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98"/>
  </p:notesMasterIdLst>
  <p:handoutMasterIdLst>
    <p:handoutMasterId r:id="rId99"/>
  </p:handoutMasterIdLst>
  <p:sldIdLst>
    <p:sldId id="257" r:id="rId5"/>
    <p:sldId id="258" r:id="rId6"/>
    <p:sldId id="260" r:id="rId7"/>
    <p:sldId id="261" r:id="rId8"/>
    <p:sldId id="262" r:id="rId9"/>
    <p:sldId id="263" r:id="rId10"/>
    <p:sldId id="264" r:id="rId11"/>
    <p:sldId id="363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2" r:id="rId20"/>
    <p:sldId id="274" r:id="rId21"/>
    <p:sldId id="275" r:id="rId22"/>
    <p:sldId id="276" r:id="rId23"/>
    <p:sldId id="277" r:id="rId24"/>
    <p:sldId id="364" r:id="rId25"/>
    <p:sldId id="279" r:id="rId26"/>
    <p:sldId id="280" r:id="rId27"/>
    <p:sldId id="281" r:id="rId28"/>
    <p:sldId id="282" r:id="rId29"/>
    <p:sldId id="356" r:id="rId30"/>
    <p:sldId id="349" r:id="rId31"/>
    <p:sldId id="375" r:id="rId32"/>
    <p:sldId id="376" r:id="rId33"/>
    <p:sldId id="358" r:id="rId34"/>
    <p:sldId id="359" r:id="rId35"/>
    <p:sldId id="360" r:id="rId36"/>
    <p:sldId id="361" r:id="rId37"/>
    <p:sldId id="377" r:id="rId38"/>
    <p:sldId id="289" r:id="rId39"/>
    <p:sldId id="365" r:id="rId40"/>
    <p:sldId id="366" r:id="rId41"/>
    <p:sldId id="367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73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71" r:id="rId73"/>
    <p:sldId id="348" r:id="rId74"/>
    <p:sldId id="326" r:id="rId75"/>
    <p:sldId id="327" r:id="rId76"/>
    <p:sldId id="328" r:id="rId77"/>
    <p:sldId id="329" r:id="rId78"/>
    <p:sldId id="374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68" r:id="rId91"/>
    <p:sldId id="342" r:id="rId92"/>
    <p:sldId id="369" r:id="rId93"/>
    <p:sldId id="344" r:id="rId94"/>
    <p:sldId id="370" r:id="rId95"/>
    <p:sldId id="346" r:id="rId96"/>
    <p:sldId id="347" r:id="rId97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CB90"/>
    <a:srgbClr val="C82828"/>
    <a:srgbClr val="00973A"/>
    <a:srgbClr val="5C536C"/>
    <a:srgbClr val="B2C3D4"/>
    <a:srgbClr val="6586A9"/>
    <a:srgbClr val="5487AD"/>
    <a:srgbClr val="EA4F3D"/>
    <a:srgbClr val="BFBAC9"/>
    <a:srgbClr val="C06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8BC295-A9CE-4069-89C4-A4081347BCFE}" v="14" dt="2024-12-10T14:59:45.9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21" autoAdjust="0"/>
    <p:restoredTop sz="83904" autoAdjust="0"/>
  </p:normalViewPr>
  <p:slideViewPr>
    <p:cSldViewPr showGuides="1">
      <p:cViewPr varScale="1">
        <p:scale>
          <a:sx n="95" d="100"/>
          <a:sy n="95" d="100"/>
        </p:scale>
        <p:origin x="102" y="1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860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handoutMaster" Target="handoutMasters/handout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microsoft.com/office/2016/11/relationships/changesInfo" Target="changesInfos/changesInfo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presProps" Target="presProps.xml"/><Relationship Id="rId105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 Drechsel" userId="bcc63f8a-f16a-42ad-8e22-9dbe8ab09d0e" providerId="ADAL" clId="{0DA5B376-9946-40FC-A9A2-E7E8AAAD63DE}"/>
    <pc:docChg chg="custSel modSld modMainMaster">
      <pc:chgData name="Michael Drechsel" userId="bcc63f8a-f16a-42ad-8e22-9dbe8ab09d0e" providerId="ADAL" clId="{0DA5B376-9946-40FC-A9A2-E7E8AAAD63DE}" dt="2024-09-10T08:33:01.352" v="88"/>
      <pc:docMkLst>
        <pc:docMk/>
      </pc:docMkLst>
      <pc:sldChg chg="modSp mod">
        <pc:chgData name="Michael Drechsel" userId="bcc63f8a-f16a-42ad-8e22-9dbe8ab09d0e" providerId="ADAL" clId="{0DA5B376-9946-40FC-A9A2-E7E8AAAD63DE}" dt="2024-09-05T13:47:10.457" v="0" actId="790"/>
        <pc:sldMkLst>
          <pc:docMk/>
          <pc:sldMk cId="3126908238" sldId="272"/>
        </pc:sldMkLst>
        <pc:spChg chg="mod">
          <ac:chgData name="Michael Drechsel" userId="bcc63f8a-f16a-42ad-8e22-9dbe8ab09d0e" providerId="ADAL" clId="{0DA5B376-9946-40FC-A9A2-E7E8AAAD63DE}" dt="2024-09-05T13:47:10.457" v="0" actId="790"/>
          <ac:spMkLst>
            <pc:docMk/>
            <pc:sldMk cId="3126908238" sldId="272"/>
            <ac:spMk id="3" creationId="{00000000-0000-0000-0000-000000000000}"/>
          </ac:spMkLst>
        </pc:spChg>
        <pc:spChg chg="mod">
          <ac:chgData name="Michael Drechsel" userId="bcc63f8a-f16a-42ad-8e22-9dbe8ab09d0e" providerId="ADAL" clId="{0DA5B376-9946-40FC-A9A2-E7E8AAAD63DE}" dt="2024-09-05T13:47:10.457" v="0" actId="790"/>
          <ac:spMkLst>
            <pc:docMk/>
            <pc:sldMk cId="3126908238" sldId="272"/>
            <ac:spMk id="4" creationId="{00000000-0000-0000-0000-000000000000}"/>
          </ac:spMkLst>
        </pc:spChg>
        <pc:spChg chg="mod">
          <ac:chgData name="Michael Drechsel" userId="bcc63f8a-f16a-42ad-8e22-9dbe8ab09d0e" providerId="ADAL" clId="{0DA5B376-9946-40FC-A9A2-E7E8AAAD63DE}" dt="2024-09-05T13:47:10.457" v="0" actId="790"/>
          <ac:spMkLst>
            <pc:docMk/>
            <pc:sldMk cId="3126908238" sldId="272"/>
            <ac:spMk id="621" creationId="{00000000-0000-0000-0000-000000000000}"/>
          </ac:spMkLst>
        </pc:spChg>
      </pc:sldChg>
      <pc:sldChg chg="addSp delSp modSp mod">
        <pc:chgData name="Michael Drechsel" userId="bcc63f8a-f16a-42ad-8e22-9dbe8ab09d0e" providerId="ADAL" clId="{0DA5B376-9946-40FC-A9A2-E7E8AAAD63DE}" dt="2024-09-10T08:05:00.252" v="65"/>
        <pc:sldMkLst>
          <pc:docMk/>
          <pc:sldMk cId="482429842" sldId="274"/>
        </pc:sldMkLst>
        <pc:spChg chg="mod">
          <ac:chgData name="Michael Drechsel" userId="bcc63f8a-f16a-42ad-8e22-9dbe8ab09d0e" providerId="ADAL" clId="{0DA5B376-9946-40FC-A9A2-E7E8AAAD63DE}" dt="2024-09-09T08:04:18.428" v="35" actId="13926"/>
          <ac:spMkLst>
            <pc:docMk/>
            <pc:sldMk cId="482429842" sldId="274"/>
            <ac:spMk id="2" creationId="{F54AC48E-2786-2307-7BFD-18A94349D11E}"/>
          </ac:spMkLst>
        </pc:spChg>
        <pc:spChg chg="add mod">
          <ac:chgData name="Michael Drechsel" userId="bcc63f8a-f16a-42ad-8e22-9dbe8ab09d0e" providerId="ADAL" clId="{0DA5B376-9946-40FC-A9A2-E7E8AAAD63DE}" dt="2024-09-10T08:05:00.252" v="65"/>
          <ac:spMkLst>
            <pc:docMk/>
            <pc:sldMk cId="482429842" sldId="274"/>
            <ac:spMk id="8" creationId="{2CA5331C-59A7-F056-3331-52251809A2FC}"/>
          </ac:spMkLst>
        </pc:spChg>
        <pc:spChg chg="del">
          <ac:chgData name="Michael Drechsel" userId="bcc63f8a-f16a-42ad-8e22-9dbe8ab09d0e" providerId="ADAL" clId="{0DA5B376-9946-40FC-A9A2-E7E8AAAD63DE}" dt="2024-09-10T08:04:59.898" v="64" actId="478"/>
          <ac:spMkLst>
            <pc:docMk/>
            <pc:sldMk cId="482429842" sldId="274"/>
            <ac:spMk id="10" creationId="{00000000-0000-0000-0000-000000000000}"/>
          </ac:spMkLst>
        </pc:spChg>
      </pc:sldChg>
      <pc:sldChg chg="addSp delSp modSp mod">
        <pc:chgData name="Michael Drechsel" userId="bcc63f8a-f16a-42ad-8e22-9dbe8ab09d0e" providerId="ADAL" clId="{0DA5B376-9946-40FC-A9A2-E7E8AAAD63DE}" dt="2024-09-10T08:04:51.922" v="63" actId="207"/>
        <pc:sldMkLst>
          <pc:docMk/>
          <pc:sldMk cId="195036256" sldId="275"/>
        </pc:sldMkLst>
        <pc:spChg chg="mod">
          <ac:chgData name="Michael Drechsel" userId="bcc63f8a-f16a-42ad-8e22-9dbe8ab09d0e" providerId="ADAL" clId="{0DA5B376-9946-40FC-A9A2-E7E8AAAD63DE}" dt="2024-09-09T08:04:21.114" v="36" actId="13926"/>
          <ac:spMkLst>
            <pc:docMk/>
            <pc:sldMk cId="195036256" sldId="275"/>
            <ac:spMk id="2" creationId="{6A2DE37A-9B32-87E4-1743-F3ACD0C15738}"/>
          </ac:spMkLst>
        </pc:spChg>
        <pc:spChg chg="add mod">
          <ac:chgData name="Michael Drechsel" userId="bcc63f8a-f16a-42ad-8e22-9dbe8ab09d0e" providerId="ADAL" clId="{0DA5B376-9946-40FC-A9A2-E7E8AAAD63DE}" dt="2024-09-10T08:04:51.922" v="63" actId="207"/>
          <ac:spMkLst>
            <pc:docMk/>
            <pc:sldMk cId="195036256" sldId="275"/>
            <ac:spMk id="10" creationId="{3F6A984E-29FD-F88C-4130-E593562123A0}"/>
          </ac:spMkLst>
        </pc:spChg>
        <pc:spChg chg="del">
          <ac:chgData name="Michael Drechsel" userId="bcc63f8a-f16a-42ad-8e22-9dbe8ab09d0e" providerId="ADAL" clId="{0DA5B376-9946-40FC-A9A2-E7E8AAAD63DE}" dt="2024-09-10T08:04:49.043" v="61" actId="478"/>
          <ac:spMkLst>
            <pc:docMk/>
            <pc:sldMk cId="195036256" sldId="275"/>
            <ac:spMk id="12" creationId="{00000000-0000-0000-0000-000000000000}"/>
          </ac:spMkLst>
        </pc:spChg>
      </pc:sldChg>
      <pc:sldChg chg="modSp mod">
        <pc:chgData name="Michael Drechsel" userId="bcc63f8a-f16a-42ad-8e22-9dbe8ab09d0e" providerId="ADAL" clId="{0DA5B376-9946-40FC-A9A2-E7E8AAAD63DE}" dt="2024-09-09T08:04:30.886" v="38" actId="13926"/>
        <pc:sldMkLst>
          <pc:docMk/>
          <pc:sldMk cId="1715425006" sldId="279"/>
        </pc:sldMkLst>
        <pc:graphicFrameChg chg="modGraphic">
          <ac:chgData name="Michael Drechsel" userId="bcc63f8a-f16a-42ad-8e22-9dbe8ab09d0e" providerId="ADAL" clId="{0DA5B376-9946-40FC-A9A2-E7E8AAAD63DE}" dt="2024-09-09T08:04:30.886" v="38" actId="13926"/>
          <ac:graphicFrameMkLst>
            <pc:docMk/>
            <pc:sldMk cId="1715425006" sldId="279"/>
            <ac:graphicFrameMk id="6" creationId="{00000000-0000-0000-0000-000000000000}"/>
          </ac:graphicFrameMkLst>
        </pc:graphicFrameChg>
      </pc:sldChg>
      <pc:sldChg chg="modSp mod">
        <pc:chgData name="Michael Drechsel" userId="bcc63f8a-f16a-42ad-8e22-9dbe8ab09d0e" providerId="ADAL" clId="{0DA5B376-9946-40FC-A9A2-E7E8AAAD63DE}" dt="2024-09-09T08:04:34.067" v="39" actId="13926"/>
        <pc:sldMkLst>
          <pc:docMk/>
          <pc:sldMk cId="2307089495" sldId="281"/>
        </pc:sldMkLst>
        <pc:spChg chg="mod">
          <ac:chgData name="Michael Drechsel" userId="bcc63f8a-f16a-42ad-8e22-9dbe8ab09d0e" providerId="ADAL" clId="{0DA5B376-9946-40FC-A9A2-E7E8AAAD63DE}" dt="2024-09-09T08:04:34.067" v="39" actId="13926"/>
          <ac:spMkLst>
            <pc:docMk/>
            <pc:sldMk cId="2307089495" sldId="281"/>
            <ac:spMk id="2" creationId="{00000000-0000-0000-0000-000000000000}"/>
          </ac:spMkLst>
        </pc:spChg>
      </pc:sldChg>
      <pc:sldChg chg="modSp mod">
        <pc:chgData name="Michael Drechsel" userId="bcc63f8a-f16a-42ad-8e22-9dbe8ab09d0e" providerId="ADAL" clId="{0DA5B376-9946-40FC-A9A2-E7E8AAAD63DE}" dt="2024-09-09T08:04:35.795" v="40" actId="13926"/>
        <pc:sldMkLst>
          <pc:docMk/>
          <pc:sldMk cId="2306914220" sldId="282"/>
        </pc:sldMkLst>
        <pc:spChg chg="mod">
          <ac:chgData name="Michael Drechsel" userId="bcc63f8a-f16a-42ad-8e22-9dbe8ab09d0e" providerId="ADAL" clId="{0DA5B376-9946-40FC-A9A2-E7E8AAAD63DE}" dt="2024-09-09T08:04:35.795" v="40" actId="13926"/>
          <ac:spMkLst>
            <pc:docMk/>
            <pc:sldMk cId="2306914220" sldId="282"/>
            <ac:spMk id="2" creationId="{00000000-0000-0000-0000-000000000000}"/>
          </ac:spMkLst>
        </pc:spChg>
      </pc:sldChg>
      <pc:sldChg chg="modSp mod">
        <pc:chgData name="Michael Drechsel" userId="bcc63f8a-f16a-42ad-8e22-9dbe8ab09d0e" providerId="ADAL" clId="{0DA5B376-9946-40FC-A9A2-E7E8AAAD63DE}" dt="2024-09-10T08:26:21.538" v="71" actId="13926"/>
        <pc:sldMkLst>
          <pc:docMk/>
          <pc:sldMk cId="492184338" sldId="289"/>
        </pc:sldMkLst>
        <pc:spChg chg="mod">
          <ac:chgData name="Michael Drechsel" userId="bcc63f8a-f16a-42ad-8e22-9dbe8ab09d0e" providerId="ADAL" clId="{0DA5B376-9946-40FC-A9A2-E7E8AAAD63DE}" dt="2024-09-10T08:26:21.538" v="71" actId="13926"/>
          <ac:spMkLst>
            <pc:docMk/>
            <pc:sldMk cId="492184338" sldId="289"/>
            <ac:spMk id="6" creationId="{00000000-0000-0000-0000-000000000000}"/>
          </ac:spMkLst>
        </pc:spChg>
      </pc:sldChg>
      <pc:sldChg chg="delSp modSp mod">
        <pc:chgData name="Michael Drechsel" userId="bcc63f8a-f16a-42ad-8e22-9dbe8ab09d0e" providerId="ADAL" clId="{0DA5B376-9946-40FC-A9A2-E7E8AAAD63DE}" dt="2024-09-10T08:05:24.184" v="67" actId="478"/>
        <pc:sldMkLst>
          <pc:docMk/>
          <pc:sldMk cId="603434063" sldId="299"/>
        </pc:sldMkLst>
        <pc:spChg chg="del mod">
          <ac:chgData name="Michael Drechsel" userId="bcc63f8a-f16a-42ad-8e22-9dbe8ab09d0e" providerId="ADAL" clId="{0DA5B376-9946-40FC-A9A2-E7E8AAAD63DE}" dt="2024-09-10T08:05:24.184" v="67" actId="478"/>
          <ac:spMkLst>
            <pc:docMk/>
            <pc:sldMk cId="603434063" sldId="299"/>
            <ac:spMk id="12" creationId="{00000000-0000-0000-0000-000000000000}"/>
          </ac:spMkLst>
        </pc:spChg>
      </pc:sldChg>
      <pc:sldChg chg="addSp modSp mod">
        <pc:chgData name="Michael Drechsel" userId="bcc63f8a-f16a-42ad-8e22-9dbe8ab09d0e" providerId="ADAL" clId="{0DA5B376-9946-40FC-A9A2-E7E8AAAD63DE}" dt="2024-09-09T06:59:40.886" v="29"/>
        <pc:sldMkLst>
          <pc:docMk/>
          <pc:sldMk cId="3215556078" sldId="312"/>
        </pc:sldMkLst>
        <pc:spChg chg="mod">
          <ac:chgData name="Michael Drechsel" userId="bcc63f8a-f16a-42ad-8e22-9dbe8ab09d0e" providerId="ADAL" clId="{0DA5B376-9946-40FC-A9A2-E7E8AAAD63DE}" dt="2024-09-09T06:36:26.654" v="28" actId="13926"/>
          <ac:spMkLst>
            <pc:docMk/>
            <pc:sldMk cId="3215556078" sldId="312"/>
            <ac:spMk id="6" creationId="{00000000-0000-0000-0000-000000000000}"/>
          </ac:spMkLst>
        </pc:spChg>
        <pc:spChg chg="mod">
          <ac:chgData name="Michael Drechsel" userId="bcc63f8a-f16a-42ad-8e22-9dbe8ab09d0e" providerId="ADAL" clId="{0DA5B376-9946-40FC-A9A2-E7E8AAAD63DE}" dt="2024-09-09T06:36:08.448" v="27" actId="13926"/>
          <ac:spMkLst>
            <pc:docMk/>
            <pc:sldMk cId="3215556078" sldId="312"/>
            <ac:spMk id="7" creationId="{00000000-0000-0000-0000-000000000000}"/>
          </ac:spMkLst>
        </pc:spChg>
        <pc:spChg chg="add mod">
          <ac:chgData name="Michael Drechsel" userId="bcc63f8a-f16a-42ad-8e22-9dbe8ab09d0e" providerId="ADAL" clId="{0DA5B376-9946-40FC-A9A2-E7E8AAAD63DE}" dt="2024-09-09T06:59:40.886" v="29"/>
          <ac:spMkLst>
            <pc:docMk/>
            <pc:sldMk cId="3215556078" sldId="312"/>
            <ac:spMk id="8" creationId="{62D4BABC-8D37-71F5-9450-FEAF193B991E}"/>
          </ac:spMkLst>
        </pc:spChg>
        <pc:spChg chg="add mod">
          <ac:chgData name="Michael Drechsel" userId="bcc63f8a-f16a-42ad-8e22-9dbe8ab09d0e" providerId="ADAL" clId="{0DA5B376-9946-40FC-A9A2-E7E8AAAD63DE}" dt="2024-09-09T06:59:40.886" v="29"/>
          <ac:spMkLst>
            <pc:docMk/>
            <pc:sldMk cId="3215556078" sldId="312"/>
            <ac:spMk id="9" creationId="{61777CE5-FF3C-EDFF-0250-BD1E8B0F9BB4}"/>
          </ac:spMkLst>
        </pc:spChg>
      </pc:sldChg>
      <pc:sldChg chg="addSp modSp mod">
        <pc:chgData name="Michael Drechsel" userId="bcc63f8a-f16a-42ad-8e22-9dbe8ab09d0e" providerId="ADAL" clId="{0DA5B376-9946-40FC-A9A2-E7E8AAAD63DE}" dt="2024-09-09T06:59:54.534" v="30"/>
        <pc:sldMkLst>
          <pc:docMk/>
          <pc:sldMk cId="1882512272" sldId="314"/>
        </pc:sldMkLst>
        <pc:spChg chg="mod">
          <ac:chgData name="Michael Drechsel" userId="bcc63f8a-f16a-42ad-8e22-9dbe8ab09d0e" providerId="ADAL" clId="{0DA5B376-9946-40FC-A9A2-E7E8AAAD63DE}" dt="2024-09-09T06:27:03.673" v="26" actId="13926"/>
          <ac:spMkLst>
            <pc:docMk/>
            <pc:sldMk cId="1882512272" sldId="314"/>
            <ac:spMk id="3" creationId="{00000000-0000-0000-0000-000000000000}"/>
          </ac:spMkLst>
        </pc:spChg>
        <pc:spChg chg="add mod">
          <ac:chgData name="Michael Drechsel" userId="bcc63f8a-f16a-42ad-8e22-9dbe8ab09d0e" providerId="ADAL" clId="{0DA5B376-9946-40FC-A9A2-E7E8AAAD63DE}" dt="2024-09-09T06:59:54.534" v="30"/>
          <ac:spMkLst>
            <pc:docMk/>
            <pc:sldMk cId="1882512272" sldId="314"/>
            <ac:spMk id="6" creationId="{1277A67D-603B-F7F9-6C90-CD4770B958A2}"/>
          </ac:spMkLst>
        </pc:spChg>
      </pc:sldChg>
      <pc:sldChg chg="addSp modSp mod">
        <pc:chgData name="Michael Drechsel" userId="bcc63f8a-f16a-42ad-8e22-9dbe8ab09d0e" providerId="ADAL" clId="{0DA5B376-9946-40FC-A9A2-E7E8AAAD63DE}" dt="2024-09-09T07:00:19.184" v="32" actId="13926"/>
        <pc:sldMkLst>
          <pc:docMk/>
          <pc:sldMk cId="2281032028" sldId="339"/>
        </pc:sldMkLst>
        <pc:spChg chg="mod">
          <ac:chgData name="Michael Drechsel" userId="bcc63f8a-f16a-42ad-8e22-9dbe8ab09d0e" providerId="ADAL" clId="{0DA5B376-9946-40FC-A9A2-E7E8AAAD63DE}" dt="2024-09-09T07:00:19.184" v="32" actId="13926"/>
          <ac:spMkLst>
            <pc:docMk/>
            <pc:sldMk cId="2281032028" sldId="339"/>
            <ac:spMk id="3" creationId="{00000000-0000-0000-0000-000000000000}"/>
          </ac:spMkLst>
        </pc:spChg>
        <pc:spChg chg="add mod">
          <ac:chgData name="Michael Drechsel" userId="bcc63f8a-f16a-42ad-8e22-9dbe8ab09d0e" providerId="ADAL" clId="{0DA5B376-9946-40FC-A9A2-E7E8AAAD63DE}" dt="2024-09-09T07:00:15.313" v="31"/>
          <ac:spMkLst>
            <pc:docMk/>
            <pc:sldMk cId="2281032028" sldId="339"/>
            <ac:spMk id="6" creationId="{048322BE-1F09-A1EB-2A14-DF422EDE1314}"/>
          </ac:spMkLst>
        </pc:spChg>
      </pc:sldChg>
      <pc:sldChg chg="addSp modSp mod">
        <pc:chgData name="Michael Drechsel" userId="bcc63f8a-f16a-42ad-8e22-9dbe8ab09d0e" providerId="ADAL" clId="{0DA5B376-9946-40FC-A9A2-E7E8AAAD63DE}" dt="2024-09-09T07:00:56.526" v="34" actId="13926"/>
        <pc:sldMkLst>
          <pc:docMk/>
          <pc:sldMk cId="429336711" sldId="344"/>
        </pc:sldMkLst>
        <pc:spChg chg="mod">
          <ac:chgData name="Michael Drechsel" userId="bcc63f8a-f16a-42ad-8e22-9dbe8ab09d0e" providerId="ADAL" clId="{0DA5B376-9946-40FC-A9A2-E7E8AAAD63DE}" dt="2024-09-09T07:00:56.526" v="34" actId="13926"/>
          <ac:spMkLst>
            <pc:docMk/>
            <pc:sldMk cId="429336711" sldId="344"/>
            <ac:spMk id="3" creationId="{00000000-0000-0000-0000-000000000000}"/>
          </ac:spMkLst>
        </pc:spChg>
        <pc:spChg chg="add mod">
          <ac:chgData name="Michael Drechsel" userId="bcc63f8a-f16a-42ad-8e22-9dbe8ab09d0e" providerId="ADAL" clId="{0DA5B376-9946-40FC-A9A2-E7E8AAAD63DE}" dt="2024-09-09T07:00:28.685" v="33"/>
          <ac:spMkLst>
            <pc:docMk/>
            <pc:sldMk cId="429336711" sldId="344"/>
            <ac:spMk id="6" creationId="{E4FF0602-CA0A-F121-2F41-F378F48AFB4D}"/>
          </ac:spMkLst>
        </pc:spChg>
      </pc:sldChg>
      <pc:sldChg chg="addSp delSp modSp mod">
        <pc:chgData name="Michael Drechsel" userId="bcc63f8a-f16a-42ad-8e22-9dbe8ab09d0e" providerId="ADAL" clId="{0DA5B376-9946-40FC-A9A2-E7E8AAAD63DE}" dt="2024-09-10T08:06:13.780" v="70"/>
        <pc:sldMkLst>
          <pc:docMk/>
          <pc:sldMk cId="2870853104" sldId="346"/>
        </pc:sldMkLst>
        <pc:spChg chg="add mod">
          <ac:chgData name="Michael Drechsel" userId="bcc63f8a-f16a-42ad-8e22-9dbe8ab09d0e" providerId="ADAL" clId="{0DA5B376-9946-40FC-A9A2-E7E8AAAD63DE}" dt="2024-09-10T08:06:13.780" v="70"/>
          <ac:spMkLst>
            <pc:docMk/>
            <pc:sldMk cId="2870853104" sldId="346"/>
            <ac:spMk id="2" creationId="{66EB10CD-E1E4-F863-8120-FB4972D60B50}"/>
          </ac:spMkLst>
        </pc:spChg>
        <pc:spChg chg="del">
          <ac:chgData name="Michael Drechsel" userId="bcc63f8a-f16a-42ad-8e22-9dbe8ab09d0e" providerId="ADAL" clId="{0DA5B376-9946-40FC-A9A2-E7E8AAAD63DE}" dt="2024-09-10T08:06:11.448" v="69" actId="478"/>
          <ac:spMkLst>
            <pc:docMk/>
            <pc:sldMk cId="2870853104" sldId="346"/>
            <ac:spMk id="10" creationId="{00000000-0000-0000-0000-000000000000}"/>
          </ac:spMkLst>
        </pc:spChg>
      </pc:sldChg>
      <pc:sldChg chg="modSp mod">
        <pc:chgData name="Michael Drechsel" userId="bcc63f8a-f16a-42ad-8e22-9dbe8ab09d0e" providerId="ADAL" clId="{0DA5B376-9946-40FC-A9A2-E7E8AAAD63DE}" dt="2024-09-10T08:26:41.485" v="77" actId="13926"/>
        <pc:sldMkLst>
          <pc:docMk/>
          <pc:sldMk cId="3216271083" sldId="348"/>
        </pc:sldMkLst>
        <pc:spChg chg="mod">
          <ac:chgData name="Michael Drechsel" userId="bcc63f8a-f16a-42ad-8e22-9dbe8ab09d0e" providerId="ADAL" clId="{0DA5B376-9946-40FC-A9A2-E7E8AAAD63DE}" dt="2024-09-10T08:26:41.485" v="77" actId="13926"/>
          <ac:spMkLst>
            <pc:docMk/>
            <pc:sldMk cId="3216271083" sldId="348"/>
            <ac:spMk id="10" creationId="{171554FD-B2E5-2F68-4C06-3D489DCAE296}"/>
          </ac:spMkLst>
        </pc:spChg>
      </pc:sldChg>
      <pc:sldChg chg="modSp mod">
        <pc:chgData name="Michael Drechsel" userId="bcc63f8a-f16a-42ad-8e22-9dbe8ab09d0e" providerId="ADAL" clId="{0DA5B376-9946-40FC-A9A2-E7E8AAAD63DE}" dt="2024-09-09T08:04:40.563" v="42" actId="13926"/>
        <pc:sldMkLst>
          <pc:docMk/>
          <pc:sldMk cId="2575358952" sldId="349"/>
        </pc:sldMkLst>
        <pc:spChg chg="mod">
          <ac:chgData name="Michael Drechsel" userId="bcc63f8a-f16a-42ad-8e22-9dbe8ab09d0e" providerId="ADAL" clId="{0DA5B376-9946-40FC-A9A2-E7E8AAAD63DE}" dt="2024-09-09T08:04:40.563" v="42" actId="13926"/>
          <ac:spMkLst>
            <pc:docMk/>
            <pc:sldMk cId="2575358952" sldId="349"/>
            <ac:spMk id="2" creationId="{00000000-0000-0000-0000-000000000000}"/>
          </ac:spMkLst>
        </pc:spChg>
      </pc:sldChg>
      <pc:sldChg chg="modSp mod">
        <pc:chgData name="Michael Drechsel" userId="bcc63f8a-f16a-42ad-8e22-9dbe8ab09d0e" providerId="ADAL" clId="{0DA5B376-9946-40FC-A9A2-E7E8AAAD63DE}" dt="2024-09-09T08:04:37.613" v="41" actId="13926"/>
        <pc:sldMkLst>
          <pc:docMk/>
          <pc:sldMk cId="1899750142" sldId="356"/>
        </pc:sldMkLst>
        <pc:spChg chg="mod">
          <ac:chgData name="Michael Drechsel" userId="bcc63f8a-f16a-42ad-8e22-9dbe8ab09d0e" providerId="ADAL" clId="{0DA5B376-9946-40FC-A9A2-E7E8AAAD63DE}" dt="2024-09-09T08:04:37.613" v="41" actId="13926"/>
          <ac:spMkLst>
            <pc:docMk/>
            <pc:sldMk cId="1899750142" sldId="356"/>
            <ac:spMk id="2" creationId="{00000000-0000-0000-0000-000000000000}"/>
          </ac:spMkLst>
        </pc:spChg>
      </pc:sldChg>
      <pc:sldChg chg="modSp mod">
        <pc:chgData name="Michael Drechsel" userId="bcc63f8a-f16a-42ad-8e22-9dbe8ab09d0e" providerId="ADAL" clId="{0DA5B376-9946-40FC-A9A2-E7E8AAAD63DE}" dt="2024-09-09T08:04:41.900" v="43" actId="13926"/>
        <pc:sldMkLst>
          <pc:docMk/>
          <pc:sldMk cId="1862527500" sldId="358"/>
        </pc:sldMkLst>
        <pc:spChg chg="mod">
          <ac:chgData name="Michael Drechsel" userId="bcc63f8a-f16a-42ad-8e22-9dbe8ab09d0e" providerId="ADAL" clId="{0DA5B376-9946-40FC-A9A2-E7E8AAAD63DE}" dt="2024-09-09T08:04:41.900" v="43" actId="13926"/>
          <ac:spMkLst>
            <pc:docMk/>
            <pc:sldMk cId="1862527500" sldId="358"/>
            <ac:spMk id="2" creationId="{00000000-0000-0000-0000-000000000000}"/>
          </ac:spMkLst>
        </pc:spChg>
      </pc:sldChg>
      <pc:sldChg chg="modSp mod">
        <pc:chgData name="Michael Drechsel" userId="bcc63f8a-f16a-42ad-8e22-9dbe8ab09d0e" providerId="ADAL" clId="{0DA5B376-9946-40FC-A9A2-E7E8AAAD63DE}" dt="2024-09-09T08:04:43.967" v="44" actId="13926"/>
        <pc:sldMkLst>
          <pc:docMk/>
          <pc:sldMk cId="1825167839" sldId="359"/>
        </pc:sldMkLst>
        <pc:spChg chg="mod">
          <ac:chgData name="Michael Drechsel" userId="bcc63f8a-f16a-42ad-8e22-9dbe8ab09d0e" providerId="ADAL" clId="{0DA5B376-9946-40FC-A9A2-E7E8AAAD63DE}" dt="2024-09-09T08:04:43.967" v="44" actId="13926"/>
          <ac:spMkLst>
            <pc:docMk/>
            <pc:sldMk cId="1825167839" sldId="359"/>
            <ac:spMk id="2" creationId="{00000000-0000-0000-0000-000000000000}"/>
          </ac:spMkLst>
        </pc:spChg>
      </pc:sldChg>
      <pc:sldChg chg="modSp mod">
        <pc:chgData name="Michael Drechsel" userId="bcc63f8a-f16a-42ad-8e22-9dbe8ab09d0e" providerId="ADAL" clId="{0DA5B376-9946-40FC-A9A2-E7E8AAAD63DE}" dt="2024-09-09T08:04:45.869" v="45" actId="13926"/>
        <pc:sldMkLst>
          <pc:docMk/>
          <pc:sldMk cId="3092866671" sldId="360"/>
        </pc:sldMkLst>
        <pc:spChg chg="mod">
          <ac:chgData name="Michael Drechsel" userId="bcc63f8a-f16a-42ad-8e22-9dbe8ab09d0e" providerId="ADAL" clId="{0DA5B376-9946-40FC-A9A2-E7E8AAAD63DE}" dt="2024-09-09T08:04:45.869" v="45" actId="13926"/>
          <ac:spMkLst>
            <pc:docMk/>
            <pc:sldMk cId="3092866671" sldId="360"/>
            <ac:spMk id="2" creationId="{00000000-0000-0000-0000-000000000000}"/>
          </ac:spMkLst>
        </pc:spChg>
      </pc:sldChg>
      <pc:sldChg chg="modSp mod">
        <pc:chgData name="Michael Drechsel" userId="bcc63f8a-f16a-42ad-8e22-9dbe8ab09d0e" providerId="ADAL" clId="{0DA5B376-9946-40FC-A9A2-E7E8AAAD63DE}" dt="2024-09-09T08:04:47.809" v="46" actId="13926"/>
        <pc:sldMkLst>
          <pc:docMk/>
          <pc:sldMk cId="2020082268" sldId="361"/>
        </pc:sldMkLst>
        <pc:spChg chg="mod">
          <ac:chgData name="Michael Drechsel" userId="bcc63f8a-f16a-42ad-8e22-9dbe8ab09d0e" providerId="ADAL" clId="{0DA5B376-9946-40FC-A9A2-E7E8AAAD63DE}" dt="2024-09-09T08:04:47.809" v="46" actId="13926"/>
          <ac:spMkLst>
            <pc:docMk/>
            <pc:sldMk cId="2020082268" sldId="361"/>
            <ac:spMk id="2" creationId="{00000000-0000-0000-0000-000000000000}"/>
          </ac:spMkLst>
        </pc:spChg>
      </pc:sldChg>
      <pc:sldChg chg="modSp mod">
        <pc:chgData name="Michael Drechsel" userId="bcc63f8a-f16a-42ad-8e22-9dbe8ab09d0e" providerId="ADAL" clId="{0DA5B376-9946-40FC-A9A2-E7E8AAAD63DE}" dt="2024-09-09T08:04:28.289" v="37" actId="13926"/>
        <pc:sldMkLst>
          <pc:docMk/>
          <pc:sldMk cId="2146794879" sldId="364"/>
        </pc:sldMkLst>
        <pc:graphicFrameChg chg="modGraphic">
          <ac:chgData name="Michael Drechsel" userId="bcc63f8a-f16a-42ad-8e22-9dbe8ab09d0e" providerId="ADAL" clId="{0DA5B376-9946-40FC-A9A2-E7E8AAAD63DE}" dt="2024-09-09T08:04:28.289" v="37" actId="13926"/>
          <ac:graphicFrameMkLst>
            <pc:docMk/>
            <pc:sldMk cId="2146794879" sldId="364"/>
            <ac:graphicFrameMk id="6" creationId="{00000000-0000-0000-0000-000000000000}"/>
          </ac:graphicFrameMkLst>
        </pc:graphicFrameChg>
      </pc:sldChg>
      <pc:sldChg chg="modSp mod">
        <pc:chgData name="Michael Drechsel" userId="bcc63f8a-f16a-42ad-8e22-9dbe8ab09d0e" providerId="ADAL" clId="{0DA5B376-9946-40FC-A9A2-E7E8AAAD63DE}" dt="2024-09-10T08:26:25.371" v="72" actId="13926"/>
        <pc:sldMkLst>
          <pc:docMk/>
          <pc:sldMk cId="1847749323" sldId="365"/>
        </pc:sldMkLst>
        <pc:spChg chg="mod">
          <ac:chgData name="Michael Drechsel" userId="bcc63f8a-f16a-42ad-8e22-9dbe8ab09d0e" providerId="ADAL" clId="{0DA5B376-9946-40FC-A9A2-E7E8AAAD63DE}" dt="2024-09-10T08:26:25.371" v="72" actId="13926"/>
          <ac:spMkLst>
            <pc:docMk/>
            <pc:sldMk cId="1847749323" sldId="365"/>
            <ac:spMk id="6" creationId="{00000000-0000-0000-0000-000000000000}"/>
          </ac:spMkLst>
        </pc:spChg>
      </pc:sldChg>
      <pc:sldChg chg="addSp delSp modSp mod">
        <pc:chgData name="Michael Drechsel" userId="bcc63f8a-f16a-42ad-8e22-9dbe8ab09d0e" providerId="ADAL" clId="{0DA5B376-9946-40FC-A9A2-E7E8AAAD63DE}" dt="2024-09-09T09:02:22.745" v="60" actId="20577"/>
        <pc:sldMkLst>
          <pc:docMk/>
          <pc:sldMk cId="1767949040" sldId="367"/>
        </pc:sldMkLst>
        <pc:spChg chg="mod">
          <ac:chgData name="Michael Drechsel" userId="bcc63f8a-f16a-42ad-8e22-9dbe8ab09d0e" providerId="ADAL" clId="{0DA5B376-9946-40FC-A9A2-E7E8AAAD63DE}" dt="2024-09-09T09:02:22.745" v="60" actId="20577"/>
          <ac:spMkLst>
            <pc:docMk/>
            <pc:sldMk cId="1767949040" sldId="367"/>
            <ac:spMk id="2" creationId="{00000000-0000-0000-0000-000000000000}"/>
          </ac:spMkLst>
        </pc:spChg>
        <pc:graphicFrameChg chg="add mod">
          <ac:chgData name="Michael Drechsel" userId="bcc63f8a-f16a-42ad-8e22-9dbe8ab09d0e" providerId="ADAL" clId="{0DA5B376-9946-40FC-A9A2-E7E8AAAD63DE}" dt="2024-09-09T09:02:20.161" v="56"/>
          <ac:graphicFrameMkLst>
            <pc:docMk/>
            <pc:sldMk cId="1767949040" sldId="367"/>
            <ac:graphicFrameMk id="5" creationId="{14A521AA-02BD-0581-50CD-296302DBE63F}"/>
          </ac:graphicFrameMkLst>
        </pc:graphicFrameChg>
        <pc:graphicFrameChg chg="del">
          <ac:chgData name="Michael Drechsel" userId="bcc63f8a-f16a-42ad-8e22-9dbe8ab09d0e" providerId="ADAL" clId="{0DA5B376-9946-40FC-A9A2-E7E8AAAD63DE}" dt="2024-09-09T09:02:19.729" v="55" actId="478"/>
          <ac:graphicFrameMkLst>
            <pc:docMk/>
            <pc:sldMk cId="1767949040" sldId="367"/>
            <ac:graphicFrameMk id="180" creationId="{00000000-0000-0000-0000-000000000000}"/>
          </ac:graphicFrameMkLst>
        </pc:graphicFrameChg>
      </pc:sldChg>
      <pc:sldChg chg="addSp delSp modSp mod">
        <pc:chgData name="Michael Drechsel" userId="bcc63f8a-f16a-42ad-8e22-9dbe8ab09d0e" providerId="ADAL" clId="{0DA5B376-9946-40FC-A9A2-E7E8AAAD63DE}" dt="2024-09-06T05:10:01.675" v="8" actId="20577"/>
        <pc:sldMkLst>
          <pc:docMk/>
          <pc:sldMk cId="1260051800" sldId="368"/>
        </pc:sldMkLst>
        <pc:spChg chg="mod">
          <ac:chgData name="Michael Drechsel" userId="bcc63f8a-f16a-42ad-8e22-9dbe8ab09d0e" providerId="ADAL" clId="{0DA5B376-9946-40FC-A9A2-E7E8AAAD63DE}" dt="2024-09-06T05:10:01.675" v="8" actId="20577"/>
          <ac:spMkLst>
            <pc:docMk/>
            <pc:sldMk cId="1260051800" sldId="368"/>
            <ac:spMk id="2" creationId="{00000000-0000-0000-0000-000000000000}"/>
          </ac:spMkLst>
        </pc:spChg>
        <pc:graphicFrameChg chg="add mod ord">
          <ac:chgData name="Michael Drechsel" userId="bcc63f8a-f16a-42ad-8e22-9dbe8ab09d0e" providerId="ADAL" clId="{0DA5B376-9946-40FC-A9A2-E7E8AAAD63DE}" dt="2024-09-06T05:09:56.044" v="3" actId="167"/>
          <ac:graphicFrameMkLst>
            <pc:docMk/>
            <pc:sldMk cId="1260051800" sldId="368"/>
            <ac:graphicFrameMk id="5" creationId="{40B47CDA-3A4F-DD6B-22E5-55B5A54E9ED3}"/>
          </ac:graphicFrameMkLst>
        </pc:graphicFrameChg>
        <pc:graphicFrameChg chg="del">
          <ac:chgData name="Michael Drechsel" userId="bcc63f8a-f16a-42ad-8e22-9dbe8ab09d0e" providerId="ADAL" clId="{0DA5B376-9946-40FC-A9A2-E7E8AAAD63DE}" dt="2024-09-06T05:09:53.585" v="1" actId="478"/>
          <ac:graphicFrameMkLst>
            <pc:docMk/>
            <pc:sldMk cId="1260051800" sldId="368"/>
            <ac:graphicFrameMk id="9" creationId="{9C00CD63-5ACD-485E-B9D5-8BFE5D4097F3}"/>
          </ac:graphicFrameMkLst>
        </pc:graphicFrameChg>
      </pc:sldChg>
      <pc:sldChg chg="addSp delSp modSp mod">
        <pc:chgData name="Michael Drechsel" userId="bcc63f8a-f16a-42ad-8e22-9dbe8ab09d0e" providerId="ADAL" clId="{0DA5B376-9946-40FC-A9A2-E7E8AAAD63DE}" dt="2024-09-06T05:10:20.785" v="16" actId="20577"/>
        <pc:sldMkLst>
          <pc:docMk/>
          <pc:sldMk cId="54827976" sldId="369"/>
        </pc:sldMkLst>
        <pc:spChg chg="mod">
          <ac:chgData name="Michael Drechsel" userId="bcc63f8a-f16a-42ad-8e22-9dbe8ab09d0e" providerId="ADAL" clId="{0DA5B376-9946-40FC-A9A2-E7E8AAAD63DE}" dt="2024-09-06T05:10:20.785" v="16" actId="20577"/>
          <ac:spMkLst>
            <pc:docMk/>
            <pc:sldMk cId="54827976" sldId="369"/>
            <ac:spMk id="2" creationId="{00000000-0000-0000-0000-000000000000}"/>
          </ac:spMkLst>
        </pc:spChg>
        <pc:graphicFrameChg chg="add mod ord">
          <ac:chgData name="Michael Drechsel" userId="bcc63f8a-f16a-42ad-8e22-9dbe8ab09d0e" providerId="ADAL" clId="{0DA5B376-9946-40FC-A9A2-E7E8AAAD63DE}" dt="2024-09-06T05:10:14.284" v="11" actId="167"/>
          <ac:graphicFrameMkLst>
            <pc:docMk/>
            <pc:sldMk cId="54827976" sldId="369"/>
            <ac:graphicFrameMk id="3" creationId="{C437D9A6-2168-04F4-9CEE-8FFAE0428EED}"/>
          </ac:graphicFrameMkLst>
        </pc:graphicFrameChg>
        <pc:graphicFrameChg chg="del">
          <ac:chgData name="Michael Drechsel" userId="bcc63f8a-f16a-42ad-8e22-9dbe8ab09d0e" providerId="ADAL" clId="{0DA5B376-9946-40FC-A9A2-E7E8AAAD63DE}" dt="2024-09-06T05:10:11.735" v="9" actId="478"/>
          <ac:graphicFrameMkLst>
            <pc:docMk/>
            <pc:sldMk cId="54827976" sldId="369"/>
            <ac:graphicFrameMk id="9" creationId="{9C00CD63-5ACD-485E-B9D5-8BFE5D4097F3}"/>
          </ac:graphicFrameMkLst>
        </pc:graphicFrameChg>
      </pc:sldChg>
      <pc:sldChg chg="addSp delSp modSp mod">
        <pc:chgData name="Michael Drechsel" userId="bcc63f8a-f16a-42ad-8e22-9dbe8ab09d0e" providerId="ADAL" clId="{0DA5B376-9946-40FC-A9A2-E7E8AAAD63DE}" dt="2024-09-06T05:10:36.184" v="25" actId="20577"/>
        <pc:sldMkLst>
          <pc:docMk/>
          <pc:sldMk cId="334110905" sldId="370"/>
        </pc:sldMkLst>
        <pc:spChg chg="mod">
          <ac:chgData name="Michael Drechsel" userId="bcc63f8a-f16a-42ad-8e22-9dbe8ab09d0e" providerId="ADAL" clId="{0DA5B376-9946-40FC-A9A2-E7E8AAAD63DE}" dt="2024-09-06T05:10:36.184" v="25" actId="20577"/>
          <ac:spMkLst>
            <pc:docMk/>
            <pc:sldMk cId="334110905" sldId="370"/>
            <ac:spMk id="2" creationId="{00000000-0000-0000-0000-000000000000}"/>
          </ac:spMkLst>
        </pc:spChg>
        <pc:graphicFrameChg chg="add mod ord">
          <ac:chgData name="Michael Drechsel" userId="bcc63f8a-f16a-42ad-8e22-9dbe8ab09d0e" providerId="ADAL" clId="{0DA5B376-9946-40FC-A9A2-E7E8AAAD63DE}" dt="2024-09-06T05:10:31.725" v="19" actId="167"/>
          <ac:graphicFrameMkLst>
            <pc:docMk/>
            <pc:sldMk cId="334110905" sldId="370"/>
            <ac:graphicFrameMk id="3" creationId="{1449B050-7196-CB94-0946-E39101252467}"/>
          </ac:graphicFrameMkLst>
        </pc:graphicFrameChg>
        <pc:graphicFrameChg chg="del">
          <ac:chgData name="Michael Drechsel" userId="bcc63f8a-f16a-42ad-8e22-9dbe8ab09d0e" providerId="ADAL" clId="{0DA5B376-9946-40FC-A9A2-E7E8AAAD63DE}" dt="2024-09-06T05:10:29.343" v="17" actId="478"/>
          <ac:graphicFrameMkLst>
            <pc:docMk/>
            <pc:sldMk cId="334110905" sldId="370"/>
            <ac:graphicFrameMk id="9" creationId="{9C00CD63-5ACD-485E-B9D5-8BFE5D4097F3}"/>
          </ac:graphicFrameMkLst>
        </pc:graphicFrameChg>
      </pc:sldChg>
      <pc:sldChg chg="modSp mod">
        <pc:chgData name="Michael Drechsel" userId="bcc63f8a-f16a-42ad-8e22-9dbe8ab09d0e" providerId="ADAL" clId="{0DA5B376-9946-40FC-A9A2-E7E8AAAD63DE}" dt="2024-09-10T08:26:33.646" v="73" actId="13926"/>
        <pc:sldMkLst>
          <pc:docMk/>
          <pc:sldMk cId="2890067423" sldId="371"/>
        </pc:sldMkLst>
        <pc:spChg chg="mod">
          <ac:chgData name="Michael Drechsel" userId="bcc63f8a-f16a-42ad-8e22-9dbe8ab09d0e" providerId="ADAL" clId="{0DA5B376-9946-40FC-A9A2-E7E8AAAD63DE}" dt="2024-09-10T08:26:33.646" v="73" actId="13926"/>
          <ac:spMkLst>
            <pc:docMk/>
            <pc:sldMk cId="2890067423" sldId="371"/>
            <ac:spMk id="34" creationId="{00000000-0000-0000-0000-000000000000}"/>
          </ac:spMkLst>
        </pc:spChg>
      </pc:sldChg>
      <pc:sldChg chg="delSp mod">
        <pc:chgData name="Michael Drechsel" userId="bcc63f8a-f16a-42ad-8e22-9dbe8ab09d0e" providerId="ADAL" clId="{0DA5B376-9946-40FC-A9A2-E7E8AAAD63DE}" dt="2024-09-10T08:05:39.609" v="68" actId="478"/>
        <pc:sldMkLst>
          <pc:docMk/>
          <pc:sldMk cId="352275194" sldId="373"/>
        </pc:sldMkLst>
        <pc:spChg chg="del">
          <ac:chgData name="Michael Drechsel" userId="bcc63f8a-f16a-42ad-8e22-9dbe8ab09d0e" providerId="ADAL" clId="{0DA5B376-9946-40FC-A9A2-E7E8AAAD63DE}" dt="2024-09-10T08:05:39.609" v="68" actId="478"/>
          <ac:spMkLst>
            <pc:docMk/>
            <pc:sldMk cId="352275194" sldId="373"/>
            <ac:spMk id="12" creationId="{00000000-0000-0000-0000-000000000000}"/>
          </ac:spMkLst>
        </pc:spChg>
      </pc:sldChg>
      <pc:sldMasterChg chg="modSldLayout">
        <pc:chgData name="Michael Drechsel" userId="bcc63f8a-f16a-42ad-8e22-9dbe8ab09d0e" providerId="ADAL" clId="{0DA5B376-9946-40FC-A9A2-E7E8AAAD63DE}" dt="2024-09-10T08:33:01.352" v="88"/>
        <pc:sldMasterMkLst>
          <pc:docMk/>
          <pc:sldMasterMk cId="1011663896" sldId="2147483657"/>
        </pc:sldMasterMkLst>
        <pc:sldLayoutChg chg="modSp mod">
          <pc:chgData name="Michael Drechsel" userId="bcc63f8a-f16a-42ad-8e22-9dbe8ab09d0e" providerId="ADAL" clId="{0DA5B376-9946-40FC-A9A2-E7E8AAAD63DE}" dt="2024-09-10T08:33:01.352" v="88"/>
          <pc:sldLayoutMkLst>
            <pc:docMk/>
            <pc:sldMasterMk cId="1011663896" sldId="2147483657"/>
            <pc:sldLayoutMk cId="3542731119" sldId="2147483667"/>
          </pc:sldLayoutMkLst>
          <pc:spChg chg="mod">
            <ac:chgData name="Michael Drechsel" userId="bcc63f8a-f16a-42ad-8e22-9dbe8ab09d0e" providerId="ADAL" clId="{0DA5B376-9946-40FC-A9A2-E7E8AAAD63DE}" dt="2024-09-10T08:33:01.352" v="88"/>
            <ac:spMkLst>
              <pc:docMk/>
              <pc:sldMasterMk cId="1011663896" sldId="2147483657"/>
              <pc:sldLayoutMk cId="3542731119" sldId="2147483667"/>
              <ac:spMk id="37" creationId="{2DB7F2F8-4A4C-C0E4-BCBC-6B6CE235ECA2}"/>
            </ac:spMkLst>
          </pc:spChg>
        </pc:sldLayoutChg>
      </pc:sldMasterChg>
    </pc:docChg>
  </pc:docChgLst>
  <pc:docChgLst>
    <pc:chgData name="Michael Drechsel" userId="bcc63f8a-f16a-42ad-8e22-9dbe8ab09d0e" providerId="ADAL" clId="{5AD10A03-9DB5-4E85-BF08-4B5E72786754}"/>
    <pc:docChg chg="modSld">
      <pc:chgData name="Michael Drechsel" userId="bcc63f8a-f16a-42ad-8e22-9dbe8ab09d0e" providerId="ADAL" clId="{5AD10A03-9DB5-4E85-BF08-4B5E72786754}" dt="2024-09-05T10:16:23.618" v="21" actId="6549"/>
      <pc:docMkLst>
        <pc:docMk/>
      </pc:docMkLst>
      <pc:sldChg chg="modSp mod">
        <pc:chgData name="Michael Drechsel" userId="bcc63f8a-f16a-42ad-8e22-9dbe8ab09d0e" providerId="ADAL" clId="{5AD10A03-9DB5-4E85-BF08-4B5E72786754}" dt="2024-09-05T05:15:30.405" v="0" actId="20577"/>
        <pc:sldMkLst>
          <pc:docMk/>
          <pc:sldMk cId="1287870264" sldId="280"/>
        </pc:sldMkLst>
        <pc:spChg chg="mod">
          <ac:chgData name="Michael Drechsel" userId="bcc63f8a-f16a-42ad-8e22-9dbe8ab09d0e" providerId="ADAL" clId="{5AD10A03-9DB5-4E85-BF08-4B5E72786754}" dt="2024-09-05T05:15:30.405" v="0" actId="20577"/>
          <ac:spMkLst>
            <pc:docMk/>
            <pc:sldMk cId="1287870264" sldId="280"/>
            <ac:spMk id="7" creationId="{00000000-0000-0000-0000-000000000000}"/>
          </ac:spMkLst>
        </pc:spChg>
      </pc:sldChg>
      <pc:sldChg chg="modSp mod">
        <pc:chgData name="Michael Drechsel" userId="bcc63f8a-f16a-42ad-8e22-9dbe8ab09d0e" providerId="ADAL" clId="{5AD10A03-9DB5-4E85-BF08-4B5E72786754}" dt="2024-09-05T05:16:21.132" v="1" actId="20577"/>
        <pc:sldMkLst>
          <pc:docMk/>
          <pc:sldMk cId="3202268825" sldId="328"/>
        </pc:sldMkLst>
        <pc:spChg chg="mod">
          <ac:chgData name="Michael Drechsel" userId="bcc63f8a-f16a-42ad-8e22-9dbe8ab09d0e" providerId="ADAL" clId="{5AD10A03-9DB5-4E85-BF08-4B5E72786754}" dt="2024-09-05T05:16:21.132" v="1" actId="20577"/>
          <ac:spMkLst>
            <pc:docMk/>
            <pc:sldMk cId="3202268825" sldId="328"/>
            <ac:spMk id="3" creationId="{00000000-0000-0000-0000-000000000000}"/>
          </ac:spMkLst>
        </pc:spChg>
      </pc:sldChg>
      <pc:sldChg chg="modSp mod">
        <pc:chgData name="Michael Drechsel" userId="bcc63f8a-f16a-42ad-8e22-9dbe8ab09d0e" providerId="ADAL" clId="{5AD10A03-9DB5-4E85-BF08-4B5E72786754}" dt="2024-09-05T05:17:42.954" v="3" actId="20577"/>
        <pc:sldMkLst>
          <pc:docMk/>
          <pc:sldMk cId="1721860636" sldId="340"/>
        </pc:sldMkLst>
        <pc:spChg chg="mod">
          <ac:chgData name="Michael Drechsel" userId="bcc63f8a-f16a-42ad-8e22-9dbe8ab09d0e" providerId="ADAL" clId="{5AD10A03-9DB5-4E85-BF08-4B5E72786754}" dt="2024-09-05T05:17:42.954" v="3" actId="20577"/>
          <ac:spMkLst>
            <pc:docMk/>
            <pc:sldMk cId="1721860636" sldId="340"/>
            <ac:spMk id="3" creationId="{00000000-0000-0000-0000-000000000000}"/>
          </ac:spMkLst>
        </pc:spChg>
      </pc:sldChg>
      <pc:sldChg chg="modSp mod">
        <pc:chgData name="Michael Drechsel" userId="bcc63f8a-f16a-42ad-8e22-9dbe8ab09d0e" providerId="ADAL" clId="{5AD10A03-9DB5-4E85-BF08-4B5E72786754}" dt="2024-09-05T05:18:26.141" v="9" actId="20577"/>
        <pc:sldMkLst>
          <pc:docMk/>
          <pc:sldMk cId="2141872633" sldId="342"/>
        </pc:sldMkLst>
        <pc:spChg chg="mod">
          <ac:chgData name="Michael Drechsel" userId="bcc63f8a-f16a-42ad-8e22-9dbe8ab09d0e" providerId="ADAL" clId="{5AD10A03-9DB5-4E85-BF08-4B5E72786754}" dt="2024-09-05T05:18:26.141" v="9" actId="20577"/>
          <ac:spMkLst>
            <pc:docMk/>
            <pc:sldMk cId="2141872633" sldId="342"/>
            <ac:spMk id="3" creationId="{00000000-0000-0000-0000-000000000000}"/>
          </ac:spMkLst>
        </pc:spChg>
      </pc:sldChg>
      <pc:sldChg chg="modSp mod">
        <pc:chgData name="Michael Drechsel" userId="bcc63f8a-f16a-42ad-8e22-9dbe8ab09d0e" providerId="ADAL" clId="{5AD10A03-9DB5-4E85-BF08-4B5E72786754}" dt="2024-09-05T05:18:59.078" v="19" actId="6549"/>
        <pc:sldMkLst>
          <pc:docMk/>
          <pc:sldMk cId="429336711" sldId="344"/>
        </pc:sldMkLst>
        <pc:spChg chg="mod">
          <ac:chgData name="Michael Drechsel" userId="bcc63f8a-f16a-42ad-8e22-9dbe8ab09d0e" providerId="ADAL" clId="{5AD10A03-9DB5-4E85-BF08-4B5E72786754}" dt="2024-09-05T05:18:59.078" v="19" actId="6549"/>
          <ac:spMkLst>
            <pc:docMk/>
            <pc:sldMk cId="429336711" sldId="344"/>
            <ac:spMk id="3" creationId="{00000000-0000-0000-0000-000000000000}"/>
          </ac:spMkLst>
        </pc:spChg>
      </pc:sldChg>
      <pc:sldChg chg="modNotesTx">
        <pc:chgData name="Michael Drechsel" userId="bcc63f8a-f16a-42ad-8e22-9dbe8ab09d0e" providerId="ADAL" clId="{5AD10A03-9DB5-4E85-BF08-4B5E72786754}" dt="2024-09-05T10:16:23.618" v="21" actId="6549"/>
        <pc:sldMkLst>
          <pc:docMk/>
          <pc:sldMk cId="2780165504" sldId="372"/>
        </pc:sldMkLst>
      </pc:sldChg>
      <pc:sldChg chg="modNotesTx">
        <pc:chgData name="Michael Drechsel" userId="bcc63f8a-f16a-42ad-8e22-9dbe8ab09d0e" providerId="ADAL" clId="{5AD10A03-9DB5-4E85-BF08-4B5E72786754}" dt="2024-09-05T10:15:23.894" v="20" actId="6549"/>
        <pc:sldMkLst>
          <pc:docMk/>
          <pc:sldMk cId="352275194" sldId="373"/>
        </pc:sldMkLst>
      </pc:sldChg>
    </pc:docChg>
  </pc:docChgLst>
  <pc:docChgLst>
    <pc:chgData name="Michael Drechsel" userId="bcc63f8a-f16a-42ad-8e22-9dbe8ab09d0e" providerId="ADAL" clId="{168BC295-A9CE-4069-89C4-A4081347BCFE}"/>
    <pc:docChg chg="undo custSel modSld">
      <pc:chgData name="Michael Drechsel" userId="bcc63f8a-f16a-42ad-8e22-9dbe8ab09d0e" providerId="ADAL" clId="{168BC295-A9CE-4069-89C4-A4081347BCFE}" dt="2024-12-10T14:59:57.977" v="82" actId="553"/>
      <pc:docMkLst>
        <pc:docMk/>
      </pc:docMkLst>
      <pc:sldChg chg="addSp delSp modSp mod setBg">
        <pc:chgData name="Michael Drechsel" userId="bcc63f8a-f16a-42ad-8e22-9dbe8ab09d0e" providerId="ADAL" clId="{168BC295-A9CE-4069-89C4-A4081347BCFE}" dt="2024-12-10T14:59:23.339" v="70" actId="21"/>
        <pc:sldMkLst>
          <pc:docMk/>
          <pc:sldMk cId="2761999422" sldId="301"/>
        </pc:sldMkLst>
        <pc:picChg chg="add del mod ord modCrop">
          <ac:chgData name="Michael Drechsel" userId="bcc63f8a-f16a-42ad-8e22-9dbe8ab09d0e" providerId="ADAL" clId="{168BC295-A9CE-4069-89C4-A4081347BCFE}" dt="2024-12-10T14:59:23.339" v="70" actId="21"/>
          <ac:picMkLst>
            <pc:docMk/>
            <pc:sldMk cId="2761999422" sldId="301"/>
            <ac:picMk id="6" creationId="{07D3C5B1-6598-5AF9-3DCC-58EA35505BE7}"/>
          </ac:picMkLst>
        </pc:picChg>
        <pc:picChg chg="add del mod ord modCrop">
          <ac:chgData name="Michael Drechsel" userId="bcc63f8a-f16a-42ad-8e22-9dbe8ab09d0e" providerId="ADAL" clId="{168BC295-A9CE-4069-89C4-A4081347BCFE}" dt="2024-12-10T14:34:10.388" v="20" actId="478"/>
          <ac:picMkLst>
            <pc:docMk/>
            <pc:sldMk cId="2761999422" sldId="301"/>
            <ac:picMk id="6" creationId="{71F9599F-6371-7DAC-FF16-5A7FFB14CADA}"/>
          </ac:picMkLst>
        </pc:picChg>
        <pc:picChg chg="add del mod ord modCrop">
          <ac:chgData name="Michael Drechsel" userId="bcc63f8a-f16a-42ad-8e22-9dbe8ab09d0e" providerId="ADAL" clId="{168BC295-A9CE-4069-89C4-A4081347BCFE}" dt="2024-12-10T14:58:53.759" v="59" actId="478"/>
          <ac:picMkLst>
            <pc:docMk/>
            <pc:sldMk cId="2761999422" sldId="301"/>
            <ac:picMk id="8" creationId="{60841116-99AB-3B91-3FA7-AB09F6A3A402}"/>
          </ac:picMkLst>
        </pc:picChg>
      </pc:sldChg>
      <pc:sldChg chg="addSp modSp mod">
        <pc:chgData name="Michael Drechsel" userId="bcc63f8a-f16a-42ad-8e22-9dbe8ab09d0e" providerId="ADAL" clId="{168BC295-A9CE-4069-89C4-A4081347BCFE}" dt="2024-12-10T14:32:06.734" v="1" actId="790"/>
        <pc:sldMkLst>
          <pc:docMk/>
          <pc:sldMk cId="1728940330" sldId="303"/>
        </pc:sldMkLst>
        <pc:spChg chg="add mod">
          <ac:chgData name="Michael Drechsel" userId="bcc63f8a-f16a-42ad-8e22-9dbe8ab09d0e" providerId="ADAL" clId="{168BC295-A9CE-4069-89C4-A4081347BCFE}" dt="2024-12-10T14:32:06.734" v="1" actId="790"/>
          <ac:spMkLst>
            <pc:docMk/>
            <pc:sldMk cId="1728940330" sldId="303"/>
            <ac:spMk id="5" creationId="{41484980-69CE-9398-55C5-AC4FFDA26DD8}"/>
          </ac:spMkLst>
        </pc:spChg>
      </pc:sldChg>
      <pc:sldChg chg="addSp delSp modSp mod setBg">
        <pc:chgData name="Michael Drechsel" userId="bcc63f8a-f16a-42ad-8e22-9dbe8ab09d0e" providerId="ADAL" clId="{168BC295-A9CE-4069-89C4-A4081347BCFE}" dt="2024-12-10T14:59:57.977" v="82" actId="553"/>
        <pc:sldMkLst>
          <pc:docMk/>
          <pc:sldMk cId="54701885" sldId="308"/>
        </pc:sldMkLst>
        <pc:picChg chg="add del mod">
          <ac:chgData name="Michael Drechsel" userId="bcc63f8a-f16a-42ad-8e22-9dbe8ab09d0e" providerId="ADAL" clId="{168BC295-A9CE-4069-89C4-A4081347BCFE}" dt="2024-12-10T14:59:40.066" v="75" actId="478"/>
          <ac:picMkLst>
            <pc:docMk/>
            <pc:sldMk cId="54701885" sldId="308"/>
            <ac:picMk id="2" creationId="{C092B99A-F291-FAD3-0909-44A2137FA567}"/>
          </ac:picMkLst>
        </pc:picChg>
        <pc:picChg chg="add del mod ord modCrop">
          <ac:chgData name="Michael Drechsel" userId="bcc63f8a-f16a-42ad-8e22-9dbe8ab09d0e" providerId="ADAL" clId="{168BC295-A9CE-4069-89C4-A4081347BCFE}" dt="2024-12-10T14:59:28.053" v="71" actId="21"/>
          <ac:picMkLst>
            <pc:docMk/>
            <pc:sldMk cId="54701885" sldId="308"/>
            <ac:picMk id="3" creationId="{C092B99A-F291-FAD3-0909-44A2137FA567}"/>
          </ac:picMkLst>
        </pc:picChg>
        <pc:picChg chg="add mod modCrop">
          <ac:chgData name="Michael Drechsel" userId="bcc63f8a-f16a-42ad-8e22-9dbe8ab09d0e" providerId="ADAL" clId="{168BC295-A9CE-4069-89C4-A4081347BCFE}" dt="2024-12-10T14:59:57.977" v="82" actId="553"/>
          <ac:picMkLst>
            <pc:docMk/>
            <pc:sldMk cId="54701885" sldId="308"/>
            <ac:picMk id="8" creationId="{3E4CFCF2-7996-8A84-8956-5D7F70D53634}"/>
          </ac:picMkLst>
        </pc:picChg>
      </pc:sldChg>
      <pc:sldChg chg="addSp delSp modSp mod setBg">
        <pc:chgData name="Michael Drechsel" userId="bcc63f8a-f16a-42ad-8e22-9dbe8ab09d0e" providerId="ADAL" clId="{168BC295-A9CE-4069-89C4-A4081347BCFE}" dt="2024-12-10T14:58:24.852" v="58" actId="167"/>
        <pc:sldMkLst>
          <pc:docMk/>
          <pc:sldMk cId="4265559740" sldId="315"/>
        </pc:sldMkLst>
        <pc:picChg chg="add del mod ord modCrop">
          <ac:chgData name="Michael Drechsel" userId="bcc63f8a-f16a-42ad-8e22-9dbe8ab09d0e" providerId="ADAL" clId="{168BC295-A9CE-4069-89C4-A4081347BCFE}" dt="2024-12-10T14:57:49.980" v="48" actId="478"/>
          <ac:picMkLst>
            <pc:docMk/>
            <pc:sldMk cId="4265559740" sldId="315"/>
            <ac:picMk id="6" creationId="{5679B297-546A-40A2-8DE6-CD9471A5AED6}"/>
          </ac:picMkLst>
        </pc:picChg>
        <pc:picChg chg="add mod ord modCrop">
          <ac:chgData name="Michael Drechsel" userId="bcc63f8a-f16a-42ad-8e22-9dbe8ab09d0e" providerId="ADAL" clId="{168BC295-A9CE-4069-89C4-A4081347BCFE}" dt="2024-12-10T14:58:24.852" v="58" actId="167"/>
          <ac:picMkLst>
            <pc:docMk/>
            <pc:sldMk cId="4265559740" sldId="315"/>
            <ac:picMk id="7" creationId="{848B7D00-0BFC-AA60-31C5-806EDF7DE8E3}"/>
          </ac:picMkLst>
        </pc:picChg>
      </pc:sldChg>
    </pc:docChg>
  </pc:docChgLst>
  <pc:docChgLst>
    <pc:chgData name="Michael Drechsel" userId="bcc63f8a-f16a-42ad-8e22-9dbe8ab09d0e" providerId="ADAL" clId="{59C45A40-CF0F-43C1-9968-E795AA5A02DC}"/>
    <pc:docChg chg="undo redo custSel addSld delSld modSld sldOrd modMainMaster">
      <pc:chgData name="Michael Drechsel" userId="bcc63f8a-f16a-42ad-8e22-9dbe8ab09d0e" providerId="ADAL" clId="{59C45A40-CF0F-43C1-9968-E795AA5A02DC}" dt="2024-09-05T05:11:18.688" v="2136"/>
      <pc:docMkLst>
        <pc:docMk/>
      </pc:docMkLst>
      <pc:sldChg chg="addSp delSp modSp mod chgLayout">
        <pc:chgData name="Michael Drechsel" userId="bcc63f8a-f16a-42ad-8e22-9dbe8ab09d0e" providerId="ADAL" clId="{59C45A40-CF0F-43C1-9968-E795AA5A02DC}" dt="2024-09-03T09:24:56.067" v="117" actId="962"/>
        <pc:sldMkLst>
          <pc:docMk/>
          <pc:sldMk cId="3521967427" sldId="257"/>
        </pc:sldMkLst>
        <pc:spChg chg="mod ord">
          <ac:chgData name="Michael Drechsel" userId="bcc63f8a-f16a-42ad-8e22-9dbe8ab09d0e" providerId="ADAL" clId="{59C45A40-CF0F-43C1-9968-E795AA5A02DC}" dt="2024-09-03T09:20:39.293" v="91" actId="6264"/>
          <ac:spMkLst>
            <pc:docMk/>
            <pc:sldMk cId="3521967427" sldId="257"/>
            <ac:spMk id="2" creationId="{00000000-0000-0000-0000-000000000000}"/>
          </ac:spMkLst>
        </pc:spChg>
        <pc:spChg chg="del">
          <ac:chgData name="Michael Drechsel" userId="bcc63f8a-f16a-42ad-8e22-9dbe8ab09d0e" providerId="ADAL" clId="{59C45A40-CF0F-43C1-9968-E795AA5A02DC}" dt="2024-09-03T09:20:38.053" v="90" actId="478"/>
          <ac:spMkLst>
            <pc:docMk/>
            <pc:sldMk cId="3521967427" sldId="257"/>
            <ac:spMk id="3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09:20:39.293" v="91" actId="6264"/>
          <ac:spMkLst>
            <pc:docMk/>
            <pc:sldMk cId="3521967427" sldId="257"/>
            <ac:spMk id="4" creationId="{00000000-0000-0000-0000-000000000000}"/>
          </ac:spMkLst>
        </pc:spChg>
        <pc:spChg chg="add del mod">
          <ac:chgData name="Michael Drechsel" userId="bcc63f8a-f16a-42ad-8e22-9dbe8ab09d0e" providerId="ADAL" clId="{59C45A40-CF0F-43C1-9968-E795AA5A02DC}" dt="2024-09-03T09:20:39.293" v="91" actId="6264"/>
          <ac:spMkLst>
            <pc:docMk/>
            <pc:sldMk cId="3521967427" sldId="257"/>
            <ac:spMk id="6" creationId="{40E48C74-84BB-A58E-DB66-1C8C8650C340}"/>
          </ac:spMkLst>
        </pc:spChg>
        <pc:spChg chg="add del mod">
          <ac:chgData name="Michael Drechsel" userId="bcc63f8a-f16a-42ad-8e22-9dbe8ab09d0e" providerId="ADAL" clId="{59C45A40-CF0F-43C1-9968-E795AA5A02DC}" dt="2024-09-03T09:20:39.293" v="91" actId="6264"/>
          <ac:spMkLst>
            <pc:docMk/>
            <pc:sldMk cId="3521967427" sldId="257"/>
            <ac:spMk id="7" creationId="{85738C4F-FE28-7425-B367-B0901BEB55DD}"/>
          </ac:spMkLst>
        </pc:spChg>
        <pc:spChg chg="add del mod ord">
          <ac:chgData name="Michael Drechsel" userId="bcc63f8a-f16a-42ad-8e22-9dbe8ab09d0e" providerId="ADAL" clId="{59C45A40-CF0F-43C1-9968-E795AA5A02DC}" dt="2024-09-03T09:24:54.852" v="115" actId="931"/>
          <ac:spMkLst>
            <pc:docMk/>
            <pc:sldMk cId="3521967427" sldId="257"/>
            <ac:spMk id="8" creationId="{8E65D9E5-4734-5723-8FC5-3131B7106874}"/>
          </ac:spMkLst>
        </pc:spChg>
        <pc:picChg chg="add mod">
          <ac:chgData name="Michael Drechsel" userId="bcc63f8a-f16a-42ad-8e22-9dbe8ab09d0e" providerId="ADAL" clId="{59C45A40-CF0F-43C1-9968-E795AA5A02DC}" dt="2024-09-03T09:24:56.067" v="117" actId="962"/>
          <ac:picMkLst>
            <pc:docMk/>
            <pc:sldMk cId="3521967427" sldId="257"/>
            <ac:picMk id="10" creationId="{E8CE631E-D835-D1F0-C732-7D3C6B36FC63}"/>
          </ac:picMkLst>
        </pc:picChg>
      </pc:sldChg>
      <pc:sldChg chg="modSp">
        <pc:chgData name="Michael Drechsel" userId="bcc63f8a-f16a-42ad-8e22-9dbe8ab09d0e" providerId="ADAL" clId="{59C45A40-CF0F-43C1-9968-E795AA5A02DC}" dt="2024-09-04T06:10:46.617" v="2019"/>
        <pc:sldMkLst>
          <pc:docMk/>
          <pc:sldMk cId="1209787072" sldId="258"/>
        </pc:sldMkLst>
        <pc:spChg chg="mod">
          <ac:chgData name="Michael Drechsel" userId="bcc63f8a-f16a-42ad-8e22-9dbe8ab09d0e" providerId="ADAL" clId="{59C45A40-CF0F-43C1-9968-E795AA5A02DC}" dt="2024-09-04T06:10:46.617" v="2019"/>
          <ac:spMkLst>
            <pc:docMk/>
            <pc:sldMk cId="1209787072" sldId="258"/>
            <ac:spMk id="17" creationId="{00000000-0000-0000-0000-000000000000}"/>
          </ac:spMkLst>
        </pc:spChg>
      </pc:sldChg>
      <pc:sldChg chg="addSp delSp modSp mod">
        <pc:chgData name="Michael Drechsel" userId="bcc63f8a-f16a-42ad-8e22-9dbe8ab09d0e" providerId="ADAL" clId="{59C45A40-CF0F-43C1-9968-E795AA5A02DC}" dt="2024-09-03T09:38:05.117" v="161" actId="478"/>
        <pc:sldMkLst>
          <pc:docMk/>
          <pc:sldMk cId="1022602684" sldId="262"/>
        </pc:sldMkLst>
        <pc:spChg chg="mod">
          <ac:chgData name="Michael Drechsel" userId="bcc63f8a-f16a-42ad-8e22-9dbe8ab09d0e" providerId="ADAL" clId="{59C45A40-CF0F-43C1-9968-E795AA5A02DC}" dt="2024-09-03T09:33:19.165" v="146" actId="207"/>
          <ac:spMkLst>
            <pc:docMk/>
            <pc:sldMk cId="1022602684" sldId="262"/>
            <ac:spMk id="3" creationId="{00000000-0000-0000-0000-000000000000}"/>
          </ac:spMkLst>
        </pc:spChg>
        <pc:picChg chg="add mod">
          <ac:chgData name="Michael Drechsel" userId="bcc63f8a-f16a-42ad-8e22-9dbe8ab09d0e" providerId="ADAL" clId="{59C45A40-CF0F-43C1-9968-E795AA5A02DC}" dt="2024-09-03T09:38:01.183" v="160" actId="1076"/>
          <ac:picMkLst>
            <pc:docMk/>
            <pc:sldMk cId="1022602684" sldId="262"/>
            <ac:picMk id="7" creationId="{F1A68018-BDD6-42B7-3D09-DD3DE92B4AB6}"/>
          </ac:picMkLst>
        </pc:picChg>
        <pc:picChg chg="add del mod ord">
          <ac:chgData name="Michael Drechsel" userId="bcc63f8a-f16a-42ad-8e22-9dbe8ab09d0e" providerId="ADAL" clId="{59C45A40-CF0F-43C1-9968-E795AA5A02DC}" dt="2024-09-03T09:38:05.117" v="161" actId="478"/>
          <ac:picMkLst>
            <pc:docMk/>
            <pc:sldMk cId="1022602684" sldId="262"/>
            <ac:picMk id="9" creationId="{803C3F8D-E963-9F22-5428-D79C7E35248C}"/>
          </ac:picMkLst>
        </pc:picChg>
      </pc:sldChg>
      <pc:sldChg chg="modSp mod">
        <pc:chgData name="Michael Drechsel" userId="bcc63f8a-f16a-42ad-8e22-9dbe8ab09d0e" providerId="ADAL" clId="{59C45A40-CF0F-43C1-9968-E795AA5A02DC}" dt="2024-09-05T04:57:44.079" v="2060" actId="207"/>
        <pc:sldMkLst>
          <pc:docMk/>
          <pc:sldMk cId="3115520787" sldId="263"/>
        </pc:sldMkLst>
        <pc:spChg chg="mod">
          <ac:chgData name="Michael Drechsel" userId="bcc63f8a-f16a-42ad-8e22-9dbe8ab09d0e" providerId="ADAL" clId="{59C45A40-CF0F-43C1-9968-E795AA5A02DC}" dt="2024-09-03T09:38:48.869" v="162" actId="207"/>
          <ac:spMkLst>
            <pc:docMk/>
            <pc:sldMk cId="3115520787" sldId="263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7:44.079" v="2060" actId="207"/>
          <ac:spMkLst>
            <pc:docMk/>
            <pc:sldMk cId="3115520787" sldId="263"/>
            <ac:spMk id="4" creationId="{00000000-0000-0000-0000-000000000000}"/>
          </ac:spMkLst>
        </pc:spChg>
      </pc:sldChg>
      <pc:sldChg chg="addSp delSp modSp mod">
        <pc:chgData name="Michael Drechsel" userId="bcc63f8a-f16a-42ad-8e22-9dbe8ab09d0e" providerId="ADAL" clId="{59C45A40-CF0F-43C1-9968-E795AA5A02DC}" dt="2024-09-03T09:40:36.258" v="180" actId="208"/>
        <pc:sldMkLst>
          <pc:docMk/>
          <pc:sldMk cId="1503426822" sldId="264"/>
        </pc:sldMkLst>
        <pc:spChg chg="mod">
          <ac:chgData name="Michael Drechsel" userId="bcc63f8a-f16a-42ad-8e22-9dbe8ab09d0e" providerId="ADAL" clId="{59C45A40-CF0F-43C1-9968-E795AA5A02DC}" dt="2024-09-03T09:39:17.797" v="165" actId="207"/>
          <ac:spMkLst>
            <pc:docMk/>
            <pc:sldMk cId="1503426822" sldId="264"/>
            <ac:spMk id="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0:15.163" v="179" actId="207"/>
          <ac:spMkLst>
            <pc:docMk/>
            <pc:sldMk cId="1503426822" sldId="264"/>
            <ac:spMk id="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0:36.258" v="180" actId="208"/>
          <ac:spMkLst>
            <pc:docMk/>
            <pc:sldMk cId="1503426822" sldId="264"/>
            <ac:spMk id="2249" creationId="{00000000-0000-0000-0000-000000000000}"/>
          </ac:spMkLst>
        </pc:spChg>
        <pc:grpChg chg="mod">
          <ac:chgData name="Michael Drechsel" userId="bcc63f8a-f16a-42ad-8e22-9dbe8ab09d0e" providerId="ADAL" clId="{59C45A40-CF0F-43C1-9968-E795AA5A02DC}" dt="2024-09-03T09:40:02.548" v="176" actId="1076"/>
          <ac:grpSpMkLst>
            <pc:docMk/>
            <pc:sldMk cId="1503426822" sldId="264"/>
            <ac:grpSpMk id="2240" creationId="{00000000-0000-0000-0000-000000000000}"/>
          </ac:grpSpMkLst>
        </pc:grpChg>
        <pc:picChg chg="add del mod ord">
          <ac:chgData name="Michael Drechsel" userId="bcc63f8a-f16a-42ad-8e22-9dbe8ab09d0e" providerId="ADAL" clId="{59C45A40-CF0F-43C1-9968-E795AA5A02DC}" dt="2024-09-03T09:40:05.631" v="178" actId="478"/>
          <ac:picMkLst>
            <pc:docMk/>
            <pc:sldMk cId="1503426822" sldId="264"/>
            <ac:picMk id="3" creationId="{7A61ED77-8D2F-CD30-C30E-B69E5A830E4D}"/>
          </ac:picMkLst>
        </pc:picChg>
      </pc:sldChg>
      <pc:sldChg chg="addSp delSp modSp mod">
        <pc:chgData name="Michael Drechsel" userId="bcc63f8a-f16a-42ad-8e22-9dbe8ab09d0e" providerId="ADAL" clId="{59C45A40-CF0F-43C1-9968-E795AA5A02DC}" dt="2024-09-03T09:59:28.405" v="256" actId="478"/>
        <pc:sldMkLst>
          <pc:docMk/>
          <pc:sldMk cId="4277965858" sldId="266"/>
        </pc:sldMkLst>
        <pc:spChg chg="mod">
          <ac:chgData name="Michael Drechsel" userId="bcc63f8a-f16a-42ad-8e22-9dbe8ab09d0e" providerId="ADAL" clId="{59C45A40-CF0F-43C1-9968-E795AA5A02DC}" dt="2024-09-03T09:49:09.538" v="243" actId="207"/>
          <ac:spMkLst>
            <pc:docMk/>
            <pc:sldMk cId="4277965858" sldId="266"/>
            <ac:spMk id="3" creationId="{00000000-0000-0000-0000-000000000000}"/>
          </ac:spMkLst>
        </pc:spChg>
        <pc:picChg chg="add del mod">
          <ac:chgData name="Michael Drechsel" userId="bcc63f8a-f16a-42ad-8e22-9dbe8ab09d0e" providerId="ADAL" clId="{59C45A40-CF0F-43C1-9968-E795AA5A02DC}" dt="2024-09-03T09:59:28.405" v="256" actId="478"/>
          <ac:picMkLst>
            <pc:docMk/>
            <pc:sldMk cId="4277965858" sldId="266"/>
            <ac:picMk id="7" creationId="{1A27DF4A-2CBF-A386-BE59-3F9670779C69}"/>
          </ac:picMkLst>
        </pc:picChg>
        <pc:picChg chg="add mod">
          <ac:chgData name="Michael Drechsel" userId="bcc63f8a-f16a-42ad-8e22-9dbe8ab09d0e" providerId="ADAL" clId="{59C45A40-CF0F-43C1-9968-E795AA5A02DC}" dt="2024-09-03T09:59:20.208" v="253" actId="14100"/>
          <ac:picMkLst>
            <pc:docMk/>
            <pc:sldMk cId="4277965858" sldId="266"/>
            <ac:picMk id="9" creationId="{8230197B-ACB4-A19B-72D1-9E5789EEF892}"/>
          </ac:picMkLst>
        </pc:picChg>
      </pc:sldChg>
      <pc:sldChg chg="modSp mod">
        <pc:chgData name="Michael Drechsel" userId="bcc63f8a-f16a-42ad-8e22-9dbe8ab09d0e" providerId="ADAL" clId="{59C45A40-CF0F-43C1-9968-E795AA5A02DC}" dt="2024-09-05T04:57:55.132" v="2061" actId="207"/>
        <pc:sldMkLst>
          <pc:docMk/>
          <pc:sldMk cId="3214474447" sldId="267"/>
        </pc:sldMkLst>
        <pc:spChg chg="mod">
          <ac:chgData name="Michael Drechsel" userId="bcc63f8a-f16a-42ad-8e22-9dbe8ab09d0e" providerId="ADAL" clId="{59C45A40-CF0F-43C1-9968-E795AA5A02DC}" dt="2024-09-03T09:59:36.951" v="257" actId="207"/>
          <ac:spMkLst>
            <pc:docMk/>
            <pc:sldMk cId="3214474447" sldId="267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7:55.132" v="2061" actId="207"/>
          <ac:spMkLst>
            <pc:docMk/>
            <pc:sldMk cId="3214474447" sldId="267"/>
            <ac:spMk id="4" creationId="{00000000-0000-0000-0000-000000000000}"/>
          </ac:spMkLst>
        </pc:spChg>
      </pc:sldChg>
      <pc:sldChg chg="modSp mod">
        <pc:chgData name="Michael Drechsel" userId="bcc63f8a-f16a-42ad-8e22-9dbe8ab09d0e" providerId="ADAL" clId="{59C45A40-CF0F-43C1-9968-E795AA5A02DC}" dt="2024-09-03T10:01:33.691" v="270" actId="108"/>
        <pc:sldMkLst>
          <pc:docMk/>
          <pc:sldMk cId="3718973419" sldId="269"/>
        </pc:sldMkLst>
        <pc:spChg chg="mod">
          <ac:chgData name="Michael Drechsel" userId="bcc63f8a-f16a-42ad-8e22-9dbe8ab09d0e" providerId="ADAL" clId="{59C45A40-CF0F-43C1-9968-E795AA5A02DC}" dt="2024-09-03T10:00:58.630" v="264" actId="20577"/>
          <ac:spMkLst>
            <pc:docMk/>
            <pc:sldMk cId="3718973419" sldId="269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00:51.784" v="260" actId="207"/>
          <ac:spMkLst>
            <pc:docMk/>
            <pc:sldMk cId="3718973419" sldId="269"/>
            <ac:spMk id="5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01:21.482" v="267" actId="108"/>
          <ac:spMkLst>
            <pc:docMk/>
            <pc:sldMk cId="3718973419" sldId="269"/>
            <ac:spMk id="37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01:30.957" v="269" actId="108"/>
          <ac:spMkLst>
            <pc:docMk/>
            <pc:sldMk cId="3718973419" sldId="269"/>
            <ac:spMk id="39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01:33.691" v="270" actId="108"/>
          <ac:spMkLst>
            <pc:docMk/>
            <pc:sldMk cId="3718973419" sldId="269"/>
            <ac:spMk id="405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01:27.345" v="268" actId="108"/>
          <ac:spMkLst>
            <pc:docMk/>
            <pc:sldMk cId="3718973419" sldId="269"/>
            <ac:spMk id="411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01:14.996" v="266" actId="108"/>
          <ac:spMkLst>
            <pc:docMk/>
            <pc:sldMk cId="3718973419" sldId="269"/>
            <ac:spMk id="425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01:11.004" v="265" actId="108"/>
          <ac:spMkLst>
            <pc:docMk/>
            <pc:sldMk cId="3718973419" sldId="269"/>
            <ac:spMk id="427" creationId="{00000000-0000-0000-0000-000000000000}"/>
          </ac:spMkLst>
        </pc:spChg>
      </pc:sldChg>
      <pc:sldChg chg="addSp delSp modSp mod">
        <pc:chgData name="Michael Drechsel" userId="bcc63f8a-f16a-42ad-8e22-9dbe8ab09d0e" providerId="ADAL" clId="{59C45A40-CF0F-43C1-9968-E795AA5A02DC}" dt="2024-09-03T10:30:39.087" v="392" actId="1076"/>
        <pc:sldMkLst>
          <pc:docMk/>
          <pc:sldMk cId="4256536619" sldId="270"/>
        </pc:sldMkLst>
        <pc:spChg chg="mod">
          <ac:chgData name="Michael Drechsel" userId="bcc63f8a-f16a-42ad-8e22-9dbe8ab09d0e" providerId="ADAL" clId="{59C45A40-CF0F-43C1-9968-E795AA5A02DC}" dt="2024-09-03T10:30:39.087" v="392" actId="1076"/>
          <ac:spMkLst>
            <pc:docMk/>
            <pc:sldMk cId="4256536619" sldId="270"/>
            <ac:spMk id="2" creationId="{00000000-0000-0000-0000-000000000000}"/>
          </ac:spMkLst>
        </pc:spChg>
        <pc:picChg chg="add del mod ord">
          <ac:chgData name="Michael Drechsel" userId="bcc63f8a-f16a-42ad-8e22-9dbe8ab09d0e" providerId="ADAL" clId="{59C45A40-CF0F-43C1-9968-E795AA5A02DC}" dt="2024-09-03T10:02:51.485" v="277" actId="478"/>
          <ac:picMkLst>
            <pc:docMk/>
            <pc:sldMk cId="4256536619" sldId="270"/>
            <ac:picMk id="6" creationId="{0A1D9271-5138-087E-B149-0DE6F1F565B7}"/>
          </ac:picMkLst>
        </pc:picChg>
      </pc:sldChg>
      <pc:sldChg chg="addSp delSp modSp mod">
        <pc:chgData name="Michael Drechsel" userId="bcc63f8a-f16a-42ad-8e22-9dbe8ab09d0e" providerId="ADAL" clId="{59C45A40-CF0F-43C1-9968-E795AA5A02DC}" dt="2024-09-05T04:57:59.522" v="2062" actId="207"/>
        <pc:sldMkLst>
          <pc:docMk/>
          <pc:sldMk cId="2232039510" sldId="271"/>
        </pc:sldMkLst>
        <pc:spChg chg="mod">
          <ac:chgData name="Michael Drechsel" userId="bcc63f8a-f16a-42ad-8e22-9dbe8ab09d0e" providerId="ADAL" clId="{59C45A40-CF0F-43C1-9968-E795AA5A02DC}" dt="2024-09-03T10:03:00.583" v="278" actId="207"/>
          <ac:spMkLst>
            <pc:docMk/>
            <pc:sldMk cId="2232039510" sldId="271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7:59.522" v="2062" actId="207"/>
          <ac:spMkLst>
            <pc:docMk/>
            <pc:sldMk cId="2232039510" sldId="271"/>
            <ac:spMk id="4" creationId="{00000000-0000-0000-0000-000000000000}"/>
          </ac:spMkLst>
        </pc:spChg>
        <pc:picChg chg="add del mod">
          <ac:chgData name="Michael Drechsel" userId="bcc63f8a-f16a-42ad-8e22-9dbe8ab09d0e" providerId="ADAL" clId="{59C45A40-CF0F-43C1-9968-E795AA5A02DC}" dt="2024-09-03T10:03:10.616" v="282" actId="478"/>
          <ac:picMkLst>
            <pc:docMk/>
            <pc:sldMk cId="2232039510" sldId="271"/>
            <ac:picMk id="7" creationId="{8224A4FA-6206-B7E0-6EDF-B7102EEA97AD}"/>
          </ac:picMkLst>
        </pc:picChg>
      </pc:sldChg>
      <pc:sldChg chg="addSp delSp modSp mod">
        <pc:chgData name="Michael Drechsel" userId="bcc63f8a-f16a-42ad-8e22-9dbe8ab09d0e" providerId="ADAL" clId="{59C45A40-CF0F-43C1-9968-E795AA5A02DC}" dt="2024-09-03T10:09:51.912" v="292"/>
        <pc:sldMkLst>
          <pc:docMk/>
          <pc:sldMk cId="3126908238" sldId="272"/>
        </pc:sldMkLst>
        <pc:picChg chg="del mod">
          <ac:chgData name="Michael Drechsel" userId="bcc63f8a-f16a-42ad-8e22-9dbe8ab09d0e" providerId="ADAL" clId="{59C45A40-CF0F-43C1-9968-E795AA5A02DC}" dt="2024-09-03T10:09:51.509" v="291" actId="478"/>
          <ac:picMkLst>
            <pc:docMk/>
            <pc:sldMk cId="3126908238" sldId="272"/>
            <ac:picMk id="2" creationId="{00000000-0000-0000-0000-000000000000}"/>
          </ac:picMkLst>
        </pc:picChg>
        <pc:picChg chg="add del mod">
          <ac:chgData name="Michael Drechsel" userId="bcc63f8a-f16a-42ad-8e22-9dbe8ab09d0e" providerId="ADAL" clId="{59C45A40-CF0F-43C1-9968-E795AA5A02DC}" dt="2024-09-03T10:09:50.186" v="290" actId="21"/>
          <ac:picMkLst>
            <pc:docMk/>
            <pc:sldMk cId="3126908238" sldId="272"/>
            <ac:picMk id="6" creationId="{3B1AFD65-C3A2-3A8C-7F3E-450BC852C83F}"/>
          </ac:picMkLst>
        </pc:picChg>
        <pc:picChg chg="add mod">
          <ac:chgData name="Michael Drechsel" userId="bcc63f8a-f16a-42ad-8e22-9dbe8ab09d0e" providerId="ADAL" clId="{59C45A40-CF0F-43C1-9968-E795AA5A02DC}" dt="2024-09-03T10:09:51.912" v="292"/>
          <ac:picMkLst>
            <pc:docMk/>
            <pc:sldMk cId="3126908238" sldId="272"/>
            <ac:picMk id="7" creationId="{3B1AFD65-C3A2-3A8C-7F3E-450BC852C83F}"/>
          </ac:picMkLst>
        </pc:picChg>
      </pc:sldChg>
      <pc:sldChg chg="addSp delSp modSp mod setBg modClrScheme chgLayout">
        <pc:chgData name="Michael Drechsel" userId="bcc63f8a-f16a-42ad-8e22-9dbe8ab09d0e" providerId="ADAL" clId="{59C45A40-CF0F-43C1-9968-E795AA5A02DC}" dt="2024-09-04T06:14:00.968" v="2030" actId="478"/>
        <pc:sldMkLst>
          <pc:docMk/>
          <pc:sldMk cId="482429842" sldId="274"/>
        </pc:sldMkLst>
        <pc:spChg chg="add mod ord">
          <ac:chgData name="Michael Drechsel" userId="bcc63f8a-f16a-42ad-8e22-9dbe8ab09d0e" providerId="ADAL" clId="{59C45A40-CF0F-43C1-9968-E795AA5A02DC}" dt="2024-09-03T10:27:43.045" v="370"/>
          <ac:spMkLst>
            <pc:docMk/>
            <pc:sldMk cId="482429842" sldId="274"/>
            <ac:spMk id="2" creationId="{F54AC48E-2786-2307-7BFD-18A94349D11E}"/>
          </ac:spMkLst>
        </pc:spChg>
        <pc:spChg chg="del">
          <ac:chgData name="Michael Drechsel" userId="bcc63f8a-f16a-42ad-8e22-9dbe8ab09d0e" providerId="ADAL" clId="{59C45A40-CF0F-43C1-9968-E795AA5A02DC}" dt="2024-09-04T06:14:00.968" v="2030" actId="478"/>
          <ac:spMkLst>
            <pc:docMk/>
            <pc:sldMk cId="482429842" sldId="274"/>
            <ac:spMk id="8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4:44:58.739" v="2011" actId="313"/>
          <ac:spMkLst>
            <pc:docMk/>
            <pc:sldMk cId="482429842" sldId="274"/>
            <ac:spMk id="9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0:26:45.292" v="367" actId="700"/>
          <ac:spMkLst>
            <pc:docMk/>
            <pc:sldMk cId="482429842" sldId="274"/>
            <ac:spMk id="11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0:28:31.069" v="371" actId="166"/>
          <ac:spMkLst>
            <pc:docMk/>
            <pc:sldMk cId="482429842" sldId="274"/>
            <ac:spMk id="12" creationId="{00000000-0000-0000-0000-000000000000}"/>
          </ac:spMkLst>
        </pc:spChg>
        <pc:picChg chg="mod ord">
          <ac:chgData name="Michael Drechsel" userId="bcc63f8a-f16a-42ad-8e22-9dbe8ab09d0e" providerId="ADAL" clId="{59C45A40-CF0F-43C1-9968-E795AA5A02DC}" dt="2024-09-03T10:26:45.292" v="367" actId="700"/>
          <ac:picMkLst>
            <pc:docMk/>
            <pc:sldMk cId="482429842" sldId="274"/>
            <ac:picMk id="3" creationId="{00000000-0000-0000-0000-000000000000}"/>
          </ac:picMkLst>
        </pc:picChg>
      </pc:sldChg>
      <pc:sldChg chg="addSp delSp modSp mod setBg modClrScheme chgLayout">
        <pc:chgData name="Michael Drechsel" userId="bcc63f8a-f16a-42ad-8e22-9dbe8ab09d0e" providerId="ADAL" clId="{59C45A40-CF0F-43C1-9968-E795AA5A02DC}" dt="2024-09-04T06:13:58.569" v="2029" actId="478"/>
        <pc:sldMkLst>
          <pc:docMk/>
          <pc:sldMk cId="195036256" sldId="275"/>
        </pc:sldMkLst>
        <pc:spChg chg="add mod ord">
          <ac:chgData name="Michael Drechsel" userId="bcc63f8a-f16a-42ad-8e22-9dbe8ab09d0e" providerId="ADAL" clId="{59C45A40-CF0F-43C1-9968-E795AA5A02DC}" dt="2024-09-03T10:29:26.458" v="380"/>
          <ac:spMkLst>
            <pc:docMk/>
            <pc:sldMk cId="195036256" sldId="275"/>
            <ac:spMk id="2" creationId="{6A2DE37A-9B32-87E4-1743-F3ACD0C15738}"/>
          </ac:spMkLst>
        </pc:spChg>
        <pc:spChg chg="mod ord">
          <ac:chgData name="Michael Drechsel" userId="bcc63f8a-f16a-42ad-8e22-9dbe8ab09d0e" providerId="ADAL" clId="{59C45A40-CF0F-43C1-9968-E795AA5A02DC}" dt="2024-09-03T10:29:09.975" v="377" actId="700"/>
          <ac:spMkLst>
            <pc:docMk/>
            <pc:sldMk cId="195036256" sldId="275"/>
            <ac:spMk id="3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0:29:09.975" v="377" actId="700"/>
          <ac:spMkLst>
            <pc:docMk/>
            <pc:sldMk cId="195036256" sldId="275"/>
            <ac:spMk id="4" creationId="{00000000-0000-0000-0000-000000000000}"/>
          </ac:spMkLst>
        </pc:spChg>
        <pc:spChg chg="del">
          <ac:chgData name="Michael Drechsel" userId="bcc63f8a-f16a-42ad-8e22-9dbe8ab09d0e" providerId="ADAL" clId="{59C45A40-CF0F-43C1-9968-E795AA5A02DC}" dt="2024-09-04T06:13:58.569" v="2029" actId="478"/>
          <ac:spMkLst>
            <pc:docMk/>
            <pc:sldMk cId="195036256" sldId="275"/>
            <ac:spMk id="1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4:45:03.095" v="2012" actId="313"/>
          <ac:spMkLst>
            <pc:docMk/>
            <pc:sldMk cId="195036256" sldId="275"/>
            <ac:spMk id="11" creationId="{00000000-0000-0000-0000-000000000000}"/>
          </ac:spMkLst>
        </pc:spChg>
        <pc:picChg chg="mod ord">
          <ac:chgData name="Michael Drechsel" userId="bcc63f8a-f16a-42ad-8e22-9dbe8ab09d0e" providerId="ADAL" clId="{59C45A40-CF0F-43C1-9968-E795AA5A02DC}" dt="2024-09-03T10:29:19.608" v="379" actId="14826"/>
          <ac:picMkLst>
            <pc:docMk/>
            <pc:sldMk cId="195036256" sldId="275"/>
            <ac:picMk id="5" creationId="{00000000-0000-0000-0000-000000000000}"/>
          </ac:picMkLst>
        </pc:picChg>
      </pc:sldChg>
      <pc:sldChg chg="addSp delSp modSp mod setBg">
        <pc:chgData name="Michael Drechsel" userId="bcc63f8a-f16a-42ad-8e22-9dbe8ab09d0e" providerId="ADAL" clId="{59C45A40-CF0F-43C1-9968-E795AA5A02DC}" dt="2024-09-03T10:30:46.840" v="394" actId="1076"/>
        <pc:sldMkLst>
          <pc:docMk/>
          <pc:sldMk cId="3154825412" sldId="276"/>
        </pc:sldMkLst>
        <pc:spChg chg="mod">
          <ac:chgData name="Michael Drechsel" userId="bcc63f8a-f16a-42ad-8e22-9dbe8ab09d0e" providerId="ADAL" clId="{59C45A40-CF0F-43C1-9968-E795AA5A02DC}" dt="2024-09-03T10:30:46.840" v="394" actId="1076"/>
          <ac:spMkLst>
            <pc:docMk/>
            <pc:sldMk cId="3154825412" sldId="276"/>
            <ac:spMk id="2" creationId="{00000000-0000-0000-0000-000000000000}"/>
          </ac:spMkLst>
        </pc:spChg>
        <pc:picChg chg="add del mod ord">
          <ac:chgData name="Michael Drechsel" userId="bcc63f8a-f16a-42ad-8e22-9dbe8ab09d0e" providerId="ADAL" clId="{59C45A40-CF0F-43C1-9968-E795AA5A02DC}" dt="2024-09-03T10:30:43.323" v="393" actId="478"/>
          <ac:picMkLst>
            <pc:docMk/>
            <pc:sldMk cId="3154825412" sldId="276"/>
            <ac:picMk id="6" creationId="{BF04DAA4-5C26-7D36-4350-36EE2ACA1D1B}"/>
          </ac:picMkLst>
        </pc:picChg>
      </pc:sldChg>
      <pc:sldChg chg="addSp delSp modSp mod">
        <pc:chgData name="Michael Drechsel" userId="bcc63f8a-f16a-42ad-8e22-9dbe8ab09d0e" providerId="ADAL" clId="{59C45A40-CF0F-43C1-9968-E795AA5A02DC}" dt="2024-09-05T04:58:04.243" v="2063" actId="207"/>
        <pc:sldMkLst>
          <pc:docMk/>
          <pc:sldMk cId="1973118780" sldId="277"/>
        </pc:sldMkLst>
        <pc:spChg chg="mod">
          <ac:chgData name="Michael Drechsel" userId="bcc63f8a-f16a-42ad-8e22-9dbe8ab09d0e" providerId="ADAL" clId="{59C45A40-CF0F-43C1-9968-E795AA5A02DC}" dt="2024-09-03T10:30:54.103" v="395" actId="207"/>
          <ac:spMkLst>
            <pc:docMk/>
            <pc:sldMk cId="1973118780" sldId="277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4T06:57:55.994" v="2031" actId="20577"/>
          <ac:spMkLst>
            <pc:docMk/>
            <pc:sldMk cId="1973118780" sldId="277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8:04.243" v="2063" actId="207"/>
          <ac:spMkLst>
            <pc:docMk/>
            <pc:sldMk cId="1973118780" sldId="277"/>
            <ac:spMk id="4" creationId="{00000000-0000-0000-0000-000000000000}"/>
          </ac:spMkLst>
        </pc:spChg>
        <pc:picChg chg="add del mod">
          <ac:chgData name="Michael Drechsel" userId="bcc63f8a-f16a-42ad-8e22-9dbe8ab09d0e" providerId="ADAL" clId="{59C45A40-CF0F-43C1-9968-E795AA5A02DC}" dt="2024-09-03T10:31:03.647" v="399" actId="478"/>
          <ac:picMkLst>
            <pc:docMk/>
            <pc:sldMk cId="1973118780" sldId="277"/>
            <ac:picMk id="7" creationId="{C9DD4880-2F8E-8304-F808-008286A9E2AE}"/>
          </ac:picMkLst>
        </pc:picChg>
      </pc:sldChg>
      <pc:sldChg chg="modSp mod">
        <pc:chgData name="Michael Drechsel" userId="bcc63f8a-f16a-42ad-8e22-9dbe8ab09d0e" providerId="ADAL" clId="{59C45A40-CF0F-43C1-9968-E795AA5A02DC}" dt="2024-09-05T04:58:08.553" v="2065" actId="207"/>
        <pc:sldMkLst>
          <pc:docMk/>
          <pc:sldMk cId="1715425006" sldId="279"/>
        </pc:sldMkLst>
        <pc:spChg chg="mod">
          <ac:chgData name="Michael Drechsel" userId="bcc63f8a-f16a-42ad-8e22-9dbe8ab09d0e" providerId="ADAL" clId="{59C45A40-CF0F-43C1-9968-E795AA5A02DC}" dt="2024-09-05T04:58:08.553" v="2065" actId="207"/>
          <ac:spMkLst>
            <pc:docMk/>
            <pc:sldMk cId="1715425006" sldId="279"/>
            <ac:spMk id="4" creationId="{00000000-0000-0000-0000-000000000000}"/>
          </ac:spMkLst>
        </pc:spChg>
        <pc:graphicFrameChg chg="mod modGraphic">
          <ac:chgData name="Michael Drechsel" userId="bcc63f8a-f16a-42ad-8e22-9dbe8ab09d0e" providerId="ADAL" clId="{59C45A40-CF0F-43C1-9968-E795AA5A02DC}" dt="2024-09-03T10:36:56.609" v="462" actId="20577"/>
          <ac:graphicFrameMkLst>
            <pc:docMk/>
            <pc:sldMk cId="1715425006" sldId="279"/>
            <ac:graphicFrameMk id="6" creationId="{00000000-0000-0000-0000-000000000000}"/>
          </ac:graphicFrameMkLst>
        </pc:graphicFrameChg>
      </pc:sldChg>
      <pc:sldChg chg="addSp delSp modSp mod setBg modClrScheme chgLayout">
        <pc:chgData name="Michael Drechsel" userId="bcc63f8a-f16a-42ad-8e22-9dbe8ab09d0e" providerId="ADAL" clId="{59C45A40-CF0F-43C1-9968-E795AA5A02DC}" dt="2024-09-03T10:39:13.893" v="479" actId="20577"/>
        <pc:sldMkLst>
          <pc:docMk/>
          <pc:sldMk cId="1287870264" sldId="280"/>
        </pc:sldMkLst>
        <pc:spChg chg="add del mod ord">
          <ac:chgData name="Michael Drechsel" userId="bcc63f8a-f16a-42ad-8e22-9dbe8ab09d0e" providerId="ADAL" clId="{59C45A40-CF0F-43C1-9968-E795AA5A02DC}" dt="2024-09-03T10:38:57.997" v="471" actId="478"/>
          <ac:spMkLst>
            <pc:docMk/>
            <pc:sldMk cId="1287870264" sldId="280"/>
            <ac:spMk id="2" creationId="{742BF1EC-59D9-B913-9DCF-03CD92D25EFE}"/>
          </ac:spMkLst>
        </pc:spChg>
        <pc:spChg chg="add del mod ord">
          <ac:chgData name="Michael Drechsel" userId="bcc63f8a-f16a-42ad-8e22-9dbe8ab09d0e" providerId="ADAL" clId="{59C45A40-CF0F-43C1-9968-E795AA5A02DC}" dt="2024-09-03T10:38:56.573" v="470" actId="478"/>
          <ac:spMkLst>
            <pc:docMk/>
            <pc:sldMk cId="1287870264" sldId="280"/>
            <ac:spMk id="3" creationId="{A1CECDBE-B300-5A68-8C1D-3301551EEB6A}"/>
          </ac:spMkLst>
        </pc:spChg>
        <pc:spChg chg="mod ord">
          <ac:chgData name="Michael Drechsel" userId="bcc63f8a-f16a-42ad-8e22-9dbe8ab09d0e" providerId="ADAL" clId="{59C45A40-CF0F-43C1-9968-E795AA5A02DC}" dt="2024-09-03T10:38:46.742" v="469" actId="700"/>
          <ac:spMkLst>
            <pc:docMk/>
            <pc:sldMk cId="1287870264" sldId="280"/>
            <ac:spMk id="4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0:38:46.742" v="469" actId="700"/>
          <ac:spMkLst>
            <pc:docMk/>
            <pc:sldMk cId="1287870264" sldId="280"/>
            <ac:spMk id="5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37:18.436" v="465" actId="207"/>
          <ac:spMkLst>
            <pc:docMk/>
            <pc:sldMk cId="1287870264" sldId="280"/>
            <ac:spMk id="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39:13.893" v="479" actId="20577"/>
          <ac:spMkLst>
            <pc:docMk/>
            <pc:sldMk cId="1287870264" sldId="280"/>
            <ac:spMk id="7" creationId="{00000000-0000-0000-0000-000000000000}"/>
          </ac:spMkLst>
        </pc:spChg>
        <pc:picChg chg="add del mod ord">
          <ac:chgData name="Michael Drechsel" userId="bcc63f8a-f16a-42ad-8e22-9dbe8ab09d0e" providerId="ADAL" clId="{59C45A40-CF0F-43C1-9968-E795AA5A02DC}" dt="2024-09-03T10:39:12.467" v="478" actId="478"/>
          <ac:picMkLst>
            <pc:docMk/>
            <pc:sldMk cId="1287870264" sldId="280"/>
            <ac:picMk id="9" creationId="{556C0D3A-EF4B-91C2-B20D-6886FBD8F7AC}"/>
          </ac:picMkLst>
        </pc:picChg>
      </pc:sldChg>
      <pc:sldChg chg="addSp delSp modSp mod">
        <pc:chgData name="Michael Drechsel" userId="bcc63f8a-f16a-42ad-8e22-9dbe8ab09d0e" providerId="ADAL" clId="{59C45A40-CF0F-43C1-9968-E795AA5A02DC}" dt="2024-09-03T12:35:25.335" v="1071"/>
        <pc:sldMkLst>
          <pc:docMk/>
          <pc:sldMk cId="2307089495" sldId="281"/>
        </pc:sldMkLst>
        <pc:spChg chg="mod">
          <ac:chgData name="Michael Drechsel" userId="bcc63f8a-f16a-42ad-8e22-9dbe8ab09d0e" providerId="ADAL" clId="{59C45A40-CF0F-43C1-9968-E795AA5A02DC}" dt="2024-09-03T10:44:15.252" v="526" actId="20577"/>
          <ac:spMkLst>
            <pc:docMk/>
            <pc:sldMk cId="2307089495" sldId="281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1:07.712" v="497" actId="207"/>
          <ac:spMkLst>
            <pc:docMk/>
            <pc:sldMk cId="2307089495" sldId="281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2:35:25.335" v="1071"/>
          <ac:spMkLst>
            <pc:docMk/>
            <pc:sldMk cId="2307089495" sldId="281"/>
            <ac:spMk id="6" creationId="{5B1ADCF3-ACB1-F514-6031-ADA97504409D}"/>
          </ac:spMkLst>
        </pc:spChg>
        <pc:spChg chg="mod">
          <ac:chgData name="Michael Drechsel" userId="bcc63f8a-f16a-42ad-8e22-9dbe8ab09d0e" providerId="ADAL" clId="{59C45A40-CF0F-43C1-9968-E795AA5A02DC}" dt="2024-09-03T12:35:25.335" v="1071"/>
          <ac:spMkLst>
            <pc:docMk/>
            <pc:sldMk cId="2307089495" sldId="281"/>
            <ac:spMk id="7" creationId="{57B52E12-24CC-12CE-F4EF-5EFC55BFB278}"/>
          </ac:spMkLst>
        </pc:spChg>
        <pc:spChg chg="mod">
          <ac:chgData name="Michael Drechsel" userId="bcc63f8a-f16a-42ad-8e22-9dbe8ab09d0e" providerId="ADAL" clId="{59C45A40-CF0F-43C1-9968-E795AA5A02DC}" dt="2024-09-03T12:35:25.335" v="1071"/>
          <ac:spMkLst>
            <pc:docMk/>
            <pc:sldMk cId="2307089495" sldId="281"/>
            <ac:spMk id="8" creationId="{668646C9-8D47-BE79-43F1-1E7AC4C96804}"/>
          </ac:spMkLst>
        </pc:spChg>
        <pc:spChg chg="mod">
          <ac:chgData name="Michael Drechsel" userId="bcc63f8a-f16a-42ad-8e22-9dbe8ab09d0e" providerId="ADAL" clId="{59C45A40-CF0F-43C1-9968-E795AA5A02DC}" dt="2024-09-03T12:35:25.335" v="1071"/>
          <ac:spMkLst>
            <pc:docMk/>
            <pc:sldMk cId="2307089495" sldId="281"/>
            <ac:spMk id="9" creationId="{F0ACE6E2-9511-B9EA-3BC3-33C5D0981B99}"/>
          </ac:spMkLst>
        </pc:spChg>
        <pc:spChg chg="mod">
          <ac:chgData name="Michael Drechsel" userId="bcc63f8a-f16a-42ad-8e22-9dbe8ab09d0e" providerId="ADAL" clId="{59C45A40-CF0F-43C1-9968-E795AA5A02DC}" dt="2024-09-03T10:41:37.554" v="498" actId="208"/>
          <ac:spMkLst>
            <pc:docMk/>
            <pc:sldMk cId="2307089495" sldId="281"/>
            <ac:spMk id="224" creationId="{1891EF2D-2390-45FA-ABBB-8A9FDD72EF03}"/>
          </ac:spMkLst>
        </pc:spChg>
        <pc:spChg chg="mod">
          <ac:chgData name="Michael Drechsel" userId="bcc63f8a-f16a-42ad-8e22-9dbe8ab09d0e" providerId="ADAL" clId="{59C45A40-CF0F-43C1-9968-E795AA5A02DC}" dt="2024-09-03T10:41:41.543" v="500" actId="208"/>
          <ac:spMkLst>
            <pc:docMk/>
            <pc:sldMk cId="2307089495" sldId="281"/>
            <ac:spMk id="225" creationId="{9E25DFFD-F29D-4F11-823D-9448E19B5D57}"/>
          </ac:spMkLst>
        </pc:spChg>
        <pc:spChg chg="mod">
          <ac:chgData name="Michael Drechsel" userId="bcc63f8a-f16a-42ad-8e22-9dbe8ab09d0e" providerId="ADAL" clId="{59C45A40-CF0F-43C1-9968-E795AA5A02DC}" dt="2024-09-03T10:41:39.887" v="499" actId="208"/>
          <ac:spMkLst>
            <pc:docMk/>
            <pc:sldMk cId="2307089495" sldId="281"/>
            <ac:spMk id="226" creationId="{86799269-658D-42C6-BD52-4C6BCFE47796}"/>
          </ac:spMkLst>
        </pc:spChg>
        <pc:spChg chg="mod">
          <ac:chgData name="Michael Drechsel" userId="bcc63f8a-f16a-42ad-8e22-9dbe8ab09d0e" providerId="ADAL" clId="{59C45A40-CF0F-43C1-9968-E795AA5A02DC}" dt="2024-09-03T10:41:37.554" v="498" actId="208"/>
          <ac:spMkLst>
            <pc:docMk/>
            <pc:sldMk cId="2307089495" sldId="281"/>
            <ac:spMk id="227" creationId="{E9A057D1-7FAC-4833-B231-953E77366590}"/>
          </ac:spMkLst>
        </pc:spChg>
        <pc:spChg chg="mod">
          <ac:chgData name="Michael Drechsel" userId="bcc63f8a-f16a-42ad-8e22-9dbe8ab09d0e" providerId="ADAL" clId="{59C45A40-CF0F-43C1-9968-E795AA5A02DC}" dt="2024-09-03T10:41:37.554" v="498" actId="208"/>
          <ac:spMkLst>
            <pc:docMk/>
            <pc:sldMk cId="2307089495" sldId="281"/>
            <ac:spMk id="229" creationId="{7B7748CA-A08E-43CA-9C86-60EFF68B14F8}"/>
          </ac:spMkLst>
        </pc:spChg>
        <pc:spChg chg="mod">
          <ac:chgData name="Michael Drechsel" userId="bcc63f8a-f16a-42ad-8e22-9dbe8ab09d0e" providerId="ADAL" clId="{59C45A40-CF0F-43C1-9968-E795AA5A02DC}" dt="2024-09-03T10:40:06.574" v="488" actId="108"/>
          <ac:spMkLst>
            <pc:docMk/>
            <pc:sldMk cId="2307089495" sldId="281"/>
            <ac:spMk id="102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06.574" v="488" actId="108"/>
          <ac:spMkLst>
            <pc:docMk/>
            <pc:sldMk cId="2307089495" sldId="281"/>
            <ac:spMk id="1021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16.565" v="489" actId="108"/>
          <ac:spMkLst>
            <pc:docMk/>
            <pc:sldMk cId="2307089495" sldId="281"/>
            <ac:spMk id="1024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16.565" v="489" actId="108"/>
          <ac:spMkLst>
            <pc:docMk/>
            <pc:sldMk cId="2307089495" sldId="281"/>
            <ac:spMk id="1025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18.490" v="490" actId="108"/>
          <ac:spMkLst>
            <pc:docMk/>
            <pc:sldMk cId="2307089495" sldId="281"/>
            <ac:spMk id="102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16.565" v="489" actId="108"/>
          <ac:spMkLst>
            <pc:docMk/>
            <pc:sldMk cId="2307089495" sldId="281"/>
            <ac:spMk id="102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16.565" v="489" actId="108"/>
          <ac:spMkLst>
            <pc:docMk/>
            <pc:sldMk cId="2307089495" sldId="281"/>
            <ac:spMk id="1028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16.565" v="489" actId="108"/>
          <ac:spMkLst>
            <pc:docMk/>
            <pc:sldMk cId="2307089495" sldId="281"/>
            <ac:spMk id="1029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16.565" v="489" actId="108"/>
          <ac:spMkLst>
            <pc:docMk/>
            <pc:sldMk cId="2307089495" sldId="281"/>
            <ac:spMk id="103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35.320" v="493" actId="108"/>
          <ac:spMkLst>
            <pc:docMk/>
            <pc:sldMk cId="2307089495" sldId="281"/>
            <ac:spMk id="1041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40.323" v="494" actId="108"/>
          <ac:spMkLst>
            <pc:docMk/>
            <pc:sldMk cId="2307089495" sldId="281"/>
            <ac:spMk id="104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46.011" v="495" actId="108"/>
          <ac:spMkLst>
            <pc:docMk/>
            <pc:sldMk cId="2307089495" sldId="281"/>
            <ac:spMk id="104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39:57.408" v="487" actId="108"/>
          <ac:spMkLst>
            <pc:docMk/>
            <pc:sldMk cId="2307089495" sldId="281"/>
            <ac:spMk id="114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39:52.448" v="486" actId="108"/>
          <ac:spMkLst>
            <pc:docMk/>
            <pc:sldMk cId="2307089495" sldId="281"/>
            <ac:spMk id="1148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39:57.408" v="487" actId="108"/>
          <ac:spMkLst>
            <pc:docMk/>
            <pc:sldMk cId="2307089495" sldId="281"/>
            <ac:spMk id="1149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39:57.408" v="487" actId="108"/>
          <ac:spMkLst>
            <pc:docMk/>
            <pc:sldMk cId="2307089495" sldId="281"/>
            <ac:spMk id="115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39:57.408" v="487" actId="108"/>
          <ac:spMkLst>
            <pc:docMk/>
            <pc:sldMk cId="2307089495" sldId="281"/>
            <ac:spMk id="1151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06.574" v="488" actId="108"/>
          <ac:spMkLst>
            <pc:docMk/>
            <pc:sldMk cId="2307089495" sldId="281"/>
            <ac:spMk id="115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06.574" v="488" actId="108"/>
          <ac:spMkLst>
            <pc:docMk/>
            <pc:sldMk cId="2307089495" sldId="281"/>
            <ac:spMk id="115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06.574" v="488" actId="108"/>
          <ac:spMkLst>
            <pc:docMk/>
            <pc:sldMk cId="2307089495" sldId="281"/>
            <ac:spMk id="1154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06.574" v="488" actId="108"/>
          <ac:spMkLst>
            <pc:docMk/>
            <pc:sldMk cId="2307089495" sldId="281"/>
            <ac:spMk id="1155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06.574" v="488" actId="108"/>
          <ac:spMkLst>
            <pc:docMk/>
            <pc:sldMk cId="2307089495" sldId="281"/>
            <ac:spMk id="115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24.022" v="491" actId="108"/>
          <ac:spMkLst>
            <pc:docMk/>
            <pc:sldMk cId="2307089495" sldId="281"/>
            <ac:spMk id="115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24.022" v="491" actId="108"/>
          <ac:spMkLst>
            <pc:docMk/>
            <pc:sldMk cId="2307089495" sldId="281"/>
            <ac:spMk id="1158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0:24.022" v="491" actId="108"/>
          <ac:spMkLst>
            <pc:docMk/>
            <pc:sldMk cId="2307089495" sldId="281"/>
            <ac:spMk id="1159" creationId="{00000000-0000-0000-0000-000000000000}"/>
          </ac:spMkLst>
        </pc:spChg>
        <pc:grpChg chg="add mod">
          <ac:chgData name="Michael Drechsel" userId="bcc63f8a-f16a-42ad-8e22-9dbe8ab09d0e" providerId="ADAL" clId="{59C45A40-CF0F-43C1-9968-E795AA5A02DC}" dt="2024-09-03T12:35:25.335" v="1071"/>
          <ac:grpSpMkLst>
            <pc:docMk/>
            <pc:sldMk cId="2307089495" sldId="281"/>
            <ac:grpSpMk id="5" creationId="{439DA358-EC75-9799-C6E2-4F7AA3994665}"/>
          </ac:grpSpMkLst>
        </pc:grpChg>
        <pc:grpChg chg="del">
          <ac:chgData name="Michael Drechsel" userId="bcc63f8a-f16a-42ad-8e22-9dbe8ab09d0e" providerId="ADAL" clId="{59C45A40-CF0F-43C1-9968-E795AA5A02DC}" dt="2024-09-03T12:35:18.719" v="1070" actId="478"/>
          <ac:grpSpMkLst>
            <pc:docMk/>
            <pc:sldMk cId="2307089495" sldId="281"/>
            <ac:grpSpMk id="223" creationId="{78F225F2-A40A-46AE-8081-9C281EF12651}"/>
          </ac:grpSpMkLst>
        </pc:grpChg>
      </pc:sldChg>
      <pc:sldChg chg="addSp delSp modSp mod">
        <pc:chgData name="Michael Drechsel" userId="bcc63f8a-f16a-42ad-8e22-9dbe8ab09d0e" providerId="ADAL" clId="{59C45A40-CF0F-43C1-9968-E795AA5A02DC}" dt="2024-09-03T12:35:29.505" v="1072"/>
        <pc:sldMkLst>
          <pc:docMk/>
          <pc:sldMk cId="2306914220" sldId="282"/>
        </pc:sldMkLst>
        <pc:spChg chg="mod">
          <ac:chgData name="Michael Drechsel" userId="bcc63f8a-f16a-42ad-8e22-9dbe8ab09d0e" providerId="ADAL" clId="{59C45A40-CF0F-43C1-9968-E795AA5A02DC}" dt="2024-09-03T10:44:58.075" v="538" actId="207"/>
          <ac:spMkLst>
            <pc:docMk/>
            <pc:sldMk cId="2306914220" sldId="282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2:35:29.505" v="1072"/>
          <ac:spMkLst>
            <pc:docMk/>
            <pc:sldMk cId="2306914220" sldId="282"/>
            <ac:spMk id="7" creationId="{8778646C-4FF4-2634-070A-F6008A5A258E}"/>
          </ac:spMkLst>
        </pc:spChg>
        <pc:spChg chg="mod">
          <ac:chgData name="Michael Drechsel" userId="bcc63f8a-f16a-42ad-8e22-9dbe8ab09d0e" providerId="ADAL" clId="{59C45A40-CF0F-43C1-9968-E795AA5A02DC}" dt="2024-09-03T12:35:29.505" v="1072"/>
          <ac:spMkLst>
            <pc:docMk/>
            <pc:sldMk cId="2306914220" sldId="282"/>
            <ac:spMk id="8" creationId="{09EB5D29-3A6F-6944-6C10-98B408D7CDFF}"/>
          </ac:spMkLst>
        </pc:spChg>
        <pc:spChg chg="mod">
          <ac:chgData name="Michael Drechsel" userId="bcc63f8a-f16a-42ad-8e22-9dbe8ab09d0e" providerId="ADAL" clId="{59C45A40-CF0F-43C1-9968-E795AA5A02DC}" dt="2024-09-03T12:35:29.505" v="1072"/>
          <ac:spMkLst>
            <pc:docMk/>
            <pc:sldMk cId="2306914220" sldId="282"/>
            <ac:spMk id="9" creationId="{1C49A0CA-6622-ADD6-FA50-8896612CBBD5}"/>
          </ac:spMkLst>
        </pc:spChg>
        <pc:spChg chg="mod">
          <ac:chgData name="Michael Drechsel" userId="bcc63f8a-f16a-42ad-8e22-9dbe8ab09d0e" providerId="ADAL" clId="{59C45A40-CF0F-43C1-9968-E795AA5A02DC}" dt="2024-09-03T12:35:29.505" v="1072"/>
          <ac:spMkLst>
            <pc:docMk/>
            <pc:sldMk cId="2306914220" sldId="282"/>
            <ac:spMk id="10" creationId="{6BBE8678-35F6-7A32-5D74-9F00745B416C}"/>
          </ac:spMkLst>
        </pc:spChg>
        <pc:spChg chg="mod">
          <ac:chgData name="Michael Drechsel" userId="bcc63f8a-f16a-42ad-8e22-9dbe8ab09d0e" providerId="ADAL" clId="{59C45A40-CF0F-43C1-9968-E795AA5A02DC}" dt="2024-09-03T10:42:02.367" v="503" actId="208"/>
          <ac:spMkLst>
            <pc:docMk/>
            <pc:sldMk cId="2306914220" sldId="282"/>
            <ac:spMk id="225" creationId="{1AB6BC9E-AD2D-4841-AA5D-243548034B2F}"/>
          </ac:spMkLst>
        </pc:spChg>
        <pc:spChg chg="mod">
          <ac:chgData name="Michael Drechsel" userId="bcc63f8a-f16a-42ad-8e22-9dbe8ab09d0e" providerId="ADAL" clId="{59C45A40-CF0F-43C1-9968-E795AA5A02DC}" dt="2024-09-03T10:42:02.367" v="503" actId="208"/>
          <ac:spMkLst>
            <pc:docMk/>
            <pc:sldMk cId="2306914220" sldId="282"/>
            <ac:spMk id="226" creationId="{D6720EFB-1905-434D-AD46-0EFFE864B0C7}"/>
          </ac:spMkLst>
        </pc:spChg>
        <pc:spChg chg="mod">
          <ac:chgData name="Michael Drechsel" userId="bcc63f8a-f16a-42ad-8e22-9dbe8ab09d0e" providerId="ADAL" clId="{59C45A40-CF0F-43C1-9968-E795AA5A02DC}" dt="2024-09-03T10:42:02.367" v="503" actId="208"/>
          <ac:spMkLst>
            <pc:docMk/>
            <pc:sldMk cId="2306914220" sldId="282"/>
            <ac:spMk id="227" creationId="{092EF8E1-B6A5-4E64-99A2-B4198FE50A7B}"/>
          </ac:spMkLst>
        </pc:spChg>
        <pc:spChg chg="mod">
          <ac:chgData name="Michael Drechsel" userId="bcc63f8a-f16a-42ad-8e22-9dbe8ab09d0e" providerId="ADAL" clId="{59C45A40-CF0F-43C1-9968-E795AA5A02DC}" dt="2024-09-03T10:42:02.367" v="503" actId="208"/>
          <ac:spMkLst>
            <pc:docMk/>
            <pc:sldMk cId="2306914220" sldId="282"/>
            <ac:spMk id="228" creationId="{C5E95709-E613-4922-812F-FE9BBEBF60A5}"/>
          </ac:spMkLst>
        </pc:spChg>
        <pc:spChg chg="mod">
          <ac:chgData name="Michael Drechsel" userId="bcc63f8a-f16a-42ad-8e22-9dbe8ab09d0e" providerId="ADAL" clId="{59C45A40-CF0F-43C1-9968-E795AA5A02DC}" dt="2024-09-03T10:42:02.367" v="503" actId="208"/>
          <ac:spMkLst>
            <pc:docMk/>
            <pc:sldMk cId="2306914220" sldId="282"/>
            <ac:spMk id="229" creationId="{21F250DF-D8BB-4B60-976A-06ABC2C84E27}"/>
          </ac:spMkLst>
        </pc:spChg>
        <pc:spChg chg="mod">
          <ac:chgData name="Michael Drechsel" userId="bcc63f8a-f16a-42ad-8e22-9dbe8ab09d0e" providerId="ADAL" clId="{59C45A40-CF0F-43C1-9968-E795AA5A02DC}" dt="2024-09-03T10:42:09.710" v="504" actId="208"/>
          <ac:spMkLst>
            <pc:docMk/>
            <pc:sldMk cId="2306914220" sldId="282"/>
            <ac:spMk id="230" creationId="{F79B7EC0-9D97-4907-88E2-D8D0C2D1D575}"/>
          </ac:spMkLst>
        </pc:spChg>
        <pc:spChg chg="mod">
          <ac:chgData name="Michael Drechsel" userId="bcc63f8a-f16a-42ad-8e22-9dbe8ab09d0e" providerId="ADAL" clId="{59C45A40-CF0F-43C1-9968-E795AA5A02DC}" dt="2024-09-03T10:44:44.380" v="536" actId="108"/>
          <ac:spMkLst>
            <pc:docMk/>
            <pc:sldMk cId="2306914220" sldId="282"/>
            <ac:spMk id="1259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4:46.540" v="537" actId="108"/>
          <ac:spMkLst>
            <pc:docMk/>
            <pc:sldMk cId="2306914220" sldId="282"/>
            <ac:spMk id="1261" creationId="{00000000-0000-0000-0000-000000000000}"/>
          </ac:spMkLst>
        </pc:spChg>
        <pc:grpChg chg="add mod">
          <ac:chgData name="Michael Drechsel" userId="bcc63f8a-f16a-42ad-8e22-9dbe8ab09d0e" providerId="ADAL" clId="{59C45A40-CF0F-43C1-9968-E795AA5A02DC}" dt="2024-09-03T12:35:29.505" v="1072"/>
          <ac:grpSpMkLst>
            <pc:docMk/>
            <pc:sldMk cId="2306914220" sldId="282"/>
            <ac:grpSpMk id="6" creationId="{512997F7-1C92-034A-A150-F1F6B5F13E10}"/>
          </ac:grpSpMkLst>
        </pc:grpChg>
        <pc:grpChg chg="del">
          <ac:chgData name="Michael Drechsel" userId="bcc63f8a-f16a-42ad-8e22-9dbe8ab09d0e" providerId="ADAL" clId="{59C45A40-CF0F-43C1-9968-E795AA5A02DC}" dt="2024-09-03T12:35:15.601" v="1069" actId="478"/>
          <ac:grpSpMkLst>
            <pc:docMk/>
            <pc:sldMk cId="2306914220" sldId="282"/>
            <ac:grpSpMk id="224" creationId="{EB05D429-DF90-4B77-BC67-E402580958CA}"/>
          </ac:grpSpMkLst>
        </pc:grpChg>
      </pc:sldChg>
      <pc:sldChg chg="modSp del mod">
        <pc:chgData name="Michael Drechsel" userId="bcc63f8a-f16a-42ad-8e22-9dbe8ab09d0e" providerId="ADAL" clId="{59C45A40-CF0F-43C1-9968-E795AA5A02DC}" dt="2024-09-03T10:48:49.172" v="591" actId="47"/>
        <pc:sldMkLst>
          <pc:docMk/>
          <pc:sldMk cId="3104077155" sldId="284"/>
        </pc:sldMkLst>
        <pc:spChg chg="mod">
          <ac:chgData name="Michael Drechsel" userId="bcc63f8a-f16a-42ad-8e22-9dbe8ab09d0e" providerId="ADAL" clId="{59C45A40-CF0F-43C1-9968-E795AA5A02DC}" dt="2024-09-03T10:42:23.375" v="505" actId="208"/>
          <ac:spMkLst>
            <pc:docMk/>
            <pc:sldMk cId="3104077155" sldId="284"/>
            <ac:spMk id="225" creationId="{80273B63-EC73-462D-B5A9-3683A34BE796}"/>
          </ac:spMkLst>
        </pc:spChg>
        <pc:spChg chg="mod">
          <ac:chgData name="Michael Drechsel" userId="bcc63f8a-f16a-42ad-8e22-9dbe8ab09d0e" providerId="ADAL" clId="{59C45A40-CF0F-43C1-9968-E795AA5A02DC}" dt="2024-09-03T10:42:28.402" v="506" actId="208"/>
          <ac:spMkLst>
            <pc:docMk/>
            <pc:sldMk cId="3104077155" sldId="284"/>
            <ac:spMk id="226" creationId="{42DBE58E-FB83-4BE5-A61C-004B6FD6D24C}"/>
          </ac:spMkLst>
        </pc:spChg>
        <pc:spChg chg="mod">
          <ac:chgData name="Michael Drechsel" userId="bcc63f8a-f16a-42ad-8e22-9dbe8ab09d0e" providerId="ADAL" clId="{59C45A40-CF0F-43C1-9968-E795AA5A02DC}" dt="2024-09-03T10:42:23.375" v="505" actId="208"/>
          <ac:spMkLst>
            <pc:docMk/>
            <pc:sldMk cId="3104077155" sldId="284"/>
            <ac:spMk id="227" creationId="{696D8855-12A9-4615-82B9-1C22E3D9444A}"/>
          </ac:spMkLst>
        </pc:spChg>
        <pc:spChg chg="mod">
          <ac:chgData name="Michael Drechsel" userId="bcc63f8a-f16a-42ad-8e22-9dbe8ab09d0e" providerId="ADAL" clId="{59C45A40-CF0F-43C1-9968-E795AA5A02DC}" dt="2024-09-03T10:42:23.375" v="505" actId="208"/>
          <ac:spMkLst>
            <pc:docMk/>
            <pc:sldMk cId="3104077155" sldId="284"/>
            <ac:spMk id="228" creationId="{A34898AC-B288-44ED-91A1-931247228512}"/>
          </ac:spMkLst>
        </pc:spChg>
        <pc:spChg chg="mod">
          <ac:chgData name="Michael Drechsel" userId="bcc63f8a-f16a-42ad-8e22-9dbe8ab09d0e" providerId="ADAL" clId="{59C45A40-CF0F-43C1-9968-E795AA5A02DC}" dt="2024-09-03T10:42:23.375" v="505" actId="208"/>
          <ac:spMkLst>
            <pc:docMk/>
            <pc:sldMk cId="3104077155" sldId="284"/>
            <ac:spMk id="229" creationId="{B7F52839-36A0-4882-A1A4-FF3A21D93A65}"/>
          </ac:spMkLst>
        </pc:spChg>
        <pc:spChg chg="mod">
          <ac:chgData name="Michael Drechsel" userId="bcc63f8a-f16a-42ad-8e22-9dbe8ab09d0e" providerId="ADAL" clId="{59C45A40-CF0F-43C1-9968-E795AA5A02DC}" dt="2024-09-03T10:42:23.375" v="505" actId="208"/>
          <ac:spMkLst>
            <pc:docMk/>
            <pc:sldMk cId="3104077155" sldId="284"/>
            <ac:spMk id="230" creationId="{3CF46666-A7C9-406E-95FD-FCFF69DD93D0}"/>
          </ac:spMkLst>
        </pc:spChg>
      </pc:sldChg>
      <pc:sldChg chg="addSp delSp modSp mod setBg">
        <pc:chgData name="Michael Drechsel" userId="bcc63f8a-f16a-42ad-8e22-9dbe8ab09d0e" providerId="ADAL" clId="{59C45A40-CF0F-43C1-9968-E795AA5A02DC}" dt="2024-09-04T06:13:29.865" v="2028"/>
        <pc:sldMkLst>
          <pc:docMk/>
          <pc:sldMk cId="492184338" sldId="289"/>
        </pc:sldMkLst>
        <pc:spChg chg="add mod">
          <ac:chgData name="Michael Drechsel" userId="bcc63f8a-f16a-42ad-8e22-9dbe8ab09d0e" providerId="ADAL" clId="{59C45A40-CF0F-43C1-9968-E795AA5A02DC}" dt="2024-09-04T06:13:29.865" v="2028"/>
          <ac:spMkLst>
            <pc:docMk/>
            <pc:sldMk cId="492184338" sldId="289"/>
            <ac:spMk id="2" creationId="{B326AC1A-C856-AA75-D99B-D5048656D2EE}"/>
          </ac:spMkLst>
        </pc:spChg>
        <pc:spChg chg="del mod">
          <ac:chgData name="Michael Drechsel" userId="bcc63f8a-f16a-42ad-8e22-9dbe8ab09d0e" providerId="ADAL" clId="{59C45A40-CF0F-43C1-9968-E795AA5A02DC}" dt="2024-09-03T11:21:15.970" v="822" actId="478"/>
          <ac:spMkLst>
            <pc:docMk/>
            <pc:sldMk cId="492184338" sldId="289"/>
            <ac:spMk id="2" creationId="{C723D530-1776-4C27-82D5-F383FD85AB7A}"/>
          </ac:spMkLst>
        </pc:spChg>
        <pc:spChg chg="mod">
          <ac:chgData name="Michael Drechsel" userId="bcc63f8a-f16a-42ad-8e22-9dbe8ab09d0e" providerId="ADAL" clId="{59C45A40-CF0F-43C1-9968-E795AA5A02DC}" dt="2024-09-03T11:35:24.426" v="901" actId="207"/>
          <ac:spMkLst>
            <pc:docMk/>
            <pc:sldMk cId="492184338" sldId="289"/>
            <ac:spMk id="6" creationId="{00000000-0000-0000-0000-000000000000}"/>
          </ac:spMkLst>
        </pc:spChg>
        <pc:spChg chg="add mod">
          <ac:chgData name="Michael Drechsel" userId="bcc63f8a-f16a-42ad-8e22-9dbe8ab09d0e" providerId="ADAL" clId="{59C45A40-CF0F-43C1-9968-E795AA5A02DC}" dt="2024-09-03T11:02:07.917" v="711" actId="1076"/>
          <ac:spMkLst>
            <pc:docMk/>
            <pc:sldMk cId="492184338" sldId="289"/>
            <ac:spMk id="8" creationId="{55C250E9-47A5-D92B-7F13-099C7C25CA13}"/>
          </ac:spMkLst>
        </pc:spChg>
        <pc:spChg chg="mod">
          <ac:chgData name="Michael Drechsel" userId="bcc63f8a-f16a-42ad-8e22-9dbe8ab09d0e" providerId="ADAL" clId="{59C45A40-CF0F-43C1-9968-E795AA5A02DC}" dt="2024-09-03T12:36:51.122" v="1088" actId="1076"/>
          <ac:spMkLst>
            <pc:docMk/>
            <pc:sldMk cId="492184338" sldId="289"/>
            <ac:spMk id="9" creationId="{00000000-0000-0000-0000-000000000000}"/>
          </ac:spMkLst>
        </pc:spChg>
        <pc:spChg chg="add mod">
          <ac:chgData name="Michael Drechsel" userId="bcc63f8a-f16a-42ad-8e22-9dbe8ab09d0e" providerId="ADAL" clId="{59C45A40-CF0F-43C1-9968-E795AA5A02DC}" dt="2024-09-03T11:02:07.917" v="711" actId="1076"/>
          <ac:spMkLst>
            <pc:docMk/>
            <pc:sldMk cId="492184338" sldId="289"/>
            <ac:spMk id="10" creationId="{B1F0A146-C443-6F44-C464-BD3723271533}"/>
          </ac:spMkLst>
        </pc:spChg>
        <pc:spChg chg="del mod topLvl">
          <ac:chgData name="Michael Drechsel" userId="bcc63f8a-f16a-42ad-8e22-9dbe8ab09d0e" providerId="ADAL" clId="{59C45A40-CF0F-43C1-9968-E795AA5A02DC}" dt="2024-09-03T11:07:57.595" v="721" actId="478"/>
          <ac:spMkLst>
            <pc:docMk/>
            <pc:sldMk cId="492184338" sldId="289"/>
            <ac:spMk id="12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08:01.291" v="723" actId="478"/>
          <ac:spMkLst>
            <pc:docMk/>
            <pc:sldMk cId="492184338" sldId="289"/>
            <ac:spMk id="13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07:59.414" v="722" actId="478"/>
          <ac:spMkLst>
            <pc:docMk/>
            <pc:sldMk cId="492184338" sldId="289"/>
            <ac:spMk id="14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15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07:56.698" v="720" actId="478"/>
          <ac:spMkLst>
            <pc:docMk/>
            <pc:sldMk cId="492184338" sldId="289"/>
            <ac:spMk id="16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08:02.278" v="724" actId="478"/>
          <ac:spMkLst>
            <pc:docMk/>
            <pc:sldMk cId="492184338" sldId="289"/>
            <ac:spMk id="17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08:03.357" v="725" actId="478"/>
          <ac:spMkLst>
            <pc:docMk/>
            <pc:sldMk cId="492184338" sldId="289"/>
            <ac:spMk id="18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19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07:55.754" v="719" actId="478"/>
          <ac:spMkLst>
            <pc:docMk/>
            <pc:sldMk cId="492184338" sldId="289"/>
            <ac:spMk id="20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08:04.453" v="726" actId="478"/>
          <ac:spMkLst>
            <pc:docMk/>
            <pc:sldMk cId="492184338" sldId="289"/>
            <ac:spMk id="21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08:05.629" v="727" actId="478"/>
          <ac:spMkLst>
            <pc:docMk/>
            <pc:sldMk cId="492184338" sldId="289"/>
            <ac:spMk id="22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23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07:54.763" v="718" actId="478"/>
          <ac:spMkLst>
            <pc:docMk/>
            <pc:sldMk cId="492184338" sldId="289"/>
            <ac:spMk id="24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08:06.567" v="728" actId="478"/>
          <ac:spMkLst>
            <pc:docMk/>
            <pc:sldMk cId="492184338" sldId="289"/>
            <ac:spMk id="25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08:10.619" v="731" actId="478"/>
          <ac:spMkLst>
            <pc:docMk/>
            <pc:sldMk cId="492184338" sldId="289"/>
            <ac:spMk id="26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27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07:53.546" v="717" actId="478"/>
          <ac:spMkLst>
            <pc:docMk/>
            <pc:sldMk cId="492184338" sldId="289"/>
            <ac:spMk id="28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08:08.130" v="729" actId="478"/>
          <ac:spMkLst>
            <pc:docMk/>
            <pc:sldMk cId="492184338" sldId="289"/>
            <ac:spMk id="29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30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31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07:52.304" v="716" actId="478"/>
          <ac:spMkLst>
            <pc:docMk/>
            <pc:sldMk cId="492184338" sldId="289"/>
            <ac:spMk id="32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08:09.258" v="730" actId="478"/>
          <ac:spMkLst>
            <pc:docMk/>
            <pc:sldMk cId="492184338" sldId="289"/>
            <ac:spMk id="33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34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35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19:12.195" v="805" actId="478"/>
          <ac:spMkLst>
            <pc:docMk/>
            <pc:sldMk cId="492184338" sldId="289"/>
            <ac:spMk id="39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19:11.005" v="804" actId="478"/>
          <ac:spMkLst>
            <pc:docMk/>
            <pc:sldMk cId="492184338" sldId="289"/>
            <ac:spMk id="40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19:15.674" v="807" actId="478"/>
          <ac:spMkLst>
            <pc:docMk/>
            <pc:sldMk cId="492184338" sldId="289"/>
            <ac:spMk id="41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19:08.703" v="802" actId="478"/>
          <ac:spMkLst>
            <pc:docMk/>
            <pc:sldMk cId="492184338" sldId="289"/>
            <ac:spMk id="42" creationId="{00000000-0000-0000-0000-000000000000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45" creationId="{8B77E912-995E-9A18-AFD9-BD3B84EEAED6}"/>
          </ac:spMkLst>
        </pc:spChg>
        <pc:spChg chg="del mod">
          <ac:chgData name="Michael Drechsel" userId="bcc63f8a-f16a-42ad-8e22-9dbe8ab09d0e" providerId="ADAL" clId="{59C45A40-CF0F-43C1-9968-E795AA5A02DC}" dt="2024-09-03T11:19:07.515" v="801" actId="478"/>
          <ac:spMkLst>
            <pc:docMk/>
            <pc:sldMk cId="492184338" sldId="289"/>
            <ac:spMk id="46" creationId="{983561F0-3DBA-457F-9EC5-9B86B8F6CD83}"/>
          </ac:spMkLst>
        </pc:spChg>
        <pc:spChg chg="del mod topLvl">
          <ac:chgData name="Michael Drechsel" userId="bcc63f8a-f16a-42ad-8e22-9dbe8ab09d0e" providerId="ADAL" clId="{59C45A40-CF0F-43C1-9968-E795AA5A02DC}" dt="2024-09-03T11:14:31.953" v="761" actId="478"/>
          <ac:spMkLst>
            <pc:docMk/>
            <pc:sldMk cId="492184338" sldId="289"/>
            <ac:spMk id="47" creationId="{6F505110-6747-3E93-5ECA-BD0FF3E23C72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48" creationId="{0F36F4DD-4B8C-584B-B634-B334AE536D70}"/>
          </ac:spMkLst>
        </pc:spChg>
        <pc:spChg chg="del mod topLvl">
          <ac:chgData name="Michael Drechsel" userId="bcc63f8a-f16a-42ad-8e22-9dbe8ab09d0e" providerId="ADAL" clId="{59C45A40-CF0F-43C1-9968-E795AA5A02DC}" dt="2024-09-03T11:14:34.227" v="762" actId="478"/>
          <ac:spMkLst>
            <pc:docMk/>
            <pc:sldMk cId="492184338" sldId="289"/>
            <ac:spMk id="49" creationId="{FEFFD672-46A8-A2F6-6F8B-E550A80C563E}"/>
          </ac:spMkLst>
        </pc:spChg>
        <pc:spChg chg="del mod topLvl">
          <ac:chgData name="Michael Drechsel" userId="bcc63f8a-f16a-42ad-8e22-9dbe8ab09d0e" providerId="ADAL" clId="{59C45A40-CF0F-43C1-9968-E795AA5A02DC}" dt="2024-09-03T11:14:35.110" v="763" actId="478"/>
          <ac:spMkLst>
            <pc:docMk/>
            <pc:sldMk cId="492184338" sldId="289"/>
            <ac:spMk id="50" creationId="{46A9F1EC-26B7-3AD1-8554-976F2D7E7CE5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51" creationId="{CCC63CD2-C7AC-32B0-0AB6-E69F2AE40329}"/>
          </ac:spMkLst>
        </pc:spChg>
        <pc:spChg chg="del mod topLvl">
          <ac:chgData name="Michael Drechsel" userId="bcc63f8a-f16a-42ad-8e22-9dbe8ab09d0e" providerId="ADAL" clId="{59C45A40-CF0F-43C1-9968-E795AA5A02DC}" dt="2024-09-03T11:19:13.921" v="806" actId="478"/>
          <ac:spMkLst>
            <pc:docMk/>
            <pc:sldMk cId="492184338" sldId="289"/>
            <ac:spMk id="52" creationId="{E061CAE5-0503-DE25-A2FF-BB50DD47E657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53" creationId="{09A68F4D-14B8-A832-915A-CDD67581DF89}"/>
          </ac:spMkLst>
        </pc:spChg>
        <pc:spChg chg="del mod topLvl">
          <ac:chgData name="Michael Drechsel" userId="bcc63f8a-f16a-42ad-8e22-9dbe8ab09d0e" providerId="ADAL" clId="{59C45A40-CF0F-43C1-9968-E795AA5A02DC}" dt="2024-09-03T11:14:36.031" v="764" actId="478"/>
          <ac:spMkLst>
            <pc:docMk/>
            <pc:sldMk cId="492184338" sldId="289"/>
            <ac:spMk id="54" creationId="{09CF0046-9BD3-E607-8E97-A69161083286}"/>
          </ac:spMkLst>
        </pc:spChg>
        <pc:spChg chg="del mod topLvl">
          <ac:chgData name="Michael Drechsel" userId="bcc63f8a-f16a-42ad-8e22-9dbe8ab09d0e" providerId="ADAL" clId="{59C45A40-CF0F-43C1-9968-E795AA5A02DC}" dt="2024-09-03T11:30:38.175" v="851" actId="478"/>
          <ac:spMkLst>
            <pc:docMk/>
            <pc:sldMk cId="492184338" sldId="289"/>
            <ac:spMk id="55" creationId="{40AA51DC-0D44-273E-A8A1-F3F2CB34BA33}"/>
          </ac:spMkLst>
        </pc:spChg>
        <pc:spChg chg="del mod topLvl">
          <ac:chgData name="Michael Drechsel" userId="bcc63f8a-f16a-42ad-8e22-9dbe8ab09d0e" providerId="ADAL" clId="{59C45A40-CF0F-43C1-9968-E795AA5A02DC}" dt="2024-09-03T11:14:37.004" v="765" actId="478"/>
          <ac:spMkLst>
            <pc:docMk/>
            <pc:sldMk cId="492184338" sldId="289"/>
            <ac:spMk id="56" creationId="{11476E7E-65D6-277D-91BC-B997874AFDE8}"/>
          </ac:spMkLst>
        </pc:spChg>
        <pc:spChg chg="del mod topLvl">
          <ac:chgData name="Michael Drechsel" userId="bcc63f8a-f16a-42ad-8e22-9dbe8ab09d0e" providerId="ADAL" clId="{59C45A40-CF0F-43C1-9968-E795AA5A02DC}" dt="2024-09-03T11:14:38.401" v="766" actId="478"/>
          <ac:spMkLst>
            <pc:docMk/>
            <pc:sldMk cId="492184338" sldId="289"/>
            <ac:spMk id="57" creationId="{AAB93760-6A66-8CDB-6167-082BD4FFADB0}"/>
          </ac:spMkLst>
        </pc:spChg>
        <pc:spChg chg="del mod topLvl">
          <ac:chgData name="Michael Drechsel" userId="bcc63f8a-f16a-42ad-8e22-9dbe8ab09d0e" providerId="ADAL" clId="{59C45A40-CF0F-43C1-9968-E795AA5A02DC}" dt="2024-09-03T11:14:39.404" v="767" actId="478"/>
          <ac:spMkLst>
            <pc:docMk/>
            <pc:sldMk cId="492184338" sldId="289"/>
            <ac:spMk id="58" creationId="{0E34400C-4C37-E7E8-4653-8D907E642824}"/>
          </ac:spMkLst>
        </pc:spChg>
        <pc:spChg chg="add del mod">
          <ac:chgData name="Michael Drechsel" userId="bcc63f8a-f16a-42ad-8e22-9dbe8ab09d0e" providerId="ADAL" clId="{59C45A40-CF0F-43C1-9968-E795AA5A02DC}" dt="2024-09-03T11:13:48.738" v="759" actId="478"/>
          <ac:spMkLst>
            <pc:docMk/>
            <pc:sldMk cId="492184338" sldId="289"/>
            <ac:spMk id="59" creationId="{036859DB-E065-6DA9-AACD-66C7B4217B96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63" creationId="{D8E3A769-B7C4-3A39-08C0-09042D792933}"/>
          </ac:spMkLst>
        </pc:spChg>
        <pc:spChg chg="del mod topLvl">
          <ac:chgData name="Michael Drechsel" userId="bcc63f8a-f16a-42ad-8e22-9dbe8ab09d0e" providerId="ADAL" clId="{59C45A40-CF0F-43C1-9968-E795AA5A02DC}" dt="2024-09-03T11:17:36.323" v="786"/>
          <ac:spMkLst>
            <pc:docMk/>
            <pc:sldMk cId="492184338" sldId="289"/>
            <ac:spMk id="64" creationId="{54DA3B65-C74E-28B4-6846-55A4B64CB0EE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65" creationId="{25BE58AC-0077-AFAB-6337-1204DE4E12E0}"/>
          </ac:spMkLst>
        </pc:spChg>
        <pc:spChg chg="del mod topLvl">
          <ac:chgData name="Michael Drechsel" userId="bcc63f8a-f16a-42ad-8e22-9dbe8ab09d0e" providerId="ADAL" clId="{59C45A40-CF0F-43C1-9968-E795AA5A02DC}" dt="2024-09-03T11:17:53.521" v="790"/>
          <ac:spMkLst>
            <pc:docMk/>
            <pc:sldMk cId="492184338" sldId="289"/>
            <ac:spMk id="66" creationId="{A9FA41B2-B776-BFDE-33B2-F1D0CA359631}"/>
          </ac:spMkLst>
        </pc:spChg>
        <pc:spChg chg="del mod topLvl">
          <ac:chgData name="Michael Drechsel" userId="bcc63f8a-f16a-42ad-8e22-9dbe8ab09d0e" providerId="ADAL" clId="{59C45A40-CF0F-43C1-9968-E795AA5A02DC}" dt="2024-09-03T11:18:12.108" v="792"/>
          <ac:spMkLst>
            <pc:docMk/>
            <pc:sldMk cId="492184338" sldId="289"/>
            <ac:spMk id="67" creationId="{F480D7CC-BAF3-87B5-A477-A0C91625BE1D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68" creationId="{1558B666-8A91-A673-A4B9-F3B2D7EBBFF8}"/>
          </ac:spMkLst>
        </pc:spChg>
        <pc:spChg chg="del mod topLvl">
          <ac:chgData name="Michael Drechsel" userId="bcc63f8a-f16a-42ad-8e22-9dbe8ab09d0e" providerId="ADAL" clId="{59C45A40-CF0F-43C1-9968-E795AA5A02DC}" dt="2024-09-03T11:19:09.830" v="803" actId="478"/>
          <ac:spMkLst>
            <pc:docMk/>
            <pc:sldMk cId="492184338" sldId="289"/>
            <ac:spMk id="69" creationId="{CF885FAD-EE98-820E-BFC4-4927149531D8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70" creationId="{A8641943-1A61-331A-BF7B-260E1F7C03EB}"/>
          </ac:spMkLst>
        </pc:spChg>
        <pc:spChg chg="del mod topLvl">
          <ac:chgData name="Michael Drechsel" userId="bcc63f8a-f16a-42ad-8e22-9dbe8ab09d0e" providerId="ADAL" clId="{59C45A40-CF0F-43C1-9968-E795AA5A02DC}" dt="2024-09-03T11:18:31.919" v="794"/>
          <ac:spMkLst>
            <pc:docMk/>
            <pc:sldMk cId="492184338" sldId="289"/>
            <ac:spMk id="71" creationId="{26FE7F2E-C291-C862-3512-3C4907D15335}"/>
          </ac:spMkLst>
        </pc:spChg>
        <pc:spChg chg="del mod topLvl">
          <ac:chgData name="Michael Drechsel" userId="bcc63f8a-f16a-42ad-8e22-9dbe8ab09d0e" providerId="ADAL" clId="{59C45A40-CF0F-43C1-9968-E795AA5A02DC}" dt="2024-09-03T11:33:10.303" v="874" actId="478"/>
          <ac:spMkLst>
            <pc:docMk/>
            <pc:sldMk cId="492184338" sldId="289"/>
            <ac:spMk id="72" creationId="{F8905063-993C-C5B6-3A14-A1692D785DF5}"/>
          </ac:spMkLst>
        </pc:spChg>
        <pc:spChg chg="del mod topLvl">
          <ac:chgData name="Michael Drechsel" userId="bcc63f8a-f16a-42ad-8e22-9dbe8ab09d0e" providerId="ADAL" clId="{59C45A40-CF0F-43C1-9968-E795AA5A02DC}" dt="2024-09-03T11:18:39.906" v="796"/>
          <ac:spMkLst>
            <pc:docMk/>
            <pc:sldMk cId="492184338" sldId="289"/>
            <ac:spMk id="73" creationId="{470A7FE4-2B6A-DDCA-4FC8-FF248285239C}"/>
          </ac:spMkLst>
        </pc:spChg>
        <pc:spChg chg="del mod topLvl">
          <ac:chgData name="Michael Drechsel" userId="bcc63f8a-f16a-42ad-8e22-9dbe8ab09d0e" providerId="ADAL" clId="{59C45A40-CF0F-43C1-9968-E795AA5A02DC}" dt="2024-09-03T11:18:49.483" v="798"/>
          <ac:spMkLst>
            <pc:docMk/>
            <pc:sldMk cId="492184338" sldId="289"/>
            <ac:spMk id="74" creationId="{982DEB91-72F1-B9A9-BE96-8147E6985D06}"/>
          </ac:spMkLst>
        </pc:spChg>
        <pc:spChg chg="del mod topLvl">
          <ac:chgData name="Michael Drechsel" userId="bcc63f8a-f16a-42ad-8e22-9dbe8ab09d0e" providerId="ADAL" clId="{59C45A40-CF0F-43C1-9968-E795AA5A02DC}" dt="2024-09-03T11:18:57.484" v="800"/>
          <ac:spMkLst>
            <pc:docMk/>
            <pc:sldMk cId="492184338" sldId="289"/>
            <ac:spMk id="75" creationId="{09832299-B556-3D5E-A483-2E869BE8E33D}"/>
          </ac:spMkLst>
        </pc:spChg>
        <pc:spChg chg="add del mod">
          <ac:chgData name="Michael Drechsel" userId="bcc63f8a-f16a-42ad-8e22-9dbe8ab09d0e" providerId="ADAL" clId="{59C45A40-CF0F-43C1-9968-E795AA5A02DC}" dt="2024-09-03T11:17:36.323" v="786"/>
          <ac:spMkLst>
            <pc:docMk/>
            <pc:sldMk cId="492184338" sldId="289"/>
            <ac:spMk id="76" creationId="{5D5CC046-037A-7DCB-DCA1-0D6483FFCC3E}"/>
          </ac:spMkLst>
        </pc:spChg>
        <pc:spChg chg="del mod">
          <ac:chgData name="Michael Drechsel" userId="bcc63f8a-f16a-42ad-8e22-9dbe8ab09d0e" providerId="ADAL" clId="{59C45A40-CF0F-43C1-9968-E795AA5A02DC}" dt="2024-09-03T11:33:05.727" v="873" actId="478"/>
          <ac:spMkLst>
            <pc:docMk/>
            <pc:sldMk cId="492184338" sldId="289"/>
            <ac:spMk id="77" creationId="{123A4847-CA87-CD96-D584-AB7B65720563}"/>
          </ac:spMkLst>
        </pc:spChg>
        <pc:spChg chg="add del mod">
          <ac:chgData name="Michael Drechsel" userId="bcc63f8a-f16a-42ad-8e22-9dbe8ab09d0e" providerId="ADAL" clId="{59C45A40-CF0F-43C1-9968-E795AA5A02DC}" dt="2024-09-03T11:17:53.521" v="790"/>
          <ac:spMkLst>
            <pc:docMk/>
            <pc:sldMk cId="492184338" sldId="289"/>
            <ac:spMk id="78" creationId="{979C12C5-A4F6-B0C2-533C-A75D242D6A41}"/>
          </ac:spMkLst>
        </pc:spChg>
        <pc:spChg chg="add del mod">
          <ac:chgData name="Michael Drechsel" userId="bcc63f8a-f16a-42ad-8e22-9dbe8ab09d0e" providerId="ADAL" clId="{59C45A40-CF0F-43C1-9968-E795AA5A02DC}" dt="2024-09-03T11:17:43.603" v="789" actId="478"/>
          <ac:spMkLst>
            <pc:docMk/>
            <pc:sldMk cId="492184338" sldId="289"/>
            <ac:spMk id="79" creationId="{6530A111-A44E-C586-C2CF-0C0AF530989A}"/>
          </ac:spMkLst>
        </pc:spChg>
        <pc:spChg chg="del mod">
          <ac:chgData name="Michael Drechsel" userId="bcc63f8a-f16a-42ad-8e22-9dbe8ab09d0e" providerId="ADAL" clId="{59C45A40-CF0F-43C1-9968-E795AA5A02DC}" dt="2024-09-03T11:33:15.950" v="879" actId="478"/>
          <ac:spMkLst>
            <pc:docMk/>
            <pc:sldMk cId="492184338" sldId="289"/>
            <ac:spMk id="80" creationId="{D6FB16B0-0DC6-998F-FE96-A6A1EB7BBBA4}"/>
          </ac:spMkLst>
        </pc:spChg>
        <pc:spChg chg="add del mod">
          <ac:chgData name="Michael Drechsel" userId="bcc63f8a-f16a-42ad-8e22-9dbe8ab09d0e" providerId="ADAL" clId="{59C45A40-CF0F-43C1-9968-E795AA5A02DC}" dt="2024-09-03T11:18:12.108" v="792"/>
          <ac:spMkLst>
            <pc:docMk/>
            <pc:sldMk cId="492184338" sldId="289"/>
            <ac:spMk id="81" creationId="{E1D42FDB-0794-7913-8303-9F604B6F5E45}"/>
          </ac:spMkLst>
        </pc:spChg>
        <pc:spChg chg="del mod">
          <ac:chgData name="Michael Drechsel" userId="bcc63f8a-f16a-42ad-8e22-9dbe8ab09d0e" providerId="ADAL" clId="{59C45A40-CF0F-43C1-9968-E795AA5A02DC}" dt="2024-09-03T11:33:15.079" v="878" actId="478"/>
          <ac:spMkLst>
            <pc:docMk/>
            <pc:sldMk cId="492184338" sldId="289"/>
            <ac:spMk id="82" creationId="{EBD62A97-D99E-19D7-7222-F50C69BC121F}"/>
          </ac:spMkLst>
        </pc:spChg>
        <pc:spChg chg="add del mod">
          <ac:chgData name="Michael Drechsel" userId="bcc63f8a-f16a-42ad-8e22-9dbe8ab09d0e" providerId="ADAL" clId="{59C45A40-CF0F-43C1-9968-E795AA5A02DC}" dt="2024-09-03T11:18:31.919" v="794"/>
          <ac:spMkLst>
            <pc:docMk/>
            <pc:sldMk cId="492184338" sldId="289"/>
            <ac:spMk id="83" creationId="{728CE057-A15B-4662-9F27-4CB5C79473A7}"/>
          </ac:spMkLst>
        </pc:spChg>
        <pc:spChg chg="del mod">
          <ac:chgData name="Michael Drechsel" userId="bcc63f8a-f16a-42ad-8e22-9dbe8ab09d0e" providerId="ADAL" clId="{59C45A40-CF0F-43C1-9968-E795AA5A02DC}" dt="2024-09-03T11:33:14.068" v="877" actId="478"/>
          <ac:spMkLst>
            <pc:docMk/>
            <pc:sldMk cId="492184338" sldId="289"/>
            <ac:spMk id="84" creationId="{837B3999-A6BC-6C29-7176-103D2BC6C95C}"/>
          </ac:spMkLst>
        </pc:spChg>
        <pc:spChg chg="add del mod">
          <ac:chgData name="Michael Drechsel" userId="bcc63f8a-f16a-42ad-8e22-9dbe8ab09d0e" providerId="ADAL" clId="{59C45A40-CF0F-43C1-9968-E795AA5A02DC}" dt="2024-09-03T11:18:39.906" v="796"/>
          <ac:spMkLst>
            <pc:docMk/>
            <pc:sldMk cId="492184338" sldId="289"/>
            <ac:spMk id="85" creationId="{F5093C92-5579-280A-2277-D34F5FDF8F08}"/>
          </ac:spMkLst>
        </pc:spChg>
        <pc:spChg chg="add del mod">
          <ac:chgData name="Michael Drechsel" userId="bcc63f8a-f16a-42ad-8e22-9dbe8ab09d0e" providerId="ADAL" clId="{59C45A40-CF0F-43C1-9968-E795AA5A02DC}" dt="2024-09-03T11:33:11.730" v="875" actId="478"/>
          <ac:spMkLst>
            <pc:docMk/>
            <pc:sldMk cId="492184338" sldId="289"/>
            <ac:spMk id="86" creationId="{520C8CC1-7EB4-199B-8409-639DD46CBC2B}"/>
          </ac:spMkLst>
        </pc:spChg>
        <pc:spChg chg="add del mod">
          <ac:chgData name="Michael Drechsel" userId="bcc63f8a-f16a-42ad-8e22-9dbe8ab09d0e" providerId="ADAL" clId="{59C45A40-CF0F-43C1-9968-E795AA5A02DC}" dt="2024-09-03T11:18:49.483" v="798"/>
          <ac:spMkLst>
            <pc:docMk/>
            <pc:sldMk cId="492184338" sldId="289"/>
            <ac:spMk id="87" creationId="{8CA6B500-5F48-79C9-400E-152B3B268DCB}"/>
          </ac:spMkLst>
        </pc:spChg>
        <pc:spChg chg="del mod">
          <ac:chgData name="Michael Drechsel" userId="bcc63f8a-f16a-42ad-8e22-9dbe8ab09d0e" providerId="ADAL" clId="{59C45A40-CF0F-43C1-9968-E795AA5A02DC}" dt="2024-09-03T11:33:12.824" v="876" actId="478"/>
          <ac:spMkLst>
            <pc:docMk/>
            <pc:sldMk cId="492184338" sldId="289"/>
            <ac:spMk id="88" creationId="{3B908DA7-8482-CCC0-3690-2D62D4A86DE3}"/>
          </ac:spMkLst>
        </pc:spChg>
        <pc:spChg chg="add del mod">
          <ac:chgData name="Michael Drechsel" userId="bcc63f8a-f16a-42ad-8e22-9dbe8ab09d0e" providerId="ADAL" clId="{59C45A40-CF0F-43C1-9968-E795AA5A02DC}" dt="2024-09-03T11:18:57.484" v="800"/>
          <ac:spMkLst>
            <pc:docMk/>
            <pc:sldMk cId="492184338" sldId="289"/>
            <ac:spMk id="89" creationId="{00F2082F-54D4-9629-336C-4FB04D409F80}"/>
          </ac:spMkLst>
        </pc:spChg>
        <pc:spChg chg="del mod">
          <ac:chgData name="Michael Drechsel" userId="bcc63f8a-f16a-42ad-8e22-9dbe8ab09d0e" providerId="ADAL" clId="{59C45A40-CF0F-43C1-9968-E795AA5A02DC}" dt="2024-09-03T11:33:17.077" v="880" actId="478"/>
          <ac:spMkLst>
            <pc:docMk/>
            <pc:sldMk cId="492184338" sldId="289"/>
            <ac:spMk id="90" creationId="{0574F789-2B96-9263-FC7F-321C4482FC69}"/>
          </ac:spMkLst>
        </pc:spChg>
        <pc:spChg chg="add del mod">
          <ac:chgData name="Michael Drechsel" userId="bcc63f8a-f16a-42ad-8e22-9dbe8ab09d0e" providerId="ADAL" clId="{59C45A40-CF0F-43C1-9968-E795AA5A02DC}" dt="2024-09-03T11:31:29.345" v="859" actId="478"/>
          <ac:spMkLst>
            <pc:docMk/>
            <pc:sldMk cId="492184338" sldId="289"/>
            <ac:spMk id="91" creationId="{00000000-0000-0000-0000-000000000000}"/>
          </ac:spMkLst>
        </pc:spChg>
        <pc:spChg chg="add del mod">
          <ac:chgData name="Michael Drechsel" userId="bcc63f8a-f16a-42ad-8e22-9dbe8ab09d0e" providerId="ADAL" clId="{59C45A40-CF0F-43C1-9968-E795AA5A02DC}" dt="2024-09-03T11:31:30.767" v="860" actId="478"/>
          <ac:spMkLst>
            <pc:docMk/>
            <pc:sldMk cId="492184338" sldId="289"/>
            <ac:spMk id="92" creationId="{00000000-0000-0000-0000-000000000000}"/>
          </ac:spMkLst>
        </pc:spChg>
        <pc:spChg chg="add del mod">
          <ac:chgData name="Michael Drechsel" userId="bcc63f8a-f16a-42ad-8e22-9dbe8ab09d0e" providerId="ADAL" clId="{59C45A40-CF0F-43C1-9968-E795AA5A02DC}" dt="2024-09-03T11:31:32.207" v="861" actId="478"/>
          <ac:spMkLst>
            <pc:docMk/>
            <pc:sldMk cId="492184338" sldId="289"/>
            <ac:spMk id="93" creationId="{00000000-0000-0000-0000-000000000000}"/>
          </ac:spMkLst>
        </pc:spChg>
        <pc:spChg chg="add del mod">
          <ac:chgData name="Michael Drechsel" userId="bcc63f8a-f16a-42ad-8e22-9dbe8ab09d0e" providerId="ADAL" clId="{59C45A40-CF0F-43C1-9968-E795AA5A02DC}" dt="2024-09-03T11:31:33.148" v="862" actId="478"/>
          <ac:spMkLst>
            <pc:docMk/>
            <pc:sldMk cId="492184338" sldId="289"/>
            <ac:spMk id="94" creationId="{00000000-0000-0000-0000-000000000000}"/>
          </ac:spMkLst>
        </pc:spChg>
        <pc:spChg chg="add del mod">
          <ac:chgData name="Michael Drechsel" userId="bcc63f8a-f16a-42ad-8e22-9dbe8ab09d0e" providerId="ADAL" clId="{59C45A40-CF0F-43C1-9968-E795AA5A02DC}" dt="2024-09-03T11:31:39.427" v="865" actId="478"/>
          <ac:spMkLst>
            <pc:docMk/>
            <pc:sldMk cId="492184338" sldId="289"/>
            <ac:spMk id="95" creationId="{983561F0-3DBA-457F-9EC5-9B86B8F6CD83}"/>
          </ac:spMkLst>
        </pc:spChg>
        <pc:spChg chg="add del mod">
          <ac:chgData name="Michael Drechsel" userId="bcc63f8a-f16a-42ad-8e22-9dbe8ab09d0e" providerId="ADAL" clId="{59C45A40-CF0F-43C1-9968-E795AA5A02DC}" dt="2024-09-03T11:30:17.463" v="847" actId="478"/>
          <ac:spMkLst>
            <pc:docMk/>
            <pc:sldMk cId="492184338" sldId="289"/>
            <ac:spMk id="96" creationId="{C723D530-1776-4C27-82D5-F383FD85AB7A}"/>
          </ac:spMkLst>
        </pc:spChg>
        <pc:spChg chg="add del mod">
          <ac:chgData name="Michael Drechsel" userId="bcc63f8a-f16a-42ad-8e22-9dbe8ab09d0e" providerId="ADAL" clId="{59C45A40-CF0F-43C1-9968-E795AA5A02DC}" dt="2024-09-03T11:31:49.397" v="869" actId="478"/>
          <ac:spMkLst>
            <pc:docMk/>
            <pc:sldMk cId="492184338" sldId="289"/>
            <ac:spMk id="97" creationId="{C4A63121-7CA0-CABF-2BB5-97AE1697A907}"/>
          </ac:spMkLst>
        </pc:spChg>
        <pc:spChg chg="add del mod">
          <ac:chgData name="Michael Drechsel" userId="bcc63f8a-f16a-42ad-8e22-9dbe8ab09d0e" providerId="ADAL" clId="{59C45A40-CF0F-43C1-9968-E795AA5A02DC}" dt="2024-09-03T11:31:47.445" v="867" actId="478"/>
          <ac:spMkLst>
            <pc:docMk/>
            <pc:sldMk cId="492184338" sldId="289"/>
            <ac:spMk id="98" creationId="{9E9D6711-F6B1-AC56-EDFF-ADDDF6DAD742}"/>
          </ac:spMkLst>
        </pc:spChg>
        <pc:spChg chg="add del">
          <ac:chgData name="Michael Drechsel" userId="bcc63f8a-f16a-42ad-8e22-9dbe8ab09d0e" providerId="ADAL" clId="{59C45A40-CF0F-43C1-9968-E795AA5A02DC}" dt="2024-09-03T11:32:19.584" v="871" actId="478"/>
          <ac:spMkLst>
            <pc:docMk/>
            <pc:sldMk cId="492184338" sldId="289"/>
            <ac:spMk id="99" creationId="{BC8B2A80-A6C5-5107-636C-FF8E50C3BD07}"/>
          </ac:spMkLst>
        </pc:spChg>
        <pc:spChg chg="mod">
          <ac:chgData name="Michael Drechsel" userId="bcc63f8a-f16a-42ad-8e22-9dbe8ab09d0e" providerId="ADAL" clId="{59C45A40-CF0F-43C1-9968-E795AA5A02DC}" dt="2024-09-03T11:43:57.566" v="1017"/>
          <ac:spMkLst>
            <pc:docMk/>
            <pc:sldMk cId="492184338" sldId="289"/>
            <ac:spMk id="103" creationId="{EB52D557-9AB9-9018-92EA-66D25E27978D}"/>
          </ac:spMkLst>
        </pc:spChg>
        <pc:spChg chg="mod">
          <ac:chgData name="Michael Drechsel" userId="bcc63f8a-f16a-42ad-8e22-9dbe8ab09d0e" providerId="ADAL" clId="{59C45A40-CF0F-43C1-9968-E795AA5A02DC}" dt="2024-09-03T11:43:57.566" v="1017"/>
          <ac:spMkLst>
            <pc:docMk/>
            <pc:sldMk cId="492184338" sldId="289"/>
            <ac:spMk id="104" creationId="{960C0A81-9F41-1474-8607-B4B925CA0C7D}"/>
          </ac:spMkLst>
        </pc:spChg>
        <pc:spChg chg="mod">
          <ac:chgData name="Michael Drechsel" userId="bcc63f8a-f16a-42ad-8e22-9dbe8ab09d0e" providerId="ADAL" clId="{59C45A40-CF0F-43C1-9968-E795AA5A02DC}" dt="2024-09-03T11:43:57.566" v="1017"/>
          <ac:spMkLst>
            <pc:docMk/>
            <pc:sldMk cId="492184338" sldId="289"/>
            <ac:spMk id="105" creationId="{10A1AEE1-28ED-4BFE-2E4B-57C79E727052}"/>
          </ac:spMkLst>
        </pc:spChg>
        <pc:spChg chg="mod">
          <ac:chgData name="Michael Drechsel" userId="bcc63f8a-f16a-42ad-8e22-9dbe8ab09d0e" providerId="ADAL" clId="{59C45A40-CF0F-43C1-9968-E795AA5A02DC}" dt="2024-09-03T11:43:57.566" v="1017"/>
          <ac:spMkLst>
            <pc:docMk/>
            <pc:sldMk cId="492184338" sldId="289"/>
            <ac:spMk id="106" creationId="{7E1779A0-9237-FD5F-DFF7-FC6FA47D040D}"/>
          </ac:spMkLst>
        </pc:spChg>
        <pc:spChg chg="mod">
          <ac:chgData name="Michael Drechsel" userId="bcc63f8a-f16a-42ad-8e22-9dbe8ab09d0e" providerId="ADAL" clId="{59C45A40-CF0F-43C1-9968-E795AA5A02DC}" dt="2024-09-03T11:43:57.566" v="1017"/>
          <ac:spMkLst>
            <pc:docMk/>
            <pc:sldMk cId="492184338" sldId="289"/>
            <ac:spMk id="107" creationId="{F302B035-FEAF-BD81-9E56-CA3717E12E90}"/>
          </ac:spMkLst>
        </pc:spChg>
        <pc:spChg chg="mod">
          <ac:chgData name="Michael Drechsel" userId="bcc63f8a-f16a-42ad-8e22-9dbe8ab09d0e" providerId="ADAL" clId="{59C45A40-CF0F-43C1-9968-E795AA5A02DC}" dt="2024-09-03T12:32:57.892" v="1037" actId="207"/>
          <ac:spMkLst>
            <pc:docMk/>
            <pc:sldMk cId="492184338" sldId="289"/>
            <ac:spMk id="109" creationId="{14181C71-A32B-F750-C0E5-3188F9131B1F}"/>
          </ac:spMkLst>
        </pc:spChg>
        <pc:spChg chg="mod">
          <ac:chgData name="Michael Drechsel" userId="bcc63f8a-f16a-42ad-8e22-9dbe8ab09d0e" providerId="ADAL" clId="{59C45A40-CF0F-43C1-9968-E795AA5A02DC}" dt="2024-09-03T12:32:54.123" v="1036" actId="207"/>
          <ac:spMkLst>
            <pc:docMk/>
            <pc:sldMk cId="492184338" sldId="289"/>
            <ac:spMk id="110" creationId="{D2042938-5A56-4029-3BD8-05ABF47C52DD}"/>
          </ac:spMkLst>
        </pc:spChg>
        <pc:grpChg chg="add del mod">
          <ac:chgData name="Michael Drechsel" userId="bcc63f8a-f16a-42ad-8e22-9dbe8ab09d0e" providerId="ADAL" clId="{59C45A40-CF0F-43C1-9968-E795AA5A02DC}" dt="2024-09-03T11:01:49.132" v="706" actId="165"/>
          <ac:grpSpMkLst>
            <pc:docMk/>
            <pc:sldMk cId="492184338" sldId="289"/>
            <ac:grpSpMk id="11" creationId="{00000000-0000-0000-0000-000000000000}"/>
          </ac:grpSpMkLst>
        </pc:grpChg>
        <pc:grpChg chg="del mod">
          <ac:chgData name="Michael Drechsel" userId="bcc63f8a-f16a-42ad-8e22-9dbe8ab09d0e" providerId="ADAL" clId="{59C45A40-CF0F-43C1-9968-E795AA5A02DC}" dt="2024-09-03T11:11:45.096" v="758" actId="165"/>
          <ac:grpSpMkLst>
            <pc:docMk/>
            <pc:sldMk cId="492184338" sldId="289"/>
            <ac:grpSpMk id="44" creationId="{B709D17D-F779-39EF-0C25-C665C8158A42}"/>
          </ac:grpSpMkLst>
        </pc:grpChg>
        <pc:grpChg chg="del mod">
          <ac:chgData name="Michael Drechsel" userId="bcc63f8a-f16a-42ad-8e22-9dbe8ab09d0e" providerId="ADAL" clId="{59C45A40-CF0F-43C1-9968-E795AA5A02DC}" dt="2024-09-03T11:17:09.642" v="784" actId="165"/>
          <ac:grpSpMkLst>
            <pc:docMk/>
            <pc:sldMk cId="492184338" sldId="289"/>
            <ac:grpSpMk id="62" creationId="{AC7B3570-9C36-21DE-682F-D98DF390E27D}"/>
          </ac:grpSpMkLst>
        </pc:grpChg>
        <pc:grpChg chg="add del mod">
          <ac:chgData name="Michael Drechsel" userId="bcc63f8a-f16a-42ad-8e22-9dbe8ab09d0e" providerId="ADAL" clId="{59C45A40-CF0F-43C1-9968-E795AA5A02DC}" dt="2024-09-03T12:32:40.881" v="1033" actId="478"/>
          <ac:grpSpMkLst>
            <pc:docMk/>
            <pc:sldMk cId="492184338" sldId="289"/>
            <ac:grpSpMk id="102" creationId="{9BA3906E-FB52-D230-9DE7-2364075D616D}"/>
          </ac:grpSpMkLst>
        </pc:grpChg>
        <pc:grpChg chg="add mod">
          <ac:chgData name="Michael Drechsel" userId="bcc63f8a-f16a-42ad-8e22-9dbe8ab09d0e" providerId="ADAL" clId="{59C45A40-CF0F-43C1-9968-E795AA5A02DC}" dt="2024-09-03T12:32:41.778" v="1034"/>
          <ac:grpSpMkLst>
            <pc:docMk/>
            <pc:sldMk cId="492184338" sldId="289"/>
            <ac:grpSpMk id="108" creationId="{E43F37B0-4E4B-07D8-1A04-28BB7639FB35}"/>
          </ac:grpSpMkLst>
        </pc:grpChg>
        <pc:picChg chg="add del mod ord">
          <ac:chgData name="Michael Drechsel" userId="bcc63f8a-f16a-42ad-8e22-9dbe8ab09d0e" providerId="ADAL" clId="{59C45A40-CF0F-43C1-9968-E795AA5A02DC}" dt="2024-09-03T10:59:27.689" v="698" actId="21"/>
          <ac:picMkLst>
            <pc:docMk/>
            <pc:sldMk cId="492184338" sldId="289"/>
            <ac:picMk id="7" creationId="{4B2B148C-E16E-0A30-D877-E3672C76C3DA}"/>
          </ac:picMkLst>
        </pc:picChg>
        <pc:picChg chg="add del mod ord">
          <ac:chgData name="Michael Drechsel" userId="bcc63f8a-f16a-42ad-8e22-9dbe8ab09d0e" providerId="ADAL" clId="{59C45A40-CF0F-43C1-9968-E795AA5A02DC}" dt="2024-09-03T11:33:03.906" v="872" actId="478"/>
          <ac:picMkLst>
            <pc:docMk/>
            <pc:sldMk cId="492184338" sldId="289"/>
            <ac:picMk id="37" creationId="{35F0E6C8-36B1-8F9B-07EC-1ECEF824AF22}"/>
          </ac:picMkLst>
        </pc:picChg>
        <pc:picChg chg="add del mod">
          <ac:chgData name="Michael Drechsel" userId="bcc63f8a-f16a-42ad-8e22-9dbe8ab09d0e" providerId="ADAL" clId="{59C45A40-CF0F-43C1-9968-E795AA5A02DC}" dt="2024-09-03T11:10:40.157" v="748" actId="27803"/>
          <ac:picMkLst>
            <pc:docMk/>
            <pc:sldMk cId="492184338" sldId="289"/>
            <ac:picMk id="43" creationId="{773A2C06-C6FB-337A-C616-98125D266EDD}"/>
          </ac:picMkLst>
        </pc:picChg>
        <pc:picChg chg="add del mod">
          <ac:chgData name="Michael Drechsel" userId="bcc63f8a-f16a-42ad-8e22-9dbe8ab09d0e" providerId="ADAL" clId="{59C45A40-CF0F-43C1-9968-E795AA5A02DC}" dt="2024-09-03T11:15:16.705" v="773" actId="27803"/>
          <ac:picMkLst>
            <pc:docMk/>
            <pc:sldMk cId="492184338" sldId="289"/>
            <ac:picMk id="61" creationId="{F3AEAA2C-380C-6309-9572-D6AE28FF85D2}"/>
          </ac:picMkLst>
        </pc:picChg>
        <pc:picChg chg="add mod ord">
          <ac:chgData name="Michael Drechsel" userId="bcc63f8a-f16a-42ad-8e22-9dbe8ab09d0e" providerId="ADAL" clId="{59C45A40-CF0F-43C1-9968-E795AA5A02DC}" dt="2024-09-03T12:36:30.134" v="1087" actId="167"/>
          <ac:picMkLst>
            <pc:docMk/>
            <pc:sldMk cId="492184338" sldId="289"/>
            <ac:picMk id="101" creationId="{66BCCEA3-A224-1A4D-9807-0BF4566955E8}"/>
          </ac:picMkLst>
        </pc:picChg>
      </pc:sldChg>
      <pc:sldChg chg="addSp delSp modSp mod setBg">
        <pc:chgData name="Michael Drechsel" userId="bcc63f8a-f16a-42ad-8e22-9dbe8ab09d0e" providerId="ADAL" clId="{59C45A40-CF0F-43C1-9968-E795AA5A02DC}" dt="2024-09-03T12:48:33.127" v="1149" actId="207"/>
        <pc:sldMkLst>
          <pc:docMk/>
          <pc:sldMk cId="2847487692" sldId="294"/>
        </pc:sldMkLst>
        <pc:spChg chg="mod">
          <ac:chgData name="Michael Drechsel" userId="bcc63f8a-f16a-42ad-8e22-9dbe8ab09d0e" providerId="ADAL" clId="{59C45A40-CF0F-43C1-9968-E795AA5A02DC}" dt="2024-09-03T12:48:33.127" v="1149" actId="207"/>
          <ac:spMkLst>
            <pc:docMk/>
            <pc:sldMk cId="2847487692" sldId="294"/>
            <ac:spMk id="11" creationId="{00000000-0000-0000-0000-000000000000}"/>
          </ac:spMkLst>
        </pc:spChg>
        <pc:picChg chg="add del mod ord">
          <ac:chgData name="Michael Drechsel" userId="bcc63f8a-f16a-42ad-8e22-9dbe8ab09d0e" providerId="ADAL" clId="{59C45A40-CF0F-43C1-9968-E795AA5A02DC}" dt="2024-09-03T12:48:07.800" v="1148" actId="478"/>
          <ac:picMkLst>
            <pc:docMk/>
            <pc:sldMk cId="2847487692" sldId="294"/>
            <ac:picMk id="3" creationId="{B4C6F26C-5E12-A4DA-46FA-8962F10162AA}"/>
          </ac:picMkLst>
        </pc:picChg>
        <pc:picChg chg="add mod">
          <ac:chgData name="Michael Drechsel" userId="bcc63f8a-f16a-42ad-8e22-9dbe8ab09d0e" providerId="ADAL" clId="{59C45A40-CF0F-43C1-9968-E795AA5A02DC}" dt="2024-09-03T12:48:05.645" v="1147" actId="1076"/>
          <ac:picMkLst>
            <pc:docMk/>
            <pc:sldMk cId="2847487692" sldId="294"/>
            <ac:picMk id="7" creationId="{58D29A5C-5085-E755-6EAE-6B03303E0FF5}"/>
          </ac:picMkLst>
        </pc:picChg>
      </pc:sldChg>
      <pc:sldChg chg="addSp delSp modSp mod setBg">
        <pc:chgData name="Michael Drechsel" userId="bcc63f8a-f16a-42ad-8e22-9dbe8ab09d0e" providerId="ADAL" clId="{59C45A40-CF0F-43C1-9968-E795AA5A02DC}" dt="2024-09-03T13:05:09.978" v="1217" actId="207"/>
        <pc:sldMkLst>
          <pc:docMk/>
          <pc:sldMk cId="426497286" sldId="296"/>
        </pc:sldMkLst>
        <pc:spChg chg="mod">
          <ac:chgData name="Michael Drechsel" userId="bcc63f8a-f16a-42ad-8e22-9dbe8ab09d0e" providerId="ADAL" clId="{59C45A40-CF0F-43C1-9968-E795AA5A02DC}" dt="2024-09-03T13:00:36.998" v="1192" actId="1076"/>
          <ac:spMkLst>
            <pc:docMk/>
            <pc:sldMk cId="426497286" sldId="296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5:09.978" v="1217" actId="207"/>
          <ac:spMkLst>
            <pc:docMk/>
            <pc:sldMk cId="426497286" sldId="296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0:48.374" v="1193" actId="1076"/>
          <ac:spMkLst>
            <pc:docMk/>
            <pc:sldMk cId="426497286" sldId="296"/>
            <ac:spMk id="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0:48.374" v="1193" actId="1076"/>
          <ac:spMkLst>
            <pc:docMk/>
            <pc:sldMk cId="426497286" sldId="296"/>
            <ac:spMk id="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0:48.374" v="1193" actId="1076"/>
          <ac:spMkLst>
            <pc:docMk/>
            <pc:sldMk cId="426497286" sldId="296"/>
            <ac:spMk id="8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0:48.374" v="1193" actId="1076"/>
          <ac:spMkLst>
            <pc:docMk/>
            <pc:sldMk cId="426497286" sldId="296"/>
            <ac:spMk id="9" creationId="{00000000-0000-0000-0000-000000000000}"/>
          </ac:spMkLst>
        </pc:spChg>
        <pc:picChg chg="add del mod ord">
          <ac:chgData name="Michael Drechsel" userId="bcc63f8a-f16a-42ad-8e22-9dbe8ab09d0e" providerId="ADAL" clId="{59C45A40-CF0F-43C1-9968-E795AA5A02DC}" dt="2024-09-03T13:00:55.157" v="1194" actId="478"/>
          <ac:picMkLst>
            <pc:docMk/>
            <pc:sldMk cId="426497286" sldId="296"/>
            <ac:picMk id="11" creationId="{9AA43149-3AC4-6BC3-FD8C-C5C1B6C9B284}"/>
          </ac:picMkLst>
        </pc:picChg>
      </pc:sldChg>
      <pc:sldChg chg="modSp mod setBg">
        <pc:chgData name="Michael Drechsel" userId="bcc63f8a-f16a-42ad-8e22-9dbe8ab09d0e" providerId="ADAL" clId="{59C45A40-CF0F-43C1-9968-E795AA5A02DC}" dt="2024-09-03T13:05:56.722" v="1222" actId="1076"/>
        <pc:sldMkLst>
          <pc:docMk/>
          <pc:sldMk cId="2615728510" sldId="298"/>
        </pc:sldMkLst>
        <pc:spChg chg="mod">
          <ac:chgData name="Michael Drechsel" userId="bcc63f8a-f16a-42ad-8e22-9dbe8ab09d0e" providerId="ADAL" clId="{59C45A40-CF0F-43C1-9968-E795AA5A02DC}" dt="2024-09-03T13:02:09.721" v="1204" actId="1076"/>
          <ac:spMkLst>
            <pc:docMk/>
            <pc:sldMk cId="2615728510" sldId="298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5:48.064" v="1221" actId="207"/>
          <ac:spMkLst>
            <pc:docMk/>
            <pc:sldMk cId="2615728510" sldId="298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5:56.722" v="1222" actId="1076"/>
          <ac:spMkLst>
            <pc:docMk/>
            <pc:sldMk cId="2615728510" sldId="298"/>
            <ac:spMk id="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5:56.722" v="1222" actId="1076"/>
          <ac:spMkLst>
            <pc:docMk/>
            <pc:sldMk cId="2615728510" sldId="298"/>
            <ac:spMk id="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5:56.722" v="1222" actId="1076"/>
          <ac:spMkLst>
            <pc:docMk/>
            <pc:sldMk cId="2615728510" sldId="298"/>
            <ac:spMk id="8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5:56.722" v="1222" actId="1076"/>
          <ac:spMkLst>
            <pc:docMk/>
            <pc:sldMk cId="2615728510" sldId="298"/>
            <ac:spMk id="9" creationId="{00000000-0000-0000-0000-000000000000}"/>
          </ac:spMkLst>
        </pc:spChg>
      </pc:sldChg>
      <pc:sldChg chg="addSp delSp modSp mod setBg">
        <pc:chgData name="Michael Drechsel" userId="bcc63f8a-f16a-42ad-8e22-9dbe8ab09d0e" providerId="ADAL" clId="{59C45A40-CF0F-43C1-9968-E795AA5A02DC}" dt="2024-09-04T06:12:54.087" v="2026" actId="478"/>
        <pc:sldMkLst>
          <pc:docMk/>
          <pc:sldMk cId="603434063" sldId="299"/>
        </pc:sldMkLst>
        <pc:spChg chg="mod">
          <ac:chgData name="Michael Drechsel" userId="bcc63f8a-f16a-42ad-8e22-9dbe8ab09d0e" providerId="ADAL" clId="{59C45A40-CF0F-43C1-9968-E795AA5A02DC}" dt="2024-09-03T14:45:04.049" v="2013" actId="313"/>
          <ac:spMkLst>
            <pc:docMk/>
            <pc:sldMk cId="603434063" sldId="299"/>
            <ac:spMk id="11" creationId="{00000000-0000-0000-0000-000000000000}"/>
          </ac:spMkLst>
        </pc:spChg>
        <pc:spChg chg="del">
          <ac:chgData name="Michael Drechsel" userId="bcc63f8a-f16a-42ad-8e22-9dbe8ab09d0e" providerId="ADAL" clId="{59C45A40-CF0F-43C1-9968-E795AA5A02DC}" dt="2024-09-04T06:12:54.087" v="2026" actId="478"/>
          <ac:spMkLst>
            <pc:docMk/>
            <pc:sldMk cId="603434063" sldId="299"/>
            <ac:spMk id="17" creationId="{C53B66AD-4534-457D-BAE0-BB1970057057}"/>
          </ac:spMkLst>
        </pc:spChg>
        <pc:spChg chg="mod">
          <ac:chgData name="Michael Drechsel" userId="bcc63f8a-f16a-42ad-8e22-9dbe8ab09d0e" providerId="ADAL" clId="{59C45A40-CF0F-43C1-9968-E795AA5A02DC}" dt="2024-09-03T12:53:11.370" v="1165" actId="14838"/>
          <ac:spMkLst>
            <pc:docMk/>
            <pc:sldMk cId="603434063" sldId="299"/>
            <ac:spMk id="20" creationId="{00000000-0000-0000-0000-000000000000}"/>
          </ac:spMkLst>
        </pc:spChg>
        <pc:picChg chg="add mod">
          <ac:chgData name="Michael Drechsel" userId="bcc63f8a-f16a-42ad-8e22-9dbe8ab09d0e" providerId="ADAL" clId="{59C45A40-CF0F-43C1-9968-E795AA5A02DC}" dt="2024-09-03T12:57:57.012" v="1177" actId="14100"/>
          <ac:picMkLst>
            <pc:docMk/>
            <pc:sldMk cId="603434063" sldId="299"/>
            <ac:picMk id="5" creationId="{8DF875DD-6D1B-4235-F019-C4B935B8ADC3}"/>
          </ac:picMkLst>
        </pc:picChg>
        <pc:picChg chg="add del mod ord">
          <ac:chgData name="Michael Drechsel" userId="bcc63f8a-f16a-42ad-8e22-9dbe8ab09d0e" providerId="ADAL" clId="{59C45A40-CF0F-43C1-9968-E795AA5A02DC}" dt="2024-09-03T12:58:02.703" v="1178" actId="478"/>
          <ac:picMkLst>
            <pc:docMk/>
            <pc:sldMk cId="603434063" sldId="299"/>
            <ac:picMk id="7" creationId="{70B0484F-75DD-B731-9DDC-1F2C4DA81294}"/>
          </ac:picMkLst>
        </pc:picChg>
        <pc:picChg chg="del">
          <ac:chgData name="Michael Drechsel" userId="bcc63f8a-f16a-42ad-8e22-9dbe8ab09d0e" providerId="ADAL" clId="{59C45A40-CF0F-43C1-9968-E795AA5A02DC}" dt="2024-09-03T12:52:17.662" v="1159" actId="478"/>
          <ac:picMkLst>
            <pc:docMk/>
            <pc:sldMk cId="603434063" sldId="299"/>
            <ac:picMk id="22" creationId="{00000000-0000-0000-0000-000000000000}"/>
          </ac:picMkLst>
        </pc:picChg>
      </pc:sldChg>
      <pc:sldChg chg="modSp mod setBg">
        <pc:chgData name="Michael Drechsel" userId="bcc63f8a-f16a-42ad-8e22-9dbe8ab09d0e" providerId="ADAL" clId="{59C45A40-CF0F-43C1-9968-E795AA5A02DC}" dt="2024-09-03T13:06:26.800" v="1227" actId="1076"/>
        <pc:sldMkLst>
          <pc:docMk/>
          <pc:sldMk cId="917484948" sldId="300"/>
        </pc:sldMkLst>
        <pc:spChg chg="mod">
          <ac:chgData name="Michael Drechsel" userId="bcc63f8a-f16a-42ad-8e22-9dbe8ab09d0e" providerId="ADAL" clId="{59C45A40-CF0F-43C1-9968-E795AA5A02DC}" dt="2024-09-03T13:02:50.241" v="1209" actId="1076"/>
          <ac:spMkLst>
            <pc:docMk/>
            <pc:sldMk cId="917484948" sldId="300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6:10.013" v="1226" actId="207"/>
          <ac:spMkLst>
            <pc:docMk/>
            <pc:sldMk cId="917484948" sldId="300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6:26.800" v="1227" actId="1076"/>
          <ac:spMkLst>
            <pc:docMk/>
            <pc:sldMk cId="917484948" sldId="300"/>
            <ac:spMk id="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6:26.800" v="1227" actId="1076"/>
          <ac:spMkLst>
            <pc:docMk/>
            <pc:sldMk cId="917484948" sldId="300"/>
            <ac:spMk id="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6:26.800" v="1227" actId="1076"/>
          <ac:spMkLst>
            <pc:docMk/>
            <pc:sldMk cId="917484948" sldId="300"/>
            <ac:spMk id="8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6:26.800" v="1227" actId="1076"/>
          <ac:spMkLst>
            <pc:docMk/>
            <pc:sldMk cId="917484948" sldId="300"/>
            <ac:spMk id="9" creationId="{00000000-0000-0000-0000-000000000000}"/>
          </ac:spMkLst>
        </pc:spChg>
      </pc:sldChg>
      <pc:sldChg chg="delSp modSp mod setBg">
        <pc:chgData name="Michael Drechsel" userId="bcc63f8a-f16a-42ad-8e22-9dbe8ab09d0e" providerId="ADAL" clId="{59C45A40-CF0F-43C1-9968-E795AA5A02DC}" dt="2024-09-04T07:20:39.196" v="2036"/>
        <pc:sldMkLst>
          <pc:docMk/>
          <pc:sldMk cId="2761999422" sldId="301"/>
        </pc:sldMkLst>
        <pc:picChg chg="del mod">
          <ac:chgData name="Michael Drechsel" userId="bcc63f8a-f16a-42ad-8e22-9dbe8ab09d0e" providerId="ADAL" clId="{59C45A40-CF0F-43C1-9968-E795AA5A02DC}" dt="2024-09-04T07:20:25.908" v="2033" actId="478"/>
          <ac:picMkLst>
            <pc:docMk/>
            <pc:sldMk cId="2761999422" sldId="301"/>
            <ac:picMk id="8" creationId="{00000000-0000-0000-0000-000000000000}"/>
          </ac:picMkLst>
        </pc:picChg>
      </pc:sldChg>
      <pc:sldChg chg="modSp mod setBg">
        <pc:chgData name="Michael Drechsel" userId="bcc63f8a-f16a-42ad-8e22-9dbe8ab09d0e" providerId="ADAL" clId="{59C45A40-CF0F-43C1-9968-E795AA5A02DC}" dt="2024-09-03T13:06:46.970" v="1230" actId="1076"/>
        <pc:sldMkLst>
          <pc:docMk/>
          <pc:sldMk cId="2497788092" sldId="302"/>
        </pc:sldMkLst>
        <pc:spChg chg="mod">
          <ac:chgData name="Michael Drechsel" userId="bcc63f8a-f16a-42ad-8e22-9dbe8ab09d0e" providerId="ADAL" clId="{59C45A40-CF0F-43C1-9968-E795AA5A02DC}" dt="2024-09-03T13:03:47.982" v="1214" actId="1076"/>
          <ac:spMkLst>
            <pc:docMk/>
            <pc:sldMk cId="2497788092" sldId="302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6:37.280" v="1229" actId="207"/>
          <ac:spMkLst>
            <pc:docMk/>
            <pc:sldMk cId="2497788092" sldId="302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6:46.970" v="1230" actId="1076"/>
          <ac:spMkLst>
            <pc:docMk/>
            <pc:sldMk cId="2497788092" sldId="302"/>
            <ac:spMk id="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6:46.970" v="1230" actId="1076"/>
          <ac:spMkLst>
            <pc:docMk/>
            <pc:sldMk cId="2497788092" sldId="302"/>
            <ac:spMk id="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6:46.970" v="1230" actId="1076"/>
          <ac:spMkLst>
            <pc:docMk/>
            <pc:sldMk cId="2497788092" sldId="302"/>
            <ac:spMk id="8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06:46.970" v="1230" actId="1076"/>
          <ac:spMkLst>
            <pc:docMk/>
            <pc:sldMk cId="2497788092" sldId="302"/>
            <ac:spMk id="9" creationId="{00000000-0000-0000-0000-000000000000}"/>
          </ac:spMkLst>
        </pc:spChg>
      </pc:sldChg>
      <pc:sldChg chg="addSp delSp modSp mod">
        <pc:chgData name="Michael Drechsel" userId="bcc63f8a-f16a-42ad-8e22-9dbe8ab09d0e" providerId="ADAL" clId="{59C45A40-CF0F-43C1-9968-E795AA5A02DC}" dt="2024-09-03T13:07:39.894" v="1236" actId="478"/>
        <pc:sldMkLst>
          <pc:docMk/>
          <pc:sldMk cId="907019588" sldId="304"/>
        </pc:sldMkLst>
        <pc:picChg chg="add del mod ord">
          <ac:chgData name="Michael Drechsel" userId="bcc63f8a-f16a-42ad-8e22-9dbe8ab09d0e" providerId="ADAL" clId="{59C45A40-CF0F-43C1-9968-E795AA5A02DC}" dt="2024-09-03T13:07:39.894" v="1236" actId="478"/>
          <ac:picMkLst>
            <pc:docMk/>
            <pc:sldMk cId="907019588" sldId="304"/>
            <ac:picMk id="13" creationId="{B45E466D-6CE2-0B47-B962-D06F959AC45C}"/>
          </ac:picMkLst>
        </pc:picChg>
      </pc:sldChg>
      <pc:sldChg chg="addSp delSp modSp mod setBg">
        <pc:chgData name="Michael Drechsel" userId="bcc63f8a-f16a-42ad-8e22-9dbe8ab09d0e" providerId="ADAL" clId="{59C45A40-CF0F-43C1-9968-E795AA5A02DC}" dt="2024-09-04T07:24:03.643" v="2048"/>
        <pc:sldMkLst>
          <pc:docMk/>
          <pc:sldMk cId="1154966908" sldId="305"/>
        </pc:sldMkLst>
        <pc:spChg chg="add mod">
          <ac:chgData name="Michael Drechsel" userId="bcc63f8a-f16a-42ad-8e22-9dbe8ab09d0e" providerId="ADAL" clId="{59C45A40-CF0F-43C1-9968-E795AA5A02DC}" dt="2024-09-04T06:12:40.373" v="2025"/>
          <ac:spMkLst>
            <pc:docMk/>
            <pc:sldMk cId="1154966908" sldId="305"/>
            <ac:spMk id="2" creationId="{D1C281B8-3F0E-0F8D-6556-6F7FFE9C8FA8}"/>
          </ac:spMkLst>
        </pc:spChg>
        <pc:spChg chg="mod">
          <ac:chgData name="Michael Drechsel" userId="bcc63f8a-f16a-42ad-8e22-9dbe8ab09d0e" providerId="ADAL" clId="{59C45A40-CF0F-43C1-9968-E795AA5A02DC}" dt="2024-09-03T13:09:09.698" v="1253" actId="14838"/>
          <ac:spMkLst>
            <pc:docMk/>
            <pc:sldMk cId="1154966908" sldId="305"/>
            <ac:spMk id="11" creationId="{00000000-0000-0000-0000-000000000000}"/>
          </ac:spMkLst>
        </pc:spChg>
        <pc:picChg chg="add del mod">
          <ac:chgData name="Michael Drechsel" userId="bcc63f8a-f16a-42ad-8e22-9dbe8ab09d0e" providerId="ADAL" clId="{59C45A40-CF0F-43C1-9968-E795AA5A02DC}" dt="2024-09-04T07:23:50.746" v="2041" actId="478"/>
          <ac:picMkLst>
            <pc:docMk/>
            <pc:sldMk cId="1154966908" sldId="305"/>
            <ac:picMk id="6" creationId="{FBFE182C-C986-15B4-116C-602DFACABDE1}"/>
          </ac:picMkLst>
        </pc:picChg>
      </pc:sldChg>
      <pc:sldChg chg="addSp delSp modSp mod">
        <pc:chgData name="Michael Drechsel" userId="bcc63f8a-f16a-42ad-8e22-9dbe8ab09d0e" providerId="ADAL" clId="{59C45A40-CF0F-43C1-9968-E795AA5A02DC}" dt="2024-09-05T04:58:20.149" v="2066" actId="207"/>
        <pc:sldMkLst>
          <pc:docMk/>
          <pc:sldMk cId="2184252948" sldId="307"/>
        </pc:sldMkLst>
        <pc:spChg chg="mod">
          <ac:chgData name="Michael Drechsel" userId="bcc63f8a-f16a-42ad-8e22-9dbe8ab09d0e" providerId="ADAL" clId="{59C45A40-CF0F-43C1-9968-E795AA5A02DC}" dt="2024-09-03T13:16:54.836" v="1296" actId="207"/>
          <ac:spMkLst>
            <pc:docMk/>
            <pc:sldMk cId="2184252948" sldId="307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17:05.991" v="1300" actId="313"/>
          <ac:spMkLst>
            <pc:docMk/>
            <pc:sldMk cId="2184252948" sldId="307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8:20.149" v="2066" actId="207"/>
          <ac:spMkLst>
            <pc:docMk/>
            <pc:sldMk cId="2184252948" sldId="307"/>
            <ac:spMk id="4" creationId="{00000000-0000-0000-0000-000000000000}"/>
          </ac:spMkLst>
        </pc:spChg>
        <pc:picChg chg="add del mod">
          <ac:chgData name="Michael Drechsel" userId="bcc63f8a-f16a-42ad-8e22-9dbe8ab09d0e" providerId="ADAL" clId="{59C45A40-CF0F-43C1-9968-E795AA5A02DC}" dt="2024-09-03T13:17:17.256" v="1304" actId="478"/>
          <ac:picMkLst>
            <pc:docMk/>
            <pc:sldMk cId="2184252948" sldId="307"/>
            <ac:picMk id="7" creationId="{592DA9BA-D841-8034-A9DE-5EF9A4299B28}"/>
          </ac:picMkLst>
        </pc:picChg>
      </pc:sldChg>
      <pc:sldChg chg="addSp delSp modSp mod setBg modClrScheme chgLayout">
        <pc:chgData name="Michael Drechsel" userId="bcc63f8a-f16a-42ad-8e22-9dbe8ab09d0e" providerId="ADAL" clId="{59C45A40-CF0F-43C1-9968-E795AA5A02DC}" dt="2024-09-03T13:18:43.462" v="1310" actId="478"/>
        <pc:sldMkLst>
          <pc:docMk/>
          <pc:sldMk cId="54701885" sldId="308"/>
        </pc:sldMkLst>
        <pc:spChg chg="add del mod ord">
          <ac:chgData name="Michael Drechsel" userId="bcc63f8a-f16a-42ad-8e22-9dbe8ab09d0e" providerId="ADAL" clId="{59C45A40-CF0F-43C1-9968-E795AA5A02DC}" dt="2024-09-03T13:18:43.462" v="1310" actId="478"/>
          <ac:spMkLst>
            <pc:docMk/>
            <pc:sldMk cId="54701885" sldId="308"/>
            <ac:spMk id="2" creationId="{58AA9AF5-2E57-8664-4A6B-45D8AAE9597B}"/>
          </ac:spMkLst>
        </pc:spChg>
        <pc:spChg chg="mod ord">
          <ac:chgData name="Michael Drechsel" userId="bcc63f8a-f16a-42ad-8e22-9dbe8ab09d0e" providerId="ADAL" clId="{59C45A40-CF0F-43C1-9968-E795AA5A02DC}" dt="2024-09-03T13:18:39.445" v="1309" actId="700"/>
          <ac:spMkLst>
            <pc:docMk/>
            <pc:sldMk cId="54701885" sldId="308"/>
            <ac:spMk id="4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3:18:39.445" v="1309" actId="700"/>
          <ac:spMkLst>
            <pc:docMk/>
            <pc:sldMk cId="54701885" sldId="308"/>
            <ac:spMk id="5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3:18:39.445" v="1309" actId="700"/>
          <ac:spMkLst>
            <pc:docMk/>
            <pc:sldMk cId="54701885" sldId="308"/>
            <ac:spMk id="7" creationId="{00000000-0000-0000-0000-000000000000}"/>
          </ac:spMkLst>
        </pc:spChg>
        <pc:picChg chg="del">
          <ac:chgData name="Michael Drechsel" userId="bcc63f8a-f16a-42ad-8e22-9dbe8ab09d0e" providerId="ADAL" clId="{59C45A40-CF0F-43C1-9968-E795AA5A02DC}" dt="2024-09-03T13:18:01.098" v="1305" actId="478"/>
          <ac:picMkLst>
            <pc:docMk/>
            <pc:sldMk cId="54701885" sldId="308"/>
            <ac:picMk id="6" creationId="{00000000-0000-0000-0000-000000000000}"/>
          </ac:picMkLst>
        </pc:picChg>
      </pc:sldChg>
      <pc:sldChg chg="addSp modSp setBg">
        <pc:chgData name="Michael Drechsel" userId="bcc63f8a-f16a-42ad-8e22-9dbe8ab09d0e" providerId="ADAL" clId="{59C45A40-CF0F-43C1-9968-E795AA5A02DC}" dt="2024-09-04T07:24:21.053" v="2054"/>
        <pc:sldMkLst>
          <pc:docMk/>
          <pc:sldMk cId="3384981760" sldId="309"/>
        </pc:sldMkLst>
        <pc:spChg chg="add mod">
          <ac:chgData name="Michael Drechsel" userId="bcc63f8a-f16a-42ad-8e22-9dbe8ab09d0e" providerId="ADAL" clId="{59C45A40-CF0F-43C1-9968-E795AA5A02DC}" dt="2024-09-04T06:12:27.834" v="2023"/>
          <ac:spMkLst>
            <pc:docMk/>
            <pc:sldMk cId="3384981760" sldId="309"/>
            <ac:spMk id="2" creationId="{B0A67459-FEB8-5783-6967-F211BA5B1663}"/>
          </ac:spMkLst>
        </pc:spChg>
      </pc:sldChg>
      <pc:sldChg chg="addSp delSp modSp mod">
        <pc:chgData name="Michael Drechsel" userId="bcc63f8a-f16a-42ad-8e22-9dbe8ab09d0e" providerId="ADAL" clId="{59C45A40-CF0F-43C1-9968-E795AA5A02DC}" dt="2024-09-05T04:58:23.742" v="2067" actId="207"/>
        <pc:sldMkLst>
          <pc:docMk/>
          <pc:sldMk cId="223294588" sldId="310"/>
        </pc:sldMkLst>
        <pc:spChg chg="mod">
          <ac:chgData name="Michael Drechsel" userId="bcc63f8a-f16a-42ad-8e22-9dbe8ab09d0e" providerId="ADAL" clId="{59C45A40-CF0F-43C1-9968-E795AA5A02DC}" dt="2024-09-03T13:21:05.511" v="1315" actId="207"/>
          <ac:spMkLst>
            <pc:docMk/>
            <pc:sldMk cId="223294588" sldId="310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21:10.216" v="1317" actId="20577"/>
          <ac:spMkLst>
            <pc:docMk/>
            <pc:sldMk cId="223294588" sldId="310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8:23.742" v="2067" actId="207"/>
          <ac:spMkLst>
            <pc:docMk/>
            <pc:sldMk cId="223294588" sldId="310"/>
            <ac:spMk id="4" creationId="{00000000-0000-0000-0000-000000000000}"/>
          </ac:spMkLst>
        </pc:spChg>
        <pc:picChg chg="add del mod">
          <ac:chgData name="Michael Drechsel" userId="bcc63f8a-f16a-42ad-8e22-9dbe8ab09d0e" providerId="ADAL" clId="{59C45A40-CF0F-43C1-9968-E795AA5A02DC}" dt="2024-09-03T13:21:24.128" v="1321" actId="478"/>
          <ac:picMkLst>
            <pc:docMk/>
            <pc:sldMk cId="223294588" sldId="310"/>
            <ac:picMk id="7" creationId="{A0F7F2B1-F45F-982D-C4C1-5F3F136A9CE4}"/>
          </ac:picMkLst>
        </pc:picChg>
      </pc:sldChg>
      <pc:sldChg chg="modSp mod">
        <pc:chgData name="Michael Drechsel" userId="bcc63f8a-f16a-42ad-8e22-9dbe8ab09d0e" providerId="ADAL" clId="{59C45A40-CF0F-43C1-9968-E795AA5A02DC}" dt="2024-09-05T04:58:26.488" v="2068" actId="207"/>
        <pc:sldMkLst>
          <pc:docMk/>
          <pc:sldMk cId="2755482130" sldId="311"/>
        </pc:sldMkLst>
        <pc:spChg chg="mod">
          <ac:chgData name="Michael Drechsel" userId="bcc63f8a-f16a-42ad-8e22-9dbe8ab09d0e" providerId="ADAL" clId="{59C45A40-CF0F-43C1-9968-E795AA5A02DC}" dt="2024-09-03T13:21:47.963" v="1327" actId="6549"/>
          <ac:spMkLst>
            <pc:docMk/>
            <pc:sldMk cId="2755482130" sldId="311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8:26.488" v="2068" actId="207"/>
          <ac:spMkLst>
            <pc:docMk/>
            <pc:sldMk cId="2755482130" sldId="311"/>
            <ac:spMk id="4" creationId="{00000000-0000-0000-0000-000000000000}"/>
          </ac:spMkLst>
        </pc:spChg>
      </pc:sldChg>
      <pc:sldChg chg="modSp mod">
        <pc:chgData name="Michael Drechsel" userId="bcc63f8a-f16a-42ad-8e22-9dbe8ab09d0e" providerId="ADAL" clId="{59C45A40-CF0F-43C1-9968-E795AA5A02DC}" dt="2024-09-05T04:58:29.531" v="2069" actId="207"/>
        <pc:sldMkLst>
          <pc:docMk/>
          <pc:sldMk cId="3215556078" sldId="312"/>
        </pc:sldMkLst>
        <pc:spChg chg="mod">
          <ac:chgData name="Michael Drechsel" userId="bcc63f8a-f16a-42ad-8e22-9dbe8ab09d0e" providerId="ADAL" clId="{59C45A40-CF0F-43C1-9968-E795AA5A02DC}" dt="2024-09-05T04:58:29.531" v="2069" actId="207"/>
          <ac:spMkLst>
            <pc:docMk/>
            <pc:sldMk cId="3215556078" sldId="312"/>
            <ac:spMk id="4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22:23.485" v="1342"/>
          <ac:spMkLst>
            <pc:docMk/>
            <pc:sldMk cId="3215556078" sldId="312"/>
            <ac:spMk id="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23:03.587" v="1415" actId="20577"/>
          <ac:spMkLst>
            <pc:docMk/>
            <pc:sldMk cId="3215556078" sldId="312"/>
            <ac:spMk id="7" creationId="{00000000-0000-0000-0000-000000000000}"/>
          </ac:spMkLst>
        </pc:spChg>
      </pc:sldChg>
      <pc:sldChg chg="modSp mod">
        <pc:chgData name="Michael Drechsel" userId="bcc63f8a-f16a-42ad-8e22-9dbe8ab09d0e" providerId="ADAL" clId="{59C45A40-CF0F-43C1-9968-E795AA5A02DC}" dt="2024-09-05T04:58:33.025" v="2070" actId="207"/>
        <pc:sldMkLst>
          <pc:docMk/>
          <pc:sldMk cId="155533838" sldId="313"/>
        </pc:sldMkLst>
        <pc:spChg chg="mod">
          <ac:chgData name="Michael Drechsel" userId="bcc63f8a-f16a-42ad-8e22-9dbe8ab09d0e" providerId="ADAL" clId="{59C45A40-CF0F-43C1-9968-E795AA5A02DC}" dt="2024-09-05T04:58:33.025" v="2070" actId="207"/>
          <ac:spMkLst>
            <pc:docMk/>
            <pc:sldMk cId="155533838" sldId="313"/>
            <ac:spMk id="4" creationId="{00000000-0000-0000-0000-000000000000}"/>
          </ac:spMkLst>
        </pc:spChg>
      </pc:sldChg>
      <pc:sldChg chg="modSp mod">
        <pc:chgData name="Michael Drechsel" userId="bcc63f8a-f16a-42ad-8e22-9dbe8ab09d0e" providerId="ADAL" clId="{59C45A40-CF0F-43C1-9968-E795AA5A02DC}" dt="2024-09-05T04:58:35.793" v="2071" actId="207"/>
        <pc:sldMkLst>
          <pc:docMk/>
          <pc:sldMk cId="1882512272" sldId="314"/>
        </pc:sldMkLst>
        <pc:spChg chg="mod">
          <ac:chgData name="Michael Drechsel" userId="bcc63f8a-f16a-42ad-8e22-9dbe8ab09d0e" providerId="ADAL" clId="{59C45A40-CF0F-43C1-9968-E795AA5A02DC}" dt="2024-09-03T13:23:48.905" v="1421" actId="6549"/>
          <ac:spMkLst>
            <pc:docMk/>
            <pc:sldMk cId="1882512272" sldId="314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8:35.793" v="2071" actId="207"/>
          <ac:spMkLst>
            <pc:docMk/>
            <pc:sldMk cId="1882512272" sldId="314"/>
            <ac:spMk id="4" creationId="{00000000-0000-0000-0000-000000000000}"/>
          </ac:spMkLst>
        </pc:spChg>
      </pc:sldChg>
      <pc:sldChg chg="addSp delSp modSp mod setBg modClrScheme chgLayout">
        <pc:chgData name="Michael Drechsel" userId="bcc63f8a-f16a-42ad-8e22-9dbe8ab09d0e" providerId="ADAL" clId="{59C45A40-CF0F-43C1-9968-E795AA5A02DC}" dt="2024-09-03T13:25:41.924" v="1438" actId="478"/>
        <pc:sldMkLst>
          <pc:docMk/>
          <pc:sldMk cId="4265559740" sldId="315"/>
        </pc:sldMkLst>
        <pc:spChg chg="mod ord">
          <ac:chgData name="Michael Drechsel" userId="bcc63f8a-f16a-42ad-8e22-9dbe8ab09d0e" providerId="ADAL" clId="{59C45A40-CF0F-43C1-9968-E795AA5A02DC}" dt="2024-09-03T13:25:40.024" v="1437" actId="1076"/>
          <ac:spMkLst>
            <pc:docMk/>
            <pc:sldMk cId="4265559740" sldId="315"/>
            <ac:spMk id="2" creationId="{00000000-0000-0000-0000-000000000000}"/>
          </ac:spMkLst>
        </pc:spChg>
        <pc:spChg chg="add del mod ord">
          <ac:chgData name="Michael Drechsel" userId="bcc63f8a-f16a-42ad-8e22-9dbe8ab09d0e" providerId="ADAL" clId="{59C45A40-CF0F-43C1-9968-E795AA5A02DC}" dt="2024-09-03T13:24:56.792" v="1427" actId="478"/>
          <ac:spMkLst>
            <pc:docMk/>
            <pc:sldMk cId="4265559740" sldId="315"/>
            <ac:spMk id="3" creationId="{6DEC775B-E496-B82A-E949-9979430BC1D8}"/>
          </ac:spMkLst>
        </pc:spChg>
        <pc:spChg chg="mod ord">
          <ac:chgData name="Michael Drechsel" userId="bcc63f8a-f16a-42ad-8e22-9dbe8ab09d0e" providerId="ADAL" clId="{59C45A40-CF0F-43C1-9968-E795AA5A02DC}" dt="2024-09-03T13:24:51.317" v="1426" actId="700"/>
          <ac:spMkLst>
            <pc:docMk/>
            <pc:sldMk cId="4265559740" sldId="315"/>
            <ac:spMk id="4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3:24:51.317" v="1426" actId="700"/>
          <ac:spMkLst>
            <pc:docMk/>
            <pc:sldMk cId="4265559740" sldId="315"/>
            <ac:spMk id="5" creationId="{00000000-0000-0000-0000-000000000000}"/>
          </ac:spMkLst>
        </pc:spChg>
        <pc:spChg chg="add del mod ord">
          <ac:chgData name="Michael Drechsel" userId="bcc63f8a-f16a-42ad-8e22-9dbe8ab09d0e" providerId="ADAL" clId="{59C45A40-CF0F-43C1-9968-E795AA5A02DC}" dt="2024-09-03T13:24:58.117" v="1428" actId="478"/>
          <ac:spMkLst>
            <pc:docMk/>
            <pc:sldMk cId="4265559740" sldId="315"/>
            <ac:spMk id="7" creationId="{C007A1C4-2475-A49F-6D0B-1C706E33FEF0}"/>
          </ac:spMkLst>
        </pc:spChg>
        <pc:picChg chg="del">
          <ac:chgData name="Michael Drechsel" userId="bcc63f8a-f16a-42ad-8e22-9dbe8ab09d0e" providerId="ADAL" clId="{59C45A40-CF0F-43C1-9968-E795AA5A02DC}" dt="2024-09-03T13:24:31.214" v="1422" actId="478"/>
          <ac:picMkLst>
            <pc:docMk/>
            <pc:sldMk cId="4265559740" sldId="315"/>
            <ac:picMk id="6" creationId="{00000000-0000-0000-0000-000000000000}"/>
          </ac:picMkLst>
        </pc:picChg>
        <pc:picChg chg="add del mod ord">
          <ac:chgData name="Michael Drechsel" userId="bcc63f8a-f16a-42ad-8e22-9dbe8ab09d0e" providerId="ADAL" clId="{59C45A40-CF0F-43C1-9968-E795AA5A02DC}" dt="2024-09-03T13:25:41.924" v="1438" actId="478"/>
          <ac:picMkLst>
            <pc:docMk/>
            <pc:sldMk cId="4265559740" sldId="315"/>
            <ac:picMk id="9" creationId="{BEF6DDE9-DDA6-A365-D5C4-499FCEFE15F4}"/>
          </ac:picMkLst>
        </pc:picChg>
      </pc:sldChg>
      <pc:sldChg chg="modSp mod">
        <pc:chgData name="Michael Drechsel" userId="bcc63f8a-f16a-42ad-8e22-9dbe8ab09d0e" providerId="ADAL" clId="{59C45A40-CF0F-43C1-9968-E795AA5A02DC}" dt="2024-09-05T04:58:41.320" v="2072" actId="207"/>
        <pc:sldMkLst>
          <pc:docMk/>
          <pc:sldMk cId="2812138346" sldId="316"/>
        </pc:sldMkLst>
        <pc:spChg chg="mod">
          <ac:chgData name="Michael Drechsel" userId="bcc63f8a-f16a-42ad-8e22-9dbe8ab09d0e" providerId="ADAL" clId="{59C45A40-CF0F-43C1-9968-E795AA5A02DC}" dt="2024-09-03T13:26:51.739" v="1445" actId="20577"/>
          <ac:spMkLst>
            <pc:docMk/>
            <pc:sldMk cId="2812138346" sldId="316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8:41.320" v="2072" actId="207"/>
          <ac:spMkLst>
            <pc:docMk/>
            <pc:sldMk cId="2812138346" sldId="316"/>
            <ac:spMk id="4" creationId="{00000000-0000-0000-0000-000000000000}"/>
          </ac:spMkLst>
        </pc:spChg>
      </pc:sldChg>
      <pc:sldChg chg="addSp delSp modSp mod setBg chgLayout">
        <pc:chgData name="Michael Drechsel" userId="bcc63f8a-f16a-42ad-8e22-9dbe8ab09d0e" providerId="ADAL" clId="{59C45A40-CF0F-43C1-9968-E795AA5A02DC}" dt="2024-09-03T13:31:58.811" v="1471" actId="947"/>
        <pc:sldMkLst>
          <pc:docMk/>
          <pc:sldMk cId="4184592183" sldId="317"/>
        </pc:sldMkLst>
        <pc:spChg chg="add del mod ord">
          <ac:chgData name="Michael Drechsel" userId="bcc63f8a-f16a-42ad-8e22-9dbe8ab09d0e" providerId="ADAL" clId="{59C45A40-CF0F-43C1-9968-E795AA5A02DC}" dt="2024-09-03T13:27:42.562" v="1449" actId="478"/>
          <ac:spMkLst>
            <pc:docMk/>
            <pc:sldMk cId="4184592183" sldId="317"/>
            <ac:spMk id="2" creationId="{E88466A9-D829-7B80-B93C-EE465A4B1FB5}"/>
          </ac:spMkLst>
        </pc:spChg>
        <pc:spChg chg="mod ord">
          <ac:chgData name="Michael Drechsel" userId="bcc63f8a-f16a-42ad-8e22-9dbe8ab09d0e" providerId="ADAL" clId="{59C45A40-CF0F-43C1-9968-E795AA5A02DC}" dt="2024-09-03T13:27:39.532" v="1448" actId="700"/>
          <ac:spMkLst>
            <pc:docMk/>
            <pc:sldMk cId="4184592183" sldId="317"/>
            <ac:spMk id="4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3:27:39.532" v="1448" actId="700"/>
          <ac:spMkLst>
            <pc:docMk/>
            <pc:sldMk cId="4184592183" sldId="317"/>
            <ac:spMk id="5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3:31:58.811" v="1471" actId="947"/>
          <ac:spMkLst>
            <pc:docMk/>
            <pc:sldMk cId="4184592183" sldId="317"/>
            <ac:spMk id="11" creationId="{00000000-0000-0000-0000-000000000000}"/>
          </ac:spMkLst>
        </pc:spChg>
        <pc:picChg chg="add mod">
          <ac:chgData name="Michael Drechsel" userId="bcc63f8a-f16a-42ad-8e22-9dbe8ab09d0e" providerId="ADAL" clId="{59C45A40-CF0F-43C1-9968-E795AA5A02DC}" dt="2024-09-03T13:31:37.557" v="1469" actId="1076"/>
          <ac:picMkLst>
            <pc:docMk/>
            <pc:sldMk cId="4184592183" sldId="317"/>
            <ac:picMk id="6" creationId="{3CBACBED-82B8-3422-1B2A-37871F4008B9}"/>
          </ac:picMkLst>
        </pc:picChg>
        <pc:picChg chg="add del mod ord">
          <ac:chgData name="Michael Drechsel" userId="bcc63f8a-f16a-42ad-8e22-9dbe8ab09d0e" providerId="ADAL" clId="{59C45A40-CF0F-43C1-9968-E795AA5A02DC}" dt="2024-09-03T13:31:41.228" v="1470" actId="478"/>
          <ac:picMkLst>
            <pc:docMk/>
            <pc:sldMk cId="4184592183" sldId="317"/>
            <ac:picMk id="8" creationId="{83532F82-2D14-D816-70DF-0541DCB4424C}"/>
          </ac:picMkLst>
        </pc:picChg>
      </pc:sldChg>
      <pc:sldChg chg="addSp delSp modSp mod setBg chgLayout">
        <pc:chgData name="Michael Drechsel" userId="bcc63f8a-f16a-42ad-8e22-9dbe8ab09d0e" providerId="ADAL" clId="{59C45A40-CF0F-43C1-9968-E795AA5A02DC}" dt="2024-09-03T13:32:51.535" v="1487" actId="478"/>
        <pc:sldMkLst>
          <pc:docMk/>
          <pc:sldMk cId="1172578077" sldId="318"/>
        </pc:sldMkLst>
        <pc:spChg chg="add del mod ord">
          <ac:chgData name="Michael Drechsel" userId="bcc63f8a-f16a-42ad-8e22-9dbe8ab09d0e" providerId="ADAL" clId="{59C45A40-CF0F-43C1-9968-E795AA5A02DC}" dt="2024-09-03T13:29:05.509" v="1452" actId="478"/>
          <ac:spMkLst>
            <pc:docMk/>
            <pc:sldMk cId="1172578077" sldId="318"/>
            <ac:spMk id="2" creationId="{292F7F19-878E-4415-7DE4-48636A388E84}"/>
          </ac:spMkLst>
        </pc:spChg>
        <pc:spChg chg="mod ord">
          <ac:chgData name="Michael Drechsel" userId="bcc63f8a-f16a-42ad-8e22-9dbe8ab09d0e" providerId="ADAL" clId="{59C45A40-CF0F-43C1-9968-E795AA5A02DC}" dt="2024-09-03T13:29:02.584" v="1451" actId="700"/>
          <ac:spMkLst>
            <pc:docMk/>
            <pc:sldMk cId="1172578077" sldId="318"/>
            <ac:spMk id="4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3:29:02.584" v="1451" actId="700"/>
          <ac:spMkLst>
            <pc:docMk/>
            <pc:sldMk cId="1172578077" sldId="318"/>
            <ac:spMk id="5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3:29:02.584" v="1451" actId="700"/>
          <ac:spMkLst>
            <pc:docMk/>
            <pc:sldMk cId="1172578077" sldId="318"/>
            <ac:spMk id="11" creationId="{00000000-0000-0000-0000-000000000000}"/>
          </ac:spMkLst>
        </pc:spChg>
        <pc:picChg chg="add mod">
          <ac:chgData name="Michael Drechsel" userId="bcc63f8a-f16a-42ad-8e22-9dbe8ab09d0e" providerId="ADAL" clId="{59C45A40-CF0F-43C1-9968-E795AA5A02DC}" dt="2024-09-03T13:32:48.040" v="1486" actId="1076"/>
          <ac:picMkLst>
            <pc:docMk/>
            <pc:sldMk cId="1172578077" sldId="318"/>
            <ac:picMk id="6" creationId="{7B7C87E4-8CB2-A867-3487-D167426EE277}"/>
          </ac:picMkLst>
        </pc:picChg>
        <pc:picChg chg="add del mod ord">
          <ac:chgData name="Michael Drechsel" userId="bcc63f8a-f16a-42ad-8e22-9dbe8ab09d0e" providerId="ADAL" clId="{59C45A40-CF0F-43C1-9968-E795AA5A02DC}" dt="2024-09-03T13:32:51.535" v="1487" actId="478"/>
          <ac:picMkLst>
            <pc:docMk/>
            <pc:sldMk cId="1172578077" sldId="318"/>
            <ac:picMk id="8" creationId="{828752EB-5E65-60D1-141C-91B6FE355EF3}"/>
          </ac:picMkLst>
        </pc:picChg>
      </pc:sldChg>
      <pc:sldChg chg="addSp delSp modSp mod">
        <pc:chgData name="Michael Drechsel" userId="bcc63f8a-f16a-42ad-8e22-9dbe8ab09d0e" providerId="ADAL" clId="{59C45A40-CF0F-43C1-9968-E795AA5A02DC}" dt="2024-09-05T04:58:45.663" v="2073" actId="207"/>
        <pc:sldMkLst>
          <pc:docMk/>
          <pc:sldMk cId="3986686622" sldId="319"/>
        </pc:sldMkLst>
        <pc:spChg chg="mod">
          <ac:chgData name="Michael Drechsel" userId="bcc63f8a-f16a-42ad-8e22-9dbe8ab09d0e" providerId="ADAL" clId="{59C45A40-CF0F-43C1-9968-E795AA5A02DC}" dt="2024-09-03T13:33:05.938" v="1488" actId="207"/>
          <ac:spMkLst>
            <pc:docMk/>
            <pc:sldMk cId="3986686622" sldId="319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8:45.663" v="2073" actId="207"/>
          <ac:spMkLst>
            <pc:docMk/>
            <pc:sldMk cId="3986686622" sldId="319"/>
            <ac:spMk id="4" creationId="{00000000-0000-0000-0000-000000000000}"/>
          </ac:spMkLst>
        </pc:spChg>
        <pc:picChg chg="add del mod">
          <ac:chgData name="Michael Drechsel" userId="bcc63f8a-f16a-42ad-8e22-9dbe8ab09d0e" providerId="ADAL" clId="{59C45A40-CF0F-43C1-9968-E795AA5A02DC}" dt="2024-09-03T13:33:24.900" v="1493" actId="478"/>
          <ac:picMkLst>
            <pc:docMk/>
            <pc:sldMk cId="3986686622" sldId="319"/>
            <ac:picMk id="7" creationId="{7A66F6F7-8401-D920-32E9-17F30C4A6A76}"/>
          </ac:picMkLst>
        </pc:picChg>
      </pc:sldChg>
      <pc:sldChg chg="addSp delSp modSp mod setBg">
        <pc:chgData name="Michael Drechsel" userId="bcc63f8a-f16a-42ad-8e22-9dbe8ab09d0e" providerId="ADAL" clId="{59C45A40-CF0F-43C1-9968-E795AA5A02DC}" dt="2024-09-03T13:34:01.792" v="1501" actId="478"/>
        <pc:sldMkLst>
          <pc:docMk/>
          <pc:sldMk cId="3931681839" sldId="320"/>
        </pc:sldMkLst>
        <pc:spChg chg="mod">
          <ac:chgData name="Michael Drechsel" userId="bcc63f8a-f16a-42ad-8e22-9dbe8ab09d0e" providerId="ADAL" clId="{59C45A40-CF0F-43C1-9968-E795AA5A02DC}" dt="2024-09-03T13:33:59.740" v="1500" actId="1076"/>
          <ac:spMkLst>
            <pc:docMk/>
            <pc:sldMk cId="3931681839" sldId="320"/>
            <ac:spMk id="2" creationId="{00000000-0000-0000-0000-000000000000}"/>
          </ac:spMkLst>
        </pc:spChg>
        <pc:picChg chg="add del mod ord">
          <ac:chgData name="Michael Drechsel" userId="bcc63f8a-f16a-42ad-8e22-9dbe8ab09d0e" providerId="ADAL" clId="{59C45A40-CF0F-43C1-9968-E795AA5A02DC}" dt="2024-09-03T13:34:01.792" v="1501" actId="478"/>
          <ac:picMkLst>
            <pc:docMk/>
            <pc:sldMk cId="3931681839" sldId="320"/>
            <ac:picMk id="6" creationId="{A833E0A8-129E-A409-E5BD-CD95F193E664}"/>
          </ac:picMkLst>
        </pc:picChg>
      </pc:sldChg>
      <pc:sldChg chg="modSp mod">
        <pc:chgData name="Michael Drechsel" userId="bcc63f8a-f16a-42ad-8e22-9dbe8ab09d0e" providerId="ADAL" clId="{59C45A40-CF0F-43C1-9968-E795AA5A02DC}" dt="2024-09-05T04:58:49.195" v="2074" actId="207"/>
        <pc:sldMkLst>
          <pc:docMk/>
          <pc:sldMk cId="1911464995" sldId="321"/>
        </pc:sldMkLst>
        <pc:spChg chg="mod">
          <ac:chgData name="Michael Drechsel" userId="bcc63f8a-f16a-42ad-8e22-9dbe8ab09d0e" providerId="ADAL" clId="{59C45A40-CF0F-43C1-9968-E795AA5A02DC}" dt="2024-09-03T13:36:00.798" v="1519" actId="6549"/>
          <ac:spMkLst>
            <pc:docMk/>
            <pc:sldMk cId="1911464995" sldId="321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8:49.195" v="2074" actId="207"/>
          <ac:spMkLst>
            <pc:docMk/>
            <pc:sldMk cId="1911464995" sldId="321"/>
            <ac:spMk id="4" creationId="{00000000-0000-0000-0000-000000000000}"/>
          </ac:spMkLst>
        </pc:spChg>
      </pc:sldChg>
      <pc:sldChg chg="modSp mod setBg">
        <pc:chgData name="Michael Drechsel" userId="bcc63f8a-f16a-42ad-8e22-9dbe8ab09d0e" providerId="ADAL" clId="{59C45A40-CF0F-43C1-9968-E795AA5A02DC}" dt="2024-09-03T13:36:29.419" v="1521" actId="1076"/>
        <pc:sldMkLst>
          <pc:docMk/>
          <pc:sldMk cId="1143534516" sldId="323"/>
        </pc:sldMkLst>
        <pc:spChg chg="mod">
          <ac:chgData name="Michael Drechsel" userId="bcc63f8a-f16a-42ad-8e22-9dbe8ab09d0e" providerId="ADAL" clId="{59C45A40-CF0F-43C1-9968-E795AA5A02DC}" dt="2024-09-03T13:36:29.419" v="1521" actId="1076"/>
          <ac:spMkLst>
            <pc:docMk/>
            <pc:sldMk cId="1143534516" sldId="323"/>
            <ac:spMk id="2" creationId="{00000000-0000-0000-0000-000000000000}"/>
          </ac:spMkLst>
        </pc:spChg>
      </pc:sldChg>
      <pc:sldChg chg="modSp mod">
        <pc:chgData name="Michael Drechsel" userId="bcc63f8a-f16a-42ad-8e22-9dbe8ab09d0e" providerId="ADAL" clId="{59C45A40-CF0F-43C1-9968-E795AA5A02DC}" dt="2024-09-05T04:58:54.201" v="2075" actId="207"/>
        <pc:sldMkLst>
          <pc:docMk/>
          <pc:sldMk cId="3011795053" sldId="326"/>
        </pc:sldMkLst>
        <pc:spChg chg="mod">
          <ac:chgData name="Michael Drechsel" userId="bcc63f8a-f16a-42ad-8e22-9dbe8ab09d0e" providerId="ADAL" clId="{59C45A40-CF0F-43C1-9968-E795AA5A02DC}" dt="2024-09-05T04:58:54.201" v="2075" actId="207"/>
          <ac:spMkLst>
            <pc:docMk/>
            <pc:sldMk cId="3011795053" sldId="326"/>
            <ac:spMk id="4" creationId="{00000000-0000-0000-0000-000000000000}"/>
          </ac:spMkLst>
        </pc:spChg>
      </pc:sldChg>
      <pc:sldChg chg="modSp mod">
        <pc:chgData name="Michael Drechsel" userId="bcc63f8a-f16a-42ad-8e22-9dbe8ab09d0e" providerId="ADAL" clId="{59C45A40-CF0F-43C1-9968-E795AA5A02DC}" dt="2024-09-05T04:58:57.073" v="2076" actId="207"/>
        <pc:sldMkLst>
          <pc:docMk/>
          <pc:sldMk cId="1011299549" sldId="327"/>
        </pc:sldMkLst>
        <pc:spChg chg="mod">
          <ac:chgData name="Michael Drechsel" userId="bcc63f8a-f16a-42ad-8e22-9dbe8ab09d0e" providerId="ADAL" clId="{59C45A40-CF0F-43C1-9968-E795AA5A02DC}" dt="2024-09-05T04:58:57.073" v="2076" actId="207"/>
          <ac:spMkLst>
            <pc:docMk/>
            <pc:sldMk cId="1011299549" sldId="327"/>
            <ac:spMk id="4" creationId="{00000000-0000-0000-0000-000000000000}"/>
          </ac:spMkLst>
        </pc:spChg>
      </pc:sldChg>
      <pc:sldChg chg="modSp mod">
        <pc:chgData name="Michael Drechsel" userId="bcc63f8a-f16a-42ad-8e22-9dbe8ab09d0e" providerId="ADAL" clId="{59C45A40-CF0F-43C1-9968-E795AA5A02DC}" dt="2024-09-05T04:59:00.865" v="2077" actId="207"/>
        <pc:sldMkLst>
          <pc:docMk/>
          <pc:sldMk cId="3202268825" sldId="328"/>
        </pc:sldMkLst>
        <pc:spChg chg="mod">
          <ac:chgData name="Michael Drechsel" userId="bcc63f8a-f16a-42ad-8e22-9dbe8ab09d0e" providerId="ADAL" clId="{59C45A40-CF0F-43C1-9968-E795AA5A02DC}" dt="2024-09-05T04:59:00.865" v="2077" actId="207"/>
          <ac:spMkLst>
            <pc:docMk/>
            <pc:sldMk cId="3202268825" sldId="328"/>
            <ac:spMk id="4" creationId="{00000000-0000-0000-0000-000000000000}"/>
          </ac:spMkLst>
        </pc:spChg>
      </pc:sldChg>
      <pc:sldChg chg="addSp delSp modSp mod setBg modClrScheme chgLayout">
        <pc:chgData name="Michael Drechsel" userId="bcc63f8a-f16a-42ad-8e22-9dbe8ab09d0e" providerId="ADAL" clId="{59C45A40-CF0F-43C1-9968-E795AA5A02DC}" dt="2024-09-04T06:11:43.975" v="2022"/>
        <pc:sldMkLst>
          <pc:docMk/>
          <pc:sldMk cId="44130444" sldId="329"/>
        </pc:sldMkLst>
        <pc:spChg chg="add mod">
          <ac:chgData name="Michael Drechsel" userId="bcc63f8a-f16a-42ad-8e22-9dbe8ab09d0e" providerId="ADAL" clId="{59C45A40-CF0F-43C1-9968-E795AA5A02DC}" dt="2024-09-04T06:11:43.975" v="2022"/>
          <ac:spMkLst>
            <pc:docMk/>
            <pc:sldMk cId="44130444" sldId="329"/>
            <ac:spMk id="2" creationId="{9C47241D-961F-993C-7F4C-B378EB6A5F14}"/>
          </ac:spMkLst>
        </pc:spChg>
        <pc:spChg chg="add del mod">
          <ac:chgData name="Michael Drechsel" userId="bcc63f8a-f16a-42ad-8e22-9dbe8ab09d0e" providerId="ADAL" clId="{59C45A40-CF0F-43C1-9968-E795AA5A02DC}" dt="2024-09-03T13:51:39.571" v="1669" actId="478"/>
          <ac:spMkLst>
            <pc:docMk/>
            <pc:sldMk cId="44130444" sldId="329"/>
            <ac:spMk id="3" creationId="{0BEB9A61-C65A-8260-A93A-F01C7565976E}"/>
          </ac:spMkLst>
        </pc:spChg>
        <pc:spChg chg="mod ord">
          <ac:chgData name="Michael Drechsel" userId="bcc63f8a-f16a-42ad-8e22-9dbe8ab09d0e" providerId="ADAL" clId="{59C45A40-CF0F-43C1-9968-E795AA5A02DC}" dt="2024-09-03T13:52:20.189" v="1676" actId="700"/>
          <ac:spMkLst>
            <pc:docMk/>
            <pc:sldMk cId="44130444" sldId="329"/>
            <ac:spMk id="4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3:52:20.189" v="1676" actId="700"/>
          <ac:spMkLst>
            <pc:docMk/>
            <pc:sldMk cId="44130444" sldId="329"/>
            <ac:spMk id="5" creationId="{00000000-0000-0000-0000-000000000000}"/>
          </ac:spMkLst>
        </pc:spChg>
        <pc:spChg chg="add del mod ord">
          <ac:chgData name="Michael Drechsel" userId="bcc63f8a-f16a-42ad-8e22-9dbe8ab09d0e" providerId="ADAL" clId="{59C45A40-CF0F-43C1-9968-E795AA5A02DC}" dt="2024-09-03T13:52:20.189" v="1676" actId="700"/>
          <ac:spMkLst>
            <pc:docMk/>
            <pc:sldMk cId="44130444" sldId="329"/>
            <ac:spMk id="6" creationId="{D06EEDED-127F-F5E0-3382-069359F74463}"/>
          </ac:spMkLst>
        </pc:spChg>
        <pc:spChg chg="add del mod ord">
          <ac:chgData name="Michael Drechsel" userId="bcc63f8a-f16a-42ad-8e22-9dbe8ab09d0e" providerId="ADAL" clId="{59C45A40-CF0F-43C1-9968-E795AA5A02DC}" dt="2024-09-03T13:52:21.962" v="1677" actId="478"/>
          <ac:spMkLst>
            <pc:docMk/>
            <pc:sldMk cId="44130444" sldId="329"/>
            <ac:spMk id="7" creationId="{5830E297-9D63-4D6D-4DE5-250232455AC5}"/>
          </ac:spMkLst>
        </pc:spChg>
        <pc:spChg chg="add del mod ord">
          <ac:chgData name="Michael Drechsel" userId="bcc63f8a-f16a-42ad-8e22-9dbe8ab09d0e" providerId="ADAL" clId="{59C45A40-CF0F-43C1-9968-E795AA5A02DC}" dt="2024-09-03T13:52:22.992" v="1678" actId="478"/>
          <ac:spMkLst>
            <pc:docMk/>
            <pc:sldMk cId="44130444" sldId="329"/>
            <ac:spMk id="8" creationId="{0D8DF80F-6962-A286-A4CC-667F846A1329}"/>
          </ac:spMkLst>
        </pc:spChg>
        <pc:spChg chg="del">
          <ac:chgData name="Michael Drechsel" userId="bcc63f8a-f16a-42ad-8e22-9dbe8ab09d0e" providerId="ADAL" clId="{59C45A40-CF0F-43C1-9968-E795AA5A02DC}" dt="2024-09-03T13:51:37.680" v="1668" actId="478"/>
          <ac:spMkLst>
            <pc:docMk/>
            <pc:sldMk cId="44130444" sldId="329"/>
            <ac:spMk id="11" creationId="{00000000-0000-0000-0000-000000000000}"/>
          </ac:spMkLst>
        </pc:spChg>
      </pc:sldChg>
      <pc:sldChg chg="addSp delSp modSp mod">
        <pc:chgData name="Michael Drechsel" userId="bcc63f8a-f16a-42ad-8e22-9dbe8ab09d0e" providerId="ADAL" clId="{59C45A40-CF0F-43C1-9968-E795AA5A02DC}" dt="2024-09-05T04:59:06.501" v="2078" actId="207"/>
        <pc:sldMkLst>
          <pc:docMk/>
          <pc:sldMk cId="2826622336" sldId="330"/>
        </pc:sldMkLst>
        <pc:spChg chg="mod">
          <ac:chgData name="Michael Drechsel" userId="bcc63f8a-f16a-42ad-8e22-9dbe8ab09d0e" providerId="ADAL" clId="{59C45A40-CF0F-43C1-9968-E795AA5A02DC}" dt="2024-09-05T04:59:06.501" v="2078" actId="207"/>
          <ac:spMkLst>
            <pc:docMk/>
            <pc:sldMk cId="2826622336" sldId="330"/>
            <ac:spMk id="4" creationId="{00000000-0000-0000-0000-000000000000}"/>
          </ac:spMkLst>
        </pc:spChg>
        <pc:picChg chg="add del mod">
          <ac:chgData name="Michael Drechsel" userId="bcc63f8a-f16a-42ad-8e22-9dbe8ab09d0e" providerId="ADAL" clId="{59C45A40-CF0F-43C1-9968-E795AA5A02DC}" dt="2024-09-03T13:59:15.749" v="1707" actId="478"/>
          <ac:picMkLst>
            <pc:docMk/>
            <pc:sldMk cId="2826622336" sldId="330"/>
            <ac:picMk id="7" creationId="{6A10CFB2-0207-31C7-DDDD-371FEF2667A9}"/>
          </ac:picMkLst>
        </pc:picChg>
      </pc:sldChg>
      <pc:sldChg chg="modSp mod">
        <pc:chgData name="Michael Drechsel" userId="bcc63f8a-f16a-42ad-8e22-9dbe8ab09d0e" providerId="ADAL" clId="{59C45A40-CF0F-43C1-9968-E795AA5A02DC}" dt="2024-09-05T04:59:11.304" v="2079" actId="207"/>
        <pc:sldMkLst>
          <pc:docMk/>
          <pc:sldMk cId="3346526887" sldId="332"/>
        </pc:sldMkLst>
        <pc:spChg chg="mod">
          <ac:chgData name="Michael Drechsel" userId="bcc63f8a-f16a-42ad-8e22-9dbe8ab09d0e" providerId="ADAL" clId="{59C45A40-CF0F-43C1-9968-E795AA5A02DC}" dt="2024-09-03T14:00:38.425" v="1708" actId="948"/>
          <ac:spMkLst>
            <pc:docMk/>
            <pc:sldMk cId="3346526887" sldId="332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9:11.304" v="2079" actId="207"/>
          <ac:spMkLst>
            <pc:docMk/>
            <pc:sldMk cId="3346526887" sldId="332"/>
            <ac:spMk id="4" creationId="{00000000-0000-0000-0000-000000000000}"/>
          </ac:spMkLst>
        </pc:spChg>
      </pc:sldChg>
      <pc:sldChg chg="modSp mod">
        <pc:chgData name="Michael Drechsel" userId="bcc63f8a-f16a-42ad-8e22-9dbe8ab09d0e" providerId="ADAL" clId="{59C45A40-CF0F-43C1-9968-E795AA5A02DC}" dt="2024-09-05T04:59:15.648" v="2080" actId="207"/>
        <pc:sldMkLst>
          <pc:docMk/>
          <pc:sldMk cId="1140071544" sldId="333"/>
        </pc:sldMkLst>
        <pc:spChg chg="mod">
          <ac:chgData name="Michael Drechsel" userId="bcc63f8a-f16a-42ad-8e22-9dbe8ab09d0e" providerId="ADAL" clId="{59C45A40-CF0F-43C1-9968-E795AA5A02DC}" dt="2024-09-05T04:59:15.648" v="2080" actId="207"/>
          <ac:spMkLst>
            <pc:docMk/>
            <pc:sldMk cId="1140071544" sldId="333"/>
            <ac:spMk id="4" creationId="{00000000-0000-0000-0000-000000000000}"/>
          </ac:spMkLst>
        </pc:spChg>
      </pc:sldChg>
      <pc:sldChg chg="addSp delSp modSp mod setBg">
        <pc:chgData name="Michael Drechsel" userId="bcc63f8a-f16a-42ad-8e22-9dbe8ab09d0e" providerId="ADAL" clId="{59C45A40-CF0F-43C1-9968-E795AA5A02DC}" dt="2024-09-03T14:02:41.130" v="1716" actId="478"/>
        <pc:sldMkLst>
          <pc:docMk/>
          <pc:sldMk cId="1401959869" sldId="334"/>
        </pc:sldMkLst>
        <pc:spChg chg="mod">
          <ac:chgData name="Michael Drechsel" userId="bcc63f8a-f16a-42ad-8e22-9dbe8ab09d0e" providerId="ADAL" clId="{59C45A40-CF0F-43C1-9968-E795AA5A02DC}" dt="2024-09-03T14:02:38.751" v="1715" actId="1076"/>
          <ac:spMkLst>
            <pc:docMk/>
            <pc:sldMk cId="1401959869" sldId="334"/>
            <ac:spMk id="2" creationId="{00000000-0000-0000-0000-000000000000}"/>
          </ac:spMkLst>
        </pc:spChg>
        <pc:picChg chg="add del mod ord">
          <ac:chgData name="Michael Drechsel" userId="bcc63f8a-f16a-42ad-8e22-9dbe8ab09d0e" providerId="ADAL" clId="{59C45A40-CF0F-43C1-9968-E795AA5A02DC}" dt="2024-09-03T14:02:41.130" v="1716" actId="478"/>
          <ac:picMkLst>
            <pc:docMk/>
            <pc:sldMk cId="1401959869" sldId="334"/>
            <ac:picMk id="6" creationId="{4DB7CD67-2815-6AE2-1676-F94E16B8D5D7}"/>
          </ac:picMkLst>
        </pc:picChg>
      </pc:sldChg>
      <pc:sldChg chg="addSp delSp modSp mod setBg modClrScheme chgLayout">
        <pc:chgData name="Michael Drechsel" userId="bcc63f8a-f16a-42ad-8e22-9dbe8ab09d0e" providerId="ADAL" clId="{59C45A40-CF0F-43C1-9968-E795AA5A02DC}" dt="2024-09-03T14:13:22.760" v="1746" actId="478"/>
        <pc:sldMkLst>
          <pc:docMk/>
          <pc:sldMk cId="2436445720" sldId="335"/>
        </pc:sldMkLst>
        <pc:spChg chg="mod ord">
          <ac:chgData name="Michael Drechsel" userId="bcc63f8a-f16a-42ad-8e22-9dbe8ab09d0e" providerId="ADAL" clId="{59C45A40-CF0F-43C1-9968-E795AA5A02DC}" dt="2024-09-03T14:03:11.313" v="1721" actId="700"/>
          <ac:spMkLst>
            <pc:docMk/>
            <pc:sldMk cId="2436445720" sldId="335"/>
            <ac:spMk id="2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4:06:11.029" v="1724" actId="207"/>
          <ac:spMkLst>
            <pc:docMk/>
            <pc:sldMk cId="2436445720" sldId="335"/>
            <ac:spMk id="3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4:03:11.313" v="1721" actId="700"/>
          <ac:spMkLst>
            <pc:docMk/>
            <pc:sldMk cId="2436445720" sldId="335"/>
            <ac:spMk id="4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4:03:11.313" v="1721" actId="700"/>
          <ac:spMkLst>
            <pc:docMk/>
            <pc:sldMk cId="2436445720" sldId="335"/>
            <ac:spMk id="5" creationId="{00000000-0000-0000-0000-000000000000}"/>
          </ac:spMkLst>
        </pc:spChg>
        <pc:picChg chg="add del mod">
          <ac:chgData name="Michael Drechsel" userId="bcc63f8a-f16a-42ad-8e22-9dbe8ab09d0e" providerId="ADAL" clId="{59C45A40-CF0F-43C1-9968-E795AA5A02DC}" dt="2024-09-03T14:12:05.382" v="1726" actId="478"/>
          <ac:picMkLst>
            <pc:docMk/>
            <pc:sldMk cId="2436445720" sldId="335"/>
            <ac:picMk id="7" creationId="{3B2D1911-2346-EECE-7D11-7A68EA17E4C5}"/>
          </ac:picMkLst>
        </pc:picChg>
        <pc:picChg chg="add mod">
          <ac:chgData name="Michael Drechsel" userId="bcc63f8a-f16a-42ad-8e22-9dbe8ab09d0e" providerId="ADAL" clId="{59C45A40-CF0F-43C1-9968-E795AA5A02DC}" dt="2024-09-03T14:13:20.870" v="1745" actId="1076"/>
          <ac:picMkLst>
            <pc:docMk/>
            <pc:sldMk cId="2436445720" sldId="335"/>
            <ac:picMk id="9" creationId="{9920E10B-BBE1-F451-70D7-6673D66573C0}"/>
          </ac:picMkLst>
        </pc:picChg>
        <pc:picChg chg="add del mod ord">
          <ac:chgData name="Michael Drechsel" userId="bcc63f8a-f16a-42ad-8e22-9dbe8ab09d0e" providerId="ADAL" clId="{59C45A40-CF0F-43C1-9968-E795AA5A02DC}" dt="2024-09-03T14:13:22.760" v="1746" actId="478"/>
          <ac:picMkLst>
            <pc:docMk/>
            <pc:sldMk cId="2436445720" sldId="335"/>
            <ac:picMk id="11" creationId="{F7842C3D-0CBC-8BA5-E5B5-A812BDB72167}"/>
          </ac:picMkLst>
        </pc:picChg>
      </pc:sldChg>
      <pc:sldChg chg="addSp modSp mod setBg modClrScheme chgLayout">
        <pc:chgData name="Michael Drechsel" userId="bcc63f8a-f16a-42ad-8e22-9dbe8ab09d0e" providerId="ADAL" clId="{59C45A40-CF0F-43C1-9968-E795AA5A02DC}" dt="2024-09-03T14:43:56.476" v="2001" actId="700"/>
        <pc:sldMkLst>
          <pc:docMk/>
          <pc:sldMk cId="2415187697" sldId="337"/>
        </pc:sldMkLst>
        <pc:spChg chg="mod ord">
          <ac:chgData name="Michael Drechsel" userId="bcc63f8a-f16a-42ad-8e22-9dbe8ab09d0e" providerId="ADAL" clId="{59C45A40-CF0F-43C1-9968-E795AA5A02DC}" dt="2024-09-03T14:43:56.476" v="2001" actId="700"/>
          <ac:spMkLst>
            <pc:docMk/>
            <pc:sldMk cId="2415187697" sldId="337"/>
            <ac:spMk id="2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4:43:56.476" v="2001" actId="700"/>
          <ac:spMkLst>
            <pc:docMk/>
            <pc:sldMk cId="2415187697" sldId="337"/>
            <ac:spMk id="3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4:43:56.476" v="2001" actId="700"/>
          <ac:spMkLst>
            <pc:docMk/>
            <pc:sldMk cId="2415187697" sldId="337"/>
            <ac:spMk id="4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4:43:56.476" v="2001" actId="700"/>
          <ac:spMkLst>
            <pc:docMk/>
            <pc:sldMk cId="2415187697" sldId="337"/>
            <ac:spMk id="5" creationId="{00000000-0000-0000-0000-000000000000}"/>
          </ac:spMkLst>
        </pc:spChg>
        <pc:picChg chg="add mod">
          <ac:chgData name="Michael Drechsel" userId="bcc63f8a-f16a-42ad-8e22-9dbe8ab09d0e" providerId="ADAL" clId="{59C45A40-CF0F-43C1-9968-E795AA5A02DC}" dt="2024-09-03T14:14:13.480" v="1749"/>
          <ac:picMkLst>
            <pc:docMk/>
            <pc:sldMk cId="2415187697" sldId="337"/>
            <ac:picMk id="6" creationId="{BEFABE8D-2C1B-F246-9719-8F81F053D985}"/>
          </ac:picMkLst>
        </pc:picChg>
      </pc:sldChg>
      <pc:sldChg chg="modSp mod setBg">
        <pc:chgData name="Michael Drechsel" userId="bcc63f8a-f16a-42ad-8e22-9dbe8ab09d0e" providerId="ADAL" clId="{59C45A40-CF0F-43C1-9968-E795AA5A02DC}" dt="2024-09-03T14:14:39.046" v="1752" actId="1076"/>
        <pc:sldMkLst>
          <pc:docMk/>
          <pc:sldMk cId="2144679960" sldId="338"/>
        </pc:sldMkLst>
        <pc:spChg chg="mod">
          <ac:chgData name="Michael Drechsel" userId="bcc63f8a-f16a-42ad-8e22-9dbe8ab09d0e" providerId="ADAL" clId="{59C45A40-CF0F-43C1-9968-E795AA5A02DC}" dt="2024-09-03T14:14:39.046" v="1752" actId="1076"/>
          <ac:spMkLst>
            <pc:docMk/>
            <pc:sldMk cId="2144679960" sldId="338"/>
            <ac:spMk id="2" creationId="{00000000-0000-0000-0000-000000000000}"/>
          </ac:spMkLst>
        </pc:spChg>
      </pc:sldChg>
      <pc:sldChg chg="modSp mod">
        <pc:chgData name="Michael Drechsel" userId="bcc63f8a-f16a-42ad-8e22-9dbe8ab09d0e" providerId="ADAL" clId="{59C45A40-CF0F-43C1-9968-E795AA5A02DC}" dt="2024-09-05T04:59:20.508" v="2081" actId="207"/>
        <pc:sldMkLst>
          <pc:docMk/>
          <pc:sldMk cId="2281032028" sldId="339"/>
        </pc:sldMkLst>
        <pc:spChg chg="mod">
          <ac:chgData name="Michael Drechsel" userId="bcc63f8a-f16a-42ad-8e22-9dbe8ab09d0e" providerId="ADAL" clId="{59C45A40-CF0F-43C1-9968-E795AA5A02DC}" dt="2024-09-03T14:14:50.145" v="1753" actId="207"/>
          <ac:spMkLst>
            <pc:docMk/>
            <pc:sldMk cId="2281032028" sldId="339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4:15:08.935" v="1767" actId="20577"/>
          <ac:spMkLst>
            <pc:docMk/>
            <pc:sldMk cId="2281032028" sldId="339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9:20.508" v="2081" actId="207"/>
          <ac:spMkLst>
            <pc:docMk/>
            <pc:sldMk cId="2281032028" sldId="339"/>
            <ac:spMk id="4" creationId="{00000000-0000-0000-0000-000000000000}"/>
          </ac:spMkLst>
        </pc:spChg>
      </pc:sldChg>
      <pc:sldChg chg="modSp mod">
        <pc:chgData name="Michael Drechsel" userId="bcc63f8a-f16a-42ad-8e22-9dbe8ab09d0e" providerId="ADAL" clId="{59C45A40-CF0F-43C1-9968-E795AA5A02DC}" dt="2024-09-05T04:59:23.534" v="2082" actId="207"/>
        <pc:sldMkLst>
          <pc:docMk/>
          <pc:sldMk cId="1721860636" sldId="340"/>
        </pc:sldMkLst>
        <pc:spChg chg="mod">
          <ac:chgData name="Michael Drechsel" userId="bcc63f8a-f16a-42ad-8e22-9dbe8ab09d0e" providerId="ADAL" clId="{59C45A40-CF0F-43C1-9968-E795AA5A02DC}" dt="2024-09-03T14:15:21.734" v="1768" actId="207"/>
          <ac:spMkLst>
            <pc:docMk/>
            <pc:sldMk cId="1721860636" sldId="340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4:15:25.348" v="1769" actId="207"/>
          <ac:spMkLst>
            <pc:docMk/>
            <pc:sldMk cId="1721860636" sldId="340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9:23.534" v="2082" actId="207"/>
          <ac:spMkLst>
            <pc:docMk/>
            <pc:sldMk cId="1721860636" sldId="340"/>
            <ac:spMk id="4" creationId="{00000000-0000-0000-0000-000000000000}"/>
          </ac:spMkLst>
        </pc:spChg>
      </pc:sldChg>
      <pc:sldChg chg="addSp delSp modSp mod">
        <pc:chgData name="Michael Drechsel" userId="bcc63f8a-f16a-42ad-8e22-9dbe8ab09d0e" providerId="ADAL" clId="{59C45A40-CF0F-43C1-9968-E795AA5A02DC}" dt="2024-09-05T04:59:27.302" v="2083" actId="207"/>
        <pc:sldMkLst>
          <pc:docMk/>
          <pc:sldMk cId="2141872633" sldId="342"/>
        </pc:sldMkLst>
        <pc:spChg chg="mod">
          <ac:chgData name="Michael Drechsel" userId="bcc63f8a-f16a-42ad-8e22-9dbe8ab09d0e" providerId="ADAL" clId="{59C45A40-CF0F-43C1-9968-E795AA5A02DC}" dt="2024-09-03T14:19:14.518" v="1788" actId="207"/>
          <ac:spMkLst>
            <pc:docMk/>
            <pc:sldMk cId="2141872633" sldId="342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9:27.302" v="2083" actId="207"/>
          <ac:spMkLst>
            <pc:docMk/>
            <pc:sldMk cId="2141872633" sldId="342"/>
            <ac:spMk id="4" creationId="{00000000-0000-0000-0000-000000000000}"/>
          </ac:spMkLst>
        </pc:spChg>
        <pc:spChg chg="add del">
          <ac:chgData name="Michael Drechsel" userId="bcc63f8a-f16a-42ad-8e22-9dbe8ab09d0e" providerId="ADAL" clId="{59C45A40-CF0F-43C1-9968-E795AA5A02DC}" dt="2024-09-03T14:19:40.462" v="1792" actId="22"/>
          <ac:spMkLst>
            <pc:docMk/>
            <pc:sldMk cId="2141872633" sldId="342"/>
            <ac:spMk id="7" creationId="{7844BF20-37D8-7194-1299-862FA36A71ED}"/>
          </ac:spMkLst>
        </pc:spChg>
        <pc:picChg chg="add del mod">
          <ac:chgData name="Michael Drechsel" userId="bcc63f8a-f16a-42ad-8e22-9dbe8ab09d0e" providerId="ADAL" clId="{59C45A40-CF0F-43C1-9968-E795AA5A02DC}" dt="2024-09-03T14:19:59.312" v="1797" actId="478"/>
          <ac:picMkLst>
            <pc:docMk/>
            <pc:sldMk cId="2141872633" sldId="342"/>
            <ac:picMk id="9" creationId="{D1516F93-18DE-CC78-37AA-9CCF0F42BF21}"/>
          </ac:picMkLst>
        </pc:picChg>
      </pc:sldChg>
      <pc:sldChg chg="modSp mod">
        <pc:chgData name="Michael Drechsel" userId="bcc63f8a-f16a-42ad-8e22-9dbe8ab09d0e" providerId="ADAL" clId="{59C45A40-CF0F-43C1-9968-E795AA5A02DC}" dt="2024-09-05T04:59:31.729" v="2084" actId="207"/>
        <pc:sldMkLst>
          <pc:docMk/>
          <pc:sldMk cId="429336711" sldId="344"/>
        </pc:sldMkLst>
        <pc:spChg chg="mod">
          <ac:chgData name="Michael Drechsel" userId="bcc63f8a-f16a-42ad-8e22-9dbe8ab09d0e" providerId="ADAL" clId="{59C45A40-CF0F-43C1-9968-E795AA5A02DC}" dt="2024-09-03T14:22:56.118" v="1852" actId="207"/>
          <ac:spMkLst>
            <pc:docMk/>
            <pc:sldMk cId="429336711" sldId="344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4:23:18.145" v="1863" actId="20577"/>
          <ac:spMkLst>
            <pc:docMk/>
            <pc:sldMk cId="429336711" sldId="344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4:59:31.729" v="2084" actId="207"/>
          <ac:spMkLst>
            <pc:docMk/>
            <pc:sldMk cId="429336711" sldId="344"/>
            <ac:spMk id="4" creationId="{00000000-0000-0000-0000-000000000000}"/>
          </ac:spMkLst>
        </pc:spChg>
      </pc:sldChg>
      <pc:sldChg chg="addSp delSp modSp mod">
        <pc:chgData name="Michael Drechsel" userId="bcc63f8a-f16a-42ad-8e22-9dbe8ab09d0e" providerId="ADAL" clId="{59C45A40-CF0F-43C1-9968-E795AA5A02DC}" dt="2024-09-04T06:11:02.567" v="2021" actId="478"/>
        <pc:sldMkLst>
          <pc:docMk/>
          <pc:sldMk cId="2870853104" sldId="346"/>
        </pc:sldMkLst>
        <pc:spChg chg="add del">
          <ac:chgData name="Michael Drechsel" userId="bcc63f8a-f16a-42ad-8e22-9dbe8ab09d0e" providerId="ADAL" clId="{59C45A40-CF0F-43C1-9968-E795AA5A02DC}" dt="2024-09-04T06:11:02.567" v="2021" actId="478"/>
          <ac:spMkLst>
            <pc:docMk/>
            <pc:sldMk cId="2870853104" sldId="346"/>
            <ac:spMk id="8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4:45:05.899" v="2015" actId="313"/>
          <ac:spMkLst>
            <pc:docMk/>
            <pc:sldMk cId="2870853104" sldId="346"/>
            <ac:spMk id="9" creationId="{00000000-0000-0000-0000-000000000000}"/>
          </ac:spMkLst>
        </pc:spChg>
        <pc:picChg chg="mod">
          <ac:chgData name="Michael Drechsel" userId="bcc63f8a-f16a-42ad-8e22-9dbe8ab09d0e" providerId="ADAL" clId="{59C45A40-CF0F-43C1-9968-E795AA5A02DC}" dt="2024-09-03T14:25:27.265" v="1886" actId="14826"/>
          <ac:picMkLst>
            <pc:docMk/>
            <pc:sldMk cId="2870853104" sldId="346"/>
            <ac:picMk id="13" creationId="{00000000-0000-0000-0000-000000000000}"/>
          </ac:picMkLst>
        </pc:picChg>
      </pc:sldChg>
      <pc:sldChg chg="delSp modSp mod">
        <pc:chgData name="Michael Drechsel" userId="bcc63f8a-f16a-42ad-8e22-9dbe8ab09d0e" providerId="ADAL" clId="{59C45A40-CF0F-43C1-9968-E795AA5A02DC}" dt="2024-09-03T14:42:44.601" v="1996" actId="478"/>
        <pc:sldMkLst>
          <pc:docMk/>
          <pc:sldMk cId="3161534427" sldId="347"/>
        </pc:sldMkLst>
        <pc:spChg chg="mod">
          <ac:chgData name="Michael Drechsel" userId="bcc63f8a-f16a-42ad-8e22-9dbe8ab09d0e" providerId="ADAL" clId="{59C45A40-CF0F-43C1-9968-E795AA5A02DC}" dt="2024-09-03T14:32:22.117" v="1918" actId="1076"/>
          <ac:spMkLst>
            <pc:docMk/>
            <pc:sldMk cId="3161534427" sldId="347"/>
            <ac:spMk id="2" creationId="{00000000-0000-0000-0000-000000000000}"/>
          </ac:spMkLst>
        </pc:spChg>
        <pc:spChg chg="del mod">
          <ac:chgData name="Michael Drechsel" userId="bcc63f8a-f16a-42ad-8e22-9dbe8ab09d0e" providerId="ADAL" clId="{59C45A40-CF0F-43C1-9968-E795AA5A02DC}" dt="2024-09-03T14:42:44.601" v="1996" actId="478"/>
          <ac:spMkLst>
            <pc:docMk/>
            <pc:sldMk cId="3161534427" sldId="347"/>
            <ac:spMk id="3" creationId="{00000000-0000-0000-0000-000000000000}"/>
          </ac:spMkLst>
        </pc:spChg>
        <pc:spChg chg="del">
          <ac:chgData name="Michael Drechsel" userId="bcc63f8a-f16a-42ad-8e22-9dbe8ab09d0e" providerId="ADAL" clId="{59C45A40-CF0F-43C1-9968-E795AA5A02DC}" dt="2024-09-03T14:34:46.423" v="1924" actId="478"/>
          <ac:spMkLst>
            <pc:docMk/>
            <pc:sldMk cId="3161534427" sldId="347"/>
            <ac:spMk id="6" creationId="{00000000-0000-0000-0000-000000000000}"/>
          </ac:spMkLst>
        </pc:spChg>
      </pc:sldChg>
      <pc:sldChg chg="addSp delSp modSp mod">
        <pc:chgData name="Michael Drechsel" userId="bcc63f8a-f16a-42ad-8e22-9dbe8ab09d0e" providerId="ADAL" clId="{59C45A40-CF0F-43C1-9968-E795AA5A02DC}" dt="2024-09-05T05:09:51.482" v="2126"/>
        <pc:sldMkLst>
          <pc:docMk/>
          <pc:sldMk cId="3216271083" sldId="348"/>
        </pc:sldMkLst>
        <pc:spChg chg="add del mod">
          <ac:chgData name="Michael Drechsel" userId="bcc63f8a-f16a-42ad-8e22-9dbe8ab09d0e" providerId="ADAL" clId="{59C45A40-CF0F-43C1-9968-E795AA5A02DC}" dt="2024-09-05T05:09:51.011" v="2125" actId="478"/>
          <ac:spMkLst>
            <pc:docMk/>
            <pc:sldMk cId="3216271083" sldId="348"/>
            <ac:spMk id="6" creationId="{CAAFFEBC-9FE2-158B-979F-450DC86FEB31}"/>
          </ac:spMkLst>
        </pc:spChg>
        <pc:spChg chg="add del mod">
          <ac:chgData name="Michael Drechsel" userId="bcc63f8a-f16a-42ad-8e22-9dbe8ab09d0e" providerId="ADAL" clId="{59C45A40-CF0F-43C1-9968-E795AA5A02DC}" dt="2024-09-05T05:09:51.011" v="2125" actId="478"/>
          <ac:spMkLst>
            <pc:docMk/>
            <pc:sldMk cId="3216271083" sldId="348"/>
            <ac:spMk id="7" creationId="{F1558FF4-D54A-D509-CA4E-D5A17F45EC52}"/>
          </ac:spMkLst>
        </pc:spChg>
        <pc:spChg chg="add del mod">
          <ac:chgData name="Michael Drechsel" userId="bcc63f8a-f16a-42ad-8e22-9dbe8ab09d0e" providerId="ADAL" clId="{59C45A40-CF0F-43C1-9968-E795AA5A02DC}" dt="2024-09-05T05:09:51.011" v="2125" actId="478"/>
          <ac:spMkLst>
            <pc:docMk/>
            <pc:sldMk cId="3216271083" sldId="348"/>
            <ac:spMk id="8" creationId="{357E945E-B2F4-E1B0-BFE5-F96C82C73F36}"/>
          </ac:spMkLst>
        </pc:spChg>
        <pc:spChg chg="add del mod">
          <ac:chgData name="Michael Drechsel" userId="bcc63f8a-f16a-42ad-8e22-9dbe8ab09d0e" providerId="ADAL" clId="{59C45A40-CF0F-43C1-9968-E795AA5A02DC}" dt="2024-09-05T05:09:51.011" v="2125" actId="478"/>
          <ac:spMkLst>
            <pc:docMk/>
            <pc:sldMk cId="3216271083" sldId="348"/>
            <ac:spMk id="9" creationId="{AEBEE25E-1110-8A18-AE7B-C3C1CB3DC3D9}"/>
          </ac:spMkLst>
        </pc:spChg>
        <pc:spChg chg="add mod">
          <ac:chgData name="Michael Drechsel" userId="bcc63f8a-f16a-42ad-8e22-9dbe8ab09d0e" providerId="ADAL" clId="{59C45A40-CF0F-43C1-9968-E795AA5A02DC}" dt="2024-09-03T13:46:10.019" v="1643" actId="20577"/>
          <ac:spMkLst>
            <pc:docMk/>
            <pc:sldMk cId="3216271083" sldId="348"/>
            <ac:spMk id="10" creationId="{171554FD-B2E5-2F68-4C06-3D489DCAE296}"/>
          </ac:spMkLst>
        </pc:spChg>
        <pc:spChg chg="add del mod">
          <ac:chgData name="Michael Drechsel" userId="bcc63f8a-f16a-42ad-8e22-9dbe8ab09d0e" providerId="ADAL" clId="{59C45A40-CF0F-43C1-9968-E795AA5A02DC}" dt="2024-09-05T05:09:51.011" v="2125" actId="478"/>
          <ac:spMkLst>
            <pc:docMk/>
            <pc:sldMk cId="3216271083" sldId="348"/>
            <ac:spMk id="11" creationId="{CCD450FA-4DD5-2680-A6DB-0B597D4F30B5}"/>
          </ac:spMkLst>
        </pc:spChg>
        <pc:spChg chg="add mod">
          <ac:chgData name="Michael Drechsel" userId="bcc63f8a-f16a-42ad-8e22-9dbe8ab09d0e" providerId="ADAL" clId="{59C45A40-CF0F-43C1-9968-E795AA5A02DC}" dt="2024-09-05T05:09:51.482" v="2126"/>
          <ac:spMkLst>
            <pc:docMk/>
            <pc:sldMk cId="3216271083" sldId="348"/>
            <ac:spMk id="13" creationId="{3D108333-F7B7-C750-5D34-829F9349C548}"/>
          </ac:spMkLst>
        </pc:spChg>
        <pc:spChg chg="add mod">
          <ac:chgData name="Michael Drechsel" userId="bcc63f8a-f16a-42ad-8e22-9dbe8ab09d0e" providerId="ADAL" clId="{59C45A40-CF0F-43C1-9968-E795AA5A02DC}" dt="2024-09-03T13:49:18.765" v="1657" actId="1076"/>
          <ac:spMkLst>
            <pc:docMk/>
            <pc:sldMk cId="3216271083" sldId="348"/>
            <ac:spMk id="14" creationId="{DA8EEB34-6306-5CDC-8D1D-D3892CCAD35A}"/>
          </ac:spMkLst>
        </pc:spChg>
        <pc:spChg chg="add mod">
          <ac:chgData name="Michael Drechsel" userId="bcc63f8a-f16a-42ad-8e22-9dbe8ab09d0e" providerId="ADAL" clId="{59C45A40-CF0F-43C1-9968-E795AA5A02DC}" dt="2024-09-05T05:09:51.482" v="2126"/>
          <ac:spMkLst>
            <pc:docMk/>
            <pc:sldMk cId="3216271083" sldId="348"/>
            <ac:spMk id="15" creationId="{7C59B671-3A11-1A1F-6AD7-4FECDA0D3CEF}"/>
          </ac:spMkLst>
        </pc:spChg>
        <pc:spChg chg="add mod">
          <ac:chgData name="Michael Drechsel" userId="bcc63f8a-f16a-42ad-8e22-9dbe8ab09d0e" providerId="ADAL" clId="{59C45A40-CF0F-43C1-9968-E795AA5A02DC}" dt="2024-09-05T05:09:51.482" v="2126"/>
          <ac:spMkLst>
            <pc:docMk/>
            <pc:sldMk cId="3216271083" sldId="348"/>
            <ac:spMk id="16" creationId="{61C17C84-9D38-F6FA-958D-6EBBDEF6DEE2}"/>
          </ac:spMkLst>
        </pc:spChg>
        <pc:spChg chg="add mod">
          <ac:chgData name="Michael Drechsel" userId="bcc63f8a-f16a-42ad-8e22-9dbe8ab09d0e" providerId="ADAL" clId="{59C45A40-CF0F-43C1-9968-E795AA5A02DC}" dt="2024-09-05T05:09:51.482" v="2126"/>
          <ac:spMkLst>
            <pc:docMk/>
            <pc:sldMk cId="3216271083" sldId="348"/>
            <ac:spMk id="17" creationId="{098C1C21-E9FF-C542-C2D2-2CD05777A718}"/>
          </ac:spMkLst>
        </pc:spChg>
        <pc:spChg chg="add mod">
          <ac:chgData name="Michael Drechsel" userId="bcc63f8a-f16a-42ad-8e22-9dbe8ab09d0e" providerId="ADAL" clId="{59C45A40-CF0F-43C1-9968-E795AA5A02DC}" dt="2024-09-05T05:09:51.482" v="2126"/>
          <ac:spMkLst>
            <pc:docMk/>
            <pc:sldMk cId="3216271083" sldId="348"/>
            <ac:spMk id="18" creationId="{EB0B2269-5BA3-5EFC-F67E-DF51F69B2AB0}"/>
          </ac:spMkLst>
        </pc:spChg>
        <pc:spChg chg="mod">
          <ac:chgData name="Michael Drechsel" userId="bcc63f8a-f16a-42ad-8e22-9dbe8ab09d0e" providerId="ADAL" clId="{59C45A40-CF0F-43C1-9968-E795AA5A02DC}" dt="2024-09-03T13:49:28.565" v="1660" actId="1076"/>
          <ac:spMkLst>
            <pc:docMk/>
            <pc:sldMk cId="3216271083" sldId="348"/>
            <ac:spMk id="24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49:23.170" v="1658" actId="1076"/>
          <ac:spMkLst>
            <pc:docMk/>
            <pc:sldMk cId="3216271083" sldId="348"/>
            <ac:spMk id="25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49:25.159" v="1659" actId="1076"/>
          <ac:spMkLst>
            <pc:docMk/>
            <pc:sldMk cId="3216271083" sldId="348"/>
            <ac:spMk id="2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49:30.526" v="1661" actId="1076"/>
          <ac:spMkLst>
            <pc:docMk/>
            <pc:sldMk cId="3216271083" sldId="348"/>
            <ac:spMk id="2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49:16.681" v="1656" actId="1076"/>
          <ac:spMkLst>
            <pc:docMk/>
            <pc:sldMk cId="3216271083" sldId="348"/>
            <ac:spMk id="29" creationId="{00000000-0000-0000-0000-000000000000}"/>
          </ac:spMkLst>
        </pc:spChg>
        <pc:spChg chg="del">
          <ac:chgData name="Michael Drechsel" userId="bcc63f8a-f16a-42ad-8e22-9dbe8ab09d0e" providerId="ADAL" clId="{59C45A40-CF0F-43C1-9968-E795AA5A02DC}" dt="2024-09-03T13:44:04.103" v="1596" actId="478"/>
          <ac:spMkLst>
            <pc:docMk/>
            <pc:sldMk cId="3216271083" sldId="348"/>
            <ac:spMk id="36" creationId="{98ED8D1A-4335-46AB-9900-B42A3F30BD46}"/>
          </ac:spMkLst>
        </pc:spChg>
        <pc:spChg chg="del">
          <ac:chgData name="Michael Drechsel" userId="bcc63f8a-f16a-42ad-8e22-9dbe8ab09d0e" providerId="ADAL" clId="{59C45A40-CF0F-43C1-9968-E795AA5A02DC}" dt="2024-09-03T13:44:04.103" v="1596" actId="478"/>
          <ac:spMkLst>
            <pc:docMk/>
            <pc:sldMk cId="3216271083" sldId="348"/>
            <ac:spMk id="37" creationId="{DD0ECE9C-CD11-4F2C-A459-576FCE92B82F}"/>
          </ac:spMkLst>
        </pc:spChg>
        <pc:spChg chg="del">
          <ac:chgData name="Michael Drechsel" userId="bcc63f8a-f16a-42ad-8e22-9dbe8ab09d0e" providerId="ADAL" clId="{59C45A40-CF0F-43C1-9968-E795AA5A02DC}" dt="2024-09-03T13:44:04.103" v="1596" actId="478"/>
          <ac:spMkLst>
            <pc:docMk/>
            <pc:sldMk cId="3216271083" sldId="348"/>
            <ac:spMk id="38" creationId="{22B9862E-6823-4350-9D71-FBFD98F6E502}"/>
          </ac:spMkLst>
        </pc:spChg>
        <pc:spChg chg="del">
          <ac:chgData name="Michael Drechsel" userId="bcc63f8a-f16a-42ad-8e22-9dbe8ab09d0e" providerId="ADAL" clId="{59C45A40-CF0F-43C1-9968-E795AA5A02DC}" dt="2024-09-03T13:44:04.103" v="1596" actId="478"/>
          <ac:spMkLst>
            <pc:docMk/>
            <pc:sldMk cId="3216271083" sldId="348"/>
            <ac:spMk id="39" creationId="{8637AAD7-201C-494F-8C5D-E364D5267E62}"/>
          </ac:spMkLst>
        </pc:spChg>
        <pc:spChg chg="del">
          <ac:chgData name="Michael Drechsel" userId="bcc63f8a-f16a-42ad-8e22-9dbe8ab09d0e" providerId="ADAL" clId="{59C45A40-CF0F-43C1-9968-E795AA5A02DC}" dt="2024-09-03T13:44:04.103" v="1596" actId="478"/>
          <ac:spMkLst>
            <pc:docMk/>
            <pc:sldMk cId="3216271083" sldId="348"/>
            <ac:spMk id="40" creationId="{75901021-56BD-498A-ACF1-20464652242F}"/>
          </ac:spMkLst>
        </pc:spChg>
        <pc:spChg chg="del mod">
          <ac:chgData name="Michael Drechsel" userId="bcc63f8a-f16a-42ad-8e22-9dbe8ab09d0e" providerId="ADAL" clId="{59C45A40-CF0F-43C1-9968-E795AA5A02DC}" dt="2024-09-03T13:44:04.103" v="1596" actId="478"/>
          <ac:spMkLst>
            <pc:docMk/>
            <pc:sldMk cId="3216271083" sldId="348"/>
            <ac:spMk id="41" creationId="{1C14F510-CCB1-47A1-B95D-F254D4BCED8F}"/>
          </ac:spMkLst>
        </pc:spChg>
        <pc:spChg chg="del">
          <ac:chgData name="Michael Drechsel" userId="bcc63f8a-f16a-42ad-8e22-9dbe8ab09d0e" providerId="ADAL" clId="{59C45A40-CF0F-43C1-9968-E795AA5A02DC}" dt="2024-09-03T13:44:04.103" v="1596" actId="478"/>
          <ac:spMkLst>
            <pc:docMk/>
            <pc:sldMk cId="3216271083" sldId="348"/>
            <ac:spMk id="42" creationId="{9A1DB925-4B7D-43FC-AC36-0A147D78D07F}"/>
          </ac:spMkLst>
        </pc:spChg>
        <pc:grpChg chg="mod">
          <ac:chgData name="Michael Drechsel" userId="bcc63f8a-f16a-42ad-8e22-9dbe8ab09d0e" providerId="ADAL" clId="{59C45A40-CF0F-43C1-9968-E795AA5A02DC}" dt="2024-09-03T13:46:23.728" v="1644" actId="688"/>
          <ac:grpSpMkLst>
            <pc:docMk/>
            <pc:sldMk cId="3216271083" sldId="348"/>
            <ac:grpSpMk id="44" creationId="{8B790BBA-303D-42D4-A5C9-3E594D6C4B0F}"/>
          </ac:grpSpMkLst>
        </pc:grpChg>
        <pc:graphicFrameChg chg="add mod">
          <ac:chgData name="Michael Drechsel" userId="bcc63f8a-f16a-42ad-8e22-9dbe8ab09d0e" providerId="ADAL" clId="{59C45A40-CF0F-43C1-9968-E795AA5A02DC}" dt="2024-09-05T05:09:40.067" v="2124"/>
          <ac:graphicFrameMkLst>
            <pc:docMk/>
            <pc:sldMk cId="3216271083" sldId="348"/>
            <ac:graphicFrameMk id="12" creationId="{2B9F5C74-F173-5680-CF24-D64EADC1DCAC}"/>
          </ac:graphicFrameMkLst>
        </pc:graphicFrameChg>
        <pc:graphicFrameChg chg="del mod">
          <ac:chgData name="Michael Drechsel" userId="bcc63f8a-f16a-42ad-8e22-9dbe8ab09d0e" providerId="ADAL" clId="{59C45A40-CF0F-43C1-9968-E795AA5A02DC}" dt="2024-09-05T05:09:39.103" v="2123" actId="478"/>
          <ac:graphicFrameMkLst>
            <pc:docMk/>
            <pc:sldMk cId="3216271083" sldId="348"/>
            <ac:graphicFrameMk id="34" creationId="{C5C8CE32-E40F-4ABA-A6B6-8E02ED0EFF08}"/>
          </ac:graphicFrameMkLst>
        </pc:graphicFrameChg>
        <pc:picChg chg="add del mod ord">
          <ac:chgData name="Michael Drechsel" userId="bcc63f8a-f16a-42ad-8e22-9dbe8ab09d0e" providerId="ADAL" clId="{59C45A40-CF0F-43C1-9968-E795AA5A02DC}" dt="2024-09-03T13:47:22.410" v="1651" actId="478"/>
          <ac:picMkLst>
            <pc:docMk/>
            <pc:sldMk cId="3216271083" sldId="348"/>
            <ac:picMk id="13" creationId="{9B473D9A-3C51-6B52-CCA3-2007CEA202D0}"/>
          </ac:picMkLst>
        </pc:picChg>
      </pc:sldChg>
      <pc:sldChg chg="addSp delSp modSp mod">
        <pc:chgData name="Michael Drechsel" userId="bcc63f8a-f16a-42ad-8e22-9dbe8ab09d0e" providerId="ADAL" clId="{59C45A40-CF0F-43C1-9968-E795AA5A02DC}" dt="2024-09-03T12:35:39.388" v="1074"/>
        <pc:sldMkLst>
          <pc:docMk/>
          <pc:sldMk cId="2575358952" sldId="349"/>
        </pc:sldMkLst>
        <pc:spChg chg="mod">
          <ac:chgData name="Michael Drechsel" userId="bcc63f8a-f16a-42ad-8e22-9dbe8ab09d0e" providerId="ADAL" clId="{59C45A40-CF0F-43C1-9968-E795AA5A02DC}" dt="2024-09-03T10:47:23.105" v="587" actId="20577"/>
          <ac:spMkLst>
            <pc:docMk/>
            <pc:sldMk cId="2575358952" sldId="349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2:35:39.388" v="1074"/>
          <ac:spMkLst>
            <pc:docMk/>
            <pc:sldMk cId="2575358952" sldId="349"/>
            <ac:spMk id="7" creationId="{13F6DCFC-564C-DF55-99E1-06BF54625DFA}"/>
          </ac:spMkLst>
        </pc:spChg>
        <pc:spChg chg="mod">
          <ac:chgData name="Michael Drechsel" userId="bcc63f8a-f16a-42ad-8e22-9dbe8ab09d0e" providerId="ADAL" clId="{59C45A40-CF0F-43C1-9968-E795AA5A02DC}" dt="2024-09-03T12:35:39.388" v="1074"/>
          <ac:spMkLst>
            <pc:docMk/>
            <pc:sldMk cId="2575358952" sldId="349"/>
            <ac:spMk id="8" creationId="{C3E95673-5232-0621-8B10-9569DBB76167}"/>
          </ac:spMkLst>
        </pc:spChg>
        <pc:spChg chg="mod">
          <ac:chgData name="Michael Drechsel" userId="bcc63f8a-f16a-42ad-8e22-9dbe8ab09d0e" providerId="ADAL" clId="{59C45A40-CF0F-43C1-9968-E795AA5A02DC}" dt="2024-09-03T12:35:39.388" v="1074"/>
          <ac:spMkLst>
            <pc:docMk/>
            <pc:sldMk cId="2575358952" sldId="349"/>
            <ac:spMk id="9" creationId="{5DF9363C-C257-0154-299F-AA001724603A}"/>
          </ac:spMkLst>
        </pc:spChg>
        <pc:spChg chg="mod">
          <ac:chgData name="Michael Drechsel" userId="bcc63f8a-f16a-42ad-8e22-9dbe8ab09d0e" providerId="ADAL" clId="{59C45A40-CF0F-43C1-9968-E795AA5A02DC}" dt="2024-09-03T12:35:39.388" v="1074"/>
          <ac:spMkLst>
            <pc:docMk/>
            <pc:sldMk cId="2575358952" sldId="349"/>
            <ac:spMk id="10" creationId="{277186E3-6ED2-8D07-B19E-F0600A8297A3}"/>
          </ac:spMkLst>
        </pc:spChg>
        <pc:spChg chg="mod">
          <ac:chgData name="Michael Drechsel" userId="bcc63f8a-f16a-42ad-8e22-9dbe8ab09d0e" providerId="ADAL" clId="{59C45A40-CF0F-43C1-9968-E795AA5A02DC}" dt="2024-09-03T10:43:40.439" v="521" actId="208"/>
          <ac:spMkLst>
            <pc:docMk/>
            <pc:sldMk cId="2575358952" sldId="349"/>
            <ac:spMk id="232" creationId="{CE3E6AEA-68A6-4ADD-8373-DC6983A0E65F}"/>
          </ac:spMkLst>
        </pc:spChg>
        <pc:spChg chg="mod">
          <ac:chgData name="Michael Drechsel" userId="bcc63f8a-f16a-42ad-8e22-9dbe8ab09d0e" providerId="ADAL" clId="{59C45A40-CF0F-43C1-9968-E795AA5A02DC}" dt="2024-09-03T10:43:40.439" v="521" actId="208"/>
          <ac:spMkLst>
            <pc:docMk/>
            <pc:sldMk cId="2575358952" sldId="349"/>
            <ac:spMk id="233" creationId="{30F2C382-F093-4565-BC9C-57BE5B8AF662}"/>
          </ac:spMkLst>
        </pc:spChg>
        <pc:spChg chg="mod">
          <ac:chgData name="Michael Drechsel" userId="bcc63f8a-f16a-42ad-8e22-9dbe8ab09d0e" providerId="ADAL" clId="{59C45A40-CF0F-43C1-9968-E795AA5A02DC}" dt="2024-09-03T10:43:43.506" v="522" actId="208"/>
          <ac:spMkLst>
            <pc:docMk/>
            <pc:sldMk cId="2575358952" sldId="349"/>
            <ac:spMk id="234" creationId="{7BB3FF81-402F-4176-9E74-9054890B70F1}"/>
          </ac:spMkLst>
        </pc:spChg>
        <pc:spChg chg="mod">
          <ac:chgData name="Michael Drechsel" userId="bcc63f8a-f16a-42ad-8e22-9dbe8ab09d0e" providerId="ADAL" clId="{59C45A40-CF0F-43C1-9968-E795AA5A02DC}" dt="2024-09-03T10:43:40.439" v="521" actId="208"/>
          <ac:spMkLst>
            <pc:docMk/>
            <pc:sldMk cId="2575358952" sldId="349"/>
            <ac:spMk id="235" creationId="{8984AF24-2214-4C81-9568-97DEA0D40330}"/>
          </ac:spMkLst>
        </pc:spChg>
        <pc:spChg chg="mod">
          <ac:chgData name="Michael Drechsel" userId="bcc63f8a-f16a-42ad-8e22-9dbe8ab09d0e" providerId="ADAL" clId="{59C45A40-CF0F-43C1-9968-E795AA5A02DC}" dt="2024-09-03T10:43:40.439" v="521" actId="208"/>
          <ac:spMkLst>
            <pc:docMk/>
            <pc:sldMk cId="2575358952" sldId="349"/>
            <ac:spMk id="236" creationId="{3FAE13CE-E108-4150-89F5-BD9D91B4352B}"/>
          </ac:spMkLst>
        </pc:spChg>
        <pc:spChg chg="mod">
          <ac:chgData name="Michael Drechsel" userId="bcc63f8a-f16a-42ad-8e22-9dbe8ab09d0e" providerId="ADAL" clId="{59C45A40-CF0F-43C1-9968-E795AA5A02DC}" dt="2024-09-03T10:43:40.439" v="521" actId="208"/>
          <ac:spMkLst>
            <pc:docMk/>
            <pc:sldMk cId="2575358952" sldId="349"/>
            <ac:spMk id="237" creationId="{AEF9ABA5-1F3A-4B4A-A559-38EF39D2505F}"/>
          </ac:spMkLst>
        </pc:spChg>
        <pc:spChg chg="mod">
          <ac:chgData name="Michael Drechsel" userId="bcc63f8a-f16a-42ad-8e22-9dbe8ab09d0e" providerId="ADAL" clId="{59C45A40-CF0F-43C1-9968-E795AA5A02DC}" dt="2024-09-03T10:47:41.869" v="590" actId="108"/>
          <ac:spMkLst>
            <pc:docMk/>
            <pc:sldMk cId="2575358952" sldId="349"/>
            <ac:spMk id="1019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7:39.509" v="589" actId="108"/>
          <ac:spMkLst>
            <pc:docMk/>
            <pc:sldMk cId="2575358952" sldId="349"/>
            <ac:spMk id="113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7:34.294" v="588" actId="108"/>
          <ac:spMkLst>
            <pc:docMk/>
            <pc:sldMk cId="2575358952" sldId="349"/>
            <ac:spMk id="1158" creationId="{00000000-0000-0000-0000-000000000000}"/>
          </ac:spMkLst>
        </pc:spChg>
        <pc:grpChg chg="add mod">
          <ac:chgData name="Michael Drechsel" userId="bcc63f8a-f16a-42ad-8e22-9dbe8ab09d0e" providerId="ADAL" clId="{59C45A40-CF0F-43C1-9968-E795AA5A02DC}" dt="2024-09-03T12:35:39.388" v="1074"/>
          <ac:grpSpMkLst>
            <pc:docMk/>
            <pc:sldMk cId="2575358952" sldId="349"/>
            <ac:grpSpMk id="6" creationId="{15847BD6-0990-42D3-05EB-7E3B4D90481C}"/>
          </ac:grpSpMkLst>
        </pc:grpChg>
        <pc:grpChg chg="del">
          <ac:chgData name="Michael Drechsel" userId="bcc63f8a-f16a-42ad-8e22-9dbe8ab09d0e" providerId="ADAL" clId="{59C45A40-CF0F-43C1-9968-E795AA5A02DC}" dt="2024-09-03T12:35:10.109" v="1067" actId="478"/>
          <ac:grpSpMkLst>
            <pc:docMk/>
            <pc:sldMk cId="2575358952" sldId="349"/>
            <ac:grpSpMk id="231" creationId="{78A8E982-F10C-4949-A929-CDA1EAFF6619}"/>
          </ac:grpSpMkLst>
        </pc:grpChg>
      </pc:sldChg>
      <pc:sldChg chg="addSp delSp modSp mod ord">
        <pc:chgData name="Michael Drechsel" userId="bcc63f8a-f16a-42ad-8e22-9dbe8ab09d0e" providerId="ADAL" clId="{59C45A40-CF0F-43C1-9968-E795AA5A02DC}" dt="2024-09-03T12:35:35.043" v="1073"/>
        <pc:sldMkLst>
          <pc:docMk/>
          <pc:sldMk cId="1899750142" sldId="356"/>
        </pc:sldMkLst>
        <pc:spChg chg="mod">
          <ac:chgData name="Michael Drechsel" userId="bcc63f8a-f16a-42ad-8e22-9dbe8ab09d0e" providerId="ADAL" clId="{59C45A40-CF0F-43C1-9968-E795AA5A02DC}" dt="2024-09-03T10:45:43.355" v="558" actId="20577"/>
          <ac:spMkLst>
            <pc:docMk/>
            <pc:sldMk cId="1899750142" sldId="356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2:35:35.043" v="1073"/>
          <ac:spMkLst>
            <pc:docMk/>
            <pc:sldMk cId="1899750142" sldId="356"/>
            <ac:spMk id="7" creationId="{C0DD8C97-006E-0E8B-1FC3-759F400A58D5}"/>
          </ac:spMkLst>
        </pc:spChg>
        <pc:spChg chg="mod">
          <ac:chgData name="Michael Drechsel" userId="bcc63f8a-f16a-42ad-8e22-9dbe8ab09d0e" providerId="ADAL" clId="{59C45A40-CF0F-43C1-9968-E795AA5A02DC}" dt="2024-09-03T12:35:35.043" v="1073"/>
          <ac:spMkLst>
            <pc:docMk/>
            <pc:sldMk cId="1899750142" sldId="356"/>
            <ac:spMk id="8" creationId="{A6CA826B-6390-DF56-D1BD-C480795002B1}"/>
          </ac:spMkLst>
        </pc:spChg>
        <pc:spChg chg="mod">
          <ac:chgData name="Michael Drechsel" userId="bcc63f8a-f16a-42ad-8e22-9dbe8ab09d0e" providerId="ADAL" clId="{59C45A40-CF0F-43C1-9968-E795AA5A02DC}" dt="2024-09-03T12:35:35.043" v="1073"/>
          <ac:spMkLst>
            <pc:docMk/>
            <pc:sldMk cId="1899750142" sldId="356"/>
            <ac:spMk id="9" creationId="{BE43DA00-37F0-9F6D-F9FD-94551EBD071D}"/>
          </ac:spMkLst>
        </pc:spChg>
        <pc:spChg chg="mod">
          <ac:chgData name="Michael Drechsel" userId="bcc63f8a-f16a-42ad-8e22-9dbe8ab09d0e" providerId="ADAL" clId="{59C45A40-CF0F-43C1-9968-E795AA5A02DC}" dt="2024-09-03T12:35:35.043" v="1073"/>
          <ac:spMkLst>
            <pc:docMk/>
            <pc:sldMk cId="1899750142" sldId="356"/>
            <ac:spMk id="10" creationId="{E3CF204C-B71A-BCEB-DAA3-2EDD9231B40B}"/>
          </ac:spMkLst>
        </pc:spChg>
        <pc:spChg chg="mod">
          <ac:chgData name="Michael Drechsel" userId="bcc63f8a-f16a-42ad-8e22-9dbe8ab09d0e" providerId="ADAL" clId="{59C45A40-CF0F-43C1-9968-E795AA5A02DC}" dt="2024-09-03T10:42:34.032" v="507" actId="208"/>
          <ac:spMkLst>
            <pc:docMk/>
            <pc:sldMk cId="1899750142" sldId="356"/>
            <ac:spMk id="232" creationId="{3235A306-6EC7-4C83-895B-88B37A51963D}"/>
          </ac:spMkLst>
        </pc:spChg>
        <pc:spChg chg="mod">
          <ac:chgData name="Michael Drechsel" userId="bcc63f8a-f16a-42ad-8e22-9dbe8ab09d0e" providerId="ADAL" clId="{59C45A40-CF0F-43C1-9968-E795AA5A02DC}" dt="2024-09-03T10:42:34.032" v="507" actId="208"/>
          <ac:spMkLst>
            <pc:docMk/>
            <pc:sldMk cId="1899750142" sldId="356"/>
            <ac:spMk id="233" creationId="{06CCB353-7A64-4F0F-9BFD-59100D3DA716}"/>
          </ac:spMkLst>
        </pc:spChg>
        <pc:spChg chg="mod">
          <ac:chgData name="Michael Drechsel" userId="bcc63f8a-f16a-42ad-8e22-9dbe8ab09d0e" providerId="ADAL" clId="{59C45A40-CF0F-43C1-9968-E795AA5A02DC}" dt="2024-09-03T10:42:34.032" v="507" actId="208"/>
          <ac:spMkLst>
            <pc:docMk/>
            <pc:sldMk cId="1899750142" sldId="356"/>
            <ac:spMk id="234" creationId="{7B218CC3-E12D-447D-B1DC-986943771AFA}"/>
          </ac:spMkLst>
        </pc:spChg>
        <pc:spChg chg="mod">
          <ac:chgData name="Michael Drechsel" userId="bcc63f8a-f16a-42ad-8e22-9dbe8ab09d0e" providerId="ADAL" clId="{59C45A40-CF0F-43C1-9968-E795AA5A02DC}" dt="2024-09-03T10:42:37.864" v="508" actId="208"/>
          <ac:spMkLst>
            <pc:docMk/>
            <pc:sldMk cId="1899750142" sldId="356"/>
            <ac:spMk id="235" creationId="{C83120B8-0080-4764-ABCA-B2E937BB8317}"/>
          </ac:spMkLst>
        </pc:spChg>
        <pc:spChg chg="mod">
          <ac:chgData name="Michael Drechsel" userId="bcc63f8a-f16a-42ad-8e22-9dbe8ab09d0e" providerId="ADAL" clId="{59C45A40-CF0F-43C1-9968-E795AA5A02DC}" dt="2024-09-03T10:42:34.032" v="507" actId="208"/>
          <ac:spMkLst>
            <pc:docMk/>
            <pc:sldMk cId="1899750142" sldId="356"/>
            <ac:spMk id="236" creationId="{EBD45849-0A49-478E-856C-7DBE3354C4BD}"/>
          </ac:spMkLst>
        </pc:spChg>
        <pc:spChg chg="mod">
          <ac:chgData name="Michael Drechsel" userId="bcc63f8a-f16a-42ad-8e22-9dbe8ab09d0e" providerId="ADAL" clId="{59C45A40-CF0F-43C1-9968-E795AA5A02DC}" dt="2024-09-03T10:42:34.032" v="507" actId="208"/>
          <ac:spMkLst>
            <pc:docMk/>
            <pc:sldMk cId="1899750142" sldId="356"/>
            <ac:spMk id="237" creationId="{9EDFBFEC-24B4-4679-9441-1448CCD8EA89}"/>
          </ac:spMkLst>
        </pc:spChg>
        <pc:spChg chg="mod">
          <ac:chgData name="Michael Drechsel" userId="bcc63f8a-f16a-42ad-8e22-9dbe8ab09d0e" providerId="ADAL" clId="{59C45A40-CF0F-43C1-9968-E795AA5A02DC}" dt="2024-09-03T10:45:49.015" v="559" actId="108"/>
          <ac:spMkLst>
            <pc:docMk/>
            <pc:sldMk cId="1899750142" sldId="356"/>
            <ac:spMk id="1001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5:51.391" v="560" actId="108"/>
          <ac:spMkLst>
            <pc:docMk/>
            <pc:sldMk cId="1899750142" sldId="356"/>
            <ac:spMk id="1004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5:58.596" v="562" actId="108"/>
          <ac:spMkLst>
            <pc:docMk/>
            <pc:sldMk cId="1899750142" sldId="356"/>
            <ac:spMk id="102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6:08.005" v="563" actId="108"/>
          <ac:spMkLst>
            <pc:docMk/>
            <pc:sldMk cId="1899750142" sldId="356"/>
            <ac:spMk id="1024" creationId="{00000000-0000-0000-0000-000000000000}"/>
          </ac:spMkLst>
        </pc:spChg>
        <pc:grpChg chg="add mod">
          <ac:chgData name="Michael Drechsel" userId="bcc63f8a-f16a-42ad-8e22-9dbe8ab09d0e" providerId="ADAL" clId="{59C45A40-CF0F-43C1-9968-E795AA5A02DC}" dt="2024-09-03T12:35:35.043" v="1073"/>
          <ac:grpSpMkLst>
            <pc:docMk/>
            <pc:sldMk cId="1899750142" sldId="356"/>
            <ac:grpSpMk id="6" creationId="{7B306537-AD65-BB34-36A8-0CB09C3C79F3}"/>
          </ac:grpSpMkLst>
        </pc:grpChg>
        <pc:grpChg chg="del">
          <ac:chgData name="Michael Drechsel" userId="bcc63f8a-f16a-42ad-8e22-9dbe8ab09d0e" providerId="ADAL" clId="{59C45A40-CF0F-43C1-9968-E795AA5A02DC}" dt="2024-09-03T12:35:13.425" v="1068" actId="478"/>
          <ac:grpSpMkLst>
            <pc:docMk/>
            <pc:sldMk cId="1899750142" sldId="356"/>
            <ac:grpSpMk id="231" creationId="{C5D1D074-1521-4BE2-870D-1902809585AF}"/>
          </ac:grpSpMkLst>
        </pc:grpChg>
      </pc:sldChg>
      <pc:sldChg chg="modSp del mod">
        <pc:chgData name="Michael Drechsel" userId="bcc63f8a-f16a-42ad-8e22-9dbe8ab09d0e" providerId="ADAL" clId="{59C45A40-CF0F-43C1-9968-E795AA5A02DC}" dt="2024-09-03T10:48:49.172" v="591" actId="47"/>
        <pc:sldMkLst>
          <pc:docMk/>
          <pc:sldMk cId="2710333565" sldId="357"/>
        </pc:sldMkLst>
        <pc:spChg chg="mod">
          <ac:chgData name="Michael Drechsel" userId="bcc63f8a-f16a-42ad-8e22-9dbe8ab09d0e" providerId="ADAL" clId="{59C45A40-CF0F-43C1-9968-E795AA5A02DC}" dt="2024-09-03T10:42:46.747" v="510" actId="208"/>
          <ac:spMkLst>
            <pc:docMk/>
            <pc:sldMk cId="2710333565" sldId="357"/>
            <ac:spMk id="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2:43.401" v="509" actId="208"/>
          <ac:spMkLst>
            <pc:docMk/>
            <pc:sldMk cId="2710333565" sldId="357"/>
            <ac:spMk id="9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2:43.401" v="509" actId="208"/>
          <ac:spMkLst>
            <pc:docMk/>
            <pc:sldMk cId="2710333565" sldId="357"/>
            <ac:spMk id="11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2:43.401" v="509" actId="208"/>
          <ac:spMkLst>
            <pc:docMk/>
            <pc:sldMk cId="2710333565" sldId="357"/>
            <ac:spMk id="1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2:43.401" v="509" actId="208"/>
          <ac:spMkLst>
            <pc:docMk/>
            <pc:sldMk cId="2710333565" sldId="357"/>
            <ac:spMk id="224" creationId="{490F075C-8AF6-4A6D-BCEF-3ACBB0F142D9}"/>
          </ac:spMkLst>
        </pc:spChg>
        <pc:spChg chg="mod">
          <ac:chgData name="Michael Drechsel" userId="bcc63f8a-f16a-42ad-8e22-9dbe8ab09d0e" providerId="ADAL" clId="{59C45A40-CF0F-43C1-9968-E795AA5A02DC}" dt="2024-09-03T10:42:43.401" v="509" actId="208"/>
          <ac:spMkLst>
            <pc:docMk/>
            <pc:sldMk cId="2710333565" sldId="357"/>
            <ac:spMk id="225" creationId="{4F52A5D7-1DBA-4834-BE6F-9010B954DE57}"/>
          </ac:spMkLst>
        </pc:spChg>
      </pc:sldChg>
      <pc:sldChg chg="addSp delSp modSp mod">
        <pc:chgData name="Michael Drechsel" userId="bcc63f8a-f16a-42ad-8e22-9dbe8ab09d0e" providerId="ADAL" clId="{59C45A40-CF0F-43C1-9968-E795AA5A02DC}" dt="2024-09-03T12:34:56.008" v="1066" actId="207"/>
        <pc:sldMkLst>
          <pc:docMk/>
          <pc:sldMk cId="1862527500" sldId="358"/>
        </pc:sldMkLst>
        <pc:spChg chg="mod">
          <ac:chgData name="Michael Drechsel" userId="bcc63f8a-f16a-42ad-8e22-9dbe8ab09d0e" providerId="ADAL" clId="{59C45A40-CF0F-43C1-9968-E795AA5A02DC}" dt="2024-09-03T10:49:14.203" v="596" actId="207"/>
          <ac:spMkLst>
            <pc:docMk/>
            <pc:sldMk cId="1862527500" sldId="358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2:34:56.008" v="1066" actId="207"/>
          <ac:spMkLst>
            <pc:docMk/>
            <pc:sldMk cId="1862527500" sldId="358"/>
            <ac:spMk id="8" creationId="{F6FC8D5B-EB35-F155-44DC-C07924389B79}"/>
          </ac:spMkLst>
        </pc:spChg>
        <pc:spChg chg="mod">
          <ac:chgData name="Michael Drechsel" userId="bcc63f8a-f16a-42ad-8e22-9dbe8ab09d0e" providerId="ADAL" clId="{59C45A40-CF0F-43C1-9968-E795AA5A02DC}" dt="2024-09-03T12:34:41.041" v="1061"/>
          <ac:spMkLst>
            <pc:docMk/>
            <pc:sldMk cId="1862527500" sldId="358"/>
            <ac:spMk id="9" creationId="{BDD95EE0-FA71-DA9C-9DF7-E7C82338F2D1}"/>
          </ac:spMkLst>
        </pc:spChg>
        <pc:spChg chg="mod">
          <ac:chgData name="Michael Drechsel" userId="bcc63f8a-f16a-42ad-8e22-9dbe8ab09d0e" providerId="ADAL" clId="{59C45A40-CF0F-43C1-9968-E795AA5A02DC}" dt="2024-09-03T12:34:50.659" v="1064" actId="692"/>
          <ac:spMkLst>
            <pc:docMk/>
            <pc:sldMk cId="1862527500" sldId="358"/>
            <ac:spMk id="10" creationId="{9CD0D5EC-1169-ABC6-0888-2857C3525B2F}"/>
          </ac:spMkLst>
        </pc:spChg>
        <pc:spChg chg="mod">
          <ac:chgData name="Michael Drechsel" userId="bcc63f8a-f16a-42ad-8e22-9dbe8ab09d0e" providerId="ADAL" clId="{59C45A40-CF0F-43C1-9968-E795AA5A02DC}" dt="2024-09-03T12:34:41.041" v="1061"/>
          <ac:spMkLst>
            <pc:docMk/>
            <pc:sldMk cId="1862527500" sldId="358"/>
            <ac:spMk id="11" creationId="{80C728EA-BAA5-EC2A-A526-B826332D4BEF}"/>
          </ac:spMkLst>
        </pc:spChg>
        <pc:spChg chg="mod">
          <ac:chgData name="Michael Drechsel" userId="bcc63f8a-f16a-42ad-8e22-9dbe8ab09d0e" providerId="ADAL" clId="{59C45A40-CF0F-43C1-9968-E795AA5A02DC}" dt="2024-09-03T10:42:53.081" v="511" actId="208"/>
          <ac:spMkLst>
            <pc:docMk/>
            <pc:sldMk cId="1862527500" sldId="358"/>
            <ac:spMk id="69" creationId="{4EBD6230-EF10-4432-B946-6A5C3BD6D969}"/>
          </ac:spMkLst>
        </pc:spChg>
        <pc:spChg chg="mod">
          <ac:chgData name="Michael Drechsel" userId="bcc63f8a-f16a-42ad-8e22-9dbe8ab09d0e" providerId="ADAL" clId="{59C45A40-CF0F-43C1-9968-E795AA5A02DC}" dt="2024-09-03T10:42:53.081" v="511" actId="208"/>
          <ac:spMkLst>
            <pc:docMk/>
            <pc:sldMk cId="1862527500" sldId="358"/>
            <ac:spMk id="70" creationId="{C6A3DB35-31F5-4C63-9CCB-152B71651D52}"/>
          </ac:spMkLst>
        </pc:spChg>
        <pc:spChg chg="mod">
          <ac:chgData name="Michael Drechsel" userId="bcc63f8a-f16a-42ad-8e22-9dbe8ab09d0e" providerId="ADAL" clId="{59C45A40-CF0F-43C1-9968-E795AA5A02DC}" dt="2024-09-03T10:42:53.081" v="511" actId="208"/>
          <ac:spMkLst>
            <pc:docMk/>
            <pc:sldMk cId="1862527500" sldId="358"/>
            <ac:spMk id="71" creationId="{4EE5DFEE-2FC5-4071-94EE-553AEB2BDCF4}"/>
          </ac:spMkLst>
        </pc:spChg>
        <pc:spChg chg="mod">
          <ac:chgData name="Michael Drechsel" userId="bcc63f8a-f16a-42ad-8e22-9dbe8ab09d0e" providerId="ADAL" clId="{59C45A40-CF0F-43C1-9968-E795AA5A02DC}" dt="2024-09-03T10:42:53.081" v="511" actId="208"/>
          <ac:spMkLst>
            <pc:docMk/>
            <pc:sldMk cId="1862527500" sldId="358"/>
            <ac:spMk id="72" creationId="{F46DB0D6-3FF2-42F6-AE6B-EC0BD8F970BA}"/>
          </ac:spMkLst>
        </pc:spChg>
        <pc:spChg chg="mod">
          <ac:chgData name="Michael Drechsel" userId="bcc63f8a-f16a-42ad-8e22-9dbe8ab09d0e" providerId="ADAL" clId="{59C45A40-CF0F-43C1-9968-E795AA5A02DC}" dt="2024-09-03T10:42:56.240" v="512" actId="208"/>
          <ac:spMkLst>
            <pc:docMk/>
            <pc:sldMk cId="1862527500" sldId="358"/>
            <ac:spMk id="73" creationId="{43A300B0-6363-40E6-A567-2890CF0177EA}"/>
          </ac:spMkLst>
        </pc:spChg>
        <pc:spChg chg="mod">
          <ac:chgData name="Michael Drechsel" userId="bcc63f8a-f16a-42ad-8e22-9dbe8ab09d0e" providerId="ADAL" clId="{59C45A40-CF0F-43C1-9968-E795AA5A02DC}" dt="2024-09-03T10:49:59.074" v="603" actId="108"/>
          <ac:spMkLst>
            <pc:docMk/>
            <pc:sldMk cId="1862527500" sldId="358"/>
            <ac:spMk id="17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9:39.741" v="597" actId="108"/>
          <ac:spMkLst>
            <pc:docMk/>
            <pc:sldMk cId="1862527500" sldId="358"/>
            <ac:spMk id="17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9:42.824" v="599" actId="108"/>
          <ac:spMkLst>
            <pc:docMk/>
            <pc:sldMk cId="1862527500" sldId="358"/>
            <ac:spMk id="179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9:41.648" v="598" actId="108"/>
          <ac:spMkLst>
            <pc:docMk/>
            <pc:sldMk cId="1862527500" sldId="358"/>
            <ac:spMk id="18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9:51.476" v="601" actId="108"/>
          <ac:spMkLst>
            <pc:docMk/>
            <pc:sldMk cId="1862527500" sldId="358"/>
            <ac:spMk id="199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9:54.881" v="602" actId="108"/>
          <ac:spMkLst>
            <pc:docMk/>
            <pc:sldMk cId="1862527500" sldId="358"/>
            <ac:spMk id="20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49:47.936" v="600" actId="108"/>
          <ac:spMkLst>
            <pc:docMk/>
            <pc:sldMk cId="1862527500" sldId="358"/>
            <ac:spMk id="208" creationId="{00000000-0000-0000-0000-000000000000}"/>
          </ac:spMkLst>
        </pc:spChg>
        <pc:grpChg chg="del">
          <ac:chgData name="Michael Drechsel" userId="bcc63f8a-f16a-42ad-8e22-9dbe8ab09d0e" providerId="ADAL" clId="{59C45A40-CF0F-43C1-9968-E795AA5A02DC}" dt="2024-09-03T12:34:40.647" v="1060" actId="478"/>
          <ac:grpSpMkLst>
            <pc:docMk/>
            <pc:sldMk cId="1862527500" sldId="358"/>
            <ac:grpSpMk id="6" creationId="{9927827B-9E88-4CB1-8CF7-A439FBAA1DB5}"/>
          </ac:grpSpMkLst>
        </pc:grpChg>
        <pc:grpChg chg="add mod">
          <ac:chgData name="Michael Drechsel" userId="bcc63f8a-f16a-42ad-8e22-9dbe8ab09d0e" providerId="ADAL" clId="{59C45A40-CF0F-43C1-9968-E795AA5A02DC}" dt="2024-09-03T12:34:41.041" v="1061"/>
          <ac:grpSpMkLst>
            <pc:docMk/>
            <pc:sldMk cId="1862527500" sldId="358"/>
            <ac:grpSpMk id="7" creationId="{F176AAD1-BFE3-C9BF-996C-461C2FC25252}"/>
          </ac:grpSpMkLst>
        </pc:grpChg>
      </pc:sldChg>
      <pc:sldChg chg="addSp delSp modSp mod">
        <pc:chgData name="Michael Drechsel" userId="bcc63f8a-f16a-42ad-8e22-9dbe8ab09d0e" providerId="ADAL" clId="{59C45A40-CF0F-43C1-9968-E795AA5A02DC}" dt="2024-09-03T12:34:35.538" v="1059" actId="207"/>
        <pc:sldMkLst>
          <pc:docMk/>
          <pc:sldMk cId="1825167839" sldId="359"/>
        </pc:sldMkLst>
        <pc:spChg chg="mod">
          <ac:chgData name="Michael Drechsel" userId="bcc63f8a-f16a-42ad-8e22-9dbe8ab09d0e" providerId="ADAL" clId="{59C45A40-CF0F-43C1-9968-E795AA5A02DC}" dt="2024-09-03T10:50:54.819" v="613" actId="207"/>
          <ac:spMkLst>
            <pc:docMk/>
            <pc:sldMk cId="1825167839" sldId="359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51:00.094" v="614" actId="207"/>
          <ac:spMkLst>
            <pc:docMk/>
            <pc:sldMk cId="1825167839" sldId="359"/>
            <ac:spMk id="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2:34:35.538" v="1059" actId="207"/>
          <ac:spMkLst>
            <pc:docMk/>
            <pc:sldMk cId="1825167839" sldId="359"/>
            <ac:spMk id="7" creationId="{E43D9251-1CEC-6BC4-C77C-DB819DD94FF1}"/>
          </ac:spMkLst>
        </pc:spChg>
        <pc:spChg chg="mod">
          <ac:chgData name="Michael Drechsel" userId="bcc63f8a-f16a-42ad-8e22-9dbe8ab09d0e" providerId="ADAL" clId="{59C45A40-CF0F-43C1-9968-E795AA5A02DC}" dt="2024-09-03T12:34:30.585" v="1057" actId="692"/>
          <ac:spMkLst>
            <pc:docMk/>
            <pc:sldMk cId="1825167839" sldId="359"/>
            <ac:spMk id="8" creationId="{FCF5AC5B-FA9E-8D7A-2837-170E99490EC0}"/>
          </ac:spMkLst>
        </pc:spChg>
        <pc:spChg chg="mod">
          <ac:chgData name="Michael Drechsel" userId="bcc63f8a-f16a-42ad-8e22-9dbe8ab09d0e" providerId="ADAL" clId="{59C45A40-CF0F-43C1-9968-E795AA5A02DC}" dt="2024-09-03T12:34:22.563" v="1054"/>
          <ac:spMkLst>
            <pc:docMk/>
            <pc:sldMk cId="1825167839" sldId="359"/>
            <ac:spMk id="9" creationId="{59E87343-38BF-3692-10FB-E8490D9AF826}"/>
          </ac:spMkLst>
        </pc:spChg>
        <pc:spChg chg="mod">
          <ac:chgData name="Michael Drechsel" userId="bcc63f8a-f16a-42ad-8e22-9dbe8ab09d0e" providerId="ADAL" clId="{59C45A40-CF0F-43C1-9968-E795AA5A02DC}" dt="2024-09-03T12:34:22.563" v="1054"/>
          <ac:spMkLst>
            <pc:docMk/>
            <pc:sldMk cId="1825167839" sldId="359"/>
            <ac:spMk id="10" creationId="{82D787EE-13BC-4031-BA75-0A2754FA9F83}"/>
          </ac:spMkLst>
        </pc:spChg>
        <pc:spChg chg="mod">
          <ac:chgData name="Michael Drechsel" userId="bcc63f8a-f16a-42ad-8e22-9dbe8ab09d0e" providerId="ADAL" clId="{59C45A40-CF0F-43C1-9968-E795AA5A02DC}" dt="2024-09-03T10:43:01.616" v="513" actId="208"/>
          <ac:spMkLst>
            <pc:docMk/>
            <pc:sldMk cId="1825167839" sldId="359"/>
            <ac:spMk id="70" creationId="{68F99514-53FC-4848-9841-5CBC8B3F1865}"/>
          </ac:spMkLst>
        </pc:spChg>
        <pc:spChg chg="mod">
          <ac:chgData name="Michael Drechsel" userId="bcc63f8a-f16a-42ad-8e22-9dbe8ab09d0e" providerId="ADAL" clId="{59C45A40-CF0F-43C1-9968-E795AA5A02DC}" dt="2024-09-03T10:43:01.616" v="513" actId="208"/>
          <ac:spMkLst>
            <pc:docMk/>
            <pc:sldMk cId="1825167839" sldId="359"/>
            <ac:spMk id="71" creationId="{9BC9B9E8-0C1C-48AC-AA67-D1D275417293}"/>
          </ac:spMkLst>
        </pc:spChg>
        <pc:spChg chg="mod">
          <ac:chgData name="Michael Drechsel" userId="bcc63f8a-f16a-42ad-8e22-9dbe8ab09d0e" providerId="ADAL" clId="{59C45A40-CF0F-43C1-9968-E795AA5A02DC}" dt="2024-09-03T10:43:05.114" v="514" actId="208"/>
          <ac:spMkLst>
            <pc:docMk/>
            <pc:sldMk cId="1825167839" sldId="359"/>
            <ac:spMk id="72" creationId="{B23CFDFF-24EB-40FA-B540-91A3D46A3768}"/>
          </ac:spMkLst>
        </pc:spChg>
        <pc:spChg chg="mod">
          <ac:chgData name="Michael Drechsel" userId="bcc63f8a-f16a-42ad-8e22-9dbe8ab09d0e" providerId="ADAL" clId="{59C45A40-CF0F-43C1-9968-E795AA5A02DC}" dt="2024-09-03T10:43:01.616" v="513" actId="208"/>
          <ac:spMkLst>
            <pc:docMk/>
            <pc:sldMk cId="1825167839" sldId="359"/>
            <ac:spMk id="73" creationId="{6CB284D7-9458-41D9-9290-D78D23EDAC06}"/>
          </ac:spMkLst>
        </pc:spChg>
        <pc:spChg chg="mod">
          <ac:chgData name="Michael Drechsel" userId="bcc63f8a-f16a-42ad-8e22-9dbe8ab09d0e" providerId="ADAL" clId="{59C45A40-CF0F-43C1-9968-E795AA5A02DC}" dt="2024-09-03T10:43:01.616" v="513" actId="208"/>
          <ac:spMkLst>
            <pc:docMk/>
            <pc:sldMk cId="1825167839" sldId="359"/>
            <ac:spMk id="74" creationId="{74D805FA-D614-4047-B21D-5844BE97F25E}"/>
          </ac:spMkLst>
        </pc:spChg>
        <pc:spChg chg="mod">
          <ac:chgData name="Michael Drechsel" userId="bcc63f8a-f16a-42ad-8e22-9dbe8ab09d0e" providerId="ADAL" clId="{59C45A40-CF0F-43C1-9968-E795AA5A02DC}" dt="2024-09-03T10:50:22.528" v="605" actId="108"/>
          <ac:spMkLst>
            <pc:docMk/>
            <pc:sldMk cId="1825167839" sldId="359"/>
            <ac:spMk id="161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50:25.262" v="606" actId="108"/>
          <ac:spMkLst>
            <pc:docMk/>
            <pc:sldMk cId="1825167839" sldId="359"/>
            <ac:spMk id="16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50:15.663" v="604" actId="108"/>
          <ac:spMkLst>
            <pc:docMk/>
            <pc:sldMk cId="1825167839" sldId="359"/>
            <ac:spMk id="17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50:29.532" v="607" actId="108"/>
          <ac:spMkLst>
            <pc:docMk/>
            <pc:sldMk cId="1825167839" sldId="359"/>
            <ac:spMk id="18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50:35.470" v="608" actId="108"/>
          <ac:spMkLst>
            <pc:docMk/>
            <pc:sldMk cId="1825167839" sldId="359"/>
            <ac:spMk id="20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50:37.016" v="609" actId="108"/>
          <ac:spMkLst>
            <pc:docMk/>
            <pc:sldMk cId="1825167839" sldId="359"/>
            <ac:spMk id="20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50:40.500" v="610" actId="108"/>
          <ac:spMkLst>
            <pc:docMk/>
            <pc:sldMk cId="1825167839" sldId="359"/>
            <ac:spMk id="208" creationId="{00000000-0000-0000-0000-000000000000}"/>
          </ac:spMkLst>
        </pc:spChg>
        <pc:grpChg chg="add mod">
          <ac:chgData name="Michael Drechsel" userId="bcc63f8a-f16a-42ad-8e22-9dbe8ab09d0e" providerId="ADAL" clId="{59C45A40-CF0F-43C1-9968-E795AA5A02DC}" dt="2024-09-03T12:34:22.563" v="1054"/>
          <ac:grpSpMkLst>
            <pc:docMk/>
            <pc:sldMk cId="1825167839" sldId="359"/>
            <ac:grpSpMk id="6" creationId="{ACA33B75-4D14-DA77-5929-DE4D1666A9D1}"/>
          </ac:grpSpMkLst>
        </pc:grpChg>
        <pc:grpChg chg="del">
          <ac:chgData name="Michael Drechsel" userId="bcc63f8a-f16a-42ad-8e22-9dbe8ab09d0e" providerId="ADAL" clId="{59C45A40-CF0F-43C1-9968-E795AA5A02DC}" dt="2024-09-03T12:34:22.201" v="1053" actId="478"/>
          <ac:grpSpMkLst>
            <pc:docMk/>
            <pc:sldMk cId="1825167839" sldId="359"/>
            <ac:grpSpMk id="69" creationId="{779A83F8-48D9-4B5F-9D25-9AE3507BE713}"/>
          </ac:grpSpMkLst>
        </pc:grpChg>
      </pc:sldChg>
      <pc:sldChg chg="addSp delSp modSp mod">
        <pc:chgData name="Michael Drechsel" userId="bcc63f8a-f16a-42ad-8e22-9dbe8ab09d0e" providerId="ADAL" clId="{59C45A40-CF0F-43C1-9968-E795AA5A02DC}" dt="2024-09-03T12:34:15.296" v="1052" actId="692"/>
        <pc:sldMkLst>
          <pc:docMk/>
          <pc:sldMk cId="3092866671" sldId="360"/>
        </pc:sldMkLst>
        <pc:spChg chg="mod">
          <ac:chgData name="Michael Drechsel" userId="bcc63f8a-f16a-42ad-8e22-9dbe8ab09d0e" providerId="ADAL" clId="{59C45A40-CF0F-43C1-9968-E795AA5A02DC}" dt="2024-09-03T10:52:04.135" v="625" actId="207"/>
          <ac:spMkLst>
            <pc:docMk/>
            <pc:sldMk cId="3092866671" sldId="360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2:34:15.296" v="1052" actId="692"/>
          <ac:spMkLst>
            <pc:docMk/>
            <pc:sldMk cId="3092866671" sldId="360"/>
            <ac:spMk id="7" creationId="{ED200ED5-950E-23E7-7CE6-714D579B3773}"/>
          </ac:spMkLst>
        </pc:spChg>
        <pc:spChg chg="mod">
          <ac:chgData name="Michael Drechsel" userId="bcc63f8a-f16a-42ad-8e22-9dbe8ab09d0e" providerId="ADAL" clId="{59C45A40-CF0F-43C1-9968-E795AA5A02DC}" dt="2024-09-03T12:33:49.758" v="1046"/>
          <ac:spMkLst>
            <pc:docMk/>
            <pc:sldMk cId="3092866671" sldId="360"/>
            <ac:spMk id="8" creationId="{CCB006F9-A690-5F2A-B9EE-D76310E87031}"/>
          </ac:spMkLst>
        </pc:spChg>
        <pc:spChg chg="mod">
          <ac:chgData name="Michael Drechsel" userId="bcc63f8a-f16a-42ad-8e22-9dbe8ab09d0e" providerId="ADAL" clId="{59C45A40-CF0F-43C1-9968-E795AA5A02DC}" dt="2024-09-03T12:33:49.758" v="1046"/>
          <ac:spMkLst>
            <pc:docMk/>
            <pc:sldMk cId="3092866671" sldId="360"/>
            <ac:spMk id="9" creationId="{088F1251-332C-A527-B3F1-AF5C9469E3CA}"/>
          </ac:spMkLst>
        </pc:spChg>
        <pc:spChg chg="mod">
          <ac:chgData name="Michael Drechsel" userId="bcc63f8a-f16a-42ad-8e22-9dbe8ab09d0e" providerId="ADAL" clId="{59C45A40-CF0F-43C1-9968-E795AA5A02DC}" dt="2024-09-03T12:33:58.842" v="1049" actId="692"/>
          <ac:spMkLst>
            <pc:docMk/>
            <pc:sldMk cId="3092866671" sldId="360"/>
            <ac:spMk id="10" creationId="{CB05B2A2-A112-05E8-F06F-5858785C75CD}"/>
          </ac:spMkLst>
        </pc:spChg>
        <pc:spChg chg="mod">
          <ac:chgData name="Michael Drechsel" userId="bcc63f8a-f16a-42ad-8e22-9dbe8ab09d0e" providerId="ADAL" clId="{59C45A40-CF0F-43C1-9968-E795AA5A02DC}" dt="2024-09-03T10:43:09.974" v="515" actId="208"/>
          <ac:spMkLst>
            <pc:docMk/>
            <pc:sldMk cId="3092866671" sldId="360"/>
            <ac:spMk id="70" creationId="{7823D0D7-1EF5-4F80-B406-4AA8897EC021}"/>
          </ac:spMkLst>
        </pc:spChg>
        <pc:spChg chg="mod">
          <ac:chgData name="Michael Drechsel" userId="bcc63f8a-f16a-42ad-8e22-9dbe8ab09d0e" providerId="ADAL" clId="{59C45A40-CF0F-43C1-9968-E795AA5A02DC}" dt="2024-09-03T10:43:14.224" v="516" actId="208"/>
          <ac:spMkLst>
            <pc:docMk/>
            <pc:sldMk cId="3092866671" sldId="360"/>
            <ac:spMk id="71" creationId="{5A22185F-06A8-49C9-933A-01B8BC1D858B}"/>
          </ac:spMkLst>
        </pc:spChg>
        <pc:spChg chg="mod">
          <ac:chgData name="Michael Drechsel" userId="bcc63f8a-f16a-42ad-8e22-9dbe8ab09d0e" providerId="ADAL" clId="{59C45A40-CF0F-43C1-9968-E795AA5A02DC}" dt="2024-09-03T10:43:09.974" v="515" actId="208"/>
          <ac:spMkLst>
            <pc:docMk/>
            <pc:sldMk cId="3092866671" sldId="360"/>
            <ac:spMk id="72" creationId="{3CE8874F-4D98-45C9-BEAB-8C0912C5B309}"/>
          </ac:spMkLst>
        </pc:spChg>
        <pc:spChg chg="mod">
          <ac:chgData name="Michael Drechsel" userId="bcc63f8a-f16a-42ad-8e22-9dbe8ab09d0e" providerId="ADAL" clId="{59C45A40-CF0F-43C1-9968-E795AA5A02DC}" dt="2024-09-03T10:43:09.974" v="515" actId="208"/>
          <ac:spMkLst>
            <pc:docMk/>
            <pc:sldMk cId="3092866671" sldId="360"/>
            <ac:spMk id="73" creationId="{D74E38C8-02EE-47A4-ACA2-0F51869392F5}"/>
          </ac:spMkLst>
        </pc:spChg>
        <pc:spChg chg="mod">
          <ac:chgData name="Michael Drechsel" userId="bcc63f8a-f16a-42ad-8e22-9dbe8ab09d0e" providerId="ADAL" clId="{59C45A40-CF0F-43C1-9968-E795AA5A02DC}" dt="2024-09-03T10:43:09.974" v="515" actId="208"/>
          <ac:spMkLst>
            <pc:docMk/>
            <pc:sldMk cId="3092866671" sldId="360"/>
            <ac:spMk id="74" creationId="{FAAF9B42-40B5-4F6A-95AA-288A79DFC6B9}"/>
          </ac:spMkLst>
        </pc:spChg>
        <pc:spChg chg="mod">
          <ac:chgData name="Michael Drechsel" userId="bcc63f8a-f16a-42ad-8e22-9dbe8ab09d0e" providerId="ADAL" clId="{59C45A40-CF0F-43C1-9968-E795AA5A02DC}" dt="2024-09-03T10:51:33.790" v="618" actId="108"/>
          <ac:spMkLst>
            <pc:docMk/>
            <pc:sldMk cId="3092866671" sldId="360"/>
            <ac:spMk id="16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51:31.631" v="617" actId="108"/>
          <ac:spMkLst>
            <pc:docMk/>
            <pc:sldMk cId="3092866671" sldId="360"/>
            <ac:spMk id="164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51:30.465" v="616" actId="108"/>
          <ac:spMkLst>
            <pc:docMk/>
            <pc:sldMk cId="3092866671" sldId="360"/>
            <ac:spMk id="16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51:28.340" v="615" actId="108"/>
          <ac:spMkLst>
            <pc:docMk/>
            <pc:sldMk cId="3092866671" sldId="360"/>
            <ac:spMk id="17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51:44.631" v="620" actId="108"/>
          <ac:spMkLst>
            <pc:docMk/>
            <pc:sldMk cId="3092866671" sldId="360"/>
            <ac:spMk id="19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51:39.772" v="619" actId="108"/>
          <ac:spMkLst>
            <pc:docMk/>
            <pc:sldMk cId="3092866671" sldId="360"/>
            <ac:spMk id="198" creationId="{00000000-0000-0000-0000-000000000000}"/>
          </ac:spMkLst>
        </pc:spChg>
        <pc:grpChg chg="add mod">
          <ac:chgData name="Michael Drechsel" userId="bcc63f8a-f16a-42ad-8e22-9dbe8ab09d0e" providerId="ADAL" clId="{59C45A40-CF0F-43C1-9968-E795AA5A02DC}" dt="2024-09-03T12:33:49.758" v="1046"/>
          <ac:grpSpMkLst>
            <pc:docMk/>
            <pc:sldMk cId="3092866671" sldId="360"/>
            <ac:grpSpMk id="6" creationId="{8F59399B-4552-1B6F-6A10-2AF5F33246C6}"/>
          </ac:grpSpMkLst>
        </pc:grpChg>
        <pc:grpChg chg="del">
          <ac:chgData name="Michael Drechsel" userId="bcc63f8a-f16a-42ad-8e22-9dbe8ab09d0e" providerId="ADAL" clId="{59C45A40-CF0F-43C1-9968-E795AA5A02DC}" dt="2024-09-03T12:33:49.248" v="1045" actId="478"/>
          <ac:grpSpMkLst>
            <pc:docMk/>
            <pc:sldMk cId="3092866671" sldId="360"/>
            <ac:grpSpMk id="69" creationId="{14FEB6BE-FE02-48F6-9A62-965E306B1731}"/>
          </ac:grpSpMkLst>
        </pc:grpChg>
      </pc:sldChg>
      <pc:sldChg chg="delSp modSp mod">
        <pc:chgData name="Michael Drechsel" userId="bcc63f8a-f16a-42ad-8e22-9dbe8ab09d0e" providerId="ADAL" clId="{59C45A40-CF0F-43C1-9968-E795AA5A02DC}" dt="2024-09-03T12:33:42.333" v="1044" actId="692"/>
        <pc:sldMkLst>
          <pc:docMk/>
          <pc:sldMk cId="2020082268" sldId="361"/>
        </pc:sldMkLst>
        <pc:spChg chg="mod">
          <ac:chgData name="Michael Drechsel" userId="bcc63f8a-f16a-42ad-8e22-9dbe8ab09d0e" providerId="ADAL" clId="{59C45A40-CF0F-43C1-9968-E795AA5A02DC}" dt="2024-09-03T10:53:42.688" v="631" actId="207"/>
          <ac:spMkLst>
            <pc:docMk/>
            <pc:sldMk cId="2020082268" sldId="361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2:33:24.173" v="1040" actId="692"/>
          <ac:spMkLst>
            <pc:docMk/>
            <pc:sldMk cId="2020082268" sldId="361"/>
            <ac:spMk id="70" creationId="{4828611D-ECE2-4894-AA68-25B6E2A27429}"/>
          </ac:spMkLst>
        </pc:spChg>
        <pc:spChg chg="mod">
          <ac:chgData name="Michael Drechsel" userId="bcc63f8a-f16a-42ad-8e22-9dbe8ab09d0e" providerId="ADAL" clId="{59C45A40-CF0F-43C1-9968-E795AA5A02DC}" dt="2024-09-03T10:43:18.687" v="517" actId="208"/>
          <ac:spMkLst>
            <pc:docMk/>
            <pc:sldMk cId="2020082268" sldId="361"/>
            <ac:spMk id="71" creationId="{DE443DE4-1F47-481A-8144-A9CFC449D835}"/>
          </ac:spMkLst>
        </pc:spChg>
        <pc:spChg chg="mod">
          <ac:chgData name="Michael Drechsel" userId="bcc63f8a-f16a-42ad-8e22-9dbe8ab09d0e" providerId="ADAL" clId="{59C45A40-CF0F-43C1-9968-E795AA5A02DC}" dt="2024-09-03T10:43:18.687" v="517" actId="208"/>
          <ac:spMkLst>
            <pc:docMk/>
            <pc:sldMk cId="2020082268" sldId="361"/>
            <ac:spMk id="72" creationId="{DEE3A59C-E4DD-421E-8202-D38870EBDEEA}"/>
          </ac:spMkLst>
        </pc:spChg>
        <pc:spChg chg="mod">
          <ac:chgData name="Michael Drechsel" userId="bcc63f8a-f16a-42ad-8e22-9dbe8ab09d0e" providerId="ADAL" clId="{59C45A40-CF0F-43C1-9968-E795AA5A02DC}" dt="2024-09-03T12:33:42.333" v="1044" actId="692"/>
          <ac:spMkLst>
            <pc:docMk/>
            <pc:sldMk cId="2020082268" sldId="361"/>
            <ac:spMk id="73" creationId="{54B13E55-A107-4CA8-8279-5A15849E7435}"/>
          </ac:spMkLst>
        </pc:spChg>
        <pc:spChg chg="del mod">
          <ac:chgData name="Michael Drechsel" userId="bcc63f8a-f16a-42ad-8e22-9dbe8ab09d0e" providerId="ADAL" clId="{59C45A40-CF0F-43C1-9968-E795AA5A02DC}" dt="2024-09-03T12:33:26.705" v="1041" actId="478"/>
          <ac:spMkLst>
            <pc:docMk/>
            <pc:sldMk cId="2020082268" sldId="361"/>
            <ac:spMk id="74" creationId="{4A27BAE3-0F89-4643-AE63-1C4DB2D30A71}"/>
          </ac:spMkLst>
        </pc:spChg>
        <pc:spChg chg="mod">
          <ac:chgData name="Michael Drechsel" userId="bcc63f8a-f16a-42ad-8e22-9dbe8ab09d0e" providerId="ADAL" clId="{59C45A40-CF0F-43C1-9968-E795AA5A02DC}" dt="2024-09-03T10:54:17.683" v="633" actId="108"/>
          <ac:spMkLst>
            <pc:docMk/>
            <pc:sldMk cId="2020082268" sldId="361"/>
            <ac:spMk id="15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54:19.763" v="634" actId="108"/>
          <ac:spMkLst>
            <pc:docMk/>
            <pc:sldMk cId="2020082268" sldId="361"/>
            <ac:spMk id="154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0:53:30.872" v="626" actId="108"/>
          <ac:spMkLst>
            <pc:docMk/>
            <pc:sldMk cId="2020082268" sldId="361"/>
            <ac:spMk id="168" creationId="{00000000-0000-0000-0000-000000000000}"/>
          </ac:spMkLst>
        </pc:spChg>
      </pc:sldChg>
      <pc:sldChg chg="modSp del mod">
        <pc:chgData name="Michael Drechsel" userId="bcc63f8a-f16a-42ad-8e22-9dbe8ab09d0e" providerId="ADAL" clId="{59C45A40-CF0F-43C1-9968-E795AA5A02DC}" dt="2024-09-03T10:53:54.645" v="632" actId="47"/>
        <pc:sldMkLst>
          <pc:docMk/>
          <pc:sldMk cId="3018045282" sldId="362"/>
        </pc:sldMkLst>
        <pc:spChg chg="mod">
          <ac:chgData name="Michael Drechsel" userId="bcc63f8a-f16a-42ad-8e22-9dbe8ab09d0e" providerId="ADAL" clId="{59C45A40-CF0F-43C1-9968-E795AA5A02DC}" dt="2024-09-03T10:43:28.836" v="520" actId="208"/>
          <ac:spMkLst>
            <pc:docMk/>
            <pc:sldMk cId="3018045282" sldId="362"/>
            <ac:spMk id="70" creationId="{8AED725B-12F7-4AFB-8DC9-D181969B6FE7}"/>
          </ac:spMkLst>
        </pc:spChg>
        <pc:spChg chg="mod">
          <ac:chgData name="Michael Drechsel" userId="bcc63f8a-f16a-42ad-8e22-9dbe8ab09d0e" providerId="ADAL" clId="{59C45A40-CF0F-43C1-9968-E795AA5A02DC}" dt="2024-09-03T10:43:25.757" v="519" actId="208"/>
          <ac:spMkLst>
            <pc:docMk/>
            <pc:sldMk cId="3018045282" sldId="362"/>
            <ac:spMk id="71" creationId="{C43AD1EA-FDBE-4F55-8C10-15AE9539ED9F}"/>
          </ac:spMkLst>
        </pc:spChg>
        <pc:spChg chg="mod">
          <ac:chgData name="Michael Drechsel" userId="bcc63f8a-f16a-42ad-8e22-9dbe8ab09d0e" providerId="ADAL" clId="{59C45A40-CF0F-43C1-9968-E795AA5A02DC}" dt="2024-09-03T10:43:25.757" v="519" actId="208"/>
          <ac:spMkLst>
            <pc:docMk/>
            <pc:sldMk cId="3018045282" sldId="362"/>
            <ac:spMk id="72" creationId="{BB03216D-FFE0-4E52-915D-AEE03EEEA3B9}"/>
          </ac:spMkLst>
        </pc:spChg>
        <pc:spChg chg="mod">
          <ac:chgData name="Michael Drechsel" userId="bcc63f8a-f16a-42ad-8e22-9dbe8ab09d0e" providerId="ADAL" clId="{59C45A40-CF0F-43C1-9968-E795AA5A02DC}" dt="2024-09-03T10:43:25.757" v="519" actId="208"/>
          <ac:spMkLst>
            <pc:docMk/>
            <pc:sldMk cId="3018045282" sldId="362"/>
            <ac:spMk id="73" creationId="{76903484-32C6-4EF4-B5E0-825B17E4471B}"/>
          </ac:spMkLst>
        </pc:spChg>
        <pc:spChg chg="mod">
          <ac:chgData name="Michael Drechsel" userId="bcc63f8a-f16a-42ad-8e22-9dbe8ab09d0e" providerId="ADAL" clId="{59C45A40-CF0F-43C1-9968-E795AA5A02DC}" dt="2024-09-03T10:43:25.757" v="519" actId="208"/>
          <ac:spMkLst>
            <pc:docMk/>
            <pc:sldMk cId="3018045282" sldId="362"/>
            <ac:spMk id="74" creationId="{EB0F88B6-770F-4554-99B4-87872C17478F}"/>
          </ac:spMkLst>
        </pc:spChg>
      </pc:sldChg>
      <pc:sldChg chg="modSp mod">
        <pc:chgData name="Michael Drechsel" userId="bcc63f8a-f16a-42ad-8e22-9dbe8ab09d0e" providerId="ADAL" clId="{59C45A40-CF0F-43C1-9968-E795AA5A02DC}" dt="2024-09-05T05:00:22.797" v="2085" actId="208"/>
        <pc:sldMkLst>
          <pc:docMk/>
          <pc:sldMk cId="1239048835" sldId="363"/>
        </pc:sldMkLst>
        <pc:spChg chg="mod">
          <ac:chgData name="Michael Drechsel" userId="bcc63f8a-f16a-42ad-8e22-9dbe8ab09d0e" providerId="ADAL" clId="{59C45A40-CF0F-43C1-9968-E795AA5A02DC}" dt="2024-09-03T09:41:08.311" v="183" actId="20577"/>
          <ac:spMkLst>
            <pc:docMk/>
            <pc:sldMk cId="1239048835" sldId="363"/>
            <ac:spMk id="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1:06.045" v="182" actId="207"/>
          <ac:spMkLst>
            <pc:docMk/>
            <pc:sldMk cId="1239048835" sldId="363"/>
            <ac:spMk id="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5:00:22.797" v="2085" actId="208"/>
          <ac:spMkLst>
            <pc:docMk/>
            <pc:sldMk cId="1239048835" sldId="363"/>
            <ac:spMk id="135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7:49.625" v="241" actId="108"/>
          <ac:spMkLst>
            <pc:docMk/>
            <pc:sldMk cId="1239048835" sldId="363"/>
            <ac:spMk id="1578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7:46.297" v="240" actId="108"/>
          <ac:spMkLst>
            <pc:docMk/>
            <pc:sldMk cId="1239048835" sldId="363"/>
            <ac:spMk id="158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7:53.143" v="242" actId="108"/>
          <ac:spMkLst>
            <pc:docMk/>
            <pc:sldMk cId="1239048835" sldId="363"/>
            <ac:spMk id="176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4:13.309" v="208" actId="108"/>
          <ac:spMkLst>
            <pc:docMk/>
            <pc:sldMk cId="1239048835" sldId="363"/>
            <ac:spMk id="179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3:30.200" v="201" actId="108"/>
          <ac:spMkLst>
            <pc:docMk/>
            <pc:sldMk cId="1239048835" sldId="363"/>
            <ac:spMk id="179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2:47.873" v="194" actId="108"/>
          <ac:spMkLst>
            <pc:docMk/>
            <pc:sldMk cId="1239048835" sldId="363"/>
            <ac:spMk id="180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3:01.553" v="195" actId="108"/>
          <ac:spMkLst>
            <pc:docMk/>
            <pc:sldMk cId="1239048835" sldId="363"/>
            <ac:spMk id="180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3:05.025" v="196" actId="108"/>
          <ac:spMkLst>
            <pc:docMk/>
            <pc:sldMk cId="1239048835" sldId="363"/>
            <ac:spMk id="1809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3:40.890" v="202" actId="108"/>
          <ac:spMkLst>
            <pc:docMk/>
            <pc:sldMk cId="1239048835" sldId="363"/>
            <ac:spMk id="181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3:14.622" v="197" actId="108"/>
          <ac:spMkLst>
            <pc:docMk/>
            <pc:sldMk cId="1239048835" sldId="363"/>
            <ac:spMk id="1819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3:56.474" v="207" actId="108"/>
          <ac:spMkLst>
            <pc:docMk/>
            <pc:sldMk cId="1239048835" sldId="363"/>
            <ac:spMk id="182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3:17.577" v="198" actId="108"/>
          <ac:spMkLst>
            <pc:docMk/>
            <pc:sldMk cId="1239048835" sldId="363"/>
            <ac:spMk id="182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3:42.936" v="203" actId="108"/>
          <ac:spMkLst>
            <pc:docMk/>
            <pc:sldMk cId="1239048835" sldId="363"/>
            <ac:spMk id="182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3:46.169" v="204" actId="108"/>
          <ac:spMkLst>
            <pc:docMk/>
            <pc:sldMk cId="1239048835" sldId="363"/>
            <ac:spMk id="1824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5:21.894" v="219" actId="108"/>
          <ac:spMkLst>
            <pc:docMk/>
            <pc:sldMk cId="1239048835" sldId="363"/>
            <ac:spMk id="1825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5:37.683" v="224" actId="108"/>
          <ac:spMkLst>
            <pc:docMk/>
            <pc:sldMk cId="1239048835" sldId="363"/>
            <ac:spMk id="182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5:30.928" v="222" actId="108"/>
          <ac:spMkLst>
            <pc:docMk/>
            <pc:sldMk cId="1239048835" sldId="363"/>
            <ac:spMk id="1831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5:39.576" v="225" actId="108"/>
          <ac:spMkLst>
            <pc:docMk/>
            <pc:sldMk cId="1239048835" sldId="363"/>
            <ac:spMk id="183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5:45.031" v="226" actId="108"/>
          <ac:spMkLst>
            <pc:docMk/>
            <pc:sldMk cId="1239048835" sldId="363"/>
            <ac:spMk id="184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5:33.006" v="223" actId="108"/>
          <ac:spMkLst>
            <pc:docMk/>
            <pc:sldMk cId="1239048835" sldId="363"/>
            <ac:spMk id="1845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1:54.837" v="187" actId="108"/>
          <ac:spMkLst>
            <pc:docMk/>
            <pc:sldMk cId="1239048835" sldId="363"/>
            <ac:spMk id="184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1:42.630" v="184" actId="108"/>
          <ac:spMkLst>
            <pc:docMk/>
            <pc:sldMk cId="1239048835" sldId="363"/>
            <ac:spMk id="1848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2:03.213" v="188" actId="108"/>
          <ac:spMkLst>
            <pc:docMk/>
            <pc:sldMk cId="1239048835" sldId="363"/>
            <ac:spMk id="186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2:42.871" v="193" actId="108"/>
          <ac:spMkLst>
            <pc:docMk/>
            <pc:sldMk cId="1239048835" sldId="363"/>
            <ac:spMk id="1865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2:37.430" v="192" actId="108"/>
          <ac:spMkLst>
            <pc:docMk/>
            <pc:sldMk cId="1239048835" sldId="363"/>
            <ac:spMk id="186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2:28.111" v="191" actId="108"/>
          <ac:spMkLst>
            <pc:docMk/>
            <pc:sldMk cId="1239048835" sldId="363"/>
            <ac:spMk id="188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2:21.137" v="190" actId="108"/>
          <ac:spMkLst>
            <pc:docMk/>
            <pc:sldMk cId="1239048835" sldId="363"/>
            <ac:spMk id="188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2:11.866" v="189" actId="108"/>
          <ac:spMkLst>
            <pc:docMk/>
            <pc:sldMk cId="1239048835" sldId="363"/>
            <ac:spMk id="189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6:26.366" v="229" actId="108"/>
          <ac:spMkLst>
            <pc:docMk/>
            <pc:sldMk cId="1239048835" sldId="363"/>
            <ac:spMk id="191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6:43.034" v="230" actId="108"/>
          <ac:spMkLst>
            <pc:docMk/>
            <pc:sldMk cId="1239048835" sldId="363"/>
            <ac:spMk id="1918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6:10.994" v="227" actId="108"/>
          <ac:spMkLst>
            <pc:docMk/>
            <pc:sldMk cId="1239048835" sldId="363"/>
            <ac:spMk id="1921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6:50.456" v="231" actId="108"/>
          <ac:spMkLst>
            <pc:docMk/>
            <pc:sldMk cId="1239048835" sldId="363"/>
            <ac:spMk id="192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6:13.765" v="228" actId="108"/>
          <ac:spMkLst>
            <pc:docMk/>
            <pc:sldMk cId="1239048835" sldId="363"/>
            <ac:spMk id="1924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6:54.281" v="233" actId="108"/>
          <ac:spMkLst>
            <pc:docMk/>
            <pc:sldMk cId="1239048835" sldId="363"/>
            <ac:spMk id="192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6:52.921" v="232" actId="108"/>
          <ac:spMkLst>
            <pc:docMk/>
            <pc:sldMk cId="1239048835" sldId="363"/>
            <ac:spMk id="192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7:06.073" v="235" actId="108"/>
          <ac:spMkLst>
            <pc:docMk/>
            <pc:sldMk cId="1239048835" sldId="363"/>
            <ac:spMk id="193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7:03.093" v="234" actId="108"/>
          <ac:spMkLst>
            <pc:docMk/>
            <pc:sldMk cId="1239048835" sldId="363"/>
            <ac:spMk id="193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7:14.872" v="236" actId="108"/>
          <ac:spMkLst>
            <pc:docMk/>
            <pc:sldMk cId="1239048835" sldId="363"/>
            <ac:spMk id="1938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7:22.114" v="238" actId="108"/>
          <ac:spMkLst>
            <pc:docMk/>
            <pc:sldMk cId="1239048835" sldId="363"/>
            <ac:spMk id="194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7:19.145" v="237" actId="108"/>
          <ac:spMkLst>
            <pc:docMk/>
            <pc:sldMk cId="1239048835" sldId="363"/>
            <ac:spMk id="1944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4:25.495" v="210" actId="108"/>
          <ac:spMkLst>
            <pc:docMk/>
            <pc:sldMk cId="1239048835" sldId="363"/>
            <ac:spMk id="194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4:16.792" v="209" actId="108"/>
          <ac:spMkLst>
            <pc:docMk/>
            <pc:sldMk cId="1239048835" sldId="363"/>
            <ac:spMk id="1948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4:27.387" v="211" actId="108"/>
          <ac:spMkLst>
            <pc:docMk/>
            <pc:sldMk cId="1239048835" sldId="363"/>
            <ac:spMk id="195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4:29.840" v="212" actId="108"/>
          <ac:spMkLst>
            <pc:docMk/>
            <pc:sldMk cId="1239048835" sldId="363"/>
            <ac:spMk id="195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5:00.013" v="217" actId="108"/>
          <ac:spMkLst>
            <pc:docMk/>
            <pc:sldMk cId="1239048835" sldId="363"/>
            <ac:spMk id="1955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4:56.326" v="216" actId="108"/>
          <ac:spMkLst>
            <pc:docMk/>
            <pc:sldMk cId="1239048835" sldId="363"/>
            <ac:spMk id="195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5:23.564" v="220" actId="108"/>
          <ac:spMkLst>
            <pc:docMk/>
            <pc:sldMk cId="1239048835" sldId="363"/>
            <ac:spMk id="195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5:16.451" v="218" actId="108"/>
          <ac:spMkLst>
            <pc:docMk/>
            <pc:sldMk cId="1239048835" sldId="363"/>
            <ac:spMk id="1959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5:24.380" v="221" actId="108"/>
          <ac:spMkLst>
            <pc:docMk/>
            <pc:sldMk cId="1239048835" sldId="363"/>
            <ac:spMk id="196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3:49.716" v="206" actId="108"/>
          <ac:spMkLst>
            <pc:docMk/>
            <pc:sldMk cId="1239048835" sldId="363"/>
            <ac:spMk id="197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3:21.621" v="199" actId="108"/>
          <ac:spMkLst>
            <pc:docMk/>
            <pc:sldMk cId="1239048835" sldId="363"/>
            <ac:spMk id="1971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3:26.484" v="200" actId="108"/>
          <ac:spMkLst>
            <pc:docMk/>
            <pc:sldMk cId="1239048835" sldId="363"/>
            <ac:spMk id="1984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09:43:47.091" v="205" actId="108"/>
          <ac:spMkLst>
            <pc:docMk/>
            <pc:sldMk cId="1239048835" sldId="363"/>
            <ac:spMk id="1985" creationId="{00000000-0000-0000-0000-000000000000}"/>
          </ac:spMkLst>
        </pc:spChg>
      </pc:sldChg>
      <pc:sldChg chg="addSp delSp modSp mod">
        <pc:chgData name="Michael Drechsel" userId="bcc63f8a-f16a-42ad-8e22-9dbe8ab09d0e" providerId="ADAL" clId="{59C45A40-CF0F-43C1-9968-E795AA5A02DC}" dt="2024-09-05T04:58:06.213" v="2064" actId="207"/>
        <pc:sldMkLst>
          <pc:docMk/>
          <pc:sldMk cId="2146794879" sldId="364"/>
        </pc:sldMkLst>
        <pc:spChg chg="mod">
          <ac:chgData name="Michael Drechsel" userId="bcc63f8a-f16a-42ad-8e22-9dbe8ab09d0e" providerId="ADAL" clId="{59C45A40-CF0F-43C1-9968-E795AA5A02DC}" dt="2024-09-05T04:58:06.213" v="2064" actId="207"/>
          <ac:spMkLst>
            <pc:docMk/>
            <pc:sldMk cId="2146794879" sldId="364"/>
            <ac:spMk id="2" creationId="{821FA5FD-978D-F402-5F82-9B0EEEF25637}"/>
          </ac:spMkLst>
        </pc:spChg>
        <pc:spChg chg="del">
          <ac:chgData name="Michael Drechsel" userId="bcc63f8a-f16a-42ad-8e22-9dbe8ab09d0e" providerId="ADAL" clId="{59C45A40-CF0F-43C1-9968-E795AA5A02DC}" dt="2024-09-03T10:34:27.535" v="431" actId="478"/>
          <ac:spMkLst>
            <pc:docMk/>
            <pc:sldMk cId="2146794879" sldId="364"/>
            <ac:spMk id="11" creationId="{00000000-0000-0000-0000-000000000000}"/>
          </ac:spMkLst>
        </pc:spChg>
        <pc:graphicFrameChg chg="mod modGraphic">
          <ac:chgData name="Michael Drechsel" userId="bcc63f8a-f16a-42ad-8e22-9dbe8ab09d0e" providerId="ADAL" clId="{59C45A40-CF0F-43C1-9968-E795AA5A02DC}" dt="2024-09-03T10:34:02.692" v="430" actId="20577"/>
          <ac:graphicFrameMkLst>
            <pc:docMk/>
            <pc:sldMk cId="2146794879" sldId="364"/>
            <ac:graphicFrameMk id="6" creationId="{00000000-0000-0000-0000-000000000000}"/>
          </ac:graphicFrameMkLst>
        </pc:graphicFrameChg>
        <pc:picChg chg="add del mod">
          <ac:chgData name="Michael Drechsel" userId="bcc63f8a-f16a-42ad-8e22-9dbe8ab09d0e" providerId="ADAL" clId="{59C45A40-CF0F-43C1-9968-E795AA5A02DC}" dt="2024-09-03T10:35:22.606" v="441" actId="478"/>
          <ac:picMkLst>
            <pc:docMk/>
            <pc:sldMk cId="2146794879" sldId="364"/>
            <ac:picMk id="4" creationId="{AEC67E8B-0F90-AC10-820C-80634331A790}"/>
          </ac:picMkLst>
        </pc:picChg>
      </pc:sldChg>
      <pc:sldChg chg="addSp delSp modSp mod setBg">
        <pc:chgData name="Michael Drechsel" userId="bcc63f8a-f16a-42ad-8e22-9dbe8ab09d0e" providerId="ADAL" clId="{59C45A40-CF0F-43C1-9968-E795AA5A02DC}" dt="2024-09-04T06:13:25.472" v="2027"/>
        <pc:sldMkLst>
          <pc:docMk/>
          <pc:sldMk cId="1847749323" sldId="365"/>
        </pc:sldMkLst>
        <pc:spChg chg="add mod">
          <ac:chgData name="Michael Drechsel" userId="bcc63f8a-f16a-42ad-8e22-9dbe8ab09d0e" providerId="ADAL" clId="{59C45A40-CF0F-43C1-9968-E795AA5A02DC}" dt="2024-09-04T06:13:25.472" v="2027"/>
          <ac:spMkLst>
            <pc:docMk/>
            <pc:sldMk cId="1847749323" sldId="365"/>
            <ac:spMk id="2" creationId="{1961A7B9-C402-36B6-D4A4-1D158177BC92}"/>
          </ac:spMkLst>
        </pc:spChg>
        <pc:spChg chg="del">
          <ac:chgData name="Michael Drechsel" userId="bcc63f8a-f16a-42ad-8e22-9dbe8ab09d0e" providerId="ADAL" clId="{59C45A40-CF0F-43C1-9968-E795AA5A02DC}" dt="2024-09-03T11:33:57.804" v="892" actId="478"/>
          <ac:spMkLst>
            <pc:docMk/>
            <pc:sldMk cId="1847749323" sldId="365"/>
            <ac:spMk id="2" creationId="{C723D530-1776-4C27-82D5-F383FD85AB7A}"/>
          </ac:spMkLst>
        </pc:spChg>
        <pc:spChg chg="mod">
          <ac:chgData name="Michael Drechsel" userId="bcc63f8a-f16a-42ad-8e22-9dbe8ab09d0e" providerId="ADAL" clId="{59C45A40-CF0F-43C1-9968-E795AA5A02DC}" dt="2024-09-03T11:36:56.295" v="926" actId="20577"/>
          <ac:spMkLst>
            <pc:docMk/>
            <pc:sldMk cId="1847749323" sldId="365"/>
            <ac:spMk id="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2:37:00.517" v="1089" actId="1076"/>
          <ac:spMkLst>
            <pc:docMk/>
            <pc:sldMk cId="1847749323" sldId="365"/>
            <ac:spMk id="9" creationId="{00000000-0000-0000-0000-000000000000}"/>
          </ac:spMkLst>
        </pc:spChg>
        <pc:spChg chg="mod topLvl">
          <ac:chgData name="Michael Drechsel" userId="bcc63f8a-f16a-42ad-8e22-9dbe8ab09d0e" providerId="ADAL" clId="{59C45A40-CF0F-43C1-9968-E795AA5A02DC}" dt="2024-09-03T12:32:36.326" v="1032" actId="164"/>
          <ac:spMkLst>
            <pc:docMk/>
            <pc:sldMk cId="1847749323" sldId="365"/>
            <ac:spMk id="10" creationId="{F4D76F57-9AC7-AFBD-E717-3219E8AEE5B8}"/>
          </ac:spMkLst>
        </pc:spChg>
        <pc:spChg chg="del mod topLvl">
          <ac:chgData name="Michael Drechsel" userId="bcc63f8a-f16a-42ad-8e22-9dbe8ab09d0e" providerId="ADAL" clId="{59C45A40-CF0F-43C1-9968-E795AA5A02DC}" dt="2024-09-03T12:32:00.313" v="1026" actId="478"/>
          <ac:spMkLst>
            <pc:docMk/>
            <pc:sldMk cId="1847749323" sldId="365"/>
            <ac:spMk id="36" creationId="{2ADA4E60-3933-05DA-CB23-045E51141700}"/>
          </ac:spMkLst>
        </pc:spChg>
        <pc:spChg chg="mod">
          <ac:chgData name="Michael Drechsel" userId="bcc63f8a-f16a-42ad-8e22-9dbe8ab09d0e" providerId="ADAL" clId="{59C45A40-CF0F-43C1-9968-E795AA5A02DC}" dt="2024-09-03T11:37:29.534" v="963" actId="20577"/>
          <ac:spMkLst>
            <pc:docMk/>
            <pc:sldMk cId="1847749323" sldId="365"/>
            <ac:spMk id="37" creationId="{7107BE8E-C96A-4246-ABCE-8658378190BD}"/>
          </ac:spMkLst>
        </pc:spChg>
        <pc:spChg chg="del">
          <ac:chgData name="Michael Drechsel" userId="bcc63f8a-f16a-42ad-8e22-9dbe8ab09d0e" providerId="ADAL" clId="{59C45A40-CF0F-43C1-9968-E795AA5A02DC}" dt="2024-09-03T11:33:53.210" v="887" actId="478"/>
          <ac:spMkLst>
            <pc:docMk/>
            <pc:sldMk cId="1847749323" sldId="365"/>
            <ac:spMk id="38" creationId="{106C3D7B-3196-49E2-806E-32A5043354C7}"/>
          </ac:spMkLst>
        </pc:spChg>
        <pc:spChg chg="del">
          <ac:chgData name="Michael Drechsel" userId="bcc63f8a-f16a-42ad-8e22-9dbe8ab09d0e" providerId="ADAL" clId="{59C45A40-CF0F-43C1-9968-E795AA5A02DC}" dt="2024-09-03T11:33:52.165" v="886" actId="478"/>
          <ac:spMkLst>
            <pc:docMk/>
            <pc:sldMk cId="1847749323" sldId="365"/>
            <ac:spMk id="43" creationId="{BF46A00F-1F8D-4BF7-8FAE-A8C33C39BF01}"/>
          </ac:spMkLst>
        </pc:spChg>
        <pc:spChg chg="del">
          <ac:chgData name="Michael Drechsel" userId="bcc63f8a-f16a-42ad-8e22-9dbe8ab09d0e" providerId="ADAL" clId="{59C45A40-CF0F-43C1-9968-E795AA5A02DC}" dt="2024-09-03T11:33:55.883" v="890" actId="478"/>
          <ac:spMkLst>
            <pc:docMk/>
            <pc:sldMk cId="1847749323" sldId="365"/>
            <ac:spMk id="44" creationId="{3DF6D882-454C-416D-950E-91640281682F}"/>
          </ac:spMkLst>
        </pc:spChg>
        <pc:spChg chg="del">
          <ac:chgData name="Michael Drechsel" userId="bcc63f8a-f16a-42ad-8e22-9dbe8ab09d0e" providerId="ADAL" clId="{59C45A40-CF0F-43C1-9968-E795AA5A02DC}" dt="2024-09-03T11:33:54.201" v="888" actId="478"/>
          <ac:spMkLst>
            <pc:docMk/>
            <pc:sldMk cId="1847749323" sldId="365"/>
            <ac:spMk id="45" creationId="{3913E7B3-E860-4331-933A-C1AABD1AC98C}"/>
          </ac:spMkLst>
        </pc:spChg>
        <pc:spChg chg="del">
          <ac:chgData name="Michael Drechsel" userId="bcc63f8a-f16a-42ad-8e22-9dbe8ab09d0e" providerId="ADAL" clId="{59C45A40-CF0F-43C1-9968-E795AA5A02DC}" dt="2024-09-03T11:33:56.663" v="891" actId="478"/>
          <ac:spMkLst>
            <pc:docMk/>
            <pc:sldMk cId="1847749323" sldId="365"/>
            <ac:spMk id="46" creationId="{983561F0-3DBA-457F-9EC5-9B86B8F6CD83}"/>
          </ac:spMkLst>
        </pc:spChg>
        <pc:spChg chg="del">
          <ac:chgData name="Michael Drechsel" userId="bcc63f8a-f16a-42ad-8e22-9dbe8ab09d0e" providerId="ADAL" clId="{59C45A40-CF0F-43C1-9968-E795AA5A02DC}" dt="2024-09-03T11:33:55.092" v="889" actId="478"/>
          <ac:spMkLst>
            <pc:docMk/>
            <pc:sldMk cId="1847749323" sldId="365"/>
            <ac:spMk id="47" creationId="{1B6FEA65-6127-485A-8956-655F5F75B833}"/>
          </ac:spMkLst>
        </pc:spChg>
        <pc:spChg chg="del mod topLvl">
          <ac:chgData name="Michael Drechsel" userId="bcc63f8a-f16a-42ad-8e22-9dbe8ab09d0e" providerId="ADAL" clId="{59C45A40-CF0F-43C1-9968-E795AA5A02DC}" dt="2024-09-03T12:32:01.645" v="1027" actId="478"/>
          <ac:spMkLst>
            <pc:docMk/>
            <pc:sldMk cId="1847749323" sldId="365"/>
            <ac:spMk id="48" creationId="{F759E8E0-7A94-4B38-480C-7AC678F7F8DC}"/>
          </ac:spMkLst>
        </pc:spChg>
        <pc:spChg chg="mod topLvl">
          <ac:chgData name="Michael Drechsel" userId="bcc63f8a-f16a-42ad-8e22-9dbe8ab09d0e" providerId="ADAL" clId="{59C45A40-CF0F-43C1-9968-E795AA5A02DC}" dt="2024-09-03T12:32:36.326" v="1032" actId="164"/>
          <ac:spMkLst>
            <pc:docMk/>
            <pc:sldMk cId="1847749323" sldId="365"/>
            <ac:spMk id="49" creationId="{07ED828C-9976-8FB6-9CB8-824EFC62D335}"/>
          </ac:spMkLst>
        </pc:spChg>
        <pc:spChg chg="del mod">
          <ac:chgData name="Michael Drechsel" userId="bcc63f8a-f16a-42ad-8e22-9dbe8ab09d0e" providerId="ADAL" clId="{59C45A40-CF0F-43C1-9968-E795AA5A02DC}" dt="2024-09-03T12:31:42.978" v="1024" actId="478"/>
          <ac:spMkLst>
            <pc:docMk/>
            <pc:sldMk cId="1847749323" sldId="365"/>
            <ac:spMk id="50" creationId="{F0F5F398-DAD5-E404-B705-58233656BC46}"/>
          </ac:spMkLst>
        </pc:spChg>
        <pc:grpChg chg="add del mod">
          <ac:chgData name="Michael Drechsel" userId="bcc63f8a-f16a-42ad-8e22-9dbe8ab09d0e" providerId="ADAL" clId="{59C45A40-CF0F-43C1-9968-E795AA5A02DC}" dt="2024-09-03T12:31:52.641" v="1025" actId="165"/>
          <ac:grpSpMkLst>
            <pc:docMk/>
            <pc:sldMk cId="1847749323" sldId="365"/>
            <ac:grpSpMk id="8" creationId="{775D5BE0-DB01-CD70-CEDE-0AFB366A14B5}"/>
          </ac:grpSpMkLst>
        </pc:grpChg>
        <pc:grpChg chg="del">
          <ac:chgData name="Michael Drechsel" userId="bcc63f8a-f16a-42ad-8e22-9dbe8ab09d0e" providerId="ADAL" clId="{59C45A40-CF0F-43C1-9968-E795AA5A02DC}" dt="2024-09-03T11:33:50.657" v="885" actId="478"/>
          <ac:grpSpMkLst>
            <pc:docMk/>
            <pc:sldMk cId="1847749323" sldId="365"/>
            <ac:grpSpMk id="11" creationId="{00000000-0000-0000-0000-000000000000}"/>
          </ac:grpSpMkLst>
        </pc:grpChg>
        <pc:grpChg chg="add mod">
          <ac:chgData name="Michael Drechsel" userId="bcc63f8a-f16a-42ad-8e22-9dbe8ab09d0e" providerId="ADAL" clId="{59C45A40-CF0F-43C1-9968-E795AA5A02DC}" dt="2024-09-03T12:32:36.326" v="1032" actId="164"/>
          <ac:grpSpMkLst>
            <pc:docMk/>
            <pc:sldMk cId="1847749323" sldId="365"/>
            <ac:grpSpMk id="53" creationId="{A1FAA423-A880-4E83-BA66-F0ED11FA705B}"/>
          </ac:grpSpMkLst>
        </pc:grpChg>
        <pc:picChg chg="add del mod ord">
          <ac:chgData name="Michael Drechsel" userId="bcc63f8a-f16a-42ad-8e22-9dbe8ab09d0e" providerId="ADAL" clId="{59C45A40-CF0F-43C1-9968-E795AA5A02DC}" dt="2024-09-03T12:36:23.057" v="1083" actId="21"/>
          <ac:picMkLst>
            <pc:docMk/>
            <pc:sldMk cId="1847749323" sldId="365"/>
            <ac:picMk id="7" creationId="{AB1C554D-A8B1-2120-EA57-D7D3F602938A}"/>
          </ac:picMkLst>
        </pc:picChg>
        <pc:picChg chg="add del mod ord">
          <ac:chgData name="Michael Drechsel" userId="bcc63f8a-f16a-42ad-8e22-9dbe8ab09d0e" providerId="ADAL" clId="{59C45A40-CF0F-43C1-9968-E795AA5A02DC}" dt="2024-09-03T12:36:24.188" v="1084" actId="478"/>
          <ac:picMkLst>
            <pc:docMk/>
            <pc:sldMk cId="1847749323" sldId="365"/>
            <ac:picMk id="52" creationId="{DCDE0A56-2503-090E-C05F-E6AC09B5F21C}"/>
          </ac:picMkLst>
        </pc:picChg>
        <pc:picChg chg="add mod ord">
          <ac:chgData name="Michael Drechsel" userId="bcc63f8a-f16a-42ad-8e22-9dbe8ab09d0e" providerId="ADAL" clId="{59C45A40-CF0F-43C1-9968-E795AA5A02DC}" dt="2024-09-03T12:36:26.658" v="1086" actId="167"/>
          <ac:picMkLst>
            <pc:docMk/>
            <pc:sldMk cId="1847749323" sldId="365"/>
            <ac:picMk id="54" creationId="{AB1C554D-A8B1-2120-EA57-D7D3F602938A}"/>
          </ac:picMkLst>
        </pc:picChg>
      </pc:sldChg>
      <pc:sldChg chg="addSp delSp modSp mod">
        <pc:chgData name="Michael Drechsel" userId="bcc63f8a-f16a-42ad-8e22-9dbe8ab09d0e" providerId="ADAL" clId="{59C45A40-CF0F-43C1-9968-E795AA5A02DC}" dt="2024-09-03T11:43:17.003" v="1016" actId="555"/>
        <pc:sldMkLst>
          <pc:docMk/>
          <pc:sldMk cId="1646970648" sldId="366"/>
        </pc:sldMkLst>
        <pc:spChg chg="mod">
          <ac:chgData name="Michael Drechsel" userId="bcc63f8a-f16a-42ad-8e22-9dbe8ab09d0e" providerId="ADAL" clId="{59C45A40-CF0F-43C1-9968-E795AA5A02DC}" dt="2024-09-03T11:38:08.483" v="965" actId="207"/>
          <ac:spMkLst>
            <pc:docMk/>
            <pc:sldMk cId="1646970648" sldId="366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1:41:35.270" v="1007" actId="1076"/>
          <ac:spMkLst>
            <pc:docMk/>
            <pc:sldMk cId="1646970648" sldId="366"/>
            <ac:spMk id="5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1:43:17.003" v="1016" actId="555"/>
          <ac:spMkLst>
            <pc:docMk/>
            <pc:sldMk cId="1646970648" sldId="366"/>
            <ac:spMk id="18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1:43:17.003" v="1016" actId="555"/>
          <ac:spMkLst>
            <pc:docMk/>
            <pc:sldMk cId="1646970648" sldId="366"/>
            <ac:spMk id="2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1:40:22.380" v="994" actId="14100"/>
          <ac:spMkLst>
            <pc:docMk/>
            <pc:sldMk cId="1646970648" sldId="366"/>
            <ac:spMk id="45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1:40:39.609" v="996" actId="14100"/>
          <ac:spMkLst>
            <pc:docMk/>
            <pc:sldMk cId="1646970648" sldId="366"/>
            <ac:spMk id="4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1:39:41.766" v="987" actId="948"/>
          <ac:spMkLst>
            <pc:docMk/>
            <pc:sldMk cId="1646970648" sldId="366"/>
            <ac:spMk id="53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1:39:31.924" v="985" actId="948"/>
          <ac:spMkLst>
            <pc:docMk/>
            <pc:sldMk cId="1646970648" sldId="366"/>
            <ac:spMk id="54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1:40:44.505" v="997" actId="1076"/>
          <ac:spMkLst>
            <pc:docMk/>
            <pc:sldMk cId="1646970648" sldId="366"/>
            <ac:spMk id="55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1:40:49.283" v="998" actId="1076"/>
          <ac:spMkLst>
            <pc:docMk/>
            <pc:sldMk cId="1646970648" sldId="366"/>
            <ac:spMk id="56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1:41:43.680" v="1009" actId="14100"/>
          <ac:spMkLst>
            <pc:docMk/>
            <pc:sldMk cId="1646970648" sldId="366"/>
            <ac:spMk id="5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1:41:48.442" v="1011" actId="1076"/>
          <ac:spMkLst>
            <pc:docMk/>
            <pc:sldMk cId="1646970648" sldId="366"/>
            <ac:spMk id="58" creationId="{00000000-0000-0000-0000-000000000000}"/>
          </ac:spMkLst>
        </pc:spChg>
        <pc:picChg chg="add del mod ord">
          <ac:chgData name="Michael Drechsel" userId="bcc63f8a-f16a-42ad-8e22-9dbe8ab09d0e" providerId="ADAL" clId="{59C45A40-CF0F-43C1-9968-E795AA5A02DC}" dt="2024-09-03T11:41:51.098" v="1012" actId="478"/>
          <ac:picMkLst>
            <pc:docMk/>
            <pc:sldMk cId="1646970648" sldId="366"/>
            <ac:picMk id="7" creationId="{38881CB7-26E3-CA90-B205-DAD2E95D8941}"/>
          </ac:picMkLst>
        </pc:picChg>
        <pc:cxnChg chg="ord">
          <ac:chgData name="Michael Drechsel" userId="bcc63f8a-f16a-42ad-8e22-9dbe8ab09d0e" providerId="ADAL" clId="{59C45A40-CF0F-43C1-9968-E795AA5A02DC}" dt="2024-09-03T11:43:05.497" v="1013" actId="166"/>
          <ac:cxnSpMkLst>
            <pc:docMk/>
            <pc:sldMk cId="1646970648" sldId="366"/>
            <ac:cxnSpMk id="73" creationId="{00000000-0000-0000-0000-000000000000}"/>
          </ac:cxnSpMkLst>
        </pc:cxnChg>
      </pc:sldChg>
      <pc:sldChg chg="addSp delSp modSp mod">
        <pc:chgData name="Michael Drechsel" userId="bcc63f8a-f16a-42ad-8e22-9dbe8ab09d0e" providerId="ADAL" clId="{59C45A40-CF0F-43C1-9968-E795AA5A02DC}" dt="2024-09-03T12:40:17.048" v="1112" actId="478"/>
        <pc:sldMkLst>
          <pc:docMk/>
          <pc:sldMk cId="1767949040" sldId="367"/>
        </pc:sldMkLst>
        <pc:spChg chg="mod">
          <ac:chgData name="Michael Drechsel" userId="bcc63f8a-f16a-42ad-8e22-9dbe8ab09d0e" providerId="ADAL" clId="{59C45A40-CF0F-43C1-9968-E795AA5A02DC}" dt="2024-09-03T12:37:47.452" v="1093" actId="20577"/>
          <ac:spMkLst>
            <pc:docMk/>
            <pc:sldMk cId="1767949040" sldId="367"/>
            <ac:spMk id="2" creationId="{00000000-0000-0000-0000-000000000000}"/>
          </ac:spMkLst>
        </pc:spChg>
        <pc:spChg chg="del">
          <ac:chgData name="Michael Drechsel" userId="bcc63f8a-f16a-42ad-8e22-9dbe8ab09d0e" providerId="ADAL" clId="{59C45A40-CF0F-43C1-9968-E795AA5A02DC}" dt="2024-09-03T12:39:13.708" v="1094" actId="478"/>
          <ac:spMkLst>
            <pc:docMk/>
            <pc:sldMk cId="1767949040" sldId="367"/>
            <ac:spMk id="73" creationId="{00000000-0000-0000-0000-000000000000}"/>
          </ac:spMkLst>
        </pc:spChg>
        <pc:picChg chg="add del mod ord">
          <ac:chgData name="Michael Drechsel" userId="bcc63f8a-f16a-42ad-8e22-9dbe8ab09d0e" providerId="ADAL" clId="{59C45A40-CF0F-43C1-9968-E795AA5A02DC}" dt="2024-09-03T12:40:17.048" v="1112" actId="478"/>
          <ac:picMkLst>
            <pc:docMk/>
            <pc:sldMk cId="1767949040" sldId="367"/>
            <ac:picMk id="6" creationId="{51E9B874-DCEA-AD51-F15B-6F84FF49DD60}"/>
          </ac:picMkLst>
        </pc:picChg>
      </pc:sldChg>
      <pc:sldChg chg="addSp delSp modSp mod">
        <pc:chgData name="Michael Drechsel" userId="bcc63f8a-f16a-42ad-8e22-9dbe8ab09d0e" providerId="ADAL" clId="{59C45A40-CF0F-43C1-9968-E795AA5A02DC}" dt="2024-09-05T05:10:40.857" v="2130"/>
        <pc:sldMkLst>
          <pc:docMk/>
          <pc:sldMk cId="1260051800" sldId="368"/>
        </pc:sldMkLst>
        <pc:spChg chg="mod">
          <ac:chgData name="Michael Drechsel" userId="bcc63f8a-f16a-42ad-8e22-9dbe8ab09d0e" providerId="ADAL" clId="{59C45A40-CF0F-43C1-9968-E795AA5A02DC}" dt="2024-09-03T14:15:56.631" v="1775" actId="20577"/>
          <ac:spMkLst>
            <pc:docMk/>
            <pc:sldMk cId="1260051800" sldId="368"/>
            <ac:spMk id="2" creationId="{00000000-0000-0000-0000-000000000000}"/>
          </ac:spMkLst>
        </pc:spChg>
        <pc:spChg chg="del">
          <ac:chgData name="Michael Drechsel" userId="bcc63f8a-f16a-42ad-8e22-9dbe8ab09d0e" providerId="ADAL" clId="{59C45A40-CF0F-43C1-9968-E795AA5A02DC}" dt="2024-09-03T14:18:59.145" v="1787" actId="478"/>
          <ac:spMkLst>
            <pc:docMk/>
            <pc:sldMk cId="1260051800" sldId="368"/>
            <ac:spMk id="11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4:18:50.096" v="1786" actId="207"/>
          <ac:spMkLst>
            <pc:docMk/>
            <pc:sldMk cId="1260051800" sldId="368"/>
            <ac:spMk id="51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4:18:28.569" v="1785" actId="207"/>
          <ac:spMkLst>
            <pc:docMk/>
            <pc:sldMk cId="1260051800" sldId="368"/>
            <ac:spMk id="52" creationId="{00000000-0000-0000-0000-000000000000}"/>
          </ac:spMkLst>
        </pc:spChg>
        <pc:graphicFrameChg chg="mod">
          <ac:chgData name="Michael Drechsel" userId="bcc63f8a-f16a-42ad-8e22-9dbe8ab09d0e" providerId="ADAL" clId="{59C45A40-CF0F-43C1-9968-E795AA5A02DC}" dt="2024-09-05T05:10:40.857" v="2130"/>
          <ac:graphicFrameMkLst>
            <pc:docMk/>
            <pc:sldMk cId="1260051800" sldId="368"/>
            <ac:graphicFrameMk id="9" creationId="{9C00CD63-5ACD-485E-B9D5-8BFE5D4097F3}"/>
          </ac:graphicFrameMkLst>
        </pc:graphicFrameChg>
        <pc:picChg chg="add del mod ord">
          <ac:chgData name="Michael Drechsel" userId="bcc63f8a-f16a-42ad-8e22-9dbe8ab09d0e" providerId="ADAL" clId="{59C45A40-CF0F-43C1-9968-E795AA5A02DC}" dt="2024-09-03T14:17:16.571" v="1784" actId="478"/>
          <ac:picMkLst>
            <pc:docMk/>
            <pc:sldMk cId="1260051800" sldId="368"/>
            <ac:picMk id="6" creationId="{0C4DCF94-454A-7794-5CC6-512BB5208D97}"/>
          </ac:picMkLst>
        </pc:picChg>
      </pc:sldChg>
      <pc:sldChg chg="modSp mod">
        <pc:chgData name="Michael Drechsel" userId="bcc63f8a-f16a-42ad-8e22-9dbe8ab09d0e" providerId="ADAL" clId="{59C45A40-CF0F-43C1-9968-E795AA5A02DC}" dt="2024-09-05T05:11:01.675" v="2133"/>
        <pc:sldMkLst>
          <pc:docMk/>
          <pc:sldMk cId="54827976" sldId="369"/>
        </pc:sldMkLst>
        <pc:spChg chg="mod">
          <ac:chgData name="Michael Drechsel" userId="bcc63f8a-f16a-42ad-8e22-9dbe8ab09d0e" providerId="ADAL" clId="{59C45A40-CF0F-43C1-9968-E795AA5A02DC}" dt="2024-09-03T14:20:46.703" v="1809" actId="20577"/>
          <ac:spMkLst>
            <pc:docMk/>
            <pc:sldMk cId="54827976" sldId="369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4:20:34.312" v="1804" actId="207"/>
          <ac:spMkLst>
            <pc:docMk/>
            <pc:sldMk cId="54827976" sldId="369"/>
            <ac:spMk id="51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4:20:29.468" v="1803" actId="207"/>
          <ac:spMkLst>
            <pc:docMk/>
            <pc:sldMk cId="54827976" sldId="369"/>
            <ac:spMk id="52" creationId="{00000000-0000-0000-0000-000000000000}"/>
          </ac:spMkLst>
        </pc:spChg>
        <pc:graphicFrameChg chg="mod">
          <ac:chgData name="Michael Drechsel" userId="bcc63f8a-f16a-42ad-8e22-9dbe8ab09d0e" providerId="ADAL" clId="{59C45A40-CF0F-43C1-9968-E795AA5A02DC}" dt="2024-09-05T05:11:01.675" v="2133"/>
          <ac:graphicFrameMkLst>
            <pc:docMk/>
            <pc:sldMk cId="54827976" sldId="369"/>
            <ac:graphicFrameMk id="9" creationId="{9C00CD63-5ACD-485E-B9D5-8BFE5D4097F3}"/>
          </ac:graphicFrameMkLst>
        </pc:graphicFrameChg>
      </pc:sldChg>
      <pc:sldChg chg="modSp mod">
        <pc:chgData name="Michael Drechsel" userId="bcc63f8a-f16a-42ad-8e22-9dbe8ab09d0e" providerId="ADAL" clId="{59C45A40-CF0F-43C1-9968-E795AA5A02DC}" dt="2024-09-05T05:11:18.688" v="2136"/>
        <pc:sldMkLst>
          <pc:docMk/>
          <pc:sldMk cId="334110905" sldId="370"/>
        </pc:sldMkLst>
        <pc:spChg chg="mod">
          <ac:chgData name="Michael Drechsel" userId="bcc63f8a-f16a-42ad-8e22-9dbe8ab09d0e" providerId="ADAL" clId="{59C45A40-CF0F-43C1-9968-E795AA5A02DC}" dt="2024-09-03T14:23:45.239" v="1870" actId="20577"/>
          <ac:spMkLst>
            <pc:docMk/>
            <pc:sldMk cId="334110905" sldId="370"/>
            <ac:spMk id="2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4:24:22.962" v="1877" actId="207"/>
          <ac:spMkLst>
            <pc:docMk/>
            <pc:sldMk cId="334110905" sldId="370"/>
            <ac:spMk id="51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4:24:18.587" v="1876" actId="207"/>
          <ac:spMkLst>
            <pc:docMk/>
            <pc:sldMk cId="334110905" sldId="370"/>
            <ac:spMk id="52" creationId="{00000000-0000-0000-0000-000000000000}"/>
          </ac:spMkLst>
        </pc:spChg>
        <pc:graphicFrameChg chg="mod">
          <ac:chgData name="Michael Drechsel" userId="bcc63f8a-f16a-42ad-8e22-9dbe8ab09d0e" providerId="ADAL" clId="{59C45A40-CF0F-43C1-9968-E795AA5A02DC}" dt="2024-09-05T05:11:18.688" v="2136"/>
          <ac:graphicFrameMkLst>
            <pc:docMk/>
            <pc:sldMk cId="334110905" sldId="370"/>
            <ac:graphicFrameMk id="9" creationId="{9C00CD63-5ACD-485E-B9D5-8BFE5D4097F3}"/>
          </ac:graphicFrameMkLst>
        </pc:graphicFrameChg>
      </pc:sldChg>
      <pc:sldChg chg="addSp delSp modSp mod">
        <pc:chgData name="Michael Drechsel" userId="bcc63f8a-f16a-42ad-8e22-9dbe8ab09d0e" providerId="ADAL" clId="{59C45A40-CF0F-43C1-9968-E795AA5A02DC}" dt="2024-09-05T05:09:09.309" v="2122" actId="207"/>
        <pc:sldMkLst>
          <pc:docMk/>
          <pc:sldMk cId="2890067423" sldId="371"/>
        </pc:sldMkLst>
        <pc:spChg chg="add mod">
          <ac:chgData name="Michael Drechsel" userId="bcc63f8a-f16a-42ad-8e22-9dbe8ab09d0e" providerId="ADAL" clId="{59C45A40-CF0F-43C1-9968-E795AA5A02DC}" dt="2024-09-03T13:43:43.634" v="1594" actId="1076"/>
          <ac:spMkLst>
            <pc:docMk/>
            <pc:sldMk cId="2890067423" sldId="371"/>
            <ac:spMk id="3" creationId="{E1C8404C-8C88-4735-8F42-B160F54D5E67}"/>
          </ac:spMkLst>
        </pc:spChg>
        <pc:spChg chg="mod">
          <ac:chgData name="Michael Drechsel" userId="bcc63f8a-f16a-42ad-8e22-9dbe8ab09d0e" providerId="ADAL" clId="{59C45A40-CF0F-43C1-9968-E795AA5A02DC}" dt="2024-09-05T05:07:56.502" v="2118" actId="207"/>
          <ac:spMkLst>
            <pc:docMk/>
            <pc:sldMk cId="2890067423" sldId="371"/>
            <ac:spMk id="7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5:07:11.883" v="2117" actId="207"/>
          <ac:spMkLst>
            <pc:docMk/>
            <pc:sldMk cId="2890067423" sldId="371"/>
            <ac:spMk id="8" creationId="{00000000-0000-0000-0000-000000000000}"/>
          </ac:spMkLst>
        </pc:spChg>
        <pc:spChg chg="del mod">
          <ac:chgData name="Michael Drechsel" userId="bcc63f8a-f16a-42ad-8e22-9dbe8ab09d0e" providerId="ADAL" clId="{59C45A40-CF0F-43C1-9968-E795AA5A02DC}" dt="2024-09-03T13:43:06.771" v="1568" actId="478"/>
          <ac:spMkLst>
            <pc:docMk/>
            <pc:sldMk cId="2890067423" sldId="371"/>
            <ac:spMk id="9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3T13:43:43.634" v="1594" actId="1076"/>
          <ac:spMkLst>
            <pc:docMk/>
            <pc:sldMk cId="2890067423" sldId="371"/>
            <ac:spMk id="10" creationId="{00000000-0000-0000-0000-000000000000}"/>
          </ac:spMkLst>
        </pc:spChg>
        <pc:spChg chg="mod">
          <ac:chgData name="Michael Drechsel" userId="bcc63f8a-f16a-42ad-8e22-9dbe8ab09d0e" providerId="ADAL" clId="{59C45A40-CF0F-43C1-9968-E795AA5A02DC}" dt="2024-09-05T05:09:09.309" v="2122" actId="207"/>
          <ac:spMkLst>
            <pc:docMk/>
            <pc:sldMk cId="2890067423" sldId="371"/>
            <ac:spMk id="11" creationId="{00000000-0000-0000-0000-000000000000}"/>
          </ac:spMkLst>
        </pc:spChg>
        <pc:spChg chg="del mod">
          <ac:chgData name="Michael Drechsel" userId="bcc63f8a-f16a-42ad-8e22-9dbe8ab09d0e" providerId="ADAL" clId="{59C45A40-CF0F-43C1-9968-E795AA5A02DC}" dt="2024-09-03T13:43:05.613" v="1567" actId="21"/>
          <ac:spMkLst>
            <pc:docMk/>
            <pc:sldMk cId="2890067423" sldId="371"/>
            <ac:spMk id="23" creationId="{E1C8404C-8C88-4735-8F42-B160F54D5E67}"/>
          </ac:spMkLst>
        </pc:spChg>
        <pc:spChg chg="mod">
          <ac:chgData name="Michael Drechsel" userId="bcc63f8a-f16a-42ad-8e22-9dbe8ab09d0e" providerId="ADAL" clId="{59C45A40-CF0F-43C1-9968-E795AA5A02DC}" dt="2024-09-03T13:43:43.634" v="1594" actId="1076"/>
          <ac:spMkLst>
            <pc:docMk/>
            <pc:sldMk cId="2890067423" sldId="371"/>
            <ac:spMk id="34" creationId="{00000000-0000-0000-0000-000000000000}"/>
          </ac:spMkLst>
        </pc:spChg>
        <pc:graphicFrameChg chg="mod">
          <ac:chgData name="Michael Drechsel" userId="bcc63f8a-f16a-42ad-8e22-9dbe8ab09d0e" providerId="ADAL" clId="{59C45A40-CF0F-43C1-9968-E795AA5A02DC}" dt="2024-09-05T05:08:58.615" v="2120"/>
          <ac:graphicFrameMkLst>
            <pc:docMk/>
            <pc:sldMk cId="2890067423" sldId="371"/>
            <ac:graphicFrameMk id="18" creationId="{954A497D-13FD-47EA-BD08-2DAB16FB6FEF}"/>
          </ac:graphicFrameMkLst>
        </pc:graphicFrameChg>
        <pc:picChg chg="add del mod ord">
          <ac:chgData name="Michael Drechsel" userId="bcc63f8a-f16a-42ad-8e22-9dbe8ab09d0e" providerId="ADAL" clId="{59C45A40-CF0F-43C1-9968-E795AA5A02DC}" dt="2024-09-03T13:43:47.127" v="1595" actId="478"/>
          <ac:picMkLst>
            <pc:docMk/>
            <pc:sldMk cId="2890067423" sldId="371"/>
            <ac:picMk id="6" creationId="{E4577F04-4A91-3C22-E806-F740316FE0C7}"/>
          </ac:picMkLst>
        </pc:picChg>
      </pc:sldChg>
      <pc:sldChg chg="modSp add del mod setBg">
        <pc:chgData name="Michael Drechsel" userId="bcc63f8a-f16a-42ad-8e22-9dbe8ab09d0e" providerId="ADAL" clId="{59C45A40-CF0F-43C1-9968-E795AA5A02DC}" dt="2024-09-03T10:29:06.831" v="376" actId="47"/>
        <pc:sldMkLst>
          <pc:docMk/>
          <pc:sldMk cId="480437491" sldId="372"/>
        </pc:sldMkLst>
        <pc:spChg chg="mod">
          <ac:chgData name="Michael Drechsel" userId="bcc63f8a-f16a-42ad-8e22-9dbe8ab09d0e" providerId="ADAL" clId="{59C45A40-CF0F-43C1-9968-E795AA5A02DC}" dt="2024-09-03T10:28:59.413" v="375"/>
          <ac:spMkLst>
            <pc:docMk/>
            <pc:sldMk cId="480437491" sldId="372"/>
            <ac:spMk id="2" creationId="{F54AC48E-2786-2307-7BFD-18A94349D11E}"/>
          </ac:spMkLst>
        </pc:spChg>
        <pc:picChg chg="mod">
          <ac:chgData name="Michael Drechsel" userId="bcc63f8a-f16a-42ad-8e22-9dbe8ab09d0e" providerId="ADAL" clId="{59C45A40-CF0F-43C1-9968-E795AA5A02DC}" dt="2024-09-03T10:28:46.438" v="373" actId="14826"/>
          <ac:picMkLst>
            <pc:docMk/>
            <pc:sldMk cId="480437491" sldId="372"/>
            <ac:picMk id="3" creationId="{00000000-0000-0000-0000-000000000000}"/>
          </ac:picMkLst>
        </pc:picChg>
      </pc:sldChg>
      <pc:sldChg chg="modSp add mod">
        <pc:chgData name="Michael Drechsel" userId="bcc63f8a-f16a-42ad-8e22-9dbe8ab09d0e" providerId="ADAL" clId="{59C45A40-CF0F-43C1-9968-E795AA5A02DC}" dt="2024-09-03T12:41:07.240" v="1131" actId="27918"/>
        <pc:sldMkLst>
          <pc:docMk/>
          <pc:sldMk cId="2780165504" sldId="372"/>
        </pc:sldMkLst>
        <pc:spChg chg="mod">
          <ac:chgData name="Michael Drechsel" userId="bcc63f8a-f16a-42ad-8e22-9dbe8ab09d0e" providerId="ADAL" clId="{59C45A40-CF0F-43C1-9968-E795AA5A02DC}" dt="2024-09-03T12:40:33.431" v="1117" actId="20577"/>
          <ac:spMkLst>
            <pc:docMk/>
            <pc:sldMk cId="2780165504" sldId="372"/>
            <ac:spMk id="2" creationId="{00000000-0000-0000-0000-000000000000}"/>
          </ac:spMkLst>
        </pc:spChg>
      </pc:sldChg>
      <pc:sldChg chg="addSp delSp modSp add mod ord setBg">
        <pc:chgData name="Michael Drechsel" userId="bcc63f8a-f16a-42ad-8e22-9dbe8ab09d0e" providerId="ADAL" clId="{59C45A40-CF0F-43C1-9968-E795AA5A02DC}" dt="2024-09-04T06:12:37.819" v="2024" actId="478"/>
        <pc:sldMkLst>
          <pc:docMk/>
          <pc:sldMk cId="352275194" sldId="373"/>
        </pc:sldMkLst>
        <pc:spChg chg="mod">
          <ac:chgData name="Michael Drechsel" userId="bcc63f8a-f16a-42ad-8e22-9dbe8ab09d0e" providerId="ADAL" clId="{59C45A40-CF0F-43C1-9968-E795AA5A02DC}" dt="2024-09-03T14:45:05.144" v="2014" actId="313"/>
          <ac:spMkLst>
            <pc:docMk/>
            <pc:sldMk cId="352275194" sldId="373"/>
            <ac:spMk id="11" creationId="{00000000-0000-0000-0000-000000000000}"/>
          </ac:spMkLst>
        </pc:spChg>
        <pc:spChg chg="del">
          <ac:chgData name="Michael Drechsel" userId="bcc63f8a-f16a-42ad-8e22-9dbe8ab09d0e" providerId="ADAL" clId="{59C45A40-CF0F-43C1-9968-E795AA5A02DC}" dt="2024-09-04T06:12:37.819" v="2024" actId="478"/>
          <ac:spMkLst>
            <pc:docMk/>
            <pc:sldMk cId="352275194" sldId="373"/>
            <ac:spMk id="17" creationId="{C53B66AD-4534-457D-BAE0-BB1970057057}"/>
          </ac:spMkLst>
        </pc:spChg>
        <pc:spChg chg="mod">
          <ac:chgData name="Michael Drechsel" userId="bcc63f8a-f16a-42ad-8e22-9dbe8ab09d0e" providerId="ADAL" clId="{59C45A40-CF0F-43C1-9968-E795AA5A02DC}" dt="2024-09-03T13:12:03.937" v="1273" actId="20577"/>
          <ac:spMkLst>
            <pc:docMk/>
            <pc:sldMk cId="352275194" sldId="373"/>
            <ac:spMk id="20" creationId="{00000000-0000-0000-0000-000000000000}"/>
          </ac:spMkLst>
        </pc:spChg>
        <pc:picChg chg="mod">
          <ac:chgData name="Michael Drechsel" userId="bcc63f8a-f16a-42ad-8e22-9dbe8ab09d0e" providerId="ADAL" clId="{59C45A40-CF0F-43C1-9968-E795AA5A02DC}" dt="2024-09-03T13:15:53.158" v="1293" actId="14100"/>
          <ac:picMkLst>
            <pc:docMk/>
            <pc:sldMk cId="352275194" sldId="373"/>
            <ac:picMk id="5" creationId="{8DF875DD-6D1B-4235-F019-C4B935B8ADC3}"/>
          </ac:picMkLst>
        </pc:picChg>
        <pc:picChg chg="add del mod ord">
          <ac:chgData name="Michael Drechsel" userId="bcc63f8a-f16a-42ad-8e22-9dbe8ab09d0e" providerId="ADAL" clId="{59C45A40-CF0F-43C1-9968-E795AA5A02DC}" dt="2024-09-03T13:15:56.233" v="1294" actId="478"/>
          <ac:picMkLst>
            <pc:docMk/>
            <pc:sldMk cId="352275194" sldId="373"/>
            <ac:picMk id="6" creationId="{898EE6DD-0C1C-0539-E68C-22F60EEAA292}"/>
          </ac:picMkLst>
        </pc:picChg>
      </pc:sldChg>
      <pc:sldChg chg="addSp delSp modSp add mod setBg chgLayout">
        <pc:chgData name="Michael Drechsel" userId="bcc63f8a-f16a-42ad-8e22-9dbe8ab09d0e" providerId="ADAL" clId="{59C45A40-CF0F-43C1-9968-E795AA5A02DC}" dt="2024-09-03T13:58:46.180" v="1702" actId="478"/>
        <pc:sldMkLst>
          <pc:docMk/>
          <pc:sldMk cId="2800431983" sldId="374"/>
        </pc:sldMkLst>
        <pc:spChg chg="add del mod ord">
          <ac:chgData name="Michael Drechsel" userId="bcc63f8a-f16a-42ad-8e22-9dbe8ab09d0e" providerId="ADAL" clId="{59C45A40-CF0F-43C1-9968-E795AA5A02DC}" dt="2024-09-03T13:51:47.053" v="1671" actId="478"/>
          <ac:spMkLst>
            <pc:docMk/>
            <pc:sldMk cId="2800431983" sldId="374"/>
            <ac:spMk id="2" creationId="{5CFEAFD2-6506-AFB6-7E89-4F57F8500D3F}"/>
          </ac:spMkLst>
        </pc:spChg>
        <pc:spChg chg="mod ord">
          <ac:chgData name="Michael Drechsel" userId="bcc63f8a-f16a-42ad-8e22-9dbe8ab09d0e" providerId="ADAL" clId="{59C45A40-CF0F-43C1-9968-E795AA5A02DC}" dt="2024-09-03T13:51:44.324" v="1670" actId="700"/>
          <ac:spMkLst>
            <pc:docMk/>
            <pc:sldMk cId="2800431983" sldId="374"/>
            <ac:spMk id="4" creationId="{00000000-0000-0000-0000-000000000000}"/>
          </ac:spMkLst>
        </pc:spChg>
        <pc:spChg chg="mod ord">
          <ac:chgData name="Michael Drechsel" userId="bcc63f8a-f16a-42ad-8e22-9dbe8ab09d0e" providerId="ADAL" clId="{59C45A40-CF0F-43C1-9968-E795AA5A02DC}" dt="2024-09-03T13:51:44.324" v="1670" actId="700"/>
          <ac:spMkLst>
            <pc:docMk/>
            <pc:sldMk cId="2800431983" sldId="374"/>
            <ac:spMk id="5" creationId="{00000000-0000-0000-0000-000000000000}"/>
          </ac:spMkLst>
        </pc:spChg>
        <pc:spChg chg="add del mod">
          <ac:chgData name="Michael Drechsel" userId="bcc63f8a-f16a-42ad-8e22-9dbe8ab09d0e" providerId="ADAL" clId="{59C45A40-CF0F-43C1-9968-E795AA5A02DC}" dt="2024-09-03T13:58:42.769" v="1701"/>
          <ac:spMkLst>
            <pc:docMk/>
            <pc:sldMk cId="2800431983" sldId="374"/>
            <ac:spMk id="9" creationId="{2CFBE073-F6B7-C25B-4101-4370A1AC560E}"/>
          </ac:spMkLst>
        </pc:spChg>
        <pc:spChg chg="mod ord">
          <ac:chgData name="Michael Drechsel" userId="bcc63f8a-f16a-42ad-8e22-9dbe8ab09d0e" providerId="ADAL" clId="{59C45A40-CF0F-43C1-9968-E795AA5A02DC}" dt="2024-09-03T13:57:45.897" v="1688" actId="20577"/>
          <ac:spMkLst>
            <pc:docMk/>
            <pc:sldMk cId="2800431983" sldId="374"/>
            <ac:spMk id="11" creationId="{00000000-0000-0000-0000-000000000000}"/>
          </ac:spMkLst>
        </pc:spChg>
        <pc:picChg chg="add del mod">
          <ac:chgData name="Michael Drechsel" userId="bcc63f8a-f16a-42ad-8e22-9dbe8ab09d0e" providerId="ADAL" clId="{59C45A40-CF0F-43C1-9968-E795AA5A02DC}" dt="2024-09-03T13:58:42.769" v="1701"/>
          <ac:picMkLst>
            <pc:docMk/>
            <pc:sldMk cId="2800431983" sldId="374"/>
            <ac:picMk id="6" creationId="{70FDC5A5-0D5F-4822-9A88-FC3FDAE37B58}"/>
          </ac:picMkLst>
        </pc:picChg>
        <pc:picChg chg="add del mod ord">
          <ac:chgData name="Michael Drechsel" userId="bcc63f8a-f16a-42ad-8e22-9dbe8ab09d0e" providerId="ADAL" clId="{59C45A40-CF0F-43C1-9968-E795AA5A02DC}" dt="2024-09-03T13:58:46.180" v="1702" actId="478"/>
          <ac:picMkLst>
            <pc:docMk/>
            <pc:sldMk cId="2800431983" sldId="374"/>
            <ac:picMk id="8" creationId="{11BC4D5F-472E-D0FC-6941-78FD39505262}"/>
          </ac:picMkLst>
        </pc:picChg>
        <pc:picChg chg="mod">
          <ac:chgData name="Michael Drechsel" userId="bcc63f8a-f16a-42ad-8e22-9dbe8ab09d0e" providerId="ADAL" clId="{59C45A40-CF0F-43C1-9968-E795AA5A02DC}" dt="2024-09-03T13:58:42.769" v="1701"/>
          <ac:picMkLst>
            <pc:docMk/>
            <pc:sldMk cId="2800431983" sldId="374"/>
            <ac:picMk id="10" creationId="{83C040D1-0536-0F41-230E-FB8D6E7D2B5B}"/>
          </ac:picMkLst>
        </pc:picChg>
      </pc:sldChg>
      <pc:sldMasterChg chg="addSp delSp modSp mod addSldLayout modSldLayout">
        <pc:chgData name="Michael Drechsel" userId="bcc63f8a-f16a-42ad-8e22-9dbe8ab09d0e" providerId="ADAL" clId="{59C45A40-CF0F-43C1-9968-E795AA5A02DC}" dt="2024-09-04T06:08:29.434" v="2018" actId="21"/>
        <pc:sldMasterMkLst>
          <pc:docMk/>
          <pc:sldMasterMk cId="1011663896" sldId="2147483657"/>
        </pc:sldMasterMkLst>
        <pc:spChg chg="mod">
          <ac:chgData name="Michael Drechsel" userId="bcc63f8a-f16a-42ad-8e22-9dbe8ab09d0e" providerId="ADAL" clId="{59C45A40-CF0F-43C1-9968-E795AA5A02DC}" dt="2024-09-03T14:44:25.641" v="2003" actId="20577"/>
          <ac:spMkLst>
            <pc:docMk/>
            <pc:sldMasterMk cId="1011663896" sldId="2147483657"/>
            <ac:spMk id="9" creationId="{00000000-0000-0000-0000-000000000000}"/>
          </ac:spMkLst>
        </pc:spChg>
        <pc:picChg chg="add del mod ord">
          <ac:chgData name="Michael Drechsel" userId="bcc63f8a-f16a-42ad-8e22-9dbe8ab09d0e" providerId="ADAL" clId="{59C45A40-CF0F-43C1-9968-E795AA5A02DC}" dt="2024-09-03T09:19:33.376" v="74" actId="478"/>
          <ac:picMkLst>
            <pc:docMk/>
            <pc:sldMasterMk cId="1011663896" sldId="2147483657"/>
            <ac:picMk id="8" creationId="{DF017F60-E51C-E18A-E27D-AB7562975F18}"/>
          </ac:picMkLst>
        </pc:picChg>
        <pc:sldLayoutChg chg="addSp delSp modSp mod setBg">
          <pc:chgData name="Michael Drechsel" userId="bcc63f8a-f16a-42ad-8e22-9dbe8ab09d0e" providerId="ADAL" clId="{59C45A40-CF0F-43C1-9968-E795AA5A02DC}" dt="2024-09-03T14:45:08.119" v="2016" actId="313"/>
          <pc:sldLayoutMkLst>
            <pc:docMk/>
            <pc:sldMasterMk cId="1011663896" sldId="2147483657"/>
            <pc:sldLayoutMk cId="3891886669" sldId="2147483658"/>
          </pc:sldLayoutMkLst>
          <pc:spChg chg="mod">
            <ac:chgData name="Michael Drechsel" userId="bcc63f8a-f16a-42ad-8e22-9dbe8ab09d0e" providerId="ADAL" clId="{59C45A40-CF0F-43C1-9968-E795AA5A02DC}" dt="2024-09-03T09:20:27.206" v="89" actId="20577"/>
            <ac:spMkLst>
              <pc:docMk/>
              <pc:sldMasterMk cId="1011663896" sldId="2147483657"/>
              <pc:sldLayoutMk cId="3891886669" sldId="2147483658"/>
              <ac:spMk id="2" creationId="{00000000-0000-0000-0000-000000000000}"/>
            </ac:spMkLst>
          </pc:spChg>
          <pc:spChg chg="del mod">
            <ac:chgData name="Michael Drechsel" userId="bcc63f8a-f16a-42ad-8e22-9dbe8ab09d0e" providerId="ADAL" clId="{59C45A40-CF0F-43C1-9968-E795AA5A02DC}" dt="2024-09-03T09:03:12.345" v="27" actId="478"/>
            <ac:spMkLst>
              <pc:docMk/>
              <pc:sldMasterMk cId="1011663896" sldId="2147483657"/>
              <pc:sldLayoutMk cId="3891886669" sldId="2147483658"/>
              <ac:spMk id="3" creationId="{00000000-0000-0000-0000-000000000000}"/>
            </ac:spMkLst>
          </pc:spChg>
          <pc:spChg chg="mod">
            <ac:chgData name="Michael Drechsel" userId="bcc63f8a-f16a-42ad-8e22-9dbe8ab09d0e" providerId="ADAL" clId="{59C45A40-CF0F-43C1-9968-E795AA5A02DC}" dt="2024-09-03T09:10:06.765" v="42" actId="1076"/>
            <ac:spMkLst>
              <pc:docMk/>
              <pc:sldMasterMk cId="1011663896" sldId="2147483657"/>
              <pc:sldLayoutMk cId="3891886669" sldId="2147483658"/>
              <ac:spMk id="4" creationId="{00000000-0000-0000-0000-000000000000}"/>
            </ac:spMkLst>
          </pc:spChg>
          <pc:spChg chg="mod ord">
            <ac:chgData name="Michael Drechsel" userId="bcc63f8a-f16a-42ad-8e22-9dbe8ab09d0e" providerId="ADAL" clId="{59C45A40-CF0F-43C1-9968-E795AA5A02DC}" dt="2024-09-03T09:10:35.768" v="44" actId="167"/>
            <ac:spMkLst>
              <pc:docMk/>
              <pc:sldMasterMk cId="1011663896" sldId="2147483657"/>
              <pc:sldLayoutMk cId="3891886669" sldId="2147483658"/>
              <ac:spMk id="5" creationId="{00000000-0000-0000-0000-000000000000}"/>
            </ac:spMkLst>
          </pc:spChg>
          <pc:spChg chg="add mod">
            <ac:chgData name="Michael Drechsel" userId="bcc63f8a-f16a-42ad-8e22-9dbe8ab09d0e" providerId="ADAL" clId="{59C45A40-CF0F-43C1-9968-E795AA5A02DC}" dt="2024-09-03T09:21:54.094" v="109" actId="3064"/>
            <ac:spMkLst>
              <pc:docMk/>
              <pc:sldMasterMk cId="1011663896" sldId="2147483657"/>
              <pc:sldLayoutMk cId="3891886669" sldId="2147483658"/>
              <ac:spMk id="7" creationId="{8844DD88-86F6-4BF0-7A30-A901FD2D2F0B}"/>
            </ac:spMkLst>
          </pc:spChg>
          <pc:spChg chg="mod">
            <ac:chgData name="Michael Drechsel" userId="bcc63f8a-f16a-42ad-8e22-9dbe8ab09d0e" providerId="ADAL" clId="{59C45A40-CF0F-43C1-9968-E795AA5A02DC}" dt="2024-09-03T14:45:08.119" v="2016" actId="313"/>
            <ac:spMkLst>
              <pc:docMk/>
              <pc:sldMasterMk cId="1011663896" sldId="2147483657"/>
              <pc:sldLayoutMk cId="3891886669" sldId="2147483658"/>
              <ac:spMk id="9" creationId="{00000000-0000-0000-0000-000000000000}"/>
            </ac:spMkLst>
          </pc:spChg>
          <pc:spChg chg="mod">
            <ac:chgData name="Michael Drechsel" userId="bcc63f8a-f16a-42ad-8e22-9dbe8ab09d0e" providerId="ADAL" clId="{59C45A40-CF0F-43C1-9968-E795AA5A02DC}" dt="2024-09-03T09:19:44.731" v="75" actId="207"/>
            <ac:spMkLst>
              <pc:docMk/>
              <pc:sldMasterMk cId="1011663896" sldId="2147483657"/>
              <pc:sldLayoutMk cId="3891886669" sldId="2147483658"/>
              <ac:spMk id="10" creationId="{00000000-0000-0000-0000-000000000000}"/>
            </ac:spMkLst>
          </pc:spChg>
          <pc:spChg chg="add del mod">
            <ac:chgData name="Michael Drechsel" userId="bcc63f8a-f16a-42ad-8e22-9dbe8ab09d0e" providerId="ADAL" clId="{59C45A40-CF0F-43C1-9968-E795AA5A02DC}" dt="2024-09-03T09:02:45.896" v="25" actId="478"/>
            <ac:spMkLst>
              <pc:docMk/>
              <pc:sldMasterMk cId="1011663896" sldId="2147483657"/>
              <pc:sldLayoutMk cId="3891886669" sldId="2147483658"/>
              <ac:spMk id="17" creationId="{00000000-0000-0000-0000-000000000000}"/>
            </ac:spMkLst>
          </pc:spChg>
          <pc:grpChg chg="del">
            <ac:chgData name="Michael Drechsel" userId="bcc63f8a-f16a-42ad-8e22-9dbe8ab09d0e" providerId="ADAL" clId="{59C45A40-CF0F-43C1-9968-E795AA5A02DC}" dt="2024-09-03T09:02:45.896" v="25" actId="478"/>
            <ac:grpSpMkLst>
              <pc:docMk/>
              <pc:sldMasterMk cId="1011663896" sldId="2147483657"/>
              <pc:sldLayoutMk cId="3891886669" sldId="2147483658"/>
              <ac:grpSpMk id="11" creationId="{00000000-0000-0000-0000-000000000000}"/>
            </ac:grpSpMkLst>
          </pc:grpChg>
          <pc:picChg chg="add del mod ord">
            <ac:chgData name="Michael Drechsel" userId="bcc63f8a-f16a-42ad-8e22-9dbe8ab09d0e" providerId="ADAL" clId="{59C45A40-CF0F-43C1-9968-E795AA5A02DC}" dt="2024-09-03T09:19:56.984" v="76" actId="478"/>
            <ac:picMkLst>
              <pc:docMk/>
              <pc:sldMasterMk cId="1011663896" sldId="2147483657"/>
              <pc:sldLayoutMk cId="3891886669" sldId="2147483658"/>
              <ac:picMk id="15" creationId="{0B350B66-DA2D-66D0-D433-0C3FFB331973}"/>
            </ac:picMkLst>
          </pc:picChg>
          <pc:picChg chg="del mod">
            <ac:chgData name="Michael Drechsel" userId="bcc63f8a-f16a-42ad-8e22-9dbe8ab09d0e" providerId="ADAL" clId="{59C45A40-CF0F-43C1-9968-E795AA5A02DC}" dt="2024-09-03T09:00:13.802" v="6" actId="478"/>
            <ac:picMkLst>
              <pc:docMk/>
              <pc:sldMasterMk cId="1011663896" sldId="2147483657"/>
              <pc:sldLayoutMk cId="3891886669" sldId="2147483658"/>
              <ac:picMk id="16" creationId="{00000000-0000-0000-0000-000000000000}"/>
            </ac:picMkLst>
          </pc:picChg>
          <pc:picChg chg="add mod">
            <ac:chgData name="Michael Drechsel" userId="bcc63f8a-f16a-42ad-8e22-9dbe8ab09d0e" providerId="ADAL" clId="{59C45A40-CF0F-43C1-9968-E795AA5A02DC}" dt="2024-09-03T09:18:43.186" v="66" actId="14100"/>
            <ac:picMkLst>
              <pc:docMk/>
              <pc:sldMasterMk cId="1011663896" sldId="2147483657"/>
              <pc:sldLayoutMk cId="3891886669" sldId="2147483658"/>
              <ac:picMk id="19" creationId="{F21F7BF9-498C-F355-7A96-AC17EDB528E3}"/>
            </ac:picMkLst>
          </pc:picChg>
        </pc:sldLayoutChg>
        <pc:sldLayoutChg chg="modSp">
          <pc:chgData name="Michael Drechsel" userId="bcc63f8a-f16a-42ad-8e22-9dbe8ab09d0e" providerId="ADAL" clId="{59C45A40-CF0F-43C1-9968-E795AA5A02DC}" dt="2024-09-03T08:59:36.096" v="2" actId="735"/>
          <pc:sldLayoutMkLst>
            <pc:docMk/>
            <pc:sldMasterMk cId="1011663896" sldId="2147483657"/>
            <pc:sldLayoutMk cId="479570455" sldId="2147483659"/>
          </pc:sldLayoutMkLst>
        </pc:sldLayoutChg>
        <pc:sldLayoutChg chg="modSp mod setBg">
          <pc:chgData name="Michael Drechsel" userId="bcc63f8a-f16a-42ad-8e22-9dbe8ab09d0e" providerId="ADAL" clId="{59C45A40-CF0F-43C1-9968-E795AA5A02DC}" dt="2024-09-03T14:44:53.572" v="2006" actId="313"/>
          <pc:sldLayoutMkLst>
            <pc:docMk/>
            <pc:sldMasterMk cId="1011663896" sldId="2147483657"/>
            <pc:sldLayoutMk cId="898389189" sldId="2147483660"/>
          </pc:sldLayoutMkLst>
          <pc:spChg chg="mod">
            <ac:chgData name="Michael Drechsel" userId="bcc63f8a-f16a-42ad-8e22-9dbe8ab09d0e" providerId="ADAL" clId="{59C45A40-CF0F-43C1-9968-E795AA5A02DC}" dt="2024-09-03T14:44:53.572" v="2006" actId="313"/>
            <ac:spMkLst>
              <pc:docMk/>
              <pc:sldMasterMk cId="1011663896" sldId="2147483657"/>
              <pc:sldLayoutMk cId="898389189" sldId="2147483660"/>
              <ac:spMk id="17" creationId="{00000000-0000-0000-0000-000000000000}"/>
            </ac:spMkLst>
          </pc:spChg>
        </pc:sldLayoutChg>
        <pc:sldLayoutChg chg="addSp delSp modSp mod setBg">
          <pc:chgData name="Michael Drechsel" userId="bcc63f8a-f16a-42ad-8e22-9dbe8ab09d0e" providerId="ADAL" clId="{59C45A40-CF0F-43C1-9968-E795AA5A02DC}" dt="2024-09-04T06:08:29.434" v="2018" actId="21"/>
          <pc:sldLayoutMkLst>
            <pc:docMk/>
            <pc:sldMasterMk cId="1011663896" sldId="2147483657"/>
            <pc:sldLayoutMk cId="1002475877" sldId="2147483661"/>
          </pc:sldLayoutMkLst>
          <pc:spChg chg="mod">
            <ac:chgData name="Michael Drechsel" userId="bcc63f8a-f16a-42ad-8e22-9dbe8ab09d0e" providerId="ADAL" clId="{59C45A40-CF0F-43C1-9968-E795AA5A02DC}" dt="2024-09-03T14:44:34.747" v="2005" actId="20577"/>
            <ac:spMkLst>
              <pc:docMk/>
              <pc:sldMasterMk cId="1011663896" sldId="2147483657"/>
              <pc:sldLayoutMk cId="1002475877" sldId="2147483661"/>
              <ac:spMk id="7" creationId="{00000000-0000-0000-0000-000000000000}"/>
            </ac:spMkLst>
          </pc:spChg>
          <pc:spChg chg="add del mod">
            <ac:chgData name="Michael Drechsel" userId="bcc63f8a-f16a-42ad-8e22-9dbe8ab09d0e" providerId="ADAL" clId="{59C45A40-CF0F-43C1-9968-E795AA5A02DC}" dt="2024-09-04T06:08:29.434" v="2018" actId="21"/>
            <ac:spMkLst>
              <pc:docMk/>
              <pc:sldMasterMk cId="1011663896" sldId="2147483657"/>
              <pc:sldLayoutMk cId="1002475877" sldId="2147483661"/>
              <ac:spMk id="14" creationId="{8C0710A3-3966-4849-76AB-8A8F6047BE2B}"/>
            </ac:spMkLst>
          </pc:spChg>
        </pc:sldLayoutChg>
        <pc:sldLayoutChg chg="modSp">
          <pc:chgData name="Michael Drechsel" userId="bcc63f8a-f16a-42ad-8e22-9dbe8ab09d0e" providerId="ADAL" clId="{59C45A40-CF0F-43C1-9968-E795AA5A02DC}" dt="2024-09-03T09:26:54.163" v="120" actId="207"/>
          <pc:sldLayoutMkLst>
            <pc:docMk/>
            <pc:sldMasterMk cId="1011663896" sldId="2147483657"/>
            <pc:sldLayoutMk cId="444042220" sldId="2147483662"/>
          </pc:sldLayoutMkLst>
          <pc:spChg chg="mod">
            <ac:chgData name="Michael Drechsel" userId="bcc63f8a-f16a-42ad-8e22-9dbe8ab09d0e" providerId="ADAL" clId="{59C45A40-CF0F-43C1-9968-E795AA5A02DC}" dt="2024-09-03T09:26:54.163" v="120" actId="207"/>
            <ac:spMkLst>
              <pc:docMk/>
              <pc:sldMasterMk cId="1011663896" sldId="2147483657"/>
              <pc:sldLayoutMk cId="444042220" sldId="2147483662"/>
              <ac:spMk id="4" creationId="{00000000-0000-0000-0000-000000000000}"/>
            </ac:spMkLst>
          </pc:spChg>
        </pc:sldLayoutChg>
        <pc:sldLayoutChg chg="addSp delSp modSp mod setBg">
          <pc:chgData name="Michael Drechsel" userId="bcc63f8a-f16a-42ad-8e22-9dbe8ab09d0e" providerId="ADAL" clId="{59C45A40-CF0F-43C1-9968-E795AA5A02DC}" dt="2024-09-03T14:44:55.457" v="2008" actId="313"/>
          <pc:sldLayoutMkLst>
            <pc:docMk/>
            <pc:sldMasterMk cId="1011663896" sldId="2147483657"/>
            <pc:sldLayoutMk cId="2284040844" sldId="2147483663"/>
          </pc:sldLayoutMkLst>
          <pc:spChg chg="mod">
            <ac:chgData name="Michael Drechsel" userId="bcc63f8a-f16a-42ad-8e22-9dbe8ab09d0e" providerId="ADAL" clId="{59C45A40-CF0F-43C1-9968-E795AA5A02DC}" dt="2024-09-03T09:31:45.877" v="134" actId="1076"/>
            <ac:spMkLst>
              <pc:docMk/>
              <pc:sldMasterMk cId="1011663896" sldId="2147483657"/>
              <pc:sldLayoutMk cId="2284040844" sldId="2147483663"/>
              <ac:spMk id="2" creationId="{00000000-0000-0000-0000-000000000000}"/>
            </ac:spMkLst>
          </pc:spChg>
          <pc:spChg chg="mod">
            <ac:chgData name="Michael Drechsel" userId="bcc63f8a-f16a-42ad-8e22-9dbe8ab09d0e" providerId="ADAL" clId="{59C45A40-CF0F-43C1-9968-E795AA5A02DC}" dt="2024-09-03T09:31:28.274" v="132" actId="20577"/>
            <ac:spMkLst>
              <pc:docMk/>
              <pc:sldMasterMk cId="1011663896" sldId="2147483657"/>
              <pc:sldLayoutMk cId="2284040844" sldId="2147483663"/>
              <ac:spMk id="3" creationId="{00000000-0000-0000-0000-000000000000}"/>
            </ac:spMkLst>
          </pc:spChg>
          <pc:spChg chg="mod">
            <ac:chgData name="Michael Drechsel" userId="bcc63f8a-f16a-42ad-8e22-9dbe8ab09d0e" providerId="ADAL" clId="{59C45A40-CF0F-43C1-9968-E795AA5A02DC}" dt="2024-09-03T14:44:55.457" v="2008" actId="313"/>
            <ac:spMkLst>
              <pc:docMk/>
              <pc:sldMasterMk cId="1011663896" sldId="2147483657"/>
              <pc:sldLayoutMk cId="2284040844" sldId="2147483663"/>
              <ac:spMk id="7" creationId="{00000000-0000-0000-0000-000000000000}"/>
            </ac:spMkLst>
          </pc:spChg>
          <pc:spChg chg="mod">
            <ac:chgData name="Michael Drechsel" userId="bcc63f8a-f16a-42ad-8e22-9dbe8ab09d0e" providerId="ADAL" clId="{59C45A40-CF0F-43C1-9968-E795AA5A02DC}" dt="2024-09-03T10:35:00.775" v="436" actId="1076"/>
            <ac:spMkLst>
              <pc:docMk/>
              <pc:sldMasterMk cId="1011663896" sldId="2147483657"/>
              <pc:sldLayoutMk cId="2284040844" sldId="2147483663"/>
              <ac:spMk id="8" creationId="{00000000-0000-0000-0000-000000000000}"/>
            </ac:spMkLst>
          </pc:spChg>
          <pc:picChg chg="add del mod ord">
            <ac:chgData name="Michael Drechsel" userId="bcc63f8a-f16a-42ad-8e22-9dbe8ab09d0e" providerId="ADAL" clId="{59C45A40-CF0F-43C1-9968-E795AA5A02DC}" dt="2024-09-03T09:31:53.832" v="135" actId="21"/>
            <ac:picMkLst>
              <pc:docMk/>
              <pc:sldMasterMk cId="1011663896" sldId="2147483657"/>
              <pc:sldLayoutMk cId="2284040844" sldId="2147483663"/>
              <ac:picMk id="15" creationId="{CAC9047B-38DC-A478-16F9-3119A9DB3313}"/>
            </ac:picMkLst>
          </pc:picChg>
        </pc:sldLayoutChg>
        <pc:sldLayoutChg chg="modSp">
          <pc:chgData name="Michael Drechsel" userId="bcc63f8a-f16a-42ad-8e22-9dbe8ab09d0e" providerId="ADAL" clId="{59C45A40-CF0F-43C1-9968-E795AA5A02DC}" dt="2024-09-03T09:39:32.745" v="167" actId="207"/>
          <pc:sldLayoutMkLst>
            <pc:docMk/>
            <pc:sldMasterMk cId="1011663896" sldId="2147483657"/>
            <pc:sldLayoutMk cId="2437163546" sldId="2147483664"/>
          </pc:sldLayoutMkLst>
          <pc:spChg chg="mod">
            <ac:chgData name="Michael Drechsel" userId="bcc63f8a-f16a-42ad-8e22-9dbe8ab09d0e" providerId="ADAL" clId="{59C45A40-CF0F-43C1-9968-E795AA5A02DC}" dt="2024-09-03T09:39:32.745" v="167" actId="207"/>
            <ac:spMkLst>
              <pc:docMk/>
              <pc:sldMasterMk cId="1011663896" sldId="2147483657"/>
              <pc:sldLayoutMk cId="2437163546" sldId="2147483664"/>
              <ac:spMk id="4" creationId="{00000000-0000-0000-0000-000000000000}"/>
            </ac:spMkLst>
          </pc:spChg>
        </pc:sldLayoutChg>
        <pc:sldLayoutChg chg="modSp mod">
          <pc:chgData name="Michael Drechsel" userId="bcc63f8a-f16a-42ad-8e22-9dbe8ab09d0e" providerId="ADAL" clId="{59C45A40-CF0F-43C1-9968-E795AA5A02DC}" dt="2024-09-03T09:00:19.888" v="8" actId="1076"/>
          <pc:sldLayoutMkLst>
            <pc:docMk/>
            <pc:sldMasterMk cId="1011663896" sldId="2147483657"/>
            <pc:sldLayoutMk cId="4229006896" sldId="2147483665"/>
          </pc:sldLayoutMkLst>
          <pc:spChg chg="mod">
            <ac:chgData name="Michael Drechsel" userId="bcc63f8a-f16a-42ad-8e22-9dbe8ab09d0e" providerId="ADAL" clId="{59C45A40-CF0F-43C1-9968-E795AA5A02DC}" dt="2024-09-03T09:00:19.888" v="8" actId="1076"/>
            <ac:spMkLst>
              <pc:docMk/>
              <pc:sldMasterMk cId="1011663896" sldId="2147483657"/>
              <pc:sldLayoutMk cId="4229006896" sldId="2147483665"/>
              <ac:spMk id="8" creationId="{00000000-0000-0000-0000-000000000000}"/>
            </ac:spMkLst>
          </pc:spChg>
        </pc:sldLayoutChg>
        <pc:sldLayoutChg chg="addSp delSp modSp mod">
          <pc:chgData name="Michael Drechsel" userId="bcc63f8a-f16a-42ad-8e22-9dbe8ab09d0e" providerId="ADAL" clId="{59C45A40-CF0F-43C1-9968-E795AA5A02DC}" dt="2024-09-03T14:44:54.797" v="2007" actId="313"/>
          <pc:sldLayoutMkLst>
            <pc:docMk/>
            <pc:sldMasterMk cId="1011663896" sldId="2147483657"/>
            <pc:sldLayoutMk cId="711874767" sldId="2147483666"/>
          </pc:sldLayoutMkLst>
          <pc:spChg chg="add del">
            <ac:chgData name="Michael Drechsel" userId="bcc63f8a-f16a-42ad-8e22-9dbe8ab09d0e" providerId="ADAL" clId="{59C45A40-CF0F-43C1-9968-E795AA5A02DC}" dt="2024-09-03T10:24:41.424" v="349" actId="21"/>
            <ac:spMkLst>
              <pc:docMk/>
              <pc:sldMasterMk cId="1011663896" sldId="2147483657"/>
              <pc:sldLayoutMk cId="711874767" sldId="2147483666"/>
              <ac:spMk id="12" creationId="{00000000-0000-0000-0000-000000000000}"/>
            </ac:spMkLst>
          </pc:spChg>
          <pc:spChg chg="mod">
            <ac:chgData name="Michael Drechsel" userId="bcc63f8a-f16a-42ad-8e22-9dbe8ab09d0e" providerId="ADAL" clId="{59C45A40-CF0F-43C1-9968-E795AA5A02DC}" dt="2024-09-03T14:44:54.797" v="2007" actId="313"/>
            <ac:spMkLst>
              <pc:docMk/>
              <pc:sldMasterMk cId="1011663896" sldId="2147483657"/>
              <pc:sldLayoutMk cId="711874767" sldId="2147483666"/>
              <ac:spMk id="13" creationId="{00000000-0000-0000-0000-000000000000}"/>
            </ac:spMkLst>
          </pc:spChg>
          <pc:grpChg chg="add del">
            <ac:chgData name="Michael Drechsel" userId="bcc63f8a-f16a-42ad-8e22-9dbe8ab09d0e" providerId="ADAL" clId="{59C45A40-CF0F-43C1-9968-E795AA5A02DC}" dt="2024-09-03T10:24:41.424" v="349" actId="21"/>
            <ac:grpSpMkLst>
              <pc:docMk/>
              <pc:sldMasterMk cId="1011663896" sldId="2147483657"/>
              <pc:sldLayoutMk cId="711874767" sldId="2147483666"/>
              <ac:grpSpMk id="7" creationId="{00000000-0000-0000-0000-000000000000}"/>
            </ac:grpSpMkLst>
          </pc:grpChg>
        </pc:sldLayoutChg>
        <pc:sldLayoutChg chg="addSp delSp modSp mod">
          <pc:chgData name="Michael Drechsel" userId="bcc63f8a-f16a-42ad-8e22-9dbe8ab09d0e" providerId="ADAL" clId="{59C45A40-CF0F-43C1-9968-E795AA5A02DC}" dt="2024-09-03T14:44:57.434" v="2010" actId="313"/>
          <pc:sldLayoutMkLst>
            <pc:docMk/>
            <pc:sldMasterMk cId="1011663896" sldId="2147483657"/>
            <pc:sldLayoutMk cId="3542731119" sldId="2147483667"/>
          </pc:sldLayoutMkLst>
          <pc:spChg chg="mod">
            <ac:chgData name="Michael Drechsel" userId="bcc63f8a-f16a-42ad-8e22-9dbe8ab09d0e" providerId="ADAL" clId="{59C45A40-CF0F-43C1-9968-E795AA5A02DC}" dt="2024-09-03T14:42:38.509" v="1995" actId="14100"/>
            <ac:spMkLst>
              <pc:docMk/>
              <pc:sldMasterMk cId="1011663896" sldId="2147483657"/>
              <pc:sldLayoutMk cId="3542731119" sldId="2147483667"/>
              <ac:spMk id="2" creationId="{00000000-0000-0000-0000-000000000000}"/>
            </ac:spMkLst>
          </pc:spChg>
          <pc:spChg chg="del mod">
            <ac:chgData name="Michael Drechsel" userId="bcc63f8a-f16a-42ad-8e22-9dbe8ab09d0e" providerId="ADAL" clId="{59C45A40-CF0F-43C1-9968-E795AA5A02DC}" dt="2024-09-03T14:41:38.216" v="1971" actId="478"/>
            <ac:spMkLst>
              <pc:docMk/>
              <pc:sldMasterMk cId="1011663896" sldId="2147483657"/>
              <pc:sldLayoutMk cId="3542731119" sldId="2147483667"/>
              <ac:spMk id="3" creationId="{00000000-0000-0000-0000-000000000000}"/>
            </ac:spMkLst>
          </pc:spChg>
          <pc:spChg chg="mod">
            <ac:chgData name="Michael Drechsel" userId="bcc63f8a-f16a-42ad-8e22-9dbe8ab09d0e" providerId="ADAL" clId="{59C45A40-CF0F-43C1-9968-E795AA5A02DC}" dt="2024-09-03T14:37:47.066" v="1952" actId="1076"/>
            <ac:spMkLst>
              <pc:docMk/>
              <pc:sldMasterMk cId="1011663896" sldId="2147483657"/>
              <pc:sldLayoutMk cId="3542731119" sldId="2147483667"/>
              <ac:spMk id="4" creationId="{00000000-0000-0000-0000-000000000000}"/>
            </ac:spMkLst>
          </pc:spChg>
          <pc:spChg chg="mod">
            <ac:chgData name="Michael Drechsel" userId="bcc63f8a-f16a-42ad-8e22-9dbe8ab09d0e" providerId="ADAL" clId="{59C45A40-CF0F-43C1-9968-E795AA5A02DC}" dt="2024-09-03T14:37:15.708" v="1945" actId="207"/>
            <ac:spMkLst>
              <pc:docMk/>
              <pc:sldMasterMk cId="1011663896" sldId="2147483657"/>
              <pc:sldLayoutMk cId="3542731119" sldId="2147483667"/>
              <ac:spMk id="5" creationId="{00000000-0000-0000-0000-000000000000}"/>
            </ac:spMkLst>
          </pc:spChg>
          <pc:spChg chg="mod">
            <ac:chgData name="Michael Drechsel" userId="bcc63f8a-f16a-42ad-8e22-9dbe8ab09d0e" providerId="ADAL" clId="{59C45A40-CF0F-43C1-9968-E795AA5A02DC}" dt="2024-09-03T14:38:05.711" v="1954" actId="207"/>
            <ac:spMkLst>
              <pc:docMk/>
              <pc:sldMasterMk cId="1011663896" sldId="2147483657"/>
              <pc:sldLayoutMk cId="3542731119" sldId="2147483667"/>
              <ac:spMk id="6" creationId="{00000000-0000-0000-0000-000000000000}"/>
            </ac:spMkLst>
          </pc:spChg>
          <pc:spChg chg="mod">
            <ac:chgData name="Michael Drechsel" userId="bcc63f8a-f16a-42ad-8e22-9dbe8ab09d0e" providerId="ADAL" clId="{59C45A40-CF0F-43C1-9968-E795AA5A02DC}" dt="2024-09-03T14:44:57.434" v="2010" actId="313"/>
            <ac:spMkLst>
              <pc:docMk/>
              <pc:sldMasterMk cId="1011663896" sldId="2147483657"/>
              <pc:sldLayoutMk cId="3542731119" sldId="2147483667"/>
              <ac:spMk id="7" creationId="{00000000-0000-0000-0000-000000000000}"/>
            </ac:spMkLst>
          </pc:spChg>
          <pc:spChg chg="del">
            <ac:chgData name="Michael Drechsel" userId="bcc63f8a-f16a-42ad-8e22-9dbe8ab09d0e" providerId="ADAL" clId="{59C45A40-CF0F-43C1-9968-E795AA5A02DC}" dt="2024-09-03T14:36:46.053" v="1943" actId="478"/>
            <ac:spMkLst>
              <pc:docMk/>
              <pc:sldMasterMk cId="1011663896" sldId="2147483657"/>
              <pc:sldLayoutMk cId="3542731119" sldId="2147483667"/>
              <ac:spMk id="8" creationId="{00000000-0000-0000-0000-000000000000}"/>
            </ac:spMkLst>
          </pc:spChg>
          <pc:spChg chg="del">
            <ac:chgData name="Michael Drechsel" userId="bcc63f8a-f16a-42ad-8e22-9dbe8ab09d0e" providerId="ADAL" clId="{59C45A40-CF0F-43C1-9968-E795AA5A02DC}" dt="2024-09-03T14:36:34.122" v="1942" actId="478"/>
            <ac:spMkLst>
              <pc:docMk/>
              <pc:sldMasterMk cId="1011663896" sldId="2147483657"/>
              <pc:sldLayoutMk cId="3542731119" sldId="2147483667"/>
              <ac:spMk id="13" creationId="{00000000-0000-0000-0000-000000000000}"/>
            </ac:spMkLst>
          </pc:spChg>
          <pc:spChg chg="del mod">
            <ac:chgData name="Michael Drechsel" userId="bcc63f8a-f16a-42ad-8e22-9dbe8ab09d0e" providerId="ADAL" clId="{59C45A40-CF0F-43C1-9968-E795AA5A02DC}" dt="2024-09-03T14:36:17.716" v="1941" actId="478"/>
            <ac:spMkLst>
              <pc:docMk/>
              <pc:sldMasterMk cId="1011663896" sldId="2147483657"/>
              <pc:sldLayoutMk cId="3542731119" sldId="2147483667"/>
              <ac:spMk id="15" creationId="{00000000-0000-0000-0000-000000000000}"/>
            </ac:spMkLst>
          </pc:spChg>
          <pc:spChg chg="del mod">
            <ac:chgData name="Michael Drechsel" userId="bcc63f8a-f16a-42ad-8e22-9dbe8ab09d0e" providerId="ADAL" clId="{59C45A40-CF0F-43C1-9968-E795AA5A02DC}" dt="2024-09-03T14:36:16.460" v="1940" actId="478"/>
            <ac:spMkLst>
              <pc:docMk/>
              <pc:sldMasterMk cId="1011663896" sldId="2147483657"/>
              <pc:sldLayoutMk cId="3542731119" sldId="2147483667"/>
              <ac:spMk id="16" creationId="{00000000-0000-0000-0000-000000000000}"/>
            </ac:spMkLst>
          </pc:spChg>
          <pc:spChg chg="del">
            <ac:chgData name="Michael Drechsel" userId="bcc63f8a-f16a-42ad-8e22-9dbe8ab09d0e" providerId="ADAL" clId="{59C45A40-CF0F-43C1-9968-E795AA5A02DC}" dt="2024-09-03T14:36:13.734" v="1939" actId="478"/>
            <ac:spMkLst>
              <pc:docMk/>
              <pc:sldMasterMk cId="1011663896" sldId="2147483657"/>
              <pc:sldLayoutMk cId="3542731119" sldId="2147483667"/>
              <ac:spMk id="17" creationId="{00000000-0000-0000-0000-000000000000}"/>
            </ac:spMkLst>
          </pc:spChg>
          <pc:spChg chg="del">
            <ac:chgData name="Michael Drechsel" userId="bcc63f8a-f16a-42ad-8e22-9dbe8ab09d0e" providerId="ADAL" clId="{59C45A40-CF0F-43C1-9968-E795AA5A02DC}" dt="2024-09-03T14:25:00.828" v="1878" actId="478"/>
            <ac:spMkLst>
              <pc:docMk/>
              <pc:sldMasterMk cId="1011663896" sldId="2147483657"/>
              <pc:sldLayoutMk cId="3542731119" sldId="2147483667"/>
              <ac:spMk id="20" creationId="{00000000-0000-0000-0000-000000000000}"/>
            </ac:spMkLst>
          </pc:spChg>
          <pc:spChg chg="mod">
            <ac:chgData name="Michael Drechsel" userId="bcc63f8a-f16a-42ad-8e22-9dbe8ab09d0e" providerId="ADAL" clId="{59C45A40-CF0F-43C1-9968-E795AA5A02DC}" dt="2024-09-03T14:35:35.987" v="1930" actId="1076"/>
            <ac:spMkLst>
              <pc:docMk/>
              <pc:sldMasterMk cId="1011663896" sldId="2147483657"/>
              <pc:sldLayoutMk cId="3542731119" sldId="2147483667"/>
              <ac:spMk id="21" creationId="{00000000-0000-0000-0000-000000000000}"/>
            </ac:spMkLst>
          </pc:spChg>
          <pc:spChg chg="del">
            <ac:chgData name="Michael Drechsel" userId="bcc63f8a-f16a-42ad-8e22-9dbe8ab09d0e" providerId="ADAL" clId="{59C45A40-CF0F-43C1-9968-E795AA5A02DC}" dt="2024-09-03T14:36:12.093" v="1938" actId="478"/>
            <ac:spMkLst>
              <pc:docMk/>
              <pc:sldMasterMk cId="1011663896" sldId="2147483657"/>
              <pc:sldLayoutMk cId="3542731119" sldId="2147483667"/>
              <ac:spMk id="22" creationId="{00000000-0000-0000-0000-000000000000}"/>
            </ac:spMkLst>
          </pc:spChg>
          <pc:spChg chg="add mod">
            <ac:chgData name="Michael Drechsel" userId="bcc63f8a-f16a-42ad-8e22-9dbe8ab09d0e" providerId="ADAL" clId="{59C45A40-CF0F-43C1-9968-E795AA5A02DC}" dt="2024-09-03T14:35:47.513" v="1934" actId="14100"/>
            <ac:spMkLst>
              <pc:docMk/>
              <pc:sldMasterMk cId="1011663896" sldId="2147483657"/>
              <pc:sldLayoutMk cId="3542731119" sldId="2147483667"/>
              <ac:spMk id="32" creationId="{B7014DAA-961A-FB93-E087-7BF069126F60}"/>
            </ac:spMkLst>
          </pc:spChg>
          <pc:spChg chg="add mod">
            <ac:chgData name="Michael Drechsel" userId="bcc63f8a-f16a-42ad-8e22-9dbe8ab09d0e" providerId="ADAL" clId="{59C45A40-CF0F-43C1-9968-E795AA5A02DC}" dt="2024-09-03T14:42:33.102" v="1993" actId="14100"/>
            <ac:spMkLst>
              <pc:docMk/>
              <pc:sldMasterMk cId="1011663896" sldId="2147483657"/>
              <pc:sldLayoutMk cId="3542731119" sldId="2147483667"/>
              <ac:spMk id="37" creationId="{2DB7F2F8-4A4C-C0E4-BCBC-6B6CE235ECA2}"/>
            </ac:spMkLst>
          </pc:spChg>
          <pc:grpChg chg="del">
            <ac:chgData name="Michael Drechsel" userId="bcc63f8a-f16a-42ad-8e22-9dbe8ab09d0e" providerId="ADAL" clId="{59C45A40-CF0F-43C1-9968-E795AA5A02DC}" dt="2024-09-03T14:36:34.122" v="1942" actId="478"/>
            <ac:grpSpMkLst>
              <pc:docMk/>
              <pc:sldMasterMk cId="1011663896" sldId="2147483657"/>
              <pc:sldLayoutMk cId="3542731119" sldId="2147483667"/>
              <ac:grpSpMk id="9" creationId="{00000000-0000-0000-0000-000000000000}"/>
            </ac:grpSpMkLst>
          </pc:grpChg>
          <pc:picChg chg="add del mod">
            <ac:chgData name="Michael Drechsel" userId="bcc63f8a-f16a-42ad-8e22-9dbe8ab09d0e" providerId="ADAL" clId="{59C45A40-CF0F-43C1-9968-E795AA5A02DC}" dt="2024-09-03T14:35:05.103" v="1925" actId="478"/>
            <ac:picMkLst>
              <pc:docMk/>
              <pc:sldMasterMk cId="1011663896" sldId="2147483657"/>
              <pc:sldLayoutMk cId="3542731119" sldId="2147483667"/>
              <ac:picMk id="18" creationId="{6DF0B817-C9F9-D2E3-BD66-C5860609B369}"/>
            </ac:picMkLst>
          </pc:picChg>
          <pc:picChg chg="add mod">
            <ac:chgData name="Michael Drechsel" userId="bcc63f8a-f16a-42ad-8e22-9dbe8ab09d0e" providerId="ADAL" clId="{59C45A40-CF0F-43C1-9968-E795AA5A02DC}" dt="2024-09-03T14:26:06.702" v="1892"/>
            <ac:picMkLst>
              <pc:docMk/>
              <pc:sldMasterMk cId="1011663896" sldId="2147483657"/>
              <pc:sldLayoutMk cId="3542731119" sldId="2147483667"/>
              <ac:picMk id="19" creationId="{B1782728-17CE-A226-07C5-2825EB15CFCA}"/>
            </ac:picMkLst>
          </pc:picChg>
          <pc:picChg chg="add mod">
            <ac:chgData name="Michael Drechsel" userId="bcc63f8a-f16a-42ad-8e22-9dbe8ab09d0e" providerId="ADAL" clId="{59C45A40-CF0F-43C1-9968-E795AA5A02DC}" dt="2024-09-03T14:35:56.748" v="1936"/>
            <ac:picMkLst>
              <pc:docMk/>
              <pc:sldMasterMk cId="1011663896" sldId="2147483657"/>
              <pc:sldLayoutMk cId="3542731119" sldId="2147483667"/>
              <ac:picMk id="25" creationId="{CE4D1593-EBAF-D934-3261-92839E822DF5}"/>
            </ac:picMkLst>
          </pc:picChg>
          <pc:picChg chg="add mod">
            <ac:chgData name="Michael Drechsel" userId="bcc63f8a-f16a-42ad-8e22-9dbe8ab09d0e" providerId="ADAL" clId="{59C45A40-CF0F-43C1-9968-E795AA5A02DC}" dt="2024-09-03T14:38:51.631" v="1956"/>
            <ac:picMkLst>
              <pc:docMk/>
              <pc:sldMasterMk cId="1011663896" sldId="2147483657"/>
              <pc:sldLayoutMk cId="3542731119" sldId="2147483667"/>
              <ac:picMk id="27" creationId="{9089E61C-29C5-7D68-ED7C-440C4E925A47}"/>
            </ac:picMkLst>
          </pc:picChg>
          <pc:picChg chg="add mod">
            <ac:chgData name="Michael Drechsel" userId="bcc63f8a-f16a-42ad-8e22-9dbe8ab09d0e" providerId="ADAL" clId="{59C45A40-CF0F-43C1-9968-E795AA5A02DC}" dt="2024-09-03T14:40:16.644" v="1958"/>
            <ac:picMkLst>
              <pc:docMk/>
              <pc:sldMasterMk cId="1011663896" sldId="2147483657"/>
              <pc:sldLayoutMk cId="3542731119" sldId="2147483667"/>
              <ac:picMk id="29" creationId="{DF7E5E60-8DF0-B385-508F-A404898B9205}"/>
            </ac:picMkLst>
          </pc:picChg>
          <pc:picChg chg="add mod">
            <ac:chgData name="Michael Drechsel" userId="bcc63f8a-f16a-42ad-8e22-9dbe8ab09d0e" providerId="ADAL" clId="{59C45A40-CF0F-43C1-9968-E795AA5A02DC}" dt="2024-09-03T14:39:13.044" v="1957"/>
            <ac:picMkLst>
              <pc:docMk/>
              <pc:sldMasterMk cId="1011663896" sldId="2147483657"/>
              <pc:sldLayoutMk cId="3542731119" sldId="2147483667"/>
              <ac:picMk id="31" creationId="{456897BF-76E0-ACB9-C49C-CBF471D9B9E7}"/>
            </ac:picMkLst>
          </pc:picChg>
          <pc:picChg chg="add del mod ord">
            <ac:chgData name="Michael Drechsel" userId="bcc63f8a-f16a-42ad-8e22-9dbe8ab09d0e" providerId="ADAL" clId="{59C45A40-CF0F-43C1-9968-E795AA5A02DC}" dt="2024-09-03T14:38:13.232" v="1955" actId="478"/>
            <ac:picMkLst>
              <pc:docMk/>
              <pc:sldMasterMk cId="1011663896" sldId="2147483657"/>
              <pc:sldLayoutMk cId="3542731119" sldId="2147483667"/>
              <ac:picMk id="34" creationId="{5CFF023A-E286-083C-5A74-1799AECDD887}"/>
            </ac:picMkLst>
          </pc:picChg>
          <pc:picChg chg="add del mod ord">
            <ac:chgData name="Michael Drechsel" userId="bcc63f8a-f16a-42ad-8e22-9dbe8ab09d0e" providerId="ADAL" clId="{59C45A40-CF0F-43C1-9968-E795AA5A02DC}" dt="2024-09-03T14:42:34.727" v="1994" actId="478"/>
            <ac:picMkLst>
              <pc:docMk/>
              <pc:sldMasterMk cId="1011663896" sldId="2147483657"/>
              <pc:sldLayoutMk cId="3542731119" sldId="2147483667"/>
              <ac:picMk id="36" creationId="{B1CFF433-2950-282D-8BED-0C20ECAC7A6E}"/>
            </ac:picMkLst>
          </pc:picChg>
        </pc:sldLayoutChg>
        <pc:sldLayoutChg chg="addSp delSp modSp add mod modTransition setBg">
          <pc:chgData name="Michael Drechsel" userId="bcc63f8a-f16a-42ad-8e22-9dbe8ab09d0e" providerId="ADAL" clId="{59C45A40-CF0F-43C1-9968-E795AA5A02DC}" dt="2024-09-03T14:44:56.260" v="2009" actId="313"/>
          <pc:sldLayoutMkLst>
            <pc:docMk/>
            <pc:sldMasterMk cId="1011663896" sldId="2147483657"/>
            <pc:sldLayoutMk cId="678006768" sldId="2147483668"/>
          </pc:sldLayoutMkLst>
          <pc:spChg chg="add mod">
            <ac:chgData name="Michael Drechsel" userId="bcc63f8a-f16a-42ad-8e22-9dbe8ab09d0e" providerId="ADAL" clId="{59C45A40-CF0F-43C1-9968-E795AA5A02DC}" dt="2024-09-03T10:27:30.795" v="369"/>
            <ac:spMkLst>
              <pc:docMk/>
              <pc:sldMasterMk cId="1011663896" sldId="2147483657"/>
              <pc:sldLayoutMk cId="678006768" sldId="2147483668"/>
              <ac:spMk id="4" creationId="{151540E7-1654-8AF2-BFF9-62FDAD1A053C}"/>
            </ac:spMkLst>
          </pc:spChg>
          <pc:spChg chg="mod ord">
            <ac:chgData name="Michael Drechsel" userId="bcc63f8a-f16a-42ad-8e22-9dbe8ab09d0e" providerId="ADAL" clId="{59C45A40-CF0F-43C1-9968-E795AA5A02DC}" dt="2024-09-03T10:26:13.110" v="360" actId="167"/>
            <ac:spMkLst>
              <pc:docMk/>
              <pc:sldMasterMk cId="1011663896" sldId="2147483657"/>
              <pc:sldLayoutMk cId="678006768" sldId="2147483668"/>
              <ac:spMk id="8" creationId="{00000000-0000-0000-0000-000000000000}"/>
            </ac:spMkLst>
          </pc:spChg>
          <pc:spChg chg="mod">
            <ac:chgData name="Michael Drechsel" userId="bcc63f8a-f16a-42ad-8e22-9dbe8ab09d0e" providerId="ADAL" clId="{59C45A40-CF0F-43C1-9968-E795AA5A02DC}" dt="2024-09-03T10:26:33.705" v="365" actId="1076"/>
            <ac:spMkLst>
              <pc:docMk/>
              <pc:sldMasterMk cId="1011663896" sldId="2147483657"/>
              <pc:sldLayoutMk cId="678006768" sldId="2147483668"/>
              <ac:spMk id="9" creationId="{00000000-0000-0000-0000-000000000000}"/>
            </ac:spMkLst>
          </pc:spChg>
          <pc:spChg chg="mod">
            <ac:chgData name="Michael Drechsel" userId="bcc63f8a-f16a-42ad-8e22-9dbe8ab09d0e" providerId="ADAL" clId="{59C45A40-CF0F-43C1-9968-E795AA5A02DC}" dt="2024-09-03T10:24:09.154" v="347" actId="14100"/>
            <ac:spMkLst>
              <pc:docMk/>
              <pc:sldMasterMk cId="1011663896" sldId="2147483657"/>
              <pc:sldLayoutMk cId="678006768" sldId="2147483668"/>
              <ac:spMk id="10" creationId="{00000000-0000-0000-0000-000000000000}"/>
            </ac:spMkLst>
          </pc:spChg>
          <pc:spChg chg="mod">
            <ac:chgData name="Michael Drechsel" userId="bcc63f8a-f16a-42ad-8e22-9dbe8ab09d0e" providerId="ADAL" clId="{59C45A40-CF0F-43C1-9968-E795AA5A02DC}" dt="2024-09-03T10:25:08.280" v="354" actId="1076"/>
            <ac:spMkLst>
              <pc:docMk/>
              <pc:sldMasterMk cId="1011663896" sldId="2147483657"/>
              <pc:sldLayoutMk cId="678006768" sldId="2147483668"/>
              <ac:spMk id="11" creationId="{00000000-0000-0000-0000-000000000000}"/>
            </ac:spMkLst>
          </pc:spChg>
          <pc:spChg chg="add mod">
            <ac:chgData name="Michael Drechsel" userId="bcc63f8a-f16a-42ad-8e22-9dbe8ab09d0e" providerId="ADAL" clId="{59C45A40-CF0F-43C1-9968-E795AA5A02DC}" dt="2024-09-03T10:24:45.993" v="350"/>
            <ac:spMkLst>
              <pc:docMk/>
              <pc:sldMasterMk cId="1011663896" sldId="2147483657"/>
              <pc:sldLayoutMk cId="678006768" sldId="2147483668"/>
              <ac:spMk id="13" creationId="{B88A30E9-B7E4-C362-AF54-94C0F628CF59}"/>
            </ac:spMkLst>
          </pc:spChg>
          <pc:spChg chg="add mod">
            <ac:chgData name="Michael Drechsel" userId="bcc63f8a-f16a-42ad-8e22-9dbe8ab09d0e" providerId="ADAL" clId="{59C45A40-CF0F-43C1-9968-E795AA5A02DC}" dt="2024-09-03T14:44:56.260" v="2009" actId="313"/>
            <ac:spMkLst>
              <pc:docMk/>
              <pc:sldMasterMk cId="1011663896" sldId="2147483657"/>
              <pc:sldLayoutMk cId="678006768" sldId="2147483668"/>
              <ac:spMk id="14" creationId="{E1690A16-8CF5-BC0F-DE5E-7BB2C4423834}"/>
            </ac:spMkLst>
          </pc:spChg>
          <pc:grpChg chg="add mod">
            <ac:chgData name="Michael Drechsel" userId="bcc63f8a-f16a-42ad-8e22-9dbe8ab09d0e" providerId="ADAL" clId="{59C45A40-CF0F-43C1-9968-E795AA5A02DC}" dt="2024-09-03T10:24:45.993" v="350"/>
            <ac:grpSpMkLst>
              <pc:docMk/>
              <pc:sldMasterMk cId="1011663896" sldId="2147483657"/>
              <pc:sldLayoutMk cId="678006768" sldId="2147483668"/>
              <ac:grpSpMk id="5" creationId="{4C724563-2524-908E-F0BA-DB864BCCF192}"/>
            </ac:grpSpMkLst>
          </pc:grpChg>
          <pc:picChg chg="add del mod ord">
            <ac:chgData name="Michael Drechsel" userId="bcc63f8a-f16a-42ad-8e22-9dbe8ab09d0e" providerId="ADAL" clId="{59C45A40-CF0F-43C1-9968-E795AA5A02DC}" dt="2024-09-03T10:24:52.496" v="351" actId="21"/>
            <ac:picMkLst>
              <pc:docMk/>
              <pc:sldMasterMk cId="1011663896" sldId="2147483657"/>
              <pc:sldLayoutMk cId="678006768" sldId="2147483668"/>
              <ac:picMk id="3" creationId="{A56EE76B-10DB-491B-B241-9F553F287E89}"/>
            </ac:picMkLst>
          </pc:picChg>
          <pc:picChg chg="add del mod ord">
            <ac:chgData name="Michael Drechsel" userId="bcc63f8a-f16a-42ad-8e22-9dbe8ab09d0e" providerId="ADAL" clId="{59C45A40-CF0F-43C1-9968-E795AA5A02DC}" dt="2024-09-03T10:26:38.254" v="366" actId="478"/>
            <ac:picMkLst>
              <pc:docMk/>
              <pc:sldMasterMk cId="1011663896" sldId="2147483657"/>
              <pc:sldLayoutMk cId="678006768" sldId="2147483668"/>
              <ac:picMk id="16" creationId="{F8199A5E-B37A-5A16-02F7-00BAA67A83C9}"/>
            </ac:picMkLst>
          </pc:picChg>
          <pc:cxnChg chg="mod">
            <ac:chgData name="Michael Drechsel" userId="bcc63f8a-f16a-42ad-8e22-9dbe8ab09d0e" providerId="ADAL" clId="{59C45A40-CF0F-43C1-9968-E795AA5A02DC}" dt="2024-09-03T10:24:45.993" v="350"/>
            <ac:cxnSpMkLst>
              <pc:docMk/>
              <pc:sldMasterMk cId="1011663896" sldId="2147483657"/>
              <pc:sldLayoutMk cId="678006768" sldId="2147483668"/>
              <ac:cxnSpMk id="6" creationId="{B7483A3F-4D36-D1F5-57C5-C546EAB09E82}"/>
            </ac:cxnSpMkLst>
          </pc:cxnChg>
          <pc:cxnChg chg="mod">
            <ac:chgData name="Michael Drechsel" userId="bcc63f8a-f16a-42ad-8e22-9dbe8ab09d0e" providerId="ADAL" clId="{59C45A40-CF0F-43C1-9968-E795AA5A02DC}" dt="2024-09-03T10:24:45.993" v="350"/>
            <ac:cxnSpMkLst>
              <pc:docMk/>
              <pc:sldMasterMk cId="1011663896" sldId="2147483657"/>
              <pc:sldLayoutMk cId="678006768" sldId="2147483668"/>
              <ac:cxnSpMk id="7" creationId="{6FA551EC-8A73-198E-4EA5-D03A8B683A6D}"/>
            </ac:cxnSpMkLst>
          </pc:cxnChg>
          <pc:cxnChg chg="mod">
            <ac:chgData name="Michael Drechsel" userId="bcc63f8a-f16a-42ad-8e22-9dbe8ab09d0e" providerId="ADAL" clId="{59C45A40-CF0F-43C1-9968-E795AA5A02DC}" dt="2024-09-03T10:24:45.993" v="350"/>
            <ac:cxnSpMkLst>
              <pc:docMk/>
              <pc:sldMasterMk cId="1011663896" sldId="2147483657"/>
              <pc:sldLayoutMk cId="678006768" sldId="2147483668"/>
              <ac:cxnSpMk id="12" creationId="{70B47251-116B-4A3C-1C75-6C8701EB6CFB}"/>
            </ac:cxnSpMkLst>
          </pc:cxnChg>
        </pc:sldLayoutChg>
        <pc:sldLayoutChg chg="modSp">
          <pc:chgData name="Michael Drechsel" userId="bcc63f8a-f16a-42ad-8e22-9dbe8ab09d0e" providerId="ADAL" clId="{59C45A40-CF0F-43C1-9968-E795AA5A02DC}" dt="2024-09-03T09:25:41.064" v="118" actId="735"/>
          <pc:sldLayoutMkLst>
            <pc:docMk/>
            <pc:sldMasterMk cId="1011663896" sldId="2147483657"/>
            <pc:sldLayoutMk cId="1101361734" sldId="2147483668"/>
          </pc:sldLayoutMkLst>
        </pc:sldLayoutChg>
        <pc:sldLayoutChg chg="modSp">
          <pc:chgData name="Michael Drechsel" userId="bcc63f8a-f16a-42ad-8e22-9dbe8ab09d0e" providerId="ADAL" clId="{59C45A40-CF0F-43C1-9968-E795AA5A02DC}" dt="2024-09-03T10:19:18.808" v="294" actId="735"/>
          <pc:sldLayoutMkLst>
            <pc:docMk/>
            <pc:sldMasterMk cId="1011663896" sldId="2147483657"/>
            <pc:sldLayoutMk cId="1364948247" sldId="2147483668"/>
          </pc:sldLayoutMkLst>
        </pc:sldLayoutChg>
      </pc:sldMasterChg>
    </pc:docChg>
  </pc:docChgLst>
  <pc:docChgLst>
    <pc:chgData name="Michael Drechsel" userId="bcc63f8a-f16a-42ad-8e22-9dbe8ab09d0e" providerId="ADAL" clId="{A3ECAC97-5881-4AF5-8CB6-6C31CDFFDB6A}"/>
    <pc:docChg chg="undo custSel addSld delSld modSld modMainMaster">
      <pc:chgData name="Michael Drechsel" userId="bcc63f8a-f16a-42ad-8e22-9dbe8ab09d0e" providerId="ADAL" clId="{A3ECAC97-5881-4AF5-8CB6-6C31CDFFDB6A}" dt="2024-11-26T06:33:14.089" v="298" actId="20577"/>
      <pc:docMkLst>
        <pc:docMk/>
      </pc:docMkLst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3521967427" sldId="257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521967427" sldId="257"/>
            <ac:spMk id="4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1209787072" sldId="258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209787072" sldId="258"/>
            <ac:spMk id="4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1573142195" sldId="260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573142195" sldId="260"/>
            <ac:spMk id="4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3074193731" sldId="261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074193731" sldId="261"/>
            <ac:spMk id="4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1022602684" sldId="262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022602684" sldId="262"/>
            <ac:spMk id="4" creationId="{00000000-0000-0000-0000-000000000000}"/>
          </ac:spMkLst>
        </pc:spChg>
      </pc:sldChg>
      <pc:sldChg chg="modSp mod">
        <pc:chgData name="Michael Drechsel" userId="bcc63f8a-f16a-42ad-8e22-9dbe8ab09d0e" providerId="ADAL" clId="{A3ECAC97-5881-4AF5-8CB6-6C31CDFFDB6A}" dt="2024-11-25T12:36:00.746" v="25"/>
        <pc:sldMkLst>
          <pc:docMk/>
          <pc:sldMk cId="3115520787" sldId="263"/>
        </pc:sldMkLst>
        <pc:spChg chg="mod">
          <ac:chgData name="Michael Drechsel" userId="bcc63f8a-f16a-42ad-8e22-9dbe8ab09d0e" providerId="ADAL" clId="{A3ECAC97-5881-4AF5-8CB6-6C31CDFFDB6A}" dt="2024-11-25T12:33:10.324" v="0"/>
          <ac:spMkLst>
            <pc:docMk/>
            <pc:sldMk cId="3115520787" sldId="263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115520787" sldId="263"/>
            <ac:spMk id="4" creationId="{00000000-0000-0000-0000-000000000000}"/>
          </ac:spMkLst>
        </pc:spChg>
      </pc:sldChg>
      <pc:sldChg chg="modSp mod modNotesTx">
        <pc:chgData name="Michael Drechsel" userId="bcc63f8a-f16a-42ad-8e22-9dbe8ab09d0e" providerId="ADAL" clId="{A3ECAC97-5881-4AF5-8CB6-6C31CDFFDB6A}" dt="2024-11-25T12:36:00.746" v="25"/>
        <pc:sldMkLst>
          <pc:docMk/>
          <pc:sldMk cId="1503426822" sldId="264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503426822" sldId="264"/>
            <ac:spMk id="4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3:20.545" v="2" actId="20577"/>
          <ac:spMkLst>
            <pc:docMk/>
            <pc:sldMk cId="1503426822" sldId="264"/>
            <ac:spMk id="6" creationId="{00000000-0000-0000-0000-000000000000}"/>
          </ac:spMkLst>
        </pc:spChg>
      </pc:sldChg>
      <pc:sldChg chg="modSp mod">
        <pc:chgData name="Michael Drechsel" userId="bcc63f8a-f16a-42ad-8e22-9dbe8ab09d0e" providerId="ADAL" clId="{A3ECAC97-5881-4AF5-8CB6-6C31CDFFDB6A}" dt="2024-11-26T06:33:14.089" v="298" actId="20577"/>
        <pc:sldMkLst>
          <pc:docMk/>
          <pc:sldMk cId="4277965858" sldId="266"/>
        </pc:sldMkLst>
        <pc:spChg chg="mod">
          <ac:chgData name="Michael Drechsel" userId="bcc63f8a-f16a-42ad-8e22-9dbe8ab09d0e" providerId="ADAL" clId="{A3ECAC97-5881-4AF5-8CB6-6C31CDFFDB6A}" dt="2024-11-26T06:33:14.089" v="298" actId="20577"/>
          <ac:spMkLst>
            <pc:docMk/>
            <pc:sldMk cId="4277965858" sldId="266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6T06:23:02.569" v="295" actId="790"/>
          <ac:spMkLst>
            <pc:docMk/>
            <pc:sldMk cId="4277965858" sldId="266"/>
            <ac:spMk id="4" creationId="{00000000-0000-0000-0000-000000000000}"/>
          </ac:spMkLst>
        </pc:spChg>
      </pc:sldChg>
      <pc:sldChg chg="modSp mod modNotesTx">
        <pc:chgData name="Michael Drechsel" userId="bcc63f8a-f16a-42ad-8e22-9dbe8ab09d0e" providerId="ADAL" clId="{A3ECAC97-5881-4AF5-8CB6-6C31CDFFDB6A}" dt="2024-11-25T12:36:00.746" v="25"/>
        <pc:sldMkLst>
          <pc:docMk/>
          <pc:sldMk cId="3214474447" sldId="267"/>
        </pc:sldMkLst>
        <pc:spChg chg="mod">
          <ac:chgData name="Michael Drechsel" userId="bcc63f8a-f16a-42ad-8e22-9dbe8ab09d0e" providerId="ADAL" clId="{A3ECAC97-5881-4AF5-8CB6-6C31CDFFDB6A}" dt="2024-11-25T12:34:23.567" v="11"/>
          <ac:spMkLst>
            <pc:docMk/>
            <pc:sldMk cId="3214474447" sldId="267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4:27.151" v="12"/>
          <ac:spMkLst>
            <pc:docMk/>
            <pc:sldMk cId="3214474447" sldId="267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214474447" sldId="267"/>
            <ac:spMk id="4" creationId="{00000000-0000-0000-0000-000000000000}"/>
          </ac:spMkLst>
        </pc:spChg>
      </pc:sldChg>
      <pc:sldChg chg="modSp modNotesTx">
        <pc:chgData name="Michael Drechsel" userId="bcc63f8a-f16a-42ad-8e22-9dbe8ab09d0e" providerId="ADAL" clId="{A3ECAC97-5881-4AF5-8CB6-6C31CDFFDB6A}" dt="2024-11-25T12:36:00.746" v="25"/>
        <pc:sldMkLst>
          <pc:docMk/>
          <pc:sldMk cId="828030034" sldId="268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828030034" sldId="268"/>
            <ac:spMk id="4" creationId="{00000000-0000-0000-0000-000000000000}"/>
          </ac:spMkLst>
        </pc:spChg>
      </pc:sldChg>
      <pc:sldChg chg="addSp delSp modSp mod modNotesTx">
        <pc:chgData name="Michael Drechsel" userId="bcc63f8a-f16a-42ad-8e22-9dbe8ab09d0e" providerId="ADAL" clId="{A3ECAC97-5881-4AF5-8CB6-6C31CDFFDB6A}" dt="2024-11-25T12:36:00.746" v="25"/>
        <pc:sldMkLst>
          <pc:docMk/>
          <pc:sldMk cId="3718973419" sldId="269"/>
        </pc:sldMkLst>
        <pc:spChg chg="mod">
          <ac:chgData name="Michael Drechsel" userId="bcc63f8a-f16a-42ad-8e22-9dbe8ab09d0e" providerId="ADAL" clId="{A3ECAC97-5881-4AF5-8CB6-6C31CDFFDB6A}" dt="2024-11-25T12:34:45.630" v="16" actId="20577"/>
          <ac:spMkLst>
            <pc:docMk/>
            <pc:sldMk cId="3718973419" sldId="269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718973419" sldId="269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4:50.037" v="18" actId="20577"/>
          <ac:spMkLst>
            <pc:docMk/>
            <pc:sldMk cId="3718973419" sldId="269"/>
            <ac:spMk id="5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9" creationId="{9B1201CA-1356-FAFA-976A-847BEC0ED3DC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10" creationId="{9FCD72AE-B4DF-5501-BE75-75DE26419773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11" creationId="{B9C4D86D-58F9-2BA5-B151-D0D3027DF620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12" creationId="{4339EAA4-AC4A-729D-6F8D-26822C4AD3D4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13" creationId="{8B4CB9EA-CFA0-6121-BDE2-AE33A0DD3368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14" creationId="{81ED805E-47A1-A066-B3B2-56AB03E54381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15" creationId="{8DCF4C80-5F77-3E8A-B790-AD4815C9D5C6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16" creationId="{54830D65-FF95-C586-CBA6-9B6E46B4DCD7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17" creationId="{356ED9FC-98BB-3FDF-EAFE-BF503306E5EF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18" creationId="{87F039B9-EA47-5DF4-90DF-E2E1E261EAF2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19" creationId="{7657C110-141D-B4BB-4518-2B165D025BDE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20" creationId="{9A5D9A6D-2100-1D4F-5372-FB865BC74160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21" creationId="{2A8E9E9D-7C3F-7BE6-DF1F-959A96A4A5CB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22" creationId="{88FFE906-6D55-F8C9-223E-A8B57E939D6C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23" creationId="{177409CE-94EB-E628-3F1F-5A7CCBABBEE9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24" creationId="{AE74CE24-0B8D-4BD1-D38B-7916ACA94D96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25" creationId="{F74E9F97-97B7-3305-B6D7-7290CE19048D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26" creationId="{EA89DA8E-ABA6-0876-09B0-E0D0E7331CEC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27" creationId="{6A284122-26A6-AF20-566F-62D09FA3B403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28" creationId="{3D880A4B-7F31-BE47-1CDE-B1D044100664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29" creationId="{73FD8A92-86A7-76F1-2AF4-E0013D1EFB90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0" creationId="{E41C642A-A73E-EE96-D436-2649A0DCF890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1" creationId="{30266F2A-57EB-EB2A-2DEF-AFFDF871BB85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2" creationId="{8E40C359-890F-4466-4FF7-178296AC8CF7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3" creationId="{EC381A79-8DEA-54DC-13AB-62D9085C072C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4" creationId="{76CB84C1-A74F-8018-FF72-AA25DF2F6172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5" creationId="{474FB7E7-87F0-3E5C-2739-4C8125E6E580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6" creationId="{6F79513C-AE1B-4B65-CA0B-B39588258F5F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7" creationId="{F82AB62C-6D3B-82B3-A3EC-041C93127A89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8" creationId="{2B76BBB2-8B4E-312B-4A02-BD46CBAD00DF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9" creationId="{9345490D-8C59-9BEB-E84C-F72A5218E33B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0" creationId="{B41D5FD6-1E0A-B98E-1DBB-5B487E87B67D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1" creationId="{B3EC69BD-9A51-A443-A944-5F4363C2B18C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2" creationId="{9BD411AA-5579-37C8-49C1-C4C050C7DED7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3" creationId="{B1D61F07-006D-1865-8731-2FE87EB79373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4" creationId="{74D39165-D9F0-EF96-94EE-1E8B7409BAD2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5" creationId="{FE5753EF-CAB3-BD4C-977A-9267C4D8F1C2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6" creationId="{25D79B2D-D888-9417-C2D1-F06FA5EF0237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7" creationId="{7438520F-E3A0-6E8D-1644-E5D3C964492E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8" creationId="{1AE70F2F-9636-3E6F-75BB-70926B157A42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9" creationId="{5698748F-181C-7BB6-0B73-1AC2229A3597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0" creationId="{967FCDBF-7CB0-3259-BAF9-E3760E881772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1" creationId="{E2F8B148-09DE-D9B1-6D2F-07650C2F41CF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2" creationId="{FA4F24D0-C5F7-3C2A-440B-6FB51ABDE0EF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3" creationId="{F91F8F43-B841-7EAA-BB1E-24B62C51884A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4" creationId="{929EE74C-04F4-22C7-8585-3C41A80E5032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5" creationId="{4DFD3440-C521-DD2E-037B-244AB55667D1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6" creationId="{E807223C-F596-F5C7-E4E2-EDD8481BFFE6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7" creationId="{0A80898D-26B7-9D6F-0A67-C379234E55F7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8" creationId="{E4D5B9DC-3539-0721-9B83-50CE6BD10CB1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9" creationId="{DC6ACD53-78F1-E588-7953-27A8595F326D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60" creationId="{4411EE4E-F35D-E5C6-0A0F-D44E1A5AD8EE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61" creationId="{F68A84B2-5C2D-D031-EB03-917937B57548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62" creationId="{858F1B92-A876-4BF2-765C-758C58A5B26C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63" creationId="{36B34C9B-3CB0-3894-54D7-73ACBE56EBA4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20" creationId="{F5D04FD3-E0A2-16DF-7744-2FC329051159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21" creationId="{1B69BF07-115D-2695-6F31-8AD71D033161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22" creationId="{7819C629-B628-CBC4-10EE-D7DBBB9762AD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23" creationId="{5BF0CAE1-3326-0255-D71E-0092A93B7E14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24" creationId="{DFAF42DB-77E7-AE01-0820-C525F102A746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25" creationId="{CBF01507-7D9A-4B15-8130-854F502FF9FA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26" creationId="{1CA4B661-39B5-4039-4CA9-99D184974A49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27" creationId="{936D030E-FB5D-9425-45FF-42FA710306E4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28" creationId="{D08B7CB3-A8AB-B119-235C-CAAFB7BCDE2C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29" creationId="{09D1A043-278A-722C-1EA0-EEAAA114B951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30" creationId="{8D51EDA8-A707-CB8F-AD8C-FA18785B18F1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31" creationId="{D9A5498F-5FB2-2E77-AFE4-A695CF6E2F18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32" creationId="{970B3C41-36DC-587B-49E9-7DE6DD1DE4C4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33" creationId="{C82DD276-4FDF-51E9-DF6C-A287E9384072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34" creationId="{DE4BA8D4-1A30-EA81-3B14-C88A081EBC35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35" creationId="{9575D289-FAE7-7B85-0FD9-B8BBABFC20A9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36" creationId="{9C2512E3-81D6-1E1F-58F8-0562986FC74F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37" creationId="{7FC9DD9C-59E9-864A-363A-96B616936768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38" creationId="{971AE960-C80C-91B9-9DDD-582108ADD9C3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39" creationId="{DB3E6759-0343-0098-92D6-0EB9E8403CB8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40" creationId="{EDE7CFC9-EB6D-4DD4-5CD4-C80D4E3DE427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41" creationId="{571AA9CA-DDC3-02F6-C959-77B17B6A711B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42" creationId="{0FB466AB-9307-785A-CBE8-DB39B2BE75DF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43" creationId="{9B6AF776-FEF1-AB8E-FDD2-1644A3E3637A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44" creationId="{3A7621DF-E9C7-B268-778E-BAFFED429B93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45" creationId="{7EB81E00-BD31-5241-7EBA-FB122428062A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46" creationId="{946A3ACD-C06E-6376-A5B2-9A0C42CF0BB4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47" creationId="{2C13869E-320B-7AB3-7873-19C11E2C8BD7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48" creationId="{38F635E7-AAFC-4B80-98A0-4EFCDB3357DC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49" creationId="{8429CF21-85E9-62A3-727B-587AE17EFB30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50" creationId="{ACE9F491-3A3F-1FCB-F0DE-9A8A01A64B7C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351" creationId="{6AF3226A-439D-E690-DABE-66A73DA325F1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83" creationId="{C47BBEF4-BB5A-BC91-3299-5DAB5EBAA04C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84" creationId="{1537B252-15FE-E160-F93B-EDE598678353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85" creationId="{0A6A8B1F-A228-7D04-F28B-B56AD039CD44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86" creationId="{AACE3793-5526-A5D8-6630-B0D363FCFB05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87" creationId="{98156928-0151-8B6A-8064-3445934472FF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88" creationId="{1D395746-E4C1-1B2D-C01B-512AA23A2182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89" creationId="{367CFB4A-3EB4-9089-A871-922F18DA4C7E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90" creationId="{06C647F1-C3FE-35ED-65D0-A3F1A5B58204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91" creationId="{644D746D-07AC-C62D-25E1-292EDF8389AD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92" creationId="{F93D929B-631E-86AD-0105-E7EC5F7A7078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93" creationId="{A0B3B233-DCB8-7875-6D4A-CD2288B0666A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94" creationId="{F78CE8F5-A6D3-0597-4AB6-FBD24123F2A1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95" creationId="{E5CD26D0-AF5A-C678-7C2F-4FE54F3623A3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96" creationId="{34906BF3-738B-0B3F-265E-F08D8AD43C5A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97" creationId="{C24EE885-E62D-F887-6DCC-769D507A6D5C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98" creationId="{02B6A4A2-56C6-7FCC-89A4-70963935BC5D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499" creationId="{667D450B-F360-49D5-BCD2-B9ACA663632E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00" creationId="{B09A38D4-3EB2-D498-B704-7586D5872EBC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01" creationId="{F107C91B-AED4-8623-AEF1-AF903833CAF4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02" creationId="{3910AC02-7B8C-EFD7-9022-04DFFC54C494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03" creationId="{CC765D10-45AF-A18B-421A-8BC0BFE4E684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04" creationId="{A3A17306-360F-6E0A-039A-9DBB597ABCA0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05" creationId="{4F2020E8-7CED-0C13-05AC-E31128503FAD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06" creationId="{5646A268-DDEE-E8DF-6022-BC49D65E8328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07" creationId="{A173A854-5BAE-BFF5-308C-8692FE6B8E3E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08" creationId="{962E2626-C64D-CC92-959B-2D3B4044BD21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09" creationId="{EC570623-E3C1-A9B1-3EBB-F370B8F7F3BE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10" creationId="{A65584E5-B61A-B3E5-EF4C-B1C131D5AB14}"/>
          </ac:spMkLst>
        </pc:spChg>
        <pc:spChg chg="mod">
          <ac:chgData name="Michael Drechsel" userId="bcc63f8a-f16a-42ad-8e22-9dbe8ab09d0e" providerId="ADAL" clId="{A3ECAC97-5881-4AF5-8CB6-6C31CDFFDB6A}" dt="2024-11-25T12:35:01.442" v="21"/>
          <ac:spMkLst>
            <pc:docMk/>
            <pc:sldMk cId="3718973419" sldId="269"/>
            <ac:spMk id="511" creationId="{45C5B385-B299-4479-0FF9-B16FD928A79D}"/>
          </ac:spMkLst>
        </pc:spChg>
        <pc:grpChg chg="del">
          <ac:chgData name="Michael Drechsel" userId="bcc63f8a-f16a-42ad-8e22-9dbe8ab09d0e" providerId="ADAL" clId="{A3ECAC97-5881-4AF5-8CB6-6C31CDFFDB6A}" dt="2024-11-25T12:34:58.004" v="20" actId="478"/>
          <ac:grpSpMkLst>
            <pc:docMk/>
            <pc:sldMk cId="3718973419" sldId="269"/>
            <ac:grpSpMk id="6" creationId="{00000000-0000-0000-0000-000000000000}"/>
          </ac:grpSpMkLst>
        </pc:grpChg>
        <pc:grpChg chg="add mod">
          <ac:chgData name="Michael Drechsel" userId="bcc63f8a-f16a-42ad-8e22-9dbe8ab09d0e" providerId="ADAL" clId="{A3ECAC97-5881-4AF5-8CB6-6C31CDFFDB6A}" dt="2024-11-25T12:35:01.442" v="21"/>
          <ac:grpSpMkLst>
            <pc:docMk/>
            <pc:sldMk cId="3718973419" sldId="269"/>
            <ac:grpSpMk id="7" creationId="{9CD043D5-6974-7CB1-F474-5DF6C532C891}"/>
          </ac:grpSpMkLst>
        </pc:gr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4256536619" sldId="270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4256536619" sldId="270"/>
            <ac:spMk id="4" creationId="{00000000-0000-0000-0000-000000000000}"/>
          </ac:spMkLst>
        </pc:spChg>
      </pc:sldChg>
      <pc:sldChg chg="modSp mod">
        <pc:chgData name="Michael Drechsel" userId="bcc63f8a-f16a-42ad-8e22-9dbe8ab09d0e" providerId="ADAL" clId="{A3ECAC97-5881-4AF5-8CB6-6C31CDFFDB6A}" dt="2024-11-25T12:36:00.746" v="25"/>
        <pc:sldMkLst>
          <pc:docMk/>
          <pc:sldMk cId="2232039510" sldId="271"/>
        </pc:sldMkLst>
        <pc:spChg chg="mod">
          <ac:chgData name="Michael Drechsel" userId="bcc63f8a-f16a-42ad-8e22-9dbe8ab09d0e" providerId="ADAL" clId="{A3ECAC97-5881-4AF5-8CB6-6C31CDFFDB6A}" dt="2024-11-25T12:35:19.534" v="23"/>
          <ac:spMkLst>
            <pc:docMk/>
            <pc:sldMk cId="2232039510" sldId="271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5:16.320" v="22"/>
          <ac:spMkLst>
            <pc:docMk/>
            <pc:sldMk cId="2232039510" sldId="271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232039510" sldId="271"/>
            <ac:spMk id="4" creationId="{00000000-0000-0000-0000-000000000000}"/>
          </ac:spMkLst>
        </pc:spChg>
      </pc:sldChg>
      <pc:sldChg chg="modSp modNotesTx">
        <pc:chgData name="Michael Drechsel" userId="bcc63f8a-f16a-42ad-8e22-9dbe8ab09d0e" providerId="ADAL" clId="{A3ECAC97-5881-4AF5-8CB6-6C31CDFFDB6A}" dt="2024-11-25T12:36:26.567" v="27"/>
        <pc:sldMkLst>
          <pc:docMk/>
          <pc:sldMk cId="3126908238" sldId="272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126908238" sldId="272"/>
            <ac:spMk id="3" creationId="{00000000-0000-0000-0000-000000000000}"/>
          </ac:spMkLst>
        </pc:spChg>
      </pc:sldChg>
      <pc:sldChg chg="modSp modNotesTx">
        <pc:chgData name="Michael Drechsel" userId="bcc63f8a-f16a-42ad-8e22-9dbe8ab09d0e" providerId="ADAL" clId="{A3ECAC97-5881-4AF5-8CB6-6C31CDFFDB6A}" dt="2024-11-25T12:36:18.851" v="26"/>
        <pc:sldMkLst>
          <pc:docMk/>
          <pc:sldMk cId="233179136" sldId="273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33179136" sldId="273"/>
            <ac:spMk id="3" creationId="{00000000-0000-0000-0000-000000000000}"/>
          </ac:spMkLst>
        </pc:spChg>
      </pc:sldChg>
      <pc:sldChg chg="modSp mod modNotesTx">
        <pc:chgData name="Michael Drechsel" userId="bcc63f8a-f16a-42ad-8e22-9dbe8ab09d0e" providerId="ADAL" clId="{A3ECAC97-5881-4AF5-8CB6-6C31CDFFDB6A}" dt="2024-11-26T06:22:25.928" v="292" actId="13926"/>
        <pc:sldMkLst>
          <pc:docMk/>
          <pc:sldMk cId="482429842" sldId="274"/>
        </pc:sldMkLst>
        <pc:spChg chg="mod">
          <ac:chgData name="Michael Drechsel" userId="bcc63f8a-f16a-42ad-8e22-9dbe8ab09d0e" providerId="ADAL" clId="{A3ECAC97-5881-4AF5-8CB6-6C31CDFFDB6A}" dt="2024-11-26T06:22:25.928" v="292" actId="13926"/>
          <ac:spMkLst>
            <pc:docMk/>
            <pc:sldMk cId="482429842" sldId="274"/>
            <ac:spMk id="2" creationId="{F54AC48E-2786-2307-7BFD-18A94349D11E}"/>
          </ac:spMkLst>
        </pc:spChg>
        <pc:spChg chg="mod">
          <ac:chgData name="Michael Drechsel" userId="bcc63f8a-f16a-42ad-8e22-9dbe8ab09d0e" providerId="ADAL" clId="{A3ECAC97-5881-4AF5-8CB6-6C31CDFFDB6A}" dt="2024-11-25T12:35:36.518" v="24"/>
          <ac:spMkLst>
            <pc:docMk/>
            <pc:sldMk cId="482429842" sldId="274"/>
            <ac:spMk id="9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482429842" sldId="274"/>
            <ac:spMk id="11" creationId="{00000000-0000-0000-0000-000000000000}"/>
          </ac:spMkLst>
        </pc:spChg>
      </pc:sldChg>
      <pc:sldChg chg="modSp mod modNotesTx">
        <pc:chgData name="Michael Drechsel" userId="bcc63f8a-f16a-42ad-8e22-9dbe8ab09d0e" providerId="ADAL" clId="{A3ECAC97-5881-4AF5-8CB6-6C31CDFFDB6A}" dt="2024-11-26T06:22:37.238" v="294" actId="13926"/>
        <pc:sldMkLst>
          <pc:docMk/>
          <pc:sldMk cId="195036256" sldId="275"/>
        </pc:sldMkLst>
        <pc:spChg chg="mod">
          <ac:chgData name="Michael Drechsel" userId="bcc63f8a-f16a-42ad-8e22-9dbe8ab09d0e" providerId="ADAL" clId="{A3ECAC97-5881-4AF5-8CB6-6C31CDFFDB6A}" dt="2024-11-26T06:22:37.238" v="294" actId="13926"/>
          <ac:spMkLst>
            <pc:docMk/>
            <pc:sldMk cId="195036256" sldId="275"/>
            <ac:spMk id="2" creationId="{6A2DE37A-9B32-87E4-1743-F3ACD0C15738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95036256" sldId="275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5:36.518" v="24"/>
          <ac:spMkLst>
            <pc:docMk/>
            <pc:sldMk cId="195036256" sldId="275"/>
            <ac:spMk id="11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3154825412" sldId="276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154825412" sldId="276"/>
            <ac:spMk id="4" creationId="{00000000-0000-0000-0000-000000000000}"/>
          </ac:spMkLst>
        </pc:spChg>
      </pc:sldChg>
      <pc:sldChg chg="modSp mod modNotesTx">
        <pc:chgData name="Michael Drechsel" userId="bcc63f8a-f16a-42ad-8e22-9dbe8ab09d0e" providerId="ADAL" clId="{A3ECAC97-5881-4AF5-8CB6-6C31CDFFDB6A}" dt="2024-11-25T12:37:01.396" v="33" actId="20577"/>
        <pc:sldMkLst>
          <pc:docMk/>
          <pc:sldMk cId="1973118780" sldId="277"/>
        </pc:sldMkLst>
        <pc:spChg chg="mod">
          <ac:chgData name="Michael Drechsel" userId="bcc63f8a-f16a-42ad-8e22-9dbe8ab09d0e" providerId="ADAL" clId="{A3ECAC97-5881-4AF5-8CB6-6C31CDFFDB6A}" dt="2024-11-25T12:36:54.546" v="30"/>
          <ac:spMkLst>
            <pc:docMk/>
            <pc:sldMk cId="1973118780" sldId="277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7:01.396" v="33" actId="20577"/>
          <ac:spMkLst>
            <pc:docMk/>
            <pc:sldMk cId="1973118780" sldId="277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973118780" sldId="277"/>
            <ac:spMk id="4" creationId="{00000000-0000-0000-0000-000000000000}"/>
          </ac:spMkLst>
        </pc:spChg>
      </pc:sldChg>
      <pc:sldChg chg="addSp delSp modSp mod">
        <pc:chgData name="Michael Drechsel" userId="bcc63f8a-f16a-42ad-8e22-9dbe8ab09d0e" providerId="ADAL" clId="{A3ECAC97-5881-4AF5-8CB6-6C31CDFFDB6A}" dt="2024-11-25T12:37:51.340" v="44" actId="790"/>
        <pc:sldMkLst>
          <pc:docMk/>
          <pc:sldMk cId="1715425006" sldId="279"/>
        </pc:sldMkLst>
        <pc:spChg chg="add del mod">
          <ac:chgData name="Michael Drechsel" userId="bcc63f8a-f16a-42ad-8e22-9dbe8ab09d0e" providerId="ADAL" clId="{A3ECAC97-5881-4AF5-8CB6-6C31CDFFDB6A}" dt="2024-11-25T12:37:28.558" v="39" actId="478"/>
          <ac:spMkLst>
            <pc:docMk/>
            <pc:sldMk cId="1715425006" sldId="279"/>
            <ac:spMk id="3" creationId="{A3009CF0-D608-1E67-0941-26E8B662D88B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715425006" sldId="279"/>
            <ac:spMk id="4" creationId="{00000000-0000-0000-0000-000000000000}"/>
          </ac:spMkLst>
        </pc:spChg>
        <pc:graphicFrameChg chg="del">
          <ac:chgData name="Michael Drechsel" userId="bcc63f8a-f16a-42ad-8e22-9dbe8ab09d0e" providerId="ADAL" clId="{A3ECAC97-5881-4AF5-8CB6-6C31CDFFDB6A}" dt="2024-11-25T12:37:22.652" v="38" actId="478"/>
          <ac:graphicFrameMkLst>
            <pc:docMk/>
            <pc:sldMk cId="1715425006" sldId="279"/>
            <ac:graphicFrameMk id="6" creationId="{00000000-0000-0000-0000-000000000000}"/>
          </ac:graphicFrameMkLst>
        </pc:graphicFrameChg>
        <pc:graphicFrameChg chg="add mod modGraphic">
          <ac:chgData name="Michael Drechsel" userId="bcc63f8a-f16a-42ad-8e22-9dbe8ab09d0e" providerId="ADAL" clId="{A3ECAC97-5881-4AF5-8CB6-6C31CDFFDB6A}" dt="2024-11-25T12:37:51.340" v="44" actId="790"/>
          <ac:graphicFrameMkLst>
            <pc:docMk/>
            <pc:sldMk cId="1715425006" sldId="279"/>
            <ac:graphicFrameMk id="7" creationId="{36ECDD0C-3D85-9B12-F6AB-78ACA061D086}"/>
          </ac:graphicFrameMkLst>
        </pc:graphicFrameChg>
      </pc:sldChg>
      <pc:sldChg chg="modSp mod">
        <pc:chgData name="Michael Drechsel" userId="bcc63f8a-f16a-42ad-8e22-9dbe8ab09d0e" providerId="ADAL" clId="{A3ECAC97-5881-4AF5-8CB6-6C31CDFFDB6A}" dt="2024-11-25T12:38:48.244" v="46" actId="790"/>
        <pc:sldMkLst>
          <pc:docMk/>
          <pc:sldMk cId="1287870264" sldId="280"/>
        </pc:sldMkLst>
        <pc:spChg chg="mod">
          <ac:chgData name="Michael Drechsel" userId="bcc63f8a-f16a-42ad-8e22-9dbe8ab09d0e" providerId="ADAL" clId="{A3ECAC97-5881-4AF5-8CB6-6C31CDFFDB6A}" dt="2024-11-25T12:38:48.244" v="46" actId="790"/>
          <ac:spMkLst>
            <pc:docMk/>
            <pc:sldMk cId="1287870264" sldId="280"/>
            <ac:spMk id="4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8:48.244" v="46" actId="790"/>
          <ac:spMkLst>
            <pc:docMk/>
            <pc:sldMk cId="1287870264" sldId="280"/>
            <ac:spMk id="5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8:48.244" v="46" actId="790"/>
          <ac:spMkLst>
            <pc:docMk/>
            <pc:sldMk cId="1287870264" sldId="280"/>
            <ac:spMk id="6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8:48.244" v="46" actId="790"/>
          <ac:spMkLst>
            <pc:docMk/>
            <pc:sldMk cId="1287870264" sldId="280"/>
            <ac:spMk id="7" creationId="{00000000-0000-0000-0000-000000000000}"/>
          </ac:spMkLst>
        </pc:spChg>
      </pc:sldChg>
      <pc:sldChg chg="addSp delSp modSp mod modNotesTx">
        <pc:chgData name="Michael Drechsel" userId="bcc63f8a-f16a-42ad-8e22-9dbe8ab09d0e" providerId="ADAL" clId="{A3ECAC97-5881-4AF5-8CB6-6C31CDFFDB6A}" dt="2024-11-25T12:43:17.983" v="105"/>
        <pc:sldMkLst>
          <pc:docMk/>
          <pc:sldMk cId="2307089495" sldId="281"/>
        </pc:sldMkLst>
        <pc:spChg chg="mod">
          <ac:chgData name="Michael Drechsel" userId="bcc63f8a-f16a-42ad-8e22-9dbe8ab09d0e" providerId="ADAL" clId="{A3ECAC97-5881-4AF5-8CB6-6C31CDFFDB6A}" dt="2024-11-25T12:39:15.158" v="50" actId="207"/>
          <ac:spMkLst>
            <pc:docMk/>
            <pc:sldMk cId="2307089495" sldId="281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307089495" sldId="281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1" creationId="{E2F0AE85-D81A-C774-A845-51A9C7E1E9F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" creationId="{1D6B921A-76DD-F016-7F0D-D509792D8E8F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" creationId="{7EAC10D4-E357-5155-F36D-6C9633420146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4" creationId="{D65ECB3A-0EC6-0F95-B190-C82DABE3A675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5" creationId="{5E140241-A634-32EC-E9A3-A54FC42F730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6" creationId="{DE5D135F-6E53-A160-F436-CEB64E4C739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7" creationId="{1353B193-26FE-6E69-19F9-467ABF6A6B47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8" creationId="{BA5672E8-9FEF-8C85-C475-6F48E1A7FBD6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9" creationId="{E4A406B5-08E9-F4FE-3AD8-FBA95E733535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20" creationId="{D07BFDB8-CF3E-2FAD-3D94-2E9BDBF93019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21" creationId="{8693B197-1705-78BE-D98A-C05411F4B558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22" creationId="{F4D1FA7F-484C-17A1-601B-9014953ECD42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23" creationId="{AF35B337-AB85-5EEE-9E8D-847F71554E2A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24" creationId="{38DDB738-7952-6C13-0065-29D5101C4D0E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25" creationId="{EC01BEB1-CCAF-2241-C00E-C9A9F55B34B8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26" creationId="{F153DB81-751A-4FB9-90F4-97582C5354A8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27" creationId="{93EF1215-C694-09ED-118C-0B42CD6EFA72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28" creationId="{3EA3D9FD-FBAB-0417-455E-12576BAF23F9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29" creationId="{7EC3FA12-2ED7-BCF8-EAC0-5DA499894A49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30" creationId="{0150D769-D67D-ADB7-115C-53F85AF8222B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31" creationId="{526CBBB5-CD0F-A54B-EB3A-A138AE12D84F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32" creationId="{1DCAEFEB-1EB0-9640-D19F-7EC9CE544EC4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33" creationId="{8D372544-10D3-A827-6E0E-BD0B7B72D1D4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34" creationId="{63816241-E60B-F513-A63A-F7EE8D97B81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35" creationId="{2E622B05-3F5F-778D-8D98-A647F41B3C02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36" creationId="{D0F095AC-589E-0DFF-09E3-0267B8F42828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37" creationId="{BD6B2368-E81E-BAAA-B416-A0A7FCB06FCD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38" creationId="{BFB2EE14-CE0C-7881-25E0-E547A06D91DC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39" creationId="{96FD27E7-20AE-CA88-5A3A-495612F31A0D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40" creationId="{54A6C1AB-871D-DE24-71BE-62C7D656605D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41" creationId="{F239954A-4025-8176-C136-463055523682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42" creationId="{918632ED-F0F1-DE33-C56F-86F73D16871B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43" creationId="{EF14505E-38BA-0C9D-4637-9949AF5F1AD1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44" creationId="{C3D40AEA-870A-817E-1895-850DA431E7E5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45" creationId="{8FE5B867-8930-759B-01D1-7B8868CB131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46" creationId="{42DB2250-D045-3627-78E6-0E62D7701C2B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47" creationId="{3A285FC7-718F-8C51-C99D-200219E1FC3E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48" creationId="{67479050-7C79-002B-0B4B-68AC16E7401A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49" creationId="{3BFDAD97-0D88-0976-B0C5-30DC7402634B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50" creationId="{8249B08D-CD30-75B8-1DFF-A877298A64C1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51" creationId="{EB85E8FA-93CC-7ADB-ECFA-65F05C5B6778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52" creationId="{7B60CF21-D990-286A-9325-550A476C4D41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53" creationId="{E0E8CE05-94A5-7D6D-B5DA-E3AF8F0534CF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54" creationId="{277B9FD6-35D8-E368-D159-73D1ABEEFB1B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55" creationId="{F29E0733-C87A-92C9-8053-12AD021A000B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56" creationId="{C8F534A4-BA67-C257-7DD2-7AFCBF75CD6B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57" creationId="{D29FFB39-9E3C-68B1-CC3C-E1A79A28367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58" creationId="{97314E75-DF85-4954-2DD1-03AD5385EB5F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59" creationId="{9E0EAAC9-59F6-3941-CCE9-BD2AF3D531E4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60" creationId="{4ECB971E-9E2F-A6B4-D6E5-837DDCDB5DFC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61" creationId="{EBC56771-EDF0-65DE-1EDE-AA55687316F8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62" creationId="{5B8FFD5C-8409-DB32-85E7-90941CD9BC0C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63" creationId="{CEE05351-FE88-D34D-74F4-7DFACBAF415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960" creationId="{1CD4B4BE-2316-0B86-F601-3981C04ACE4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961" creationId="{6833C636-A0B9-A3AB-53E5-BEC0CCAB0CB4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962" creationId="{5A7B2620-A48F-AA47-A287-9C9446E9F392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963" creationId="{8D58726F-EDC9-CD7E-D53C-61E1D1F7FA0A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964" creationId="{24B95251-BE73-341A-688D-A1F6C699D462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965" creationId="{81801FA5-5CB8-03AA-AD76-AB0AEB3379D6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966" creationId="{99F97624-0802-201E-73B3-1B7C2E18AAED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967" creationId="{A57A7F32-0EF9-D7CF-F3A7-65C387DDFA81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968" creationId="{532618EE-C178-49F3-8A31-58C7E5ADA648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969" creationId="{0F66F0AB-7FF1-DB5A-EBBE-F4CBF2D7D56A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970" creationId="{8B61182B-7CF7-F666-C94A-7FE654489F37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971" creationId="{177633C0-F70D-A0F4-6749-3F5AF71CA7F7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972" creationId="{FF4F6CF7-1875-BE0A-D74C-545D5022C7F7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973" creationId="{0A1B018A-D8CD-D696-C5FE-644D07546592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974" creationId="{05CA234D-F720-D3D5-E9A9-94E9FE68CD6E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7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7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7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7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7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8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8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8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8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8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8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8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8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8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8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9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9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9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9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9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9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9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9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9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99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0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0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0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0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0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0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0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0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0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0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1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1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1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1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1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1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1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1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1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1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2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2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2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2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2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2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2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2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2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2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3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3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3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3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3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3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3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3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3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3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4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4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4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4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4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4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4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4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4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4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5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5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5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5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5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5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5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5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5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5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6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6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6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6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6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6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6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6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6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6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7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7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7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7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7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7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7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7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7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7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8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8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8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8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8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8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8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8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8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8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9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9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9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9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9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9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9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9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9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09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0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0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0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0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0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0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0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0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0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0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1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1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1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1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1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1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1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1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1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1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2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2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2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2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2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2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2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2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2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2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3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3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3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3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3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3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3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3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3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3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4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4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4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4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4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4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4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4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4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4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5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5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5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5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5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5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5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5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5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5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6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6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6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6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6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6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6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6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6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6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7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7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7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7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7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7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7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7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7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7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8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8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8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8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8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8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9:07.374" v="47" actId="478"/>
          <ac:spMkLst>
            <pc:docMk/>
            <pc:sldMk cId="2307089495" sldId="281"/>
            <ac:spMk id="1186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187" creationId="{E8813CAC-42F2-00B3-D9F4-4B7F43B68B68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188" creationId="{A77EE17C-C9DD-32F6-4B68-477957C9D4E6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189" creationId="{F29E6CB8-0EF0-ABE6-834F-A98B905B25F9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190" creationId="{66CE4218-0893-92B0-A398-486BA64A547E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191" creationId="{8EA35402-05DB-5160-03F2-ECA145E855A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192" creationId="{5B1BCEF0-DF92-223B-88C8-38E4AC42D9D4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193" creationId="{C4750D12-389A-7BB1-22EB-B0EE35FABD07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194" creationId="{FB4D3E9D-EBFD-087A-4A17-C7EE122635D9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195" creationId="{ACF4B930-7400-662E-1F53-4E5A3FDCD4D2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196" creationId="{85D5FBF4-E112-5CC5-3C81-7C2751C2F726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197" creationId="{61BD79C3-3B73-E0B6-AB22-83A241CDB766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198" creationId="{68FDD720-D673-CF66-61F9-CFFB01F54BC6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199" creationId="{17451E06-12D2-57DD-CDE0-C792D86BAFF8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00" creationId="{53A11586-EBCD-8A92-A8D2-B2A11570C457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01" creationId="{9C0EC280-6187-E29D-924C-B53041FE91DB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02" creationId="{04D1511F-E187-E18F-A628-BA7FE95F844D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03" creationId="{72062DE3-A3D9-ABAF-5964-2D68B4C22546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04" creationId="{5D5402AC-086F-B209-7203-6AC64BF8A37C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05" creationId="{439B914F-5BC3-C9F7-30F7-0F7B0953AABF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06" creationId="{FF827BA2-D511-1EB1-0D93-814C39A8433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07" creationId="{8B1EBE32-4608-CCEA-528D-07D8B9E5E3B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08" creationId="{89634F7F-5175-82CE-B8B3-465E782016F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09" creationId="{0F43DF57-5BEB-A981-296F-4905AA6F7BC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10" creationId="{2094BA16-8A09-EF30-15A6-9EB9DC954CD8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11" creationId="{3B433C36-B3D9-B1E1-22CD-3A09C7F7721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12" creationId="{C061CAE3-354F-AC58-6B73-B34135C4CE5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13" creationId="{D76A8FF8-9323-9A7A-2E8B-621BADBF5AE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14" creationId="{0A37A300-1BA7-D7E8-C2BF-CEF0272DEB97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15" creationId="{59948147-A558-DB8D-E3CC-D1671A2F2D5B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16" creationId="{6AF3B46B-E1B6-B78D-7668-030B0358793A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17" creationId="{AC9C0EC3-7C66-717A-CDB6-C8600D28E401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18" creationId="{7C47F02F-28DE-B927-9762-0428257B0AFF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19" creationId="{EE5CDD28-9238-A2E2-0375-A31D97B01977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20" creationId="{D4251B09-4315-C35B-3911-2A9F2EED2C4F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21" creationId="{6BAE5F87-D36C-2763-09B5-815E04552FD5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22" creationId="{A0E74852-DABE-5A63-F39D-2CA65F36B32E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23" creationId="{5E3FA5C4-71CB-2DE9-187A-84D71050DC4B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24" creationId="{97E979C7-22FB-FB4B-31CB-9A06A61003F9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25" creationId="{1DFC0102-3A89-772A-C2B5-473B49042CDD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26" creationId="{AAD58B71-C402-6014-3C77-55AA5269D579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27" creationId="{3D95CD37-4160-7FFA-B772-2D0727FA0C57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28" creationId="{65D0BE08-D575-D5D6-D46B-0B5144E73C9B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29" creationId="{EADE4EC6-1E12-50A3-4A78-558162CCA305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30" creationId="{D2194DA8-09D6-A55F-C911-CA3AD778B28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31" creationId="{7C226BB9-8FCC-F6CB-2DA5-06AE1A5895B9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32" creationId="{1D26A5F8-673C-56A2-9E20-D3ECCFF4B8CD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33" creationId="{F1FC3B2F-A462-2608-0163-C1F9257439B5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34" creationId="{4325A89A-C481-61BC-6C23-CA29A3EDDAA9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35" creationId="{F954A1FD-7FE9-1899-DBD8-4BCBC46C4A48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36" creationId="{24D279F9-E076-AE1D-6088-B784E16CDE7F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37" creationId="{6CA67504-3276-C57D-1598-C32C283A27A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38" creationId="{5737D2F2-8347-0048-C6C5-DAFB211FF35D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39" creationId="{8E51E0E3-FD81-38EC-0FEB-C1888D5EF3A8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40" creationId="{52EA3351-CFE0-8938-481D-53D288A0A302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41" creationId="{46CC9CEF-7A58-458E-D005-B448702B549E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42" creationId="{9915D709-D823-DF40-B42B-3268861F1E5D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43" creationId="{4876BC8A-411B-47BA-2796-5C248B49CA7A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44" creationId="{5F48A9FD-7B83-A6CB-057B-0D612A76E5F5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45" creationId="{893FF3E5-0C3F-DB42-B4FD-155270044EAC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46" creationId="{0C15D608-6DF8-71F5-E791-985C7A17008D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47" creationId="{88C63E68-2EB4-5B2F-6ED2-78BEECB7F44C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48" creationId="{1C4BB049-049F-EF14-A113-828F9A125216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49" creationId="{DE6B8901-54F5-CD04-3949-A9621BD198AC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50" creationId="{0F093035-9B1C-E54F-5C73-E8926C623D79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51" creationId="{A824B444-55DD-84EA-9492-50FFFDB47B7C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52" creationId="{85002A3D-8B02-AAA8-CACD-97B7DAB9FCDF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53" creationId="{E770FD52-7471-4D0E-347E-9A10E3285CF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54" creationId="{74ACC4FC-A077-BC92-FE43-27D2569EDD89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55" creationId="{A082F6D3-FC65-6C7C-6730-1C0BB007D04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56" creationId="{4CAF9708-1D2C-665C-FFD9-77AA1FA2B79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57" creationId="{BB5AC287-EBD6-34F8-D460-CC1365ECB52D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58" creationId="{B437A25E-4F91-BC4F-703B-7111E29005CC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59" creationId="{DC36AB97-D641-140A-D463-3D61746930F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60" creationId="{51CF7923-1A42-A5DF-0407-2BC2D89B620C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61" creationId="{FE8BF252-B263-3012-7A17-4AFF6280A35D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62" creationId="{4B8AAE51-0D9E-2B87-E4B1-0BE0CD754BA5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63" creationId="{BF029851-CC9A-B24D-367F-2092FAF24631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64" creationId="{35B88A35-96C1-3D88-26B3-930D3E7C1E3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65" creationId="{CAC1FB37-69B6-74B9-B03A-A8F3F88A7EF5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66" creationId="{1B7DE0EF-E30A-515F-0118-AADDCFC04645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67" creationId="{EF6D843E-3456-D759-4649-13C72665EF0E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68" creationId="{81F143A8-3DC0-33F6-32A3-71D3665C21E7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69" creationId="{4B7C70E6-4030-D62E-AE74-55A636F9497A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70" creationId="{1AFB77C2-A2D0-36C9-728C-7FD5D49F430E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71" creationId="{E7585933-48A7-E607-F01C-2C986C74CBED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72" creationId="{D92D437D-6BD7-FE44-66E6-79AB9440F96A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73" creationId="{A4A37202-E724-10B5-5153-C2AF2B6C97BA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74" creationId="{09669420-7015-FD96-9ECC-64406C396A34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75" creationId="{F521EC4D-5B90-4FE4-DEA0-F68725E2B296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76" creationId="{890DBEA1-F84B-912D-6DBF-DD6A60001A9D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77" creationId="{32C98698-44AA-E89C-C408-8271DF03BF45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78" creationId="{6145FB27-25BC-95AB-7DDB-47407D0B58B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79" creationId="{DFBE0E95-5B21-5689-D5AF-1E4BB954D9D2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80" creationId="{62C0368E-CE24-DB24-FDC8-2F456815F77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81" creationId="{61516D6C-6886-0FDA-372A-19AB1FEE752A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82" creationId="{8678FD0F-E910-639B-2768-9568F9565DEF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83" creationId="{E35D8896-CD7A-37AC-C10A-2D3B86FF077A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84" creationId="{966BEB15-ED09-23D6-D35A-CBC9F96B09DB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85" creationId="{C9C00AD9-932D-E8BC-5E7F-1D3CEDFA8009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86" creationId="{E2108FC3-0DF6-6A45-F493-B614D2B99D8A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87" creationId="{CB427580-6603-4482-90ED-03A6CCABDD09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88" creationId="{C509F5DA-FE7A-8F27-9820-8BB2BC733D36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89" creationId="{C7BD5E52-1E5B-6B04-B11B-393C3126F2B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90" creationId="{294B9A79-4508-4DAC-1DE5-63E439977344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91" creationId="{277EB482-C59C-AFE3-B163-A38CBA12A45B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92" creationId="{0593EEE5-688C-00DE-DD36-E4B16CF76DC6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93" creationId="{7ECF0FF7-D216-C4A0-D06D-9D05C6A9728C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94" creationId="{A00BC0CB-DA84-2C48-E3B7-82D2C3113012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95" creationId="{61476771-3EBB-E1E1-225B-750497801B55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96" creationId="{2EB9B883-7636-F3AE-B6F8-7B2BBA2C0484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97" creationId="{BB56FD9B-AC11-F050-8879-33C238839E88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98" creationId="{045C1A61-AD0F-69A7-AB81-760FC7780395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299" creationId="{F098EC6D-6174-1031-8E40-D45822F490E4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00" creationId="{B9F965F0-7BBB-5A92-0D27-0A57A582843D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01" creationId="{E370B819-1D22-3DEB-2B8F-E7DBB115A17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02" creationId="{F40092A6-5C41-DE13-E357-E7411C756A1F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03" creationId="{4B6BD4B2-1ECB-592C-0490-6DF0298A1E11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04" creationId="{212F32DF-27FF-4C62-A2E0-C3A368BAF491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05" creationId="{D004B945-3B80-AFB7-9F60-5F6C924A1CAB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06" creationId="{70C68E8D-B3C9-BE15-D35D-455E7A3472D5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07" creationId="{717C9063-71E6-18B7-72B1-84731780136E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08" creationId="{9D2414A0-F0FD-4FBA-EE33-8BE405FD7BC4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09" creationId="{7E843BCD-45F0-DC33-5C2B-6D64FC849799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10" creationId="{787D4F9E-2C94-71C5-3C7A-61C0CFE088FC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11" creationId="{643E3EBD-184A-333D-8C17-102197E19636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12" creationId="{9E6DE5F3-5536-5A63-E19A-604FEAE9B9E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13" creationId="{9650BE4E-869C-B15A-EF87-91EBD16CF7E1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14" creationId="{6513BB4B-09C5-DC1E-47A2-BB4E3E4DCB3E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15" creationId="{F51D851D-3849-361B-BC0C-4812B3438D5A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16" creationId="{7FB26423-59D3-BD2C-5125-E85C38A07BC5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17" creationId="{24C5321F-2414-BF42-92E9-DF7CCE98B64B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18" creationId="{20F29374-E72B-0F31-7F41-810202136DC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19" creationId="{0CAD2C55-B78A-E567-220D-0C3E8CBC5D1F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20" creationId="{65BD19DD-E11E-89CC-A620-E59B6DBC4EF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21" creationId="{09CF161A-CCAD-BCD7-ABF1-65EDDCBEA128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22" creationId="{9D6307B7-2645-A016-7F89-2B87251B1FB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23" creationId="{114D6D9F-963E-D860-AB80-8290CDD82EC4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24" creationId="{33D3F8C6-FEA0-F549-B094-09010B03BBA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25" creationId="{A747FF1F-3016-0A7B-C514-2D51C33C05F8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26" creationId="{056E88FA-4946-C389-8133-8D74823DFF3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27" creationId="{9CF41183-E1E5-2F35-61F7-2F415CD90210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28" creationId="{DC71B733-E795-F655-46FF-6B4760FD2933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29" creationId="{0FEDE798-C399-3353-D644-8F08B22D5DAF}"/>
          </ac:spMkLst>
        </pc:spChg>
        <pc:spChg chg="mod">
          <ac:chgData name="Michael Drechsel" userId="bcc63f8a-f16a-42ad-8e22-9dbe8ab09d0e" providerId="ADAL" clId="{A3ECAC97-5881-4AF5-8CB6-6C31CDFFDB6A}" dt="2024-11-25T12:39:07.961" v="48"/>
          <ac:spMkLst>
            <pc:docMk/>
            <pc:sldMk cId="2307089495" sldId="281"/>
            <ac:spMk id="1330" creationId="{5B41F851-A3DE-503C-7CCD-1E42DF19F3D2}"/>
          </ac:spMkLst>
        </pc:spChg>
        <pc:spChg chg="mod">
          <ac:chgData name="Michael Drechsel" userId="bcc63f8a-f16a-42ad-8e22-9dbe8ab09d0e" providerId="ADAL" clId="{A3ECAC97-5881-4AF5-8CB6-6C31CDFFDB6A}" dt="2024-11-25T12:43:17.983" v="105"/>
          <ac:spMkLst>
            <pc:docMk/>
            <pc:sldMk cId="2307089495" sldId="281"/>
            <ac:spMk id="1332" creationId="{86E2454A-AF91-2E1D-ECE4-454C9A282017}"/>
          </ac:spMkLst>
        </pc:spChg>
        <pc:spChg chg="mod">
          <ac:chgData name="Michael Drechsel" userId="bcc63f8a-f16a-42ad-8e22-9dbe8ab09d0e" providerId="ADAL" clId="{A3ECAC97-5881-4AF5-8CB6-6C31CDFFDB6A}" dt="2024-11-25T12:43:17.983" v="105"/>
          <ac:spMkLst>
            <pc:docMk/>
            <pc:sldMk cId="2307089495" sldId="281"/>
            <ac:spMk id="1333" creationId="{9305F1B0-0664-0F46-E63A-8D035F85D455}"/>
          </ac:spMkLst>
        </pc:spChg>
        <pc:spChg chg="mod">
          <ac:chgData name="Michael Drechsel" userId="bcc63f8a-f16a-42ad-8e22-9dbe8ab09d0e" providerId="ADAL" clId="{A3ECAC97-5881-4AF5-8CB6-6C31CDFFDB6A}" dt="2024-11-25T12:43:17.983" v="105"/>
          <ac:spMkLst>
            <pc:docMk/>
            <pc:sldMk cId="2307089495" sldId="281"/>
            <ac:spMk id="1334" creationId="{A8FB6AF7-C89D-E411-24A4-33B21CC33D64}"/>
          </ac:spMkLst>
        </pc:spChg>
        <pc:spChg chg="mod">
          <ac:chgData name="Michael Drechsel" userId="bcc63f8a-f16a-42ad-8e22-9dbe8ab09d0e" providerId="ADAL" clId="{A3ECAC97-5881-4AF5-8CB6-6C31CDFFDB6A}" dt="2024-11-25T12:43:17.983" v="105"/>
          <ac:spMkLst>
            <pc:docMk/>
            <pc:sldMk cId="2307089495" sldId="281"/>
            <ac:spMk id="1335" creationId="{90E42A4D-E69C-9D46-DCC8-2B4180702F30}"/>
          </ac:spMkLst>
        </pc:spChg>
        <pc:spChg chg="mod">
          <ac:chgData name="Michael Drechsel" userId="bcc63f8a-f16a-42ad-8e22-9dbe8ab09d0e" providerId="ADAL" clId="{A3ECAC97-5881-4AF5-8CB6-6C31CDFFDB6A}" dt="2024-11-25T12:43:17.983" v="105"/>
          <ac:spMkLst>
            <pc:docMk/>
            <pc:sldMk cId="2307089495" sldId="281"/>
            <ac:spMk id="1336" creationId="{96A9ADC0-58F9-1574-CC08-6078D26E0E5E}"/>
          </ac:spMkLst>
        </pc:spChg>
        <pc:spChg chg="mod">
          <ac:chgData name="Michael Drechsel" userId="bcc63f8a-f16a-42ad-8e22-9dbe8ab09d0e" providerId="ADAL" clId="{A3ECAC97-5881-4AF5-8CB6-6C31CDFFDB6A}" dt="2024-11-25T12:43:17.983" v="105"/>
          <ac:spMkLst>
            <pc:docMk/>
            <pc:sldMk cId="2307089495" sldId="281"/>
            <ac:spMk id="1337" creationId="{5A71B4C4-6F9B-241F-09DE-976101C01EE0}"/>
          </ac:spMkLst>
        </pc:spChg>
        <pc:grpChg chg="del">
          <ac:chgData name="Michael Drechsel" userId="bcc63f8a-f16a-42ad-8e22-9dbe8ab09d0e" providerId="ADAL" clId="{A3ECAC97-5881-4AF5-8CB6-6C31CDFFDB6A}" dt="2024-11-25T12:43:17.637" v="104" actId="478"/>
          <ac:grpSpMkLst>
            <pc:docMk/>
            <pc:sldMk cId="2307089495" sldId="281"/>
            <ac:grpSpMk id="5" creationId="{439DA358-EC75-9799-C6E2-4F7AA3994665}"/>
          </ac:grpSpMkLst>
        </pc:grpChg>
        <pc:grpChg chg="add mod">
          <ac:chgData name="Michael Drechsel" userId="bcc63f8a-f16a-42ad-8e22-9dbe8ab09d0e" providerId="ADAL" clId="{A3ECAC97-5881-4AF5-8CB6-6C31CDFFDB6A}" dt="2024-11-25T12:39:07.961" v="48"/>
          <ac:grpSpMkLst>
            <pc:docMk/>
            <pc:sldMk cId="2307089495" sldId="281"/>
            <ac:grpSpMk id="10" creationId="{6E68D4C4-2D2D-A282-A5C7-B68C638DFC2B}"/>
          </ac:grpSpMkLst>
        </pc:grpChg>
        <pc:grpChg chg="add mod">
          <ac:chgData name="Michael Drechsel" userId="bcc63f8a-f16a-42ad-8e22-9dbe8ab09d0e" providerId="ADAL" clId="{A3ECAC97-5881-4AF5-8CB6-6C31CDFFDB6A}" dt="2024-11-25T12:43:17.983" v="105"/>
          <ac:grpSpMkLst>
            <pc:docMk/>
            <pc:sldMk cId="2307089495" sldId="281"/>
            <ac:grpSpMk id="1331" creationId="{23AE4850-9D35-0C45-1EFD-5EAEDF58C10D}"/>
          </ac:grpSpMkLst>
        </pc:grpChg>
      </pc:sldChg>
      <pc:sldChg chg="addSp delSp modSp mod">
        <pc:chgData name="Michael Drechsel" userId="bcc63f8a-f16a-42ad-8e22-9dbe8ab09d0e" providerId="ADAL" clId="{A3ECAC97-5881-4AF5-8CB6-6C31CDFFDB6A}" dt="2024-11-25T12:43:24.148" v="107"/>
        <pc:sldMkLst>
          <pc:docMk/>
          <pc:sldMk cId="2306914220" sldId="282"/>
        </pc:sldMkLst>
        <pc:spChg chg="mod">
          <ac:chgData name="Michael Drechsel" userId="bcc63f8a-f16a-42ad-8e22-9dbe8ab09d0e" providerId="ADAL" clId="{A3ECAC97-5881-4AF5-8CB6-6C31CDFFDB6A}" dt="2024-11-25T12:39:28.317" v="54" actId="207"/>
          <ac:spMkLst>
            <pc:docMk/>
            <pc:sldMk cId="2306914220" sldId="282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306914220" sldId="282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2" creationId="{091B2DA3-D0C4-9B7A-E33F-7B63F64064E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" creationId="{6FE931BB-2D35-FFF9-9EE7-9886682997A9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" creationId="{E278BBDC-8A86-29D5-B024-356F9AC3699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" creationId="{66FEDBC8-77A9-0F35-4664-3D0290E3FAF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6" creationId="{7499CFD4-CFE7-82CE-A93B-3FF6EFB2FBD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7" creationId="{AEF60820-FA09-62B2-EDC0-64CDE6D613D7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8" creationId="{9CB52A99-95E2-2D94-3D92-130765EDAB34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9" creationId="{7BA72A33-DFA5-B7FF-D58F-4E95B040A5B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20" creationId="{B05107F7-162F-614B-AC1F-1C14C6E741B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21" creationId="{7591222F-FA58-7A27-7836-5B7B8E35EA2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22" creationId="{95E96803-0179-DF46-86E8-CB49D074AD20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23" creationId="{4ABC910C-05B3-4D56-32AE-7A51483306A9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24" creationId="{6E80CF8D-7A7B-6F89-4866-C4E416E77B8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25" creationId="{7FEC810B-E2FC-B389-CA98-BCA15FDA93AC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26" creationId="{EAA1F9A3-DA9B-4197-7084-6BDC586035C9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27" creationId="{E6B88D97-8206-4A2B-7E5C-B69A2FA0B61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28" creationId="{9F345524-AB75-A898-3770-E10EB54F7970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29" creationId="{D9A82BFF-EED2-0B74-C975-3A836BB2514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30" creationId="{8137EFF3-0010-CF43-B050-DAB03C3B3D13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31" creationId="{B205EC5F-26FF-D492-5DBF-B1164485F2A3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32" creationId="{B4E5AB02-A5C7-A280-8F8C-908F36CC1F6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33" creationId="{884424D1-9C5A-2881-8AEB-A90F95779E10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34" creationId="{7B544017-BCEE-5761-78D4-7289A53B0154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35" creationId="{DAF708F0-754E-B468-3A0C-8EFE0A22E1A0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36" creationId="{1D99E966-D06D-1785-BBA9-19280F426654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37" creationId="{1BE50FEE-C4EB-0A20-46B3-B9E3409FF660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38" creationId="{B8D31423-937E-780D-F613-F48157611634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39" creationId="{F984C620-5475-E06B-0F30-B5F496A7FBB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40" creationId="{655B36CC-B7CB-1536-C72B-5BA3BE906D61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41" creationId="{25AF1CF1-AF32-6035-CE11-6694F74161B4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42" creationId="{036410AF-84BA-58CB-B06A-EC84415E2AAB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43" creationId="{22028ADF-0A2B-D183-9852-94365143D5BB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44" creationId="{7D948C27-8E77-5816-9C18-E3BAFA4C0E91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45" creationId="{D785345B-B3EF-7310-6431-82A05C11C4B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46" creationId="{22EA2D4C-5BB7-730E-A6B6-21A55552260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47" creationId="{868DC34D-0851-3C33-44D0-3ED037A4ABAD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48" creationId="{6A8D1C94-B6C5-5271-7406-AC64619B551B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49" creationId="{806E05EC-C61D-DA4F-4A37-3A724780A46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50" creationId="{D46F56FD-6E04-528F-644C-7B8FC2A9AA11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51" creationId="{50787E3A-1238-417E-778E-B9D7F4B45A0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52" creationId="{44A7EFE2-F0A7-B936-5E89-C0B09ADDC05B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53" creationId="{E82069CA-A94F-9E0D-793D-04CDF993BC0B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54" creationId="{CD880839-154B-1FA1-EBDA-567E3EDD353C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55" creationId="{DEBA2D9E-BEDF-4128-1B63-57E8BCEB8662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56" creationId="{73C660F8-2943-4277-D451-6C881DA373A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57" creationId="{377D4638-E704-A835-2B27-D7C06A320F70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58" creationId="{CE7AE372-228F-A471-5D3D-659183AFCF2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59" creationId="{1597C33A-03D3-9BBB-1FA6-D1F3FDBD853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60" creationId="{B43E5A32-CBCD-F9FA-D4C3-934B9BC89A2D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61" creationId="{11A44BEC-6437-B77F-B689-1C89D42991E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62" creationId="{3646E2AC-CDF4-B447-D23F-367F82010F9C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63" creationId="{1F2E0B07-3BD8-8067-20E5-B2F00C3BCBF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52" creationId="{A0468A95-389C-3BFF-9157-D9B08434EC8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53" creationId="{1E4421C0-94AB-ADB6-FA51-EA3673E428D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54" creationId="{50629E68-7F3D-ED1B-1930-EABCCD8CAD6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55" creationId="{186EDA79-E19F-EA32-870A-A4C80F651D6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56" creationId="{DF3AA1B0-1B92-697A-E787-9D18A133EA4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57" creationId="{2BD805DA-7E73-3C89-F814-561886585C4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58" creationId="{BF1BCB00-99BC-CAD2-6625-B450A69367A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59" creationId="{9CF7391B-B9C3-DB3A-D195-331F273CCC3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60" creationId="{E3FEDB14-C800-F34A-1CFB-A5E39FBAFD2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61" creationId="{04D9BBB9-0B68-BC60-4D38-48D5AB120D5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62" creationId="{6F267075-039E-0080-0726-68E28EBBDC0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63" creationId="{CF451663-6A34-7CED-9374-1D7346069603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64" creationId="{4E7DAD82-4B9F-B8A1-4306-96D76A07D05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65" creationId="{DD8098EE-97BC-666C-A964-1D514FD6E162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66" creationId="{77E97DEE-2898-E1E1-4815-631210C77913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67" creationId="{67E20267-64A0-ADDF-AC0C-852E7E463EC9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68" creationId="{42CD993A-D15C-8685-54B4-ACD48E0F3452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69" creationId="{6F6E086B-7E7E-744A-5F59-49C9401742AD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70" creationId="{203E0BB2-8237-6D83-2918-0CBFE3B97B63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71" creationId="{56879753-85C3-6733-34F2-1A0DC9EDECA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172" creationId="{2B9BB46E-59DF-3287-2679-5EB6D8516AA4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85" creationId="{B0CFCF19-4D74-B014-89CD-DDCC4796BA0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86" creationId="{EBBC7048-8EA2-B560-C4A2-A6ABAB86966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87" creationId="{D09F696F-861B-E7DF-5C09-81E29DFD8180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88" creationId="{2E8AAEDD-011D-9FD5-C614-1455E0F558A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89" creationId="{F93E9686-FF4F-1E7F-FDAD-4DD5266C37E0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90" creationId="{5FEB62C8-6EA2-2A4E-2285-4C9BC616DF99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91" creationId="{9ABF9AE3-D159-32CE-FDAE-625BC5C14C7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92" creationId="{47EA0A8C-4D09-1A12-9C8C-B8F3BA5E88F9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93" creationId="{E5941787-0B3F-63AC-E7AB-FD3025F82F79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94" creationId="{0364733C-80D7-1A79-379C-C166716B6C39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95" creationId="{75CFCCCF-6863-FB3F-0585-AB5FBE813AF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96" creationId="{B1D9CADE-C98F-D1A1-82F1-F418571663AC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97" creationId="{9E5EE4C3-3D26-B153-87DE-DE41F1B0762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98" creationId="{9C07C1D3-CA1B-E7A3-4147-53CDFEDDFA02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399" creationId="{125D6AEE-E713-2B8F-0AF4-12D247113244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00" creationId="{050A8AD6-65E9-02BD-513A-D6363F74233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01" creationId="{EF888497-7282-5320-679F-621239E4F5DD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02" creationId="{7531D7A9-DBE9-5750-4400-325CE405BAD7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03" creationId="{ECEF2EC0-CF7C-9471-3FE7-E6CC2100F8A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04" creationId="{CD61F957-74C9-6BB8-C505-0A362F9D777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05" creationId="{E05A679B-7E23-36FA-FAEB-835C782FDF1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06" creationId="{3C55101F-94A6-9C91-4724-246C010FB5D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07" creationId="{94B873FA-DB1A-4A69-71FC-773C7BDC1B02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08" creationId="{E031245B-891F-D76D-FA72-5FAAED246F8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09" creationId="{5F1C5FBC-BFF2-B4FD-9FDE-DED0247B0860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10" creationId="{96F2F47C-3088-E6F7-E439-95EDC8CE990B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11" creationId="{E11F3944-B4FD-D99E-EC5B-6AFE1221B24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12" creationId="{CD4C5866-4334-21F4-5E40-58FB35C7D5A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13" creationId="{3EACEC18-946C-17BC-0CB7-B79D0D38FAB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14" creationId="{BB045611-D0C9-B74A-E58E-F0AD1F1E3563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15" creationId="{6CC4306E-590B-F788-8A43-E53E499449C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16" creationId="{B21A6BDA-FBC7-7519-2EA1-9C3D7F6CC853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17" creationId="{FC6C829B-7734-0A38-628D-0827A3663F64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18" creationId="{EF12CF5D-64A1-10C8-022E-DA4EB99D839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19" creationId="{4BA484AF-6EE9-20CF-F71F-33FFCB026554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20" creationId="{DC780468-BFB2-F629-0138-3A258E58E2C7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21" creationId="{C798D9ED-7197-AA59-7259-0C6EF7FB57B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22" creationId="{8CA25F4B-2457-BBED-3F77-233E8BC4358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23" creationId="{FD268F00-697C-86BD-675A-27BBC853AFB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24" creationId="{BFA1FB96-E18D-70C1-687C-FA4FCB8D1017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25" creationId="{1590E1B0-68E3-0FBB-0480-6ED7ABB0BF49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26" creationId="{2E27A537-EBB2-8055-C235-0FC625520D6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27" creationId="{60AB8B4D-44CD-D33F-69A1-4831E8D1041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28" creationId="{9C378AA6-FF53-D656-DE01-067E1DDD266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29" creationId="{E76C4784-060E-A360-69BC-9E40C0DE9FDD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30" creationId="{01BFA269-C4D6-008E-6951-1F49BF4A6717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31" creationId="{A57EF0E2-012F-2BBF-8D75-1009F5FCB734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32" creationId="{ADA73646-5209-3E18-0182-548E15B86BC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33" creationId="{00028A16-5910-C44F-D4A7-DF99C8E2C1A4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34" creationId="{4030FC40-DDB1-23E8-1A3F-EBCB9D8A7BDC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35" creationId="{19D70E66-147B-2D6A-5476-B1709F98030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36" creationId="{1EFA1A64-4DE6-DC9C-2915-FB6865BCAA64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37" creationId="{9DFEF384-88FD-79A4-0000-904EF86FF113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38" creationId="{A603B3BB-454F-9CCA-06F7-26EA0138AC73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39" creationId="{768CF78F-4E61-6103-0A07-2E29EF6AFCC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40" creationId="{46AFE1E2-046C-297D-4240-360051D6757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41" creationId="{4DC72AFD-20A4-DD41-EDD4-91C8546597F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42" creationId="{5399C6D6-1C7A-F773-8EC8-45B5F1F6F0B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43" creationId="{9DB8D3A8-1158-FE21-B0D6-4ACD90F1C73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44" creationId="{10DDD3AD-589B-2A6A-6B03-E1674BBE77F2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45" creationId="{C226267C-82BE-B346-F4F9-763814B0AC2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46" creationId="{567B8BA6-438C-C572-84A3-74FB1AE6227D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47" creationId="{192860C6-0DB2-3161-6737-D32A1876DAE3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48" creationId="{E36BE1DF-57C0-952F-D300-A81CA7B32F5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49" creationId="{E2063178-498A-74BD-EC93-1FC57B947BE4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50" creationId="{110CDCA1-0D3F-C459-D5F7-3DD6AF1C7077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51" creationId="{F97AE450-5197-0A66-16D8-15E0A59892AB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52" creationId="{62AD21AA-16CF-97EE-10A9-29A49DE65C3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53" creationId="{044CF91E-40C5-48EB-E853-09550A1C5A7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54" creationId="{927A4349-E198-86D1-E1DE-1DE995AC902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55" creationId="{3613BAA4-8D45-4A95-AD63-693238CB321D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56" creationId="{7A546B0D-87FA-23F6-7FB3-7E86A03FD47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57" creationId="{B7987CE6-64B5-5BED-4C86-58330122713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58" creationId="{DAC08746-3CD9-68ED-1088-4EA30C8261B1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59" creationId="{5AF1272C-5D1A-A55C-3E04-5A36538D423D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60" creationId="{06DA36C9-0C56-64FC-D540-EF7676E5117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61" creationId="{F56E07E9-970F-EBD1-D6EC-6D6D6EC81DA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62" creationId="{65F2B2B3-DAF5-B21B-DA20-1A3F51056671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63" creationId="{D3671D64-117A-39A8-A17F-856B80955C31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64" creationId="{DD2196ED-DEA2-B9DB-AD38-7C79F36FA3E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65" creationId="{4B371E23-DECA-B03E-A328-CB01D76ABF7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66" creationId="{7ED377E2-E3B2-5A85-8464-A2D2496E3FF3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67" creationId="{0FAFD2E0-1840-B137-0D30-B5031980AF0C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68" creationId="{BF77ACD4-4A77-6A85-6DBE-509AD7B7FBC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69" creationId="{6913A294-ADE1-10A1-2177-A84004CDFC1D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70" creationId="{AD682BBC-765D-9D9B-B255-B12680971AAB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71" creationId="{BD61B0E8-BE59-ED59-4093-3DB473F65D23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72" creationId="{3C661C0D-0AFB-D7DF-BA96-3BEC9E6AAABD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73" creationId="{A37F3E17-32D2-8E75-7C13-75CC442B96D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74" creationId="{4DE953B4-C0CE-1CF7-BD52-4BB45DA2305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75" creationId="{397A5D1D-A305-1CB8-393E-9A1A72C5D22D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76" creationId="{45CDF425-36E4-5219-6567-FD6873B79B9B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77" creationId="{A12E3FD1-6652-0856-F834-27D8C17AFE50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78" creationId="{9238BCD9-7FA8-B5BC-784F-BD2D300834F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79" creationId="{69752B18-2C95-F7DF-7899-5D33928D178D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80" creationId="{0B983ECA-C435-9E17-7132-9E5FBF7D1FE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81" creationId="{C63029FC-6356-74A4-628D-EF6058F2059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82" creationId="{C5FC8BF3-76A7-FE4B-918C-67DA4B72B06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83" creationId="{505FD3FF-0B7B-D339-F9B9-FDB69EA1696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84" creationId="{0BE2D29D-D0BA-3BA2-70DF-EE91D1344754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85" creationId="{5F8EB0CC-AA1B-8877-5886-CB1CEFF2720C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86" creationId="{B9B7E107-4A4A-4BF2-B645-A3A3499E5B26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87" creationId="{68BBCF06-1C62-2113-6239-324C8E091C19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88" creationId="{E589DA04-BE2D-5C7E-A5BA-EDC5AA6AC831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89" creationId="{8A1C5A19-8CCD-8745-FF77-D0D0B75CF79B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90" creationId="{B0668300-13A3-BD69-3AE5-65E25771369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91" creationId="{364989B6-B434-0AEA-5E62-AEA21DF34071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92" creationId="{FEDD52BF-2CC2-FFD6-FBB0-76CDE00ED22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93" creationId="{7BBDE6D4-DE97-E34B-033F-DFDC72BF3CC7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94" creationId="{7E84384B-62AE-6962-667F-DD71887F325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95" creationId="{2F293346-CF5E-C290-AA11-C6BA02432369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96" creationId="{C291782A-7F07-F1AB-20D9-86D9BF1EB157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97" creationId="{6861631A-DBC1-E044-9A2E-6ABAA3AB9852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98" creationId="{C0553980-E283-62FF-D4FE-A0220EEFC5E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499" creationId="{93E9DDB6-FA5C-72A3-800A-B2835E338BD9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00" creationId="{4766542E-46B1-AE6A-AC01-B9470651133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01" creationId="{9B8D8444-96F8-45CF-8783-3D3D3E34D45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02" creationId="{55707F30-C2B2-7C4E-A26F-138F0517A04E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03" creationId="{0FD6E7E9-37B7-12B6-4156-4A4B83EDF7A4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04" creationId="{7A5DA78F-15F8-C99D-EB6B-ECAE3DCEC0F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05" creationId="{29DC2783-DF7F-9F58-5446-2AC825BC1DF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06" creationId="{3723A520-1090-F896-5A27-C965E60447A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07" creationId="{B7E3C5DF-2E33-FE01-C7D0-8426AB42F62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08" creationId="{91A11995-BC4C-8A91-B0AC-911706882FE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09" creationId="{47ED0B9C-4D53-8756-15AB-35D9CF99AC4B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10" creationId="{966E1BD6-AB0C-8618-B11A-3975333B5E2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11" creationId="{1BCC9C40-8330-7DFB-E96F-53FDB84AE8E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12" creationId="{887867A8-1169-655C-EE6F-25F7DA08F0F5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13" creationId="{465ACA2A-2E6D-D32B-0CE3-92882A9D6EB9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14" creationId="{20D60DD6-63F8-C48D-FDEE-A5124F1CBB80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15" creationId="{19977308-8157-E3E2-ACBC-1A13593FC31D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16" creationId="{0A1E7E03-4E31-86D0-878C-7351B216849C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17" creationId="{AADE7ED8-ED50-AD0B-65D7-A1FE9D4EA230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18" creationId="{07B03F78-206C-A6A6-A202-850DEEF6738A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19" creationId="{AC15AA7F-844F-B91D-3DCA-B5891EE8FD1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20" creationId="{2AB05043-4A76-9AC9-046B-DD301248279F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21" creationId="{0031270F-C684-0325-0EF2-26A0A85F2068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22" creationId="{5D8189A7-0124-CE8A-6C9C-CB078B6473E3}"/>
          </ac:spMkLst>
        </pc:spChg>
        <pc:spChg chg="mod">
          <ac:chgData name="Michael Drechsel" userId="bcc63f8a-f16a-42ad-8e22-9dbe8ab09d0e" providerId="ADAL" clId="{A3ECAC97-5881-4AF5-8CB6-6C31CDFFDB6A}" dt="2024-11-25T12:39:22.165" v="52"/>
          <ac:spMkLst>
            <pc:docMk/>
            <pc:sldMk cId="2306914220" sldId="282"/>
            <ac:spMk id="1523" creationId="{3774FD0E-5B6B-1FF3-138A-E1F81E9E45BD}"/>
          </ac:spMkLst>
        </pc:spChg>
        <pc:spChg chg="mod">
          <ac:chgData name="Michael Drechsel" userId="bcc63f8a-f16a-42ad-8e22-9dbe8ab09d0e" providerId="ADAL" clId="{A3ECAC97-5881-4AF5-8CB6-6C31CDFFDB6A}" dt="2024-11-25T12:43:24.148" v="107"/>
          <ac:spMkLst>
            <pc:docMk/>
            <pc:sldMk cId="2306914220" sldId="282"/>
            <ac:spMk id="1525" creationId="{4BC08C7C-2125-D338-D2C6-9D4567E491C3}"/>
          </ac:spMkLst>
        </pc:spChg>
        <pc:spChg chg="mod">
          <ac:chgData name="Michael Drechsel" userId="bcc63f8a-f16a-42ad-8e22-9dbe8ab09d0e" providerId="ADAL" clId="{A3ECAC97-5881-4AF5-8CB6-6C31CDFFDB6A}" dt="2024-11-25T12:43:24.148" v="107"/>
          <ac:spMkLst>
            <pc:docMk/>
            <pc:sldMk cId="2306914220" sldId="282"/>
            <ac:spMk id="1526" creationId="{5657618D-10E2-59E2-9927-C77F14598663}"/>
          </ac:spMkLst>
        </pc:spChg>
        <pc:spChg chg="mod">
          <ac:chgData name="Michael Drechsel" userId="bcc63f8a-f16a-42ad-8e22-9dbe8ab09d0e" providerId="ADAL" clId="{A3ECAC97-5881-4AF5-8CB6-6C31CDFFDB6A}" dt="2024-11-25T12:43:24.148" v="107"/>
          <ac:spMkLst>
            <pc:docMk/>
            <pc:sldMk cId="2306914220" sldId="282"/>
            <ac:spMk id="1527" creationId="{3A864F27-E35B-E99D-1952-D4470A01B39E}"/>
          </ac:spMkLst>
        </pc:spChg>
        <pc:spChg chg="mod">
          <ac:chgData name="Michael Drechsel" userId="bcc63f8a-f16a-42ad-8e22-9dbe8ab09d0e" providerId="ADAL" clId="{A3ECAC97-5881-4AF5-8CB6-6C31CDFFDB6A}" dt="2024-11-25T12:43:24.148" v="107"/>
          <ac:spMkLst>
            <pc:docMk/>
            <pc:sldMk cId="2306914220" sldId="282"/>
            <ac:spMk id="1528" creationId="{450E5A85-627D-2ED7-0F4D-51824E2C0DDE}"/>
          </ac:spMkLst>
        </pc:spChg>
        <pc:spChg chg="mod">
          <ac:chgData name="Michael Drechsel" userId="bcc63f8a-f16a-42ad-8e22-9dbe8ab09d0e" providerId="ADAL" clId="{A3ECAC97-5881-4AF5-8CB6-6C31CDFFDB6A}" dt="2024-11-25T12:43:24.148" v="107"/>
          <ac:spMkLst>
            <pc:docMk/>
            <pc:sldMk cId="2306914220" sldId="282"/>
            <ac:spMk id="1529" creationId="{35E42E4C-A727-3820-208E-6CB48348F5A1}"/>
          </ac:spMkLst>
        </pc:spChg>
        <pc:spChg chg="mod">
          <ac:chgData name="Michael Drechsel" userId="bcc63f8a-f16a-42ad-8e22-9dbe8ab09d0e" providerId="ADAL" clId="{A3ECAC97-5881-4AF5-8CB6-6C31CDFFDB6A}" dt="2024-11-25T12:43:24.148" v="107"/>
          <ac:spMkLst>
            <pc:docMk/>
            <pc:sldMk cId="2306914220" sldId="282"/>
            <ac:spMk id="1530" creationId="{BC967326-C01D-A5A6-4038-A88380B11F52}"/>
          </ac:spMkLst>
        </pc:spChg>
        <pc:grpChg chg="del">
          <ac:chgData name="Michael Drechsel" userId="bcc63f8a-f16a-42ad-8e22-9dbe8ab09d0e" providerId="ADAL" clId="{A3ECAC97-5881-4AF5-8CB6-6C31CDFFDB6A}" dt="2024-11-25T12:39:21.869" v="51" actId="478"/>
          <ac:grpSpMkLst>
            <pc:docMk/>
            <pc:sldMk cId="2306914220" sldId="282"/>
            <ac:grpSpMk id="5" creationId="{00000000-0000-0000-0000-000000000000}"/>
          </ac:grpSpMkLst>
        </pc:grpChg>
        <pc:grpChg chg="del">
          <ac:chgData name="Michael Drechsel" userId="bcc63f8a-f16a-42ad-8e22-9dbe8ab09d0e" providerId="ADAL" clId="{A3ECAC97-5881-4AF5-8CB6-6C31CDFFDB6A}" dt="2024-11-25T12:43:23.835" v="106" actId="478"/>
          <ac:grpSpMkLst>
            <pc:docMk/>
            <pc:sldMk cId="2306914220" sldId="282"/>
            <ac:grpSpMk id="6" creationId="{512997F7-1C92-034A-A150-F1F6B5F13E10}"/>
          </ac:grpSpMkLst>
        </pc:grpChg>
        <pc:grpChg chg="add mod">
          <ac:chgData name="Michael Drechsel" userId="bcc63f8a-f16a-42ad-8e22-9dbe8ab09d0e" providerId="ADAL" clId="{A3ECAC97-5881-4AF5-8CB6-6C31CDFFDB6A}" dt="2024-11-25T12:39:22.165" v="52"/>
          <ac:grpSpMkLst>
            <pc:docMk/>
            <pc:sldMk cId="2306914220" sldId="282"/>
            <ac:grpSpMk id="11" creationId="{E106132E-C229-4023-2808-8F273FC7DABE}"/>
          </ac:grpSpMkLst>
        </pc:grpChg>
        <pc:grpChg chg="add mod">
          <ac:chgData name="Michael Drechsel" userId="bcc63f8a-f16a-42ad-8e22-9dbe8ab09d0e" providerId="ADAL" clId="{A3ECAC97-5881-4AF5-8CB6-6C31CDFFDB6A}" dt="2024-11-25T12:43:24.148" v="107"/>
          <ac:grpSpMkLst>
            <pc:docMk/>
            <pc:sldMk cId="2306914220" sldId="282"/>
            <ac:grpSpMk id="1524" creationId="{AABCE0B6-D560-1B55-249E-39A56503B5D2}"/>
          </ac:grpSpMkLst>
        </pc:grpChg>
      </pc:sldChg>
      <pc:sldChg chg="addSp delSp modSp mod">
        <pc:chgData name="Michael Drechsel" userId="bcc63f8a-f16a-42ad-8e22-9dbe8ab09d0e" providerId="ADAL" clId="{A3ECAC97-5881-4AF5-8CB6-6C31CDFFDB6A}" dt="2024-11-25T12:45:57.809" v="134" actId="207"/>
        <pc:sldMkLst>
          <pc:docMk/>
          <pc:sldMk cId="492184338" sldId="289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492184338" sldId="289"/>
            <ac:spMk id="4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5:57.809" v="134" actId="207"/>
          <ac:spMkLst>
            <pc:docMk/>
            <pc:sldMk cId="492184338" sldId="289"/>
            <ac:spMk id="6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7" creationId="{94D87406-A2C4-FE7C-A08A-61A4A85DAA99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8" creationId="{023FBF4B-3B22-E080-D6CB-7CC6DC259B7C}"/>
          </ac:spMkLst>
        </pc:spChg>
        <pc:spChg chg="mod">
          <ac:chgData name="Michael Drechsel" userId="bcc63f8a-f16a-42ad-8e22-9dbe8ab09d0e" providerId="ADAL" clId="{A3ECAC97-5881-4AF5-8CB6-6C31CDFFDB6A}" dt="2024-11-25T12:45:10.302" v="129"/>
          <ac:spMkLst>
            <pc:docMk/>
            <pc:sldMk cId="492184338" sldId="289"/>
            <ac:spMk id="9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10" creationId="{B99239AF-4415-D318-8603-73C287752E17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11" creationId="{17B3BE64-90E3-DB23-F4A2-3E9C5C7333D0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12" creationId="{B081B005-E034-E764-4DFC-FD7019592323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13" creationId="{E50D78F7-A651-8622-E7EF-C7F5BE8925E2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14" creationId="{F4D0E13B-C347-4E9A-5D50-216D7D201853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15" creationId="{88E0B686-07DA-0166-B3EE-A9D5B2D80A3B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16" creationId="{DD1BAF28-8BAD-E477-8271-773A90257B52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17" creationId="{A3765034-31AC-C92F-5C6C-E07243E65E3E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18" creationId="{95140E5C-1C64-A922-11A3-B0B60062C901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19" creationId="{EB12FC01-3045-D1D7-EAB4-E527A9451308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20" creationId="{AFA2E23F-60CF-776F-D4DB-1C6F413C8B56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21" creationId="{F78A5DB3-4763-D2A1-47F3-FDA3BEB13935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22" creationId="{E526AF8A-8A30-92A3-E6B3-1B162125FB16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23" creationId="{A7A7D89D-F8DB-6839-460C-B8993ABCD8F4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24" creationId="{6B0A1415-7103-54E5-71FF-C873188EA088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25" creationId="{276C8BB6-ACDD-495B-91A3-B24E85735D8C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26" creationId="{A5BCDE20-7FDF-4CCA-AD1B-73676E148BE5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27" creationId="{AAD10FE9-8785-8159-8724-7F4925202107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28" creationId="{5B5C12E7-5D8D-16D0-29A8-B139EFEA3686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29" creationId="{029C815A-F745-6F66-6122-1DF64125F4CB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30" creationId="{6250E7E5-417A-7F86-C2DA-6C3965D29B26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31" creationId="{2A9BE4CE-8B95-EDCC-CF9A-81D134FC5D17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32" creationId="{BB1C7094-3605-962D-C249-C9CBF63FF9E4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33" creationId="{0BF0637A-D763-7D58-0D4C-66B78D4B4AE4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34" creationId="{1AEBDF52-1554-895E-CC47-0A96DB43F9E3}"/>
          </ac:spMkLst>
        </pc:spChg>
        <pc:spChg chg="mod">
          <ac:chgData name="Michael Drechsel" userId="bcc63f8a-f16a-42ad-8e22-9dbe8ab09d0e" providerId="ADAL" clId="{A3ECAC97-5881-4AF5-8CB6-6C31CDFFDB6A}" dt="2024-11-25T12:44:49.490" v="127"/>
          <ac:spMkLst>
            <pc:docMk/>
            <pc:sldMk cId="492184338" sldId="289"/>
            <ac:spMk id="35" creationId="{308C7270-FDC0-0313-9EDB-0C64835DB106}"/>
          </ac:spMkLst>
        </pc:spChg>
        <pc:grpChg chg="add mod">
          <ac:chgData name="Michael Drechsel" userId="bcc63f8a-f16a-42ad-8e22-9dbe8ab09d0e" providerId="ADAL" clId="{A3ECAC97-5881-4AF5-8CB6-6C31CDFFDB6A}" dt="2024-11-25T12:44:49.490" v="127"/>
          <ac:grpSpMkLst>
            <pc:docMk/>
            <pc:sldMk cId="492184338" sldId="289"/>
            <ac:grpSpMk id="3" creationId="{67DEBF26-B0C2-0438-A08E-68372189C161}"/>
          </ac:grpSpMkLst>
        </pc:grpChg>
        <pc:picChg chg="del">
          <ac:chgData name="Michael Drechsel" userId="bcc63f8a-f16a-42ad-8e22-9dbe8ab09d0e" providerId="ADAL" clId="{A3ECAC97-5881-4AF5-8CB6-6C31CDFFDB6A}" dt="2024-11-25T12:44:48.990" v="126" actId="478"/>
          <ac:picMkLst>
            <pc:docMk/>
            <pc:sldMk cId="492184338" sldId="289"/>
            <ac:picMk id="101" creationId="{66BCCEA3-A224-1A4D-9807-0BF4566955E8}"/>
          </ac:picMkLst>
        </pc:pic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2847487692" sldId="294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847487692" sldId="294"/>
            <ac:spMk id="4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3810516973" sldId="295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810516973" sldId="295"/>
            <ac:spMk id="4" creationId="{00000000-0000-0000-0000-000000000000}"/>
          </ac:spMkLst>
        </pc:spChg>
      </pc:sldChg>
      <pc:sldChg chg="modSp modNotesTx">
        <pc:chgData name="Michael Drechsel" userId="bcc63f8a-f16a-42ad-8e22-9dbe8ab09d0e" providerId="ADAL" clId="{A3ECAC97-5881-4AF5-8CB6-6C31CDFFDB6A}" dt="2024-11-25T12:49:43.493" v="178"/>
        <pc:sldMkLst>
          <pc:docMk/>
          <pc:sldMk cId="426497286" sldId="296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426497286" sldId="296"/>
            <ac:spMk id="4" creationId="{00000000-0000-0000-0000-000000000000}"/>
          </ac:spMkLst>
        </pc:spChg>
      </pc:sldChg>
      <pc:sldChg chg="modSp modNotesTx">
        <pc:chgData name="Michael Drechsel" userId="bcc63f8a-f16a-42ad-8e22-9dbe8ab09d0e" providerId="ADAL" clId="{A3ECAC97-5881-4AF5-8CB6-6C31CDFFDB6A}" dt="2024-11-25T12:49:52.887" v="179"/>
        <pc:sldMkLst>
          <pc:docMk/>
          <pc:sldMk cId="3468713347" sldId="297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468713347" sldId="297"/>
            <ac:spMk id="3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2615728510" sldId="298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615728510" sldId="298"/>
            <ac:spMk id="4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603434063" sldId="299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603434063" sldId="299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5:36.518" v="24"/>
          <ac:spMkLst>
            <pc:docMk/>
            <pc:sldMk cId="603434063" sldId="299"/>
            <ac:spMk id="11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917484948" sldId="300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917484948" sldId="300"/>
            <ac:spMk id="4" creationId="{00000000-0000-0000-0000-000000000000}"/>
          </ac:spMkLst>
        </pc:spChg>
      </pc:sldChg>
      <pc:sldChg chg="modSp modNotesTx">
        <pc:chgData name="Michael Drechsel" userId="bcc63f8a-f16a-42ad-8e22-9dbe8ab09d0e" providerId="ADAL" clId="{A3ECAC97-5881-4AF5-8CB6-6C31CDFFDB6A}" dt="2024-11-25T12:50:35.632" v="180"/>
        <pc:sldMkLst>
          <pc:docMk/>
          <pc:sldMk cId="2761999422" sldId="301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761999422" sldId="301"/>
            <ac:spMk id="3" creationId="{00000000-0000-0000-0000-000000000000}"/>
          </ac:spMkLst>
        </pc:spChg>
      </pc:sldChg>
      <pc:sldChg chg="modSp modNotesTx">
        <pc:chgData name="Michael Drechsel" userId="bcc63f8a-f16a-42ad-8e22-9dbe8ab09d0e" providerId="ADAL" clId="{A3ECAC97-5881-4AF5-8CB6-6C31CDFFDB6A}" dt="2024-11-25T12:50:51.463" v="181"/>
        <pc:sldMkLst>
          <pc:docMk/>
          <pc:sldMk cId="2497788092" sldId="302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497788092" sldId="302"/>
            <ac:spMk id="4" creationId="{00000000-0000-0000-0000-000000000000}"/>
          </ac:spMkLst>
        </pc:spChg>
      </pc:sldChg>
      <pc:sldChg chg="addSp delSp modSp mod modNotesTx">
        <pc:chgData name="Michael Drechsel" userId="bcc63f8a-f16a-42ad-8e22-9dbe8ab09d0e" providerId="ADAL" clId="{A3ECAC97-5881-4AF5-8CB6-6C31CDFFDB6A}" dt="2024-11-25T12:51:22.283" v="186"/>
        <pc:sldMkLst>
          <pc:docMk/>
          <pc:sldMk cId="1728940330" sldId="303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728940330" sldId="303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190" creationId="{5543AF10-76F2-B96D-8C5C-F5066BB559CE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191" creationId="{BE9A8240-FF75-2EEF-2F42-F4C8761C19D0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20" creationId="{4FB5C13D-A482-1632-9896-E4CF12F5EBDE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21" creationId="{CEB0F70A-64EE-43F9-2616-EA7D85EA1589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22" creationId="{305080F3-D546-8D6F-B266-F2AD9F79CECA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23" creationId="{BFF8E4C5-3D85-6368-58CA-8716C4DDA1BE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24" creationId="{7DFD2E4E-DFDA-822C-4F4A-9604E9E3AB18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25" creationId="{5344A5C6-7DE8-3529-9625-F61736F29B6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26" creationId="{9BD5E53B-DAC5-95ED-4138-1442882A7D8E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27" creationId="{766BE26B-F5B7-E4D4-B07B-FFD00B6E111C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28" creationId="{5348134E-EBF7-C009-1570-51F595B9D128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29" creationId="{333CEA3F-7753-299A-187A-7E873AE470C7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30" creationId="{93074D05-A085-74C0-3B86-5EDA985173D6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31" creationId="{DC9D8D3D-13ED-946E-5B86-3EA17631E18C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32" creationId="{F9A8E2F5-06AF-9348-1464-5BB2ACB9DE9F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33" creationId="{C9FE24AB-80FE-EADF-9461-2FA4BB8148F0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34" creationId="{B063C3F6-7D1E-926A-C338-2F234FF0DEFB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35" creationId="{DEE6A56F-667E-01C9-5198-0A76F56367AC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36" creationId="{DC361FE8-10FD-6E9E-7C92-465895FD7167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37" creationId="{AF821B72-1CAA-B7CD-91F3-494FD51AB6DB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38" creationId="{A95D1B74-7071-DA4C-9AF4-47EE48C05863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39" creationId="{9D981FA1-56AE-24F9-74EB-A7A95C329DF8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40" creationId="{AC6EF714-36C5-A5D3-A79F-632F9EC68898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41" creationId="{35932108-EB13-3A5D-E26C-E08D9017D688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42" creationId="{E198A9F8-9B34-F9AF-3196-43EB10DAA1FA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43" creationId="{63781B27-62FE-7055-23E3-39E48EB80D78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44" creationId="{346BE7D9-0FF0-4838-9BA4-191BBAAA1302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45" creationId="{D1048A80-E60B-1255-A938-B4BE6A524D0A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46" creationId="{928A7EF0-B299-8B36-AD0A-49A751D9B93A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47" creationId="{A6BFB7C6-E3D5-C8E7-150A-7550FEED32D1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48" creationId="{8C2AED80-FA8D-0A1D-66E8-EC49FFBC1B48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49" creationId="{E1E68D36-FD44-346D-563C-9697DFC3238E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50" creationId="{45B6BA25-2C6C-FB84-5EF2-8B1553F88CD2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51" creationId="{F3C12D99-44BC-9CBF-6989-77FA900426A4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52" creationId="{A1F751CD-42AC-954C-1DD4-F34083C9E7C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53" creationId="{E3103302-FD54-ED30-1A25-909E7F22E2EC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54" creationId="{7E29D215-76A0-4F2E-5C2D-29BD5F9B3429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55" creationId="{57A4EB3D-12D8-F381-EC5D-C723AE5E651E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56" creationId="{BC16B0E7-64F9-F50F-43DA-9D6D7FDF8F27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57" creationId="{D470AFEA-A3B3-B46F-3CC0-488A24E2260B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58" creationId="{BD52FA84-677C-548F-AB61-B9C23071B59C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59" creationId="{70178AA6-ACF2-5BCD-F3DA-ACE0CEBEF3B2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60" creationId="{EB00D5AF-5730-A498-7525-0467DA0F9C9C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361" creationId="{1ACEDFA0-3353-37BD-94D4-9AA11FF98686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79" creationId="{39674137-9001-000B-FC91-FCCBF509BBAB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80" creationId="{AC20D817-1816-3A32-CEE1-76C3349F1B1C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81" creationId="{03091D41-8B84-9F32-062F-669BD36CF484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82" creationId="{F9F54293-68CD-61FB-26D8-D4D744C2DE1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83" creationId="{65A75050-C096-F9CF-E900-A090AFF68B00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84" creationId="{3770CD38-0A71-BAD4-D0A3-BFB5F1EA5A2E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85" creationId="{269808ED-AEDF-365D-5D06-137A5ABBB269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86" creationId="{CE700144-3D77-E9F4-00B0-C39BB1DDA954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87" creationId="{E1C9C7FE-7FBC-4981-D311-E466812D7C7D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88" creationId="{6F98AAC8-D54F-3A68-2A1C-8310D1BAF1F7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89" creationId="{1B71B950-F5BA-557C-DC17-46FB88E946FC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90" creationId="{0F430CC6-2163-C429-9675-49215AA1DCAE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91" creationId="{040F381A-77D6-DA58-20D8-F64E1C98FFFF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92" creationId="{B78DF13E-7DE6-A527-1798-D7A59D538084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93" creationId="{CCA9B37B-B183-3166-FD9A-4A2B839FF0B1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94" creationId="{38A9B95B-0AB1-1E43-EB28-AA9E6E581B22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95" creationId="{13CA0046-769C-59D2-0A3F-D18C885ACC7E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96" creationId="{DB05CA96-6952-D92D-9171-0EB0F856CC5B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97" creationId="{F7097BFA-C46E-61DC-5C03-E21F62F7AA74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98" creationId="{FBA2DF79-811F-414A-0E42-D37A0828F4F6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499" creationId="{04B517CB-F447-ECCE-BDA0-0D8242414F61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00" creationId="{2A26C35A-23B1-EDBA-AD3A-FFDC46733D7F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01" creationId="{BC08BFBB-3DE7-3986-A2DB-2A223DC630BD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02" creationId="{05D4A823-D135-E0A3-6EDB-C372EE19E3ED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03" creationId="{9B093CE1-4606-8A2C-5DED-15D24321D0F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04" creationId="{E23EC72C-A2A5-565D-FF46-637A08A15FF1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05" creationId="{E532DACD-6E43-EA76-C718-72F553CE7E22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06" creationId="{3BBD255D-1D49-5983-339D-E2A7062C2696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07" creationId="{0EC67245-E415-48C6-CB40-EF9F21891D47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08" creationId="{46B5A54D-1351-30ED-CBE9-DF58BF544B93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09" creationId="{72E8E2A0-243B-FD27-5AED-0EDD53D8F221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10" creationId="{E3474BAA-B70F-DD5A-29E7-8E7E2EE172B9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11" creationId="{7C4CF184-B0F5-9408-EEDE-13E6A9951A4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12" creationId="{FCAB2FA8-58DC-68A0-720C-823B29D9497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13" creationId="{4F114679-6EB2-AD67-0407-9AEF71F0EC4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14" creationId="{E0BCD17D-ABEA-731C-CC9B-CDFA3005AE2D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15" creationId="{ED804E3D-6ED6-B3CB-3854-AD01A1422A8E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16" creationId="{E1D6A709-AB59-799E-0F16-1F059EED9BE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17" creationId="{7FD9092D-C494-C16B-DF0A-566620DEE8E1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18" creationId="{01607CC5-5A5A-DD21-CDBF-99ED01F3FFE4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19" creationId="{79B23FFA-789C-AEDE-17CB-F71D5C188416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20" creationId="{EFD4AE75-7198-0901-2ABF-5465493C2FC2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21" creationId="{F8CC6078-C8BC-8144-3571-85947CA89C6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22" creationId="{E70AC079-6D6D-A8C4-435C-01F76772231C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23" creationId="{A8992209-B568-8681-0B8B-21C83B3FDE9A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24" creationId="{2B274B36-6986-8D38-9821-A695EF27B38C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25" creationId="{FEFE6AF4-FEF0-0EDA-A54B-C6220C4932EB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26" creationId="{16944E61-3BE3-76A2-C210-D6E692AE5F6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27" creationId="{A238D338-3DB7-C1B3-7EF2-5E7B9B4669F9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28" creationId="{17E3F3A7-EE05-20F2-36B4-40E15F9F9FC0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29" creationId="{6D89D532-3BFD-7CC4-6C86-455C17DC19BC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30" creationId="{52695C4F-C70F-D0B7-1472-13B0CDA24A17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31" creationId="{26423C25-0EDC-1CEC-19FE-DF8773C88CD2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32" creationId="{828380E3-6297-EAE9-E8AA-CB3AA63153EA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33" creationId="{1A894289-A523-4853-5DB4-6E81DC0D8FD2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34" creationId="{C18EC81E-8D11-5C4E-EC60-78D7D5D4AC83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35" creationId="{1EAF257B-7080-AF66-8B39-69CFD314328E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36" creationId="{2B7C3682-D2B1-7E2F-E0D5-090F3BE11246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37" creationId="{BF5FC80F-3DEA-C6A9-BE88-7D5E500E217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38" creationId="{2049405D-16B0-993E-0B9A-7ECACBBF18F4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39" creationId="{1C78CA8C-0AF4-B8D4-2DF0-59F898480C3E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40" creationId="{09D34845-9A75-BF99-8354-B4DA8FE05443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41" creationId="{E3074A9D-9DA9-936F-E657-93A5BFA0D60B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42" creationId="{6C478DC9-A84A-4B04-F663-7E0321C7DEB0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43" creationId="{57E69FA0-54EF-75F0-3016-D308820E6232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44" creationId="{C7D2E091-D925-EDF2-9364-50EC6D20443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45" creationId="{1F9AD904-EFF2-AD79-4A79-BC4C8DBDC5BE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46" creationId="{6B0E299F-3154-E7BC-EDDE-08D403470C2C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47" creationId="{CCB67186-C7BF-D65F-B637-9C7C8F8FC3F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48" creationId="{92E3FEDE-7D5F-9DE3-E4BC-A1CF2863E83E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49" creationId="{0B414015-5317-2F6F-230B-16B16C74AEFC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50" creationId="{B40B2478-9A96-253C-EA1E-5E7F18A5EE2B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51" creationId="{4D46CCCB-7198-6CEA-EB7F-772CFAD19530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52" creationId="{E149F7DB-780E-85B4-FC1B-DE6F190755BC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53" creationId="{1550E754-BA89-D20B-93EC-5FAC11029C81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54" creationId="{C0EF4C6C-88B9-94AE-A236-860CDDA0460F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55" creationId="{266D1695-BB6E-6B64-58FD-AC27FF4F426C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56" creationId="{1286947B-73AA-35E3-BAA1-BB915652421D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57" creationId="{BCF77985-6AF8-E7C9-A161-8014A885611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58" creationId="{9BB09107-BAD1-96AD-E0EA-ED3CDCF44A8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59" creationId="{C81AB2B9-02B3-62D4-7B41-4294DBF7D365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60" creationId="{19932F49-659E-3FF1-C91C-90AB9A0D6976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61" creationId="{0083EC81-13D7-C92E-28B8-F4B59571ACE0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62" creationId="{011A6264-EF51-90B2-2A81-DA7C23F975DA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63" creationId="{58F2E554-3510-FBD6-1D8E-5DE793BB54AF}"/>
          </ac:spMkLst>
        </pc:spChg>
        <pc:spChg chg="mod">
          <ac:chgData name="Michael Drechsel" userId="bcc63f8a-f16a-42ad-8e22-9dbe8ab09d0e" providerId="ADAL" clId="{A3ECAC97-5881-4AF5-8CB6-6C31CDFFDB6A}" dt="2024-11-25T12:51:02.915" v="183"/>
          <ac:spMkLst>
            <pc:docMk/>
            <pc:sldMk cId="1728940330" sldId="303"/>
            <ac:spMk id="564" creationId="{8F99EC67-EB25-EA94-59C3-D991252339F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66" creationId="{949ADCBA-58DF-7F32-C356-EB45A862B6E6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67" creationId="{85EA4E23-CBD8-0033-37FA-64EFCCA7A80B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68" creationId="{375C8B6E-A44E-2EB3-37CA-9CCD1796E80B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69" creationId="{462DC14E-FD62-723A-EDEF-0077891A95DB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70" creationId="{905E014A-0F07-35C0-2E28-A5C160E85778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71" creationId="{03993E06-76F9-F3E8-FD49-003A966A5F2A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72" creationId="{EBF67FA4-1945-011A-BB9E-28BD291A29F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73" creationId="{1259AB45-0B3D-386A-3AF2-C231020D5779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74" creationId="{3AD0DD61-B961-1AE4-27E7-D71D09A790A3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75" creationId="{E74B54AE-8159-A30E-4AA0-9F54917AE7B4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76" creationId="{B752E6C6-1B1B-CAFA-F245-664F163B1D61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77" creationId="{A611A426-3414-636E-65D9-CAEE5FFE9E9D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78" creationId="{275F5DF7-2220-6990-A0CD-9485356C0795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79" creationId="{86F19652-5EE3-D6D6-F29B-7827C10A90EE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80" creationId="{DBA94554-2CD0-C8A2-2E16-C04DF19FC11C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81" creationId="{36C0726B-11A2-C14A-A904-1B9A535A494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82" creationId="{36BEFCBF-8F7F-FE6B-AE66-599241E8B424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83" creationId="{EB669E5A-75B6-8815-4637-F3D2DAE2AEF5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84" creationId="{A922F7D3-51C6-8107-EADA-90E089D2E93A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85" creationId="{6E1D14CA-5A97-7283-722B-043E44558000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86" creationId="{D5D57F01-B423-3EEE-F450-FA82C6C8F5E5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87" creationId="{6B0482B7-DFE8-79E0-088B-5A1FDC533E5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88" creationId="{7384B7F2-95A2-A6D2-1B54-9AEE1561F3BA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89" creationId="{14574AA1-A786-FDA2-B196-B104E4ED57AB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90" creationId="{020825B1-7EA2-BBA9-00D3-011CFF358688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91" creationId="{D54FEF67-2550-BFE9-CB46-4411ED925401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92" creationId="{2396645E-FB05-6265-E60E-0E4F16CE778E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93" creationId="{921BDACA-B318-157A-901F-A308884EE00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94" creationId="{3D8A9564-ADB6-2817-FB5E-E3DD8BFF6F6F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95" creationId="{7630434A-4FE2-6A60-8563-150A2F5AC490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96" creationId="{79C121F4-97DE-3AE1-F124-81FE8845EB99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97" creationId="{D63B1C1D-CED0-FCD4-4C69-2EE6F761B01C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98" creationId="{F234E68C-414B-AB5C-0F27-E5FFB747D1D6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599" creationId="{FD633B8B-FAA5-CDC4-6539-D635D6EFFB76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00" creationId="{D4AF8961-C39C-F97D-CD3F-3ED0D257B79E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01" creationId="{8F688093-DD51-32E8-797D-66AB53E63C51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02" creationId="{DE360B31-1BD2-6952-2F1A-7316B000B72F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03" creationId="{A377B8C4-75FA-5DFF-692B-8EB9790C26C8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04" creationId="{380779AF-FFD0-1F87-70E6-3534EABB83E0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05" creationId="{802CE9EA-CC33-6F11-411E-DD6991F85FF6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06" creationId="{4D1E2064-34D0-77C2-E193-19CE74E223EB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07" creationId="{96BE0DBA-E367-7761-1532-0E9F5933C999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08" creationId="{8AB18932-0547-BA4F-0C35-A51A1944BB5B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09" creationId="{C4FE2408-544F-613B-161F-4951F8CDB454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10" creationId="{3FE6B545-9124-26C3-7341-F7719943958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11" creationId="{A57346FE-94AD-353B-315D-AE30C12EAFE9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12" creationId="{3E397726-455C-C3B8-0A62-1B6B4767A93A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13" creationId="{363A0959-A66D-120C-A7EA-4CDCB0CCE066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14" creationId="{139FE413-3499-0C0F-C5B6-C388F1F8CC5D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15" creationId="{14FCC4A1-0F9D-5043-289E-2EFE12A3E385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16" creationId="{2AC62C14-15C5-01D9-85DC-3FE98D864CC6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17" creationId="{BE68FFF9-A68B-3460-0BE4-CA6C0DB210DD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18" creationId="{AC795700-C24C-86A4-D8EC-DCEE3261B1A8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19" creationId="{3F22417A-5DF5-5796-4695-11542AB9670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20" creationId="{438912CF-179C-5018-DC4F-1D37A3C515A9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21" creationId="{E22B3B61-DAC1-5FED-EDCB-3C96EFAB5286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22" creationId="{18C5E05C-F206-D4ED-928D-0B93D397889E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23" creationId="{BEBF3360-C8A4-11CB-DA6F-70BBF07AA538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24" creationId="{D6F5316A-7AA6-69D8-6780-3BD32CDCAC2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25" creationId="{60FD1C5F-9A84-13CA-E4B2-B2FD69BBC6E8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26" creationId="{30D17874-B894-C2F6-F0E5-D43F1D6E1CA0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27" creationId="{D5635320-D85E-345A-E09D-1DB65025CE3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28" creationId="{B4C63FD1-1603-4CAC-0318-1A3B43078C80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29" creationId="{F40F9C9C-FDC0-59DD-0805-1AE5F0903578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30" creationId="{2992576F-3531-84A7-1EA7-6AD909EFD208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31" creationId="{CABFBF93-A2C7-0B60-2F1F-D45308E452FC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32" creationId="{5370E4BD-1827-098E-6CF0-2A6787F1BC8A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33" creationId="{023AECE4-964C-A533-0CD6-F89C757C07B0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34" creationId="{42BF52BB-2CD2-A678-0042-3EEBC7E5D26E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35" creationId="{C886E61B-8201-68E4-1C30-6C187B3EA54E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36" creationId="{122C5BC3-5860-44E2-7CFD-0FB2B6217FCF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37" creationId="{463F5C9D-F9E1-3E04-6457-B748C458A3A9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38" creationId="{42956086-005B-93C6-A4ED-4B9EDF3A35A2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39" creationId="{702AC3AB-DC89-78D3-8189-36431C7314E0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40" creationId="{02332CB6-77C0-611E-3702-A5FECCD45125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41" creationId="{C3E73802-C7C9-AD13-2BC5-416EFC60B461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42" creationId="{960BC54B-CCA4-02D3-7AC0-E85A3ED923F5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43" creationId="{479D07D9-AD0F-762B-7013-9DFB2AE39281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44" creationId="{AD5E7B0A-5817-1385-099C-30019D7500F3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45" creationId="{39FDB31D-204B-B4EE-2A2D-51658A0416A5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46" creationId="{2B23BB36-FDB2-A37F-2F2A-ADF6B3CB72DE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47" creationId="{E1C7F034-2363-8948-9DA9-7BAF97AB999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48" creationId="{7B302C10-01DD-6E34-BC83-B07B84C421A9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49" creationId="{89E4C095-17C9-74B8-59D4-8442CF695B8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50" creationId="{2794590B-C43C-5489-F264-90018FBAA4EC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51" creationId="{B67D20B5-4108-C2E3-5D62-6B4560B34C34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52" creationId="{4049D17B-1751-9A53-B699-E198F93795FE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53" creationId="{C14A24B5-9162-7188-3ED5-0071B3FA908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54" creationId="{F7130F3D-B409-B362-0F34-56623DCC9A6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55" creationId="{D849111C-DE86-D335-B421-5D6527F934B0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56" creationId="{F0CDDA68-2FE3-EA2D-22E0-7EE0245DFC1C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57" creationId="{EDAFE303-4A32-7AE4-7C0A-D23152785ED9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58" creationId="{B06A0FD4-75B9-4D39-22F6-3D214386593B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59" creationId="{5049BDAC-9B04-951C-CAE1-623AB7884A91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60" creationId="{C595866B-3447-03D6-0AD4-C104FC0A0AF4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61" creationId="{99A80EB5-08D9-F999-5215-25EB8101924A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62" creationId="{89348263-CC89-E6FB-210B-937BD4262D28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63" creationId="{904600AC-41B6-EDD5-624C-699EE6236570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64" creationId="{2A4A0797-82C8-0DCA-5619-18D38A72C4E6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65" creationId="{CDD9B1CC-DF8E-1483-4E6A-03B2B47CE77C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66" creationId="{372666A5-0068-B6EF-A028-54C390D0F0EE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67" creationId="{5336E1C1-B4A6-D881-C379-42AC78688C48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68" creationId="{F67B5EE7-0AD9-F84B-5B36-557CF610D0E9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69" creationId="{A4D78AF1-7FA2-DB7A-ED41-B349728586C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70" creationId="{9EB0268B-5EA9-420F-3FDC-951619A2387F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71" creationId="{DBC81B28-1CEE-1BE1-62F8-9029125D1F15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72" creationId="{BDF4A297-A773-C777-80D4-BC84289C90FE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73" creationId="{94746360-FCC1-C96A-C76A-5C2DD5006995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74" creationId="{96E9AD3B-6BF6-423C-A487-906DDC546DFE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75" creationId="{C6DC1E42-C8EB-2A10-42A9-CCFD07EBF9A4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76" creationId="{326B8A8A-C805-0C47-BEC6-2A2A6BA77A33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77" creationId="{6693E88B-EBE9-62F8-B77D-70956E46D4D5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78" creationId="{6C73F277-D1D7-D6A3-31D6-4BA8D7B83BA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79" creationId="{CF8500D7-B93D-0EF2-818E-8DA3133E7142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80" creationId="{0E3E69C3-4AA3-6F1F-C676-A525B29A10D9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81" creationId="{40A21850-8D42-A193-73A3-31A1E41432C7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82" creationId="{3814331C-3706-0131-7158-CBA0A84521E8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83" creationId="{A0AE5D6F-E210-03DC-79C0-EA07091A23B3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84" creationId="{4E9B4E8C-0FB7-7288-6B08-99D08156992D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85" creationId="{5ADA6AEA-43A8-9D9D-6F1C-F8B70FAB197F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86" creationId="{71FAC168-8D58-BF97-A776-F30439C3C935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87" creationId="{233E8D30-F00C-0ED2-5D19-B22DD5C4B9AA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88" creationId="{92B303F1-8FB9-2179-2E86-9FE29C8B2D0B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89" creationId="{FC7CEDC5-C7DA-B8F5-276C-068CF83F2E84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90" creationId="{992DBFEA-00D0-F088-8FB9-9260C447A235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91" creationId="{CDDA2569-A91F-4C61-F483-4C52B7A0B62F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92" creationId="{643D554D-6036-E329-6A3C-A8FD724DF23E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93" creationId="{EFE689A8-B286-67DD-7D91-1FC8ADB05D53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94" creationId="{98D32AA5-0F28-0234-A6AA-A9A9E9F2FBDA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95" creationId="{A61697BF-FD28-2DC0-B3FD-328AD2251A6D}"/>
          </ac:spMkLst>
        </pc:spChg>
        <pc:spChg chg="mod">
          <ac:chgData name="Michael Drechsel" userId="bcc63f8a-f16a-42ad-8e22-9dbe8ab09d0e" providerId="ADAL" clId="{A3ECAC97-5881-4AF5-8CB6-6C31CDFFDB6A}" dt="2024-11-25T12:51:17.259" v="185"/>
          <ac:spMkLst>
            <pc:docMk/>
            <pc:sldMk cId="1728940330" sldId="303"/>
            <ac:spMk id="696" creationId="{31085359-827E-8268-5879-C562CF6D5A3C}"/>
          </ac:spMkLst>
        </pc:spChg>
        <pc:grpChg chg="del">
          <ac:chgData name="Michael Drechsel" userId="bcc63f8a-f16a-42ad-8e22-9dbe8ab09d0e" providerId="ADAL" clId="{A3ECAC97-5881-4AF5-8CB6-6C31CDFFDB6A}" dt="2024-11-25T12:51:02.587" v="182" actId="478"/>
          <ac:grpSpMkLst>
            <pc:docMk/>
            <pc:sldMk cId="1728940330" sldId="303"/>
            <ac:grpSpMk id="5" creationId="{6949D2E0-4F77-74E3-AA3F-963278D39646}"/>
          </ac:grpSpMkLst>
        </pc:grpChg>
        <pc:grpChg chg="add del mod">
          <ac:chgData name="Michael Drechsel" userId="bcc63f8a-f16a-42ad-8e22-9dbe8ab09d0e" providerId="ADAL" clId="{A3ECAC97-5881-4AF5-8CB6-6C31CDFFDB6A}" dt="2024-11-25T12:51:16.854" v="184" actId="478"/>
          <ac:grpSpMkLst>
            <pc:docMk/>
            <pc:sldMk cId="1728940330" sldId="303"/>
            <ac:grpSpMk id="478" creationId="{909E6D8A-F05E-3395-A4AB-C187DC82D05D}"/>
          </ac:grpSpMkLst>
        </pc:grpChg>
        <pc:grpChg chg="add mod">
          <ac:chgData name="Michael Drechsel" userId="bcc63f8a-f16a-42ad-8e22-9dbe8ab09d0e" providerId="ADAL" clId="{A3ECAC97-5881-4AF5-8CB6-6C31CDFFDB6A}" dt="2024-11-25T12:51:17.259" v="185"/>
          <ac:grpSpMkLst>
            <pc:docMk/>
            <pc:sldMk cId="1728940330" sldId="303"/>
            <ac:grpSpMk id="565" creationId="{EE0553D8-1A44-2F41-C746-CE9AD3A39EC8}"/>
          </ac:grpSpMkLst>
        </pc:gr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907019588" sldId="304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907019588" sldId="304"/>
            <ac:spMk id="4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1154966908" sldId="305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154966908" sldId="305"/>
            <ac:spMk id="4" creationId="{00000000-0000-0000-0000-000000000000}"/>
          </ac:spMkLst>
        </pc:spChg>
      </pc:sldChg>
      <pc:sldChg chg="modSp modNotesTx">
        <pc:chgData name="Michael Drechsel" userId="bcc63f8a-f16a-42ad-8e22-9dbe8ab09d0e" providerId="ADAL" clId="{A3ECAC97-5881-4AF5-8CB6-6C31CDFFDB6A}" dt="2024-11-25T12:51:49.286" v="187"/>
        <pc:sldMkLst>
          <pc:docMk/>
          <pc:sldMk cId="4034448602" sldId="306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4034448602" sldId="306"/>
            <ac:spMk id="3" creationId="{00000000-0000-0000-0000-000000000000}"/>
          </ac:spMkLst>
        </pc:spChg>
      </pc:sldChg>
      <pc:sldChg chg="modSp mod">
        <pc:chgData name="Michael Drechsel" userId="bcc63f8a-f16a-42ad-8e22-9dbe8ab09d0e" providerId="ADAL" clId="{A3ECAC97-5881-4AF5-8CB6-6C31CDFFDB6A}" dt="2024-11-25T12:52:01.177" v="189"/>
        <pc:sldMkLst>
          <pc:docMk/>
          <pc:sldMk cId="2184252948" sldId="307"/>
        </pc:sldMkLst>
        <pc:spChg chg="mod">
          <ac:chgData name="Michael Drechsel" userId="bcc63f8a-f16a-42ad-8e22-9dbe8ab09d0e" providerId="ADAL" clId="{A3ECAC97-5881-4AF5-8CB6-6C31CDFFDB6A}" dt="2024-11-25T12:52:01.177" v="189"/>
          <ac:spMkLst>
            <pc:docMk/>
            <pc:sldMk cId="2184252948" sldId="307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51:56.611" v="188"/>
          <ac:spMkLst>
            <pc:docMk/>
            <pc:sldMk cId="2184252948" sldId="307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184252948" sldId="307"/>
            <ac:spMk id="4" creationId="{00000000-0000-0000-0000-000000000000}"/>
          </ac:spMkLst>
        </pc:spChg>
      </pc:sldChg>
      <pc:sldChg chg="modSp modNotesTx">
        <pc:chgData name="Michael Drechsel" userId="bcc63f8a-f16a-42ad-8e22-9dbe8ab09d0e" providerId="ADAL" clId="{A3ECAC97-5881-4AF5-8CB6-6C31CDFFDB6A}" dt="2024-11-25T12:52:08.487" v="190"/>
        <pc:sldMkLst>
          <pc:docMk/>
          <pc:sldMk cId="54701885" sldId="308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54701885" sldId="308"/>
            <ac:spMk id="4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3384981760" sldId="309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384981760" sldId="309"/>
            <ac:spMk id="4" creationId="{00000000-0000-0000-0000-000000000000}"/>
          </ac:spMkLst>
        </pc:spChg>
      </pc:sldChg>
      <pc:sldChg chg="modSp mod">
        <pc:chgData name="Michael Drechsel" userId="bcc63f8a-f16a-42ad-8e22-9dbe8ab09d0e" providerId="ADAL" clId="{A3ECAC97-5881-4AF5-8CB6-6C31CDFFDB6A}" dt="2024-11-25T12:52:27.469" v="192"/>
        <pc:sldMkLst>
          <pc:docMk/>
          <pc:sldMk cId="223294588" sldId="310"/>
        </pc:sldMkLst>
        <pc:spChg chg="mod">
          <ac:chgData name="Michael Drechsel" userId="bcc63f8a-f16a-42ad-8e22-9dbe8ab09d0e" providerId="ADAL" clId="{A3ECAC97-5881-4AF5-8CB6-6C31CDFFDB6A}" dt="2024-11-25T12:52:27.469" v="192"/>
          <ac:spMkLst>
            <pc:docMk/>
            <pc:sldMk cId="223294588" sldId="310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52:23.148" v="191"/>
          <ac:spMkLst>
            <pc:docMk/>
            <pc:sldMk cId="223294588" sldId="310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23294588" sldId="310"/>
            <ac:spMk id="4" creationId="{00000000-0000-0000-0000-000000000000}"/>
          </ac:spMkLst>
        </pc:spChg>
      </pc:sldChg>
      <pc:sldChg chg="modSp mod">
        <pc:chgData name="Michael Drechsel" userId="bcc63f8a-f16a-42ad-8e22-9dbe8ab09d0e" providerId="ADAL" clId="{A3ECAC97-5881-4AF5-8CB6-6C31CDFFDB6A}" dt="2024-11-25T12:52:33.363" v="193"/>
        <pc:sldMkLst>
          <pc:docMk/>
          <pc:sldMk cId="2755482130" sldId="311"/>
        </pc:sldMkLst>
        <pc:spChg chg="mod">
          <ac:chgData name="Michael Drechsel" userId="bcc63f8a-f16a-42ad-8e22-9dbe8ab09d0e" providerId="ADAL" clId="{A3ECAC97-5881-4AF5-8CB6-6C31CDFFDB6A}" dt="2024-11-25T12:52:33.363" v="193"/>
          <ac:spMkLst>
            <pc:docMk/>
            <pc:sldMk cId="2755482130" sldId="311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755482130" sldId="311"/>
            <ac:spMk id="4" creationId="{00000000-0000-0000-0000-000000000000}"/>
          </ac:spMkLst>
        </pc:spChg>
      </pc:sldChg>
      <pc:sldChg chg="delSp modSp mod">
        <pc:chgData name="Michael Drechsel" userId="bcc63f8a-f16a-42ad-8e22-9dbe8ab09d0e" providerId="ADAL" clId="{A3ECAC97-5881-4AF5-8CB6-6C31CDFFDB6A}" dt="2024-11-25T12:52:51.464" v="197"/>
        <pc:sldMkLst>
          <pc:docMk/>
          <pc:sldMk cId="3215556078" sldId="312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215556078" sldId="312"/>
            <ac:spMk id="4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52:44.490" v="194"/>
          <ac:spMkLst>
            <pc:docMk/>
            <pc:sldMk cId="3215556078" sldId="312"/>
            <ac:spMk id="6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52:51.464" v="197"/>
          <ac:spMkLst>
            <pc:docMk/>
            <pc:sldMk cId="3215556078" sldId="312"/>
            <ac:spMk id="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52:46.318" v="195" actId="478"/>
          <ac:spMkLst>
            <pc:docMk/>
            <pc:sldMk cId="3215556078" sldId="312"/>
            <ac:spMk id="8" creationId="{62D4BABC-8D37-71F5-9450-FEAF193B991E}"/>
          </ac:spMkLst>
        </pc:spChg>
        <pc:spChg chg="del">
          <ac:chgData name="Michael Drechsel" userId="bcc63f8a-f16a-42ad-8e22-9dbe8ab09d0e" providerId="ADAL" clId="{A3ECAC97-5881-4AF5-8CB6-6C31CDFFDB6A}" dt="2024-11-25T12:52:47.494" v="196" actId="478"/>
          <ac:spMkLst>
            <pc:docMk/>
            <pc:sldMk cId="3215556078" sldId="312"/>
            <ac:spMk id="9" creationId="{61777CE5-FF3C-EDFF-0250-BD1E8B0F9BB4}"/>
          </ac:spMkLst>
        </pc:spChg>
      </pc:sldChg>
      <pc:sldChg chg="modSp mod">
        <pc:chgData name="Michael Drechsel" userId="bcc63f8a-f16a-42ad-8e22-9dbe8ab09d0e" providerId="ADAL" clId="{A3ECAC97-5881-4AF5-8CB6-6C31CDFFDB6A}" dt="2024-11-25T12:53:20.525" v="199" actId="20577"/>
        <pc:sldMkLst>
          <pc:docMk/>
          <pc:sldMk cId="155533838" sldId="313"/>
        </pc:sldMkLst>
        <pc:spChg chg="mod">
          <ac:chgData name="Michael Drechsel" userId="bcc63f8a-f16a-42ad-8e22-9dbe8ab09d0e" providerId="ADAL" clId="{A3ECAC97-5881-4AF5-8CB6-6C31CDFFDB6A}" dt="2024-11-25T12:53:20.525" v="199" actId="20577"/>
          <ac:spMkLst>
            <pc:docMk/>
            <pc:sldMk cId="155533838" sldId="313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55533838" sldId="313"/>
            <ac:spMk id="4" creationId="{00000000-0000-0000-0000-000000000000}"/>
          </ac:spMkLst>
        </pc:spChg>
      </pc:sldChg>
      <pc:sldChg chg="delSp modSp mod modNotesTx">
        <pc:chgData name="Michael Drechsel" userId="bcc63f8a-f16a-42ad-8e22-9dbe8ab09d0e" providerId="ADAL" clId="{A3ECAC97-5881-4AF5-8CB6-6C31CDFFDB6A}" dt="2024-11-25T12:53:34.685" v="202"/>
        <pc:sldMkLst>
          <pc:docMk/>
          <pc:sldMk cId="1882512272" sldId="314"/>
        </pc:sldMkLst>
        <pc:spChg chg="mod">
          <ac:chgData name="Michael Drechsel" userId="bcc63f8a-f16a-42ad-8e22-9dbe8ab09d0e" providerId="ADAL" clId="{A3ECAC97-5881-4AF5-8CB6-6C31CDFFDB6A}" dt="2024-11-25T12:53:29.745" v="200"/>
          <ac:spMkLst>
            <pc:docMk/>
            <pc:sldMk cId="1882512272" sldId="314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882512272" sldId="314"/>
            <ac:spMk id="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53:31.371" v="201" actId="478"/>
          <ac:spMkLst>
            <pc:docMk/>
            <pc:sldMk cId="1882512272" sldId="314"/>
            <ac:spMk id="6" creationId="{1277A67D-603B-F7F9-6C90-CD4770B958A2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4265559740" sldId="315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4265559740" sldId="315"/>
            <ac:spMk id="4" creationId="{00000000-0000-0000-0000-000000000000}"/>
          </ac:spMkLst>
        </pc:spChg>
      </pc:sldChg>
      <pc:sldChg chg="modSp mod modNotesTx">
        <pc:chgData name="Michael Drechsel" userId="bcc63f8a-f16a-42ad-8e22-9dbe8ab09d0e" providerId="ADAL" clId="{A3ECAC97-5881-4AF5-8CB6-6C31CDFFDB6A}" dt="2024-11-25T12:54:14.218" v="207"/>
        <pc:sldMkLst>
          <pc:docMk/>
          <pc:sldMk cId="2812138346" sldId="316"/>
        </pc:sldMkLst>
        <pc:spChg chg="mod">
          <ac:chgData name="Michael Drechsel" userId="bcc63f8a-f16a-42ad-8e22-9dbe8ab09d0e" providerId="ADAL" clId="{A3ECAC97-5881-4AF5-8CB6-6C31CDFFDB6A}" dt="2024-11-25T12:54:08.023" v="206" actId="20577"/>
          <ac:spMkLst>
            <pc:docMk/>
            <pc:sldMk cId="2812138346" sldId="316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812138346" sldId="316"/>
            <ac:spMk id="4" creationId="{00000000-0000-0000-0000-000000000000}"/>
          </ac:spMkLst>
        </pc:spChg>
      </pc:sldChg>
      <pc:sldChg chg="modSp mod modNotesTx">
        <pc:chgData name="Michael Drechsel" userId="bcc63f8a-f16a-42ad-8e22-9dbe8ab09d0e" providerId="ADAL" clId="{A3ECAC97-5881-4AF5-8CB6-6C31CDFFDB6A}" dt="2024-11-25T12:54:48.709" v="215"/>
        <pc:sldMkLst>
          <pc:docMk/>
          <pc:sldMk cId="4184592183" sldId="317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4184592183" sldId="317"/>
            <ac:spMk id="4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54:44.111" v="214" actId="20577"/>
          <ac:spMkLst>
            <pc:docMk/>
            <pc:sldMk cId="4184592183" sldId="317"/>
            <ac:spMk id="11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1172578077" sldId="318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172578077" sldId="318"/>
            <ac:spMk id="4" creationId="{00000000-0000-0000-0000-000000000000}"/>
          </ac:spMkLst>
        </pc:spChg>
      </pc:sldChg>
      <pc:sldChg chg="modSp mod modNotesTx">
        <pc:chgData name="Michael Drechsel" userId="bcc63f8a-f16a-42ad-8e22-9dbe8ab09d0e" providerId="ADAL" clId="{A3ECAC97-5881-4AF5-8CB6-6C31CDFFDB6A}" dt="2024-11-25T12:55:18.520" v="219"/>
        <pc:sldMkLst>
          <pc:docMk/>
          <pc:sldMk cId="3986686622" sldId="319"/>
        </pc:sldMkLst>
        <pc:spChg chg="mod">
          <ac:chgData name="Michael Drechsel" userId="bcc63f8a-f16a-42ad-8e22-9dbe8ab09d0e" providerId="ADAL" clId="{A3ECAC97-5881-4AF5-8CB6-6C31CDFFDB6A}" dt="2024-11-25T12:55:08.346" v="218"/>
          <ac:spMkLst>
            <pc:docMk/>
            <pc:sldMk cId="3986686622" sldId="319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55:04.232" v="217" actId="20577"/>
          <ac:spMkLst>
            <pc:docMk/>
            <pc:sldMk cId="3986686622" sldId="319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986686622" sldId="319"/>
            <ac:spMk id="4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3931681839" sldId="320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931681839" sldId="320"/>
            <ac:spMk id="4" creationId="{00000000-0000-0000-0000-000000000000}"/>
          </ac:spMkLst>
        </pc:spChg>
      </pc:sldChg>
      <pc:sldChg chg="modSp mod modNotesTx">
        <pc:chgData name="Michael Drechsel" userId="bcc63f8a-f16a-42ad-8e22-9dbe8ab09d0e" providerId="ADAL" clId="{A3ECAC97-5881-4AF5-8CB6-6C31CDFFDB6A}" dt="2024-11-25T12:55:39.426" v="224" actId="6549"/>
        <pc:sldMkLst>
          <pc:docMk/>
          <pc:sldMk cId="1911464995" sldId="321"/>
        </pc:sldMkLst>
        <pc:spChg chg="mod">
          <ac:chgData name="Michael Drechsel" userId="bcc63f8a-f16a-42ad-8e22-9dbe8ab09d0e" providerId="ADAL" clId="{A3ECAC97-5881-4AF5-8CB6-6C31CDFFDB6A}" dt="2024-11-25T12:55:39.426" v="224" actId="6549"/>
          <ac:spMkLst>
            <pc:docMk/>
            <pc:sldMk cId="1911464995" sldId="321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911464995" sldId="321"/>
            <ac:spMk id="4" creationId="{00000000-0000-0000-0000-000000000000}"/>
          </ac:spMkLst>
        </pc:spChg>
      </pc:sldChg>
      <pc:sldChg chg="modSp modNotesTx">
        <pc:chgData name="Michael Drechsel" userId="bcc63f8a-f16a-42ad-8e22-9dbe8ab09d0e" providerId="ADAL" clId="{A3ECAC97-5881-4AF5-8CB6-6C31CDFFDB6A}" dt="2024-11-25T12:55:50.956" v="225"/>
        <pc:sldMkLst>
          <pc:docMk/>
          <pc:sldMk cId="2602705337" sldId="322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602705337" sldId="322"/>
            <ac:spMk id="4" creationId="{00000000-0000-0000-0000-000000000000}"/>
          </ac:spMkLst>
        </pc:spChg>
      </pc:sldChg>
      <pc:sldChg chg="modSp modNotesTx">
        <pc:chgData name="Michael Drechsel" userId="bcc63f8a-f16a-42ad-8e22-9dbe8ab09d0e" providerId="ADAL" clId="{A3ECAC97-5881-4AF5-8CB6-6C31CDFFDB6A}" dt="2024-11-25T12:55:59.658" v="226"/>
        <pc:sldMkLst>
          <pc:docMk/>
          <pc:sldMk cId="1143534516" sldId="323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143534516" sldId="323"/>
            <ac:spMk id="4" creationId="{00000000-0000-0000-0000-000000000000}"/>
          </ac:spMkLst>
        </pc:spChg>
      </pc:sldChg>
      <pc:sldChg chg="modSp mod modNotesTx">
        <pc:chgData name="Michael Drechsel" userId="bcc63f8a-f16a-42ad-8e22-9dbe8ab09d0e" providerId="ADAL" clId="{A3ECAC97-5881-4AF5-8CB6-6C31CDFFDB6A}" dt="2024-11-25T12:57:05.575" v="239"/>
        <pc:sldMkLst>
          <pc:docMk/>
          <pc:sldMk cId="3011795053" sldId="326"/>
        </pc:sldMkLst>
        <pc:spChg chg="mod">
          <ac:chgData name="Michael Drechsel" userId="bcc63f8a-f16a-42ad-8e22-9dbe8ab09d0e" providerId="ADAL" clId="{A3ECAC97-5881-4AF5-8CB6-6C31CDFFDB6A}" dt="2024-11-25T12:57:05.575" v="239"/>
          <ac:spMkLst>
            <pc:docMk/>
            <pc:sldMk cId="3011795053" sldId="326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011795053" sldId="326"/>
            <ac:spMk id="4" creationId="{00000000-0000-0000-0000-000000000000}"/>
          </ac:spMkLst>
        </pc:spChg>
      </pc:sldChg>
      <pc:sldChg chg="modSp mod modNotesTx">
        <pc:chgData name="Michael Drechsel" userId="bcc63f8a-f16a-42ad-8e22-9dbe8ab09d0e" providerId="ADAL" clId="{A3ECAC97-5881-4AF5-8CB6-6C31CDFFDB6A}" dt="2024-11-25T12:57:21.842" v="245"/>
        <pc:sldMkLst>
          <pc:docMk/>
          <pc:sldMk cId="1011299549" sldId="327"/>
        </pc:sldMkLst>
        <pc:spChg chg="mod">
          <ac:chgData name="Michael Drechsel" userId="bcc63f8a-f16a-42ad-8e22-9dbe8ab09d0e" providerId="ADAL" clId="{A3ECAC97-5881-4AF5-8CB6-6C31CDFFDB6A}" dt="2024-11-25T12:57:15.410" v="244" actId="20577"/>
          <ac:spMkLst>
            <pc:docMk/>
            <pc:sldMk cId="1011299549" sldId="327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011299549" sldId="327"/>
            <ac:spMk id="4" creationId="{00000000-0000-0000-0000-000000000000}"/>
          </ac:spMkLst>
        </pc:spChg>
      </pc:sldChg>
      <pc:sldChg chg="modSp mod modNotesTx">
        <pc:chgData name="Michael Drechsel" userId="bcc63f8a-f16a-42ad-8e22-9dbe8ab09d0e" providerId="ADAL" clId="{A3ECAC97-5881-4AF5-8CB6-6C31CDFFDB6A}" dt="2024-11-25T12:57:38.531" v="248"/>
        <pc:sldMkLst>
          <pc:docMk/>
          <pc:sldMk cId="3202268825" sldId="328"/>
        </pc:sldMkLst>
        <pc:spChg chg="mod">
          <ac:chgData name="Michael Drechsel" userId="bcc63f8a-f16a-42ad-8e22-9dbe8ab09d0e" providerId="ADAL" clId="{A3ECAC97-5881-4AF5-8CB6-6C31CDFFDB6A}" dt="2024-11-25T12:57:35.022" v="247"/>
          <ac:spMkLst>
            <pc:docMk/>
            <pc:sldMk cId="3202268825" sldId="328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202268825" sldId="328"/>
            <ac:spMk id="4" creationId="{00000000-0000-0000-0000-000000000000}"/>
          </ac:spMkLst>
        </pc:spChg>
      </pc:sldChg>
      <pc:sldChg chg="modSp mod">
        <pc:chgData name="Michael Drechsel" userId="bcc63f8a-f16a-42ad-8e22-9dbe8ab09d0e" providerId="ADAL" clId="{A3ECAC97-5881-4AF5-8CB6-6C31CDFFDB6A}" dt="2024-11-26T06:24:01.081" v="297" actId="790"/>
        <pc:sldMkLst>
          <pc:docMk/>
          <pc:sldMk cId="44130444" sldId="329"/>
        </pc:sldMkLst>
        <pc:spChg chg="mod">
          <ac:chgData name="Michael Drechsel" userId="bcc63f8a-f16a-42ad-8e22-9dbe8ab09d0e" providerId="ADAL" clId="{A3ECAC97-5881-4AF5-8CB6-6C31CDFFDB6A}" dt="2024-11-26T06:24:01.081" v="297" actId="790"/>
          <ac:spMkLst>
            <pc:docMk/>
            <pc:sldMk cId="44130444" sldId="329"/>
            <ac:spMk id="4" creationId="{00000000-0000-0000-0000-000000000000}"/>
          </ac:spMkLst>
        </pc:spChg>
      </pc:sldChg>
      <pc:sldChg chg="modSp modNotesTx">
        <pc:chgData name="Michael Drechsel" userId="bcc63f8a-f16a-42ad-8e22-9dbe8ab09d0e" providerId="ADAL" clId="{A3ECAC97-5881-4AF5-8CB6-6C31CDFFDB6A}" dt="2024-11-25T12:58:02.866" v="249"/>
        <pc:sldMkLst>
          <pc:docMk/>
          <pc:sldMk cId="2826622336" sldId="330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826622336" sldId="330"/>
            <ac:spMk id="4" creationId="{00000000-0000-0000-0000-000000000000}"/>
          </ac:spMkLst>
        </pc:spChg>
      </pc:sldChg>
      <pc:sldChg chg="modSp modNotesTx">
        <pc:chgData name="Michael Drechsel" userId="bcc63f8a-f16a-42ad-8e22-9dbe8ab09d0e" providerId="ADAL" clId="{A3ECAC97-5881-4AF5-8CB6-6C31CDFFDB6A}" dt="2024-11-25T12:58:13.158" v="250"/>
        <pc:sldMkLst>
          <pc:docMk/>
          <pc:sldMk cId="1364689338" sldId="331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364689338" sldId="331"/>
            <ac:spMk id="3" creationId="{00000000-0000-0000-0000-000000000000}"/>
          </ac:spMkLst>
        </pc:spChg>
      </pc:sldChg>
      <pc:sldChg chg="modSp mod">
        <pc:chgData name="Michael Drechsel" userId="bcc63f8a-f16a-42ad-8e22-9dbe8ab09d0e" providerId="ADAL" clId="{A3ECAC97-5881-4AF5-8CB6-6C31CDFFDB6A}" dt="2024-11-25T12:58:21.080" v="251"/>
        <pc:sldMkLst>
          <pc:docMk/>
          <pc:sldMk cId="3346526887" sldId="332"/>
        </pc:sldMkLst>
        <pc:spChg chg="mod">
          <ac:chgData name="Michael Drechsel" userId="bcc63f8a-f16a-42ad-8e22-9dbe8ab09d0e" providerId="ADAL" clId="{A3ECAC97-5881-4AF5-8CB6-6C31CDFFDB6A}" dt="2024-11-25T12:58:21.080" v="251"/>
          <ac:spMkLst>
            <pc:docMk/>
            <pc:sldMk cId="3346526887" sldId="332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346526887" sldId="332"/>
            <ac:spMk id="4" creationId="{00000000-0000-0000-0000-000000000000}"/>
          </ac:spMkLst>
        </pc:spChg>
      </pc:sldChg>
      <pc:sldChg chg="modSp mod">
        <pc:chgData name="Michael Drechsel" userId="bcc63f8a-f16a-42ad-8e22-9dbe8ab09d0e" providerId="ADAL" clId="{A3ECAC97-5881-4AF5-8CB6-6C31CDFFDB6A}" dt="2024-11-25T12:58:29.908" v="252"/>
        <pc:sldMkLst>
          <pc:docMk/>
          <pc:sldMk cId="1140071544" sldId="333"/>
        </pc:sldMkLst>
        <pc:spChg chg="mod">
          <ac:chgData name="Michael Drechsel" userId="bcc63f8a-f16a-42ad-8e22-9dbe8ab09d0e" providerId="ADAL" clId="{A3ECAC97-5881-4AF5-8CB6-6C31CDFFDB6A}" dt="2024-11-25T12:58:29.908" v="252"/>
          <ac:spMkLst>
            <pc:docMk/>
            <pc:sldMk cId="1140071544" sldId="333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140071544" sldId="333"/>
            <ac:spMk id="4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1401959869" sldId="334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401959869" sldId="334"/>
            <ac:spMk id="4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2436445720" sldId="335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436445720" sldId="335"/>
            <ac:spMk id="4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3952960414" sldId="336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952960414" sldId="336"/>
            <ac:spMk id="3" creationId="{00000000-0000-0000-0000-000000000000}"/>
          </ac:spMkLst>
        </pc:spChg>
      </pc:sldChg>
      <pc:sldChg chg="modSp mod modNotesTx">
        <pc:chgData name="Michael Drechsel" userId="bcc63f8a-f16a-42ad-8e22-9dbe8ab09d0e" providerId="ADAL" clId="{A3ECAC97-5881-4AF5-8CB6-6C31CDFFDB6A}" dt="2024-11-25T12:59:05.261" v="254"/>
        <pc:sldMkLst>
          <pc:docMk/>
          <pc:sldMk cId="2415187697" sldId="337"/>
        </pc:sldMkLst>
        <pc:spChg chg="mod">
          <ac:chgData name="Michael Drechsel" userId="bcc63f8a-f16a-42ad-8e22-9dbe8ab09d0e" providerId="ADAL" clId="{A3ECAC97-5881-4AF5-8CB6-6C31CDFFDB6A}" dt="2024-11-25T12:59:05.261" v="254"/>
          <ac:spMkLst>
            <pc:docMk/>
            <pc:sldMk cId="2415187697" sldId="337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415187697" sldId="337"/>
            <ac:spMk id="4" creationId="{00000000-0000-0000-0000-000000000000}"/>
          </ac:spMkLst>
        </pc:spChg>
      </pc:sldChg>
      <pc:sldChg chg="modSp mod">
        <pc:chgData name="Michael Drechsel" userId="bcc63f8a-f16a-42ad-8e22-9dbe8ab09d0e" providerId="ADAL" clId="{A3ECAC97-5881-4AF5-8CB6-6C31CDFFDB6A}" dt="2024-11-25T12:59:14.518" v="255"/>
        <pc:sldMkLst>
          <pc:docMk/>
          <pc:sldMk cId="2144679960" sldId="338"/>
        </pc:sldMkLst>
        <pc:spChg chg="mod">
          <ac:chgData name="Michael Drechsel" userId="bcc63f8a-f16a-42ad-8e22-9dbe8ab09d0e" providerId="ADAL" clId="{A3ECAC97-5881-4AF5-8CB6-6C31CDFFDB6A}" dt="2024-11-25T12:59:14.518" v="255"/>
          <ac:spMkLst>
            <pc:docMk/>
            <pc:sldMk cId="2144679960" sldId="338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144679960" sldId="338"/>
            <ac:spMk id="4" creationId="{00000000-0000-0000-0000-000000000000}"/>
          </ac:spMkLst>
        </pc:spChg>
      </pc:sldChg>
      <pc:sldChg chg="delSp modSp mod">
        <pc:chgData name="Michael Drechsel" userId="bcc63f8a-f16a-42ad-8e22-9dbe8ab09d0e" providerId="ADAL" clId="{A3ECAC97-5881-4AF5-8CB6-6C31CDFFDB6A}" dt="2024-11-25T12:59:29.196" v="258"/>
        <pc:sldMkLst>
          <pc:docMk/>
          <pc:sldMk cId="2281032028" sldId="339"/>
        </pc:sldMkLst>
        <pc:spChg chg="mod">
          <ac:chgData name="Michael Drechsel" userId="bcc63f8a-f16a-42ad-8e22-9dbe8ab09d0e" providerId="ADAL" clId="{A3ECAC97-5881-4AF5-8CB6-6C31CDFFDB6A}" dt="2024-11-25T12:59:29.196" v="258"/>
          <ac:spMkLst>
            <pc:docMk/>
            <pc:sldMk cId="2281032028" sldId="339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59:20.808" v="256"/>
          <ac:spMkLst>
            <pc:docMk/>
            <pc:sldMk cId="2281032028" sldId="339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281032028" sldId="339"/>
            <ac:spMk id="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59:22.612" v="257" actId="478"/>
          <ac:spMkLst>
            <pc:docMk/>
            <pc:sldMk cId="2281032028" sldId="339"/>
            <ac:spMk id="6" creationId="{048322BE-1F09-A1EB-2A14-DF422EDE1314}"/>
          </ac:spMkLst>
        </pc:spChg>
      </pc:sldChg>
      <pc:sldChg chg="modSp mod modNotesTx">
        <pc:chgData name="Michael Drechsel" userId="bcc63f8a-f16a-42ad-8e22-9dbe8ab09d0e" providerId="ADAL" clId="{A3ECAC97-5881-4AF5-8CB6-6C31CDFFDB6A}" dt="2024-11-25T13:00:50.467" v="275"/>
        <pc:sldMkLst>
          <pc:docMk/>
          <pc:sldMk cId="1721860636" sldId="340"/>
        </pc:sldMkLst>
        <pc:spChg chg="mod">
          <ac:chgData name="Michael Drechsel" userId="bcc63f8a-f16a-42ad-8e22-9dbe8ab09d0e" providerId="ADAL" clId="{A3ECAC97-5881-4AF5-8CB6-6C31CDFFDB6A}" dt="2024-11-25T12:59:50.707" v="261"/>
          <ac:spMkLst>
            <pc:docMk/>
            <pc:sldMk cId="1721860636" sldId="340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59:47.031" v="260" actId="207"/>
          <ac:spMkLst>
            <pc:docMk/>
            <pc:sldMk cId="1721860636" sldId="340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721860636" sldId="340"/>
            <ac:spMk id="4" creationId="{00000000-0000-0000-0000-000000000000}"/>
          </ac:spMkLst>
        </pc:spChg>
      </pc:sldChg>
      <pc:sldChg chg="modSp mod modNotesTx">
        <pc:chgData name="Michael Drechsel" userId="bcc63f8a-f16a-42ad-8e22-9dbe8ab09d0e" providerId="ADAL" clId="{A3ECAC97-5881-4AF5-8CB6-6C31CDFFDB6A}" dt="2024-11-25T13:00:43.663" v="274"/>
        <pc:sldMkLst>
          <pc:docMk/>
          <pc:sldMk cId="2141872633" sldId="342"/>
        </pc:sldMkLst>
        <pc:spChg chg="mod">
          <ac:chgData name="Michael Drechsel" userId="bcc63f8a-f16a-42ad-8e22-9dbe8ab09d0e" providerId="ADAL" clId="{A3ECAC97-5881-4AF5-8CB6-6C31CDFFDB6A}" dt="2024-11-25T13:00:09.669" v="266"/>
          <ac:spMkLst>
            <pc:docMk/>
            <pc:sldMk cId="2141872633" sldId="342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3:00:06.054" v="265" actId="207"/>
          <ac:spMkLst>
            <pc:docMk/>
            <pc:sldMk cId="2141872633" sldId="342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141872633" sldId="342"/>
            <ac:spMk id="4" creationId="{00000000-0000-0000-0000-000000000000}"/>
          </ac:spMkLst>
        </pc:spChg>
      </pc:sldChg>
      <pc:sldChg chg="delSp modSp mod modNotesTx">
        <pc:chgData name="Michael Drechsel" userId="bcc63f8a-f16a-42ad-8e22-9dbe8ab09d0e" providerId="ADAL" clId="{A3ECAC97-5881-4AF5-8CB6-6C31CDFFDB6A}" dt="2024-11-25T13:00:37.917" v="273"/>
        <pc:sldMkLst>
          <pc:docMk/>
          <pc:sldMk cId="429336711" sldId="344"/>
        </pc:sldMkLst>
        <pc:spChg chg="mod">
          <ac:chgData name="Michael Drechsel" userId="bcc63f8a-f16a-42ad-8e22-9dbe8ab09d0e" providerId="ADAL" clId="{A3ECAC97-5881-4AF5-8CB6-6C31CDFFDB6A}" dt="2024-11-25T13:00:29.332" v="272"/>
          <ac:spMkLst>
            <pc:docMk/>
            <pc:sldMk cId="429336711" sldId="344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3:00:24.337" v="270" actId="207"/>
          <ac:spMkLst>
            <pc:docMk/>
            <pc:sldMk cId="429336711" sldId="344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429336711" sldId="344"/>
            <ac:spMk id="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3:00:25.781" v="271" actId="478"/>
          <ac:spMkLst>
            <pc:docMk/>
            <pc:sldMk cId="429336711" sldId="344"/>
            <ac:spMk id="6" creationId="{E4FF0602-CA0A-F121-2F41-F378F48AFB4D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2870853104" sldId="346"/>
        </pc:sldMkLst>
        <pc:spChg chg="mod">
          <ac:chgData name="Michael Drechsel" userId="bcc63f8a-f16a-42ad-8e22-9dbe8ab09d0e" providerId="ADAL" clId="{A3ECAC97-5881-4AF5-8CB6-6C31CDFFDB6A}" dt="2024-11-25T12:35:36.518" v="24"/>
          <ac:spMkLst>
            <pc:docMk/>
            <pc:sldMk cId="2870853104" sldId="346"/>
            <ac:spMk id="9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870853104" sldId="346"/>
            <ac:spMk id="11" creationId="{00000000-0000-0000-0000-000000000000}"/>
          </ac:spMkLst>
        </pc:spChg>
      </pc:sldChg>
      <pc:sldChg chg="modSp modNotesTx">
        <pc:chgData name="Michael Drechsel" userId="bcc63f8a-f16a-42ad-8e22-9dbe8ab09d0e" providerId="ADAL" clId="{A3ECAC97-5881-4AF5-8CB6-6C31CDFFDB6A}" dt="2024-11-25T13:01:23.321" v="279"/>
        <pc:sldMkLst>
          <pc:docMk/>
          <pc:sldMk cId="3161534427" sldId="347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161534427" sldId="347"/>
            <ac:spMk id="4" creationId="{00000000-0000-0000-0000-000000000000}"/>
          </ac:spMkLst>
        </pc:spChg>
      </pc:sldChg>
      <pc:sldChg chg="addSp delSp modSp mod modNotesTx">
        <pc:chgData name="Michael Drechsel" userId="bcc63f8a-f16a-42ad-8e22-9dbe8ab09d0e" providerId="ADAL" clId="{A3ECAC97-5881-4AF5-8CB6-6C31CDFFDB6A}" dt="2024-11-25T12:56:55.436" v="237"/>
        <pc:sldMkLst>
          <pc:docMk/>
          <pc:sldMk cId="3216271083" sldId="348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216271083" sldId="348"/>
            <ac:spMk id="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56:31.418" v="232" actId="478"/>
          <ac:spMkLst>
            <pc:docMk/>
            <pc:sldMk cId="3216271083" sldId="348"/>
            <ac:spMk id="5" creationId="{00000000-0000-0000-0000-000000000000}"/>
          </ac:spMkLst>
        </pc:spChg>
        <pc:spChg chg="add mod">
          <ac:chgData name="Michael Drechsel" userId="bcc63f8a-f16a-42ad-8e22-9dbe8ab09d0e" providerId="ADAL" clId="{A3ECAC97-5881-4AF5-8CB6-6C31CDFFDB6A}" dt="2024-11-25T12:56:31.904" v="233"/>
          <ac:spMkLst>
            <pc:docMk/>
            <pc:sldMk cId="3216271083" sldId="348"/>
            <ac:spMk id="6" creationId="{27DA111B-CE2B-7451-AD2A-ED4771F58AE4}"/>
          </ac:spMkLst>
        </pc:spChg>
        <pc:spChg chg="add mod">
          <ac:chgData name="Michael Drechsel" userId="bcc63f8a-f16a-42ad-8e22-9dbe8ab09d0e" providerId="ADAL" clId="{A3ECAC97-5881-4AF5-8CB6-6C31CDFFDB6A}" dt="2024-11-25T12:56:31.904" v="233"/>
          <ac:spMkLst>
            <pc:docMk/>
            <pc:sldMk cId="3216271083" sldId="348"/>
            <ac:spMk id="7" creationId="{6266B678-8FDB-A441-2303-398A9A5321E1}"/>
          </ac:spMkLst>
        </pc:spChg>
        <pc:spChg chg="add mod">
          <ac:chgData name="Michael Drechsel" userId="bcc63f8a-f16a-42ad-8e22-9dbe8ab09d0e" providerId="ADAL" clId="{A3ECAC97-5881-4AF5-8CB6-6C31CDFFDB6A}" dt="2024-11-25T12:56:31.904" v="233"/>
          <ac:spMkLst>
            <pc:docMk/>
            <pc:sldMk cId="3216271083" sldId="348"/>
            <ac:spMk id="8" creationId="{7E97C390-29C6-A78D-4B4B-D3E4BACB1654}"/>
          </ac:spMkLst>
        </pc:spChg>
        <pc:spChg chg="add mod">
          <ac:chgData name="Michael Drechsel" userId="bcc63f8a-f16a-42ad-8e22-9dbe8ab09d0e" providerId="ADAL" clId="{A3ECAC97-5881-4AF5-8CB6-6C31CDFFDB6A}" dt="2024-11-25T12:56:31.904" v="233"/>
          <ac:spMkLst>
            <pc:docMk/>
            <pc:sldMk cId="3216271083" sldId="348"/>
            <ac:spMk id="9" creationId="{CB5224D7-0CF7-FC22-3516-6244A0D04E11}"/>
          </ac:spMkLst>
        </pc:spChg>
        <pc:spChg chg="del">
          <ac:chgData name="Michael Drechsel" userId="bcc63f8a-f16a-42ad-8e22-9dbe8ab09d0e" providerId="ADAL" clId="{A3ECAC97-5881-4AF5-8CB6-6C31CDFFDB6A}" dt="2024-11-25T12:56:31.418" v="232" actId="478"/>
          <ac:spMkLst>
            <pc:docMk/>
            <pc:sldMk cId="3216271083" sldId="348"/>
            <ac:spMk id="10" creationId="{171554FD-B2E5-2F68-4C06-3D489DCAE296}"/>
          </ac:spMkLst>
        </pc:spChg>
        <pc:spChg chg="add mod">
          <ac:chgData name="Michael Drechsel" userId="bcc63f8a-f16a-42ad-8e22-9dbe8ab09d0e" providerId="ADAL" clId="{A3ECAC97-5881-4AF5-8CB6-6C31CDFFDB6A}" dt="2024-11-25T12:56:31.904" v="233"/>
          <ac:spMkLst>
            <pc:docMk/>
            <pc:sldMk cId="3216271083" sldId="348"/>
            <ac:spMk id="11" creationId="{B4685458-B76D-2AA9-158F-92EE366B673A}"/>
          </ac:spMkLst>
        </pc:spChg>
        <pc:spChg chg="del">
          <ac:chgData name="Michael Drechsel" userId="bcc63f8a-f16a-42ad-8e22-9dbe8ab09d0e" providerId="ADAL" clId="{A3ECAC97-5881-4AF5-8CB6-6C31CDFFDB6A}" dt="2024-11-25T12:56:31.418" v="232" actId="478"/>
          <ac:spMkLst>
            <pc:docMk/>
            <pc:sldMk cId="3216271083" sldId="348"/>
            <ac:spMk id="13" creationId="{3D108333-F7B7-C750-5D34-829F9349C548}"/>
          </ac:spMkLst>
        </pc:spChg>
        <pc:spChg chg="del">
          <ac:chgData name="Michael Drechsel" userId="bcc63f8a-f16a-42ad-8e22-9dbe8ab09d0e" providerId="ADAL" clId="{A3ECAC97-5881-4AF5-8CB6-6C31CDFFDB6A}" dt="2024-11-25T12:56:49.409" v="235" actId="478"/>
          <ac:spMkLst>
            <pc:docMk/>
            <pc:sldMk cId="3216271083" sldId="348"/>
            <ac:spMk id="14" creationId="{DA8EEB34-6306-5CDC-8D1D-D3892CCAD35A}"/>
          </ac:spMkLst>
        </pc:spChg>
        <pc:spChg chg="del">
          <ac:chgData name="Michael Drechsel" userId="bcc63f8a-f16a-42ad-8e22-9dbe8ab09d0e" providerId="ADAL" clId="{A3ECAC97-5881-4AF5-8CB6-6C31CDFFDB6A}" dt="2024-11-25T12:56:31.418" v="232" actId="478"/>
          <ac:spMkLst>
            <pc:docMk/>
            <pc:sldMk cId="3216271083" sldId="348"/>
            <ac:spMk id="15" creationId="{7C59B671-3A11-1A1F-6AD7-4FECDA0D3CEF}"/>
          </ac:spMkLst>
        </pc:spChg>
        <pc:spChg chg="del">
          <ac:chgData name="Michael Drechsel" userId="bcc63f8a-f16a-42ad-8e22-9dbe8ab09d0e" providerId="ADAL" clId="{A3ECAC97-5881-4AF5-8CB6-6C31CDFFDB6A}" dt="2024-11-25T12:56:31.418" v="232" actId="478"/>
          <ac:spMkLst>
            <pc:docMk/>
            <pc:sldMk cId="3216271083" sldId="348"/>
            <ac:spMk id="16" creationId="{61C17C84-9D38-F6FA-958D-6EBBDEF6DEE2}"/>
          </ac:spMkLst>
        </pc:spChg>
        <pc:spChg chg="del">
          <ac:chgData name="Michael Drechsel" userId="bcc63f8a-f16a-42ad-8e22-9dbe8ab09d0e" providerId="ADAL" clId="{A3ECAC97-5881-4AF5-8CB6-6C31CDFFDB6A}" dt="2024-11-25T12:56:31.418" v="232" actId="478"/>
          <ac:spMkLst>
            <pc:docMk/>
            <pc:sldMk cId="3216271083" sldId="348"/>
            <ac:spMk id="17" creationId="{098C1C21-E9FF-C542-C2D2-2CD05777A718}"/>
          </ac:spMkLst>
        </pc:spChg>
        <pc:spChg chg="del">
          <ac:chgData name="Michael Drechsel" userId="bcc63f8a-f16a-42ad-8e22-9dbe8ab09d0e" providerId="ADAL" clId="{A3ECAC97-5881-4AF5-8CB6-6C31CDFFDB6A}" dt="2024-11-25T12:56:31.418" v="232" actId="478"/>
          <ac:spMkLst>
            <pc:docMk/>
            <pc:sldMk cId="3216271083" sldId="348"/>
            <ac:spMk id="18" creationId="{EB0B2269-5BA3-5EFC-F67E-DF51F69B2AB0}"/>
          </ac:spMkLst>
        </pc:spChg>
        <pc:spChg chg="add mod">
          <ac:chgData name="Michael Drechsel" userId="bcc63f8a-f16a-42ad-8e22-9dbe8ab09d0e" providerId="ADAL" clId="{A3ECAC97-5881-4AF5-8CB6-6C31CDFFDB6A}" dt="2024-11-25T12:56:31.904" v="233"/>
          <ac:spMkLst>
            <pc:docMk/>
            <pc:sldMk cId="3216271083" sldId="348"/>
            <ac:spMk id="19" creationId="{571F9845-34E1-18E7-A635-65EC29825B48}"/>
          </ac:spMkLst>
        </pc:spChg>
        <pc:spChg chg="add mod">
          <ac:chgData name="Michael Drechsel" userId="bcc63f8a-f16a-42ad-8e22-9dbe8ab09d0e" providerId="ADAL" clId="{A3ECAC97-5881-4AF5-8CB6-6C31CDFFDB6A}" dt="2024-11-25T12:56:31.904" v="233"/>
          <ac:spMkLst>
            <pc:docMk/>
            <pc:sldMk cId="3216271083" sldId="348"/>
            <ac:spMk id="20" creationId="{EBA84BE5-9E4E-E027-D08F-BEECF0D2B2AB}"/>
          </ac:spMkLst>
        </pc:spChg>
        <pc:spChg chg="add mod">
          <ac:chgData name="Michael Drechsel" userId="bcc63f8a-f16a-42ad-8e22-9dbe8ab09d0e" providerId="ADAL" clId="{A3ECAC97-5881-4AF5-8CB6-6C31CDFFDB6A}" dt="2024-11-25T12:56:31.904" v="233"/>
          <ac:spMkLst>
            <pc:docMk/>
            <pc:sldMk cId="3216271083" sldId="348"/>
            <ac:spMk id="30" creationId="{D023F462-DCFB-F37A-19EA-06C4C5972DBE}"/>
          </ac:spMkLst>
        </pc:spChg>
        <pc:spChg chg="mod">
          <ac:chgData name="Michael Drechsel" userId="bcc63f8a-f16a-42ad-8e22-9dbe8ab09d0e" providerId="ADAL" clId="{A3ECAC97-5881-4AF5-8CB6-6C31CDFFDB6A}" dt="2024-11-25T12:56:49.881" v="236"/>
          <ac:spMkLst>
            <pc:docMk/>
            <pc:sldMk cId="3216271083" sldId="348"/>
            <ac:spMk id="36" creationId="{82239096-3D72-7863-1199-8D91680AEC13}"/>
          </ac:spMkLst>
        </pc:spChg>
        <pc:spChg chg="mod">
          <ac:chgData name="Michael Drechsel" userId="bcc63f8a-f16a-42ad-8e22-9dbe8ab09d0e" providerId="ADAL" clId="{A3ECAC97-5881-4AF5-8CB6-6C31CDFFDB6A}" dt="2024-11-25T12:56:49.881" v="236"/>
          <ac:spMkLst>
            <pc:docMk/>
            <pc:sldMk cId="3216271083" sldId="348"/>
            <ac:spMk id="37" creationId="{B36F2DD1-5C49-086A-663E-301FBA0E69D1}"/>
          </ac:spMkLst>
        </pc:spChg>
        <pc:spChg chg="mod">
          <ac:chgData name="Michael Drechsel" userId="bcc63f8a-f16a-42ad-8e22-9dbe8ab09d0e" providerId="ADAL" clId="{A3ECAC97-5881-4AF5-8CB6-6C31CDFFDB6A}" dt="2024-11-25T12:56:49.881" v="236"/>
          <ac:spMkLst>
            <pc:docMk/>
            <pc:sldMk cId="3216271083" sldId="348"/>
            <ac:spMk id="38" creationId="{E37925D9-6817-3D7F-EADD-F7694C6FE1AD}"/>
          </ac:spMkLst>
        </pc:spChg>
        <pc:spChg chg="mod">
          <ac:chgData name="Michael Drechsel" userId="bcc63f8a-f16a-42ad-8e22-9dbe8ab09d0e" providerId="ADAL" clId="{A3ECAC97-5881-4AF5-8CB6-6C31CDFFDB6A}" dt="2024-11-25T12:56:49.881" v="236"/>
          <ac:spMkLst>
            <pc:docMk/>
            <pc:sldMk cId="3216271083" sldId="348"/>
            <ac:spMk id="39" creationId="{7F6C939A-AC29-2DA4-40BE-6243E13F700D}"/>
          </ac:spMkLst>
        </pc:spChg>
        <pc:spChg chg="mod">
          <ac:chgData name="Michael Drechsel" userId="bcc63f8a-f16a-42ad-8e22-9dbe8ab09d0e" providerId="ADAL" clId="{A3ECAC97-5881-4AF5-8CB6-6C31CDFFDB6A}" dt="2024-11-25T12:56:49.881" v="236"/>
          <ac:spMkLst>
            <pc:docMk/>
            <pc:sldMk cId="3216271083" sldId="348"/>
            <ac:spMk id="40" creationId="{B2672792-B90B-F259-300D-DA1D3F9D4D3E}"/>
          </ac:spMkLst>
        </pc:spChg>
        <pc:spChg chg="mod">
          <ac:chgData name="Michael Drechsel" userId="bcc63f8a-f16a-42ad-8e22-9dbe8ab09d0e" providerId="ADAL" clId="{A3ECAC97-5881-4AF5-8CB6-6C31CDFFDB6A}" dt="2024-11-25T12:56:49.881" v="236"/>
          <ac:spMkLst>
            <pc:docMk/>
            <pc:sldMk cId="3216271083" sldId="348"/>
            <ac:spMk id="41" creationId="{238EDFD0-57BB-5C7E-AC0D-22E0BA9BA0DF}"/>
          </ac:spMkLst>
        </pc:spChg>
        <pc:spChg chg="mod">
          <ac:chgData name="Michael Drechsel" userId="bcc63f8a-f16a-42ad-8e22-9dbe8ab09d0e" providerId="ADAL" clId="{A3ECAC97-5881-4AF5-8CB6-6C31CDFFDB6A}" dt="2024-11-25T12:56:49.881" v="236"/>
          <ac:spMkLst>
            <pc:docMk/>
            <pc:sldMk cId="3216271083" sldId="348"/>
            <ac:spMk id="42" creationId="{C01B1226-EF2F-5645-537A-A1DCDB6D540D}"/>
          </ac:spMkLst>
        </pc:spChg>
        <pc:spChg chg="mod">
          <ac:chgData name="Michael Drechsel" userId="bcc63f8a-f16a-42ad-8e22-9dbe8ab09d0e" providerId="ADAL" clId="{A3ECAC97-5881-4AF5-8CB6-6C31CDFFDB6A}" dt="2024-11-25T12:56:49.881" v="236"/>
          <ac:spMkLst>
            <pc:docMk/>
            <pc:sldMk cId="3216271083" sldId="348"/>
            <ac:spMk id="43" creationId="{B290C9EC-05B6-3507-F1D0-F187C26D8ACC}"/>
          </ac:spMkLst>
        </pc:spChg>
        <pc:spChg chg="mod">
          <ac:chgData name="Michael Drechsel" userId="bcc63f8a-f16a-42ad-8e22-9dbe8ab09d0e" providerId="ADAL" clId="{A3ECAC97-5881-4AF5-8CB6-6C31CDFFDB6A}" dt="2024-11-25T12:56:49.881" v="236"/>
          <ac:spMkLst>
            <pc:docMk/>
            <pc:sldMk cId="3216271083" sldId="348"/>
            <ac:spMk id="45" creationId="{3B1A3078-A773-9ACD-BEFD-63D10A55FB32}"/>
          </ac:spMkLst>
        </pc:spChg>
        <pc:grpChg chg="add mod">
          <ac:chgData name="Michael Drechsel" userId="bcc63f8a-f16a-42ad-8e22-9dbe8ab09d0e" providerId="ADAL" clId="{A3ECAC97-5881-4AF5-8CB6-6C31CDFFDB6A}" dt="2024-11-25T12:56:49.881" v="236"/>
          <ac:grpSpMkLst>
            <pc:docMk/>
            <pc:sldMk cId="3216271083" sldId="348"/>
            <ac:grpSpMk id="35" creationId="{4985936F-5E56-117F-BEBF-EF6DDF76411A}"/>
          </ac:grpSpMkLst>
        </pc:grpChg>
        <pc:grpChg chg="del">
          <ac:chgData name="Michael Drechsel" userId="bcc63f8a-f16a-42ad-8e22-9dbe8ab09d0e" providerId="ADAL" clId="{A3ECAC97-5881-4AF5-8CB6-6C31CDFFDB6A}" dt="2024-11-25T12:56:49.409" v="235" actId="478"/>
          <ac:grpSpMkLst>
            <pc:docMk/>
            <pc:sldMk cId="3216271083" sldId="348"/>
            <ac:grpSpMk id="44" creationId="{8B790BBA-303D-42D4-A5C9-3E594D6C4B0F}"/>
          </ac:grpSpMkLst>
        </pc:grpChg>
        <pc:graphicFrameChg chg="del">
          <ac:chgData name="Michael Drechsel" userId="bcc63f8a-f16a-42ad-8e22-9dbe8ab09d0e" providerId="ADAL" clId="{A3ECAC97-5881-4AF5-8CB6-6C31CDFFDB6A}" dt="2024-11-25T12:56:46.424" v="234" actId="478"/>
          <ac:graphicFrameMkLst>
            <pc:docMk/>
            <pc:sldMk cId="3216271083" sldId="348"/>
            <ac:graphicFrameMk id="12" creationId="{2B9F5C74-F173-5680-CF24-D64EADC1DCAC}"/>
          </ac:graphicFrameMkLst>
        </pc:graphicFrameChg>
        <pc:graphicFrameChg chg="add mod">
          <ac:chgData name="Michael Drechsel" userId="bcc63f8a-f16a-42ad-8e22-9dbe8ab09d0e" providerId="ADAL" clId="{A3ECAC97-5881-4AF5-8CB6-6C31CDFFDB6A}" dt="2024-11-25T12:56:49.881" v="236"/>
          <ac:graphicFrameMkLst>
            <pc:docMk/>
            <pc:sldMk cId="3216271083" sldId="348"/>
            <ac:graphicFrameMk id="34" creationId="{7387716F-9C23-7FBA-635D-B1BD292437D9}"/>
          </ac:graphicFrameMkLst>
        </pc:graphicFrameChg>
      </pc:sldChg>
      <pc:sldChg chg="addSp delSp modSp mod modNotesTx">
        <pc:chgData name="Michael Drechsel" userId="bcc63f8a-f16a-42ad-8e22-9dbe8ab09d0e" providerId="ADAL" clId="{A3ECAC97-5881-4AF5-8CB6-6C31CDFFDB6A}" dt="2024-11-25T12:43:40.740" v="111"/>
        <pc:sldMkLst>
          <pc:docMk/>
          <pc:sldMk cId="2575358952" sldId="349"/>
        </pc:sldMkLst>
        <pc:spChg chg="mod">
          <ac:chgData name="Michael Drechsel" userId="bcc63f8a-f16a-42ad-8e22-9dbe8ab09d0e" providerId="ADAL" clId="{A3ECAC97-5881-4AF5-8CB6-6C31CDFFDB6A}" dt="2024-11-25T12:39:59.530" v="63" actId="207"/>
          <ac:spMkLst>
            <pc:docMk/>
            <pc:sldMk cId="2575358952" sldId="349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575358952" sldId="349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" creationId="{1335CD42-A2BD-D86D-465A-02CD280B2C1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3" creationId="{CA5C2459-81C8-30EB-26F8-06AB5D3B674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4" creationId="{2455EEFD-4C27-122F-B419-3090E4E80EB3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5" creationId="{BF5144B0-712D-02DF-CC77-09B04ACD4B0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6" creationId="{7576E5B6-7162-1753-A1B8-EFE80195A57F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7" creationId="{1D4EAD37-0A81-D69B-EE59-A2B6C9A3336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8" creationId="{C8259597-DD5B-144D-4A06-DCEE34330B8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9" creationId="{E00605F9-27E3-21A5-6E93-CCB830FC3622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20" creationId="{E67161BB-D727-A8D4-74F0-DA8006F2C40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21" creationId="{16D81D71-71B5-8E98-2AFA-0975C4D0760C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22" creationId="{B6FBB6FE-53EE-951A-94F1-82A01B568B7E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23" creationId="{52746A18-0E6E-7B02-4994-F79BD72FD0F8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24" creationId="{A122C04D-C94A-1182-7CC9-F0AE6D0E759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25" creationId="{1993FCB7-E637-64A3-D4BC-EB14F91596D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26" creationId="{A03C6CCE-0D47-A5E8-3FD4-22C20633088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27" creationId="{7F970B6E-C7B7-DE49-2736-C898551E51C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28" creationId="{8B93CF33-8310-83EA-49D3-10172A3955DE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29" creationId="{B0E0DA38-DDEF-CE0F-4DED-344F6F9BC083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30" creationId="{1034CB8C-28D4-C83B-1B31-B961E25FCB9D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31" creationId="{2279A62A-6158-DB0B-DF29-A51CD1A5CF55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32" creationId="{52C5D724-5DA2-1371-C84A-1C374128F82D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33" creationId="{F46FD805-EF37-C639-B2BA-20BCDF692405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34" creationId="{22045116-97EE-6BA2-6D40-FA1B680C1A2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35" creationId="{75FE5CED-B42D-764C-2B1E-000BB8AE65A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36" creationId="{8764D449-3543-8F38-6091-D8B485399B1A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37" creationId="{BF6E5D38-1CD2-C71F-3A9E-88C6CA4EE792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38" creationId="{363CE3E2-D0DD-74C4-58B8-2B9D477288DB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39" creationId="{373DD143-F12C-CA08-9F57-1824ABDFA63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40" creationId="{CA28EAA5-CD35-FF7A-2EC7-0750658CC722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41" creationId="{B7C7956F-83AF-1071-428E-BF527F0EEAF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42" creationId="{C619382F-BFB8-5594-3B79-D895F7A81C5E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43" creationId="{837EB78D-CEAA-FCFB-4B15-D89399164B9D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44" creationId="{6C8F2DCF-72A0-805C-F995-75393F4886A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45" creationId="{32E82745-E3CD-B057-64A6-8E53C156FAC3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46" creationId="{CD307B64-BC88-A63F-818D-D2BCCF883903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47" creationId="{BFA67D69-6406-F4D3-E99D-164397F13965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48" creationId="{C98957A5-9D6C-072F-E5A5-A0A7F24BA05F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49" creationId="{A2F22046-11EC-5010-9D8D-A6C340B1FDA1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50" creationId="{C9DE0711-E037-0B53-9C93-9A4EB0EDA3FE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51" creationId="{FE7CAD69-EDAB-BB71-E476-DC0052C22206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52" creationId="{384C9400-6525-D17D-A673-2164ABE92A76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53" creationId="{B66BF0CE-DA30-24AB-4C5E-4A06978F8CE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54" creationId="{1EDAE25F-989B-5AFB-9491-A035BD610A8D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55" creationId="{153ADA7A-7806-5D1B-50A4-05F4A3CD1C4D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56" creationId="{D2C3DA3F-52E5-E575-28E5-79FFB5788CE2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57" creationId="{F7E903D1-5CD2-16B4-D525-37136CD75ED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58" creationId="{964635D1-84FC-0575-C1E6-E64F1B9E026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59" creationId="{D1FE7E1C-5522-3E0A-E118-048639965C5D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60" creationId="{C1F7BF16-4B0B-4235-8ACE-EED320A7AA4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61" creationId="{647AFF60-A479-F1A4-6424-D32FCF6A14C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62" creationId="{60B80441-98AF-B837-373B-889C9BF2BBE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63" creationId="{C33D35CD-5468-123A-7A42-42D29AB381ED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896" creationId="{72E1A322-F4D5-8F1A-EE25-44391C659565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897" creationId="{14B0DD66-CCEC-FEAC-E4BB-522F0E30005F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898" creationId="{8E1215D0-527C-9050-2FB5-000B8DD9CDF8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899" creationId="{994A7660-B4DE-5904-D207-A2C7564770D8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00" creationId="{DCCD88CA-BCEB-44A2-0D68-B8F6E133F6E3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01" creationId="{C7439A46-FDC6-C144-34D6-EB6C73666DA2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02" creationId="{A8700A79-1C94-9B20-97DC-6EAD0CCF78B6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03" creationId="{DB77E42B-7507-C506-FB46-870D05FBE66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04" creationId="{0A6F2E3A-DD9C-A36F-4405-904EB83ED7D5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05" creationId="{0EC3D616-3772-D830-DAFB-CD5DA518FF4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06" creationId="{CF0224CB-3E48-11D8-BA70-C2C7A4B5EA68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07" creationId="{109CB87C-BF00-B2C9-83DC-FE42013D2D8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08" creationId="{74EB111D-564B-3F07-CA86-AD9BF39E98EB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09" creationId="{E920E900-D607-09B9-64F5-5EF83029F78D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10" creationId="{4C9389EB-8A25-9B7E-782B-224FB06CB66C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11" creationId="{01686DC7-91EF-8873-6611-E0C3AEA13F9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12" creationId="{1593DE37-70A2-AA1E-1271-3EFC3085845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13" creationId="{E953495D-65FB-30C3-483C-596F58DF59FC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14" creationId="{DA6F4464-261D-DADD-40DE-358DF991314B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15" creationId="{EEF7BCD9-5308-2076-7E25-3D8130F6A016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16" creationId="{9CA7595D-8FF6-15C5-DF70-5DCE987020E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17" creationId="{D9BA60C3-7457-18FE-6B87-4206DF6CDEE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18" creationId="{57F632AA-8D7B-E5BE-4FD1-A99ABEB3C27C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19" creationId="{1858CC33-FBF6-C504-0C7E-592B7823DFAA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20" creationId="{7BFD566F-DF39-D583-83CA-31E97E271B2F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21" creationId="{B9436C86-343C-E11D-2EC4-646C7D8E3E51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22" creationId="{B7095896-3ED8-B5AA-130E-D08AA888640F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23" creationId="{D97CBA75-456D-31A4-05DD-BE4A40A0DE6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24" creationId="{7F4040CB-8A12-3F73-737F-0DC482773E3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25" creationId="{70CCEF2F-ABBD-CDF5-2E34-80E78CEDE89E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26" creationId="{049999AC-4F1F-9B13-0DF0-9DF27C9FFB52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27" creationId="{6F758C4C-5515-B633-0F87-6A15E3FDEAE1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28" creationId="{7728F884-E837-4D05-F687-804C5CD0FD0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29" creationId="{1B379499-DF51-A6E7-E100-A5E1B629A14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30" creationId="{3A05F335-4E1C-0E75-E3ED-76A628B8CDDB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31" creationId="{8BC065CB-8A37-5918-CAA6-B5FCC1C9A44F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32" creationId="{98E643FD-7697-688B-44CF-FFDB8750274C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33" creationId="{1865205E-4377-3F6D-3EEE-41940E6A5253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34" creationId="{1E2825A2-10D1-B650-2BB9-FFDD424BBE12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35" creationId="{586DF627-2E43-9C42-A82E-31BA001D2576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36" creationId="{0889AF9D-D6B7-D528-F633-8DCFBF1984E5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37" creationId="{632E0BB4-D5F3-2560-AFF1-5CC03286723F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38" creationId="{04D4A696-C53F-41F5-E001-C8E84AA97573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39" creationId="{2665C4C1-6310-A150-1077-139CE2B16F66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40" creationId="{6A100F81-6943-5731-5CE9-9796295A5E85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41" creationId="{CE1FBB92-399D-5DD4-3F31-99B6D157CC6A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42" creationId="{43A4B806-A6A4-39BD-7930-206F4F1F674F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43" creationId="{0884DD6B-DF5C-49D3-D453-ECCCF6B3317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44" creationId="{396D55B6-609F-9426-9CB2-A9B0DB71280B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45" creationId="{B5A26A01-81D1-3372-20F4-2E0E69095B8F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46" creationId="{F0F7A92F-70F3-510D-849E-28FDEADC12D3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47" creationId="{38C78514-7010-CB17-2EBF-30D9BF3A70B5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48" creationId="{15F41942-DD49-5399-F5E9-7F3108B41376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49" creationId="{AFAD2A63-3A34-B8BF-560E-4A27C330F1D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50" creationId="{972E1415-0BAF-1B2B-120C-37ED6AF9B3D5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51" creationId="{876D3E5A-DC07-B534-39D1-18A290FAA68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952" creationId="{2A264956-E4AB-F47D-14D2-85F0EDD60E6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65" creationId="{E982731D-3918-BFAA-4D0E-D065587F94AF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66" creationId="{45AE8221-1A0A-A8DC-649E-E85D46EC2456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67" creationId="{7634B92A-515B-BC98-69A5-770D001BF056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68" creationId="{627E0F30-BC16-F9BD-155E-4FF53EEB59BE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69" creationId="{BC027A2F-45D1-F880-982A-E9224AEAC42F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70" creationId="{14A8DB96-128E-FEAB-74C0-AA7A695C9A1A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71" creationId="{EB6D5811-6DAC-AAD6-52CC-4C0771EB47DE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72" creationId="{2BDA396B-3E4C-C721-37E7-D53087281218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73" creationId="{6B657B24-EA05-3EFE-B27D-FC5622D24B26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74" creationId="{8B3BE2EB-392C-5734-00E8-D7756157CBBB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75" creationId="{7340365A-5BC1-6B86-4A46-9F0D052FF5E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76" creationId="{22B6206E-CC75-165D-3147-F845CDAC0ECD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77" creationId="{D16468AD-E160-617B-579C-92A1AE1BEB1D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78" creationId="{AA719069-A47D-FB1D-5F48-996134165AD6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79" creationId="{2E443F7E-9680-F985-4D19-13A84FFD714E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80" creationId="{B3AECECD-278D-B23F-8CC9-8A61C7A89CBD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81" creationId="{397CAF49-995F-F837-5708-ABEC7CB25A9A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82" creationId="{D1144A0C-4D93-E121-BD6A-67D8EF1F987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83" creationId="{73C2874C-CEBC-00C0-7811-D912565D304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84" creationId="{443125A4-C4C3-C517-D1B9-21493A1C6DB8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85" creationId="{CEB39526-FD2A-ED3F-3378-D16699BD043A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86" creationId="{08C5AC51-FB29-1D0F-5016-F40803ADC52D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87" creationId="{DBD627F2-6C3A-F0DF-008F-6B51B0C3248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88" creationId="{462C4166-80D6-9903-FCC6-ED0DC068DA4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89" creationId="{7F7B95F8-283D-8697-E46C-5478ED725EC1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90" creationId="{B93D2503-1259-3CF6-25DE-7999BC544B6E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91" creationId="{51902789-D81F-765D-C051-F0CA3246E394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92" creationId="{E9FEC43B-0D51-D229-81A7-5F8174274CD2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93" creationId="{B3725C86-139E-7BA7-FCC1-94F5776772ED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94" creationId="{42FB93AF-BF92-E4B1-7ACC-62A5A3435BC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95" creationId="{D01BC960-6FCF-4D36-4530-4F9D3C783E62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96" creationId="{92B93331-B866-9DA9-3C02-D7173AEA3298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97" creationId="{FCECB447-6B8B-11A3-E985-FE490925A56C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98" creationId="{E4030294-85D8-5C9E-CF16-E476990F522F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199" creationId="{1C89D9F9-AFF9-4D9C-FEED-2091AAF663F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00" creationId="{0AF9CFFB-819D-3BD2-4FC0-6FD2D391274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01" creationId="{7EE38F09-A318-2947-632D-0504A4B26B81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02" creationId="{9BE02D4D-1492-BFBB-04C9-2B6134580678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03" creationId="{AD37D2FD-1CFF-4074-C020-C54708CCD475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04" creationId="{B704392B-2D1D-F282-5371-739AE823DEED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05" creationId="{8472B7DC-0801-1FA3-0E37-7A8EBEE77AA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06" creationId="{49DEB4BF-362C-5110-5BDD-C9BB0C4A5733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07" creationId="{09F8171E-AC9A-5BAE-DC88-E28022CB45C6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08" creationId="{1E47718A-A62C-AB9A-5D30-8821A736CD4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09" creationId="{6FAB5A10-9BDF-13C1-E221-D6CD9BDCE4C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10" creationId="{D1740AA8-3A40-9E73-01CD-2D043E2F9C41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11" creationId="{828C4B47-8E2B-F581-F85A-DB351112EE3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12" creationId="{69F65649-B364-3599-3EEB-63B3E9DC31F8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13" creationId="{94EAB81E-9A61-2282-0664-3985B6C8205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14" creationId="{1104EB17-9095-6E97-6F3C-59539596F5F5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15" creationId="{FDB84BC0-ECF2-FDD8-EA68-5DDA2C55E19C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16" creationId="{1A348E5A-D4CB-85B1-2C1B-36B914FC6B04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17" creationId="{E0EA19C9-5DE1-F3A9-9C30-B4FD3B14924C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18" creationId="{9A5CF1EB-9B7C-0BED-2C94-3B1B8D165F3B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19" creationId="{46B91E92-2339-0E0E-9C35-E8277917CC2B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20" creationId="{9D81C5EE-96E3-DFA9-A6CB-871163E7D4A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21" creationId="{62AC3972-B6AC-DD50-08CD-1882AB64022F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22" creationId="{488D3235-4E03-BA40-909D-94EF50897178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23" creationId="{899A53DB-7FD9-F36E-38FE-1E3FB2586CAF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24" creationId="{A8F32B58-7DD2-26BE-CDF0-2338D29875D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25" creationId="{285C2F66-A6B4-A287-C894-8D9BD23D442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26" creationId="{AA40B018-2CC2-BE46-29E7-E1A78D3612F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27" creationId="{091AFF19-13E6-35A4-E7B8-C4A19B7F814C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28" creationId="{A0B2A1DB-7DD6-C06C-AB3A-FB204B8D13A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29" creationId="{742E58B8-3F4F-E90E-D69B-B00ABF250892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30" creationId="{71CE5AFD-57D5-07A9-1CF4-423540BA8A6E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31" creationId="{7A366CD6-6B71-1A5D-332E-2C835A90609E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32" creationId="{78231049-4580-1DC9-A5F3-C7ED4D11570C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33" creationId="{C8C383A9-60C0-5541-430A-8317143DC3F3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34" creationId="{333F803B-4384-B26F-2FD8-DA4DE71B0D52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35" creationId="{0F1E2508-2B51-74E9-E6ED-0ADC858EAE54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36" creationId="{8C365342-1D9D-F980-0AE5-3CF24964E49C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37" creationId="{BA36F712-8E8C-B1C3-AC20-E9DBA605004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38" creationId="{63E8E5A2-3A63-E68F-3646-305060D0D632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39" creationId="{43EA623B-1CB2-F64A-3248-59462041A66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40" creationId="{FAEAA4D3-5BA8-632F-ADA7-E0EF403AAAFC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41" creationId="{B1E21836-9C73-42B3-449F-1751176D15CD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42" creationId="{075DBD75-12B6-0866-A3E6-31E5990F9AD8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43" creationId="{4CFE4328-015C-649E-E79F-47E221B55AAB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44" creationId="{7B2F79A4-2E8C-7372-5782-4F294556BA2A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45" creationId="{F8DEAF95-6988-1712-90FB-39359866E1A2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46" creationId="{76E71405-5289-1DA8-BADF-B549B69702EB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47" creationId="{70DC8969-0853-9FC8-DB29-A8110515054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48" creationId="{3BE34781-D14D-1E59-287E-3149B20FA43B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49" creationId="{A36F7B6A-6C20-E526-047B-7B2C637D73BA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50" creationId="{247A5564-5097-EEEB-35DB-9A03096D69BB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51" creationId="{A3DF4150-C4CB-DA2E-ACB3-31E5DC929930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52" creationId="{4541AEAE-35F3-2C7F-C79C-3ABDAF52B25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53" creationId="{2D43A72A-7098-8E16-C245-7527DEF17D67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54" creationId="{7A2FE9EB-AFE9-E749-68E2-E041D0E5E8F4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55" creationId="{FE87700C-D9A0-5BFF-589D-432DDD261C96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56" creationId="{563B0B31-BD29-A1D5-49D6-23C6E581AC0B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57" creationId="{9308BFF9-A600-0BE6-E8A2-F35785F8ED6B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58" creationId="{168CF032-1DB6-733E-EF43-7E711BC1C494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59" creationId="{CFE178CD-6103-E58F-2F59-859302DD6B3C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60" creationId="{5E69CD1D-051E-9EFE-07FB-77437BAC00A1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61" creationId="{B89383F4-F738-E14F-4FBD-FAD977312D64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62" creationId="{403F608F-C15F-3B56-503E-A85A997E4FF5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63" creationId="{B623B357-3E88-81E1-772B-276782694341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64" creationId="{795D9E07-9C96-A7B6-2F74-5DF81166AE93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65" creationId="{F8E15AA1-AFC9-4B6D-7AE1-38E87AEF3459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66" creationId="{2DCAB6EC-840D-BD0E-AD4A-22E94C7709B6}"/>
          </ac:spMkLst>
        </pc:spChg>
        <pc:spChg chg="mod">
          <ac:chgData name="Michael Drechsel" userId="bcc63f8a-f16a-42ad-8e22-9dbe8ab09d0e" providerId="ADAL" clId="{A3ECAC97-5881-4AF5-8CB6-6C31CDFFDB6A}" dt="2024-11-25T12:39:54.017" v="61"/>
          <ac:spMkLst>
            <pc:docMk/>
            <pc:sldMk cId="2575358952" sldId="349"/>
            <ac:spMk id="1267" creationId="{6DD1B485-5005-00C5-9D10-4122469468DE}"/>
          </ac:spMkLst>
        </pc:spChg>
        <pc:spChg chg="mod">
          <ac:chgData name="Michael Drechsel" userId="bcc63f8a-f16a-42ad-8e22-9dbe8ab09d0e" providerId="ADAL" clId="{A3ECAC97-5881-4AF5-8CB6-6C31CDFFDB6A}" dt="2024-11-25T12:43:40.740" v="111"/>
          <ac:spMkLst>
            <pc:docMk/>
            <pc:sldMk cId="2575358952" sldId="349"/>
            <ac:spMk id="1269" creationId="{88ECFE11-046B-8C49-3196-F0E22FDFCD77}"/>
          </ac:spMkLst>
        </pc:spChg>
        <pc:spChg chg="mod">
          <ac:chgData name="Michael Drechsel" userId="bcc63f8a-f16a-42ad-8e22-9dbe8ab09d0e" providerId="ADAL" clId="{A3ECAC97-5881-4AF5-8CB6-6C31CDFFDB6A}" dt="2024-11-25T12:43:40.740" v="111"/>
          <ac:spMkLst>
            <pc:docMk/>
            <pc:sldMk cId="2575358952" sldId="349"/>
            <ac:spMk id="1270" creationId="{1FD7DA74-840C-47CD-23A2-FB1A960580A3}"/>
          </ac:spMkLst>
        </pc:spChg>
        <pc:spChg chg="mod">
          <ac:chgData name="Michael Drechsel" userId="bcc63f8a-f16a-42ad-8e22-9dbe8ab09d0e" providerId="ADAL" clId="{A3ECAC97-5881-4AF5-8CB6-6C31CDFFDB6A}" dt="2024-11-25T12:43:40.740" v="111"/>
          <ac:spMkLst>
            <pc:docMk/>
            <pc:sldMk cId="2575358952" sldId="349"/>
            <ac:spMk id="1271" creationId="{CDA306F9-C899-669F-F22E-BDA82120A629}"/>
          </ac:spMkLst>
        </pc:spChg>
        <pc:spChg chg="mod">
          <ac:chgData name="Michael Drechsel" userId="bcc63f8a-f16a-42ad-8e22-9dbe8ab09d0e" providerId="ADAL" clId="{A3ECAC97-5881-4AF5-8CB6-6C31CDFFDB6A}" dt="2024-11-25T12:43:40.740" v="111"/>
          <ac:spMkLst>
            <pc:docMk/>
            <pc:sldMk cId="2575358952" sldId="349"/>
            <ac:spMk id="1272" creationId="{E7F598F5-B98F-14B2-B462-FBD39A84BF8A}"/>
          </ac:spMkLst>
        </pc:spChg>
        <pc:spChg chg="mod">
          <ac:chgData name="Michael Drechsel" userId="bcc63f8a-f16a-42ad-8e22-9dbe8ab09d0e" providerId="ADAL" clId="{A3ECAC97-5881-4AF5-8CB6-6C31CDFFDB6A}" dt="2024-11-25T12:43:40.740" v="111"/>
          <ac:spMkLst>
            <pc:docMk/>
            <pc:sldMk cId="2575358952" sldId="349"/>
            <ac:spMk id="1273" creationId="{19E20D82-014E-C987-5543-FCE5F9EDBFA5}"/>
          </ac:spMkLst>
        </pc:spChg>
        <pc:spChg chg="mod">
          <ac:chgData name="Michael Drechsel" userId="bcc63f8a-f16a-42ad-8e22-9dbe8ab09d0e" providerId="ADAL" clId="{A3ECAC97-5881-4AF5-8CB6-6C31CDFFDB6A}" dt="2024-11-25T12:43:40.740" v="111"/>
          <ac:spMkLst>
            <pc:docMk/>
            <pc:sldMk cId="2575358952" sldId="349"/>
            <ac:spMk id="1274" creationId="{8FD4FAA4-DF28-A468-A046-A0FFFF22C7AD}"/>
          </ac:spMkLst>
        </pc:spChg>
        <pc:grpChg chg="del">
          <ac:chgData name="Michael Drechsel" userId="bcc63f8a-f16a-42ad-8e22-9dbe8ab09d0e" providerId="ADAL" clId="{A3ECAC97-5881-4AF5-8CB6-6C31CDFFDB6A}" dt="2024-11-25T12:39:53.642" v="60" actId="478"/>
          <ac:grpSpMkLst>
            <pc:docMk/>
            <pc:sldMk cId="2575358952" sldId="349"/>
            <ac:grpSpMk id="5" creationId="{00000000-0000-0000-0000-000000000000}"/>
          </ac:grpSpMkLst>
        </pc:grpChg>
        <pc:grpChg chg="del">
          <ac:chgData name="Michael Drechsel" userId="bcc63f8a-f16a-42ad-8e22-9dbe8ab09d0e" providerId="ADAL" clId="{A3ECAC97-5881-4AF5-8CB6-6C31CDFFDB6A}" dt="2024-11-25T12:43:40.417" v="110" actId="478"/>
          <ac:grpSpMkLst>
            <pc:docMk/>
            <pc:sldMk cId="2575358952" sldId="349"/>
            <ac:grpSpMk id="6" creationId="{15847BD6-0990-42D3-05EB-7E3B4D90481C}"/>
          </ac:grpSpMkLst>
        </pc:grpChg>
        <pc:grpChg chg="add mod">
          <ac:chgData name="Michael Drechsel" userId="bcc63f8a-f16a-42ad-8e22-9dbe8ab09d0e" providerId="ADAL" clId="{A3ECAC97-5881-4AF5-8CB6-6C31CDFFDB6A}" dt="2024-11-25T12:39:54.017" v="61"/>
          <ac:grpSpMkLst>
            <pc:docMk/>
            <pc:sldMk cId="2575358952" sldId="349"/>
            <ac:grpSpMk id="11" creationId="{F0DCB105-48F1-7865-B7AB-B568785C5AC8}"/>
          </ac:grpSpMkLst>
        </pc:grpChg>
        <pc:grpChg chg="add mod">
          <ac:chgData name="Michael Drechsel" userId="bcc63f8a-f16a-42ad-8e22-9dbe8ab09d0e" providerId="ADAL" clId="{A3ECAC97-5881-4AF5-8CB6-6C31CDFFDB6A}" dt="2024-11-25T12:43:40.740" v="111"/>
          <ac:grpSpMkLst>
            <pc:docMk/>
            <pc:sldMk cId="2575358952" sldId="349"/>
            <ac:grpSpMk id="1268" creationId="{CF65652B-BD68-E6A5-731F-3E43ADBF45D3}"/>
          </ac:grpSpMkLst>
        </pc:grpChg>
      </pc:sldChg>
      <pc:sldChg chg="addSp delSp modSp mod modNotesTx">
        <pc:chgData name="Michael Drechsel" userId="bcc63f8a-f16a-42ad-8e22-9dbe8ab09d0e" providerId="ADAL" clId="{A3ECAC97-5881-4AF5-8CB6-6C31CDFFDB6A}" dt="2024-11-25T12:43:32.258" v="109"/>
        <pc:sldMkLst>
          <pc:docMk/>
          <pc:sldMk cId="1899750142" sldId="356"/>
        </pc:sldMkLst>
        <pc:spChg chg="mod">
          <ac:chgData name="Michael Drechsel" userId="bcc63f8a-f16a-42ad-8e22-9dbe8ab09d0e" providerId="ADAL" clId="{A3ECAC97-5881-4AF5-8CB6-6C31CDFFDB6A}" dt="2024-11-25T12:39:47.789" v="59" actId="14100"/>
          <ac:spMkLst>
            <pc:docMk/>
            <pc:sldMk cId="1899750142" sldId="356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899750142" sldId="356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" creationId="{8C4EFD3C-974D-416E-00DC-0AA8FF9C47FF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3" creationId="{395E723B-5EEA-398E-65DF-49F33CFE87F4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4" creationId="{BEFAFAA8-332F-4639-B185-931E6EB18DBF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5" creationId="{F37C086B-E85A-A3C9-488A-0106CEDC43E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6" creationId="{7599164A-FF70-4A3B-2320-2C2AF4A3DB5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7" creationId="{2CB0FF1B-A9AC-7A32-92EF-FFC9A4776C64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8" creationId="{ABDAE7E4-B1AF-712E-AB72-C31E29C05E4F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9" creationId="{9FD827EC-60BF-1C49-DF4E-DF348D7C3753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20" creationId="{230FFED5-58E1-57A1-86A1-9F05D87278C2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21" creationId="{5E65A1BE-EBE0-FCAC-58FC-FD61F4D62DB7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22" creationId="{6567E383-98C4-281E-0933-483DA56F0EE0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23" creationId="{8FC617B5-D2D1-4B19-7B8D-5105E751D6E6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24" creationId="{C7355520-4ED6-D4AB-255E-F952E5955395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25" creationId="{B6034855-3479-64AF-EB24-4460B5C56D7F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26" creationId="{6F449925-77E7-2581-DA5C-368E3521077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27" creationId="{9E92481A-0901-5F96-A913-000A9AE03C0A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28" creationId="{5B716EC4-CCB8-4D0B-DB36-99AFC589A38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29" creationId="{C1A6E6D6-7A84-EF57-EB94-29FC35640BAB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30" creationId="{FAB8488D-16EA-34F4-4D6A-BC4B7A2916A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31" creationId="{C03C6A5B-6D85-BB70-234B-F053E5B1C50A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32" creationId="{A422D9BB-629E-6840-5880-ABDE3D794D4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33" creationId="{E2A2C5DF-A9C3-A3E9-D9FD-07534D3C5444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34" creationId="{D363E7EB-BA10-4D88-2B38-6A018E9FA474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35" creationId="{9BDA758A-C571-4CF9-2FA3-5956DFD6E98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36" creationId="{C4859A9A-D7CF-521C-D4BD-69B10F14C064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37" creationId="{C81BEB47-44D9-E7B4-4B34-6CD71887B24B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38" creationId="{9DDAD2BA-CCA3-A784-757B-8205AF68FEF5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39" creationId="{C351E5A0-D53C-AEC1-DB3E-7EC9AD9BB5D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40" creationId="{A55E20B2-DEF3-7ABE-DCFF-9C480A17455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41" creationId="{4471D84A-96F9-2255-BDC5-FFFD9D3C97CF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42" creationId="{FC7C3AF8-6034-FBE7-B813-B8FFE8BCFFC6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43" creationId="{4B91AD40-9E99-792E-7C74-2FFDE256B330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44" creationId="{1EC515A1-D0D8-BD2E-185C-BB6A2575EE0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45" creationId="{2819B8E2-D97D-70D6-76A9-A4D49FAD2A46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46" creationId="{0334068A-561C-39F3-07C3-4AD880FA9F39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47" creationId="{4549BEE5-DBDD-68F6-6661-81D253905E8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48" creationId="{DAB2CB0C-F306-2846-4ACF-D877FB095CE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49" creationId="{F30AC6F9-7DB5-FD88-5E66-58109ECE8259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50" creationId="{C2AC8F29-9CC7-7A0C-5AC7-2F5E062D711D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51" creationId="{CEEA6641-7DC5-40BB-85AF-F771A280868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52" creationId="{12DEF777-8EFA-8D2B-03F7-26EA8947CA96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53" creationId="{C3202531-886E-9785-09C3-727B65AE4ED4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54" creationId="{265EA193-29B2-83EC-CC60-BEBB4C7D32F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55" creationId="{AB03369B-BAD7-CA50-E143-3F35BA50CED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56" creationId="{1A76D6A1-67B3-DD6C-38DA-9E3C53E1B322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57" creationId="{B7592AEF-8E72-3CE6-772E-1B6F195470F0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58" creationId="{5934BAD1-1B51-2D10-D854-DEE4E92B71FB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59" creationId="{457006BD-8958-4D91-D48F-49E4795BA6E9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60" creationId="{E4DF5E3F-CC8E-192D-F52E-F95E11BAA27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61" creationId="{FE7F5573-7B06-1A7A-3E71-D2A0898818C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62" creationId="{30ED2319-C8AE-5C79-88FA-69D0E4477772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63" creationId="{C25DE4F2-F465-8420-4D8B-8D46032219AF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896" creationId="{FE6F1390-A2B5-928A-7567-8A44AC86B566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897" creationId="{3B0331CA-BCD0-A167-D10B-099E311C9F05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898" creationId="{BDECE75A-2E8B-D1CA-3F7E-1D5227F21DEF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899" creationId="{E5B5DAEB-1737-638D-D25D-0683E6AD41BA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00" creationId="{083F8F37-7BCE-51F3-4626-501EF0F0CFF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01" creationId="{1CFFF954-29FB-9F48-D5B2-BDB953DD9B7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02" creationId="{E8CBB484-17E1-1430-2E66-74535F3B7949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03" creationId="{4E7A4D4C-2040-7141-778D-3123D318784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04" creationId="{C67015C0-62AA-A6D2-ECB5-5721D48C1B1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05" creationId="{A59BB509-1D88-E731-FA4D-38C035136089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06" creationId="{CA2308DA-B50C-EEE2-CB4B-86226C6070F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07" creationId="{EAE9E495-0C40-B07C-0800-A6D273D2D09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08" creationId="{15FC8155-9D5A-2C7B-D01E-154A4CCC71F4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09" creationId="{4A5C1CEF-7918-C832-C770-3133CECD674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10" creationId="{F39782F9-74C8-D00E-0B44-1F03B307EE5F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11" creationId="{29B9E526-8AA8-8002-88DC-33DE63528BF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12" creationId="{D2C35DA5-4E44-AB1E-DA6C-8C66B827150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13" creationId="{02C3F304-7408-E96F-D173-78FAFCF016E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14" creationId="{E4813CB6-5908-35AD-467F-95CB8F203C90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15" creationId="{28FAF810-A2F8-6E59-FE11-9E2D1C10633D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16" creationId="{CB53CCBF-9A28-7E3D-70BC-A6A6DF4D6B5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17" creationId="{B7F6DA67-85BC-5915-AB0D-E01630A92CC3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18" creationId="{660803BA-C074-798D-A80C-D99A86CE7EB2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19" creationId="{EF4DAC0C-19E7-B3D8-BBD2-AF78FEF80949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20" creationId="{5D5A59B5-3A68-B3DA-6B51-F69E155C4C7D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21" creationId="{DF2CB190-2632-638F-ED51-F16082753796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22" creationId="{5EB7704F-D313-90CE-330B-BD766CA5292B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23" creationId="{0683AA1C-3587-4C63-DF1A-03800B0753DD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24" creationId="{5E13AE1D-B2CA-2916-A781-59200E326CB5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25" creationId="{02766406-E39C-F074-96EE-74EE87CB4A97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26" creationId="{652A3BEA-DAEC-F8C8-633F-1D84A6D4238A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27" creationId="{FB9DBD1A-8690-47EC-2D1A-C0A56301D2C4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28" creationId="{20BA389B-AA80-3782-250A-94425E913AE2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29" creationId="{B22774C4-C8C6-799B-9364-52A12A6260AD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30" creationId="{A91F5710-0BD9-613A-7569-948298BBCCB0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31" creationId="{EE2044B9-0042-0C1C-A554-8221EDF15BF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32" creationId="{7A674CDB-E954-8662-0ACE-EBF333427DE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33" creationId="{1DDDA8E1-A10E-D3DB-67F5-D401D1224C0F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34" creationId="{EB4B5B5A-733D-45E1-DFDA-5E12E35BFCFF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35" creationId="{440531B0-23BA-43E7-EBC8-D9412CDA0F5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36" creationId="{6D45F268-B29C-258F-344C-218631D628B7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37" creationId="{8DA042C1-379A-B4C3-B0E3-740F456663CA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38" creationId="{95D82735-CE5A-5D9D-B944-9841ED21432F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39" creationId="{ACC5D36B-0E91-5AAB-EC3F-236C51EC0D5D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40" creationId="{623764BE-5878-8FD8-10DE-7932E3101013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41" creationId="{F4593190-3DAC-7220-1B98-AF5F0EBD5450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42" creationId="{3D0E0741-9796-1FB2-20E2-EB2173032C8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43" creationId="{C74C6FF0-0222-9A85-EB07-CC1E5873C2F5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44" creationId="{4C1C5072-FEEF-57BA-EE47-43CA1FB609F6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45" creationId="{E51B6881-7C2A-81A0-10DD-21E03D901F84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46" creationId="{DCAE34E4-A7CF-B473-17B4-84CF246C8FED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47" creationId="{4E890489-5CF0-F6E6-0678-09C343D127D7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48" creationId="{AA3991EA-3275-9281-9ADA-B9C8BD3695F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49" creationId="{485EA936-332E-22BC-00FE-796ACA377713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50" creationId="{F3247B6C-421B-73F8-1B41-A60914884CAA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51" creationId="{9C740F33-7F19-94CA-C613-056D17050552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52" creationId="{BB39BE49-B0A5-CE0F-5526-E097EF0D73B7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53" creationId="{4992F7BA-073E-9C35-2685-D10E61DD710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54" creationId="{6B95EA5E-C834-979D-54B6-D2F3C281621D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55" creationId="{E429E369-8C99-83C7-E1ED-39BC46A4465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956" creationId="{6A0CA8BD-5B60-8355-DE4B-101C4498A5C7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69" creationId="{91BBD226-0266-5190-F582-004E323EDA53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70" creationId="{CCD7F6C9-A6C4-9AEF-AF2F-8F2370B68787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71" creationId="{3F6E7EA8-5EFC-A019-D661-3B13D6D83BAF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72" creationId="{2CCDB7EA-9474-DCE7-EB8C-5816C1F51EE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73" creationId="{1BF4F755-2000-D98C-CB74-3FA4E44C58C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74" creationId="{1C265069-C73C-AD3F-CF87-0E897C33AFA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75" creationId="{A2B17A57-E864-953E-B65C-B73B8901B982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76" creationId="{6A118F60-66E4-CC35-7D28-16F6144291E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77" creationId="{71CC822C-96E8-BC9B-8B7E-4038159CECC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78" creationId="{1FD4F158-DFAA-8A11-C969-C31692504AB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79" creationId="{2F466FFD-6B38-1CF8-DAA0-345CAFD9AD3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80" creationId="{AA71AE29-CF21-C054-9F1A-398703B552CB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81" creationId="{EA60BBE9-42AC-0C93-384A-FDEDC35D7627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82" creationId="{7F8E938D-0B03-B7BD-4FB1-7566CBBC1F62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83" creationId="{876FAC7C-4371-C4BA-3A9C-A2A19ED5361D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84" creationId="{24E2BA40-59A3-C685-09E6-C7FC942CBE95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85" creationId="{7B50E503-55DE-9692-A585-E96B181A0734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86" creationId="{BEC3DB12-1680-63DA-43F5-BA103E7E643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87" creationId="{77535A55-8A95-5367-48EA-4B1E89E431F5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88" creationId="{965C428A-AB15-0BFB-8AA3-04FC379F67A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89" creationId="{FBE6DFD0-4BC4-F8D7-EE96-8F846D507A83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90" creationId="{01E42AE4-C4F2-F9E6-8C93-1476231B1A6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91" creationId="{5DB7D675-F0F3-E8CB-25D6-3A87BF1D4FF6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92" creationId="{18A36085-477D-7B78-E01A-9F650AC78C5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93" creationId="{FF54010D-B207-5F10-28AE-CE16131C1C63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94" creationId="{6D65290F-05A0-E4D8-DE2F-5604580FB30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95" creationId="{23CEF09F-B914-0347-6AF7-EC6D83ACD0B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96" creationId="{D863582A-B666-ADDB-3F01-ABAA09B393D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97" creationId="{97837602-B029-9D41-E770-16A81BA9B045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98" creationId="{381C531A-EA46-8E9A-207F-0DC789785E45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199" creationId="{2038D9E2-6463-394E-B00C-81BD1DD3317D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00" creationId="{1C3CEADB-13B1-FD94-24C7-A53BAE7CF78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01" creationId="{967FBC62-15BE-0F98-B755-EFA372DFBBC5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02" creationId="{3B69F9EC-1D0B-299B-9F9C-A29EE2B28203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03" creationId="{386F6314-AFF8-6B09-2E5C-EC4F6F977484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04" creationId="{CEEB2F4E-2DE0-B931-A0AE-D1B01FF5D10B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05" creationId="{BD090BC7-CEB2-BAEC-3655-682888721E0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06" creationId="{3F858A2C-D3BC-00D6-422C-68175792A31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07" creationId="{8C790AEB-EB6F-413A-B069-31B08BBC3EA7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08" creationId="{85095AE8-7323-B289-24BE-6E02A978055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09" creationId="{5AE232F3-DD81-0067-833D-487C1B0A74A0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10" creationId="{40E1B909-B08F-2956-F3BB-29D4E78CB80A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11" creationId="{1726862D-E995-618C-C7B7-4C004EDC0933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12" creationId="{9981DD43-3580-600B-1BB2-23900146D80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13" creationId="{6D811E12-6CA1-D5CA-0435-A9C64A516223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14" creationId="{BC8B1017-AA9D-BF79-DC91-F43B4B2682CA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15" creationId="{EE74DA25-2A22-5C85-550B-9C303D483E2D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16" creationId="{552B385E-255A-5924-DB7C-C0ADB8322952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17" creationId="{3C3C7F81-CFA9-26A4-9483-DA71D2C12E4B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18" creationId="{F7B122DB-E2B4-7FC5-69C7-EB3559EA02DA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19" creationId="{249091DC-B948-9852-A267-B3ED35A9867B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20" creationId="{D902D3E8-119D-9E82-F54C-89ECD5354E62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21" creationId="{83324609-3DDC-116E-67A9-E4EB5DFC24D9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22" creationId="{2DE0C4A5-3B5B-9C2D-EEFE-410D9F96DAA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23" creationId="{D0356505-61FC-6BDE-2C25-C798D90AC74A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24" creationId="{D0BF5820-3E96-19B1-2ABF-3E255A325636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25" creationId="{5F1EF930-EBF8-1F53-F99B-FA206453B6CB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26" creationId="{901C45BF-3103-39B0-D7FA-4B0FF40C633D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27" creationId="{BBD93943-43EE-027C-6788-717DDB9F702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28" creationId="{B6E4E2E7-471B-7C82-7602-3BDCDB9C60B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29" creationId="{5D143FB7-FBC2-9791-E9D6-B90BBE14C77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30" creationId="{531A13D6-2D8D-744D-D670-40AB487589EB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31" creationId="{0EA491FA-7218-0C68-9677-1E8E718B59A0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32" creationId="{25259DB9-B2DA-3820-BEB6-A62484597E2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33" creationId="{22D1E873-6B20-1E20-A9E3-2ED76CC553F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34" creationId="{1C85F62A-C027-B2EC-FF99-21693283CA12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35" creationId="{C2F8F747-D06D-656B-2ACB-DD390EACA6F9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36" creationId="{B88208BF-18FB-CDA3-3669-917AE894B98D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37" creationId="{5CA4837D-740D-78A3-4B23-56588916E5EA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38" creationId="{22D953FE-787A-616A-B9EC-24117BD4502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39" creationId="{5A4CEAA3-1BFE-902F-A4DF-D352ADB77457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40" creationId="{C625F9DE-750D-A48B-3EE5-0C71C29FECAB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41" creationId="{47F4EF58-6CA3-80A4-83D7-CFF809826C93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42" creationId="{1C8F621E-3199-01A6-A008-F22524696BD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43" creationId="{DD10F258-1040-7237-3BA9-3EFCFCA2EAC3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44" creationId="{9A27EFBE-0093-3A9B-20C7-1DA558C82D11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45" creationId="{E018995D-F0C8-E079-2706-844335CE6D36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46" creationId="{A96726B7-CDCB-205F-1AEF-73B41DCD9257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47" creationId="{F0F3D554-1AE8-CCBF-EB5E-B5091ABA4D89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48" creationId="{B86C735B-A507-EEF9-E935-58DE7A0574D0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49" creationId="{BC91D482-C0AF-45C7-254E-3F53CC9D857C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50" creationId="{519578E6-7189-9C19-A842-54F95AB7E5D3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51" creationId="{B8CD9512-A3C0-32AB-ED9A-9C19DBA74344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52" creationId="{C28DB3C1-50E2-ECC9-0D12-6A0D50190A65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53" creationId="{26B55868-F790-A8EE-C3DE-4082184542F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54" creationId="{1D637752-7CF3-4EFC-BE3F-09FDE902A4C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55" creationId="{060BCED0-DF0D-2D17-CA6A-AB13EC2D6A93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56" creationId="{E7D412F6-F282-5B48-5168-845636AB7A19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57" creationId="{7E11F20D-2212-12E6-4667-FC6FF7F36617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58" creationId="{364D4A56-88F8-F7D9-8572-D67287A156DF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59" creationId="{8B849E38-E60F-B04A-81AE-EFF25BDACAB7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60" creationId="{5C8316CF-CDF4-CF87-64C7-8452BFB1EA1B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61" creationId="{DD352104-CE55-1516-D6EF-81367DFC65E7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62" creationId="{A418DA3D-1202-39E9-E165-5A16DD21CADE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63" creationId="{F7AC13CA-F537-9C16-92FF-7BFCCEFDA0F8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64" creationId="{98EA8EE4-6205-D20E-B380-8B395FA096E4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65" creationId="{62C9C37B-4EC1-678E-870C-9E1E6CDE20A2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66" creationId="{39AB10B2-F55C-A6FB-D875-5FCBE678F74D}"/>
          </ac:spMkLst>
        </pc:spChg>
        <pc:spChg chg="mod">
          <ac:chgData name="Michael Drechsel" userId="bcc63f8a-f16a-42ad-8e22-9dbe8ab09d0e" providerId="ADAL" clId="{A3ECAC97-5881-4AF5-8CB6-6C31CDFFDB6A}" dt="2024-11-25T12:39:37.192" v="56"/>
          <ac:spMkLst>
            <pc:docMk/>
            <pc:sldMk cId="1899750142" sldId="356"/>
            <ac:spMk id="1267" creationId="{A691B985-9558-5A37-BAB2-BA881796E06C}"/>
          </ac:spMkLst>
        </pc:spChg>
        <pc:spChg chg="mod">
          <ac:chgData name="Michael Drechsel" userId="bcc63f8a-f16a-42ad-8e22-9dbe8ab09d0e" providerId="ADAL" clId="{A3ECAC97-5881-4AF5-8CB6-6C31CDFFDB6A}" dt="2024-11-25T12:43:32.258" v="109"/>
          <ac:spMkLst>
            <pc:docMk/>
            <pc:sldMk cId="1899750142" sldId="356"/>
            <ac:spMk id="1269" creationId="{9A792147-9259-A834-0F60-C58BB85AD0DA}"/>
          </ac:spMkLst>
        </pc:spChg>
        <pc:spChg chg="mod">
          <ac:chgData name="Michael Drechsel" userId="bcc63f8a-f16a-42ad-8e22-9dbe8ab09d0e" providerId="ADAL" clId="{A3ECAC97-5881-4AF5-8CB6-6C31CDFFDB6A}" dt="2024-11-25T12:43:32.258" v="109"/>
          <ac:spMkLst>
            <pc:docMk/>
            <pc:sldMk cId="1899750142" sldId="356"/>
            <ac:spMk id="1270" creationId="{D23DDA52-8D9B-92E3-0793-BBD7D7534445}"/>
          </ac:spMkLst>
        </pc:spChg>
        <pc:spChg chg="mod">
          <ac:chgData name="Michael Drechsel" userId="bcc63f8a-f16a-42ad-8e22-9dbe8ab09d0e" providerId="ADAL" clId="{A3ECAC97-5881-4AF5-8CB6-6C31CDFFDB6A}" dt="2024-11-25T12:43:32.258" v="109"/>
          <ac:spMkLst>
            <pc:docMk/>
            <pc:sldMk cId="1899750142" sldId="356"/>
            <ac:spMk id="1271" creationId="{91CE3981-CC94-8CC0-B866-7582F580BC35}"/>
          </ac:spMkLst>
        </pc:spChg>
        <pc:spChg chg="mod">
          <ac:chgData name="Michael Drechsel" userId="bcc63f8a-f16a-42ad-8e22-9dbe8ab09d0e" providerId="ADAL" clId="{A3ECAC97-5881-4AF5-8CB6-6C31CDFFDB6A}" dt="2024-11-25T12:43:32.258" v="109"/>
          <ac:spMkLst>
            <pc:docMk/>
            <pc:sldMk cId="1899750142" sldId="356"/>
            <ac:spMk id="1272" creationId="{294C6683-3C3F-5495-96EA-881C8C04A27A}"/>
          </ac:spMkLst>
        </pc:spChg>
        <pc:spChg chg="mod">
          <ac:chgData name="Michael Drechsel" userId="bcc63f8a-f16a-42ad-8e22-9dbe8ab09d0e" providerId="ADAL" clId="{A3ECAC97-5881-4AF5-8CB6-6C31CDFFDB6A}" dt="2024-11-25T12:43:32.258" v="109"/>
          <ac:spMkLst>
            <pc:docMk/>
            <pc:sldMk cId="1899750142" sldId="356"/>
            <ac:spMk id="1273" creationId="{8DA53896-61A9-EF8A-0360-37650097ADA0}"/>
          </ac:spMkLst>
        </pc:spChg>
        <pc:spChg chg="mod">
          <ac:chgData name="Michael Drechsel" userId="bcc63f8a-f16a-42ad-8e22-9dbe8ab09d0e" providerId="ADAL" clId="{A3ECAC97-5881-4AF5-8CB6-6C31CDFFDB6A}" dt="2024-11-25T12:43:32.258" v="109"/>
          <ac:spMkLst>
            <pc:docMk/>
            <pc:sldMk cId="1899750142" sldId="356"/>
            <ac:spMk id="1274" creationId="{D8AB92A6-3D0A-C9B8-AF0F-7ABA0BEA4D58}"/>
          </ac:spMkLst>
        </pc:spChg>
        <pc:grpChg chg="del">
          <ac:chgData name="Michael Drechsel" userId="bcc63f8a-f16a-42ad-8e22-9dbe8ab09d0e" providerId="ADAL" clId="{A3ECAC97-5881-4AF5-8CB6-6C31CDFFDB6A}" dt="2024-11-25T12:39:36.818" v="55" actId="478"/>
          <ac:grpSpMkLst>
            <pc:docMk/>
            <pc:sldMk cId="1899750142" sldId="356"/>
            <ac:grpSpMk id="5" creationId="{00000000-0000-0000-0000-000000000000}"/>
          </ac:grpSpMkLst>
        </pc:grpChg>
        <pc:grpChg chg="del">
          <ac:chgData name="Michael Drechsel" userId="bcc63f8a-f16a-42ad-8e22-9dbe8ab09d0e" providerId="ADAL" clId="{A3ECAC97-5881-4AF5-8CB6-6C31CDFFDB6A}" dt="2024-11-25T12:43:31.960" v="108" actId="478"/>
          <ac:grpSpMkLst>
            <pc:docMk/>
            <pc:sldMk cId="1899750142" sldId="356"/>
            <ac:grpSpMk id="6" creationId="{7B306537-AD65-BB34-36A8-0CB09C3C79F3}"/>
          </ac:grpSpMkLst>
        </pc:grpChg>
        <pc:grpChg chg="add mod">
          <ac:chgData name="Michael Drechsel" userId="bcc63f8a-f16a-42ad-8e22-9dbe8ab09d0e" providerId="ADAL" clId="{A3ECAC97-5881-4AF5-8CB6-6C31CDFFDB6A}" dt="2024-11-25T12:39:37.192" v="56"/>
          <ac:grpSpMkLst>
            <pc:docMk/>
            <pc:sldMk cId="1899750142" sldId="356"/>
            <ac:grpSpMk id="11" creationId="{F1775C57-0334-124C-AB18-34F648360E96}"/>
          </ac:grpSpMkLst>
        </pc:grpChg>
        <pc:grpChg chg="add mod">
          <ac:chgData name="Michael Drechsel" userId="bcc63f8a-f16a-42ad-8e22-9dbe8ab09d0e" providerId="ADAL" clId="{A3ECAC97-5881-4AF5-8CB6-6C31CDFFDB6A}" dt="2024-11-25T12:43:32.258" v="109"/>
          <ac:grpSpMkLst>
            <pc:docMk/>
            <pc:sldMk cId="1899750142" sldId="356"/>
            <ac:grpSpMk id="1268" creationId="{A3813A42-B743-BFEF-317C-5212C2FB849E}"/>
          </ac:grpSpMkLst>
        </pc:grpChg>
      </pc:sldChg>
      <pc:sldChg chg="addSp delSp modSp mod modNotesTx">
        <pc:chgData name="Michael Drechsel" userId="bcc63f8a-f16a-42ad-8e22-9dbe8ab09d0e" providerId="ADAL" clId="{A3ECAC97-5881-4AF5-8CB6-6C31CDFFDB6A}" dt="2024-11-25T12:44:05.255" v="117"/>
        <pc:sldMkLst>
          <pc:docMk/>
          <pc:sldMk cId="1862527500" sldId="358"/>
        </pc:sldMkLst>
        <pc:spChg chg="mod">
          <ac:chgData name="Michael Drechsel" userId="bcc63f8a-f16a-42ad-8e22-9dbe8ab09d0e" providerId="ADAL" clId="{A3ECAC97-5881-4AF5-8CB6-6C31CDFFDB6A}" dt="2024-11-25T12:41:39.263" v="84" actId="207"/>
          <ac:spMkLst>
            <pc:docMk/>
            <pc:sldMk cId="1862527500" sldId="358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862527500" sldId="358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12" creationId="{DB435685-49C4-C80A-5710-CB8871311CA0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13" creationId="{B2D5CB00-FE8C-243F-4431-6B2FC628A8C5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14" creationId="{1EE7F5E7-2E68-A631-7379-488BC7FBDFFC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15" creationId="{FC9C978F-B764-5BCC-1E81-22348D0A2114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16" creationId="{C0AAACB1-AAA1-7B14-AA37-3B7B9BC6F9F3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17" creationId="{20B1EF5A-BA88-2EF4-C339-46CEBE15D753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18" creationId="{32989F44-A5A8-B409-AB3A-EE6FE6140578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19" creationId="{124A6EC0-235A-DD3B-D2CC-8FF80DB5BD42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20" creationId="{E7804357-4332-4A0F-4C49-BDE43E0FCBCA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21" creationId="{599BD93B-D2A0-E524-1D4A-D7DE7EC5F0B5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22" creationId="{03495795-1CA7-86AF-383D-42AB8774DB15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23" creationId="{43FC4B81-A2D6-955E-F22C-2859D62DC39C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24" creationId="{AA9317FB-1664-640F-F421-A2F6773E1FB0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25" creationId="{F861137C-6DD8-B157-65CD-5409BD7694EF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26" creationId="{9A3A676F-309C-6807-D866-943BAF0990D6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27" creationId="{B97FDF35-C1AF-83F2-2254-1A8791F763A9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28" creationId="{6124BC5D-DCF8-7EA2-8C7F-A491AD751AD4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29" creationId="{B81631E6-779F-F3EA-6323-F3424AB88485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30" creationId="{C5C469C2-6F3E-4AAF-85D3-933D9AFF79E7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31" creationId="{E6E3A56B-95AA-7957-9DFE-F8065ABAA088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32" creationId="{283CF72C-8BEB-AE7E-F39D-69FAC6C2441A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33" creationId="{4CB1ABCD-7168-3AF7-A3F1-1FB1D8AE842F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34" creationId="{99BDEDEA-AFD6-7A44-42B5-DA5BF80D574B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35" creationId="{4A4B56FF-F6C5-B59D-377A-0E34D6546D51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36" creationId="{DC41C508-9897-36E6-AE68-B88FE4603594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37" creationId="{7EADC537-C220-E399-EE29-297C1ED1E14A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38" creationId="{0E524231-66D0-7348-2BA4-6F55A3C1C481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39" creationId="{DC1E414C-332B-ABA3-F306-B98B4E1BED5C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40" creationId="{7954B70B-4D7F-92BE-C67D-239FAFB5CC32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41" creationId="{A03313E7-886D-E227-24E5-FA1DE842D75F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42" creationId="{41C91F07-35AD-BA4B-8AC8-236BD6D5E50E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43" creationId="{46BD05EF-D371-EE82-9925-BD164CF03E6B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44" creationId="{D24E1791-BE13-B291-4F62-ACC3C6199B22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45" creationId="{66AB544D-1451-0556-DCC4-E0881F19DF14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46" creationId="{14EDE8D0-EC6E-E705-DDB0-C0AE55F4378C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47" creationId="{67B0B248-14B8-BD17-B72D-A0CAD4147782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48" creationId="{A9523DC8-CC6A-78D0-FAD2-6F80E0A9B080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49" creationId="{11CD98CE-6001-2A4A-9F49-87A0CFAA00E0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50" creationId="{DD1EFB43-6BA1-DB16-C75F-EE55832F6EDF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51" creationId="{7301C5AD-40A2-04C5-D2A2-344427248EFA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52" creationId="{5AA31299-DA7C-EE83-9113-B9C6AAC22EC6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53" creationId="{9E6E672D-ECCC-66B9-8A86-DC0E05904B42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54" creationId="{3DCF0CF4-2466-0A01-43EB-B9CF709DFFA8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55" creationId="{BEE76A3E-D7B3-29D5-61DB-07C1B91A42DE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56" creationId="{16776F4C-CD93-25E4-7A9E-C27769F2BC1B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57" creationId="{D98CB5CC-CB7A-7009-B403-D1F4E3A5F528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58" creationId="{29FCDDAE-F179-7F5C-7818-BE85B8F2F6FE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59" creationId="{7B6EDFEA-B0F7-1F4E-90FE-DF8BDAC34458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60" creationId="{C1A46AE2-10F6-14C5-B550-4048C099A606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61" creationId="{2FFCE0AB-F674-BD79-E0BA-DE2E49379A85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62" creationId="{E745A36E-9EE2-082D-76F6-4FDE303FFB37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63" creationId="{C22A7692-496A-9AF2-705D-013B07DD7CFC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128" creationId="{D7444674-86EC-285D-3B12-87BAA393088D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129" creationId="{75A2F961-7863-8BF6-6723-09CE51079971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130" creationId="{A82F8C16-AC54-4AB8-1E62-665558E5850C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131" creationId="{185BE062-1B35-BDF2-6EF7-5DEE85C23319}"/>
          </ac:spMkLst>
        </pc:spChg>
        <pc:spChg chg="mod">
          <ac:chgData name="Michael Drechsel" userId="bcc63f8a-f16a-42ad-8e22-9dbe8ab09d0e" providerId="ADAL" clId="{A3ECAC97-5881-4AF5-8CB6-6C31CDFFDB6A}" dt="2024-11-25T12:41:30.251" v="81"/>
          <ac:spMkLst>
            <pc:docMk/>
            <pc:sldMk cId="1862527500" sldId="358"/>
            <ac:spMk id="132" creationId="{446E4BB5-0BD7-0639-4014-AC7874A3F3E7}"/>
          </ac:spMkLst>
        </pc:spChg>
        <pc:spChg chg="mod">
          <ac:chgData name="Michael Drechsel" userId="bcc63f8a-f16a-42ad-8e22-9dbe8ab09d0e" providerId="ADAL" clId="{A3ECAC97-5881-4AF5-8CB6-6C31CDFFDB6A}" dt="2024-11-25T12:44:05.255" v="117"/>
          <ac:spMkLst>
            <pc:docMk/>
            <pc:sldMk cId="1862527500" sldId="358"/>
            <ac:spMk id="134" creationId="{AE18ABFE-77B0-FE17-3BF7-8D6F4771D100}"/>
          </ac:spMkLst>
        </pc:spChg>
        <pc:spChg chg="mod">
          <ac:chgData name="Michael Drechsel" userId="bcc63f8a-f16a-42ad-8e22-9dbe8ab09d0e" providerId="ADAL" clId="{A3ECAC97-5881-4AF5-8CB6-6C31CDFFDB6A}" dt="2024-11-25T12:44:05.255" v="117"/>
          <ac:spMkLst>
            <pc:docMk/>
            <pc:sldMk cId="1862527500" sldId="358"/>
            <ac:spMk id="135" creationId="{9D2843D9-866A-495C-82C3-5F2C18B1B1CE}"/>
          </ac:spMkLst>
        </pc:spChg>
        <pc:spChg chg="mod">
          <ac:chgData name="Michael Drechsel" userId="bcc63f8a-f16a-42ad-8e22-9dbe8ab09d0e" providerId="ADAL" clId="{A3ECAC97-5881-4AF5-8CB6-6C31CDFFDB6A}" dt="2024-11-25T12:44:05.255" v="117"/>
          <ac:spMkLst>
            <pc:docMk/>
            <pc:sldMk cId="1862527500" sldId="358"/>
            <ac:spMk id="136" creationId="{196B5142-D449-E1DF-54B2-125914E1C370}"/>
          </ac:spMkLst>
        </pc:spChg>
        <pc:spChg chg="mod">
          <ac:chgData name="Michael Drechsel" userId="bcc63f8a-f16a-42ad-8e22-9dbe8ab09d0e" providerId="ADAL" clId="{A3ECAC97-5881-4AF5-8CB6-6C31CDFFDB6A}" dt="2024-11-25T12:44:05.255" v="117"/>
          <ac:spMkLst>
            <pc:docMk/>
            <pc:sldMk cId="1862527500" sldId="358"/>
            <ac:spMk id="137" creationId="{0F277EFB-BBE9-FEE8-90EF-538FF12C4315}"/>
          </ac:spMkLst>
        </pc:spChg>
        <pc:spChg chg="mod">
          <ac:chgData name="Michael Drechsel" userId="bcc63f8a-f16a-42ad-8e22-9dbe8ab09d0e" providerId="ADAL" clId="{A3ECAC97-5881-4AF5-8CB6-6C31CDFFDB6A}" dt="2024-11-25T12:44:05.255" v="117"/>
          <ac:spMkLst>
            <pc:docMk/>
            <pc:sldMk cId="1862527500" sldId="358"/>
            <ac:spMk id="138" creationId="{C1A67F0C-4B52-5562-9CBD-251917CB9B12}"/>
          </ac:spMkLst>
        </pc:spChg>
        <pc:grpChg chg="del">
          <ac:chgData name="Michael Drechsel" userId="bcc63f8a-f16a-42ad-8e22-9dbe8ab09d0e" providerId="ADAL" clId="{A3ECAC97-5881-4AF5-8CB6-6C31CDFFDB6A}" dt="2024-11-25T12:41:29.860" v="80" actId="478"/>
          <ac:grpSpMkLst>
            <pc:docMk/>
            <pc:sldMk cId="1862527500" sldId="358"/>
            <ac:grpSpMk id="5" creationId="{00000000-0000-0000-0000-000000000000}"/>
          </ac:grpSpMkLst>
        </pc:grpChg>
        <pc:grpChg chg="add mod">
          <ac:chgData name="Michael Drechsel" userId="bcc63f8a-f16a-42ad-8e22-9dbe8ab09d0e" providerId="ADAL" clId="{A3ECAC97-5881-4AF5-8CB6-6C31CDFFDB6A}" dt="2024-11-25T12:41:30.251" v="81"/>
          <ac:grpSpMkLst>
            <pc:docMk/>
            <pc:sldMk cId="1862527500" sldId="358"/>
            <ac:grpSpMk id="6" creationId="{0F9FADC8-1677-7FAA-B28D-144AD72B3103}"/>
          </ac:grpSpMkLst>
        </pc:grpChg>
        <pc:grpChg chg="del">
          <ac:chgData name="Michael Drechsel" userId="bcc63f8a-f16a-42ad-8e22-9dbe8ab09d0e" providerId="ADAL" clId="{A3ECAC97-5881-4AF5-8CB6-6C31CDFFDB6A}" dt="2024-11-25T12:44:04.929" v="116" actId="478"/>
          <ac:grpSpMkLst>
            <pc:docMk/>
            <pc:sldMk cId="1862527500" sldId="358"/>
            <ac:grpSpMk id="7" creationId="{F176AAD1-BFE3-C9BF-996C-461C2FC25252}"/>
          </ac:grpSpMkLst>
        </pc:grpChg>
        <pc:grpChg chg="add mod">
          <ac:chgData name="Michael Drechsel" userId="bcc63f8a-f16a-42ad-8e22-9dbe8ab09d0e" providerId="ADAL" clId="{A3ECAC97-5881-4AF5-8CB6-6C31CDFFDB6A}" dt="2024-11-25T12:44:05.255" v="117"/>
          <ac:grpSpMkLst>
            <pc:docMk/>
            <pc:sldMk cId="1862527500" sldId="358"/>
            <ac:grpSpMk id="133" creationId="{07EB1493-CEA4-C5A7-D173-36D3A93A0BA3}"/>
          </ac:grpSpMkLst>
        </pc:grpChg>
      </pc:sldChg>
      <pc:sldChg chg="addSp delSp modSp mod">
        <pc:chgData name="Michael Drechsel" userId="bcc63f8a-f16a-42ad-8e22-9dbe8ab09d0e" providerId="ADAL" clId="{A3ECAC97-5881-4AF5-8CB6-6C31CDFFDB6A}" dt="2024-11-25T12:44:15.337" v="119"/>
        <pc:sldMkLst>
          <pc:docMk/>
          <pc:sldMk cId="1825167839" sldId="359"/>
        </pc:sldMkLst>
        <pc:spChg chg="mod">
          <ac:chgData name="Michael Drechsel" userId="bcc63f8a-f16a-42ad-8e22-9dbe8ab09d0e" providerId="ADAL" clId="{A3ECAC97-5881-4AF5-8CB6-6C31CDFFDB6A}" dt="2024-11-25T12:41:56.415" v="89" actId="207"/>
          <ac:spMkLst>
            <pc:docMk/>
            <pc:sldMk cId="1825167839" sldId="359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825167839" sldId="359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12" creationId="{3A320686-AD97-81D4-225C-2A8D540607E8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13" creationId="{C8E3A589-C60E-2982-51DA-A2315FF69493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14" creationId="{CDADF67F-C12B-01B3-7243-4C34FB6F9C3C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15" creationId="{78571287-6F82-7A4C-B716-5FA94F43BC69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16" creationId="{D1315BE7-FFB8-D4BC-40A5-91181E598408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17" creationId="{B7BE7AB2-F538-362C-D020-AF43E584F566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18" creationId="{88D49C3B-7A6B-AF27-CCA3-87CDAA204BB5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19" creationId="{34B6B5A5-708B-6D3E-4ACB-DFD9D6F7A6C8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20" creationId="{432CC2A6-FFF5-CBFE-D4D4-6B70C9D86EA7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21" creationId="{95F69DDC-35BC-93D2-D5B6-85D7E4340060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22" creationId="{9A3C1734-5C19-9DCF-0B22-2DBDE2061A29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23" creationId="{7407DC60-2BF8-A114-8325-ECAF542692D0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24" creationId="{43BC0187-C22F-FFA9-64AE-C5BCE3160353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25" creationId="{986BA178-8370-AEE2-9D0D-4FD75ED87208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26" creationId="{9667E312-06E9-F69D-780B-29E34337872C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27" creationId="{48434351-A43B-E8EC-50B6-3B4A0B0B5224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28" creationId="{A019E533-A820-4A4F-5F0A-DE3C9DD9884E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29" creationId="{2347FDEC-D6A2-FDCA-6BBA-F20AA2980BBC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30" creationId="{4F6B277F-4980-A40F-2079-5670952690D3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31" creationId="{5B03F541-350E-9927-E554-7889A516B3C8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32" creationId="{17E316C3-D1A4-7A1D-9A3B-0C02FB12ADF9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33" creationId="{1F02A49B-CA84-C5CA-CDEB-9D1288551FAE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34" creationId="{FF79DB75-1FA1-10D1-31A9-694ED61257EC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35" creationId="{4C540BD3-19C3-96C9-45F5-33CA77AE9161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36" creationId="{07413BEA-C749-56CE-04A6-E295278421DE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37" creationId="{84BBAC3B-441E-B323-6BCA-60710079FF40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38" creationId="{81B66A2F-3ECB-9A95-3091-D4C9D25D7460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39" creationId="{4F55AFF7-888E-DBC3-91E5-D1300EF82F7C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40" creationId="{4721514F-A4F4-F719-84BA-ED010FF7CACC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41" creationId="{466CBC04-E348-0102-813A-50229B17671E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42" creationId="{CA88589E-AAAB-5925-CDD0-A15C03BF690D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43" creationId="{DE1CC707-8456-8FAD-6281-FFA4ACA85B92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44" creationId="{2B21DAB2-6B7E-FFDA-AF7A-E2E22CFFF9BB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45" creationId="{91BDA9AD-1023-7E89-D756-602D0BB4F0AA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46" creationId="{C0F47CE6-32CF-2DFF-9176-BD782AB00705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47" creationId="{F6CE969A-E11A-2C4A-89D5-8A6D118FDC71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48" creationId="{FF068927-4F04-AA17-006C-B50D2A738763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49" creationId="{ED720EE5-CB79-7514-750F-44839969AE4D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50" creationId="{F8BB38F0-C984-E6D2-55F5-F572C4FB5ECF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51" creationId="{F55951D6-8C67-018B-5C9F-E980E3BE63F2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52" creationId="{B9D3A883-FE26-7BDA-5FDD-7A81B412E0BA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53" creationId="{70989C61-D0EB-CFF5-669D-A39EA9051E37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54" creationId="{66AFD81F-B531-624A-27C0-C17E439C71B1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55" creationId="{78FEC54F-29CA-B868-3F4C-C5A6D7719CB4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56" creationId="{68FA4D3E-D409-4E7C-BAC3-46FAFEB777B0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57" creationId="{A3FC3A5D-2E62-6DDD-D588-9B063E26542B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58" creationId="{0B95EE1D-9FD5-CF81-FC18-4291BB497DD1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59" creationId="{EB951685-9520-EEE5-8F05-5EAF8FCEEB34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60" creationId="{F7571A3E-4420-9BAE-D142-702035F988F3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61" creationId="{9B7929E0-65F4-35FE-93BC-CDE6599DF0A1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62" creationId="{AB6AC087-96E0-9A5E-4DBE-363525235EF5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63" creationId="{E15581A7-6513-6F43-4224-288BBA2DAB7E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128" creationId="{063FF8EA-AE59-574D-3B50-7375D134D15C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129" creationId="{FC7C1D39-D519-9BB5-A6D3-73749B493315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130" creationId="{A09FA58A-391B-2DAC-996D-C7B4ABC4F2B2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131" creationId="{DF0E5DF1-2C41-BE1B-D221-88FA0B6F6E8E}"/>
          </ac:spMkLst>
        </pc:spChg>
        <pc:spChg chg="mod">
          <ac:chgData name="Michael Drechsel" userId="bcc63f8a-f16a-42ad-8e22-9dbe8ab09d0e" providerId="ADAL" clId="{A3ECAC97-5881-4AF5-8CB6-6C31CDFFDB6A}" dt="2024-11-25T12:41:51.107" v="87"/>
          <ac:spMkLst>
            <pc:docMk/>
            <pc:sldMk cId="1825167839" sldId="359"/>
            <ac:spMk id="132" creationId="{CA9B825C-50BA-901C-4D46-59C02E82D9CF}"/>
          </ac:spMkLst>
        </pc:spChg>
        <pc:spChg chg="mod">
          <ac:chgData name="Michael Drechsel" userId="bcc63f8a-f16a-42ad-8e22-9dbe8ab09d0e" providerId="ADAL" clId="{A3ECAC97-5881-4AF5-8CB6-6C31CDFFDB6A}" dt="2024-11-25T12:44:15.337" v="119"/>
          <ac:spMkLst>
            <pc:docMk/>
            <pc:sldMk cId="1825167839" sldId="359"/>
            <ac:spMk id="134" creationId="{34C20FA4-3B8C-816E-BBD6-F53DE14A1F4A}"/>
          </ac:spMkLst>
        </pc:spChg>
        <pc:spChg chg="mod">
          <ac:chgData name="Michael Drechsel" userId="bcc63f8a-f16a-42ad-8e22-9dbe8ab09d0e" providerId="ADAL" clId="{A3ECAC97-5881-4AF5-8CB6-6C31CDFFDB6A}" dt="2024-11-25T12:44:15.337" v="119"/>
          <ac:spMkLst>
            <pc:docMk/>
            <pc:sldMk cId="1825167839" sldId="359"/>
            <ac:spMk id="135" creationId="{B30E7E47-2697-86AB-4B28-8A88476C9D9F}"/>
          </ac:spMkLst>
        </pc:spChg>
        <pc:spChg chg="mod">
          <ac:chgData name="Michael Drechsel" userId="bcc63f8a-f16a-42ad-8e22-9dbe8ab09d0e" providerId="ADAL" clId="{A3ECAC97-5881-4AF5-8CB6-6C31CDFFDB6A}" dt="2024-11-25T12:44:15.337" v="119"/>
          <ac:spMkLst>
            <pc:docMk/>
            <pc:sldMk cId="1825167839" sldId="359"/>
            <ac:spMk id="136" creationId="{20E7A0AA-5642-235F-509C-19CDFE07B56E}"/>
          </ac:spMkLst>
        </pc:spChg>
        <pc:spChg chg="mod">
          <ac:chgData name="Michael Drechsel" userId="bcc63f8a-f16a-42ad-8e22-9dbe8ab09d0e" providerId="ADAL" clId="{A3ECAC97-5881-4AF5-8CB6-6C31CDFFDB6A}" dt="2024-11-25T12:44:15.337" v="119"/>
          <ac:spMkLst>
            <pc:docMk/>
            <pc:sldMk cId="1825167839" sldId="359"/>
            <ac:spMk id="137" creationId="{0D457B2F-E9F2-1E58-D3FD-64F0F4BC482C}"/>
          </ac:spMkLst>
        </pc:spChg>
        <pc:spChg chg="mod">
          <ac:chgData name="Michael Drechsel" userId="bcc63f8a-f16a-42ad-8e22-9dbe8ab09d0e" providerId="ADAL" clId="{A3ECAC97-5881-4AF5-8CB6-6C31CDFFDB6A}" dt="2024-11-25T12:44:15.337" v="119"/>
          <ac:spMkLst>
            <pc:docMk/>
            <pc:sldMk cId="1825167839" sldId="359"/>
            <ac:spMk id="138" creationId="{AAC91000-7E12-04F8-E73D-12E3C191B25A}"/>
          </ac:spMkLst>
        </pc:spChg>
        <pc:grpChg chg="del">
          <ac:chgData name="Michael Drechsel" userId="bcc63f8a-f16a-42ad-8e22-9dbe8ab09d0e" providerId="ADAL" clId="{A3ECAC97-5881-4AF5-8CB6-6C31CDFFDB6A}" dt="2024-11-25T12:41:50.811" v="86" actId="478"/>
          <ac:grpSpMkLst>
            <pc:docMk/>
            <pc:sldMk cId="1825167839" sldId="359"/>
            <ac:grpSpMk id="5" creationId="{00000000-0000-0000-0000-000000000000}"/>
          </ac:grpSpMkLst>
        </pc:grpChg>
        <pc:grpChg chg="del">
          <ac:chgData name="Michael Drechsel" userId="bcc63f8a-f16a-42ad-8e22-9dbe8ab09d0e" providerId="ADAL" clId="{A3ECAC97-5881-4AF5-8CB6-6C31CDFFDB6A}" dt="2024-11-25T12:44:15.022" v="118" actId="478"/>
          <ac:grpSpMkLst>
            <pc:docMk/>
            <pc:sldMk cId="1825167839" sldId="359"/>
            <ac:grpSpMk id="6" creationId="{ACA33B75-4D14-DA77-5929-DE4D1666A9D1}"/>
          </ac:grpSpMkLst>
        </pc:grpChg>
        <pc:grpChg chg="add mod">
          <ac:chgData name="Michael Drechsel" userId="bcc63f8a-f16a-42ad-8e22-9dbe8ab09d0e" providerId="ADAL" clId="{A3ECAC97-5881-4AF5-8CB6-6C31CDFFDB6A}" dt="2024-11-25T12:41:51.107" v="87"/>
          <ac:grpSpMkLst>
            <pc:docMk/>
            <pc:sldMk cId="1825167839" sldId="359"/>
            <ac:grpSpMk id="11" creationId="{E8522DAE-6404-853E-A3F4-5F4267A1ADE1}"/>
          </ac:grpSpMkLst>
        </pc:grpChg>
        <pc:grpChg chg="add mod">
          <ac:chgData name="Michael Drechsel" userId="bcc63f8a-f16a-42ad-8e22-9dbe8ab09d0e" providerId="ADAL" clId="{A3ECAC97-5881-4AF5-8CB6-6C31CDFFDB6A}" dt="2024-11-25T12:44:15.337" v="119"/>
          <ac:grpSpMkLst>
            <pc:docMk/>
            <pc:sldMk cId="1825167839" sldId="359"/>
            <ac:grpSpMk id="133" creationId="{BE8EE298-8FBD-6610-EB88-DDF3D2FDC0DC}"/>
          </ac:grpSpMkLst>
        </pc:grpChg>
      </pc:sldChg>
      <pc:sldChg chg="addSp delSp modSp mod">
        <pc:chgData name="Michael Drechsel" userId="bcc63f8a-f16a-42ad-8e22-9dbe8ab09d0e" providerId="ADAL" clId="{A3ECAC97-5881-4AF5-8CB6-6C31CDFFDB6A}" dt="2024-11-25T12:44:23.185" v="121"/>
        <pc:sldMkLst>
          <pc:docMk/>
          <pc:sldMk cId="3092866671" sldId="360"/>
        </pc:sldMkLst>
        <pc:spChg chg="mod">
          <ac:chgData name="Michael Drechsel" userId="bcc63f8a-f16a-42ad-8e22-9dbe8ab09d0e" providerId="ADAL" clId="{A3ECAC97-5881-4AF5-8CB6-6C31CDFFDB6A}" dt="2024-11-25T12:42:12.224" v="93" actId="207"/>
          <ac:spMkLst>
            <pc:docMk/>
            <pc:sldMk cId="3092866671" sldId="360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092866671" sldId="360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12" creationId="{59D42A3A-585C-2415-D28F-88803D36E948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13" creationId="{68E62744-E6D5-99DA-7E90-718D198338C5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14" creationId="{E1D7BD4D-FD37-7E02-7CBE-97A2645DA03E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15" creationId="{2726B383-B9E1-4E36-8EB5-47B8B3F28846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16" creationId="{1998D2A5-606F-A4CB-4D28-A4EA490F7B1B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17" creationId="{57BAF7CB-7064-7EF7-1656-FB407C9F6D76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18" creationId="{1A850868-A840-9B3D-5C6F-907CC7BED7E4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19" creationId="{BDD75360-56C4-108A-071F-AE717143980C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20" creationId="{DF9622AD-E030-4EB7-3A7F-49389A08D212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21" creationId="{8BC6705D-9298-8CCD-FE65-302BB380BB13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22" creationId="{863958FC-C8FB-7D85-894D-81E27FE4039D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23" creationId="{B1D14E11-C91F-1E64-4514-377AA5B1362A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24" creationId="{7E9474FF-DE3D-7C4E-FFC3-60EAE29B252D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25" creationId="{7A9FF0AD-2378-1026-55DF-BA60BC6A36B1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26" creationId="{1C628B5D-C04C-5BF2-3294-736B5E693094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27" creationId="{A3172714-C6E0-B91B-2E49-547661307820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28" creationId="{736A6952-A9A5-C5E8-94F2-F633ED74B658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29" creationId="{A64D9DD9-4826-958C-ECE1-95ABB4401DCC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30" creationId="{D80FE942-2595-7C46-CB70-9011216E178E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31" creationId="{A9FC42AF-F56C-D9D7-08C0-8FC059E40443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32" creationId="{1E8635F9-D4C4-0382-028E-39884ECE6372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33" creationId="{442F5742-35B6-6499-3046-221EEEF7D560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34" creationId="{0AEF815B-45DB-B4FC-F076-6F23CE2FB86D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35" creationId="{63A17987-2418-D19F-FF07-96A73EA18B16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36" creationId="{5A975321-0662-56E8-C03B-64405F1739D5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37" creationId="{2D238FBA-5FB8-9081-C474-83CA593FB85C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38" creationId="{EFC7EAF0-3AF0-F1B7-B401-B574A082484B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39" creationId="{370B03C2-B077-459E-C86B-3062E697E306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40" creationId="{B6F854B0-7563-76B0-F1D3-9B237865AB53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41" creationId="{677D5CF3-4FC5-E2F7-9186-99703B60EBC9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42" creationId="{160226F0-C327-BACB-7660-B6C8016142DA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43" creationId="{AF091572-2CCB-A1B6-6CE6-9BFA000CE700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44" creationId="{CD639F0C-45D6-2DC8-C219-29CF0FE82A63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45" creationId="{7D63593A-508B-4C7F-A008-DA81A736E0A9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46" creationId="{231CA72D-1124-484B-61F7-AC04BDCB25F5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47" creationId="{7F79D25B-FC54-E1C3-3530-52503D9F18CC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48" creationId="{DB853CFC-C450-8F1B-9FE9-542E4CEBCAA2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49" creationId="{02F85681-99BA-F58A-A04C-26770DD985F3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50" creationId="{6AD8F713-C4C4-35CB-5DCE-0B46EC2FB58F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51" creationId="{D9E5584A-390C-028F-C6F3-823222A98E43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52" creationId="{10710A00-D7E8-9AC4-0B08-A9CB463E5BD6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53" creationId="{AF1E498F-D9F0-923D-1E0B-11A06466EEA0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54" creationId="{6E6DAB55-416F-F3F5-2B94-3E5D80D0AE43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55" creationId="{3A05951C-F58B-1E25-98D1-1D3A2F34A8B4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56" creationId="{D9980861-F4D0-634E-F435-3E31476607AD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57" creationId="{C2A5477D-1B87-1209-06BF-2C47045F9215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58" creationId="{EA2332ED-8FC4-BD77-CA87-A5D41C94CABD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59" creationId="{82BFA449-C546-8E8F-B7D6-6B35E7CDDB51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60" creationId="{836250A4-4D3B-28A3-9BA4-137E00463CDB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61" creationId="{32A751BB-571D-D11C-188F-6239DBE994DF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62" creationId="{714FB088-BC72-29A6-346D-D723AF8F9EEE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63" creationId="{0379775B-E97A-55C5-5705-6EC529C2BF13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128" creationId="{4F677316-EF52-9D23-49C2-6F1CF3C19E47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129" creationId="{190175C2-E7D1-2705-DE2D-9721E9D60CBF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130" creationId="{9C3CE561-7D2A-3712-6BE1-886E7528019E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131" creationId="{E701E1D9-5824-39CD-1D09-7BE094C53FB4}"/>
          </ac:spMkLst>
        </pc:spChg>
        <pc:spChg chg="mod">
          <ac:chgData name="Michael Drechsel" userId="bcc63f8a-f16a-42ad-8e22-9dbe8ab09d0e" providerId="ADAL" clId="{A3ECAC97-5881-4AF5-8CB6-6C31CDFFDB6A}" dt="2024-11-25T12:42:03.017" v="91"/>
          <ac:spMkLst>
            <pc:docMk/>
            <pc:sldMk cId="3092866671" sldId="360"/>
            <ac:spMk id="132" creationId="{F5E60BC6-79F8-D34D-8BE1-26BE43213DBD}"/>
          </ac:spMkLst>
        </pc:spChg>
        <pc:spChg chg="mod">
          <ac:chgData name="Michael Drechsel" userId="bcc63f8a-f16a-42ad-8e22-9dbe8ab09d0e" providerId="ADAL" clId="{A3ECAC97-5881-4AF5-8CB6-6C31CDFFDB6A}" dt="2024-11-25T12:44:23.185" v="121"/>
          <ac:spMkLst>
            <pc:docMk/>
            <pc:sldMk cId="3092866671" sldId="360"/>
            <ac:spMk id="134" creationId="{A2BA1277-B2CE-942D-CFD8-D6F11D025FF5}"/>
          </ac:spMkLst>
        </pc:spChg>
        <pc:spChg chg="mod">
          <ac:chgData name="Michael Drechsel" userId="bcc63f8a-f16a-42ad-8e22-9dbe8ab09d0e" providerId="ADAL" clId="{A3ECAC97-5881-4AF5-8CB6-6C31CDFFDB6A}" dt="2024-11-25T12:44:23.185" v="121"/>
          <ac:spMkLst>
            <pc:docMk/>
            <pc:sldMk cId="3092866671" sldId="360"/>
            <ac:spMk id="135" creationId="{D9232BDE-6043-503F-D680-D4528791F3C5}"/>
          </ac:spMkLst>
        </pc:spChg>
        <pc:spChg chg="mod">
          <ac:chgData name="Michael Drechsel" userId="bcc63f8a-f16a-42ad-8e22-9dbe8ab09d0e" providerId="ADAL" clId="{A3ECAC97-5881-4AF5-8CB6-6C31CDFFDB6A}" dt="2024-11-25T12:44:23.185" v="121"/>
          <ac:spMkLst>
            <pc:docMk/>
            <pc:sldMk cId="3092866671" sldId="360"/>
            <ac:spMk id="136" creationId="{ADB0B1C3-FB4B-5D68-013D-3851CFE41148}"/>
          </ac:spMkLst>
        </pc:spChg>
        <pc:spChg chg="mod">
          <ac:chgData name="Michael Drechsel" userId="bcc63f8a-f16a-42ad-8e22-9dbe8ab09d0e" providerId="ADAL" clId="{A3ECAC97-5881-4AF5-8CB6-6C31CDFFDB6A}" dt="2024-11-25T12:44:23.185" v="121"/>
          <ac:spMkLst>
            <pc:docMk/>
            <pc:sldMk cId="3092866671" sldId="360"/>
            <ac:spMk id="137" creationId="{DFB494FC-4EF7-B44C-2535-B748758AB191}"/>
          </ac:spMkLst>
        </pc:spChg>
        <pc:spChg chg="mod">
          <ac:chgData name="Michael Drechsel" userId="bcc63f8a-f16a-42ad-8e22-9dbe8ab09d0e" providerId="ADAL" clId="{A3ECAC97-5881-4AF5-8CB6-6C31CDFFDB6A}" dt="2024-11-25T12:44:23.185" v="121"/>
          <ac:spMkLst>
            <pc:docMk/>
            <pc:sldMk cId="3092866671" sldId="360"/>
            <ac:spMk id="138" creationId="{533964C9-1158-429A-1CCF-7D0400BEDA83}"/>
          </ac:spMkLst>
        </pc:spChg>
        <pc:grpChg chg="del">
          <ac:chgData name="Michael Drechsel" userId="bcc63f8a-f16a-42ad-8e22-9dbe8ab09d0e" providerId="ADAL" clId="{A3ECAC97-5881-4AF5-8CB6-6C31CDFFDB6A}" dt="2024-11-25T12:42:02.704" v="90" actId="478"/>
          <ac:grpSpMkLst>
            <pc:docMk/>
            <pc:sldMk cId="3092866671" sldId="360"/>
            <ac:grpSpMk id="5" creationId="{00000000-0000-0000-0000-000000000000}"/>
          </ac:grpSpMkLst>
        </pc:grpChg>
        <pc:grpChg chg="del">
          <ac:chgData name="Michael Drechsel" userId="bcc63f8a-f16a-42ad-8e22-9dbe8ab09d0e" providerId="ADAL" clId="{A3ECAC97-5881-4AF5-8CB6-6C31CDFFDB6A}" dt="2024-11-25T12:44:22.887" v="120" actId="478"/>
          <ac:grpSpMkLst>
            <pc:docMk/>
            <pc:sldMk cId="3092866671" sldId="360"/>
            <ac:grpSpMk id="6" creationId="{8F59399B-4552-1B6F-6A10-2AF5F33246C6}"/>
          </ac:grpSpMkLst>
        </pc:grpChg>
        <pc:grpChg chg="add mod">
          <ac:chgData name="Michael Drechsel" userId="bcc63f8a-f16a-42ad-8e22-9dbe8ab09d0e" providerId="ADAL" clId="{A3ECAC97-5881-4AF5-8CB6-6C31CDFFDB6A}" dt="2024-11-25T12:42:03.017" v="91"/>
          <ac:grpSpMkLst>
            <pc:docMk/>
            <pc:sldMk cId="3092866671" sldId="360"/>
            <ac:grpSpMk id="11" creationId="{C5E29D1A-9A51-DE85-4B9F-FC208EB7AA0F}"/>
          </ac:grpSpMkLst>
        </pc:grpChg>
        <pc:grpChg chg="add mod">
          <ac:chgData name="Michael Drechsel" userId="bcc63f8a-f16a-42ad-8e22-9dbe8ab09d0e" providerId="ADAL" clId="{A3ECAC97-5881-4AF5-8CB6-6C31CDFFDB6A}" dt="2024-11-25T12:44:23.185" v="121"/>
          <ac:grpSpMkLst>
            <pc:docMk/>
            <pc:sldMk cId="3092866671" sldId="360"/>
            <ac:grpSpMk id="133" creationId="{607221D7-509E-B9EE-32E9-FEC67B423CC4}"/>
          </ac:grpSpMkLst>
        </pc:grpChg>
      </pc:sldChg>
      <pc:sldChg chg="addSp delSp modSp mod">
        <pc:chgData name="Michael Drechsel" userId="bcc63f8a-f16a-42ad-8e22-9dbe8ab09d0e" providerId="ADAL" clId="{A3ECAC97-5881-4AF5-8CB6-6C31CDFFDB6A}" dt="2024-11-25T12:44:31.108" v="123"/>
        <pc:sldMkLst>
          <pc:docMk/>
          <pc:sldMk cId="2020082268" sldId="361"/>
        </pc:sldMkLst>
        <pc:spChg chg="mod">
          <ac:chgData name="Michael Drechsel" userId="bcc63f8a-f16a-42ad-8e22-9dbe8ab09d0e" providerId="ADAL" clId="{A3ECAC97-5881-4AF5-8CB6-6C31CDFFDB6A}" dt="2024-11-25T12:42:25.990" v="97" actId="207"/>
          <ac:spMkLst>
            <pc:docMk/>
            <pc:sldMk cId="2020082268" sldId="361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020082268" sldId="361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7" creationId="{DF3163E0-6023-E215-514F-626096EAA816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8" creationId="{C61D25B3-9CE3-8300-0AB8-B7BEB5EB53CA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9" creationId="{9DE002FF-92C9-9C45-EE70-919167FF59CC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10" creationId="{57E1A368-4687-0FA6-2C01-FC37EFBA8BFD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11" creationId="{13AC3891-FEF4-E979-1B83-A6D67240270E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12" creationId="{47B09646-AC8F-F445-C693-0ADF5931D856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13" creationId="{78816B66-B46E-9F40-5C67-07576FC5E882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14" creationId="{5B977C0A-143A-5312-1114-7A95FBE1D879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15" creationId="{B1B43684-E379-A764-DCD5-E0F9F44CF2A1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16" creationId="{25CEB1BD-73EA-32C3-59C1-813C0C6BDF2C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17" creationId="{6378B215-266C-1B7C-BA1E-26024980CC9D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18" creationId="{E21F442E-4CD2-B381-3E15-72C2C1F11051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19" creationId="{03090E03-8298-F346-E120-B77DFD66AF95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20" creationId="{75D72A2E-DF5A-01E5-CF99-1A9D2E02ED5E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21" creationId="{4CB25FE5-5A46-5EB1-DCE1-8A4AD2BE6AB8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22" creationId="{8492A672-40C5-B7C6-B00C-2B6FA0DF3517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23" creationId="{F295101A-3DA9-D814-6F6B-F5DA67D75647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24" creationId="{37CE14C6-01C7-1220-3D32-C032731BBB9F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25" creationId="{E4746792-C97B-80E1-3BDF-5A02B2A8A866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26" creationId="{14063820-A6C0-9AB1-ABE1-D2DF2A449B02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27" creationId="{97661E9B-4CAB-38E7-3976-41AC2D59EC16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28" creationId="{0E28F0EF-E9BE-93FC-50FC-859B328745A8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29" creationId="{39D96095-CAA7-78F4-BC3D-D868D4787360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30" creationId="{08E4D48F-EBF4-17CC-49DA-524845DB9FEC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31" creationId="{3D60D8B3-06F6-DDF5-49C6-52B069B07756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32" creationId="{A1350899-9AE6-BF6C-0BD0-1AA82438C3BA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33" creationId="{1519B07E-D835-CAE6-BFF2-456A1FEB2819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34" creationId="{FF5EB329-3F91-5E96-8579-E681B3ACB235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35" creationId="{2B015950-A6AF-92C9-7874-A969AD030B41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36" creationId="{D1747058-EB9E-97AC-0F79-2B093C4F592C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37" creationId="{D7151743-E561-94FE-7C68-5AAC9ABAFD5B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38" creationId="{3243D7DD-2DD0-7035-DBFD-894B7F56F146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39" creationId="{FAC15BEA-9242-9390-E661-A2C64D706780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40" creationId="{AB7AC852-A109-3348-3F77-C71BB4BF73D9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41" creationId="{2D856224-9FEA-F13D-7AA9-A4E69B7C625E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42" creationId="{E67BF767-ADB0-09E6-0E15-0276C4B99931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43" creationId="{3A117554-121E-5526-66BB-3940EAFBB431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44" creationId="{06101160-4F32-9B89-428D-35192314C00B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45" creationId="{61E6CDC0-1CD3-5E01-B437-FADF52EB596D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46" creationId="{586E610F-BC86-844E-04A0-F626841FA457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47" creationId="{50BFEA8F-5DFD-0376-06B5-5475448D1C6F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48" creationId="{1602CD50-21B8-4DBC-18E1-72CFF1A913EE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49" creationId="{211C698F-9134-CE85-48FA-22CCBDDA6490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50" creationId="{FC828F08-AB4B-9A75-7507-CD85E31A4B66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51" creationId="{260DC814-D73A-8B71-7750-A4054CFFAF1F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52" creationId="{2F058B91-3F7A-CCFB-AA6B-6520074C9B1C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53" creationId="{89590690-8971-DA67-BF1F-C8C836C67285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54" creationId="{A05BB63D-AE15-D016-8942-D08D512CC080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55" creationId="{9433AB94-CC12-CBD6-3C93-DB9E70CEC142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56" creationId="{DDF2399B-D5C4-F50E-9F83-5A16FD2290A6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57" creationId="{B5610F72-5298-6608-C386-1B01E4A36CF4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58" creationId="{82BE4A05-C394-5F54-E3F8-50BF68999C38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59" creationId="{A3236272-988C-0FA7-F901-FDFE29F31593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60" creationId="{6EBD043D-6862-66C9-15EB-3DFCF0D9BBA3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61" creationId="{8D82CF08-4626-0C49-D031-86C3F2DC9157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62" creationId="{349942BA-C5AF-BD41-0303-1227E7B5A7AB}"/>
          </ac:spMkLst>
        </pc:spChg>
        <pc:spChg chg="mod">
          <ac:chgData name="Michael Drechsel" userId="bcc63f8a-f16a-42ad-8e22-9dbe8ab09d0e" providerId="ADAL" clId="{A3ECAC97-5881-4AF5-8CB6-6C31CDFFDB6A}" dt="2024-11-25T12:42:20.583" v="95"/>
          <ac:spMkLst>
            <pc:docMk/>
            <pc:sldMk cId="2020082268" sldId="361"/>
            <ac:spMk id="63" creationId="{AA093332-3F4C-22DE-7AC6-A05E51649DBA}"/>
          </ac:spMkLst>
        </pc:spChg>
        <pc:spChg chg="mod">
          <ac:chgData name="Michael Drechsel" userId="bcc63f8a-f16a-42ad-8e22-9dbe8ab09d0e" providerId="ADAL" clId="{A3ECAC97-5881-4AF5-8CB6-6C31CDFFDB6A}" dt="2024-11-25T12:44:31.108" v="123"/>
          <ac:spMkLst>
            <pc:docMk/>
            <pc:sldMk cId="2020082268" sldId="361"/>
            <ac:spMk id="65" creationId="{5B6BE9DA-3B4A-9DB1-8A46-21FABE224C7A}"/>
          </ac:spMkLst>
        </pc:spChg>
        <pc:spChg chg="mod">
          <ac:chgData name="Michael Drechsel" userId="bcc63f8a-f16a-42ad-8e22-9dbe8ab09d0e" providerId="ADAL" clId="{A3ECAC97-5881-4AF5-8CB6-6C31CDFFDB6A}" dt="2024-11-25T12:44:31.108" v="123"/>
          <ac:spMkLst>
            <pc:docMk/>
            <pc:sldMk cId="2020082268" sldId="361"/>
            <ac:spMk id="66" creationId="{44AC7981-F4FC-6216-C1BA-130DC46B1906}"/>
          </ac:spMkLst>
        </pc:spChg>
        <pc:spChg chg="mod">
          <ac:chgData name="Michael Drechsel" userId="bcc63f8a-f16a-42ad-8e22-9dbe8ab09d0e" providerId="ADAL" clId="{A3ECAC97-5881-4AF5-8CB6-6C31CDFFDB6A}" dt="2024-11-25T12:44:31.108" v="123"/>
          <ac:spMkLst>
            <pc:docMk/>
            <pc:sldMk cId="2020082268" sldId="361"/>
            <ac:spMk id="67" creationId="{68691E56-AF55-CCBB-E07F-F4D9C6D3853C}"/>
          </ac:spMkLst>
        </pc:spChg>
        <pc:spChg chg="mod">
          <ac:chgData name="Michael Drechsel" userId="bcc63f8a-f16a-42ad-8e22-9dbe8ab09d0e" providerId="ADAL" clId="{A3ECAC97-5881-4AF5-8CB6-6C31CDFFDB6A}" dt="2024-11-25T12:44:31.108" v="123"/>
          <ac:spMkLst>
            <pc:docMk/>
            <pc:sldMk cId="2020082268" sldId="361"/>
            <ac:spMk id="68" creationId="{B7677D57-FB4C-9093-4AB0-D2C579EE3AA0}"/>
          </ac:spMkLst>
        </pc:spChg>
        <pc:spChg chg="mod">
          <ac:chgData name="Michael Drechsel" userId="bcc63f8a-f16a-42ad-8e22-9dbe8ab09d0e" providerId="ADAL" clId="{A3ECAC97-5881-4AF5-8CB6-6C31CDFFDB6A}" dt="2024-11-25T12:44:31.108" v="123"/>
          <ac:spMkLst>
            <pc:docMk/>
            <pc:sldMk cId="2020082268" sldId="361"/>
            <ac:spMk id="74" creationId="{21F51028-31E4-EF8B-8DD8-FA7AE168779D}"/>
          </ac:spMkLst>
        </pc:spChg>
        <pc:grpChg chg="del">
          <ac:chgData name="Michael Drechsel" userId="bcc63f8a-f16a-42ad-8e22-9dbe8ab09d0e" providerId="ADAL" clId="{A3ECAC97-5881-4AF5-8CB6-6C31CDFFDB6A}" dt="2024-11-25T12:42:20.255" v="94" actId="478"/>
          <ac:grpSpMkLst>
            <pc:docMk/>
            <pc:sldMk cId="2020082268" sldId="361"/>
            <ac:grpSpMk id="5" creationId="{00000000-0000-0000-0000-000000000000}"/>
          </ac:grpSpMkLst>
        </pc:grpChg>
        <pc:grpChg chg="add mod">
          <ac:chgData name="Michael Drechsel" userId="bcc63f8a-f16a-42ad-8e22-9dbe8ab09d0e" providerId="ADAL" clId="{A3ECAC97-5881-4AF5-8CB6-6C31CDFFDB6A}" dt="2024-11-25T12:42:20.583" v="95"/>
          <ac:grpSpMkLst>
            <pc:docMk/>
            <pc:sldMk cId="2020082268" sldId="361"/>
            <ac:grpSpMk id="6" creationId="{D7312A60-31A6-13E1-D299-C9B7E6FD12B2}"/>
          </ac:grpSpMkLst>
        </pc:grpChg>
        <pc:grpChg chg="add mod">
          <ac:chgData name="Michael Drechsel" userId="bcc63f8a-f16a-42ad-8e22-9dbe8ab09d0e" providerId="ADAL" clId="{A3ECAC97-5881-4AF5-8CB6-6C31CDFFDB6A}" dt="2024-11-25T12:44:31.108" v="123"/>
          <ac:grpSpMkLst>
            <pc:docMk/>
            <pc:sldMk cId="2020082268" sldId="361"/>
            <ac:grpSpMk id="64" creationId="{947F841E-6D80-2935-60E0-B544EC861D23}"/>
          </ac:grpSpMkLst>
        </pc:grpChg>
        <pc:grpChg chg="del">
          <ac:chgData name="Michael Drechsel" userId="bcc63f8a-f16a-42ad-8e22-9dbe8ab09d0e" providerId="ADAL" clId="{A3ECAC97-5881-4AF5-8CB6-6C31CDFFDB6A}" dt="2024-11-25T12:44:30.780" v="122" actId="478"/>
          <ac:grpSpMkLst>
            <pc:docMk/>
            <pc:sldMk cId="2020082268" sldId="361"/>
            <ac:grpSpMk id="69" creationId="{2233F6DC-0769-46F0-99C3-E9FC52B0D23D}"/>
          </ac:grpSpMkLst>
        </pc:grpChg>
      </pc:sldChg>
      <pc:sldChg chg="addSp delSp modSp mod modNotesTx">
        <pc:chgData name="Michael Drechsel" userId="bcc63f8a-f16a-42ad-8e22-9dbe8ab09d0e" providerId="ADAL" clId="{A3ECAC97-5881-4AF5-8CB6-6C31CDFFDB6A}" dt="2024-11-25T12:36:00.746" v="25"/>
        <pc:sldMkLst>
          <pc:docMk/>
          <pc:sldMk cId="1239048835" sldId="363"/>
        </pc:sldMkLst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3" creationId="{6BB71E2C-04C7-2CA5-B73A-4E8F5FA4EE81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239048835" sldId="363"/>
            <ac:spMk id="4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3:45.554" v="8" actId="20577"/>
          <ac:spMkLst>
            <pc:docMk/>
            <pc:sldMk cId="1239048835" sldId="363"/>
            <ac:spMk id="6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8" creationId="{084ACDC7-F61A-189F-421E-D18B312A705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9" creationId="{6D439863-661E-D12E-69C0-6DAF64676138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0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1" creationId="{2933F4E8-F629-A186-299C-DFCE388F372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2" creationId="{3616AE2D-A09B-6734-417D-661B4B26D75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" creationId="{49180ADC-33BB-BF07-2387-8D163D73AC8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4" creationId="{36BCDCCC-665C-9E90-0616-09B578CE275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" creationId="{9377FE89-1460-7243-97EC-98F46940933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6" creationId="{D650EA1E-71B4-2AB8-35E0-D2B74F5A55B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7" creationId="{788A4C8E-9F05-163C-7078-95ECA9D3800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8" creationId="{1B842EE7-759E-1B35-A1BE-2C4367CBEF0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9" creationId="{4AEB1B42-53A9-C8CD-26B0-958D5A7E944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" creationId="{B127CF27-CAEA-0243-9428-AE2BA2EEC42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" creationId="{5DDF93D4-C3F7-C740-48B2-E441988A77F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" creationId="{FC5E33A9-2D30-BCE4-F46B-AD292B50B16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3" creationId="{B425ADFC-F897-519B-9980-22578185907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4" creationId="{907F10B3-8F7B-15F5-67F6-AC004F3235D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5" creationId="{9534B1C5-6019-BAB4-5A69-5C662FC2D61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6" creationId="{C5B81DB7-3625-E635-8C3F-E010698293B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7" creationId="{2FFB021E-A069-9DF9-C397-2E26A7C8804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8" creationId="{396502A4-AFB6-E0F6-7B36-1CCF4B5F1AD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9" creationId="{8AEC0240-1A4B-B784-EA28-081B3F36FE3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30" creationId="{AD047A7C-9663-B92D-94FF-3739497AAD8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31" creationId="{79317A93-0DCC-749F-E319-88735C1C8E0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32" creationId="{42B5DDCA-42AA-5B57-DB3B-8275665227C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33" creationId="{1E179911-A931-E30B-7BA5-1F501CA76AE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34" creationId="{86395917-2E31-2648-4105-08EC3289F2D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35" creationId="{FA33EEC9-4E95-102B-79C6-7965F14955B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36" creationId="{341CC7DD-302B-FEDE-4E52-F1D5C3A03F7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37" creationId="{CA494548-58E0-08F7-EEDF-BB231A1E950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38" creationId="{C2817491-7D8A-9B29-9BA8-BF6D7474BB4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39" creationId="{9FA95C51-B3A5-A602-8F38-635F100E7C6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40" creationId="{2D505EE1-0EDE-CEB3-6180-C11862334E4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41" creationId="{81F203E9-B8AB-6B65-7126-22F8C49E36F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42" creationId="{32400CBB-3486-CACF-1281-DA8F38093DE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43" creationId="{9EF33518-D2E6-BD10-EED4-27B29746865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44" creationId="{8822189E-3523-CAE5-0514-FA2DBB18D52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45" creationId="{BCD64ED7-B160-9CCD-CD30-7BBB630E84E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46" creationId="{7F6E7D6A-721A-EDDD-F706-49EEB0452E2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47" creationId="{2F800B28-4F8D-1FD1-8DFA-E4AD3F443D1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48" creationId="{DE8AD193-470E-EFE3-5418-D0191D0E909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49" creationId="{5DF88C7B-F614-F7A4-6533-9A38EF29AA9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50" creationId="{03C71CBE-DC45-BDCA-EE24-E999D7ADC09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51" creationId="{66D4BE9C-D5F1-71AD-5C46-7538BFF15C4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52" creationId="{C9F4D280-3892-CBF9-966A-BF4D139458C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53" creationId="{05B14881-42E5-E3DC-1F84-4F7DB69E0CC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54" creationId="{1AD9537C-F390-8B21-5FB2-B31805B53F5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55" creationId="{AA6F0840-A089-2EAE-4436-64D827D60D2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56" creationId="{FDB6C04E-0D73-8856-30D4-E72560993B6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57" creationId="{AFF24308-8972-18F4-0BB0-91AB20D00AA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58" creationId="{3C2FB86F-3227-529D-7FAD-6F1D8B4CA63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59" creationId="{90E3F76F-C8D9-2DA3-7C2E-2B2C0FD8C5C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60" creationId="{205667E4-347B-98DF-3715-529314BF7C1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61" creationId="{80EA0FD6-04B1-B3F2-1CE8-870BA2C9415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62" creationId="{C50CCAFE-3AE4-D8F9-42EC-FF3E2F29D57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63" creationId="{918F4DB0-1BED-0EC3-D8A9-C3476D001C5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44" creationId="{34E1A709-63FA-E1BE-2D51-F9869BE276E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45" creationId="{951AE87E-6EEC-FAAF-4FE2-217755315C1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46" creationId="{7F829153-EEFA-40A2-B90B-739F834A38C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47" creationId="{766C220A-6A00-8B61-1DD7-CABD76929BE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48" creationId="{4BBA2EB0-F21D-604E-65B0-F10FA53A3C8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52" creationId="{B60CB7B7-5ABD-EB47-59D9-90B051D98D3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53" creationId="{18346BB5-F108-3DE4-0E2F-C5E20342216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54" creationId="{76FBBB54-6500-05A9-FDE8-C705050DBCD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55" creationId="{E15A3447-99F9-80B2-64BB-582ED3D8FBC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56" creationId="{F20CA2C7-4CDD-D264-FB90-AA4EA130849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57" creationId="{E26996E0-E1DB-117C-3F8E-F5FD0B991F5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58" creationId="{0CE69562-7510-EA8B-7F74-E1DC3C8DC36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59" creationId="{B3CBF19A-C49A-391F-99E7-4D9599B45A8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60" creationId="{7A207404-0777-6F3B-3BBF-B538E876750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61" creationId="{9B4757A4-97DF-0695-8079-F5CFBC27B90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62" creationId="{13FFBBD1-9210-61A3-067D-1F37520F2C7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63" creationId="{FD0C0317-2292-83A3-1616-0A2794381AC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64" creationId="{DF15E616-26D4-A3DE-A38E-008BF71A223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65" creationId="{8D1E8384-D4A1-A03E-B8AD-D4521EF566C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66" creationId="{BBCBEBE7-BA43-F442-082E-B7B87FFB47B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67" creationId="{F8CA5417-5DB6-D442-60FC-84C24CF256B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68" creationId="{5FA3B65F-E742-7D21-72DF-099E6D898E0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69" creationId="{A66F28B1-6621-A527-E93E-BB04BBBD3B1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70" creationId="{15F5C8EA-45AE-FBCE-F904-F6A1ABCBD32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71" creationId="{7B63D4AA-963C-89B4-B9EA-A81B39E90BB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72" creationId="{BC8AF3F4-9869-4344-2A25-C4F580E8D8D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73" creationId="{63B22E51-512F-0B5F-131C-22F3F1AF0B8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74" creationId="{E338CD5C-21FE-703D-7A87-C2A8F60423D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75" creationId="{6C8AF706-12A4-D83E-7E66-2C4924F1804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76" creationId="{AB85ECB6-7632-9719-54BA-81205C5C528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77" creationId="{0E810280-DC91-E0B4-7A22-A4189956FD6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78" creationId="{B67FADF9-9169-9BA2-9A11-531AAD23862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79" creationId="{E654F8E8-30D5-F755-FFA0-D6DEF3EAC13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80" creationId="{1F23BAB4-114B-D002-D396-82DF3A4DC00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81" creationId="{97094314-0F88-950C-986D-FA5EF3D1EFA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82" creationId="{777ABB26-DAF3-EE7C-FCB7-8A266BA9135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83" creationId="{71E0351C-BBEE-611C-0590-7F03D6ED4DF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84" creationId="{E26522E1-9A05-EB82-88CD-3169E2AA5D9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85" creationId="{CFAD7C20-AE48-D25B-3D8C-59606319868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86" creationId="{92B53228-3682-DE70-2DC6-2420BC96F6D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87" creationId="{FA99DD1E-7EC6-0460-1CE2-0F04C0D2F36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88" creationId="{C7F47F80-28BD-23C9-FCDA-1DEA5334ED8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89" creationId="{7C4864CF-A47A-9E06-0F33-F20B4FB6C34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90" creationId="{FB172CA3-80B4-C6DE-29C7-1A5E5B41FA7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91" creationId="{20D62BDD-9F55-37A1-5E72-E74AE518E1C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92" creationId="{848D2A4C-F4F8-C95E-B590-40CA0E6D2E0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93" creationId="{3EA6D52B-1B05-047A-F9B3-575A61F23E0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94" creationId="{F4780DF0-740F-C52D-7889-CCFE432523B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95" creationId="{96E105DB-7456-3A92-21B9-3EDA2FC6EEC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96" creationId="{3D9E255F-E0FA-1448-F120-73A334B18C4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97" creationId="{C6526C21-9CA3-93DC-C564-DDF6D9DA83A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98" creationId="{14EE335F-C1AA-F964-3045-90B4EEC14D5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399" creationId="{B7CB6FC7-EC10-C27F-976E-F3168B69107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400" creationId="{E1DEABEC-8765-4EE5-FA62-4734CE01234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401" creationId="{7DAC868E-FE07-5769-E56D-20006437E05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402" creationId="{92C88059-332B-DAD8-9BC7-02C34C9E97C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403" creationId="{EDAB6EB5-0252-F56F-3C2A-E15380C192D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404" creationId="{B99115B9-8B17-DC99-55DC-034F4CC2BEB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405" creationId="{E7DF358E-B579-4C00-8DBD-3BB7C32F4C8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406" creationId="{6A298CCE-AFCD-6E9B-3585-E821BA4805D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407" creationId="{6DF8E14B-F86E-DF84-E2AF-2371E42BD8C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36" creationId="{7EF4A9D5-DDBB-4E4A-3EB2-409B01C5126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37" creationId="{697E87FE-8CAD-9196-B48C-CF8F1E6F67E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38" creationId="{B9ECAC9B-A31E-C88B-7CF2-8A91AF67384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39" creationId="{E3757C4C-3FA2-F329-6FCA-47D661F476B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40" creationId="{13EBC785-5E9A-2902-AB39-8C957EE64DE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41" creationId="{272B7206-419C-59D7-4DEE-67B36EC9891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42" creationId="{E0F6A942-037F-2F1A-1E16-5C73ABB8D0F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43" creationId="{719FF071-BA53-C9EA-37DB-79AC5FF11F3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44" creationId="{00A4A330-570A-E5A9-B9BB-FFECE9DA0C0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45" creationId="{6805B315-412F-6D56-5A32-8B3BFF94894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46" creationId="{31D83E91-FA4B-8A80-A590-CCB5B0D68FA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47" creationId="{BF0B4493-8654-FB9F-7FAF-03B4430ED5E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48" creationId="{2BE0F68E-60C7-8770-772C-308EDA6E2B6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49" creationId="{323429CE-E72E-0B0D-2515-F5FAA47F5BF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50" creationId="{D68049DC-C1F3-C6F0-5C1A-598E6444F44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51" creationId="{D4BF9F5B-613A-6ED3-2225-91CC40B8D05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52" creationId="{8F2F8045-FF14-5EF4-6FFB-26B2E982FE6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53" creationId="{1BA359DA-3F53-774B-00C1-35C4A39D31D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54" creationId="{162E69D5-4A70-25B4-AD73-F9A967B5AAF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55" creationId="{9F5A33D6-CC18-7B9A-ADB5-5E79FD3DFB9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56" creationId="{25F8738C-E50D-4FEA-EA44-319374FC2A0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57" creationId="{87450991-A1C2-0AA1-6A68-4FD37F7960F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58" creationId="{F42F23DB-14E9-34BF-FE5E-1A710E2D70D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59" creationId="{9C0EEF45-1872-C19A-C0DE-EC1C1710698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60" creationId="{DA6EA8BB-1390-80F4-A232-4966A29A33E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61" creationId="{A0D6227B-2A0A-414D-34A8-98CB6D1F0CF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62" creationId="{85E85B98-C980-F184-E3A9-DDE40A7ED4C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63" creationId="{34AE9543-98F9-CF68-CD12-7DFADB61BBA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64" creationId="{AA8A6AA4-EBFB-1BD2-1357-3A0BBF3159A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65" creationId="{8143D054-ECDE-2B47-BAB7-90534AE3E54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566" creationId="{1B931C56-6939-7EA2-4C70-5E71B169A09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780" creationId="{32416734-EC49-3AE8-7478-527E99E26625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8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8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8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8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8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8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8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8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8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9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9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9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9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9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9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9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9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9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79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0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0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0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0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0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0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0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0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0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0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1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1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1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1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1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1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1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1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1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1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2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2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2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2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2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2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2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2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2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2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3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3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3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3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3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3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3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3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3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3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4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4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4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4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4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4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4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4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4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4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5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5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5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5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5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5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5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5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5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5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6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6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6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6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6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6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6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6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6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6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7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7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7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7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7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7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7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7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7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7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8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8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8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8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8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8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8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8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8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8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9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9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9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9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9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9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9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9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9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89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0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0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0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0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0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0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0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0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0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0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1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1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1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1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1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1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1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1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1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1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2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2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2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2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2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2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2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2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2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2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3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3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3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3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3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3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3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3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3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3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4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4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4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4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4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4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4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4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4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4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5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5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5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5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5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5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5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5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5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5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6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6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6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6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6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6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6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6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6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6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7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7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7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7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7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7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7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7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7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7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8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8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82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83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84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8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86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8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8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89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9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91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33:36.962" v="4" actId="478"/>
          <ac:spMkLst>
            <pc:docMk/>
            <pc:sldMk cId="1239048835" sldId="363"/>
            <ac:spMk id="199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993" creationId="{CD02D9DE-A6BB-3149-EAE7-A4053DEC4EF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994" creationId="{0E698BF9-3F3C-0EC1-1610-6DCDB868084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995" creationId="{78F0D867-CCDA-8791-0392-58F648AEA8B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996" creationId="{97FF80D4-B663-F610-039A-A497F9D27A8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997" creationId="{259AC8BB-AB60-78EC-3546-3E379B9E2AD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998" creationId="{38E1A28C-F0AC-8ACC-79F6-E392C10A1EB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1999" creationId="{9FCE4EE4-37CB-66E5-07C3-6A17CB18F86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00" creationId="{DDFD1266-D88D-0095-2743-A372882E2DE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01" creationId="{164C0B93-45E1-40C1-2DC0-1F15368BAC7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02" creationId="{822236BB-5773-B34F-5F0E-8E8F5AA3582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03" creationId="{25125DDA-4B67-E0D8-E2B6-470A6A6008E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04" creationId="{43F6323F-E7CD-985B-24B4-F351C596F2F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05" creationId="{75141F9E-716A-CE27-C64A-01F80A37B66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06" creationId="{FF6FF158-016B-80FB-1152-00F1552B0B2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07" creationId="{16C1EE45-098D-253D-75E2-D12D749FD43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08" creationId="{0F2B5EDE-8E85-36A6-1012-191DF1BB6D0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09" creationId="{A785DDB8-70FC-69A0-E24C-ED7AD361192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10" creationId="{8AE3F79D-80EE-09EF-D966-D377C5BB322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11" creationId="{558E96C2-E447-C6F9-95FF-E22A41442BA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12" creationId="{C141E6CF-AC85-AF1A-6D53-B92B8E664D2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13" creationId="{518FD215-8EAB-A4C3-61DF-A14E0D44C15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14" creationId="{26A24F76-B784-0E07-75B3-1B86E11B093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15" creationId="{A8A703C4-BA03-F70A-B123-EA14CE1CE28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16" creationId="{DEAAA241-FC21-AC63-2A83-A5D6899DB4E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17" creationId="{1B748385-581C-282D-B1CC-7549980DC57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18" creationId="{DCC2E600-E75B-D09D-4BFA-42E88933D36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19" creationId="{A1EC520B-E2F3-AAE4-23F3-14679D41483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20" creationId="{9C619BEC-A865-231D-774A-4DE509A7BB9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21" creationId="{436B6511-FAD0-B1D0-AA5A-F9973524137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22" creationId="{838114CF-4B0A-A6EE-BB2E-E3E9D1D2864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23" creationId="{C017FD7B-8727-43CB-4C60-56497112D93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24" creationId="{D18934D9-80A0-ACB2-5FE4-DB622616173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25" creationId="{83A4CF39-3E7D-F219-FA4E-8ACDBFAF1EB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26" creationId="{711BCD76-BF7D-CD86-8DDC-90B2F6A6DF9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27" creationId="{E4B97D60-7423-074D-C6A6-6EEF3423586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28" creationId="{5AB3C7A7-D713-9237-CDBB-E56DDA62702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29" creationId="{33D3622D-4D30-EA93-BB3F-472D169EA20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30" creationId="{E5270840-8278-E708-A9C8-359D4F57CF3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31" creationId="{F22E478D-2A58-FA92-0DEF-E3C011145B7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32" creationId="{4E5E7D6E-CA29-B16A-0699-126487C65D0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33" creationId="{B837966D-26F1-7CC3-5033-8F935E9493E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34" creationId="{C515FD76-ECE9-0F10-2DB9-DF5885C5333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35" creationId="{37D3A563-E593-7CAA-4B3F-D03399D3D49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36" creationId="{580533F1-6BBA-20EB-1B50-863A6B71D29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37" creationId="{FA4BB353-5C68-1734-3E02-9F4567A92C3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38" creationId="{00D0E012-211C-A836-1A3E-E45B7562C61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39" creationId="{417FE336-654D-E131-08E8-52661C30747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40" creationId="{0030415D-D636-7FC7-1732-6EEBA74911E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41" creationId="{036677FF-DC1A-E512-F1DB-7E106D45BB2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42" creationId="{9FFADCA1-B221-89C8-44D3-68D48B76F14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43" creationId="{9EBF1DA7-BA2E-638E-337A-CB651378C79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44" creationId="{22AD3726-2ACB-CA62-235C-8A8CBE45920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45" creationId="{475AB127-A5EB-87E8-0C2F-D4A631E0BE3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46" creationId="{EF2BDD4E-A836-CDA8-7B82-C693887E4A5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47" creationId="{3A69C1EB-06AC-BC9A-4C8D-191CD0A49D9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48" creationId="{A732AC4D-E500-C0BA-FE4A-890F47BC2B9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49" creationId="{606299BF-4DC8-195C-6B42-7E854DE32AE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50" creationId="{A8E95E93-7885-1A68-3D7C-1549B2971BF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51" creationId="{2765CD37-8B95-23D2-A3A7-1DA9A9B48EE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52" creationId="{947E9E94-3283-8FE3-723B-7D6EE34B65B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53" creationId="{AEDEA436-0A5A-B2C9-9B55-7441848CE35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54" creationId="{6904B42A-F58A-F5C9-C700-C2A32824BB8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55" creationId="{3CCC567E-22F4-4037-48F8-7699A798198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57" creationId="{95C4BA5F-0226-7D2E-8476-D8C6F9FD25B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58" creationId="{4F08CAB6-0ACE-5BF3-0D02-7A8F389B9E4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59" creationId="{059F5B77-EA4E-C27C-4755-84384B431B7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60" creationId="{45C80AE1-E077-2C67-D2AB-D2CD6577B8F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61" creationId="{10C8A4AB-B12A-667B-499D-FD8C24ABA34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62" creationId="{531AE570-F689-4EF1-DCC7-E9894F01E52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63" creationId="{855C4FC4-E006-4358-B686-98F998DEE36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64" creationId="{0D0CCBE6-281F-B00A-D50D-6C81AE7ED86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65" creationId="{4C091FC1-6B63-EB41-9682-D6EF436B5DA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66" creationId="{301A88D7-7761-39FF-2796-3EBA0E83D5A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67" creationId="{6EE452D4-F6D3-821D-4817-4ED52813636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68" creationId="{B69F0611-914F-4A8A-D5D8-AFC464490E6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69" creationId="{C29D448F-DF72-11A7-C40B-1FBA5959C96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70" creationId="{F01170A0-1D18-C600-6D31-DD148BCD67B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71" creationId="{3C4112A9-9D8F-4A09-AF81-1F081358FB5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72" creationId="{7194E093-93D5-F3AE-89A1-329327D957D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73" creationId="{75E5A41D-DB34-2D7A-118C-2550AF94B14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74" creationId="{EB92DED7-5730-9D6E-5C9D-42C13210D3B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75" creationId="{CB0059CB-A84D-C573-D96D-70FBB769ABD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76" creationId="{3BF19EC9-CADF-8001-3DA3-E3B6EC7BDED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77" creationId="{C95CC18A-9F24-71AF-9DD9-E331AE16F16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78" creationId="{D5413DD8-1827-93B6-572F-AD05011FC83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79" creationId="{7DF14E35-58C0-6611-22C8-902602083AC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80" creationId="{AD28EF1D-84B9-F901-2705-65833E9BCD9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81" creationId="{B8C3C247-62CC-96A7-A089-EE84FFC0EF5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82" creationId="{7418961D-8DE1-F271-45B7-B3E8DBFB118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83" creationId="{7EC9E18E-D569-200C-7C12-519684947B6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84" creationId="{FC2FECFF-2E6F-B17D-CBE8-F18E0FFC4DC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85" creationId="{EDFBD9AC-62C7-44EE-7F62-81BD19DCEF8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86" creationId="{74BA0AD9-C8D0-DB69-CBA0-318AB573A74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87" creationId="{3D98A605-E6FD-163B-7EA8-18956B5E051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88" creationId="{4A33EFF4-8222-0CAF-3C4C-6A5B91FEE38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89" creationId="{517888E5-FEA3-0780-606D-6E38E92865C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90" creationId="{3C7C433B-55B4-B533-F2E2-07A5958A1C2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91" creationId="{B17404E2-CC8A-CEA5-4782-FFA8796E857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92" creationId="{846CAF85-CEAB-CCD6-0611-0DAC9CB64BA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93" creationId="{44856239-3CAD-06A7-86A7-C75B2B484AE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94" creationId="{35187D0E-5447-F8A9-8861-B923AB445D0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95" creationId="{4A866FD1-DA81-7464-EA9D-E5BE8A50F03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96" creationId="{3E5F9D76-12C5-18F1-945C-01E1B9EC229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97" creationId="{EB908AF4-68AD-A517-52E5-AFE5198C061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98" creationId="{CB1AD5BA-6F5E-6BFC-436D-D284D0DC4D9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099" creationId="{CE003BFE-865A-4DC3-3C9D-4D608512166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00" creationId="{C3183049-DBFC-8D0A-A20E-399C04D61BC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01" creationId="{46FCA80E-659B-66D0-B788-FC5E62A1467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02" creationId="{7F29E4CB-CCBF-24EA-8C61-9296D2C4CCC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03" creationId="{8EEC6867-48FD-C1F6-43B0-0AEC858D811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04" creationId="{DE9B3B34-7FE8-81E4-2077-307E0A00F16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05" creationId="{C9CDCD81-BCA3-9E26-89C4-F1033E8AB16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06" creationId="{5DBFD294-31B1-717C-5794-A848FE26C77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07" creationId="{05333F83-6BCC-D743-3BD6-F6F65E9555B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08" creationId="{306AF1EF-CE2D-3513-3D94-C74377B30AC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09" creationId="{3369606F-945D-DF46-86E0-A6CA414E1C3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10" creationId="{BE7CB1EB-B529-1AE6-1DEE-28996EE3F9E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11" creationId="{09AD97E9-F3A1-C582-147D-7524C959CAD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12" creationId="{6AAF4185-0472-1030-13E8-762C2408C63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13" creationId="{87499F0B-A3BE-F8CA-4A0A-45775ACB016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14" creationId="{48341D16-7FB8-E75A-3D58-80D366CED4E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15" creationId="{FDDBCCE7-87D1-50DF-222C-9CF03B4F558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16" creationId="{3FF9099E-23F5-94E9-601D-CE94D3E0328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17" creationId="{91291035-299C-82F8-8929-A0D4EBAC0A1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18" creationId="{0C24B376-84CD-8773-47AF-54441C6F428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19" creationId="{72ADA2B6-7FD5-7771-36D9-35428A6E28B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20" creationId="{CD676601-C8A9-4D78-E81E-AF3C4FD53FF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21" creationId="{650CDAC3-3374-7A4A-D9F9-8882EC2863E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22" creationId="{6FE01F7B-E1FE-E513-2C8F-9D1B853D979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23" creationId="{7B871C67-2367-A83F-368D-753EE1B7065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24" creationId="{2733207A-CA3A-FC0A-5746-47FB28C8AED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25" creationId="{AF8E52AC-AE58-8A71-A73C-49AEF3B8875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26" creationId="{816DA06A-1585-466E-C652-391EF07AD61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27" creationId="{5964F468-AF67-158E-FEAB-E2047AE33CD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28" creationId="{E5EC7AF7-59B6-A663-BF2C-75AE5E81124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29" creationId="{B1D5D985-551C-59A2-790A-9E291870843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30" creationId="{6BA493D2-6D48-CF84-1BEA-3C39EFFE6CA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31" creationId="{47A48225-A3B7-6D84-AFD9-A78CF94464E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32" creationId="{9CB9E3AD-20EF-D28D-C8E6-587018928FF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33" creationId="{F861CCB1-23CC-7D51-0CF8-1ED0E2252E5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34" creationId="{92CD2C0D-95D4-DC73-B56A-DFA6B59BD33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35" creationId="{1F8719BB-9C95-CE6E-3C92-419359BCD92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36" creationId="{C5822338-8DED-9AD2-3197-417D23E140F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37" creationId="{252563E7-0167-3936-C1E2-9F7639115FF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38" creationId="{8FCD86E0-3E81-407A-B595-8A53C56CC98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39" creationId="{BA5033CB-432E-E97C-128C-E6A151A58B8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40" creationId="{B3EE931E-5E34-2F8E-8127-1B43FA8A874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41" creationId="{6316B54A-897F-20D2-C459-55982EB8A5A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42" creationId="{33AE2C17-DF37-8A03-33FD-3D5937661EE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43" creationId="{494E6DF4-C70F-032F-4A50-07C174EEE5F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44" creationId="{551E411F-3C50-808C-B010-A0C9A8FBBE6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45" creationId="{D21F54C6-4BBC-3BA2-00FD-1FB7168B452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46" creationId="{2C2DD845-FFBE-5188-73B3-2E929A5FF61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47" creationId="{2ECE8A11-AC44-FF5A-0565-237152EB720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48" creationId="{66C0169D-09D3-5FCE-E1E5-C14A91F19E4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49" creationId="{CB50AC4D-02D7-C67F-6453-88EE79C29F9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50" creationId="{AEAA677D-9372-79B9-6AA1-E22A66082E9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51" creationId="{B2657CC3-4F52-CC57-50E9-CF4805C3A42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52" creationId="{09459449-01AA-2DB0-CE2B-D7DF161E5A5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53" creationId="{39E6C359-8353-F91A-34EF-E7890BCB8EA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54" creationId="{2E6C14F2-5EF6-74F0-9983-AB98D0B35AA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55" creationId="{6FC1090E-C773-6ACD-7424-461FF924B37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56" creationId="{F9BD1D56-1B52-3E49-C21B-9F01FDC06D4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57" creationId="{35A76776-D55F-1C4F-363B-05070357FB6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58" creationId="{CAE80700-2233-8DF7-C54C-5C76024E28C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59" creationId="{2DEBA0C2-D85D-D4DE-F95D-01BB8B3F20D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60" creationId="{E7C3D915-1562-A9A4-F4D4-A9A38614E14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61" creationId="{7497ED67-9D5A-1324-B176-E2F0282C4D3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62" creationId="{67DB3380-9CF5-03B0-A0BD-93839BDC9FA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63" creationId="{8CCD1E53-02AA-81C5-8507-B6BBE675BCB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64" creationId="{90131FC3-08D3-C644-1BC9-A7137B1AD5A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65" creationId="{8C619F36-1C7F-763A-65AB-60CC60B0829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66" creationId="{18ACDA94-584B-BDC8-9F64-BAE6D5A7779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67" creationId="{59AA3821-AFB4-3EFF-E99A-2F71DB8BF96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68" creationId="{5ADD3224-DA77-E4CD-F26E-AFD59422DDC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69" creationId="{ABB553BA-EC26-3E14-8502-480EBA11EC8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70" creationId="{9B82A802-7D07-EF37-0E04-FF69ED5EBCF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71" creationId="{73972659-5D7B-C197-FA2C-D13926062BC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72" creationId="{2325CE59-93C4-6BDA-4385-333CBBA10E4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73" creationId="{B9CA18A8-C25F-1D46-5EB6-3A4E50D4C0A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74" creationId="{FA4F39DF-B3D5-C717-B2ED-0B96295FCF8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75" creationId="{D5F9FEF7-F553-B169-8059-FA92B2DEB36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76" creationId="{FF1DBA46-343F-EC12-73A7-215A6ADD07E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77" creationId="{DE7CA31F-E52A-93F7-0A62-F44DA137EA5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78" creationId="{B52C4EA2-A2C1-3592-5C54-06F48A6F200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79" creationId="{C5A3F4BF-8D96-60D5-5F3F-BE0322C6814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80" creationId="{61D5C8AB-7BD4-8B6F-096E-F59E34FE2A0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81" creationId="{298C8C86-11F2-3102-C00B-4850C57FE3C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82" creationId="{C0C3669B-A356-BB95-932C-A16F95B0418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83" creationId="{D4948802-C089-ADD9-9E95-D20C11E8ED4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84" creationId="{B390094E-47C9-8BB3-42B8-A08A89A2862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85" creationId="{D3EDF06A-F987-D857-05C9-4FCCC1C730E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86" creationId="{E828CBE0-7FBE-A2EB-E4BE-17B283C7DD7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87" creationId="{8927FE35-D9F2-852D-A79F-459763542D5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88" creationId="{919E0EBE-0451-5F00-9466-26EEB9233B1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89" creationId="{19DFA9BC-65DC-77E4-7B68-D45B6396F93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90" creationId="{4875073A-BAD0-CE23-5164-4BCC246BEE9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91" creationId="{31AD889D-E7E5-2A8A-6713-0C53D18C375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92" creationId="{3A3FF79F-86C7-F503-5F02-848DFF74739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93" creationId="{194DAA30-C336-81A5-2F0C-117253D0E42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94" creationId="{744A1173-076B-389F-2619-B39F7002DAB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95" creationId="{1E079172-5DE2-D384-A07E-841D8D0B0BC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96" creationId="{219CA66D-6C12-56FF-9257-D4CACE041EB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97" creationId="{C9790020-04F1-FB2A-7868-BA056E1CC8B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98" creationId="{24DDA4B9-C408-78EA-7A61-B4B3BEC055E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199" creationId="{369F1DF2-726F-64E1-267D-05FEAA9CEC8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00" creationId="{8A25DC61-9C2C-C912-987B-0694759537D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01" creationId="{0DD3EF4D-6331-9FB7-DDD1-5B03898E32F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02" creationId="{4DAF4E87-312D-1A41-DEE1-A7DABCDE35A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03" creationId="{0B3E43BC-E1A0-9BB3-11B7-DF0B9FFD38F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04" creationId="{8AB46F73-3BF0-9ABF-CA2F-B45FB8A1339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05" creationId="{9228BFCB-98C0-9175-DEA6-1079E362051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06" creationId="{2DA1B70C-FE63-2049-6DC6-9FBEDD778BC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07" creationId="{37E76E24-8C90-EFAD-FE33-DB2FF33C309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08" creationId="{5D437C0B-3DD4-C3BB-0BE9-E0F173457C3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09" creationId="{D64086FA-15F9-24C7-1A65-A10F5B0525B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10" creationId="{B263F6B7-0CF3-35EB-CA20-51E57E9D35E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11" creationId="{2682D042-ED2B-3911-7B68-50F6A118FD0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12" creationId="{D1364D56-E20E-715B-275C-53037916A71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13" creationId="{6C18D309-4CD8-D7D4-6F38-315B9C80289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14" creationId="{8BF01764-BA33-2A76-BA82-028A8D91B50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15" creationId="{7B22A793-60A0-21F5-C131-52665B029A7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16" creationId="{E7ABED81-388A-D194-7904-21F3D575962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17" creationId="{D9D69C4C-03C8-DEDA-0EEC-CB7C09D9E4D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18" creationId="{4F33ED70-35D6-F8B9-08DC-F3D710CD1B3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19" creationId="{7A088316-4D45-0EAD-FC79-E9A1B5DBE95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20" creationId="{299E5693-5893-D85C-296A-85994774BA2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21" creationId="{D9B87CDB-314F-4F6F-0912-6FB9B13E262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22" creationId="{D5BCE50A-9A17-B79D-40A9-D2918A3F62C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23" creationId="{A0292B57-2652-526A-50D2-AD9D7F49DC0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24" creationId="{98A29588-544E-DF91-2E67-43031A009ECA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25" creationId="{4E0BDA11-73FC-9A31-C6C0-B6B6EC111DEC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26" creationId="{9BDA935A-4B4B-AAB0-E61C-AED5D86E08F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27" creationId="{D321EB92-BB91-BD7C-B090-FA7D8914753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28" creationId="{299354CB-E038-F989-1B16-DB7398F53FA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29" creationId="{92A7878C-A94D-FFEE-5B51-71AF31D54F0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30" creationId="{B5662599-E358-9A88-B6BC-D11A6FA1A62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31" creationId="{DD07CF03-90D1-7858-CD6B-FE47CB468A2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32" creationId="{70EF72F5-2F33-CC2E-5AFB-A3CB60BBCCA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33" creationId="{2FE0096B-3431-38AD-584A-E59B940126E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34" creationId="{DEC65F75-6934-18CB-1B37-3E658E7C516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35" creationId="{876F8844-FFEB-9D8B-2D1B-AC0C91E9E1E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36" creationId="{23C772F9-DC3D-B6B5-83A2-A3B808A70B5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37" creationId="{AE8A2CE2-E658-7FE7-879D-B2D3900969C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38" creationId="{36C678DC-B2EA-240A-FBBA-E0DA059B8D6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39" creationId="{1AA08DF7-5A2A-D42F-CBDF-016CAA68E6C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40" creationId="{1010CEE8-390D-B2C4-71F4-6B39821EAD8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41" creationId="{550FEF74-7BF7-BA2A-766A-7C659491322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42" creationId="{B13D1F87-70CD-916D-C1D4-18D4CB73AA73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43" creationId="{152BF798-047B-3A35-6981-A1E4462A875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44" creationId="{1F98BC15-3C84-4F16-2E3B-C5C61A8F21B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45" creationId="{A23333D7-12F0-1A63-C351-947B383E72A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46" creationId="{A4E4F1A8-A30C-55D6-13A8-E73F482D6E28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47" creationId="{D4779D34-5AFB-E57A-1DC4-B4334DBFD4E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48" creationId="{4EE9F933-3DA1-1054-69CE-B94A1A5D6B2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49" creationId="{46C79544-1CEE-4131-4E82-A4BAB14DB7B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50" creationId="{7FE39399-4D83-03A7-566B-C87D0DF2413D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51" creationId="{BC2B4D2A-49DB-E3D2-79AB-EA3FE6223FB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52" creationId="{A6F7CBD8-20E1-DDB0-144B-01F803251A3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53" creationId="{8DC6109D-8CB1-8D94-8BF5-007ACBF4A02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54" creationId="{8571DF63-E303-659A-A95E-BB9E20E01FD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55" creationId="{5B24B72F-4B54-368C-836E-9230EA673C5B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56" creationId="{111212D5-CCEC-3EAD-3862-8BC21906B3F7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57" creationId="{B6652CEA-E6D1-7963-8076-82315E8BB54E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58" creationId="{C0DC2F9D-16CF-FA75-D68E-E2229BD67D99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59" creationId="{F1C2FED7-9C89-3CBD-94E4-E464B9303E96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60" creationId="{9DD3CC2B-6799-7402-DF02-CDBF229F1932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61" creationId="{C3DDEF33-2C24-1D13-F9EA-A2359414E481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62" creationId="{25AC80CD-CBAA-2E7B-CCDF-B34D2C8225E5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63" creationId="{0478CB02-66EB-4CB5-9947-8BAAD755444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64" creationId="{E2F5F36B-CE5C-EBEE-0E21-8AE9E18BC890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65" creationId="{D22E2F42-A2A5-CFE9-5DD8-5574503773C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66" creationId="{86640963-BD60-BB17-61D7-EBE3FC1BC09F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67" creationId="{1095BD9B-7B13-CD5A-4D5D-77BC4A04B844}"/>
          </ac:spMkLst>
        </pc:spChg>
        <pc:spChg chg="mod">
          <ac:chgData name="Michael Drechsel" userId="bcc63f8a-f16a-42ad-8e22-9dbe8ab09d0e" providerId="ADAL" clId="{A3ECAC97-5881-4AF5-8CB6-6C31CDFFDB6A}" dt="2024-11-25T12:34:04.092" v="10"/>
          <ac:spMkLst>
            <pc:docMk/>
            <pc:sldMk cId="1239048835" sldId="363"/>
            <ac:spMk id="2268" creationId="{5680C6A6-C8B7-841C-1E69-BD085D080FF4}"/>
          </ac:spMkLst>
        </pc:spChg>
        <pc:grpChg chg="add mod">
          <ac:chgData name="Michael Drechsel" userId="bcc63f8a-f16a-42ad-8e22-9dbe8ab09d0e" providerId="ADAL" clId="{A3ECAC97-5881-4AF5-8CB6-6C31CDFFDB6A}" dt="2024-11-25T12:34:04.092" v="10"/>
          <ac:grpSpMkLst>
            <pc:docMk/>
            <pc:sldMk cId="1239048835" sldId="363"/>
            <ac:grpSpMk id="2" creationId="{2448EA43-62F0-DE15-5A4E-E3FEB38EC642}"/>
          </ac:grpSpMkLst>
        </pc:grpChg>
        <pc:grpChg chg="del">
          <ac:chgData name="Michael Drechsel" userId="bcc63f8a-f16a-42ad-8e22-9dbe8ab09d0e" providerId="ADAL" clId="{A3ECAC97-5881-4AF5-8CB6-6C31CDFFDB6A}" dt="2024-11-25T12:33:36.962" v="4" actId="478"/>
          <ac:grpSpMkLst>
            <pc:docMk/>
            <pc:sldMk cId="1239048835" sldId="363"/>
            <ac:grpSpMk id="1779" creationId="{00000000-0000-0000-0000-000000000000}"/>
          </ac:grpSpMkLst>
        </pc:grpChg>
        <pc:grpChg chg="add mod">
          <ac:chgData name="Michael Drechsel" userId="bcc63f8a-f16a-42ad-8e22-9dbe8ab09d0e" providerId="ADAL" clId="{A3ECAC97-5881-4AF5-8CB6-6C31CDFFDB6A}" dt="2024-11-25T12:34:04.092" v="10"/>
          <ac:grpSpMkLst>
            <pc:docMk/>
            <pc:sldMk cId="1239048835" sldId="363"/>
            <ac:grpSpMk id="2056" creationId="{46DA127A-E54F-2FC8-C339-B342ADEBF139}"/>
          </ac:grpSpMkLst>
        </pc:grpChg>
      </pc:sldChg>
      <pc:sldChg chg="addSp delSp modSp mod">
        <pc:chgData name="Michael Drechsel" userId="bcc63f8a-f16a-42ad-8e22-9dbe8ab09d0e" providerId="ADAL" clId="{A3ECAC97-5881-4AF5-8CB6-6C31CDFFDB6A}" dt="2024-11-25T12:37:18.268" v="37" actId="790"/>
        <pc:sldMkLst>
          <pc:docMk/>
          <pc:sldMk cId="2146794879" sldId="364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146794879" sldId="364"/>
            <ac:spMk id="2" creationId="{821FA5FD-978D-F402-5F82-9B0EEEF25637}"/>
          </ac:spMkLst>
        </pc:spChg>
        <pc:spChg chg="add del mod">
          <ac:chgData name="Michael Drechsel" userId="bcc63f8a-f16a-42ad-8e22-9dbe8ab09d0e" providerId="ADAL" clId="{A3ECAC97-5881-4AF5-8CB6-6C31CDFFDB6A}" dt="2024-11-25T12:37:13.285" v="36" actId="478"/>
          <ac:spMkLst>
            <pc:docMk/>
            <pc:sldMk cId="2146794879" sldId="364"/>
            <ac:spMk id="4" creationId="{07CFD960-CC70-7BBD-5BA5-986A39302233}"/>
          </ac:spMkLst>
        </pc:spChg>
        <pc:graphicFrameChg chg="del">
          <ac:chgData name="Michael Drechsel" userId="bcc63f8a-f16a-42ad-8e22-9dbe8ab09d0e" providerId="ADAL" clId="{A3ECAC97-5881-4AF5-8CB6-6C31CDFFDB6A}" dt="2024-11-25T12:37:10.741" v="34" actId="478"/>
          <ac:graphicFrameMkLst>
            <pc:docMk/>
            <pc:sldMk cId="2146794879" sldId="364"/>
            <ac:graphicFrameMk id="6" creationId="{00000000-0000-0000-0000-000000000000}"/>
          </ac:graphicFrameMkLst>
        </pc:graphicFrameChg>
        <pc:graphicFrameChg chg="add mod modGraphic">
          <ac:chgData name="Michael Drechsel" userId="bcc63f8a-f16a-42ad-8e22-9dbe8ab09d0e" providerId="ADAL" clId="{A3ECAC97-5881-4AF5-8CB6-6C31CDFFDB6A}" dt="2024-11-25T12:37:18.268" v="37" actId="790"/>
          <ac:graphicFrameMkLst>
            <pc:docMk/>
            <pc:sldMk cId="2146794879" sldId="364"/>
            <ac:graphicFrameMk id="7" creationId="{7F8369A1-71C9-5745-0983-3CC27028A693}"/>
          </ac:graphicFrameMkLst>
        </pc:graphicFrameChg>
      </pc:sldChg>
      <pc:sldChg chg="addSp delSp modSp mod">
        <pc:chgData name="Michael Drechsel" userId="bcc63f8a-f16a-42ad-8e22-9dbe8ab09d0e" providerId="ADAL" clId="{A3ECAC97-5881-4AF5-8CB6-6C31CDFFDB6A}" dt="2024-11-25T12:46:56.749" v="139"/>
        <pc:sldMkLst>
          <pc:docMk/>
          <pc:sldMk cId="1847749323" sldId="365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847749323" sldId="365"/>
            <ac:spMk id="4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6:35.259" v="136" actId="207"/>
          <ac:spMkLst>
            <pc:docMk/>
            <pc:sldMk cId="1847749323" sldId="365"/>
            <ac:spMk id="6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8" creationId="{C5D26334-1201-B44A-91E4-DF5F0C296C2E}"/>
          </ac:spMkLst>
        </pc:spChg>
        <pc:spChg chg="mod">
          <ac:chgData name="Michael Drechsel" userId="bcc63f8a-f16a-42ad-8e22-9dbe8ab09d0e" providerId="ADAL" clId="{A3ECAC97-5881-4AF5-8CB6-6C31CDFFDB6A}" dt="2024-11-25T12:46:49.363" v="138" actId="207"/>
          <ac:spMkLst>
            <pc:docMk/>
            <pc:sldMk cId="1847749323" sldId="365"/>
            <ac:spMk id="9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11" creationId="{818BD158-38F3-F720-D465-BEAF366AA9CF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12" creationId="{DD3919E4-E163-B4B8-F440-7A74CD595DE1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13" creationId="{02B768C4-1156-8DFE-2565-1BB8950C1E97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14" creationId="{C17B074A-84D8-94A7-1905-BD14AE9EB3B9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15" creationId="{0B9223E0-DCE6-C6A4-0DD8-AE64120C5151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16" creationId="{07A1664D-A61D-A508-D35E-982F3DBA07DC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17" creationId="{0E8AD911-01BA-B02D-CB44-680AE5C0BD24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18" creationId="{CFFE3756-27A8-3006-9F99-4247905165E0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19" creationId="{B6A017C7-6E2E-F878-2761-BCBE853C9F16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20" creationId="{1C8A0662-4BEF-B075-98A2-AC8642768564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21" creationId="{23A3FB5B-F1C3-C5FA-023B-526FF64AF477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22" creationId="{B59D81B0-0F60-5E65-7DF2-21EED951680F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23" creationId="{2DA4F255-0223-32BF-1D57-928E9E0BAA5F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24" creationId="{2A429F87-56C1-C274-335C-0F9104537D14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25" creationId="{C2BB3D39-9811-DB24-EDC6-A0766E440989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26" creationId="{F38B467B-9B79-3819-6B72-694FC881E986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27" creationId="{49D600C8-E960-FDC5-5B20-CEFD233E82BD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28" creationId="{F6824BEC-E517-EA98-F846-6F8CA6568806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29" creationId="{46D916B3-F23B-E729-B088-55E0F7CCCE86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30" creationId="{FB6BDE33-1AA3-0487-9971-07167483F9DB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31" creationId="{A496090B-41A2-5D87-841E-86E3ACFEE1D1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32" creationId="{D1B022FD-A842-E323-896D-85B9A7863F61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33" creationId="{F5982A34-7F26-93EC-8149-32ABD5D3128C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34" creationId="{989FF9AE-CBA1-F5FB-D10E-9FB5ECE00920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35" creationId="{382D8F5D-6FE8-1A88-5D43-6A9977AF9CC4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36" creationId="{3E25E71A-A963-691A-8B33-D3E5EB37C405}"/>
          </ac:spMkLst>
        </pc:spChg>
        <pc:spChg chg="mod">
          <ac:chgData name="Michael Drechsel" userId="bcc63f8a-f16a-42ad-8e22-9dbe8ab09d0e" providerId="ADAL" clId="{A3ECAC97-5881-4AF5-8CB6-6C31CDFFDB6A}" dt="2024-11-25T12:46:56.749" v="139"/>
          <ac:spMkLst>
            <pc:docMk/>
            <pc:sldMk cId="1847749323" sldId="365"/>
            <ac:spMk id="37" creationId="{7107BE8E-C96A-4246-ABCE-8658378190BD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38" creationId="{2C4784CB-7AAC-98CB-35AF-E90409C84F65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39" creationId="{AE57039B-5B7C-D31F-A188-A44F1BD61C84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40" creationId="{7CAA45E2-03EB-0ABE-9D2F-ED681C9D251E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41" creationId="{9F9A9D99-48C1-6219-B4AF-97BB56BD47A1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42" creationId="{09674633-A124-32AF-0808-59BB19AF763B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43" creationId="{DD99B3D3-51CC-16CC-9C7B-A835921AF0DF}"/>
          </ac:spMkLst>
        </pc:spChg>
        <pc:spChg chg="mod">
          <ac:chgData name="Michael Drechsel" userId="bcc63f8a-f16a-42ad-8e22-9dbe8ab09d0e" providerId="ADAL" clId="{A3ECAC97-5881-4AF5-8CB6-6C31CDFFDB6A}" dt="2024-11-25T12:45:36.373" v="131"/>
          <ac:spMkLst>
            <pc:docMk/>
            <pc:sldMk cId="1847749323" sldId="365"/>
            <ac:spMk id="44" creationId="{1D959B75-1510-4EC4-9934-7E80C7BE5924}"/>
          </ac:spMkLst>
        </pc:spChg>
        <pc:spChg chg="add mod ord">
          <ac:chgData name="Michael Drechsel" userId="bcc63f8a-f16a-42ad-8e22-9dbe8ab09d0e" providerId="ADAL" clId="{A3ECAC97-5881-4AF5-8CB6-6C31CDFFDB6A}" dt="2024-11-25T12:45:40.874" v="132" actId="167"/>
          <ac:spMkLst>
            <pc:docMk/>
            <pc:sldMk cId="1847749323" sldId="365"/>
            <ac:spMk id="45" creationId="{C38A4C22-5728-0CE7-594F-5D50AA860FAE}"/>
          </ac:spMkLst>
        </pc:spChg>
        <pc:grpChg chg="add mod ord">
          <ac:chgData name="Michael Drechsel" userId="bcc63f8a-f16a-42ad-8e22-9dbe8ab09d0e" providerId="ADAL" clId="{A3ECAC97-5881-4AF5-8CB6-6C31CDFFDB6A}" dt="2024-11-25T12:45:40.874" v="132" actId="167"/>
          <ac:grpSpMkLst>
            <pc:docMk/>
            <pc:sldMk cId="1847749323" sldId="365"/>
            <ac:grpSpMk id="3" creationId="{F08A1EF0-12D4-8E08-3C69-B7110C0B0B45}"/>
          </ac:grpSpMkLst>
        </pc:grpChg>
        <pc:grpChg chg="mod">
          <ac:chgData name="Michael Drechsel" userId="bcc63f8a-f16a-42ad-8e22-9dbe8ab09d0e" providerId="ADAL" clId="{A3ECAC97-5881-4AF5-8CB6-6C31CDFFDB6A}" dt="2024-11-25T12:45:36.373" v="131"/>
          <ac:grpSpMkLst>
            <pc:docMk/>
            <pc:sldMk cId="1847749323" sldId="365"/>
            <ac:grpSpMk id="7" creationId="{554B91F6-EDB0-D1E1-5E64-34199FC56FD4}"/>
          </ac:grpSpMkLst>
        </pc:grpChg>
        <pc:picChg chg="del">
          <ac:chgData name="Michael Drechsel" userId="bcc63f8a-f16a-42ad-8e22-9dbe8ab09d0e" providerId="ADAL" clId="{A3ECAC97-5881-4AF5-8CB6-6C31CDFFDB6A}" dt="2024-11-25T12:45:35.860" v="130" actId="478"/>
          <ac:picMkLst>
            <pc:docMk/>
            <pc:sldMk cId="1847749323" sldId="365"/>
            <ac:picMk id="54" creationId="{AB1C554D-A8B1-2120-EA57-D7D3F602938A}"/>
          </ac:picMkLst>
        </pc:picChg>
      </pc:sldChg>
      <pc:sldChg chg="addSp delSp modSp mod">
        <pc:chgData name="Michael Drechsel" userId="bcc63f8a-f16a-42ad-8e22-9dbe8ab09d0e" providerId="ADAL" clId="{A3ECAC97-5881-4AF5-8CB6-6C31CDFFDB6A}" dt="2024-11-25T12:48:50.182" v="172" actId="790"/>
        <pc:sldMkLst>
          <pc:docMk/>
          <pc:sldMk cId="1646970648" sldId="366"/>
        </pc:sldMkLst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4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5" creationId="{00000000-0000-0000-0000-000000000000}"/>
          </ac:spMkLst>
        </pc:spChg>
        <pc:spChg chg="add 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6" creationId="{676749E1-7A53-C458-7808-4099A4FFBB02}"/>
          </ac:spMkLst>
        </pc:spChg>
        <pc:spChg chg="add 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7" creationId="{8FC9196A-580F-1E23-4993-815DDAE657F8}"/>
          </ac:spMkLst>
        </pc:spChg>
        <pc:spChg chg="add 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8" creationId="{BDBA5F29-4256-D556-1DEE-BBE1E855519A}"/>
          </ac:spMkLst>
        </pc:spChg>
        <pc:spChg chg="add 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9" creationId="{EC577DDD-1531-9B66-A5F8-7051936290DB}"/>
          </ac:spMkLst>
        </pc:spChg>
        <pc:spChg chg="del">
          <ac:chgData name="Michael Drechsel" userId="bcc63f8a-f16a-42ad-8e22-9dbe8ab09d0e" providerId="ADAL" clId="{A3ECAC97-5881-4AF5-8CB6-6C31CDFFDB6A}" dt="2024-11-25T12:47:19.550" v="141" actId="478"/>
          <ac:spMkLst>
            <pc:docMk/>
            <pc:sldMk cId="1646970648" sldId="366"/>
            <ac:spMk id="18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47:19.959" v="142" actId="478"/>
          <ac:spMkLst>
            <pc:docMk/>
            <pc:sldMk cId="1646970648" sldId="366"/>
            <ac:spMk id="2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47:21.880" v="143" actId="478"/>
          <ac:spMkLst>
            <pc:docMk/>
            <pc:sldMk cId="1646970648" sldId="366"/>
            <ac:spMk id="45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47:26.876" v="144" actId="478"/>
          <ac:spMkLst>
            <pc:docMk/>
            <pc:sldMk cId="1646970648" sldId="366"/>
            <ac:spMk id="46" creationId="{00000000-0000-0000-0000-000000000000}"/>
          </ac:spMkLst>
        </pc:spChg>
        <pc:spChg chg="mod or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53" creationId="{00000000-0000-0000-0000-000000000000}"/>
          </ac:spMkLst>
        </pc:spChg>
        <pc:spChg chg="mod or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54" creationId="{00000000-0000-0000-0000-000000000000}"/>
          </ac:spMkLst>
        </pc:spChg>
        <pc:spChg chg="mod or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55" creationId="{00000000-0000-0000-0000-000000000000}"/>
          </ac:spMkLst>
        </pc:spChg>
        <pc:spChg chg="mod or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56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57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58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75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76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77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78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79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80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81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8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8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48:50.182" v="172" actId="790"/>
          <ac:spMkLst>
            <pc:docMk/>
            <pc:sldMk cId="1646970648" sldId="366"/>
            <ac:spMk id="84" creationId="{00000000-0000-0000-0000-000000000000}"/>
          </ac:spMkLst>
        </pc:spChg>
      </pc:sldChg>
      <pc:sldChg chg="addSp delSp modSp mod modNotesTx">
        <pc:chgData name="Michael Drechsel" userId="bcc63f8a-f16a-42ad-8e22-9dbe8ab09d0e" providerId="ADAL" clId="{A3ECAC97-5881-4AF5-8CB6-6C31CDFFDB6A}" dt="2024-11-25T12:49:14.366" v="177"/>
        <pc:sldMkLst>
          <pc:docMk/>
          <pc:sldMk cId="1767949040" sldId="367"/>
        </pc:sldMkLst>
        <pc:spChg chg="mod">
          <ac:chgData name="Michael Drechsel" userId="bcc63f8a-f16a-42ad-8e22-9dbe8ab09d0e" providerId="ADAL" clId="{A3ECAC97-5881-4AF5-8CB6-6C31CDFFDB6A}" dt="2024-11-25T12:49:10.500" v="176" actId="20577"/>
          <ac:spMkLst>
            <pc:docMk/>
            <pc:sldMk cId="1767949040" sldId="367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767949040" sldId="367"/>
            <ac:spMk id="3" creationId="{B4A1B949-115B-F752-F42D-B80B618488AC}"/>
          </ac:spMkLst>
        </pc:spChg>
        <pc:graphicFrameChg chg="del">
          <ac:chgData name="Michael Drechsel" userId="bcc63f8a-f16a-42ad-8e22-9dbe8ab09d0e" providerId="ADAL" clId="{A3ECAC97-5881-4AF5-8CB6-6C31CDFFDB6A}" dt="2024-11-25T12:49:06.292" v="173" actId="478"/>
          <ac:graphicFrameMkLst>
            <pc:docMk/>
            <pc:sldMk cId="1767949040" sldId="367"/>
            <ac:graphicFrameMk id="5" creationId="{14A521AA-02BD-0581-50CD-296302DBE63F}"/>
          </ac:graphicFrameMkLst>
        </pc:graphicFrameChg>
        <pc:graphicFrameChg chg="add mod">
          <ac:chgData name="Michael Drechsel" userId="bcc63f8a-f16a-42ad-8e22-9dbe8ab09d0e" providerId="ADAL" clId="{A3ECAC97-5881-4AF5-8CB6-6C31CDFFDB6A}" dt="2024-11-25T12:49:06.636" v="174"/>
          <ac:graphicFrameMkLst>
            <pc:docMk/>
            <pc:sldMk cId="1767949040" sldId="367"/>
            <ac:graphicFrameMk id="6" creationId="{2979011E-CE4C-6978-4A4C-89F5046CB9AB}"/>
          </ac:graphicFrameMkLst>
        </pc:graphicFrameChg>
      </pc:sldChg>
      <pc:sldChg chg="addSp delSp modSp mod modNotesTx">
        <pc:chgData name="Michael Drechsel" userId="bcc63f8a-f16a-42ad-8e22-9dbe8ab09d0e" providerId="ADAL" clId="{A3ECAC97-5881-4AF5-8CB6-6C31CDFFDB6A}" dt="2024-11-25T13:02:07.809" v="282" actId="167"/>
        <pc:sldMkLst>
          <pc:docMk/>
          <pc:sldMk cId="1260051800" sldId="368"/>
        </pc:sldMkLst>
        <pc:spChg chg="mod">
          <ac:chgData name="Michael Drechsel" userId="bcc63f8a-f16a-42ad-8e22-9dbe8ab09d0e" providerId="ADAL" clId="{A3ECAC97-5881-4AF5-8CB6-6C31CDFFDB6A}" dt="2024-11-25T12:59:57.406" v="263" actId="20577"/>
          <ac:spMkLst>
            <pc:docMk/>
            <pc:sldMk cId="1260051800" sldId="368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1260051800" sldId="368"/>
            <ac:spMk id="3" creationId="{4F06DF24-99E1-99DB-EF0F-1C861D4DBEAD}"/>
          </ac:spMkLst>
        </pc:spChg>
        <pc:graphicFrameChg chg="del">
          <ac:chgData name="Michael Drechsel" userId="bcc63f8a-f16a-42ad-8e22-9dbe8ab09d0e" providerId="ADAL" clId="{A3ECAC97-5881-4AF5-8CB6-6C31CDFFDB6A}" dt="2024-11-25T13:02:04.853" v="280" actId="478"/>
          <ac:graphicFrameMkLst>
            <pc:docMk/>
            <pc:sldMk cId="1260051800" sldId="368"/>
            <ac:graphicFrameMk id="5" creationId="{40B47CDA-3A4F-DD6B-22E5-55B5A54E9ED3}"/>
          </ac:graphicFrameMkLst>
        </pc:graphicFrameChg>
        <pc:graphicFrameChg chg="add mod ord">
          <ac:chgData name="Michael Drechsel" userId="bcc63f8a-f16a-42ad-8e22-9dbe8ab09d0e" providerId="ADAL" clId="{A3ECAC97-5881-4AF5-8CB6-6C31CDFFDB6A}" dt="2024-11-25T13:02:07.809" v="282" actId="167"/>
          <ac:graphicFrameMkLst>
            <pc:docMk/>
            <pc:sldMk cId="1260051800" sldId="368"/>
            <ac:graphicFrameMk id="6" creationId="{EE1A77CB-FE63-C68C-006B-DBAE76867ACF}"/>
          </ac:graphicFrameMkLst>
        </pc:graphicFrameChg>
      </pc:sldChg>
      <pc:sldChg chg="addSp delSp modSp mod modNotesTx">
        <pc:chgData name="Michael Drechsel" userId="bcc63f8a-f16a-42ad-8e22-9dbe8ab09d0e" providerId="ADAL" clId="{A3ECAC97-5881-4AF5-8CB6-6C31CDFFDB6A}" dt="2024-11-25T13:02:18.824" v="285" actId="167"/>
        <pc:sldMkLst>
          <pc:docMk/>
          <pc:sldMk cId="54827976" sldId="369"/>
        </pc:sldMkLst>
        <pc:spChg chg="mod">
          <ac:chgData name="Michael Drechsel" userId="bcc63f8a-f16a-42ad-8e22-9dbe8ab09d0e" providerId="ADAL" clId="{A3ECAC97-5881-4AF5-8CB6-6C31CDFFDB6A}" dt="2024-11-25T13:00:14.927" v="268" actId="20577"/>
          <ac:spMkLst>
            <pc:docMk/>
            <pc:sldMk cId="54827976" sldId="369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54827976" sldId="369"/>
            <ac:spMk id="11" creationId="{00000000-0000-0000-0000-000000000000}"/>
          </ac:spMkLst>
        </pc:spChg>
        <pc:graphicFrameChg chg="del">
          <ac:chgData name="Michael Drechsel" userId="bcc63f8a-f16a-42ad-8e22-9dbe8ab09d0e" providerId="ADAL" clId="{A3ECAC97-5881-4AF5-8CB6-6C31CDFFDB6A}" dt="2024-11-25T13:02:15.303" v="283" actId="478"/>
          <ac:graphicFrameMkLst>
            <pc:docMk/>
            <pc:sldMk cId="54827976" sldId="369"/>
            <ac:graphicFrameMk id="3" creationId="{C437D9A6-2168-04F4-9CEE-8FFAE0428EED}"/>
          </ac:graphicFrameMkLst>
        </pc:graphicFrameChg>
        <pc:graphicFrameChg chg="add mod ord">
          <ac:chgData name="Michael Drechsel" userId="bcc63f8a-f16a-42ad-8e22-9dbe8ab09d0e" providerId="ADAL" clId="{A3ECAC97-5881-4AF5-8CB6-6C31CDFFDB6A}" dt="2024-11-25T13:02:18.824" v="285" actId="167"/>
          <ac:graphicFrameMkLst>
            <pc:docMk/>
            <pc:sldMk cId="54827976" sldId="369"/>
            <ac:graphicFrameMk id="5" creationId="{618359A2-8C1B-69DB-FD43-075495F3D5A9}"/>
          </ac:graphicFrameMkLst>
        </pc:graphicFrameChg>
      </pc:sldChg>
      <pc:sldChg chg="addSp delSp modSp mod modNotesTx">
        <pc:chgData name="Michael Drechsel" userId="bcc63f8a-f16a-42ad-8e22-9dbe8ab09d0e" providerId="ADAL" clId="{A3ECAC97-5881-4AF5-8CB6-6C31CDFFDB6A}" dt="2024-11-25T13:02:33.144" v="290" actId="20577"/>
        <pc:sldMkLst>
          <pc:docMk/>
          <pc:sldMk cId="334110905" sldId="370"/>
        </pc:sldMkLst>
        <pc:spChg chg="mod">
          <ac:chgData name="Michael Drechsel" userId="bcc63f8a-f16a-42ad-8e22-9dbe8ab09d0e" providerId="ADAL" clId="{A3ECAC97-5881-4AF5-8CB6-6C31CDFFDB6A}" dt="2024-11-25T13:02:33.144" v="290" actId="20577"/>
          <ac:spMkLst>
            <pc:docMk/>
            <pc:sldMk cId="334110905" sldId="370"/>
            <ac:spMk id="2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34110905" sldId="370"/>
            <ac:spMk id="11" creationId="{00000000-0000-0000-0000-000000000000}"/>
          </ac:spMkLst>
        </pc:spChg>
        <pc:graphicFrameChg chg="del">
          <ac:chgData name="Michael Drechsel" userId="bcc63f8a-f16a-42ad-8e22-9dbe8ab09d0e" providerId="ADAL" clId="{A3ECAC97-5881-4AF5-8CB6-6C31CDFFDB6A}" dt="2024-11-25T13:02:26.355" v="286" actId="478"/>
          <ac:graphicFrameMkLst>
            <pc:docMk/>
            <pc:sldMk cId="334110905" sldId="370"/>
            <ac:graphicFrameMk id="3" creationId="{1449B050-7196-CB94-0946-E39101252467}"/>
          </ac:graphicFrameMkLst>
        </pc:graphicFrameChg>
        <pc:graphicFrameChg chg="add mod ord">
          <ac:chgData name="Michael Drechsel" userId="bcc63f8a-f16a-42ad-8e22-9dbe8ab09d0e" providerId="ADAL" clId="{A3ECAC97-5881-4AF5-8CB6-6C31CDFFDB6A}" dt="2024-11-25T13:02:29.501" v="288" actId="167"/>
          <ac:graphicFrameMkLst>
            <pc:docMk/>
            <pc:sldMk cId="334110905" sldId="370"/>
            <ac:graphicFrameMk id="5" creationId="{1B822487-0992-F31F-D5F0-83BA71B35981}"/>
          </ac:graphicFrameMkLst>
        </pc:graphicFrameChg>
      </pc:sldChg>
      <pc:sldChg chg="addSp delSp modSp mod modNotesTx">
        <pc:chgData name="Michael Drechsel" userId="bcc63f8a-f16a-42ad-8e22-9dbe8ab09d0e" providerId="ADAL" clId="{A3ECAC97-5881-4AF5-8CB6-6C31CDFFDB6A}" dt="2024-11-25T12:56:20.966" v="231"/>
        <pc:sldMkLst>
          <pc:docMk/>
          <pc:sldMk cId="2890067423" sldId="371"/>
        </pc:sldMkLst>
        <pc:spChg chg="del">
          <ac:chgData name="Michael Drechsel" userId="bcc63f8a-f16a-42ad-8e22-9dbe8ab09d0e" providerId="ADAL" clId="{A3ECAC97-5881-4AF5-8CB6-6C31CDFFDB6A}" dt="2024-11-25T12:56:16.495" v="229" actId="478"/>
          <ac:spMkLst>
            <pc:docMk/>
            <pc:sldMk cId="2890067423" sldId="371"/>
            <ac:spMk id="3" creationId="{E1C8404C-8C88-4735-8F42-B160F54D5E67}"/>
          </ac:spMkLst>
        </pc:spChg>
        <pc:spChg chg="add mod">
          <ac:chgData name="Michael Drechsel" userId="bcc63f8a-f16a-42ad-8e22-9dbe8ab09d0e" providerId="ADAL" clId="{A3ECAC97-5881-4AF5-8CB6-6C31CDFFDB6A}" dt="2024-11-25T12:56:16.981" v="230"/>
          <ac:spMkLst>
            <pc:docMk/>
            <pc:sldMk cId="2890067423" sldId="371"/>
            <ac:spMk id="6" creationId="{489250A6-EA0B-6236-0C52-A3EF9CDAA190}"/>
          </ac:spMkLst>
        </pc:spChg>
        <pc:spChg chg="del">
          <ac:chgData name="Michael Drechsel" userId="bcc63f8a-f16a-42ad-8e22-9dbe8ab09d0e" providerId="ADAL" clId="{A3ECAC97-5881-4AF5-8CB6-6C31CDFFDB6A}" dt="2024-11-25T12:56:16.495" v="229" actId="478"/>
          <ac:spMkLst>
            <pc:docMk/>
            <pc:sldMk cId="2890067423" sldId="371"/>
            <ac:spMk id="7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56:16.495" v="229" actId="478"/>
          <ac:spMkLst>
            <pc:docMk/>
            <pc:sldMk cId="2890067423" sldId="371"/>
            <ac:spMk id="8" creationId="{00000000-0000-0000-0000-000000000000}"/>
          </ac:spMkLst>
        </pc:spChg>
        <pc:spChg chg="add mod">
          <ac:chgData name="Michael Drechsel" userId="bcc63f8a-f16a-42ad-8e22-9dbe8ab09d0e" providerId="ADAL" clId="{A3ECAC97-5881-4AF5-8CB6-6C31CDFFDB6A}" dt="2024-11-25T12:56:16.981" v="230"/>
          <ac:spMkLst>
            <pc:docMk/>
            <pc:sldMk cId="2890067423" sldId="371"/>
            <ac:spMk id="9" creationId="{D9F57AFB-C2F2-34AD-4327-57B96491810F}"/>
          </ac:spMkLst>
        </pc:spChg>
        <pc:spChg chg="del">
          <ac:chgData name="Michael Drechsel" userId="bcc63f8a-f16a-42ad-8e22-9dbe8ab09d0e" providerId="ADAL" clId="{A3ECAC97-5881-4AF5-8CB6-6C31CDFFDB6A}" dt="2024-11-25T12:56:16.495" v="229" actId="478"/>
          <ac:spMkLst>
            <pc:docMk/>
            <pc:sldMk cId="2890067423" sldId="371"/>
            <ac:spMk id="10" creationId="{00000000-0000-0000-0000-000000000000}"/>
          </ac:spMkLst>
        </pc:spChg>
        <pc:spChg chg="del">
          <ac:chgData name="Michael Drechsel" userId="bcc63f8a-f16a-42ad-8e22-9dbe8ab09d0e" providerId="ADAL" clId="{A3ECAC97-5881-4AF5-8CB6-6C31CDFFDB6A}" dt="2024-11-25T12:56:16.495" v="229" actId="478"/>
          <ac:spMkLst>
            <pc:docMk/>
            <pc:sldMk cId="2890067423" sldId="371"/>
            <ac:spMk id="11" creationId="{00000000-0000-0000-0000-000000000000}"/>
          </ac:spMkLst>
        </pc:spChg>
        <pc:spChg chg="add mod">
          <ac:chgData name="Michael Drechsel" userId="bcc63f8a-f16a-42ad-8e22-9dbe8ab09d0e" providerId="ADAL" clId="{A3ECAC97-5881-4AF5-8CB6-6C31CDFFDB6A}" dt="2024-11-25T12:56:16.981" v="230"/>
          <ac:spMkLst>
            <pc:docMk/>
            <pc:sldMk cId="2890067423" sldId="371"/>
            <ac:spMk id="12" creationId="{BDE9BAD9-66DD-ADB5-23A1-27876B53F8A6}"/>
          </ac:spMkLst>
        </pc:spChg>
        <pc:spChg chg="add mod">
          <ac:chgData name="Michael Drechsel" userId="bcc63f8a-f16a-42ad-8e22-9dbe8ab09d0e" providerId="ADAL" clId="{A3ECAC97-5881-4AF5-8CB6-6C31CDFFDB6A}" dt="2024-11-25T12:56:16.981" v="230"/>
          <ac:spMkLst>
            <pc:docMk/>
            <pc:sldMk cId="2890067423" sldId="371"/>
            <ac:spMk id="13" creationId="{D4F3C7B3-151A-DF6F-1D67-DEF23A6E926F}"/>
          </ac:spMkLst>
        </pc:spChg>
        <pc:spChg chg="add mod">
          <ac:chgData name="Michael Drechsel" userId="bcc63f8a-f16a-42ad-8e22-9dbe8ab09d0e" providerId="ADAL" clId="{A3ECAC97-5881-4AF5-8CB6-6C31CDFFDB6A}" dt="2024-11-25T12:56:16.981" v="230"/>
          <ac:spMkLst>
            <pc:docMk/>
            <pc:sldMk cId="2890067423" sldId="371"/>
            <ac:spMk id="14" creationId="{87CA29D7-5644-FCFC-0774-A495923B0B1D}"/>
          </ac:spMkLst>
        </pc:spChg>
        <pc:spChg chg="add mod">
          <ac:chgData name="Michael Drechsel" userId="bcc63f8a-f16a-42ad-8e22-9dbe8ab09d0e" providerId="ADAL" clId="{A3ECAC97-5881-4AF5-8CB6-6C31CDFFDB6A}" dt="2024-11-25T12:56:16.981" v="230"/>
          <ac:spMkLst>
            <pc:docMk/>
            <pc:sldMk cId="2890067423" sldId="371"/>
            <ac:spMk id="15" creationId="{68B17061-5FD5-3A80-8480-A158E665B342}"/>
          </ac:spMkLst>
        </pc:spChg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890067423" sldId="371"/>
            <ac:spMk id="16" creationId="{00000000-0000-0000-0000-000000000000}"/>
          </ac:spMkLst>
        </pc:spChg>
        <pc:spChg chg="add mod">
          <ac:chgData name="Michael Drechsel" userId="bcc63f8a-f16a-42ad-8e22-9dbe8ab09d0e" providerId="ADAL" clId="{A3ECAC97-5881-4AF5-8CB6-6C31CDFFDB6A}" dt="2024-11-25T12:56:16.981" v="230"/>
          <ac:spMkLst>
            <pc:docMk/>
            <pc:sldMk cId="2890067423" sldId="371"/>
            <ac:spMk id="17" creationId="{7320379A-25F7-8E8D-5A16-A148397F6370}"/>
          </ac:spMkLst>
        </pc:spChg>
        <pc:spChg chg="del">
          <ac:chgData name="Michael Drechsel" userId="bcc63f8a-f16a-42ad-8e22-9dbe8ab09d0e" providerId="ADAL" clId="{A3ECAC97-5881-4AF5-8CB6-6C31CDFFDB6A}" dt="2024-11-25T12:56:16.495" v="229" actId="478"/>
          <ac:spMkLst>
            <pc:docMk/>
            <pc:sldMk cId="2890067423" sldId="371"/>
            <ac:spMk id="34" creationId="{00000000-0000-0000-0000-000000000000}"/>
          </ac:spMkLst>
        </pc:spChg>
        <pc:graphicFrameChg chg="add mod">
          <ac:chgData name="Michael Drechsel" userId="bcc63f8a-f16a-42ad-8e22-9dbe8ab09d0e" providerId="ADAL" clId="{A3ECAC97-5881-4AF5-8CB6-6C31CDFFDB6A}" dt="2024-11-25T12:56:10.733" v="228"/>
          <ac:graphicFrameMkLst>
            <pc:docMk/>
            <pc:sldMk cId="2890067423" sldId="371"/>
            <ac:graphicFrameMk id="5" creationId="{AC7E7D3D-833D-E385-7CFF-435CA3E73F26}"/>
          </ac:graphicFrameMkLst>
        </pc:graphicFrameChg>
        <pc:graphicFrameChg chg="del">
          <ac:chgData name="Michael Drechsel" userId="bcc63f8a-f16a-42ad-8e22-9dbe8ab09d0e" providerId="ADAL" clId="{A3ECAC97-5881-4AF5-8CB6-6C31CDFFDB6A}" dt="2024-11-25T12:56:10.310" v="227" actId="478"/>
          <ac:graphicFrameMkLst>
            <pc:docMk/>
            <pc:sldMk cId="2890067423" sldId="371"/>
            <ac:graphicFrameMk id="18" creationId="{954A497D-13FD-47EA-BD08-2DAB16FB6FEF}"/>
          </ac:graphicFrameMkLst>
        </pc:graphicFrameChg>
      </pc:sldChg>
      <pc:sldChg chg="modSp del">
        <pc:chgData name="Michael Drechsel" userId="bcc63f8a-f16a-42ad-8e22-9dbe8ab09d0e" providerId="ADAL" clId="{A3ECAC97-5881-4AF5-8CB6-6C31CDFFDB6A}" dt="2024-11-25T12:47:09.343" v="140" actId="47"/>
        <pc:sldMkLst>
          <pc:docMk/>
          <pc:sldMk cId="2780165504" sldId="372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780165504" sldId="372"/>
            <ac:spMk id="3" creationId="{B4A1B949-115B-F752-F42D-B80B618488AC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352275194" sldId="373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352275194" sldId="373"/>
            <ac:spMk id="3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5:36.518" v="24"/>
          <ac:spMkLst>
            <pc:docMk/>
            <pc:sldMk cId="352275194" sldId="373"/>
            <ac:spMk id="11" creationId="{00000000-0000-0000-0000-000000000000}"/>
          </ac:spMkLst>
        </pc:spChg>
      </pc:sldChg>
      <pc:sldChg chg="modSp">
        <pc:chgData name="Michael Drechsel" userId="bcc63f8a-f16a-42ad-8e22-9dbe8ab09d0e" providerId="ADAL" clId="{A3ECAC97-5881-4AF5-8CB6-6C31CDFFDB6A}" dt="2024-11-25T12:36:00.746" v="25"/>
        <pc:sldMkLst>
          <pc:docMk/>
          <pc:sldMk cId="2800431983" sldId="374"/>
        </pc:sld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k cId="2800431983" sldId="374"/>
            <ac:spMk id="4" creationId="{00000000-0000-0000-0000-000000000000}"/>
          </ac:spMkLst>
        </pc:spChg>
      </pc:sldChg>
      <pc:sldChg chg="addSp delSp modSp add mod modNotesTx">
        <pc:chgData name="Michael Drechsel" userId="bcc63f8a-f16a-42ad-8e22-9dbe8ab09d0e" providerId="ADAL" clId="{A3ECAC97-5881-4AF5-8CB6-6C31CDFFDB6A}" dt="2024-11-25T12:43:49.978" v="113"/>
        <pc:sldMkLst>
          <pc:docMk/>
          <pc:sldMk cId="4268884911" sldId="375"/>
        </pc:sldMkLst>
        <pc:spChg chg="mod">
          <ac:chgData name="Michael Drechsel" userId="bcc63f8a-f16a-42ad-8e22-9dbe8ab09d0e" providerId="ADAL" clId="{A3ECAC97-5881-4AF5-8CB6-6C31CDFFDB6A}" dt="2024-11-25T12:40:21.365" v="69" actId="207"/>
          <ac:spMkLst>
            <pc:docMk/>
            <pc:sldMk cId="4268884911" sldId="375"/>
            <ac:spMk id="2" creationId="{C4865281-2859-6B9B-F0CD-B088A82F1D67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953" creationId="{6F559183-5A70-F709-98C5-D07AD019D28F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954" creationId="{8BC0185E-2B53-A617-6546-8D896EB85B61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955" creationId="{565730B3-2C1A-5E66-592C-A9B823E5901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956" creationId="{6D099CC3-0E76-2370-563E-B6E55EC3EEE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957" creationId="{A5B57B9E-5DA2-281D-2ED3-4B705E9B461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958" creationId="{9D6041D5-139F-1FB0-6913-6D261377CB4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959" creationId="{0F635FCA-68B6-8B28-1228-BF9467C41A1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152" creationId="{489AAA5B-BAF6-DB3A-188D-69AB8DD38074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153" creationId="{79AAF52B-A7CC-20BB-A8CD-D8881B3BF4B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154" creationId="{63F4F11B-486D-A470-1BFB-9CE9E10C100F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155" creationId="{9D22BB6B-46D1-5F64-49A4-B923073AB1D4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156" creationId="{8C77C35E-81E0-83EC-B06F-61ED1FA8756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157" creationId="{7F2FB69B-3E9C-359B-E4C5-A3F703654033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158" creationId="{F76A1105-0E94-7E1D-4DFD-514555D09495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159" creationId="{DDAA23F4-5180-AFDE-9ED3-CD8C18CE4EB7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160" creationId="{167517A4-1C70-E26A-4593-0D9218AF4817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161" creationId="{154E0941-7022-2DDB-9061-C57BE0E073F3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162" creationId="{2310128C-83F1-469C-7A65-7FB7BE8BB6A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163" creationId="{07E1BE6D-EA24-4E10-3308-E52AAA6E3D2A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164" creationId="{7D742ADA-4192-E14D-672C-DF6D4485387C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68" creationId="{EF444D24-8490-B4AD-716E-1578D1224FE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69" creationId="{3A7F26B2-648A-17A7-F4DA-6F998436A610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70" creationId="{0D7F6AA9-354B-6CD9-A414-0FFB08299B7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71" creationId="{E777D4DF-1C19-A649-EB8A-11D4B1FC1F91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72" creationId="{FC09DA98-AF69-5C8B-277B-276B5FADC34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73" creationId="{A48D5D2E-B862-50BB-DF35-377799B25B6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74" creationId="{AC174EA7-032D-AD08-B4C8-8BAB2DEE1041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75" creationId="{EE5E3AD0-13CB-063A-C3FC-9043746C36B7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76" creationId="{011B2DD2-39A3-0DB8-547F-655C21857F22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77" creationId="{EA85DE3A-1E15-35CF-9B20-0403CEB5380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78" creationId="{28E7E02C-AE7A-BFC0-F8C1-60A9C2227C3A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79" creationId="{36B00F5B-6D53-73E0-52C1-ECD542869D54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80" creationId="{2913807A-A791-835E-34F4-5EEB62A38F04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81" creationId="{FCFCC991-A81C-1F2E-9B8C-89BCDD180FA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82" creationId="{8DB45277-030F-B7E5-7E39-338F7E37A6C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83" creationId="{50FB7E43-16F8-FB32-8052-58B23A8F282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84" creationId="{BE4771F0-FC68-521C-BE86-23AA887375D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85" creationId="{BEF3155C-5130-9B30-D43C-DF029102EC9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86" creationId="{A24ED997-29B1-55E4-C046-12B320B7D490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87" creationId="{3533B88E-DED9-BDE1-4895-F9AA23F107D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88" creationId="{E41091BD-5E19-D6DE-6C96-90A98E4315E5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89" creationId="{23B6E2FF-A369-AED1-2B8E-DF757A7B6F1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90" creationId="{E99BD475-0A03-A9D6-7BE9-621D53CBFCF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91" creationId="{5BA1935C-5D6B-7093-748B-87797227EA93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92" creationId="{1035028F-C286-4DC9-9BAA-DFB6C8933A22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93" creationId="{48FC14B4-9A90-5F53-AAE2-A2CFC9E3E9C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94" creationId="{83133615-E306-089C-9726-8EB6F9FE7F8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95" creationId="{4D6A3208-16EA-F736-023D-9B5E7AA898B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96" creationId="{8B3BD0C1-2C0B-D5E4-69B5-FBF006FFE5B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97" creationId="{D400F9AF-097B-B00C-73A3-AF2C2F43841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98" creationId="{6582117B-E889-469A-284D-BA013731B81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299" creationId="{8845C201-5B85-7820-7899-9C2B42E7BE1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00" creationId="{287EFF16-516C-90ED-A2DC-D1A93E9A21F4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01" creationId="{078C178D-E850-0A40-C3D8-295EEB7C10E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02" creationId="{D5E172C2-6725-87A0-0B5C-725B74F13E6C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03" creationId="{8C99BD01-86C2-D3E8-D84B-39C1AE267210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04" creationId="{A1979895-AC0C-755B-65D2-A84DF9D8D455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05" creationId="{5E7CA0A4-5134-4801-8609-C58C0BD5741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06" creationId="{888C433D-67CD-21FC-2140-F32FB4B83681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07" creationId="{64940F76-8403-6E6F-8E12-8C61B891695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08" creationId="{4249016F-2617-8867-B340-DE242974DA3A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09" creationId="{B7308018-62E9-877F-C6E5-EEC2D248D12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10" creationId="{67A44578-0FC5-5233-8996-CD3BBDFFDA27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11" creationId="{BB48F9C1-4335-9A4A-7961-2C00CA075AC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12" creationId="{902F86CC-4BAE-D882-D0A3-2A09D207E3EC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13" creationId="{5A6239E4-D7FA-8BDA-5A5D-D2892FAB0A8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14" creationId="{452D2513-B3B5-18BA-EE24-8DBD570DFA8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15" creationId="{9EE3C704-F7C5-4F2B-916F-FD4D3DAD0F84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16" creationId="{21A4D598-D32E-E515-044E-A9220B7BC46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17" creationId="{4A5C8BDB-6EB1-9D11-4CD2-EA45BE5706F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18" creationId="{315146E4-BC4E-2EC8-2B66-BF0E05F3909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19" creationId="{BE35CBC6-9BEA-12F6-DAAA-82781CD9B1E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20" creationId="{F8A1DE65-21D9-3A63-E7DF-19D20148635C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21" creationId="{3CE3ADBA-1E1C-12D3-0D76-CCC6348218C3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22" creationId="{08DCD132-636A-6D9E-808F-B6433A9665FF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23" creationId="{2E5813A6-40FC-12A0-9022-D3D149B5AFD2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24" creationId="{61651D9C-2D88-6CEA-90A9-CC3CE3D0428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25" creationId="{73178E18-CF69-2268-1227-E3D5A6325BDC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26" creationId="{138872C3-1FB4-D1E6-F1FB-CC3511F03B02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27" creationId="{9820CA79-E1EF-BC5B-3BD5-73E114830AE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28" creationId="{88525E16-F3D7-954C-A273-DB75F947FAA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29" creationId="{8463B76A-68A8-B231-8E7A-5EC6FF983D02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30" creationId="{82CB1D4B-116D-5526-1F23-5999DECEE0E5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31" creationId="{89639A91-8AE9-3C74-AF2C-778ACFE0411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32" creationId="{3C04D87E-AC54-B71A-CEF7-83B1511BE00C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33" creationId="{E9155735-F85A-2974-CA12-9EF542AE7E6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34" creationId="{62CAAFBC-51D7-1377-F944-1D7C51C287D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35" creationId="{F828C339-2E71-0E33-2939-49DBD82709AC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36" creationId="{2B38577C-0EE6-0E78-E920-AEE9A382F153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37" creationId="{94152EA3-73FD-1771-0343-95CF80871724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38" creationId="{0B6739FA-DEB9-E09C-14F2-CD9CAECA6170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39" creationId="{12996C05-856D-5EDF-D3DF-2B7A5EB10DF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40" creationId="{C1DD94C7-1E6C-FDD1-9952-7F38E32F79A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41" creationId="{81618611-A25F-59F7-8E65-4B27696B3C6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42" creationId="{D9351CA1-E01D-5D27-D6D9-611F48759071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43" creationId="{C825A236-B825-6D8B-B756-BBF4E63E7C6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44" creationId="{5926E5C3-50BE-BAE2-7F0B-98316403C6C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45" creationId="{5F1157B9-302D-9B57-C9D3-E46919274FE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46" creationId="{4BF278BB-F8EA-5BB2-3A60-59605BFAC31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47" creationId="{4A3714FB-F714-AF46-247E-A17641414F5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48" creationId="{3596AE84-3DF6-E2DC-FAB5-BB275648A9E2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49" creationId="{A4DF29D2-C3AA-5823-2FF2-5431B629C213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50" creationId="{1C504221-C7C5-837A-17DE-FD333B94E21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51" creationId="{A9116280-D624-F754-6BDD-A7E53EBF102F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52" creationId="{B10D84C8-BF9B-B71A-EF4C-A470265C29F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53" creationId="{28443113-CA57-0D1F-42FF-7EC7F3A213B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54" creationId="{5E148269-E6F7-C668-76EE-2ADD112BDD82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55" creationId="{216D6584-E1A1-3F09-AA12-66E44138C8A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56" creationId="{6DBAC0B1-077A-C9B8-FC60-9E8DA05FA55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57" creationId="{8BA0DB5B-E3FC-F015-D1C2-BF938F2F2BF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58" creationId="{2AF277E0-9537-546D-EAB0-2505AE6C33F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59" creationId="{064B6DC2-546F-CAF4-6118-44FAC978F471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60" creationId="{CBEC16D5-D6ED-4A9B-741C-129FE50EA220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61" creationId="{C7C6814A-0909-139E-2707-37BA0D90B98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62" creationId="{14BE6332-4045-3432-B337-6826DBF2BDF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63" creationId="{62B5CBB2-6C8B-4C5B-1EF8-B20677531FD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64" creationId="{03C63A38-9E66-90DA-0870-971C32A3C39F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65" creationId="{6A16A8D9-C1B3-D7CF-75D0-580F2A55335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66" creationId="{4E5ABFFE-C28C-50A2-18B9-04BB3590809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67" creationId="{AA6D8D7A-485B-1984-C8B2-084746E50635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68" creationId="{9CE7C259-4908-AAC0-6EAE-4F7C64808E41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69" creationId="{7E962A42-3749-EBB2-F4B2-3E5FC729EF5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70" creationId="{AE36B697-5B87-1F2C-A5DE-D8108044DA74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71" creationId="{5BA5519F-F9FB-C7C9-7F5F-259B5480771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72" creationId="{10FE3D74-EB71-5783-D966-710CEDD71BC5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73" creationId="{F3CD1528-4944-69F1-FB6B-7C96C2A77033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74" creationId="{A51E563A-2807-E6E9-1467-62B6FD7E4D31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75" creationId="{0B18D7B0-DF73-A0DC-A68A-877E96C4C290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76" creationId="{D97C545D-F448-84EE-2EF0-C9EE37709ABA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77" creationId="{D1AFEFD3-95AB-B96D-DC50-CC81B30F78E7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78" creationId="{3EF6E153-B8E3-BC60-C831-10244DF147E1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79" creationId="{4DB59850-C2CE-9E54-E8CC-849707F48880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80" creationId="{12F547E8-0828-4149-651F-0B5F6C78E850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81" creationId="{183ACCE8-0BDE-E3F5-512D-10283AB02613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82" creationId="{D3C2FF1C-6BB0-E5AD-B2E2-F9CF4F3E822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83" creationId="{0A3B007A-50AD-CF35-4EB4-9660B98D11C0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84" creationId="{0B43F734-2B34-B580-6BE2-CA65CBA0C7EA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85" creationId="{268969A0-FC5A-B35E-C2C9-547F89836C07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86" creationId="{BA61EAD3-64FA-D4F2-944A-091637689E87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87" creationId="{7C3FA868-075D-EAD3-2EBA-93641967BA6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88" creationId="{CB2D3A05-3062-446C-223A-53F09EC07622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89" creationId="{75D4B104-BA02-EC00-F779-A6EFCE3B9B4F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90" creationId="{6BFA8148-0727-CA56-3C3B-AF4CD24842E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91" creationId="{1EEBE240-6BD1-7805-A618-C115CAFC1CA0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92" creationId="{6EDABBD9-66A9-13E7-746C-F08EB593973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93" creationId="{5B9F3E42-01F2-0F74-8FD3-02CD4B6B00A2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94" creationId="{91087639-E51D-6122-EA8F-EAA4C78FEF65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95" creationId="{D66B0376-6CB2-858F-BA69-4D5FF58E13F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96" creationId="{E0967BDA-9502-8A28-D6C3-B2EDCAB0CE8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97" creationId="{763D47B2-FC45-7627-1CCE-36250CDECFDA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98" creationId="{2F893B6F-C36C-2DE6-2C37-4F635AE718EA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399" creationId="{F849733A-EEF0-5B76-7A39-CFEF4330AB47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00" creationId="{F601C22C-D6DB-B205-F95A-9D7FE5AC449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01" creationId="{8B9DD7CB-EFD8-B413-AE32-3BD2C622907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02" creationId="{AA36A8E5-8017-4549-386D-D7773786B09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03" creationId="{924446FF-E624-29CD-6332-5568C3DFA15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04" creationId="{11DBBBAA-F704-E0DB-7884-2D21D533E693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05" creationId="{D38C0458-E98B-D8EA-844E-948F358A85BC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06" creationId="{409862ED-370A-7D8E-1380-C2A214695164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07" creationId="{6DE0EAF6-E253-2141-3CC3-12A7098A2E2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08" creationId="{8F83CDF0-54AA-8C40-0D5E-6FE6C8AE1BB1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09" creationId="{EC88D99C-C40E-84B2-8F49-E0570F6A4AE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10" creationId="{3B9CEBB2-9EEA-C5CC-CB49-CD144CBADA5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11" creationId="{AA38F22E-0304-5BD4-5729-2D195F3202B4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12" creationId="{0447B2B5-977A-FA1F-4AFB-5117CC99498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13" creationId="{EF086EEB-4548-BC04-996D-C18FDCCFAF43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14" creationId="{7F84A92F-CE5F-B102-C4D3-BC485696741C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15" creationId="{68D58B07-4B1F-0A8B-2F25-197C671EC5F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16" creationId="{4385BBC7-0D60-F862-1B43-C75A6AA2849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17" creationId="{D909943C-8038-4ADF-88D2-12427BF47472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18" creationId="{AAED598B-5886-F10E-E8ED-4A13AE0B6B4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19" creationId="{695B4B65-1570-8EF8-49C8-9AFAA4CEA13C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20" creationId="{6F975CE9-DAFA-5BC0-00E8-9061FCA0A8F7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21" creationId="{428001D4-3E56-B49C-6407-6D4E83B9D803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22" creationId="{3E3A5A34-0E72-46EB-5721-FB02A394A34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23" creationId="{D4FBF81D-FEBD-01D7-8EE8-F65E6BE3C96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24" creationId="{83204BF8-6A1F-2EE5-D2AF-0181F690FD61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25" creationId="{19005A7F-05AD-F36A-E25B-F44724E0E24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26" creationId="{2F5A861C-20D9-64D3-645E-0AB6A678D39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27" creationId="{921E5617-F3BE-FCCD-3AD1-095377042543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28" creationId="{82608FF7-11AE-D5B1-965D-6BE6C49DE4A0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29" creationId="{197678F7-3A0A-5FC8-BE38-4AEC4CAD2C2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30" creationId="{D4A386C4-A4B6-EFAE-EB9B-700F8762CE03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31" creationId="{3F890246-3BF5-126F-6466-D06C6A3259D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32" creationId="{22F178D7-A1D6-03C2-9A1B-1E0A677324D0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33" creationId="{A157094C-6B8C-8F6E-3BB0-4462D380322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34" creationId="{ED384FCC-07C5-7688-D14A-52A1DBDF8E7A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35" creationId="{1627B925-08A7-C293-458C-D92006CCBB1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36" creationId="{99B38E6A-E842-F259-AED1-CC9908898CD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37" creationId="{3011ACF0-3200-5477-62AA-378CBED78B53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38" creationId="{F8026EEB-B24E-0DBB-F496-6FB72EEB89D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39" creationId="{B61D10E2-B90F-5FCB-80B1-9CE7325E6C11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40" creationId="{3283FDA0-EDF7-F54A-5B80-91D45943DD8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41" creationId="{F46EF295-368D-8A2E-125D-5CD963E8D6E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42" creationId="{69A0881A-F4A7-A135-7D8A-9678F5E458D8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43" creationId="{EA4D53E0-56E1-1398-2B9F-621D6BB1D6ED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44" creationId="{8A20E354-9BA8-FF62-3C89-960D1794A955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45" creationId="{7E0544C6-D4F2-B001-D05E-0470B6A6C8C7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46" creationId="{E524EBEA-3431-E123-0D64-9059C567213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47" creationId="{EE2EAF6E-71F0-8608-E661-12FC83572FB4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48" creationId="{54DCE58D-4078-90C3-D4D1-C0E51D3058B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49" creationId="{F8FA5EC5-FB96-EF55-511B-713AE56A9101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50" creationId="{E90A50F6-1781-F67E-9551-5A3E3D6F5DC6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51" creationId="{E2B1E955-5139-3FED-C965-9F0D019FCE32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52" creationId="{AA0C1C73-2738-7257-C625-4B467BB9854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53" creationId="{74791FE5-139B-BCC1-CCB9-58CADCED16D9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54" creationId="{EEB9BE05-9602-6F71-E621-A9945FF1B1AE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55" creationId="{7FFBF5C5-2304-B5ED-6E94-1F0F166B3C7F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56" creationId="{2BEFE637-A271-573E-77B7-46E94AAA69EF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57" creationId="{B5D5BFCF-D53E-859F-A0BA-6CC82D0D5FE7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58" creationId="{E57429A2-371E-8D4F-EE41-A406664B0AEB}"/>
          </ac:spMkLst>
        </pc:spChg>
        <pc:spChg chg="mod">
          <ac:chgData name="Michael Drechsel" userId="bcc63f8a-f16a-42ad-8e22-9dbe8ab09d0e" providerId="ADAL" clId="{A3ECAC97-5881-4AF5-8CB6-6C31CDFFDB6A}" dt="2024-11-25T12:40:16.251" v="67"/>
          <ac:spMkLst>
            <pc:docMk/>
            <pc:sldMk cId="4268884911" sldId="375"/>
            <ac:spMk id="1459" creationId="{36EDFB2C-DF01-FDCA-AABA-B8CCF0D41FB8}"/>
          </ac:spMkLst>
        </pc:spChg>
        <pc:spChg chg="mod">
          <ac:chgData name="Michael Drechsel" userId="bcc63f8a-f16a-42ad-8e22-9dbe8ab09d0e" providerId="ADAL" clId="{A3ECAC97-5881-4AF5-8CB6-6C31CDFFDB6A}" dt="2024-11-25T12:43:49.978" v="113"/>
          <ac:spMkLst>
            <pc:docMk/>
            <pc:sldMk cId="4268884911" sldId="375"/>
            <ac:spMk id="1461" creationId="{FADBD4B5-54DE-421A-BC61-C5FBC2029D20}"/>
          </ac:spMkLst>
        </pc:spChg>
        <pc:spChg chg="mod">
          <ac:chgData name="Michael Drechsel" userId="bcc63f8a-f16a-42ad-8e22-9dbe8ab09d0e" providerId="ADAL" clId="{A3ECAC97-5881-4AF5-8CB6-6C31CDFFDB6A}" dt="2024-11-25T12:43:49.978" v="113"/>
          <ac:spMkLst>
            <pc:docMk/>
            <pc:sldMk cId="4268884911" sldId="375"/>
            <ac:spMk id="1462" creationId="{B92BDF59-D3D1-6A7F-50A6-8E99EC7F8481}"/>
          </ac:spMkLst>
        </pc:spChg>
        <pc:spChg chg="mod">
          <ac:chgData name="Michael Drechsel" userId="bcc63f8a-f16a-42ad-8e22-9dbe8ab09d0e" providerId="ADAL" clId="{A3ECAC97-5881-4AF5-8CB6-6C31CDFFDB6A}" dt="2024-11-25T12:43:49.978" v="113"/>
          <ac:spMkLst>
            <pc:docMk/>
            <pc:sldMk cId="4268884911" sldId="375"/>
            <ac:spMk id="1463" creationId="{70F7D724-1B57-9CB1-A03A-48FDBD3E2321}"/>
          </ac:spMkLst>
        </pc:spChg>
        <pc:spChg chg="mod">
          <ac:chgData name="Michael Drechsel" userId="bcc63f8a-f16a-42ad-8e22-9dbe8ab09d0e" providerId="ADAL" clId="{A3ECAC97-5881-4AF5-8CB6-6C31CDFFDB6A}" dt="2024-11-25T12:43:49.978" v="113"/>
          <ac:spMkLst>
            <pc:docMk/>
            <pc:sldMk cId="4268884911" sldId="375"/>
            <ac:spMk id="1464" creationId="{0D025D3F-AD0F-4880-A87B-40DB8316B9CC}"/>
          </ac:spMkLst>
        </pc:spChg>
        <pc:spChg chg="mod">
          <ac:chgData name="Michael Drechsel" userId="bcc63f8a-f16a-42ad-8e22-9dbe8ab09d0e" providerId="ADAL" clId="{A3ECAC97-5881-4AF5-8CB6-6C31CDFFDB6A}" dt="2024-11-25T12:43:49.978" v="113"/>
          <ac:spMkLst>
            <pc:docMk/>
            <pc:sldMk cId="4268884911" sldId="375"/>
            <ac:spMk id="1465" creationId="{77B4212B-9372-B8B4-83D0-510030F1A73C}"/>
          </ac:spMkLst>
        </pc:spChg>
        <pc:spChg chg="mod">
          <ac:chgData name="Michael Drechsel" userId="bcc63f8a-f16a-42ad-8e22-9dbe8ab09d0e" providerId="ADAL" clId="{A3ECAC97-5881-4AF5-8CB6-6C31CDFFDB6A}" dt="2024-11-25T12:43:49.978" v="113"/>
          <ac:spMkLst>
            <pc:docMk/>
            <pc:sldMk cId="4268884911" sldId="375"/>
            <ac:spMk id="1466" creationId="{81EC7C39-245C-849A-7BF9-26E1913DB8ED}"/>
          </ac:spMkLst>
        </pc:spChg>
        <pc:grpChg chg="add mod">
          <ac:chgData name="Michael Drechsel" userId="bcc63f8a-f16a-42ad-8e22-9dbe8ab09d0e" providerId="ADAL" clId="{A3ECAC97-5881-4AF5-8CB6-6C31CDFFDB6A}" dt="2024-11-25T12:40:16.251" v="67"/>
          <ac:grpSpMkLst>
            <pc:docMk/>
            <pc:sldMk cId="4268884911" sldId="375"/>
            <ac:grpSpMk id="5" creationId="{E80BD072-7CB4-3612-BD10-43048E849C76}"/>
          </ac:grpSpMkLst>
        </pc:grpChg>
        <pc:grpChg chg="del">
          <ac:chgData name="Michael Drechsel" userId="bcc63f8a-f16a-42ad-8e22-9dbe8ab09d0e" providerId="ADAL" clId="{A3ECAC97-5881-4AF5-8CB6-6C31CDFFDB6A}" dt="2024-11-25T12:43:49.587" v="112" actId="478"/>
          <ac:grpSpMkLst>
            <pc:docMk/>
            <pc:sldMk cId="4268884911" sldId="375"/>
            <ac:grpSpMk id="6" creationId="{A3FF0996-95DC-FA7B-383C-8AF2C4ACFBE4}"/>
          </ac:grpSpMkLst>
        </pc:grpChg>
        <pc:grpChg chg="del">
          <ac:chgData name="Michael Drechsel" userId="bcc63f8a-f16a-42ad-8e22-9dbe8ab09d0e" providerId="ADAL" clId="{A3ECAC97-5881-4AF5-8CB6-6C31CDFFDB6A}" dt="2024-11-25T12:40:15.705" v="66" actId="478"/>
          <ac:grpSpMkLst>
            <pc:docMk/>
            <pc:sldMk cId="4268884911" sldId="375"/>
            <ac:grpSpMk id="11" creationId="{D8A563E5-37BF-C67A-F967-06E7AA2A6886}"/>
          </ac:grpSpMkLst>
        </pc:grpChg>
        <pc:grpChg chg="add mod">
          <ac:chgData name="Michael Drechsel" userId="bcc63f8a-f16a-42ad-8e22-9dbe8ab09d0e" providerId="ADAL" clId="{A3ECAC97-5881-4AF5-8CB6-6C31CDFFDB6A}" dt="2024-11-25T12:43:49.978" v="113"/>
          <ac:grpSpMkLst>
            <pc:docMk/>
            <pc:sldMk cId="4268884911" sldId="375"/>
            <ac:grpSpMk id="1460" creationId="{EF9D321A-01CB-17C2-6F18-F5905175F1CB}"/>
          </ac:grpSpMkLst>
        </pc:grpChg>
      </pc:sldChg>
      <pc:sldChg chg="addSp delSp modSp add mod modNotesTx">
        <pc:chgData name="Michael Drechsel" userId="bcc63f8a-f16a-42ad-8e22-9dbe8ab09d0e" providerId="ADAL" clId="{A3ECAC97-5881-4AF5-8CB6-6C31CDFFDB6A}" dt="2024-11-25T12:43:57.413" v="115"/>
        <pc:sldMkLst>
          <pc:docMk/>
          <pc:sldMk cId="1427228105" sldId="376"/>
        </pc:sldMkLst>
        <pc:spChg chg="mod">
          <ac:chgData name="Michael Drechsel" userId="bcc63f8a-f16a-42ad-8e22-9dbe8ab09d0e" providerId="ADAL" clId="{A3ECAC97-5881-4AF5-8CB6-6C31CDFFDB6A}" dt="2024-11-25T12:40:33.186" v="73" actId="207"/>
          <ac:spMkLst>
            <pc:docMk/>
            <pc:sldMk cId="1427228105" sldId="376"/>
            <ac:spMk id="2" creationId="{AD7EF58D-59B0-BC96-FFE3-AAC9243BC960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953" creationId="{445D29C4-A79F-FA28-CDAF-ED8697E78F07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954" creationId="{81ABA016-3B45-A425-EF48-BD67652B9E3D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955" creationId="{3D890064-2F44-7C5E-313B-137FB1F3769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956" creationId="{E6080EF0-609D-EA52-CE7B-BAED51D8D6AC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957" creationId="{E2C82DE4-6F07-4FBE-A5CD-716468C57C6C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958" creationId="{2FA772DF-BA52-DCA1-DA61-E2C67D369000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959" creationId="{B53EEB44-B3F2-77D0-536E-8756A5FDFCB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152" creationId="{41B68AC4-C8CA-87F0-3667-A852ED557749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153" creationId="{E0E4DB82-8611-A40C-FAD3-0E2E6A8F1702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154" creationId="{9FAB46C3-9E56-A2DF-23D1-43BE60C47798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155" creationId="{804BA391-2ECB-2879-D5FA-55D29DFB6D6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156" creationId="{7BBBDC39-1F22-C146-5277-5E5C864D5756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157" creationId="{B7FF0B09-5412-06C0-E10C-593DC9C5178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158" creationId="{87845ED1-605F-6F2D-2800-46EE1DDAD6E8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159" creationId="{2EFB8500-65C5-973B-6B1D-DD79C8D3F15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160" creationId="{A0739EA1-83D1-3D09-F4C8-5125BFFFB049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161" creationId="{5A30CD7B-1A78-F618-556D-CC76FBA20E8C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162" creationId="{249647B5-F8E2-A49E-EF1E-479F570CC4D0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163" creationId="{E7F6669A-D8B0-2C6E-E390-CEAAA8C6F99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164" creationId="{080174B4-7D11-35FF-8E71-6101165A09BF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68" creationId="{0DB72C75-A1B8-E04A-39FB-1A134D47DB48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69" creationId="{C616FB46-B75D-FA0A-6884-37FBB0FC756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70" creationId="{6E7FD276-D926-CBDD-F995-796CA725130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71" creationId="{90AC017A-C15F-71AE-3CB3-B478379C63D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72" creationId="{406B3C6C-1161-1F82-0D1A-5F64F8A3BD6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73" creationId="{EAE84E62-174A-DC47-EB7B-70975C60905F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74" creationId="{69494B6A-A78B-A626-88FD-EEACF5C56AF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75" creationId="{86FB6365-7CE6-1B4D-D2B6-88935F70761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76" creationId="{D1F637BC-8D68-5733-FFBA-39C351D42C3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77" creationId="{A026AB01-1C1D-625E-4586-D74572184CA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78" creationId="{C47AA119-2D10-6E70-2474-BA7EC62470A6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79" creationId="{8C0BE4C6-C345-5BDF-B777-ECBD27DDBCE2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80" creationId="{3135D064-D08A-2526-4C35-607089479427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81" creationId="{60226349-52B3-2F9D-9686-C6A5C22DF54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82" creationId="{DFEEB7BC-640E-408C-D0AE-2366A71D19D3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83" creationId="{0E6B4E91-5520-B2FA-6A77-81E8072CBEA6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84" creationId="{BBB25662-7A66-50CC-02CC-0FF72CBB865F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85" creationId="{2BA986DE-5C80-E8DD-D240-E7F3170C9D67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86" creationId="{75F5937B-A703-31C7-071E-AA218AEB480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87" creationId="{6DD46741-E33F-50C8-BC80-78D449969C58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88" creationId="{0F1DFAEF-6335-F288-C9A2-18499D71330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89" creationId="{CF37AC3C-B2ED-5C1C-9308-9D2A6940B0DC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90" creationId="{26B56397-6157-779E-4DEA-2BFBD782294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91" creationId="{FD75C747-FA8E-D82C-5C32-85D9AF0FE3F7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92" creationId="{96CF4FE9-44D5-1ADF-5CA0-33FFF1EF566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93" creationId="{4FB9FF1E-B93D-FA64-34A5-88CFD0C01B9D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94" creationId="{4441420B-1190-DF2A-CE3E-DC560A97B550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95" creationId="{CFE32613-3E99-8B72-60D0-F7792E5C7D0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96" creationId="{CE14472C-C604-FF1D-8431-079E40C58E38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97" creationId="{68AF0D5F-73A2-38EB-7D93-6D8D1593AD5C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98" creationId="{D738D105-80B5-F1A8-268A-1CCF03675E1F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299" creationId="{D11AF07D-0748-FE7D-AFCC-DF582F095FB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00" creationId="{D3E3D504-0F9C-3852-FF69-BC115392981F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01" creationId="{7951A141-17F4-8E73-71DA-0C92F64890A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02" creationId="{4EF40F90-29EA-5177-8480-CB5C789CDC38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03" creationId="{7FBD589B-2F63-92C7-85A8-199119055D1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04" creationId="{EFA57323-D0DC-C676-9671-1589B9F3D61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05" creationId="{A1DBF8DC-2AEB-3198-DE82-25E70B8652B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06" creationId="{4ED0D3F8-46BB-AF85-75E7-DCA6E4CB666A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07" creationId="{8960ADD3-3709-DC9C-A6CC-00A1F50CF0F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08" creationId="{2663E901-0BF1-BD05-69EE-0C68F826FD9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09" creationId="{110A3115-25A3-88F7-9B5A-8BB7FAF12F56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10" creationId="{02EB8238-FF18-FDFF-3CE2-88B1373A01DF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11" creationId="{E7D58BAC-2E9D-F0C2-6A30-87B84C4C43A3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12" creationId="{7297DB3A-A2F9-2F6C-3E4B-5065257AC04C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13" creationId="{FEBD5E97-58E3-8A47-C8F9-D44733BB155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14" creationId="{DAB97EEA-AB60-D8F4-8D21-A314E83EF1A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15" creationId="{60D3E495-6A6C-2C7A-6D3E-8FFE5923679A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16" creationId="{7C28D65B-5240-0AA2-63E5-32FD982AB0C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17" creationId="{9E4CEF67-A406-9184-959B-98EA0D7EB277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18" creationId="{D7A44DDD-5C41-3EFB-64F9-2A6F4DCC4CAF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19" creationId="{FD9DCF0F-17DC-BB63-3486-4A06287097A6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20" creationId="{EEEF68C9-793D-6549-C89F-1051E9C2449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21" creationId="{268C894A-D751-4405-A2F0-127598EC1EA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22" creationId="{4C49DA12-0F2C-0B19-79B1-BC60363C2453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23" creationId="{15258509-3B4A-DB00-8369-09458F21740F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24" creationId="{7D899C83-D2A5-C014-F318-F3F1AEC29119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25" creationId="{428B23F0-59BF-A820-3E10-439D1B8C1F2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26" creationId="{182EE7FB-1010-1BC4-3EDB-687C86F81EF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27" creationId="{483BC9CF-6C78-C524-C4E2-ABC8E54AC819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28" creationId="{7B34EE9E-DF4D-8622-A255-92A25A0AAB4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29" creationId="{61DE9D6D-CCB9-7348-16BD-1C795CA76766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30" creationId="{91227E40-BF47-C1BE-2FB8-0A30BA97AB12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31" creationId="{DB95CED7-877C-EDDA-8C3D-5BB179FEC89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32" creationId="{1E5794D7-193B-FA5F-E856-8FE1966B0B67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33" creationId="{E224F3D6-F578-09FE-641F-A98498458FC0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34" creationId="{B2DA14CA-EE7E-E4AC-D688-1B16BC727A9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35" creationId="{F74EDA38-EE0A-62FD-736B-2DD5EEE8F31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36" creationId="{70748688-BB2C-1F43-07CC-EAB022CCB58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37" creationId="{0B252FE3-4D1D-62FC-3E9A-8F0CF9128CD6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38" creationId="{181332B4-6FF2-56A5-77F9-2DE5FE6EF063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39" creationId="{070426B9-CAB0-9476-1658-BA6B1C40F43C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40" creationId="{EB8E5759-2AB0-A340-760F-BBBA7084039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41" creationId="{7DC52429-B8CD-41D3-1F0C-568A8B6E513D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42" creationId="{C37CA2B2-FFA6-58B2-3718-EFB2191E0657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43" creationId="{F511652B-6B05-B0C9-E544-D4A3E574A0C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44" creationId="{359BCBF9-34D7-1F7D-FE16-A61377ED0CBF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45" creationId="{6154FA41-680A-7E7A-060E-D7D7F1AA749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46" creationId="{3CF63C61-606A-94BB-CAB7-208A60199F97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47" creationId="{01CCF50D-9A73-4D57-BFCF-5C59CA81F820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48" creationId="{7DF14004-2933-F38C-7794-772555049856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49" creationId="{64F878B5-3B83-D9C9-7456-ADD4EA5518C3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50" creationId="{2B5C13C1-1E61-80F6-E7E5-2D75F0CE783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51" creationId="{42DE33A1-9F97-90D5-09EF-489ED78C4F38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52" creationId="{0E366017-B391-CCC1-64D7-2ABB1B6C22E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53" creationId="{BF4D9705-0B59-5023-7A9B-84CDCE87F49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54" creationId="{E843B95D-B891-EDE4-D2EA-5996512AAF0F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55" creationId="{1D4538FF-7A04-4EE3-7D26-DA229C0E5C87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56" creationId="{025A0624-989C-B884-DD5C-4B239856AB5D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57" creationId="{A612ABE6-6B3A-2E49-0131-689417FCD3A2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58" creationId="{770886DD-2B68-E224-AA11-E4813F104E59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59" creationId="{D6C52819-1A4F-DD31-5037-C96D969B4718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60" creationId="{47D69E79-9D70-648A-D1A7-E37F89218D26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61" creationId="{D895D548-113B-440B-D02D-EA75E29B3C7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62" creationId="{F8AD8684-9903-A0B1-0C9B-3AB5E38F4E0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63" creationId="{4CBFFEDE-FABC-F5C1-6D60-9D5B7514D342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64" creationId="{8370CAB7-FB17-873A-C570-4F802029F94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65" creationId="{3540DBD1-EEE7-8DE5-FDF0-6F63ACCA0C1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66" creationId="{C9FF04BF-D86B-9AB6-4DF8-0B067CE8DB9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67" creationId="{31DAC578-507B-E5D6-9C73-CF53C65E462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68" creationId="{3ABEBF84-5DE1-F27D-A251-39459374251D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69" creationId="{2D4DF24A-E339-CD46-6E0A-0776A5BEC89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70" creationId="{9C280A87-A777-5B47-AED7-0104A2272B77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71" creationId="{DAE634DD-05FE-1E53-60A6-79293F73AB66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72" creationId="{AE2A0354-4F66-66BB-0150-1AE62A009438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73" creationId="{C0B69C85-41BA-7813-257E-D67390F11C56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74" creationId="{ED0754B1-8FD8-26D7-BF6D-AC0D522A0C4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75" creationId="{23219E87-ABE5-0FD7-A539-E98CBDC8C4DA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76" creationId="{8A602B5D-3DAF-A1AF-921B-5D0C90D3F2E8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77" creationId="{59DB941F-0F19-3035-93ED-73F84ABFEE00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78" creationId="{595C7E58-0036-2843-5E14-B0AAACDD1D97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79" creationId="{EC8667D3-C5F5-CF21-B649-C262E8EF5AD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80" creationId="{FF96EB27-5DEC-C960-6D4C-848104E9DC4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81" creationId="{C7767CCD-D02F-DDA0-6250-5D82A68FAA86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82" creationId="{63174DA0-D69E-C4E6-A826-6B27E2AD274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83" creationId="{1CF371CF-09AF-9CEF-3D3E-128FB42785F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84" creationId="{E3466DF2-3DA3-FB20-321A-71005A8B6962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85" creationId="{D1E919AD-7D3B-6254-3F92-58597430FC7C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86" creationId="{8E8CB427-9DEB-41FE-7A8C-CF65B799DAB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87" creationId="{A5513B26-5904-E338-30F8-29C0BBED6F3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88" creationId="{1D8BA706-2FDC-1D37-644D-22F3277496B9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89" creationId="{AF7A81F9-B935-EDD1-87D1-9DA38BE130FA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90" creationId="{EDD75C3A-B376-3538-3FB0-07C593F86A12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91" creationId="{C2112774-4547-E43C-11EA-422E3D2539A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92" creationId="{72F34315-BCA0-67B6-FFA4-5AA08679A64A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93" creationId="{EB0EFB98-8384-8AFE-26AE-137378BC5F1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94" creationId="{72EC0DB6-CE0A-113B-082C-624F24A0384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95" creationId="{F5A16373-B3F9-7474-EEBC-DF59B8EA5F5D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96" creationId="{17B93E93-6142-FE0D-B8D2-4C3323BB1D2A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97" creationId="{70034BAC-6916-4102-A98C-BC27EEAA9130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98" creationId="{CFEEEFF0-F073-F2A9-0101-7D87379C686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399" creationId="{312DD552-8E67-3D3C-FC3E-17092431C1C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00" creationId="{DD6FCE9A-ADA5-E4BB-1796-8FF854E2CFB9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01" creationId="{DE453864-A27B-DFDA-C5A8-B3858BB16B87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02" creationId="{2D4749BE-912E-1156-5925-FEAD23F1E83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03" creationId="{17CCF26A-BA95-4680-77F0-CC98FAF1EA97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04" creationId="{11CDAE7B-04B5-B2C4-920C-33B6EB38E098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05" creationId="{08D21DCB-8BB2-A40B-A9FC-7990F23ECB1A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06" creationId="{59BEE3E0-8B74-4A5F-3210-A38808BB9E7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07" creationId="{4144C314-1611-92DF-20B2-2FECE0F971A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08" creationId="{421B2A85-A469-5753-911D-FC92C147BB9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09" creationId="{4759CB71-B61A-13D5-84C6-B31F65C84976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10" creationId="{92DF7B4F-1415-F6AC-182C-33154DBA070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11" creationId="{4028CB94-E341-13E8-69DF-9D91312DEBE3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12" creationId="{EB7F69CE-D6B8-6C69-B9F3-ED41EEE70ED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13" creationId="{37401FCB-5C6A-4521-D52E-CA5EBC616649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14" creationId="{17A7B3BB-C88C-5CF8-F259-76DA707BB5B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15" creationId="{A8D2038A-647B-AB00-BD9F-F559B80F84FF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16" creationId="{4CDC886D-B32D-4C7F-30A9-0304E20E6EB0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17" creationId="{75B53233-D761-B193-892E-B72E2948FC19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18" creationId="{2492292A-1D3A-C958-9B5E-C23068C1CBA7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19" creationId="{A4883DE4-29E7-E2DF-673D-9897AAC11A1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20" creationId="{3E0C39C8-7F08-F1F8-237D-9026377AA5BC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21" creationId="{AFB210CA-3945-1965-F575-AE3935CC9302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22" creationId="{EFF9524A-2969-1D18-9445-6E3FEDD557F0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23" creationId="{FE0A2789-8A14-9470-BD6B-0820B0332E8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24" creationId="{DDB24427-AE2D-CFA5-B462-5EC208B103BC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25" creationId="{C1B07900-712B-9E3E-6195-68B0C0C46F7A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26" creationId="{FC534E46-D12F-C5C7-889B-B9C88C5AC1A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27" creationId="{5F1243AF-3F3F-6121-70B6-0FE8A722C1B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28" creationId="{4DD3662B-D441-6B9F-C3D2-1C04C725E0B8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29" creationId="{91E672D6-689B-855A-057E-CC7411964BE3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30" creationId="{BE7F6FEA-6F4F-A1BD-B2F9-BF4FE19668AA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31" creationId="{F5855700-84D2-DD0F-03EA-27AA37D7F189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32" creationId="{0314DA6C-9D7E-390A-79BA-5B1C6C217BA0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33" creationId="{61694374-6F7E-E862-67E1-744CF81171F3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34" creationId="{6C10F8BB-D21F-4796-BC21-E2EEC1547858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35" creationId="{2FEEE07C-0953-9C5A-C897-4076BC58D3D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36" creationId="{A0C767EA-A466-964A-4258-A2B6D96C452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37" creationId="{4D9EFE21-7031-0BBF-3408-6615CCA87DB3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38" creationId="{AE0B7E4F-1786-2CE8-2E43-617FED1F507E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39" creationId="{3E4FAF3C-9BF0-1881-E521-62210EF1151C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40" creationId="{B6F61D52-8EC4-E16A-A574-92319C21DF00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41" creationId="{215BEF3E-D8D7-A915-2357-A9E5FB638CA3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42" creationId="{B2CAA9EA-7A31-9316-A0DE-66A2DD56604A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43" creationId="{44EB6029-0A54-7832-E421-88F011681303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44" creationId="{E149AEA0-8C47-479A-67D6-75E87FA27C23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45" creationId="{DDD92082-475C-958B-875D-B5861C11006B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46" creationId="{4A9EC8BB-F48B-AB0E-FF7A-5C4288849246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47" creationId="{81A6D72C-1671-8075-7BA9-7DFC4D92562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48" creationId="{15EB5338-3AD0-C12E-DAFF-D393075362C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49" creationId="{B25ADB7F-DF1D-1354-15CD-49452D21A28F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50" creationId="{A9643ED0-6456-54DD-D2E9-303096A89542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51" creationId="{FAD1EF72-365A-2270-3754-FE4C88253F67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52" creationId="{22FC1190-124E-1171-2FD7-8C6A3D448689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53" creationId="{A91A1942-E6BB-6DC2-3409-B169DC8D86B2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54" creationId="{540E5E1A-C085-5E19-750D-96D41A7BB0A4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55" creationId="{16281A82-425F-B2FF-316F-6A2E302345C5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56" creationId="{54E861FF-A223-EE78-C1CB-F5B278A220F9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57" creationId="{B09584EA-D717-32C0-5A78-D60FD988B489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58" creationId="{E37B8E3F-9EA0-9EA4-AB8E-47EF38670771}"/>
          </ac:spMkLst>
        </pc:spChg>
        <pc:spChg chg="mod">
          <ac:chgData name="Michael Drechsel" userId="bcc63f8a-f16a-42ad-8e22-9dbe8ab09d0e" providerId="ADAL" clId="{A3ECAC97-5881-4AF5-8CB6-6C31CDFFDB6A}" dt="2024-11-25T12:40:27.625" v="71"/>
          <ac:spMkLst>
            <pc:docMk/>
            <pc:sldMk cId="1427228105" sldId="376"/>
            <ac:spMk id="1459" creationId="{2AB68CAC-BBFA-AE7A-B291-6B058698B15D}"/>
          </ac:spMkLst>
        </pc:spChg>
        <pc:spChg chg="mod">
          <ac:chgData name="Michael Drechsel" userId="bcc63f8a-f16a-42ad-8e22-9dbe8ab09d0e" providerId="ADAL" clId="{A3ECAC97-5881-4AF5-8CB6-6C31CDFFDB6A}" dt="2024-11-25T12:43:57.413" v="115"/>
          <ac:spMkLst>
            <pc:docMk/>
            <pc:sldMk cId="1427228105" sldId="376"/>
            <ac:spMk id="1461" creationId="{29B1B313-E28A-3BDA-1E8A-26F84526C9DE}"/>
          </ac:spMkLst>
        </pc:spChg>
        <pc:spChg chg="mod">
          <ac:chgData name="Michael Drechsel" userId="bcc63f8a-f16a-42ad-8e22-9dbe8ab09d0e" providerId="ADAL" clId="{A3ECAC97-5881-4AF5-8CB6-6C31CDFFDB6A}" dt="2024-11-25T12:43:57.413" v="115"/>
          <ac:spMkLst>
            <pc:docMk/>
            <pc:sldMk cId="1427228105" sldId="376"/>
            <ac:spMk id="1462" creationId="{A71E26F0-0C0D-307C-5CBD-C52098805AA8}"/>
          </ac:spMkLst>
        </pc:spChg>
        <pc:spChg chg="mod">
          <ac:chgData name="Michael Drechsel" userId="bcc63f8a-f16a-42ad-8e22-9dbe8ab09d0e" providerId="ADAL" clId="{A3ECAC97-5881-4AF5-8CB6-6C31CDFFDB6A}" dt="2024-11-25T12:43:57.413" v="115"/>
          <ac:spMkLst>
            <pc:docMk/>
            <pc:sldMk cId="1427228105" sldId="376"/>
            <ac:spMk id="1463" creationId="{87D98628-B7B0-F222-1B61-5C8926237290}"/>
          </ac:spMkLst>
        </pc:spChg>
        <pc:spChg chg="mod">
          <ac:chgData name="Michael Drechsel" userId="bcc63f8a-f16a-42ad-8e22-9dbe8ab09d0e" providerId="ADAL" clId="{A3ECAC97-5881-4AF5-8CB6-6C31CDFFDB6A}" dt="2024-11-25T12:43:57.413" v="115"/>
          <ac:spMkLst>
            <pc:docMk/>
            <pc:sldMk cId="1427228105" sldId="376"/>
            <ac:spMk id="1464" creationId="{3D436379-1D18-6CEE-E668-0A87248BC19B}"/>
          </ac:spMkLst>
        </pc:spChg>
        <pc:spChg chg="mod">
          <ac:chgData name="Michael Drechsel" userId="bcc63f8a-f16a-42ad-8e22-9dbe8ab09d0e" providerId="ADAL" clId="{A3ECAC97-5881-4AF5-8CB6-6C31CDFFDB6A}" dt="2024-11-25T12:43:57.413" v="115"/>
          <ac:spMkLst>
            <pc:docMk/>
            <pc:sldMk cId="1427228105" sldId="376"/>
            <ac:spMk id="1465" creationId="{2A995BDC-934E-88F1-8FEA-C5C98DBDF348}"/>
          </ac:spMkLst>
        </pc:spChg>
        <pc:spChg chg="mod">
          <ac:chgData name="Michael Drechsel" userId="bcc63f8a-f16a-42ad-8e22-9dbe8ab09d0e" providerId="ADAL" clId="{A3ECAC97-5881-4AF5-8CB6-6C31CDFFDB6A}" dt="2024-11-25T12:43:57.413" v="115"/>
          <ac:spMkLst>
            <pc:docMk/>
            <pc:sldMk cId="1427228105" sldId="376"/>
            <ac:spMk id="1466" creationId="{88B1D8AC-BE07-068A-8F73-0E300A6A173C}"/>
          </ac:spMkLst>
        </pc:spChg>
        <pc:grpChg chg="add mod">
          <ac:chgData name="Michael Drechsel" userId="bcc63f8a-f16a-42ad-8e22-9dbe8ab09d0e" providerId="ADAL" clId="{A3ECAC97-5881-4AF5-8CB6-6C31CDFFDB6A}" dt="2024-11-25T12:40:27.625" v="71"/>
          <ac:grpSpMkLst>
            <pc:docMk/>
            <pc:sldMk cId="1427228105" sldId="376"/>
            <ac:grpSpMk id="5" creationId="{248495C2-38F7-66DD-9273-64938EA15468}"/>
          </ac:grpSpMkLst>
        </pc:grpChg>
        <pc:grpChg chg="del">
          <ac:chgData name="Michael Drechsel" userId="bcc63f8a-f16a-42ad-8e22-9dbe8ab09d0e" providerId="ADAL" clId="{A3ECAC97-5881-4AF5-8CB6-6C31CDFFDB6A}" dt="2024-11-25T12:43:57.069" v="114" actId="478"/>
          <ac:grpSpMkLst>
            <pc:docMk/>
            <pc:sldMk cId="1427228105" sldId="376"/>
            <ac:grpSpMk id="6" creationId="{9BE00D5F-B7A8-55EC-68F4-0905463D0C02}"/>
          </ac:grpSpMkLst>
        </pc:grpChg>
        <pc:grpChg chg="del">
          <ac:chgData name="Michael Drechsel" userId="bcc63f8a-f16a-42ad-8e22-9dbe8ab09d0e" providerId="ADAL" clId="{A3ECAC97-5881-4AF5-8CB6-6C31CDFFDB6A}" dt="2024-11-25T12:40:27.266" v="70" actId="478"/>
          <ac:grpSpMkLst>
            <pc:docMk/>
            <pc:sldMk cId="1427228105" sldId="376"/>
            <ac:grpSpMk id="11" creationId="{AF13AF55-994B-23FC-8EA9-8388E6E58B9F}"/>
          </ac:grpSpMkLst>
        </pc:grpChg>
        <pc:grpChg chg="add mod">
          <ac:chgData name="Michael Drechsel" userId="bcc63f8a-f16a-42ad-8e22-9dbe8ab09d0e" providerId="ADAL" clId="{A3ECAC97-5881-4AF5-8CB6-6C31CDFFDB6A}" dt="2024-11-25T12:43:57.413" v="115"/>
          <ac:grpSpMkLst>
            <pc:docMk/>
            <pc:sldMk cId="1427228105" sldId="376"/>
            <ac:grpSpMk id="1460" creationId="{62160E62-52E0-663A-E86B-8007F79C8090}"/>
          </ac:grpSpMkLst>
        </pc:grpChg>
      </pc:sldChg>
      <pc:sldChg chg="addSp delSp modSp add mod">
        <pc:chgData name="Michael Drechsel" userId="bcc63f8a-f16a-42ad-8e22-9dbe8ab09d0e" providerId="ADAL" clId="{A3ECAC97-5881-4AF5-8CB6-6C31CDFFDB6A}" dt="2024-11-25T12:44:38.127" v="125"/>
        <pc:sldMkLst>
          <pc:docMk/>
          <pc:sldMk cId="3966975918" sldId="377"/>
        </pc:sldMkLst>
        <pc:spChg chg="mod">
          <ac:chgData name="Michael Drechsel" userId="bcc63f8a-f16a-42ad-8e22-9dbe8ab09d0e" providerId="ADAL" clId="{A3ECAC97-5881-4AF5-8CB6-6C31CDFFDB6A}" dt="2024-11-25T12:42:40.422" v="102" actId="207"/>
          <ac:spMkLst>
            <pc:docMk/>
            <pc:sldMk cId="3966975918" sldId="377"/>
            <ac:spMk id="2" creationId="{0772AB42-EE78-0936-55F8-FA021AB18FC7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64" creationId="{A68EDD60-B57C-868F-D3B2-936499C0686D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65" creationId="{1C2837DA-D4B7-0C50-5855-A594AD5EFD78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66" creationId="{B3043479-2F85-19A4-DA9A-BD4B5E41A378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67" creationId="{50520F6C-FA80-7104-CDD8-36E9A8DF7F93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68" creationId="{35383E22-C661-0D9F-EBFB-3803D146D024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74" creationId="{7F586643-1826-5DFA-04B5-0E47FD79CD15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75" creationId="{E0470EAA-97F2-6F39-6F3E-E29FCD004794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76" creationId="{4B09478D-C449-28D3-D74D-51A8CB8BCDFF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77" creationId="{EFAB9B96-5D79-A806-5AFF-604DEE7DC014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78" creationId="{C86BB84F-09E8-99FB-3D06-2865DC10E3CF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79" creationId="{CFB33C57-0732-D8BD-71B8-F752528A645B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80" creationId="{F88448B8-0489-E5FC-032C-C8820CDEF615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81" creationId="{879EC798-A7B2-5098-D21A-473DFF0E2DDC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82" creationId="{F8906133-2251-4A7D-C1C6-941A71150EE7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83" creationId="{51BDB880-6673-EF2E-D952-C4706ADF9B05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84" creationId="{E2B5DEEC-706E-BDF1-68C9-DA9A3B1F0BCC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85" creationId="{3028B08E-B327-CCB1-24C2-E0E432B7EB20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86" creationId="{4E3431C2-A0EA-BD13-062B-A0E3149C5753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87" creationId="{9149C6B1-8E1B-2FE6-978C-2891DC723800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88" creationId="{F3708248-A7E9-BADC-4DA6-98A24C2E9AD8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89" creationId="{B66CBA9B-692C-5E60-4CED-B2A093425E3B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90" creationId="{7E6BEA69-CCD6-4326-E923-3F88BBBD2EEF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91" creationId="{2DBEC3B2-5686-BA46-EF74-A4FCB768EEEB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92" creationId="{D5EB4EC8-1564-7CAB-3960-AE5DBA809BF9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93" creationId="{B89132B5-80D5-5945-940E-23AED3095135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94" creationId="{FA018376-2041-D825-002C-7A39BF72B517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95" creationId="{5B88C810-2C95-5A3F-3F39-D17B49717E55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96" creationId="{2DFDD6D1-7DEE-2746-E3DF-EEA72DD9C4EC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97" creationId="{7B7DFE5B-B531-9D66-6B5A-0B6B31CF437D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98" creationId="{661237EA-4B2D-BC9A-DA25-3E02897911B0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99" creationId="{CBEDAD9C-9A65-09A9-A9A4-20B9D0AAE864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00" creationId="{5897F79A-7A6A-1041-A927-D57307DEB2AA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01" creationId="{49FEB813-3E75-F093-B086-90DF32132E51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02" creationId="{C9978691-118C-8A4D-4F78-F03FA7A35279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03" creationId="{F4436252-5694-8C8D-B826-662792059C4A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04" creationId="{F69C15A0-546C-48D0-6421-4CCE9469F320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05" creationId="{DE4CA062-C243-5451-4185-ECC3E0CE9450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06" creationId="{B0276BF9-AA5A-AE20-5539-834D2B9E5D05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07" creationId="{3AC9BA50-69E1-FD12-7479-7025739C9F69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08" creationId="{EEC4D2BA-82F7-F596-981E-8ACE21AC98D5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09" creationId="{8DB94B45-49E1-B788-CE0C-9292170C73D7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10" creationId="{BFFFB67A-E618-C6A5-79FC-73CE29767D2A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11" creationId="{0BED5B5D-D8F7-E548-B6E5-DA994C5CF071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12" creationId="{365319E5-1A81-1B01-530B-737E495980FB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13" creationId="{BA1BDFBE-BD31-41C4-35D8-7A0A976722CE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14" creationId="{4EB702F1-D190-7D55-BE20-4BA4FFC860BA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15" creationId="{87FDE089-8CAB-96BE-7A9E-957989F24A4C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16" creationId="{BC3C30D3-DB11-99FC-B73D-50505D026076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17" creationId="{218486B5-FB76-32CC-3D8C-EB866C3AC6ED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18" creationId="{5D69269E-8380-1593-338F-784B7B971A98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19" creationId="{B5F00D50-FE4D-7FE7-395C-56CC805229CA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20" creationId="{820F7363-44E3-154C-1E32-0EBFE7673D8D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21" creationId="{282B37F2-A808-5FF5-21DA-B8198B6D8114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22" creationId="{BE02B1F6-EA5E-D40A-1343-F2F6AD5C3DB6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23" creationId="{0CE2CBC7-8A46-66AB-3217-387DA7B1E45D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24" creationId="{97F9EC97-7948-3BEB-AFE9-C845CBE9A4F5}"/>
          </ac:spMkLst>
        </pc:spChg>
        <pc:spChg chg="mod">
          <ac:chgData name="Michael Drechsel" userId="bcc63f8a-f16a-42ad-8e22-9dbe8ab09d0e" providerId="ADAL" clId="{A3ECAC97-5881-4AF5-8CB6-6C31CDFFDB6A}" dt="2024-11-25T12:42:34.478" v="100"/>
          <ac:spMkLst>
            <pc:docMk/>
            <pc:sldMk cId="3966975918" sldId="377"/>
            <ac:spMk id="125" creationId="{F91EFA96-0E2E-B84F-05E6-6102F73BA232}"/>
          </ac:spMkLst>
        </pc:spChg>
        <pc:spChg chg="mod">
          <ac:chgData name="Michael Drechsel" userId="bcc63f8a-f16a-42ad-8e22-9dbe8ab09d0e" providerId="ADAL" clId="{A3ECAC97-5881-4AF5-8CB6-6C31CDFFDB6A}" dt="2024-11-25T12:44:38.127" v="125"/>
          <ac:spMkLst>
            <pc:docMk/>
            <pc:sldMk cId="3966975918" sldId="377"/>
            <ac:spMk id="127" creationId="{B49580AE-4A42-B4C6-FC31-8F1299A3F823}"/>
          </ac:spMkLst>
        </pc:spChg>
        <pc:spChg chg="mod">
          <ac:chgData name="Michael Drechsel" userId="bcc63f8a-f16a-42ad-8e22-9dbe8ab09d0e" providerId="ADAL" clId="{A3ECAC97-5881-4AF5-8CB6-6C31CDFFDB6A}" dt="2024-11-25T12:44:38.127" v="125"/>
          <ac:spMkLst>
            <pc:docMk/>
            <pc:sldMk cId="3966975918" sldId="377"/>
            <ac:spMk id="128" creationId="{9E3E362B-A50E-A8D9-45D1-DCBDC5C6F3AE}"/>
          </ac:spMkLst>
        </pc:spChg>
        <pc:spChg chg="mod">
          <ac:chgData name="Michael Drechsel" userId="bcc63f8a-f16a-42ad-8e22-9dbe8ab09d0e" providerId="ADAL" clId="{A3ECAC97-5881-4AF5-8CB6-6C31CDFFDB6A}" dt="2024-11-25T12:44:38.127" v="125"/>
          <ac:spMkLst>
            <pc:docMk/>
            <pc:sldMk cId="3966975918" sldId="377"/>
            <ac:spMk id="129" creationId="{C74EEA3E-358E-587D-09D5-EFDC6E6424E5}"/>
          </ac:spMkLst>
        </pc:spChg>
        <pc:spChg chg="mod">
          <ac:chgData name="Michael Drechsel" userId="bcc63f8a-f16a-42ad-8e22-9dbe8ab09d0e" providerId="ADAL" clId="{A3ECAC97-5881-4AF5-8CB6-6C31CDFFDB6A}" dt="2024-11-25T12:44:38.127" v="125"/>
          <ac:spMkLst>
            <pc:docMk/>
            <pc:sldMk cId="3966975918" sldId="377"/>
            <ac:spMk id="130" creationId="{E64EC17B-D9EE-918B-ADB6-ED5DDCBEA120}"/>
          </ac:spMkLst>
        </pc:spChg>
        <pc:spChg chg="mod">
          <ac:chgData name="Michael Drechsel" userId="bcc63f8a-f16a-42ad-8e22-9dbe8ab09d0e" providerId="ADAL" clId="{A3ECAC97-5881-4AF5-8CB6-6C31CDFFDB6A}" dt="2024-11-25T12:44:38.127" v="125"/>
          <ac:spMkLst>
            <pc:docMk/>
            <pc:sldMk cId="3966975918" sldId="377"/>
            <ac:spMk id="131" creationId="{70293AA6-9E5D-6732-D6F7-751B7DAE4916}"/>
          </ac:spMkLst>
        </pc:spChg>
        <pc:grpChg chg="add mod">
          <ac:chgData name="Michael Drechsel" userId="bcc63f8a-f16a-42ad-8e22-9dbe8ab09d0e" providerId="ADAL" clId="{A3ECAC97-5881-4AF5-8CB6-6C31CDFFDB6A}" dt="2024-11-25T12:42:34.478" v="100"/>
          <ac:grpSpMkLst>
            <pc:docMk/>
            <pc:sldMk cId="3966975918" sldId="377"/>
            <ac:grpSpMk id="5" creationId="{985DF371-BE68-40B9-8615-3401291E9511}"/>
          </ac:grpSpMkLst>
        </pc:grpChg>
        <pc:grpChg chg="del">
          <ac:chgData name="Michael Drechsel" userId="bcc63f8a-f16a-42ad-8e22-9dbe8ab09d0e" providerId="ADAL" clId="{A3ECAC97-5881-4AF5-8CB6-6C31CDFFDB6A}" dt="2024-11-25T12:42:34.118" v="99" actId="478"/>
          <ac:grpSpMkLst>
            <pc:docMk/>
            <pc:sldMk cId="3966975918" sldId="377"/>
            <ac:grpSpMk id="6" creationId="{AAA9B386-D7D7-27D4-ED58-E8E25988AC77}"/>
          </ac:grpSpMkLst>
        </pc:grpChg>
        <pc:grpChg chg="del">
          <ac:chgData name="Michael Drechsel" userId="bcc63f8a-f16a-42ad-8e22-9dbe8ab09d0e" providerId="ADAL" clId="{A3ECAC97-5881-4AF5-8CB6-6C31CDFFDB6A}" dt="2024-11-25T12:44:37.786" v="124" actId="478"/>
          <ac:grpSpMkLst>
            <pc:docMk/>
            <pc:sldMk cId="3966975918" sldId="377"/>
            <ac:grpSpMk id="69" creationId="{1329E1E7-220C-9AC1-CC3D-AE48B5B857D0}"/>
          </ac:grpSpMkLst>
        </pc:grpChg>
        <pc:grpChg chg="add mod">
          <ac:chgData name="Michael Drechsel" userId="bcc63f8a-f16a-42ad-8e22-9dbe8ab09d0e" providerId="ADAL" clId="{A3ECAC97-5881-4AF5-8CB6-6C31CDFFDB6A}" dt="2024-11-25T12:44:38.127" v="125"/>
          <ac:grpSpMkLst>
            <pc:docMk/>
            <pc:sldMk cId="3966975918" sldId="377"/>
            <ac:grpSpMk id="126" creationId="{74F122F8-9CE2-76EB-0E66-0F636D21083F}"/>
          </ac:grpSpMkLst>
        </pc:grpChg>
      </pc:sldChg>
      <pc:sldMasterChg chg="modSp modSldLayout">
        <pc:chgData name="Michael Drechsel" userId="bcc63f8a-f16a-42ad-8e22-9dbe8ab09d0e" providerId="ADAL" clId="{A3ECAC97-5881-4AF5-8CB6-6C31CDFFDB6A}" dt="2024-11-25T12:36:00.746" v="25"/>
        <pc:sldMasterMkLst>
          <pc:docMk/>
          <pc:sldMasterMk cId="1011663896" sldId="2147483657"/>
        </pc:sldMasterMkLst>
        <pc:spChg chg="mod">
          <ac:chgData name="Michael Drechsel" userId="bcc63f8a-f16a-42ad-8e22-9dbe8ab09d0e" providerId="ADAL" clId="{A3ECAC97-5881-4AF5-8CB6-6C31CDFFDB6A}" dt="2024-11-25T12:36:00.746" v="25"/>
          <ac:spMkLst>
            <pc:docMk/>
            <pc:sldMasterMk cId="1011663896" sldId="2147483657"/>
            <ac:spMk id="4" creationId="{00000000-0000-0000-0000-000000000000}"/>
          </ac:spMkLst>
        </pc:spChg>
        <pc:spChg chg="mod">
          <ac:chgData name="Michael Drechsel" userId="bcc63f8a-f16a-42ad-8e22-9dbe8ab09d0e" providerId="ADAL" clId="{A3ECAC97-5881-4AF5-8CB6-6C31CDFFDB6A}" dt="2024-11-25T12:35:36.518" v="24"/>
          <ac:spMkLst>
            <pc:docMk/>
            <pc:sldMasterMk cId="1011663896" sldId="2147483657"/>
            <ac:spMk id="9" creationId="{00000000-0000-0000-0000-000000000000}"/>
          </ac:spMkLst>
        </pc:spChg>
        <pc:sldLayoutChg chg="modSp">
          <pc:chgData name="Michael Drechsel" userId="bcc63f8a-f16a-42ad-8e22-9dbe8ab09d0e" providerId="ADAL" clId="{A3ECAC97-5881-4AF5-8CB6-6C31CDFFDB6A}" dt="2024-11-25T12:36:00.746" v="25"/>
          <pc:sldLayoutMkLst>
            <pc:docMk/>
            <pc:sldMasterMk cId="1011663896" sldId="2147483657"/>
            <pc:sldLayoutMk cId="3891886669" sldId="2147483658"/>
          </pc:sldLayoutMkLst>
          <pc:spChg chg="mod">
            <ac:chgData name="Michael Drechsel" userId="bcc63f8a-f16a-42ad-8e22-9dbe8ab09d0e" providerId="ADAL" clId="{A3ECAC97-5881-4AF5-8CB6-6C31CDFFDB6A}" dt="2024-11-25T12:36:00.746" v="25"/>
            <ac:spMkLst>
              <pc:docMk/>
              <pc:sldMasterMk cId="1011663896" sldId="2147483657"/>
              <pc:sldLayoutMk cId="3891886669" sldId="2147483658"/>
              <ac:spMk id="4" creationId="{00000000-0000-0000-0000-000000000000}"/>
            </ac:spMkLst>
          </pc:spChg>
          <pc:spChg chg="mod">
            <ac:chgData name="Michael Drechsel" userId="bcc63f8a-f16a-42ad-8e22-9dbe8ab09d0e" providerId="ADAL" clId="{A3ECAC97-5881-4AF5-8CB6-6C31CDFFDB6A}" dt="2024-11-25T12:35:36.518" v="24"/>
            <ac:spMkLst>
              <pc:docMk/>
              <pc:sldMasterMk cId="1011663896" sldId="2147483657"/>
              <pc:sldLayoutMk cId="3891886669" sldId="2147483658"/>
              <ac:spMk id="9" creationId="{00000000-0000-0000-0000-000000000000}"/>
            </ac:spMkLst>
          </pc:spChg>
        </pc:sldLayoutChg>
        <pc:sldLayoutChg chg="modSp">
          <pc:chgData name="Michael Drechsel" userId="bcc63f8a-f16a-42ad-8e22-9dbe8ab09d0e" providerId="ADAL" clId="{A3ECAC97-5881-4AF5-8CB6-6C31CDFFDB6A}" dt="2024-11-25T12:36:00.746" v="25"/>
          <pc:sldLayoutMkLst>
            <pc:docMk/>
            <pc:sldMasterMk cId="1011663896" sldId="2147483657"/>
            <pc:sldLayoutMk cId="479570455" sldId="2147483659"/>
          </pc:sldLayoutMkLst>
          <pc:spChg chg="mod">
            <ac:chgData name="Michael Drechsel" userId="bcc63f8a-f16a-42ad-8e22-9dbe8ab09d0e" providerId="ADAL" clId="{A3ECAC97-5881-4AF5-8CB6-6C31CDFFDB6A}" dt="2024-11-25T12:36:00.746" v="25"/>
            <ac:spMkLst>
              <pc:docMk/>
              <pc:sldMasterMk cId="1011663896" sldId="2147483657"/>
              <pc:sldLayoutMk cId="479570455" sldId="2147483659"/>
              <ac:spMk id="4" creationId="{00000000-0000-0000-0000-000000000000}"/>
            </ac:spMkLst>
          </pc:spChg>
        </pc:sldLayoutChg>
        <pc:sldLayoutChg chg="modSp">
          <pc:chgData name="Michael Drechsel" userId="bcc63f8a-f16a-42ad-8e22-9dbe8ab09d0e" providerId="ADAL" clId="{A3ECAC97-5881-4AF5-8CB6-6C31CDFFDB6A}" dt="2024-11-25T12:36:00.746" v="25"/>
          <pc:sldLayoutMkLst>
            <pc:docMk/>
            <pc:sldMasterMk cId="1011663896" sldId="2147483657"/>
            <pc:sldLayoutMk cId="898389189" sldId="2147483660"/>
          </pc:sldLayoutMkLst>
          <pc:spChg chg="mod">
            <ac:chgData name="Michael Drechsel" userId="bcc63f8a-f16a-42ad-8e22-9dbe8ab09d0e" providerId="ADAL" clId="{A3ECAC97-5881-4AF5-8CB6-6C31CDFFDB6A}" dt="2024-11-25T12:36:00.746" v="25"/>
            <ac:spMkLst>
              <pc:docMk/>
              <pc:sldMasterMk cId="1011663896" sldId="2147483657"/>
              <pc:sldLayoutMk cId="898389189" sldId="2147483660"/>
              <ac:spMk id="4" creationId="{00000000-0000-0000-0000-000000000000}"/>
            </ac:spMkLst>
          </pc:spChg>
          <pc:spChg chg="mod">
            <ac:chgData name="Michael Drechsel" userId="bcc63f8a-f16a-42ad-8e22-9dbe8ab09d0e" providerId="ADAL" clId="{A3ECAC97-5881-4AF5-8CB6-6C31CDFFDB6A}" dt="2024-11-25T12:35:36.518" v="24"/>
            <ac:spMkLst>
              <pc:docMk/>
              <pc:sldMasterMk cId="1011663896" sldId="2147483657"/>
              <pc:sldLayoutMk cId="898389189" sldId="2147483660"/>
              <ac:spMk id="17" creationId="{00000000-0000-0000-0000-000000000000}"/>
            </ac:spMkLst>
          </pc:spChg>
        </pc:sldLayoutChg>
        <pc:sldLayoutChg chg="modSp">
          <pc:chgData name="Michael Drechsel" userId="bcc63f8a-f16a-42ad-8e22-9dbe8ab09d0e" providerId="ADAL" clId="{A3ECAC97-5881-4AF5-8CB6-6C31CDFFDB6A}" dt="2024-11-25T12:36:00.746" v="25"/>
          <pc:sldLayoutMkLst>
            <pc:docMk/>
            <pc:sldMasterMk cId="1011663896" sldId="2147483657"/>
            <pc:sldLayoutMk cId="1002475877" sldId="2147483661"/>
          </pc:sldLayoutMkLst>
          <pc:spChg chg="mod">
            <ac:chgData name="Michael Drechsel" userId="bcc63f8a-f16a-42ad-8e22-9dbe8ab09d0e" providerId="ADAL" clId="{A3ECAC97-5881-4AF5-8CB6-6C31CDFFDB6A}" dt="2024-11-25T12:36:00.746" v="25"/>
            <ac:spMkLst>
              <pc:docMk/>
              <pc:sldMasterMk cId="1011663896" sldId="2147483657"/>
              <pc:sldLayoutMk cId="1002475877" sldId="2147483661"/>
              <ac:spMk id="4" creationId="{00000000-0000-0000-0000-000000000000}"/>
            </ac:spMkLst>
          </pc:spChg>
          <pc:spChg chg="mod">
            <ac:chgData name="Michael Drechsel" userId="bcc63f8a-f16a-42ad-8e22-9dbe8ab09d0e" providerId="ADAL" clId="{A3ECAC97-5881-4AF5-8CB6-6C31CDFFDB6A}" dt="2024-11-25T12:35:36.518" v="24"/>
            <ac:spMkLst>
              <pc:docMk/>
              <pc:sldMasterMk cId="1011663896" sldId="2147483657"/>
              <pc:sldLayoutMk cId="1002475877" sldId="2147483661"/>
              <ac:spMk id="7" creationId="{00000000-0000-0000-0000-000000000000}"/>
            </ac:spMkLst>
          </pc:spChg>
        </pc:sldLayoutChg>
        <pc:sldLayoutChg chg="modSp">
          <pc:chgData name="Michael Drechsel" userId="bcc63f8a-f16a-42ad-8e22-9dbe8ab09d0e" providerId="ADAL" clId="{A3ECAC97-5881-4AF5-8CB6-6C31CDFFDB6A}" dt="2024-11-25T12:36:00.746" v="25"/>
          <pc:sldLayoutMkLst>
            <pc:docMk/>
            <pc:sldMasterMk cId="1011663896" sldId="2147483657"/>
            <pc:sldLayoutMk cId="444042220" sldId="2147483662"/>
          </pc:sldLayoutMkLst>
          <pc:spChg chg="mod">
            <ac:chgData name="Michael Drechsel" userId="bcc63f8a-f16a-42ad-8e22-9dbe8ab09d0e" providerId="ADAL" clId="{A3ECAC97-5881-4AF5-8CB6-6C31CDFFDB6A}" dt="2024-11-25T12:36:00.746" v="25"/>
            <ac:spMkLst>
              <pc:docMk/>
              <pc:sldMasterMk cId="1011663896" sldId="2147483657"/>
              <pc:sldLayoutMk cId="444042220" sldId="2147483662"/>
              <ac:spMk id="4" creationId="{00000000-0000-0000-0000-000000000000}"/>
            </ac:spMkLst>
          </pc:spChg>
        </pc:sldLayoutChg>
        <pc:sldLayoutChg chg="modSp">
          <pc:chgData name="Michael Drechsel" userId="bcc63f8a-f16a-42ad-8e22-9dbe8ab09d0e" providerId="ADAL" clId="{A3ECAC97-5881-4AF5-8CB6-6C31CDFFDB6A}" dt="2024-11-25T12:36:00.746" v="25"/>
          <pc:sldLayoutMkLst>
            <pc:docMk/>
            <pc:sldMasterMk cId="1011663896" sldId="2147483657"/>
            <pc:sldLayoutMk cId="2284040844" sldId="2147483663"/>
          </pc:sldLayoutMkLst>
          <pc:spChg chg="mod">
            <ac:chgData name="Michael Drechsel" userId="bcc63f8a-f16a-42ad-8e22-9dbe8ab09d0e" providerId="ADAL" clId="{A3ECAC97-5881-4AF5-8CB6-6C31CDFFDB6A}" dt="2024-11-25T12:36:00.746" v="25"/>
            <ac:spMkLst>
              <pc:docMk/>
              <pc:sldMasterMk cId="1011663896" sldId="2147483657"/>
              <pc:sldLayoutMk cId="2284040844" sldId="2147483663"/>
              <ac:spMk id="4" creationId="{00000000-0000-0000-0000-000000000000}"/>
            </ac:spMkLst>
          </pc:spChg>
          <pc:spChg chg="mod">
            <ac:chgData name="Michael Drechsel" userId="bcc63f8a-f16a-42ad-8e22-9dbe8ab09d0e" providerId="ADAL" clId="{A3ECAC97-5881-4AF5-8CB6-6C31CDFFDB6A}" dt="2024-11-25T12:35:36.518" v="24"/>
            <ac:spMkLst>
              <pc:docMk/>
              <pc:sldMasterMk cId="1011663896" sldId="2147483657"/>
              <pc:sldLayoutMk cId="2284040844" sldId="2147483663"/>
              <ac:spMk id="7" creationId="{00000000-0000-0000-0000-000000000000}"/>
            </ac:spMkLst>
          </pc:spChg>
        </pc:sldLayoutChg>
        <pc:sldLayoutChg chg="modSp">
          <pc:chgData name="Michael Drechsel" userId="bcc63f8a-f16a-42ad-8e22-9dbe8ab09d0e" providerId="ADAL" clId="{A3ECAC97-5881-4AF5-8CB6-6C31CDFFDB6A}" dt="2024-11-25T12:36:00.746" v="25"/>
          <pc:sldLayoutMkLst>
            <pc:docMk/>
            <pc:sldMasterMk cId="1011663896" sldId="2147483657"/>
            <pc:sldLayoutMk cId="2437163546" sldId="2147483664"/>
          </pc:sldLayoutMkLst>
          <pc:spChg chg="mod">
            <ac:chgData name="Michael Drechsel" userId="bcc63f8a-f16a-42ad-8e22-9dbe8ab09d0e" providerId="ADAL" clId="{A3ECAC97-5881-4AF5-8CB6-6C31CDFFDB6A}" dt="2024-11-25T12:36:00.746" v="25"/>
            <ac:spMkLst>
              <pc:docMk/>
              <pc:sldMasterMk cId="1011663896" sldId="2147483657"/>
              <pc:sldLayoutMk cId="2437163546" sldId="2147483664"/>
              <ac:spMk id="4" creationId="{00000000-0000-0000-0000-000000000000}"/>
            </ac:spMkLst>
          </pc:spChg>
        </pc:sldLayoutChg>
        <pc:sldLayoutChg chg="modSp">
          <pc:chgData name="Michael Drechsel" userId="bcc63f8a-f16a-42ad-8e22-9dbe8ab09d0e" providerId="ADAL" clId="{A3ECAC97-5881-4AF5-8CB6-6C31CDFFDB6A}" dt="2024-11-25T12:36:00.746" v="25"/>
          <pc:sldLayoutMkLst>
            <pc:docMk/>
            <pc:sldMasterMk cId="1011663896" sldId="2147483657"/>
            <pc:sldLayoutMk cId="4229006896" sldId="2147483665"/>
          </pc:sldLayoutMkLst>
          <pc:spChg chg="mod">
            <ac:chgData name="Michael Drechsel" userId="bcc63f8a-f16a-42ad-8e22-9dbe8ab09d0e" providerId="ADAL" clId="{A3ECAC97-5881-4AF5-8CB6-6C31CDFFDB6A}" dt="2024-11-25T12:36:00.746" v="25"/>
            <ac:spMkLst>
              <pc:docMk/>
              <pc:sldMasterMk cId="1011663896" sldId="2147483657"/>
              <pc:sldLayoutMk cId="4229006896" sldId="2147483665"/>
              <ac:spMk id="9" creationId="{00000000-0000-0000-0000-000000000000}"/>
            </ac:spMkLst>
          </pc:spChg>
        </pc:sldLayoutChg>
        <pc:sldLayoutChg chg="modSp">
          <pc:chgData name="Michael Drechsel" userId="bcc63f8a-f16a-42ad-8e22-9dbe8ab09d0e" providerId="ADAL" clId="{A3ECAC97-5881-4AF5-8CB6-6C31CDFFDB6A}" dt="2024-11-25T12:36:00.746" v="25"/>
          <pc:sldLayoutMkLst>
            <pc:docMk/>
            <pc:sldMasterMk cId="1011663896" sldId="2147483657"/>
            <pc:sldLayoutMk cId="711874767" sldId="2147483666"/>
          </pc:sldLayoutMkLst>
          <pc:spChg chg="mod">
            <ac:chgData name="Michael Drechsel" userId="bcc63f8a-f16a-42ad-8e22-9dbe8ab09d0e" providerId="ADAL" clId="{A3ECAC97-5881-4AF5-8CB6-6C31CDFFDB6A}" dt="2024-11-25T12:36:00.746" v="25"/>
            <ac:spMkLst>
              <pc:docMk/>
              <pc:sldMasterMk cId="1011663896" sldId="2147483657"/>
              <pc:sldLayoutMk cId="711874767" sldId="2147483666"/>
              <ac:spMk id="4" creationId="{00000000-0000-0000-0000-000000000000}"/>
            </ac:spMkLst>
          </pc:spChg>
          <pc:spChg chg="mod">
            <ac:chgData name="Michael Drechsel" userId="bcc63f8a-f16a-42ad-8e22-9dbe8ab09d0e" providerId="ADAL" clId="{A3ECAC97-5881-4AF5-8CB6-6C31CDFFDB6A}" dt="2024-11-25T12:35:36.518" v="24"/>
            <ac:spMkLst>
              <pc:docMk/>
              <pc:sldMasterMk cId="1011663896" sldId="2147483657"/>
              <pc:sldLayoutMk cId="711874767" sldId="2147483666"/>
              <ac:spMk id="13" creationId="{00000000-0000-0000-0000-000000000000}"/>
            </ac:spMkLst>
          </pc:spChg>
        </pc:sldLayoutChg>
        <pc:sldLayoutChg chg="modSp">
          <pc:chgData name="Michael Drechsel" userId="bcc63f8a-f16a-42ad-8e22-9dbe8ab09d0e" providerId="ADAL" clId="{A3ECAC97-5881-4AF5-8CB6-6C31CDFFDB6A}" dt="2024-11-25T12:36:00.746" v="25"/>
          <pc:sldLayoutMkLst>
            <pc:docMk/>
            <pc:sldMasterMk cId="1011663896" sldId="2147483657"/>
            <pc:sldLayoutMk cId="3542731119" sldId="2147483667"/>
          </pc:sldLayoutMkLst>
          <pc:spChg chg="mod">
            <ac:chgData name="Michael Drechsel" userId="bcc63f8a-f16a-42ad-8e22-9dbe8ab09d0e" providerId="ADAL" clId="{A3ECAC97-5881-4AF5-8CB6-6C31CDFFDB6A}" dt="2024-11-25T12:36:00.746" v="25"/>
            <ac:spMkLst>
              <pc:docMk/>
              <pc:sldMasterMk cId="1011663896" sldId="2147483657"/>
              <pc:sldLayoutMk cId="3542731119" sldId="2147483667"/>
              <ac:spMk id="4" creationId="{00000000-0000-0000-0000-000000000000}"/>
            </ac:spMkLst>
          </pc:spChg>
          <pc:spChg chg="mod">
            <ac:chgData name="Michael Drechsel" userId="bcc63f8a-f16a-42ad-8e22-9dbe8ab09d0e" providerId="ADAL" clId="{A3ECAC97-5881-4AF5-8CB6-6C31CDFFDB6A}" dt="2024-11-25T12:35:36.518" v="24"/>
            <ac:spMkLst>
              <pc:docMk/>
              <pc:sldMasterMk cId="1011663896" sldId="2147483657"/>
              <pc:sldLayoutMk cId="3542731119" sldId="2147483667"/>
              <ac:spMk id="7" creationId="{00000000-0000-0000-0000-000000000000}"/>
            </ac:spMkLst>
          </pc:spChg>
        </pc:sldLayoutChg>
        <pc:sldLayoutChg chg="modSp">
          <pc:chgData name="Michael Drechsel" userId="bcc63f8a-f16a-42ad-8e22-9dbe8ab09d0e" providerId="ADAL" clId="{A3ECAC97-5881-4AF5-8CB6-6C31CDFFDB6A}" dt="2024-11-25T12:36:00.746" v="25"/>
          <pc:sldLayoutMkLst>
            <pc:docMk/>
            <pc:sldMasterMk cId="1011663896" sldId="2147483657"/>
            <pc:sldLayoutMk cId="678006768" sldId="2147483668"/>
          </pc:sldLayoutMkLst>
          <pc:spChg chg="mod">
            <ac:chgData name="Michael Drechsel" userId="bcc63f8a-f16a-42ad-8e22-9dbe8ab09d0e" providerId="ADAL" clId="{A3ECAC97-5881-4AF5-8CB6-6C31CDFFDB6A}" dt="2024-11-25T12:36:00.746" v="25"/>
            <ac:spMkLst>
              <pc:docMk/>
              <pc:sldMasterMk cId="1011663896" sldId="2147483657"/>
              <pc:sldLayoutMk cId="678006768" sldId="2147483668"/>
              <ac:spMk id="9" creationId="{00000000-0000-0000-0000-000000000000}"/>
            </ac:spMkLst>
          </pc:spChg>
          <pc:spChg chg="mod">
            <ac:chgData name="Michael Drechsel" userId="bcc63f8a-f16a-42ad-8e22-9dbe8ab09d0e" providerId="ADAL" clId="{A3ECAC97-5881-4AF5-8CB6-6C31CDFFDB6A}" dt="2024-11-25T12:35:36.518" v="24"/>
            <ac:spMkLst>
              <pc:docMk/>
              <pc:sldMasterMk cId="1011663896" sldId="2147483657"/>
              <pc:sldLayoutMk cId="678006768" sldId="2147483668"/>
              <ac:spMk id="14" creationId="{E1690A16-8CF5-BC0F-DE5E-7BB2C4423834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Anzahl</c:v>
                </c:pt>
              </c:strCache>
            </c:strRef>
          </c:tx>
          <c:spPr>
            <a:pattFill prst="wdUpDiag">
              <a:fgClr>
                <a:schemeClr val="bg2"/>
              </a:fgClr>
              <a:bgClr>
                <a:schemeClr val="bg1"/>
              </a:bgClr>
            </a:pattFill>
            <a:ln w="19050"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Tabelle1!$A$2:$A$11</c:f>
              <c:strCache>
                <c:ptCount val="10"/>
                <c:pt idx="0">
                  <c:v>25 - 29</c:v>
                </c:pt>
                <c:pt idx="1">
                  <c:v>30 - 34</c:v>
                </c:pt>
                <c:pt idx="2">
                  <c:v>35 - 39</c:v>
                </c:pt>
                <c:pt idx="3">
                  <c:v>40 - 44</c:v>
                </c:pt>
                <c:pt idx="4">
                  <c:v>45 - 49 </c:v>
                </c:pt>
                <c:pt idx="5">
                  <c:v>50 - 54</c:v>
                </c:pt>
                <c:pt idx="6">
                  <c:v>55 - 59</c:v>
                </c:pt>
                <c:pt idx="7">
                  <c:v>60 - 64</c:v>
                </c:pt>
                <c:pt idx="8">
                  <c:v>65 - 69</c:v>
                </c:pt>
                <c:pt idx="9">
                  <c:v>70 -</c:v>
                </c:pt>
              </c:strCache>
            </c:strRef>
          </c:cat>
          <c:val>
            <c:numRef>
              <c:f>Tabelle1!$B$2:$B$11</c:f>
              <c:numCache>
                <c:formatCode>General</c:formatCode>
                <c:ptCount val="10"/>
                <c:pt idx="0">
                  <c:v>3</c:v>
                </c:pt>
                <c:pt idx="1">
                  <c:v>11</c:v>
                </c:pt>
                <c:pt idx="2">
                  <c:v>26</c:v>
                </c:pt>
                <c:pt idx="3">
                  <c:v>44</c:v>
                </c:pt>
                <c:pt idx="4">
                  <c:v>32</c:v>
                </c:pt>
                <c:pt idx="5">
                  <c:v>33</c:v>
                </c:pt>
                <c:pt idx="6">
                  <c:v>40</c:v>
                </c:pt>
                <c:pt idx="7">
                  <c:v>43</c:v>
                </c:pt>
                <c:pt idx="8">
                  <c:v>13</c:v>
                </c:pt>
                <c:pt idx="9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7B9-4234-B194-722274851E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4"/>
        <c:overlap val="-27"/>
        <c:axId val="-839258352"/>
        <c:axId val="-839260528"/>
      </c:barChart>
      <c:catAx>
        <c:axId val="-8392583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839260528"/>
        <c:crosses val="autoZero"/>
        <c:auto val="1"/>
        <c:lblAlgn val="ctr"/>
        <c:lblOffset val="100"/>
        <c:noMultiLvlLbl val="0"/>
      </c:catAx>
      <c:valAx>
        <c:axId val="-839260528"/>
        <c:scaling>
          <c:orientation val="minMax"/>
          <c:max val="60"/>
          <c:min val="0"/>
        </c:scaling>
        <c:delete val="1"/>
        <c:axPos val="l"/>
        <c:numFmt formatCode="General" sourceLinked="1"/>
        <c:majorTickMark val="none"/>
        <c:minorTickMark val="none"/>
        <c:tickLblPos val="nextTo"/>
        <c:crossAx val="-83925835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Anteil</c:v>
                </c:pt>
              </c:strCache>
            </c:strRef>
          </c:tx>
          <c:spPr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c:spPr>
          <c:dPt>
            <c:idx val="0"/>
            <c:bubble3D val="0"/>
            <c:spPr>
              <a:pattFill prst="wdUpDiag">
                <a:fgClr>
                  <a:schemeClr val="accent5"/>
                </a:fgClr>
                <a:bgClr>
                  <a:schemeClr val="tx2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C59-4124-B839-534A1809F653}"/>
              </c:ext>
            </c:extLst>
          </c:dPt>
          <c:dPt>
            <c:idx val="1"/>
            <c:bubble3D val="0"/>
            <c:spPr>
              <a:pattFill prst="wdUpDiag">
                <a:fgClr>
                  <a:schemeClr val="accent6"/>
                </a:fgClr>
                <a:bgClr>
                  <a:schemeClr val="accent3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C59-4124-B839-534A1809F653}"/>
              </c:ext>
            </c:extLst>
          </c:dPt>
          <c:dPt>
            <c:idx val="2"/>
            <c:bubble3D val="0"/>
            <c:spPr>
              <a:pattFill prst="wdUpDiag">
                <a:fgClr>
                  <a:schemeClr val="accent5"/>
                </a:fgClr>
                <a:bgClr>
                  <a:schemeClr val="accent6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C59-4124-B839-534A1809F653}"/>
              </c:ext>
            </c:extLst>
          </c:dPt>
          <c:dPt>
            <c:idx val="3"/>
            <c:bubble3D val="0"/>
            <c:spPr>
              <a:pattFill prst="wdUpDiag">
                <a:fgClr>
                  <a:schemeClr val="bg1"/>
                </a:fgClr>
                <a:bgClr>
                  <a:schemeClr val="bg2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C59-4124-B839-534A1809F653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C59-4124-B839-534A1809F653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C59-4124-B839-534A1809F653}"/>
              </c:ext>
            </c:extLst>
          </c:dPt>
          <c:cat>
            <c:strRef>
              <c:f>Tabelle1!$A$2:$A$7</c:f>
              <c:strCache>
                <c:ptCount val="6"/>
                <c:pt idx="0">
                  <c:v>SVP</c:v>
                </c:pt>
                <c:pt idx="1">
                  <c:v>SP</c:v>
                </c:pt>
                <c:pt idx="2">
                  <c:v>CVP-EVP-BDP</c:v>
                </c:pt>
                <c:pt idx="3">
                  <c:v>FDP</c:v>
                </c:pt>
                <c:pt idx="4">
                  <c:v>Grüne</c:v>
                </c:pt>
                <c:pt idx="5">
                  <c:v>GLP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74</c:v>
                </c:pt>
                <c:pt idx="1">
                  <c:v>50</c:v>
                </c:pt>
                <c:pt idx="2">
                  <c:v>46</c:v>
                </c:pt>
                <c:pt idx="3">
                  <c:v>39</c:v>
                </c:pt>
                <c:pt idx="4">
                  <c:v>26</c:v>
                </c:pt>
                <c:pt idx="5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C59-4124-B839-534A1809F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Anteil</c:v>
                </c:pt>
              </c:strCache>
            </c:strRef>
          </c:tx>
          <c:spPr>
            <a:pattFill prst="pct5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</c:spPr>
          <c:dPt>
            <c:idx val="0"/>
            <c:bubble3D val="0"/>
            <c:spPr>
              <a:pattFill prst="wdUpDiag">
                <a:fgClr>
                  <a:schemeClr val="accent5"/>
                </a:fgClr>
                <a:bgClr>
                  <a:schemeClr val="tx2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CE3-4041-9AA3-84222973788C}"/>
              </c:ext>
            </c:extLst>
          </c:dPt>
          <c:dPt>
            <c:idx val="1"/>
            <c:bubble3D val="0"/>
            <c:spPr>
              <a:pattFill prst="wdUpDiag">
                <a:fgClr>
                  <a:schemeClr val="accent6"/>
                </a:fgClr>
                <a:bgClr>
                  <a:schemeClr val="accent3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CE3-4041-9AA3-84222973788C}"/>
              </c:ext>
            </c:extLst>
          </c:dPt>
          <c:dPt>
            <c:idx val="2"/>
            <c:bubble3D val="0"/>
            <c:spPr>
              <a:pattFill prst="wdUpDiag">
                <a:fgClr>
                  <a:schemeClr val="accent5"/>
                </a:fgClr>
                <a:bgClr>
                  <a:schemeClr val="accent6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CE3-4041-9AA3-84222973788C}"/>
              </c:ext>
            </c:extLst>
          </c:dPt>
          <c:dPt>
            <c:idx val="3"/>
            <c:bubble3D val="0"/>
            <c:spPr>
              <a:pattFill prst="wdUpDiag">
                <a:fgClr>
                  <a:schemeClr val="bg1"/>
                </a:fgClr>
                <a:bgClr>
                  <a:schemeClr val="bg2"/>
                </a:bgClr>
              </a:patt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CE3-4041-9AA3-84222973788C}"/>
              </c:ext>
            </c:extLst>
          </c:dPt>
          <c:dPt>
            <c:idx val="4"/>
            <c:bubble3D val="0"/>
            <c:spPr>
              <a:solidFill>
                <a:schemeClr val="bg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CE3-4041-9AA3-84222973788C}"/>
              </c:ext>
            </c:extLst>
          </c:dPt>
          <c:dPt>
            <c:idx val="5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CE3-4041-9AA3-84222973788C}"/>
              </c:ext>
            </c:extLst>
          </c:dPt>
          <c:cat>
            <c:strRef>
              <c:f>Tabelle1!$A$2:$A$7</c:f>
              <c:strCache>
                <c:ptCount val="6"/>
                <c:pt idx="0">
                  <c:v>SVP</c:v>
                </c:pt>
                <c:pt idx="1">
                  <c:v>SP</c:v>
                </c:pt>
                <c:pt idx="2">
                  <c:v>CVP-EVP-BDP</c:v>
                </c:pt>
                <c:pt idx="3">
                  <c:v>FDP</c:v>
                </c:pt>
                <c:pt idx="4">
                  <c:v>Grüne</c:v>
                </c:pt>
                <c:pt idx="5">
                  <c:v>GLP</c:v>
                </c:pt>
              </c:strCache>
            </c:str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74</c:v>
                </c:pt>
                <c:pt idx="1">
                  <c:v>50</c:v>
                </c:pt>
                <c:pt idx="2">
                  <c:v>46</c:v>
                </c:pt>
                <c:pt idx="3">
                  <c:v>39</c:v>
                </c:pt>
                <c:pt idx="4">
                  <c:v>26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ACE3-4041-9AA3-8422297378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035921781997771E-3"/>
          <c:y val="2.759245645546949E-2"/>
          <c:w val="0.96916274376447475"/>
          <c:h val="0.90346827499546711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Angenommen</c:v>
                </c:pt>
              </c:strCache>
            </c:strRef>
          </c:tx>
          <c:spPr>
            <a:ln w="28575" cap="rnd">
              <a:solidFill>
                <a:srgbClr val="00973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cat>
            <c:strRef>
              <c:f>Tabelle1!$A$2:$A$12</c:f>
              <c:strCache>
                <c:ptCount val="11"/>
                <c:pt idx="0">
                  <c:v>1921–1930</c:v>
                </c:pt>
                <c:pt idx="1">
                  <c:v>1931–1940</c:v>
                </c:pt>
                <c:pt idx="2">
                  <c:v>1941–1950</c:v>
                </c:pt>
                <c:pt idx="3">
                  <c:v>1951–1960</c:v>
                </c:pt>
                <c:pt idx="4">
                  <c:v>1961–1970</c:v>
                </c:pt>
                <c:pt idx="5">
                  <c:v>1971–1980</c:v>
                </c:pt>
                <c:pt idx="6">
                  <c:v>1981–1990</c:v>
                </c:pt>
                <c:pt idx="7">
                  <c:v>1991–2000</c:v>
                </c:pt>
                <c:pt idx="8">
                  <c:v>2001–2010</c:v>
                </c:pt>
                <c:pt idx="9">
                  <c:v>2011–2020</c:v>
                </c:pt>
                <c:pt idx="10">
                  <c:v>2021–2023</c:v>
                </c:pt>
              </c:strCache>
            </c:strRef>
          </c:cat>
          <c:val>
            <c:numRef>
              <c:f>Tabelle1!$B$2:$B$12</c:f>
              <c:numCache>
                <c:formatCode>General</c:formatCode>
                <c:ptCount val="11"/>
                <c:pt idx="0">
                  <c:v>7</c:v>
                </c:pt>
                <c:pt idx="1">
                  <c:v>7</c:v>
                </c:pt>
                <c:pt idx="2">
                  <c:v>4</c:v>
                </c:pt>
                <c:pt idx="3">
                  <c:v>13</c:v>
                </c:pt>
                <c:pt idx="4">
                  <c:v>12</c:v>
                </c:pt>
                <c:pt idx="5">
                  <c:v>33</c:v>
                </c:pt>
                <c:pt idx="6">
                  <c:v>18</c:v>
                </c:pt>
                <c:pt idx="7">
                  <c:v>28</c:v>
                </c:pt>
                <c:pt idx="8">
                  <c:v>11</c:v>
                </c:pt>
                <c:pt idx="9">
                  <c:v>10</c:v>
                </c:pt>
                <c:pt idx="10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BBE-479A-9FCC-D2FDF169102C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Abgelehnt</c:v>
                </c:pt>
              </c:strCache>
            </c:strRef>
          </c:tx>
          <c:spPr>
            <a:ln w="28575" cap="rnd">
              <a:solidFill>
                <a:srgbClr val="C8282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cat>
            <c:strRef>
              <c:f>Tabelle1!$A$2:$A$12</c:f>
              <c:strCache>
                <c:ptCount val="11"/>
                <c:pt idx="0">
                  <c:v>1921–1930</c:v>
                </c:pt>
                <c:pt idx="1">
                  <c:v>1931–1940</c:v>
                </c:pt>
                <c:pt idx="2">
                  <c:v>1941–1950</c:v>
                </c:pt>
                <c:pt idx="3">
                  <c:v>1951–1960</c:v>
                </c:pt>
                <c:pt idx="4">
                  <c:v>1961–1970</c:v>
                </c:pt>
                <c:pt idx="5">
                  <c:v>1971–1980</c:v>
                </c:pt>
                <c:pt idx="6">
                  <c:v>1981–1990</c:v>
                </c:pt>
                <c:pt idx="7">
                  <c:v>1991–2000</c:v>
                </c:pt>
                <c:pt idx="8">
                  <c:v>2001–2010</c:v>
                </c:pt>
                <c:pt idx="9">
                  <c:v>2011–2020</c:v>
                </c:pt>
                <c:pt idx="10">
                  <c:v>2021–2023</c:v>
                </c:pt>
              </c:strCache>
            </c:strRef>
          </c:cat>
          <c:val>
            <c:numRef>
              <c:f>Tabelle1!$C$2:$C$12</c:f>
              <c:numCache>
                <c:formatCode>General</c:formatCode>
                <c:ptCount val="11"/>
                <c:pt idx="0">
                  <c:v>2</c:v>
                </c:pt>
                <c:pt idx="1">
                  <c:v>0</c:v>
                </c:pt>
                <c:pt idx="2">
                  <c:v>3</c:v>
                </c:pt>
                <c:pt idx="3">
                  <c:v>7</c:v>
                </c:pt>
                <c:pt idx="4">
                  <c:v>2</c:v>
                </c:pt>
                <c:pt idx="5">
                  <c:v>8</c:v>
                </c:pt>
                <c:pt idx="6">
                  <c:v>5</c:v>
                </c:pt>
                <c:pt idx="7">
                  <c:v>7</c:v>
                </c:pt>
                <c:pt idx="8">
                  <c:v>5</c:v>
                </c:pt>
                <c:pt idx="9">
                  <c:v>2</c:v>
                </c:pt>
                <c:pt idx="10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BBE-479A-9FCC-D2FDF169102C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cat>
            <c:strRef>
              <c:f>Tabelle1!$A$2:$A$12</c:f>
              <c:strCache>
                <c:ptCount val="11"/>
                <c:pt idx="0">
                  <c:v>1921–1930</c:v>
                </c:pt>
                <c:pt idx="1">
                  <c:v>1931–1940</c:v>
                </c:pt>
                <c:pt idx="2">
                  <c:v>1941–1950</c:v>
                </c:pt>
                <c:pt idx="3">
                  <c:v>1951–1960</c:v>
                </c:pt>
                <c:pt idx="4">
                  <c:v>1961–1970</c:v>
                </c:pt>
                <c:pt idx="5">
                  <c:v>1971–1980</c:v>
                </c:pt>
                <c:pt idx="6">
                  <c:v>1981–1990</c:v>
                </c:pt>
                <c:pt idx="7">
                  <c:v>1991–2000</c:v>
                </c:pt>
                <c:pt idx="8">
                  <c:v>2001–2010</c:v>
                </c:pt>
                <c:pt idx="9">
                  <c:v>2011–2020</c:v>
                </c:pt>
                <c:pt idx="10">
                  <c:v>2021–2023</c:v>
                </c:pt>
              </c:strCache>
            </c:strRef>
          </c:cat>
          <c:val>
            <c:numRef>
              <c:f>Tabelle1!$D$2:$D$12</c:f>
              <c:numCache>
                <c:formatCode>General</c:formatCode>
                <c:ptCount val="11"/>
                <c:pt idx="0">
                  <c:v>9</c:v>
                </c:pt>
                <c:pt idx="1">
                  <c:v>7</c:v>
                </c:pt>
                <c:pt idx="2">
                  <c:v>7</c:v>
                </c:pt>
                <c:pt idx="3">
                  <c:v>20</c:v>
                </c:pt>
                <c:pt idx="4">
                  <c:v>14</c:v>
                </c:pt>
                <c:pt idx="5">
                  <c:v>41</c:v>
                </c:pt>
                <c:pt idx="6">
                  <c:v>23</c:v>
                </c:pt>
                <c:pt idx="7">
                  <c:v>35</c:v>
                </c:pt>
                <c:pt idx="8">
                  <c:v>16</c:v>
                </c:pt>
                <c:pt idx="9">
                  <c:v>12</c:v>
                </c:pt>
                <c:pt idx="10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BBE-479A-9FCC-D2FDF16910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360424"/>
        <c:axId val="305356816"/>
      </c:lineChart>
      <c:catAx>
        <c:axId val="305360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5356816"/>
        <c:crosses val="autoZero"/>
        <c:auto val="1"/>
        <c:lblAlgn val="ctr"/>
        <c:lblOffset val="100"/>
        <c:noMultiLvlLbl val="0"/>
      </c:catAx>
      <c:valAx>
        <c:axId val="30535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5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5360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035921781997771E-3"/>
          <c:y val="2.759245645546949E-2"/>
          <c:w val="0.96916274376447475"/>
          <c:h val="0.90346827499546711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Angenommen</c:v>
                </c:pt>
              </c:strCache>
            </c:strRef>
          </c:tx>
          <c:spPr>
            <a:ln w="28575" cap="rnd">
              <a:solidFill>
                <a:srgbClr val="00973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cat>
            <c:strRef>
              <c:f>Tabelle1!$A$2:$A$12</c:f>
              <c:strCache>
                <c:ptCount val="11"/>
                <c:pt idx="0">
                  <c:v>1921–1930</c:v>
                </c:pt>
                <c:pt idx="1">
                  <c:v>1931–1940</c:v>
                </c:pt>
                <c:pt idx="2">
                  <c:v>1941–1950</c:v>
                </c:pt>
                <c:pt idx="3">
                  <c:v>1951–1960</c:v>
                </c:pt>
                <c:pt idx="4">
                  <c:v>1961–1970</c:v>
                </c:pt>
                <c:pt idx="5">
                  <c:v>1971–1980</c:v>
                </c:pt>
                <c:pt idx="6">
                  <c:v>1981–1990</c:v>
                </c:pt>
                <c:pt idx="7">
                  <c:v>1991–2000</c:v>
                </c:pt>
                <c:pt idx="8">
                  <c:v>2001–2010</c:v>
                </c:pt>
                <c:pt idx="9">
                  <c:v>2011–2020</c:v>
                </c:pt>
                <c:pt idx="10">
                  <c:v>2021–2023</c:v>
                </c:pt>
              </c:strCache>
            </c:strRef>
          </c:cat>
          <c:val>
            <c:numRef>
              <c:f>Tabelle1!$B$2:$B$12</c:f>
              <c:numCache>
                <c:formatCode>General</c:formatCode>
                <c:ptCount val="11"/>
                <c:pt idx="0">
                  <c:v>2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</c:v>
                </c:pt>
                <c:pt idx="7">
                  <c:v>2</c:v>
                </c:pt>
                <c:pt idx="8">
                  <c:v>5</c:v>
                </c:pt>
                <c:pt idx="9">
                  <c:v>4</c:v>
                </c:pt>
                <c:pt idx="10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C3A-44F1-97B1-1DDB761B8A9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cat>
            <c:strRef>
              <c:f>Tabelle1!$A$2:$A$12</c:f>
              <c:strCache>
                <c:ptCount val="11"/>
                <c:pt idx="0">
                  <c:v>1921–1930</c:v>
                </c:pt>
                <c:pt idx="1">
                  <c:v>1931–1940</c:v>
                </c:pt>
                <c:pt idx="2">
                  <c:v>1941–1950</c:v>
                </c:pt>
                <c:pt idx="3">
                  <c:v>1951–1960</c:v>
                </c:pt>
                <c:pt idx="4">
                  <c:v>1961–1970</c:v>
                </c:pt>
                <c:pt idx="5">
                  <c:v>1971–1980</c:v>
                </c:pt>
                <c:pt idx="6">
                  <c:v>1981–1990</c:v>
                </c:pt>
                <c:pt idx="7">
                  <c:v>1991–2000</c:v>
                </c:pt>
                <c:pt idx="8">
                  <c:v>2001–2010</c:v>
                </c:pt>
                <c:pt idx="9">
                  <c:v>2011–2020</c:v>
                </c:pt>
                <c:pt idx="10">
                  <c:v>2021–2023</c:v>
                </c:pt>
              </c:strCache>
            </c:strRef>
          </c:cat>
          <c:val>
            <c:numRef>
              <c:f>Tabelle1!$C$2:$C$12</c:f>
              <c:numCache>
                <c:formatCode>General</c:formatCode>
                <c:ptCount val="11"/>
                <c:pt idx="0">
                  <c:v>12</c:v>
                </c:pt>
                <c:pt idx="1">
                  <c:v>5</c:v>
                </c:pt>
                <c:pt idx="2">
                  <c:v>7</c:v>
                </c:pt>
                <c:pt idx="3">
                  <c:v>7</c:v>
                </c:pt>
                <c:pt idx="4">
                  <c:v>7</c:v>
                </c:pt>
                <c:pt idx="5">
                  <c:v>16</c:v>
                </c:pt>
                <c:pt idx="6">
                  <c:v>27</c:v>
                </c:pt>
                <c:pt idx="7">
                  <c:v>33</c:v>
                </c:pt>
                <c:pt idx="8">
                  <c:v>34</c:v>
                </c:pt>
                <c:pt idx="9">
                  <c:v>46</c:v>
                </c:pt>
                <c:pt idx="10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C3A-44F1-97B1-1DDB761B8A9A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Abgelehnt</c:v>
                </c:pt>
              </c:strCache>
            </c:strRef>
          </c:tx>
          <c:spPr>
            <a:ln w="28575" cap="rnd">
              <a:solidFill>
                <a:srgbClr val="C8282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cat>
            <c:strRef>
              <c:f>Tabelle1!$A$2:$A$12</c:f>
              <c:strCache>
                <c:ptCount val="11"/>
                <c:pt idx="0">
                  <c:v>1921–1930</c:v>
                </c:pt>
                <c:pt idx="1">
                  <c:v>1931–1940</c:v>
                </c:pt>
                <c:pt idx="2">
                  <c:v>1941–1950</c:v>
                </c:pt>
                <c:pt idx="3">
                  <c:v>1951–1960</c:v>
                </c:pt>
                <c:pt idx="4">
                  <c:v>1961–1970</c:v>
                </c:pt>
                <c:pt idx="5">
                  <c:v>1971–1980</c:v>
                </c:pt>
                <c:pt idx="6">
                  <c:v>1981–1990</c:v>
                </c:pt>
                <c:pt idx="7">
                  <c:v>1991–2000</c:v>
                </c:pt>
                <c:pt idx="8">
                  <c:v>2001–2010</c:v>
                </c:pt>
                <c:pt idx="9">
                  <c:v>2011–2020</c:v>
                </c:pt>
                <c:pt idx="10">
                  <c:v>2021–2023</c:v>
                </c:pt>
              </c:strCache>
            </c:strRef>
          </c:cat>
          <c:val>
            <c:numRef>
              <c:f>Tabelle1!$D$2:$D$12</c:f>
              <c:numCache>
                <c:formatCode>General</c:formatCode>
                <c:ptCount val="11"/>
                <c:pt idx="0">
                  <c:v>10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7</c:v>
                </c:pt>
                <c:pt idx="5">
                  <c:v>16</c:v>
                </c:pt>
                <c:pt idx="6">
                  <c:v>25</c:v>
                </c:pt>
                <c:pt idx="7">
                  <c:v>31</c:v>
                </c:pt>
                <c:pt idx="8">
                  <c:v>29</c:v>
                </c:pt>
                <c:pt idx="9">
                  <c:v>42</c:v>
                </c:pt>
                <c:pt idx="10">
                  <c:v>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C3A-44F1-97B1-1DDB761B8A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360424"/>
        <c:axId val="305356816"/>
      </c:lineChart>
      <c:catAx>
        <c:axId val="305360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5356816"/>
        <c:crosses val="autoZero"/>
        <c:auto val="1"/>
        <c:lblAlgn val="ctr"/>
        <c:lblOffset val="100"/>
        <c:noMultiLvlLbl val="0"/>
      </c:catAx>
      <c:valAx>
        <c:axId val="30535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5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5360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035921781997771E-3"/>
          <c:y val="2.759245645546949E-2"/>
          <c:w val="0.96916274376447475"/>
          <c:h val="0.90346827499546711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Angenommen</c:v>
                </c:pt>
              </c:strCache>
            </c:strRef>
          </c:tx>
          <c:spPr>
            <a:ln w="28575" cap="rnd">
              <a:solidFill>
                <a:srgbClr val="00973A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cat>
            <c:strRef>
              <c:f>Tabelle1!$A$2:$A$12</c:f>
              <c:strCache>
                <c:ptCount val="11"/>
                <c:pt idx="0">
                  <c:v>1921–1930</c:v>
                </c:pt>
                <c:pt idx="1">
                  <c:v>1931–1940</c:v>
                </c:pt>
                <c:pt idx="2">
                  <c:v>1941–1950</c:v>
                </c:pt>
                <c:pt idx="3">
                  <c:v>1951–1960</c:v>
                </c:pt>
                <c:pt idx="4">
                  <c:v>1961–1970</c:v>
                </c:pt>
                <c:pt idx="5">
                  <c:v>1971–1980</c:v>
                </c:pt>
                <c:pt idx="6">
                  <c:v>1981–1990</c:v>
                </c:pt>
                <c:pt idx="7">
                  <c:v>1991–2000</c:v>
                </c:pt>
                <c:pt idx="8">
                  <c:v>2001–2010</c:v>
                </c:pt>
                <c:pt idx="9">
                  <c:v>2011–2020</c:v>
                </c:pt>
                <c:pt idx="10">
                  <c:v>2021–2023</c:v>
                </c:pt>
              </c:strCache>
            </c:strRef>
          </c:cat>
          <c:val>
            <c:numRef>
              <c:f>Tabelle1!$B$2:$B$12</c:f>
              <c:numCache>
                <c:formatCode>General</c:formatCode>
                <c:ptCount val="11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  <c:pt idx="5">
                  <c:v>11</c:v>
                </c:pt>
                <c:pt idx="6">
                  <c:v>6</c:v>
                </c:pt>
                <c:pt idx="7">
                  <c:v>25</c:v>
                </c:pt>
                <c:pt idx="8">
                  <c:v>23</c:v>
                </c:pt>
                <c:pt idx="9">
                  <c:v>18</c:v>
                </c:pt>
                <c:pt idx="10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B1B-42BE-83CA-6F1E91A6384A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Abgelehnt</c:v>
                </c:pt>
              </c:strCache>
            </c:strRef>
          </c:tx>
          <c:spPr>
            <a:ln w="28575" cap="rnd">
              <a:solidFill>
                <a:srgbClr val="C82828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cat>
            <c:strRef>
              <c:f>Tabelle1!$A$2:$A$12</c:f>
              <c:strCache>
                <c:ptCount val="11"/>
                <c:pt idx="0">
                  <c:v>1921–1930</c:v>
                </c:pt>
                <c:pt idx="1">
                  <c:v>1931–1940</c:v>
                </c:pt>
                <c:pt idx="2">
                  <c:v>1941–1950</c:v>
                </c:pt>
                <c:pt idx="3">
                  <c:v>1951–1960</c:v>
                </c:pt>
                <c:pt idx="4">
                  <c:v>1961–1970</c:v>
                </c:pt>
                <c:pt idx="5">
                  <c:v>1971–1980</c:v>
                </c:pt>
                <c:pt idx="6">
                  <c:v>1981–1990</c:v>
                </c:pt>
                <c:pt idx="7">
                  <c:v>1991–2000</c:v>
                </c:pt>
                <c:pt idx="8">
                  <c:v>2001–2010</c:v>
                </c:pt>
                <c:pt idx="9">
                  <c:v>2011–2020</c:v>
                </c:pt>
                <c:pt idx="10">
                  <c:v>2021–2023</c:v>
                </c:pt>
              </c:strCache>
            </c:strRef>
          </c:cat>
          <c:val>
            <c:numRef>
              <c:f>Tabelle1!$C$2:$C$12</c:f>
              <c:numCache>
                <c:formatCode>General</c:formatCode>
                <c:ptCount val="11"/>
                <c:pt idx="0">
                  <c:v>4</c:v>
                </c:pt>
                <c:pt idx="1">
                  <c:v>7</c:v>
                </c:pt>
                <c:pt idx="2">
                  <c:v>3</c:v>
                </c:pt>
                <c:pt idx="3">
                  <c:v>7</c:v>
                </c:pt>
                <c:pt idx="4">
                  <c:v>4</c:v>
                </c:pt>
                <c:pt idx="5">
                  <c:v>7</c:v>
                </c:pt>
                <c:pt idx="6">
                  <c:v>6</c:v>
                </c:pt>
                <c:pt idx="7">
                  <c:v>11</c:v>
                </c:pt>
                <c:pt idx="8">
                  <c:v>5</c:v>
                </c:pt>
                <c:pt idx="9">
                  <c:v>9</c:v>
                </c:pt>
                <c:pt idx="10">
                  <c:v>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B1B-42BE-83CA-6F1E91A6384A}"/>
            </c:ext>
          </c:extLst>
        </c:ser>
        <c:ser>
          <c:idx val="2"/>
          <c:order val="2"/>
          <c:tx>
            <c:strRef>
              <c:f>Tabelle1!$D$1</c:f>
              <c:strCache>
                <c:ptCount val="1"/>
                <c:pt idx="0">
                  <c:v>Total</c:v>
                </c:pt>
              </c:strCache>
            </c:strRef>
          </c:tx>
          <c:spPr>
            <a:ln w="28575" cap="rnd">
              <a:solidFill>
                <a:schemeClr val="bg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noFill/>
              </a:ln>
              <a:effectLst/>
            </c:spPr>
          </c:marker>
          <c:cat>
            <c:strRef>
              <c:f>Tabelle1!$A$2:$A$12</c:f>
              <c:strCache>
                <c:ptCount val="11"/>
                <c:pt idx="0">
                  <c:v>1921–1930</c:v>
                </c:pt>
                <c:pt idx="1">
                  <c:v>1931–1940</c:v>
                </c:pt>
                <c:pt idx="2">
                  <c:v>1941–1950</c:v>
                </c:pt>
                <c:pt idx="3">
                  <c:v>1951–1960</c:v>
                </c:pt>
                <c:pt idx="4">
                  <c:v>1961–1970</c:v>
                </c:pt>
                <c:pt idx="5">
                  <c:v>1971–1980</c:v>
                </c:pt>
                <c:pt idx="6">
                  <c:v>1981–1990</c:v>
                </c:pt>
                <c:pt idx="7">
                  <c:v>1991–2000</c:v>
                </c:pt>
                <c:pt idx="8">
                  <c:v>2001–2010</c:v>
                </c:pt>
                <c:pt idx="9">
                  <c:v>2011–2020</c:v>
                </c:pt>
                <c:pt idx="10">
                  <c:v>2021–2023</c:v>
                </c:pt>
              </c:strCache>
            </c:strRef>
          </c:cat>
          <c:val>
            <c:numRef>
              <c:f>Tabelle1!$D$2:$D$12</c:f>
              <c:numCache>
                <c:formatCode>General</c:formatCode>
                <c:ptCount val="11"/>
                <c:pt idx="0">
                  <c:v>5</c:v>
                </c:pt>
                <c:pt idx="1">
                  <c:v>9</c:v>
                </c:pt>
                <c:pt idx="2">
                  <c:v>7</c:v>
                </c:pt>
                <c:pt idx="3">
                  <c:v>11</c:v>
                </c:pt>
                <c:pt idx="4">
                  <c:v>8</c:v>
                </c:pt>
                <c:pt idx="5">
                  <c:v>18</c:v>
                </c:pt>
                <c:pt idx="6">
                  <c:v>12</c:v>
                </c:pt>
                <c:pt idx="7">
                  <c:v>36</c:v>
                </c:pt>
                <c:pt idx="8">
                  <c:v>28</c:v>
                </c:pt>
                <c:pt idx="9">
                  <c:v>27</c:v>
                </c:pt>
                <c:pt idx="10">
                  <c:v>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B1B-42BE-83CA-6F1E91A638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5360424"/>
        <c:axId val="305356816"/>
      </c:lineChart>
      <c:catAx>
        <c:axId val="305360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5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5356816"/>
        <c:crosses val="autoZero"/>
        <c:auto val="1"/>
        <c:lblAlgn val="ctr"/>
        <c:lblOffset val="100"/>
        <c:noMultiLvlLbl val="0"/>
      </c:catAx>
      <c:valAx>
        <c:axId val="30535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5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05360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0.49947</cdr:x>
      <cdr:y>0.49873</cdr:y>
    </cdr:from>
    <cdr:to>
      <cdr:x>0.72224</cdr:x>
      <cdr:y>0.60916</cdr:y>
    </cdr:to>
    <cdr:cxnSp macro="">
      <cdr:nvCxnSpPr>
        <cdr:cNvPr id="11" name="Gerader Verbinder 10">
          <a:extLst xmlns:a="http://schemas.openxmlformats.org/drawingml/2006/main">
            <a:ext uri="{FF2B5EF4-FFF2-40B4-BE49-F238E27FC236}">
              <a16:creationId xmlns:a16="http://schemas.microsoft.com/office/drawing/2014/main" id="{7F8CE216-3A97-4996-ACF3-854030C45378}"/>
            </a:ext>
          </a:extLst>
        </cdr:cNvPr>
        <cdr:cNvCxnSpPr/>
      </cdr:nvCxnSpPr>
      <cdr:spPr>
        <a:xfrm xmlns:a="http://schemas.openxmlformats.org/drawingml/2006/main">
          <a:off x="4200407" y="2796099"/>
          <a:ext cx="1873464" cy="61912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0.49947</cdr:x>
      <cdr:y>0.14952</cdr:y>
    </cdr:from>
    <cdr:to>
      <cdr:x>0.49947</cdr:x>
      <cdr:y>0.49873</cdr:y>
    </cdr:to>
    <cdr:cxnSp macro="">
      <cdr:nvCxnSpPr>
        <cdr:cNvPr id="8" name="Gerader Verbinder 7">
          <a:extLst xmlns:a="http://schemas.openxmlformats.org/drawingml/2006/main">
            <a:ext uri="{FF2B5EF4-FFF2-40B4-BE49-F238E27FC236}">
              <a16:creationId xmlns:a16="http://schemas.microsoft.com/office/drawing/2014/main" id="{541E1A79-91CC-4161-81BB-743CC3AB6D50}"/>
            </a:ext>
          </a:extLst>
        </cdr:cNvPr>
        <cdr:cNvCxnSpPr/>
      </cdr:nvCxnSpPr>
      <cdr:spPr>
        <a:xfrm xmlns:a="http://schemas.openxmlformats.org/drawingml/2006/main" flipV="1">
          <a:off x="4200407" y="838262"/>
          <a:ext cx="0" cy="195783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0.30924</cdr:x>
      <cdr:y>0.29479</cdr:y>
    </cdr:from>
    <cdr:to>
      <cdr:x>0.49947</cdr:x>
      <cdr:y>0.49873</cdr:y>
    </cdr:to>
    <cdr:cxnSp macro="">
      <cdr:nvCxnSpPr>
        <cdr:cNvPr id="3" name="Gerader Verbinder 2">
          <a:extLst xmlns:a="http://schemas.openxmlformats.org/drawingml/2006/main">
            <a:ext uri="{FF2B5EF4-FFF2-40B4-BE49-F238E27FC236}">
              <a16:creationId xmlns:a16="http://schemas.microsoft.com/office/drawing/2014/main" id="{D416DA51-67C5-4DAD-AB26-3BC25649772C}"/>
            </a:ext>
          </a:extLst>
        </cdr:cNvPr>
        <cdr:cNvCxnSpPr/>
      </cdr:nvCxnSpPr>
      <cdr:spPr>
        <a:xfrm xmlns:a="http://schemas.openxmlformats.org/drawingml/2006/main" flipH="1" flipV="1">
          <a:off x="2600589" y="1652763"/>
          <a:ext cx="1599818" cy="114333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0.43599</cdr:x>
      <cdr:y>0.16233</cdr:y>
    </cdr:from>
    <cdr:to>
      <cdr:x>0.49947</cdr:x>
      <cdr:y>0.49873</cdr:y>
    </cdr:to>
    <cdr:cxnSp macro="">
      <cdr:nvCxnSpPr>
        <cdr:cNvPr id="5" name="Gerader Verbinder 4">
          <a:extLst xmlns:a="http://schemas.openxmlformats.org/drawingml/2006/main">
            <a:ext uri="{FF2B5EF4-FFF2-40B4-BE49-F238E27FC236}">
              <a16:creationId xmlns:a16="http://schemas.microsoft.com/office/drawing/2014/main" id="{4CEB8BA3-8373-40BB-BDDB-FEF95673E3F1}"/>
            </a:ext>
          </a:extLst>
        </cdr:cNvPr>
        <cdr:cNvCxnSpPr/>
      </cdr:nvCxnSpPr>
      <cdr:spPr>
        <a:xfrm xmlns:a="http://schemas.openxmlformats.org/drawingml/2006/main" flipH="1" flipV="1">
          <a:off x="3666578" y="910104"/>
          <a:ext cx="533829" cy="188599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0.28091</cdr:x>
      <cdr:y>0.49873</cdr:y>
    </cdr:from>
    <cdr:to>
      <cdr:x>0.49947</cdr:x>
      <cdr:y>0.62728</cdr:y>
    </cdr:to>
    <cdr:cxnSp macro="">
      <cdr:nvCxnSpPr>
        <cdr:cNvPr id="18" name="Gerader Verbinder 17">
          <a:extLst xmlns:a="http://schemas.openxmlformats.org/drawingml/2006/main">
            <a:ext uri="{FF2B5EF4-FFF2-40B4-BE49-F238E27FC236}">
              <a16:creationId xmlns:a16="http://schemas.microsoft.com/office/drawing/2014/main" id="{8C4E59EE-CE1F-43CF-A2D1-5CC331CE5E18}"/>
            </a:ext>
          </a:extLst>
        </cdr:cNvPr>
        <cdr:cNvCxnSpPr/>
      </cdr:nvCxnSpPr>
      <cdr:spPr>
        <a:xfrm xmlns:a="http://schemas.openxmlformats.org/drawingml/2006/main" flipH="1">
          <a:off x="2362393" y="2796099"/>
          <a:ext cx="1838014" cy="72072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0.49406</cdr:x>
      <cdr:y>0.49873</cdr:y>
    </cdr:from>
    <cdr:to>
      <cdr:x>0.49947</cdr:x>
      <cdr:y>0.84968</cdr:y>
    </cdr:to>
    <cdr:cxnSp macro="">
      <cdr:nvCxnSpPr>
        <cdr:cNvPr id="15" name="Gerader Verbinder 14">
          <a:extLst xmlns:a="http://schemas.openxmlformats.org/drawingml/2006/main">
            <a:ext uri="{FF2B5EF4-FFF2-40B4-BE49-F238E27FC236}">
              <a16:creationId xmlns:a16="http://schemas.microsoft.com/office/drawing/2014/main" id="{B312547F-619C-4846-ACA1-03AB75B8281F}"/>
            </a:ext>
          </a:extLst>
        </cdr:cNvPr>
        <cdr:cNvCxnSpPr/>
      </cdr:nvCxnSpPr>
      <cdr:spPr>
        <a:xfrm xmlns:a="http://schemas.openxmlformats.org/drawingml/2006/main" flipH="1">
          <a:off x="4154893" y="2796099"/>
          <a:ext cx="45514" cy="196760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bg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2480" y="249068"/>
            <a:ext cx="4282476" cy="3367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endParaRPr lang="de-CH" sz="100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092527" y="249068"/>
            <a:ext cx="1232669" cy="336760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D3AD8FE0-DA8D-4E18-B8A1-7AC4274A977A}" type="datetimeFigureOut">
              <a:rPr lang="de-CH" sz="1000"/>
              <a:t>10.12.2024</a:t>
            </a:fld>
            <a:endParaRPr lang="de-CH" sz="100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2480" y="9217206"/>
            <a:ext cx="4282476" cy="359747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endParaRPr lang="de-CH" sz="100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092527" y="9217208"/>
            <a:ext cx="1232669" cy="35974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1000"/>
              <a:t>‹Nr.›</a:t>
            </a:fld>
            <a:endParaRPr lang="de-CH" sz="100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615229" y="249068"/>
            <a:ext cx="3996978" cy="33675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0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826330" y="249068"/>
            <a:ext cx="1356117" cy="336759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000"/>
            </a:lvl1pPr>
          </a:lstStyle>
          <a:p>
            <a:fld id="{67103740-C717-4353-A962-7DFFEF2467DB}" type="datetimeFigureOut">
              <a:rPr lang="de-CH" smtClean="0"/>
              <a:pPr/>
              <a:t>10.12.2024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49250" y="1031875"/>
            <a:ext cx="6099175" cy="3432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3" tIns="45651" rIns="91303" bIns="45651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15228" y="4909199"/>
            <a:ext cx="5567219" cy="419864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615229" y="9186033"/>
            <a:ext cx="3996978" cy="372363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826330" y="9186032"/>
            <a:ext cx="1356117" cy="372364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000"/>
            </a:lvl1pPr>
          </a:lstStyle>
          <a:p>
            <a:fld id="{3A493298-6094-4361-B311-891E531296F6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CH" sz="1200" b="0" i="0" u="none" strike="noStrike" kern="1200" baseline="0" noProof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Gentili ospiti</a:t>
            </a:r>
          </a:p>
          <a:p>
            <a:endParaRPr lang="de-DE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it-IT" dirty="0">
                <a:solidFill>
                  <a:srgbClr val="000000"/>
                </a:solidFill>
              </a:rPr>
              <a:t>Ci fa piacere che vi interessiate al Parlamento perché anche </a:t>
            </a:r>
            <a:r>
              <a:rPr lang="it-IT" sz="1200" strike="noStrike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il Parlamento si interessa a voi - e alle vostre domande.  </a:t>
            </a:r>
            <a:r>
              <a:rPr lang="it-IT" sz="1200" strike="noStrike" kern="1200" dirty="0">
                <a:solidFill>
                  <a:srgbClr val="080000"/>
                </a:solidFill>
                <a:latin typeface="+mn-lt"/>
                <a:ea typeface="+mn-ea"/>
                <a:cs typeface="+mn-cs"/>
              </a:rPr>
              <a:t>Per questa </a:t>
            </a:r>
            <a:r>
              <a:rPr lang="it-IT" sz="1200" b="0" i="0" u="none" strike="noStrike" kern="1200" baseline="0" dirty="0">
                <a:solidFill>
                  <a:srgbClr val="080000"/>
                </a:solidFill>
              </a:rPr>
              <a:t>ragione ve lo facciamo conoscere un po' più da vicino.</a:t>
            </a:r>
            <a:endParaRPr lang="de-DE" dirty="0">
              <a:solidFill>
                <a:srgbClr val="08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60757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Hanno soltanto un seggio i sei Cantoni che la Costituzione federale designava come </a:t>
            </a:r>
            <a:r>
              <a:rPr lang="it-IT" dirty="0" err="1">
                <a:solidFill>
                  <a:srgbClr val="000000"/>
                </a:solidFill>
              </a:rPr>
              <a:t>Semicantoni</a:t>
            </a:r>
            <a:r>
              <a:rPr lang="it-IT" dirty="0">
                <a:solidFill>
                  <a:srgbClr val="000000"/>
                </a:solidFill>
              </a:rPr>
              <a:t> fino al 1999 : </a:t>
            </a:r>
            <a:r>
              <a:rPr lang="it-IT" dirty="0" err="1">
                <a:solidFill>
                  <a:srgbClr val="000000"/>
                </a:solidFill>
              </a:rPr>
              <a:t>Obvaldo</a:t>
            </a:r>
            <a:r>
              <a:rPr lang="it-IT" dirty="0">
                <a:solidFill>
                  <a:srgbClr val="000000"/>
                </a:solidFill>
              </a:rPr>
              <a:t>, </a:t>
            </a:r>
            <a:r>
              <a:rPr lang="it-IT" dirty="0" err="1">
                <a:solidFill>
                  <a:srgbClr val="000000"/>
                </a:solidFill>
              </a:rPr>
              <a:t>Nidvaldo</a:t>
            </a:r>
            <a:r>
              <a:rPr lang="it-IT" dirty="0">
                <a:solidFill>
                  <a:srgbClr val="000000"/>
                </a:solidFill>
              </a:rPr>
              <a:t>, Appenzello Esterno e Appenzello Interno, Basilea</a:t>
            </a:r>
            <a:r>
              <a:rPr lang="it-IT" baseline="0" dirty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</a:rPr>
              <a:t>Campagna e Basilea Città.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8855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>
                <a:solidFill>
                  <a:srgbClr val="000000"/>
                </a:solidFill>
              </a:rPr>
              <a:t>Obvaldo</a:t>
            </a:r>
            <a:r>
              <a:rPr lang="it-IT" dirty="0">
                <a:solidFill>
                  <a:srgbClr val="000000"/>
                </a:solidFill>
              </a:rPr>
              <a:t> e </a:t>
            </a:r>
            <a:r>
              <a:rPr lang="it-IT" dirty="0" err="1">
                <a:solidFill>
                  <a:srgbClr val="000000"/>
                </a:solidFill>
              </a:rPr>
              <a:t>Nidvaldo</a:t>
            </a:r>
            <a:r>
              <a:rPr lang="it-IT" dirty="0">
                <a:solidFill>
                  <a:srgbClr val="000000"/>
                </a:solidFill>
              </a:rPr>
              <a:t> si spartivano il loro voto già ai tempi della Dieta federale.</a:t>
            </a:r>
            <a:r>
              <a:rPr lang="de-DE" dirty="0"/>
              <a:t> </a:t>
            </a:r>
            <a:br>
              <a:rPr lang="de-DE" dirty="0"/>
            </a:br>
            <a:r>
              <a:rPr lang="it-IT" dirty="0">
                <a:solidFill>
                  <a:srgbClr val="000000"/>
                </a:solidFill>
              </a:rPr>
              <a:t>Il Paese di Appenzello si è diviso di due entità cantonali nel 1597.</a:t>
            </a:r>
            <a:r>
              <a:rPr lang="de-DE" dirty="0"/>
              <a:t> </a:t>
            </a:r>
            <a:br>
              <a:rPr lang="de-DE" dirty="0"/>
            </a:br>
            <a:r>
              <a:rPr lang="it-IT" dirty="0">
                <a:solidFill>
                  <a:srgbClr val="000000"/>
                </a:solidFill>
              </a:rPr>
              <a:t>Basilea si è divisa nel 1833; nel 1969 è stata bocciata alle urne una nuova Costituzione comune.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71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Nel  Consiglio degli Stati non conta il numero di abitanti di un Cantone.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Il Cantone di Uri, piccolo per numero di abitanti, ha diritto a due seggi esattamente come il popoloso Cantone di Zurigo.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Questo sistema riequilibra la forza decisionale che hanno i Cantoni popolosi in Consiglio nazionale.</a:t>
            </a:r>
            <a:r>
              <a:rPr lang="de-DE" dirty="0"/>
              <a:t> </a:t>
            </a:r>
            <a:r>
              <a:rPr lang="de-DE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7803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166789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Nonostante le sue dimensioni, il Consiglio nazionale non ha maggiore voce in capitolo e il Consiglio degli Stati non ne ha di meno, nonostante il numero inferiore di seggi.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Oltre alla Svizzera, in Europa soltanto l'Italia conosce un analogo perfetto bicameralismo.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6561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Le due Camere devono emanare leggi </a:t>
            </a:r>
            <a:r>
              <a:rPr lang="it-IT" dirty="0">
                <a:solidFill>
                  <a:srgbClr val="FF0000"/>
                </a:solidFill>
              </a:rPr>
              <a:t>dello</a:t>
            </a:r>
            <a:r>
              <a:rPr lang="it-IT" dirty="0">
                <a:solidFill>
                  <a:srgbClr val="000000"/>
                </a:solidFill>
              </a:rPr>
              <a:t> stesso tenore.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Non è quindi sufficiente l'approvazione di una Camera. Raggiungere la concordanza fra le due Camere richiede spesso il suo tempo.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835261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Per appianare le divergenze un oggetto fa la spola tra una Camera e</a:t>
            </a:r>
            <a:r>
              <a:rPr lang="it-IT" baseline="0" dirty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</a:rPr>
              <a:t>l'altra,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passando ogni volta dalla commissione incaricata dell'esame preliminare.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Se tre tornate non sono sufficienti alle due Camere per mettersi d'accordo, ha luogo una conferenza di conciliazione.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Senza accordo l'oggetto è liquidato.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rgbClr val="000000"/>
                </a:solidFill>
              </a:rPr>
              <a:t>Spesso le due Camere discordano fin dall'inizio anche a causa della loro diversa composizione politica.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793835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49250" y="1031875"/>
            <a:ext cx="6099175" cy="34321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CH" noProof="0" dirty="0"/>
              <a:t>Nonostante la perfetta parità di diritti, le Camere sono caratterizzate da notevoli differenze, se non altro a causa delle diverse dimensioni. In Consiglio nazionale i dibattiti sono disciplinati in modo più rigoroso e il tempo di parola è limitato. Chi vuole intervenire lo fa dal podio, davanti a tutti. Nella foto</a:t>
            </a:r>
            <a:r>
              <a:rPr lang="it-CH" baseline="0" noProof="0" dirty="0"/>
              <a:t> i seggi in Consiglio nazionale sono piuttosto sguarniti.</a:t>
            </a:r>
            <a:endParaRPr lang="it-CH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894176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000000"/>
                </a:solidFill>
              </a:rPr>
              <a:t>Nel Consiglio degli Stati si interviene restando al proprio posto e </a:t>
            </a:r>
            <a:r>
              <a:rPr lang="it-IT" dirty="0">
                <a:solidFill>
                  <a:srgbClr val="080000"/>
                </a:solidFill>
              </a:rPr>
              <a:t>il tempo di parola non è limitato.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In teoria tutti possono prendere la parola nel corso di un dibattito, a tutto vantaggio della spontaneità.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9080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9812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26102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CH" noProof="0" dirty="0"/>
              <a:t>Oltre ai 12</a:t>
            </a:r>
            <a:r>
              <a:rPr lang="it-CH" baseline="0" noProof="0" dirty="0"/>
              <a:t> partiti sono rappresentati il </a:t>
            </a:r>
            <a:r>
              <a:rPr lang="it-CH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Partito liberale democratico (PLD) con il</a:t>
            </a:r>
            <a:r>
              <a:rPr lang="it-CH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CH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consiglier</a:t>
            </a:r>
            <a:r>
              <a:rPr lang="it-CH" sz="1200" b="0" i="0" u="none" strike="noStrike" kern="1200" baseline="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nazionale </a:t>
            </a:r>
            <a:r>
              <a:rPr lang="it-CH" baseline="0" noProof="0" dirty="0"/>
              <a:t>Christoph </a:t>
            </a:r>
            <a:r>
              <a:rPr lang="it-CH" baseline="0" noProof="0" dirty="0" err="1"/>
              <a:t>Eymann</a:t>
            </a:r>
            <a:r>
              <a:rPr lang="it-CH" baseline="0" noProof="0" dirty="0"/>
              <a:t>, la </a:t>
            </a:r>
            <a:r>
              <a:rPr lang="it-CH" baseline="0" noProof="0" dirty="0" err="1"/>
              <a:t>Basels</a:t>
            </a:r>
            <a:r>
              <a:rPr lang="it-CH" baseline="0" noProof="0" dirty="0"/>
              <a:t> </a:t>
            </a:r>
            <a:r>
              <a:rPr lang="it-CH" baseline="0" noProof="0" dirty="0" err="1"/>
              <a:t>starke</a:t>
            </a:r>
            <a:r>
              <a:rPr lang="it-CH" baseline="0" noProof="0" dirty="0"/>
              <a:t> Alternative (</a:t>
            </a:r>
            <a:r>
              <a:rPr lang="it-CH" baseline="0" noProof="0" dirty="0" err="1"/>
              <a:t>BastA</a:t>
            </a:r>
            <a:r>
              <a:rPr lang="it-CH" baseline="0" noProof="0" dirty="0"/>
              <a:t>) con la consigliera nazionale  Sibel Arslan e il CVPO con il consigliere nazionale Philipp-Matthias </a:t>
            </a:r>
            <a:r>
              <a:rPr lang="it-CH" baseline="0" noProof="0" dirty="0" err="1"/>
              <a:t>Bregy</a:t>
            </a:r>
            <a:r>
              <a:rPr lang="it-CH" baseline="0" noProof="0" dirty="0"/>
              <a:t>.</a:t>
            </a:r>
            <a:endParaRPr lang="it-CH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7625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Total 245</a:t>
            </a:r>
          </a:p>
          <a:p>
            <a:r>
              <a:rPr lang="it-IT" dirty="0"/>
              <a:t>Motivo: un membro del consiglio non appartiene a nessun partito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63679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97724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Un gruppo parlamentare si compone di almeno cinque membri.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Anche membri di piccoli partiti cantonali o deputati senza partito aderiscono per lo più a un gruppo parlamentare.</a:t>
            </a:r>
            <a:endParaRPr lang="de-DE" dirty="0">
              <a:solidFill>
                <a:schemeClr val="tx1"/>
              </a:solidFill>
            </a:endParaRPr>
          </a:p>
          <a:p>
            <a:r>
              <a:rPr lang="it-IT" dirty="0">
                <a:solidFill>
                  <a:srgbClr val="000000"/>
                </a:solidFill>
              </a:rPr>
              <a:t>I gruppi parlamentari discutono sugli oggetti importanti prima che questi giungano in Parlamento.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Ogni gruppo cerca di accordarsi su una posizione comune.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987513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Consiglio nazionale è particolarmente importante fare parte di un gruppo, poiché in questa Camera una parte del tempo di parola è assegnato ai gruppi</a:t>
            </a:r>
            <a:r>
              <a:rPr lang="de-DE" dirty="0"/>
              <a:t>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1628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95890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CH" noProof="0" dirty="0"/>
              <a:t>Nelle</a:t>
            </a:r>
            <a:r>
              <a:rPr lang="it-CH" baseline="0" noProof="0" dirty="0"/>
              <a:t> file in fondo</a:t>
            </a:r>
            <a:r>
              <a:rPr lang="it-CH" noProof="0" dirty="0"/>
              <a:t> al semicerchio non siedono i deputati di secondo</a:t>
            </a:r>
            <a:r>
              <a:rPr lang="it-CH" baseline="0" noProof="0" dirty="0"/>
              <a:t> piano</a:t>
            </a:r>
            <a:r>
              <a:rPr lang="it-CH" noProof="0" dirty="0"/>
              <a:t>.</a:t>
            </a:r>
            <a:r>
              <a:rPr lang="it-CH" baseline="0" noProof="0" dirty="0"/>
              <a:t> </a:t>
            </a:r>
            <a:r>
              <a:rPr lang="it-CH" noProof="0" dirty="0"/>
              <a:t>Sono al contrario i seggi i più ambiti, perché da lì si raggiungono più in fretta l‘anticamera</a:t>
            </a:r>
            <a:r>
              <a:rPr lang="it-CH" baseline="0" noProof="0" dirty="0"/>
              <a:t> e la sala dei passi perduti </a:t>
            </a:r>
            <a:r>
              <a:rPr lang="it-CH" noProof="0" dirty="0"/>
              <a:t>dove si svolgono le interviste.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7735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900484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9F0CB-C873-449A-7109-73EC43A08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DF7EA48-0FCE-3A3A-9C1C-D7DF0168FB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7E5E5851-C119-2EBA-CC48-A05196429B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837603-9C69-E922-D442-D9B1C0B8B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414887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988F3-0091-5882-9A58-E8495AA60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4AB41F53-FF59-481D-0C14-F1D3812F1F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1626ABC2-885C-6F0C-81AC-87175745F7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CH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D602D4F-4EAE-08FD-0E59-5B60CD0D4C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29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2303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770362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000000"/>
                </a:solidFill>
              </a:rPr>
              <a:t>Nel Consiglio degli Stati i rapporti partitici sono diversi.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Anche i membri del Consiglio degli Stati appartengono a un gruppo parlamentare, ma in questa Camera vi è soltanto una suddivisione informale in gruppi.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30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301525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31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0128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32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44326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33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216342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B574D4-035F-F51E-4F3B-C4E0C38FB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C1B0168F-2940-95F2-0BD4-2BBFE3AEFE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85086E5C-8BC2-E181-71D4-0EA5DF6049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C86083B-6D40-70A9-46CA-A160C1E03E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34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79106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Tutti i gruppi parlamentari in Consiglio nazionale in un colpo d'occhio.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35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12996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Tutti i gruppi parlamentari nelle due Camere in un colpo d'occhio.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36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95845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Oltre all'appartenenza partitica ancora uno sguardo ad altri due criteri. Innanzitutto quello delle quote di uomini e donne.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37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03241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000000"/>
                </a:solidFill>
              </a:rPr>
              <a:t>Per quanto riguarda l'età le differenze fra le due Camere sono sensibilmente inferiori rispetto alla ripartizione dei sessi.</a:t>
            </a:r>
            <a:r>
              <a:rPr lang="de-DE" dirty="0"/>
              <a:t> Al 1° </a:t>
            </a:r>
            <a:r>
              <a:rPr lang="it-CH" noProof="0" dirty="0"/>
              <a:t>aprile '21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la media è di 49 anni </a:t>
            </a:r>
            <a:r>
              <a:rPr lang="de-DE" dirty="0"/>
              <a:t>i</a:t>
            </a:r>
            <a:r>
              <a:rPr lang="it-IT" dirty="0">
                <a:solidFill>
                  <a:srgbClr val="000000"/>
                </a:solidFill>
              </a:rPr>
              <a:t>n Consiglio nazionale, mentre nel Consiglio degli Stati è di 58 anni. Il deputato più giovane è del 1994, il più anziano del 1944.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Da decenni la media è relativamente stabile e nel Consiglio degli Stati di alcuni anni superiore.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38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093243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Il Consiglio nazionale e il Consiglio degli Stati saranno rinnovati lo stesso giorno in 25 Cantoni.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Nell'Appenzello Interno la </a:t>
            </a:r>
            <a:r>
              <a:rPr lang="it-IT" dirty="0" err="1">
                <a:solidFill>
                  <a:srgbClr val="000000"/>
                </a:solidFill>
              </a:rPr>
              <a:t>Landsgemeinde</a:t>
            </a:r>
            <a:r>
              <a:rPr lang="it-IT" dirty="0">
                <a:solidFill>
                  <a:srgbClr val="000000"/>
                </a:solidFill>
              </a:rPr>
              <a:t> sceglie il proprio rappresentante al Consiglio degli Stati già in aprile.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39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4677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CH" sz="1200" b="0" i="0" u="none" strike="noStrike" kern="1200" baseline="0" dirty="0">
                <a:solidFill>
                  <a:srgbClr val="000000"/>
                </a:solidFill>
              </a:rPr>
              <a:t>Gettiamo innanzitutto uno sguardo su ognuna delle due Camere che si riuniscono nello stesso palazzo, a meno di cinquanta passi l'una d'altra.</a:t>
            </a:r>
            <a:endParaRPr lang="it-CH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767341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37666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Il Parlamento tratta progetti del Governo.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Raccomanda di accogliere o respingere le iniziative popolari.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Attua inoltre iniziative parlamentari, attivandosi quindi anche su impulso di propri membri.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41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635246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Il paragramma documenta la genesi di una legge.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Presenta le diverse versioni in forma di tabella sinottica.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Da sinistra a destra:</a:t>
            </a:r>
          </a:p>
          <a:p>
            <a:endParaRPr lang="it-IT" dirty="0">
              <a:solidFill>
                <a:srgbClr val="000000"/>
              </a:solidFill>
            </a:endParaRPr>
          </a:p>
          <a:p>
            <a:r>
              <a:rPr lang="it-IT" dirty="0">
                <a:solidFill>
                  <a:srgbClr val="000000"/>
                </a:solidFill>
              </a:rPr>
              <a:t>il diritto ancora vigente;</a:t>
            </a:r>
          </a:p>
          <a:p>
            <a:r>
              <a:rPr lang="it-IT" dirty="0">
                <a:solidFill>
                  <a:srgbClr val="000000"/>
                </a:solidFill>
              </a:rPr>
              <a:t>il disegno del Consiglio federale (o il progetto della Commissione);</a:t>
            </a:r>
          </a:p>
          <a:p>
            <a:r>
              <a:rPr lang="it-IT" dirty="0">
                <a:solidFill>
                  <a:srgbClr val="000000"/>
                </a:solidFill>
              </a:rPr>
              <a:t>decisioni parlamentari già votate;</a:t>
            </a:r>
          </a:p>
          <a:p>
            <a:r>
              <a:rPr lang="it-IT" dirty="0">
                <a:solidFill>
                  <a:srgbClr val="000000"/>
                </a:solidFill>
              </a:rPr>
              <a:t>proposte di maggioranza e di minoranza provenienti dalla Commissione.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42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305257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43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814016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Sul preventivo decide il Parlamento nella sessione invernale.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L'oggetto passa velocemente da una Camera all'altra.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Le regole rivelano una propensione al risparmio: se Consiglio nazionale e Consiglio degli Stati non riescono ad accordarsi su una voce, prevale l'importo più basso.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44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20976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3028">
              <a:defRPr/>
            </a:pPr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45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668103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000000"/>
                </a:solidFill>
              </a:rPr>
              <a:t>L’alta vigilanza è assicurata dalle Commissioni delle finanze e della gestione nonché dalle loro delegazioni.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Verificano l'attività svolta dal Consiglio federale, </a:t>
            </a:r>
            <a:r>
              <a:rPr lang="it-IT" dirty="0"/>
              <a:t>dall'Amministrazione federale </a:t>
            </a:r>
            <a:r>
              <a:rPr lang="it-IT" dirty="0">
                <a:solidFill>
                  <a:srgbClr val="000000"/>
                </a:solidFill>
              </a:rPr>
              <a:t>e dai Tribunali federali, esaminandone anche l'efficacia.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​Qualora occorra far luce su eventi di grande portata, l'Assemblea federale può istituire una commissione parlamentare d’inchiesta (CPI).</a:t>
            </a:r>
            <a:endParaRPr lang="de-DE" dirty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46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934559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Per le elezioni il Consiglio nazionale e il Consiglio degli Stati si riuniscono assieme nell’Assemblea federale plenaria (Camere riunite).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A tal fine nella sala del Consiglio nazionale sono previsti posti per i membri della Camera alta.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47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84076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L'Assemblea federale plenaria elegge il Governo, assegna i posti di giudice federale e designa, se necessario, un generale.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Nella </a:t>
            </a:r>
            <a:r>
              <a:rPr lang="it-IT" dirty="0"/>
              <a:t>sessione invernale </a:t>
            </a:r>
            <a:r>
              <a:rPr lang="it-IT" dirty="0">
                <a:solidFill>
                  <a:srgbClr val="000000"/>
                </a:solidFill>
              </a:rPr>
              <a:t>nomina per un anno il collegio presidenziale: un membro del Consiglio federale diventa presidente della Confederazione, un secondo diventa vice.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L’Assemblea federale plenaria elegge persino il capo dello stato maggiore del Consiglio federale, il cancelliere della Confederazione.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48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236058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49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79521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49250" y="1031875"/>
            <a:ext cx="6099175" cy="34321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È cresciuto con l'aumento della popolazione: nel 1848 i</a:t>
            </a:r>
            <a:r>
              <a:rPr lang="it-IT" sz="1200" b="0" i="0" u="none" strike="noStrike" kern="12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membri </a:t>
            </a:r>
            <a:r>
              <a:rPr lang="it-IT" sz="1200" b="0" i="0" u="none" strike="noStrike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erano 111, </a:t>
            </a:r>
            <a:r>
              <a:rPr lang="it-IT" sz="1200" b="0" i="0" u="none" strike="noStrike" kern="1200" baseline="0" dirty="0">
                <a:solidFill>
                  <a:srgbClr val="000000"/>
                </a:solidFill>
              </a:rPr>
              <a:t>mentre dal 1963 sono 200.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891468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50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351982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In primavera, estate, autunno e inverno Consiglio nazionale e Consiglio degli Stati si riuniscono in sessioni di tre settimane ciascuna.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Oltre alle sessioni ordinarie il Consiglio nazionale tiene una breve sessione speciale in aprile o maggio.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Fra una sessione e l'altra si riuniscono le commissioni e le delegazioni.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51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304829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52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424891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80000"/>
                </a:solidFill>
              </a:rPr>
              <a:t>Ogni intervento viene pubblicato nella lingua originale.</a:t>
            </a:r>
            <a:endParaRPr lang="de-DE" dirty="0">
              <a:solidFill>
                <a:srgbClr val="08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53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4694488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54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63501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In questi consessi i seggi vengono assegnati secondo le dimensioni dei gruppi parlamentari.</a:t>
            </a:r>
          </a:p>
          <a:p>
            <a:r>
              <a:rPr lang="de-DE" dirty="0" err="1">
                <a:solidFill>
                  <a:srgbClr val="000000"/>
                </a:solidFill>
              </a:rPr>
              <a:t>Ulteriori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informazioni</a:t>
            </a:r>
            <a:r>
              <a:rPr lang="de-DE" dirty="0">
                <a:solidFill>
                  <a:srgbClr val="000000"/>
                </a:solidFill>
              </a:rPr>
              <a:t>: https://www.parlament.ch/it/organe/commissioni</a:t>
            </a:r>
          </a:p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55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368081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Le commissioni della Camera bassa si compongono di 25 membri, quelle della Camera alta di 13. Il Consiglio nazionale e il Consiglio degli Stati emanano leggi in tutti i settori, perciò gli ambiti tematici delle loro commissioni sono molto ampi.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56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2047469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57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706888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58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973795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Cinque altre delegazioni curano le relazioni con i parlamenti dei paesi vicini.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Con le sue commissioni e delegazioni il Parlamento è un partner competente del Consiglio federale in politica estera.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59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683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u="none" strike="noStrike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Per sistema proporzionale s'intende l'attribuzione dei seggi di un Cantone ai diversi partiti in base al numero di voti da loro ottenuto.</a:t>
            </a:r>
            <a:br>
              <a:rPr lang="it-IT" sz="1200" b="0" i="0" u="none" strike="noStrike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</a:br>
            <a:r>
              <a:rPr lang="it-CH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tal modo nella Camera del Popolo sono rappresentate anche forze politiche minori.</a:t>
            </a:r>
            <a:endParaRPr lang="de-DE" sz="1200" b="0" i="0" u="none" strike="noStrike" kern="1200" baseline="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2262045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60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1715615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In Parlamento si deplora a scadenze regolari la marea di interventi parlamentari.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I media per contro si dilettano a valutare l'attività e l’importanza dei singoli deputati sulla base del numero dei loro interventi parlamentari.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61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240182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Questo significa che i deputati votano senza ricevere istruzioni da Cantoni o partiti politici.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Anche i membri del Consiglio degli Stati non sono tenuti a rappresentare il loro Cantone: né il loro Governo né il loro Parlamento.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62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206718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63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111755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Grazie alla loro esperienza professionale i deputati contribuiscono al dibattito parlamentare con concrete conoscenze specialistiche.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Un Parlamento di milizia è anche considerato più vicino al Popolo.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Tuttavia i parlamentari dedicano sempre più tempo al loro mandato politico e alcuni addirittura tutto il loro tempo di lavoro.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Di conseguenza il Parlamento svizzero è costituito di fatto da parlamentari a tempo pieno e parlamentari a tempo parziale.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64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012953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65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199638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Nei Servizi del Parlamento circa 300 collaboratori occupano più di 200 posti a tempo pieno.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Organizzano ad esempio le sedute delle Camere e delle commissioni o effettuano traduzioni.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66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6681581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Nella sua attività il Parlamento intrattiene relazioni di varia natura con altre istituzioni statali.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67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1926589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I rapporti con il Governo sono particolarmente intensi. Lo dimostra già il fatto che ogni quattro anni il Parlamento designa i membri del Governo.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68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865618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Nell'elezione del Consiglio federale la forza dei partiti in Parlamento riveste un ruolo importante. </a:t>
            </a:r>
            <a:r>
              <a:rPr lang="it-IT" dirty="0">
                <a:solidFill>
                  <a:srgbClr val="000000"/>
                </a:solidFill>
              </a:rPr>
              <a:t>Per decenni il Consiglio federale era stato eletto nel rispetto della «formula magica», mentre dal 2003 la sua composizione partitica ha subito diversi cambiamenti.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69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971022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it-IT" sz="1200" b="0" i="0" u="none" strike="noStrike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Il numero di abitanti di un Cantone determina il numero di seggi a cui ha diritto.</a:t>
            </a:r>
            <a:r>
              <a:rPr lang="de-CH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it-IT" sz="1200" b="0" i="0" u="none" strike="noStrike" kern="1200" baseline="0" dirty="0">
                <a:solidFill>
                  <a:srgbClr val="000000"/>
                </a:solidFill>
              </a:rPr>
              <a:t>A Zurigo ne spettano 36. Ma anche Appenzello Interno, Cantone con il minor numero di abitanti, manda a Berna un rappresentante del Popolo.</a:t>
            </a:r>
            <a:endParaRPr lang="de-DE" baseline="0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372502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Parlamento ha eletto il Governo in modo tale che vi siano rappresentati i quattro partiti con il maggior numero di mandati parlamentari. </a:t>
            </a:r>
            <a:endParaRPr lang="it-CH" noProof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70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166368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Il coinvolgimento inizia presto: ancora prima che il disegno di legge arrivi in Parlamento, il Governo sente il parere di Cantoni, partiti e associazioni.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71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034922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Di conseguenza i partiti di Governo non si uniscono in una coalizione per formare l'Esecutivo.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Il Consiglio federale non presenta d'altronde programmi di governo.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72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901097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Con le sue decisioni il Parlamento non esprime al Governo la sua fiducia o la sua sfiducia.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Può rinviare, modificare o respingere i suoi disegni di legge senza che per questo il Governo debba dimettersi.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Ciò conferisce al Parlamento una posizione forte.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Esso è inoltre l'unico organo a livello nazionale a essere direttamente legittimato dal Popolo.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73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97965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74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1396147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75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5284537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La struttura federalista della Svizzera è assai marcata.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Consente di vivere l'unità nella diversità.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Rispetta le peculiarità storiche, linguistiche, culturali e geografiche.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76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6554508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Il numero dei Cantoni è aumentato per l’ultima volta nel 1979, quando è stato fondato il Cantone del Giura.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In un Paese piccolo come la Svizzera il numero di Comuni sta invece diminuendo in seguito alle fusioni: nel Cantone di Glarona ad esempio si contano ormai soltanto tre Comuni.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Per contro, nel 2016 il Cantone di Sciaffusa ha respinto con decisione l'idea di un'amministrazione cantonale senza più Comuni.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77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840555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78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573492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000000"/>
                </a:solidFill>
              </a:rPr>
              <a:t>Quando elabora le leggi, anche il Parlamento è tenuto a rispettare il principio della sussidiarietà e questa ripartizione delle competenze.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79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17817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CH" dirty="0"/>
              <a:t>In cifre assolute sono i Cantoni con un numero maggiore di abitanti ad avere più voce in capitolo in Consiglio nazionale, mentre in termini relativi sono tuttavia i Cantoni con la popolazione più esigua a contare di più.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2667369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80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61561840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81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10244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82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33391856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Ogni intervento in Consiglio nazionale è tradotto simultaneamente nelle altre due lingue ufficiali.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Il plurilinguismo vissuto evidenzia come il rispetto per le minoranze sia fondamentale per la Svizzera.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83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155663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84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50506628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85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992725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Di particolare importanza sono fra l'altro l'adesione a organizzazioni di sicurezza collettiva, come l'ONU, o a comunità sovranazionali.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86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4452324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Fra il 1980 e il 2000 la popolazione è stata chiamata alle urne per un numero particolarmente elevato di queste decisioni.</a:t>
            </a:r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87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1909936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Il comitato d'iniziativa presenta per lo più un testo definitivo.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La Costituzione consente tuttavia anche di presentare una proposta in forma generica.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In tal caso spetta all'Assemblea federale elaborare un testo.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88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403319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Il numero crescente di iniziative popolari rispecchia la grande importanza di questo strumento.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Un'iniziativa può avere conseguenze concrete anche se viene respinta o non è nemmeno sottoposta al voto popolare, </a:t>
            </a:r>
            <a:r>
              <a:rPr lang="de-DE" dirty="0"/>
              <a:t> </a:t>
            </a:r>
            <a:r>
              <a:rPr lang="it-IT" dirty="0">
                <a:solidFill>
                  <a:srgbClr val="000000"/>
                </a:solidFill>
              </a:rPr>
              <a:t>segnatamente quando induce Consiglio federale e Parlamento ad accoglierne almeno in parte le richieste e ad opporle un controprogetto. 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89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4136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srgbClr val="000000"/>
                </a:solidFill>
              </a:rPr>
              <a:t>I Cantoni decidono autonomamente quando e come designare i propri rappresentanti alla Camera alta.</a:t>
            </a:r>
            <a:r>
              <a:rPr lang="de-DE" dirty="0"/>
              <a:t> </a:t>
            </a:r>
            <a:r>
              <a:rPr lang="it-CH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maggior parte li elegge contemporaneamente </a:t>
            </a:r>
            <a:r>
              <a:rPr lang="it-IT" dirty="0">
                <a:solidFill>
                  <a:srgbClr val="000000"/>
                </a:solidFill>
              </a:rPr>
              <a:t>ai membri del Consiglio nazionale, ma con un sistema maggioritario.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Vince così chi ottiene il maggior numero di voti.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Può essere necessario un secondo turno.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820008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Il referendum impedisce una mera politica di maggioranza e favorisce i compromessi.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Costituisce uno stimolo a coinvolgere tempestivamente tutte le forze in grado di lanciare un referendum.</a:t>
            </a:r>
            <a:r>
              <a:rPr lang="de-DE" dirty="0"/>
              <a:t> </a:t>
            </a:r>
            <a:r>
              <a:rPr lang="it-IT" dirty="0">
                <a:solidFill>
                  <a:srgbClr val="000000"/>
                </a:solidFill>
              </a:rPr>
              <a:t>Per affossare un progetto con un referendum è sufficiente la maggioranza dei votanti.</a:t>
            </a:r>
            <a:endParaRPr lang="de-DE" dirty="0">
              <a:solidFill>
                <a:srgbClr val="000000"/>
              </a:solidFill>
            </a:endParaRPr>
          </a:p>
          <a:p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90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8127341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Grazie al referendum gli attori politici possono focalizzare l'attenzione sui loro temi e su loro stessi. Nella maggioranza dei referendum il Popolo dà fiducia alle istituzioni politiche.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91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078518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49250" y="1031875"/>
            <a:ext cx="6099175" cy="34321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>
                <a:solidFill>
                  <a:srgbClr val="000000"/>
                </a:solidFill>
              </a:rPr>
              <a:t>Da primavera fino ad autunno sulla Piazza federale s'innalzano 26 fontanelle d'acqua.</a:t>
            </a:r>
            <a:r>
              <a:rPr lang="de-CH" dirty="0"/>
              <a:t> </a:t>
            </a:r>
            <a:r>
              <a:rPr lang="it-IT" dirty="0">
                <a:solidFill>
                  <a:srgbClr val="000000"/>
                </a:solidFill>
              </a:rPr>
              <a:t>Ricordano che la Svizzera è uno Stato federale con 26 Cantoni.</a:t>
            </a:r>
            <a:r>
              <a:rPr lang="de-CH" dirty="0"/>
              <a:t> </a:t>
            </a:r>
            <a:r>
              <a:rPr lang="it-IT" dirty="0">
                <a:solidFill>
                  <a:srgbClr val="000000"/>
                </a:solidFill>
              </a:rPr>
              <a:t>Le vivaci grida dei bambini che giocano fra gli spruzzi d'acqua giungono addirittura nelle sale di riunione, richiamando costantemente</a:t>
            </a:r>
            <a:r>
              <a:rPr lang="it-IT" baseline="0" dirty="0">
                <a:solidFill>
                  <a:srgbClr val="000000"/>
                </a:solidFill>
              </a:rPr>
              <a:t> </a:t>
            </a:r>
            <a:r>
              <a:rPr lang="it-IT" dirty="0">
                <a:solidFill>
                  <a:srgbClr val="000000"/>
                </a:solidFill>
              </a:rPr>
              <a:t>i deputati alla realtà di tutti i giorni.</a:t>
            </a:r>
            <a:endParaRPr lang="de-CH" dirty="0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92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259931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CH" noProof="0" dirty="0">
                <a:solidFill>
                  <a:srgbClr val="000000"/>
                </a:solidFill>
              </a:rPr>
              <a:t>Abbiamo risposto a tutte le vostre domande?</a:t>
            </a:r>
            <a:r>
              <a:rPr lang="it-CH" noProof="0" dirty="0"/>
              <a:t> </a:t>
            </a:r>
            <a:r>
              <a:rPr lang="it-CH" noProof="0" dirty="0">
                <a:solidFill>
                  <a:srgbClr val="000000"/>
                </a:solidFill>
              </a:rPr>
              <a:t>Oppure ne abbiamo suscitate di nuove?</a:t>
            </a:r>
            <a:r>
              <a:rPr lang="it-CH" noProof="0" dirty="0"/>
              <a:t> </a:t>
            </a:r>
            <a:r>
              <a:rPr lang="it-CH" noProof="0" dirty="0">
                <a:solidFill>
                  <a:srgbClr val="000000"/>
                </a:solidFill>
              </a:rPr>
              <a:t>Trovate</a:t>
            </a:r>
            <a:r>
              <a:rPr lang="it-CH" baseline="0" noProof="0" dirty="0">
                <a:solidFill>
                  <a:srgbClr val="000000"/>
                </a:solidFill>
              </a:rPr>
              <a:t> a</a:t>
            </a:r>
            <a:r>
              <a:rPr lang="it-CH" noProof="0" dirty="0">
                <a:solidFill>
                  <a:srgbClr val="000000"/>
                </a:solidFill>
              </a:rPr>
              <a:t>ltre risposte nelle quattro lingue nazionali e in inglese sul sito www.parlamento.ch.</a:t>
            </a:r>
            <a:r>
              <a:rPr lang="it-CH" noProof="0" dirty="0"/>
              <a:t> </a:t>
            </a:r>
            <a:r>
              <a:rPr lang="it-CH" noProof="0" dirty="0">
                <a:solidFill>
                  <a:srgbClr val="000000"/>
                </a:solidFill>
              </a:rPr>
              <a:t>Vi accompagniamo volentieri anche a fare una visita guidata del Palazzo federale.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493298-6094-4361-B311-891E531296F6}" type="slidenum">
              <a:rPr lang="de-CH" smtClean="0"/>
              <a:pPr/>
              <a:t>93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70204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hyperlink" Target="https://x.com/ParlCH" TargetMode="External"/><Relationship Id="rId3" Type="http://schemas.openxmlformats.org/officeDocument/2006/relationships/hyperlink" Target="http://www.parlament.ch/" TargetMode="External"/><Relationship Id="rId7" Type="http://schemas.openxmlformats.org/officeDocument/2006/relationships/image" Target="../media/image3.emf"/><Relationship Id="rId12" Type="http://schemas.openxmlformats.org/officeDocument/2006/relationships/hyperlink" Target="http://www.parlament.ch/it" TargetMode="External"/><Relationship Id="rId2" Type="http://schemas.openxmlformats.org/officeDocument/2006/relationships/hyperlink" Target="https://www.facebook.com/Schweizer-Parlament-Parlement-suisse-Parlamento-svizzero-345958796467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parlch/" TargetMode="External"/><Relationship Id="rId11" Type="http://schemas.openxmlformats.org/officeDocument/2006/relationships/image" Target="../media/image5.emf"/><Relationship Id="rId5" Type="http://schemas.openxmlformats.org/officeDocument/2006/relationships/image" Target="../media/image2.emf"/><Relationship Id="rId10" Type="http://schemas.openxmlformats.org/officeDocument/2006/relationships/hyperlink" Target="https://www.youtube.com/parlch" TargetMode="External"/><Relationship Id="rId4" Type="http://schemas.openxmlformats.org/officeDocument/2006/relationships/image" Target="../media/image1.emf"/><Relationship Id="rId9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317873"/>
                </a:solidFill>
              </a:defRPr>
            </a:lvl1pPr>
          </a:lstStyle>
          <a:p>
            <a:r>
              <a:rPr lang="de-CH" dirty="0"/>
              <a:t>Fusszeile (einfügen über «Einfügen &gt; Kopf- und Fusszeile»)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0516" y="2996579"/>
            <a:ext cx="5128362" cy="489671"/>
          </a:xfrm>
        </p:spPr>
        <p:txBody>
          <a:bodyPr anchor="ctr"/>
          <a:lstStyle>
            <a:lvl1pPr algn="l">
              <a:defRPr sz="2600">
                <a:solidFill>
                  <a:schemeClr val="bg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76000" y="6432897"/>
            <a:ext cx="1108195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feld 8"/>
          <p:cNvSpPr txBox="1"/>
          <p:nvPr userDrawn="1"/>
        </p:nvSpPr>
        <p:spPr>
          <a:xfrm>
            <a:off x="11208567" y="413934"/>
            <a:ext cx="39954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700" spc="10" baseline="0" dirty="0">
                <a:solidFill>
                  <a:schemeClr val="bg1"/>
                </a:solidFill>
              </a:rPr>
              <a:t>di 94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2459641" y="294556"/>
            <a:ext cx="1188088" cy="2278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de-CH" sz="700" spc="10" baseline="0" dirty="0">
                <a:solidFill>
                  <a:srgbClr val="317873"/>
                </a:solidFill>
              </a:rPr>
              <a:t>Parlamentsdienste</a:t>
            </a:r>
          </a:p>
          <a:p>
            <a:pPr algn="l">
              <a:lnSpc>
                <a:spcPct val="110000"/>
              </a:lnSpc>
            </a:pPr>
            <a:r>
              <a:rPr lang="de-CH" sz="700" spc="10" baseline="0" dirty="0">
                <a:solidFill>
                  <a:srgbClr val="317873"/>
                </a:solidFill>
              </a:rPr>
              <a:t>Das Schweizer Parlament</a:t>
            </a:r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8844DD88-86F6-4BF0-7A30-A901FD2D2F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7200" y="0"/>
            <a:ext cx="6094800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 bIns="1440000" anchor="ctr" anchorCtr="0"/>
          <a:lstStyle>
            <a:lvl1pPr algn="ctr">
              <a:defRPr baseline="0"/>
            </a:lvl1pPr>
          </a:lstStyle>
          <a:p>
            <a:r>
              <a:rPr lang="de-CH" dirty="0"/>
              <a:t>Bild durch Klicken auf Symbol hinzufügen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F21F7BF9-498C-F355-7A96-AC17EDB528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742" y="320552"/>
            <a:ext cx="2019600" cy="138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8866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Bil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>
          <a:xfrm>
            <a:off x="4200525" y="0"/>
            <a:ext cx="7991475" cy="6858000"/>
          </a:xfrm>
          <a:pattFill prst="lgCheck">
            <a:fgClr>
              <a:schemeClr val="bg2"/>
            </a:fgClr>
            <a:bgClr>
              <a:schemeClr val="bg1"/>
            </a:bgClr>
          </a:pattFill>
        </p:spPr>
        <p:txBody>
          <a:bodyPr/>
          <a:lstStyle>
            <a:lvl1pPr algn="ctr">
              <a:defRPr baseline="0"/>
            </a:lvl1pPr>
          </a:lstStyle>
          <a:p>
            <a:br>
              <a:rPr lang="de-CH" dirty="0"/>
            </a:br>
            <a:br>
              <a:rPr lang="de-CH" dirty="0"/>
            </a:br>
            <a:br>
              <a:rPr lang="de-CH" dirty="0"/>
            </a:br>
            <a:br>
              <a:rPr lang="de-CH" dirty="0"/>
            </a:br>
            <a:br>
              <a:rPr lang="de-CH" dirty="0"/>
            </a:br>
            <a:br>
              <a:rPr lang="de-CH" dirty="0"/>
            </a:br>
            <a:r>
              <a:rPr lang="de-CH" dirty="0"/>
              <a:t>Bild durch Klicken auf Symbol hinzufügen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1"/>
          </p:nvPr>
        </p:nvSpPr>
        <p:spPr>
          <a:xfrm>
            <a:off x="4343543" y="294556"/>
            <a:ext cx="1108195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>
          <a:xfrm>
            <a:off x="2457593" y="413934"/>
            <a:ext cx="1622183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 dirty="0"/>
              <a:t>Fusszeile (einfügen über «Einfügen &gt; Kopf- und Fusszeile»)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151540E7-1654-8AF2-BFF9-62FDAD1A05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00" y="1152345"/>
            <a:ext cx="3071728" cy="438355"/>
          </a:xfrm>
        </p:spPr>
        <p:txBody>
          <a:bodyPr/>
          <a:lstStyle>
            <a:lvl1pPr>
              <a:defRPr sz="165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4C724563-2524-908E-F0BA-DB864BCCF192}"/>
              </a:ext>
            </a:extLst>
          </p:cNvPr>
          <p:cNvGrpSpPr/>
          <p:nvPr userDrawn="1"/>
        </p:nvGrpSpPr>
        <p:grpSpPr>
          <a:xfrm>
            <a:off x="575767" y="325512"/>
            <a:ext cx="180000" cy="66799"/>
            <a:chOff x="575767" y="325512"/>
            <a:chExt cx="180000" cy="66799"/>
          </a:xfrm>
        </p:grpSpPr>
        <p:cxnSp>
          <p:nvCxnSpPr>
            <p:cNvPr id="6" name="Gerader Verbinder 5">
              <a:extLst>
                <a:ext uri="{FF2B5EF4-FFF2-40B4-BE49-F238E27FC236}">
                  <a16:creationId xmlns:a16="http://schemas.microsoft.com/office/drawing/2014/main" id="{B7483A3F-4D36-D1F5-57C5-C546EAB09E82}"/>
                </a:ext>
              </a:extLst>
            </p:cNvPr>
            <p:cNvCxnSpPr/>
            <p:nvPr userDrawn="1"/>
          </p:nvCxnSpPr>
          <p:spPr>
            <a:xfrm>
              <a:off x="575767" y="3255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>
              <a:extLst>
                <a:ext uri="{FF2B5EF4-FFF2-40B4-BE49-F238E27FC236}">
                  <a16:creationId xmlns:a16="http://schemas.microsoft.com/office/drawing/2014/main" id="{6FA551EC-8A73-198E-4EA5-D03A8B683A6D}"/>
                </a:ext>
              </a:extLst>
            </p:cNvPr>
            <p:cNvCxnSpPr/>
            <p:nvPr userDrawn="1"/>
          </p:nvCxnSpPr>
          <p:spPr>
            <a:xfrm>
              <a:off x="575767" y="3589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>
              <a:extLst>
                <a:ext uri="{FF2B5EF4-FFF2-40B4-BE49-F238E27FC236}">
                  <a16:creationId xmlns:a16="http://schemas.microsoft.com/office/drawing/2014/main" id="{70B47251-116B-4A3C-1C75-6C8701EB6CFB}"/>
                </a:ext>
              </a:extLst>
            </p:cNvPr>
            <p:cNvCxnSpPr/>
            <p:nvPr userDrawn="1"/>
          </p:nvCxnSpPr>
          <p:spPr>
            <a:xfrm>
              <a:off x="575767" y="392311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hteck 12">
            <a:hlinkClick r:id="rId2" action="ppaction://hlinksldjump"/>
            <a:extLst>
              <a:ext uri="{FF2B5EF4-FFF2-40B4-BE49-F238E27FC236}">
                <a16:creationId xmlns:a16="http://schemas.microsoft.com/office/drawing/2014/main" id="{B88A30E9-B7E4-C362-AF54-94C0F628CF59}"/>
              </a:ext>
            </a:extLst>
          </p:cNvPr>
          <p:cNvSpPr/>
          <p:nvPr userDrawn="1"/>
        </p:nvSpPr>
        <p:spPr>
          <a:xfrm>
            <a:off x="479376" y="260648"/>
            <a:ext cx="360040" cy="201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1690A16-8CF5-BC0F-DE5E-7BB2C4423834}"/>
              </a:ext>
            </a:extLst>
          </p:cNvPr>
          <p:cNvSpPr txBox="1"/>
          <p:nvPr userDrawn="1"/>
        </p:nvSpPr>
        <p:spPr>
          <a:xfrm>
            <a:off x="11208567" y="413934"/>
            <a:ext cx="39954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700" spc="10" baseline="0" dirty="0">
                <a:solidFill>
                  <a:schemeClr val="bg1"/>
                </a:solidFill>
              </a:rPr>
              <a:t>di 94</a:t>
            </a:r>
          </a:p>
        </p:txBody>
      </p:sp>
    </p:spTree>
    <p:extLst>
      <p:ext uri="{BB962C8B-B14F-4D97-AF65-F5344CB8AC3E}">
        <p14:creationId xmlns:p14="http://schemas.microsoft.com/office/powerpoint/2010/main" val="6780067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chlussfoli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528" y="2603501"/>
            <a:ext cx="8534016" cy="1545580"/>
          </a:xfrm>
        </p:spPr>
        <p:txBody>
          <a:bodyPr/>
          <a:lstStyle>
            <a:lvl1pPr algn="l">
              <a:defRPr sz="5400" baseline="0">
                <a:solidFill>
                  <a:schemeClr val="bg1"/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77358" y="6431831"/>
            <a:ext cx="1108195" cy="10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de-CH" dirty="0"/>
              <a:t>Fusszeile (einfügen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/>
          <p:cNvSpPr txBox="1"/>
          <p:nvPr userDrawn="1"/>
        </p:nvSpPr>
        <p:spPr>
          <a:xfrm>
            <a:off x="11208567" y="413934"/>
            <a:ext cx="39954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700" spc="10" baseline="0" dirty="0">
                <a:solidFill>
                  <a:schemeClr val="accent3"/>
                </a:solidFill>
              </a:rPr>
              <a:t>di 94</a:t>
            </a:r>
          </a:p>
        </p:txBody>
      </p:sp>
      <p:sp>
        <p:nvSpPr>
          <p:cNvPr id="21" name="Rechteck 20">
            <a:hlinkClick r:id="rId2"/>
          </p:cNvPr>
          <p:cNvSpPr/>
          <p:nvPr userDrawn="1"/>
        </p:nvSpPr>
        <p:spPr>
          <a:xfrm>
            <a:off x="6219825" y="6006248"/>
            <a:ext cx="596255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Rechteck 22">
            <a:hlinkClick r:id="rId3"/>
          </p:cNvPr>
          <p:cNvSpPr/>
          <p:nvPr userDrawn="1"/>
        </p:nvSpPr>
        <p:spPr>
          <a:xfrm>
            <a:off x="2405062" y="6409874"/>
            <a:ext cx="1098650" cy="134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1782728-17CE-A226-07C5-2825EB15CF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6742" y="320552"/>
            <a:ext cx="2019600" cy="1381252"/>
          </a:xfrm>
          <a:prstGeom prst="rect">
            <a:avLst/>
          </a:prstGeom>
        </p:spPr>
      </p:pic>
      <p:pic>
        <p:nvPicPr>
          <p:cNvPr id="25" name="Grafik 24">
            <a:hlinkClick r:id="rId2"/>
            <a:extLst>
              <a:ext uri="{FF2B5EF4-FFF2-40B4-BE49-F238E27FC236}">
                <a16:creationId xmlns:a16="http://schemas.microsoft.com/office/drawing/2014/main" id="{CE4D1593-EBAF-D934-3261-92839E822DF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84736" y="6295590"/>
            <a:ext cx="219480" cy="223200"/>
          </a:xfrm>
          <a:prstGeom prst="rect">
            <a:avLst/>
          </a:prstGeom>
        </p:spPr>
      </p:pic>
      <p:pic>
        <p:nvPicPr>
          <p:cNvPr id="27" name="Grafik 26">
            <a:hlinkClick r:id="rId6"/>
            <a:extLst>
              <a:ext uri="{FF2B5EF4-FFF2-40B4-BE49-F238E27FC236}">
                <a16:creationId xmlns:a16="http://schemas.microsoft.com/office/drawing/2014/main" id="{9089E61C-29C5-7D68-ED7C-440C4E925A47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431616" y="6295590"/>
            <a:ext cx="219480" cy="223200"/>
          </a:xfrm>
          <a:prstGeom prst="rect">
            <a:avLst/>
          </a:prstGeom>
        </p:spPr>
      </p:pic>
      <p:pic>
        <p:nvPicPr>
          <p:cNvPr id="29" name="Grafik 28">
            <a:hlinkClick r:id="rId8"/>
            <a:extLst>
              <a:ext uri="{FF2B5EF4-FFF2-40B4-BE49-F238E27FC236}">
                <a16:creationId xmlns:a16="http://schemas.microsoft.com/office/drawing/2014/main" id="{DF7E5E60-8DF0-B385-508F-A404898B9205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2461296" y="6295590"/>
            <a:ext cx="219480" cy="223200"/>
          </a:xfrm>
          <a:prstGeom prst="rect">
            <a:avLst/>
          </a:prstGeom>
        </p:spPr>
      </p:pic>
      <p:pic>
        <p:nvPicPr>
          <p:cNvPr id="31" name="Grafik 30">
            <a:hlinkClick r:id="rId10"/>
            <a:extLst>
              <a:ext uri="{FF2B5EF4-FFF2-40B4-BE49-F238E27FC236}">
                <a16:creationId xmlns:a16="http://schemas.microsoft.com/office/drawing/2014/main" id="{456897BF-76E0-ACB9-C49C-CBF471D9B9E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108176" y="6295590"/>
            <a:ext cx="219480" cy="223200"/>
          </a:xfrm>
          <a:prstGeom prst="rect">
            <a:avLst/>
          </a:prstGeom>
        </p:spPr>
      </p:pic>
      <p:sp>
        <p:nvSpPr>
          <p:cNvPr id="32" name="Textfeld 31">
            <a:extLst>
              <a:ext uri="{FF2B5EF4-FFF2-40B4-BE49-F238E27FC236}">
                <a16:creationId xmlns:a16="http://schemas.microsoft.com/office/drawing/2014/main" id="{B7014DAA-961A-FB93-E087-7BF069126F60}"/>
              </a:ext>
            </a:extLst>
          </p:cNvPr>
          <p:cNvSpPr txBox="1"/>
          <p:nvPr userDrawn="1"/>
        </p:nvSpPr>
        <p:spPr>
          <a:xfrm>
            <a:off x="3753237" y="6275556"/>
            <a:ext cx="1046619" cy="253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CH" sz="1650" dirty="0">
                <a:solidFill>
                  <a:schemeClr val="bg1"/>
                </a:solidFill>
              </a:rPr>
              <a:t>@parlCH</a:t>
            </a:r>
          </a:p>
        </p:txBody>
      </p:sp>
      <p:sp>
        <p:nvSpPr>
          <p:cNvPr id="37" name="Textfeld 36">
            <a:hlinkClick r:id="rId12"/>
            <a:extLst>
              <a:ext uri="{FF2B5EF4-FFF2-40B4-BE49-F238E27FC236}">
                <a16:creationId xmlns:a16="http://schemas.microsoft.com/office/drawing/2014/main" id="{2DB7F2F8-4A4C-C0E4-BCBC-6B6CE235ECA2}"/>
              </a:ext>
            </a:extLst>
          </p:cNvPr>
          <p:cNvSpPr txBox="1"/>
          <p:nvPr userDrawn="1"/>
        </p:nvSpPr>
        <p:spPr>
          <a:xfrm>
            <a:off x="2458527" y="4596110"/>
            <a:ext cx="1881205" cy="3450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de-CH" sz="1650" u="sng" dirty="0">
                <a:solidFill>
                  <a:schemeClr val="bg1"/>
                </a:solidFill>
              </a:rPr>
              <a:t>www.parl.ch</a:t>
            </a:r>
          </a:p>
        </p:txBody>
      </p:sp>
    </p:spTree>
    <p:extLst>
      <p:ext uri="{BB962C8B-B14F-4D97-AF65-F5344CB8AC3E}">
        <p14:creationId xmlns:p14="http://schemas.microsoft.com/office/powerpoint/2010/main" val="3542731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(einfügen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 (dunkelgrün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575767" y="325512"/>
            <a:ext cx="180000" cy="66799"/>
            <a:chOff x="575767" y="325512"/>
            <a:chExt cx="180000" cy="66799"/>
          </a:xfrm>
        </p:grpSpPr>
        <p:cxnSp>
          <p:nvCxnSpPr>
            <p:cNvPr id="10" name="Gerader Verbinder 9"/>
            <p:cNvCxnSpPr/>
            <p:nvPr userDrawn="1"/>
          </p:nvCxnSpPr>
          <p:spPr>
            <a:xfrm>
              <a:off x="575767" y="3255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 userDrawn="1"/>
          </p:nvCxnSpPr>
          <p:spPr>
            <a:xfrm>
              <a:off x="575767" y="3589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 userDrawn="1"/>
          </p:nvCxnSpPr>
          <p:spPr>
            <a:xfrm>
              <a:off x="575767" y="392311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hteck 12">
            <a:hlinkClick r:id="rId2" action="ppaction://hlinksldjump"/>
          </p:cNvPr>
          <p:cNvSpPr/>
          <p:nvPr userDrawn="1"/>
        </p:nvSpPr>
        <p:spPr>
          <a:xfrm>
            <a:off x="479376" y="260648"/>
            <a:ext cx="360040" cy="201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AEC6BC"/>
                </a:solidFill>
              </a:defRPr>
            </a:lvl2pPr>
            <a:lvl3pPr>
              <a:defRPr>
                <a:solidFill>
                  <a:srgbClr val="AEC6BC"/>
                </a:solidFill>
              </a:defRPr>
            </a:lvl3pPr>
            <a:lvl4pPr>
              <a:defRPr>
                <a:solidFill>
                  <a:srgbClr val="AEC6BC"/>
                </a:solidFill>
              </a:defRPr>
            </a:lvl4pPr>
            <a:lvl5pPr>
              <a:defRPr>
                <a:solidFill>
                  <a:srgbClr val="AEC6BC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Fusszeile (einfügen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/>
          <p:cNvSpPr txBox="1"/>
          <p:nvPr userDrawn="1"/>
        </p:nvSpPr>
        <p:spPr>
          <a:xfrm>
            <a:off x="11208567" y="413934"/>
            <a:ext cx="39954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700" spc="10" baseline="0" dirty="0">
                <a:solidFill>
                  <a:schemeClr val="bg1"/>
                </a:solidFill>
              </a:rPr>
              <a:t>di 94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2459641" y="294556"/>
            <a:ext cx="1188088" cy="2276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it-IT" sz="700" spc="10" baseline="0" dirty="0">
                <a:solidFill>
                  <a:schemeClr val="bg1"/>
                </a:solidFill>
              </a:rPr>
              <a:t>Servizi del Parlamento</a:t>
            </a:r>
          </a:p>
          <a:p>
            <a:pPr algn="l">
              <a:lnSpc>
                <a:spcPct val="110000"/>
              </a:lnSpc>
            </a:pPr>
            <a:r>
              <a:rPr lang="it-IT" sz="700" spc="10" baseline="0" dirty="0">
                <a:solidFill>
                  <a:schemeClr val="bg1"/>
                </a:solidFill>
              </a:rPr>
              <a:t>Il Parlamento svizzero</a:t>
            </a:r>
          </a:p>
        </p:txBody>
      </p:sp>
    </p:spTree>
    <p:extLst>
      <p:ext uri="{BB962C8B-B14F-4D97-AF65-F5344CB8AC3E}">
        <p14:creationId xmlns:p14="http://schemas.microsoft.com/office/powerpoint/2010/main" val="100247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sverzeichnis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1384" y="2416689"/>
            <a:ext cx="5256584" cy="3773096"/>
          </a:xfrm>
        </p:spPr>
        <p:txBody>
          <a:bodyPr/>
          <a:lstStyle>
            <a:lvl1pPr>
              <a:defRPr sz="1650">
                <a:solidFill>
                  <a:schemeClr val="bg1"/>
                </a:solidFill>
              </a:defRPr>
            </a:lvl1pPr>
            <a:lvl2pPr marL="271463" indent="-271463">
              <a:defRPr sz="1650"/>
            </a:lvl2pPr>
            <a:lvl3pPr>
              <a:defRPr sz="1650"/>
            </a:lvl3pPr>
            <a:lvl4pPr>
              <a:defRPr sz="1650"/>
            </a:lvl4pPr>
            <a:lvl5pPr>
              <a:defRPr sz="165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Fusszeile (einfügen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Textfeld 7"/>
          <p:cNvSpPr txBox="1"/>
          <p:nvPr userDrawn="1"/>
        </p:nvSpPr>
        <p:spPr>
          <a:xfrm>
            <a:off x="2459641" y="294556"/>
            <a:ext cx="1188088" cy="2276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it-IT" sz="700" spc="10" baseline="0" dirty="0">
                <a:solidFill>
                  <a:schemeClr val="bg1"/>
                </a:solidFill>
              </a:rPr>
              <a:t>Servizi del Parlamento</a:t>
            </a:r>
          </a:p>
          <a:p>
            <a:pPr algn="l">
              <a:lnSpc>
                <a:spcPct val="110000"/>
              </a:lnSpc>
            </a:pPr>
            <a:r>
              <a:rPr lang="it-IT" sz="700" spc="10" baseline="0" dirty="0">
                <a:solidFill>
                  <a:schemeClr val="bg1"/>
                </a:solidFill>
              </a:rPr>
              <a:t>Il Parlamento svizzero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3"/>
          </p:nvPr>
        </p:nvSpPr>
        <p:spPr>
          <a:xfrm>
            <a:off x="6240015" y="2419263"/>
            <a:ext cx="5472609" cy="3773096"/>
          </a:xfrm>
        </p:spPr>
        <p:txBody>
          <a:bodyPr/>
          <a:lstStyle>
            <a:lvl1pPr>
              <a:defRPr sz="1650">
                <a:solidFill>
                  <a:schemeClr val="bg1"/>
                </a:solidFill>
              </a:defRPr>
            </a:lvl1pPr>
            <a:lvl2pPr marL="271463" indent="-271463">
              <a:defRPr sz="1650"/>
            </a:lvl2pPr>
            <a:lvl3pPr>
              <a:defRPr sz="1650"/>
            </a:lvl3pPr>
            <a:lvl4pPr>
              <a:defRPr sz="1650"/>
            </a:lvl4pPr>
            <a:lvl5pPr>
              <a:defRPr sz="165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grpSp>
        <p:nvGrpSpPr>
          <p:cNvPr id="16" name="Gruppieren 15"/>
          <p:cNvGrpSpPr/>
          <p:nvPr userDrawn="1"/>
        </p:nvGrpSpPr>
        <p:grpSpPr>
          <a:xfrm>
            <a:off x="596627" y="310361"/>
            <a:ext cx="136797" cy="94514"/>
            <a:chOff x="596627" y="310361"/>
            <a:chExt cx="136797" cy="94514"/>
          </a:xfrm>
        </p:grpSpPr>
        <p:cxnSp>
          <p:nvCxnSpPr>
            <p:cNvPr id="11" name="Gerader Verbinder 10"/>
            <p:cNvCxnSpPr/>
            <p:nvPr userDrawn="1"/>
          </p:nvCxnSpPr>
          <p:spPr>
            <a:xfrm>
              <a:off x="596627" y="310361"/>
              <a:ext cx="136797" cy="94514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 userDrawn="1"/>
          </p:nvCxnSpPr>
          <p:spPr>
            <a:xfrm flipH="1">
              <a:off x="596627" y="310361"/>
              <a:ext cx="136797" cy="94514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feld 16"/>
          <p:cNvSpPr txBox="1"/>
          <p:nvPr userDrawn="1"/>
        </p:nvSpPr>
        <p:spPr>
          <a:xfrm>
            <a:off x="11208567" y="413934"/>
            <a:ext cx="39954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700" spc="10" baseline="0" dirty="0">
                <a:solidFill>
                  <a:schemeClr val="bg1"/>
                </a:solidFill>
              </a:rPr>
              <a:t>di 94</a:t>
            </a:r>
          </a:p>
        </p:txBody>
      </p:sp>
      <p:sp>
        <p:nvSpPr>
          <p:cNvPr id="18" name="Rechteck 17">
            <a:hlinkClick r:id="rId2" action="ppaction://hlinksldjump"/>
          </p:cNvPr>
          <p:cNvSpPr/>
          <p:nvPr userDrawn="1"/>
        </p:nvSpPr>
        <p:spPr>
          <a:xfrm>
            <a:off x="479376" y="260648"/>
            <a:ext cx="360040" cy="201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83891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 (hellgrau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(einfügen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4042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Grafiken (hellgrau)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1384" y="1115367"/>
            <a:ext cx="5112568" cy="873473"/>
          </a:xfrm>
        </p:spPr>
        <p:txBody>
          <a:bodyPr/>
          <a:lstStyle>
            <a:lvl1pPr>
              <a:lnSpc>
                <a:spcPct val="114000"/>
              </a:lnSpc>
              <a:defRPr sz="1650"/>
            </a:lvl1pPr>
            <a:lvl2pPr>
              <a:lnSpc>
                <a:spcPct val="114000"/>
              </a:lnSpc>
              <a:defRPr sz="1650"/>
            </a:lvl2pPr>
            <a:lvl3pPr>
              <a:lnSpc>
                <a:spcPct val="114000"/>
              </a:lnSpc>
              <a:defRPr sz="1650"/>
            </a:lvl3pPr>
            <a:lvl4pPr>
              <a:lnSpc>
                <a:spcPct val="114000"/>
              </a:lnSpc>
              <a:defRPr sz="1650"/>
            </a:lvl4pPr>
            <a:lvl5pPr>
              <a:lnSpc>
                <a:spcPct val="114000"/>
              </a:lnSpc>
              <a:defRPr sz="165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CH"/>
              <a:t>Fusszeile (einfügen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‹Nr.›</a:t>
            </a:fld>
            <a:endParaRPr lang="de-CH"/>
          </a:p>
        </p:txBody>
      </p:sp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6242226" y="1118035"/>
            <a:ext cx="5112568" cy="873473"/>
          </a:xfrm>
        </p:spPr>
        <p:txBody>
          <a:bodyPr/>
          <a:lstStyle>
            <a:lvl1pPr>
              <a:lnSpc>
                <a:spcPct val="114000"/>
              </a:lnSpc>
              <a:defRPr sz="1650"/>
            </a:lvl1pPr>
            <a:lvl2pPr>
              <a:lnSpc>
                <a:spcPct val="114000"/>
              </a:lnSpc>
              <a:defRPr sz="1650"/>
            </a:lvl2pPr>
            <a:lvl3pPr>
              <a:lnSpc>
                <a:spcPct val="114000"/>
              </a:lnSpc>
              <a:defRPr sz="1650"/>
            </a:lvl3pPr>
            <a:lvl4pPr>
              <a:lnSpc>
                <a:spcPct val="114000"/>
              </a:lnSpc>
              <a:defRPr sz="1650"/>
            </a:lvl4pPr>
            <a:lvl5pPr>
              <a:lnSpc>
                <a:spcPct val="114000"/>
              </a:lnSpc>
              <a:defRPr sz="165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37163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und Grafiken (rot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1384" y="1115367"/>
            <a:ext cx="5112568" cy="873473"/>
          </a:xfrm>
        </p:spPr>
        <p:txBody>
          <a:bodyPr/>
          <a:lstStyle>
            <a:lvl1pPr>
              <a:lnSpc>
                <a:spcPct val="114000"/>
              </a:lnSpc>
              <a:defRPr sz="165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650">
                <a:solidFill>
                  <a:schemeClr val="bg1"/>
                </a:solidFill>
              </a:defRPr>
            </a:lvl2pPr>
            <a:lvl3pPr>
              <a:lnSpc>
                <a:spcPct val="114000"/>
              </a:lnSpc>
              <a:defRPr sz="1650">
                <a:solidFill>
                  <a:schemeClr val="bg1"/>
                </a:solidFill>
              </a:defRPr>
            </a:lvl3pPr>
            <a:lvl4pPr>
              <a:lnSpc>
                <a:spcPct val="114000"/>
              </a:lnSpc>
              <a:defRPr sz="1650">
                <a:solidFill>
                  <a:schemeClr val="bg1"/>
                </a:solidFill>
              </a:defRPr>
            </a:lvl4pPr>
            <a:lvl5pPr>
              <a:lnSpc>
                <a:spcPct val="114000"/>
              </a:lnSpc>
              <a:defRPr sz="16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Fusszeile (einfügen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8" name="Inhaltsplatzhalter 2"/>
          <p:cNvSpPr>
            <a:spLocks noGrp="1"/>
          </p:cNvSpPr>
          <p:nvPr>
            <p:ph idx="13"/>
          </p:nvPr>
        </p:nvSpPr>
        <p:spPr>
          <a:xfrm>
            <a:off x="6242226" y="1118035"/>
            <a:ext cx="5112568" cy="873473"/>
          </a:xfrm>
        </p:spPr>
        <p:txBody>
          <a:bodyPr/>
          <a:lstStyle>
            <a:lvl1pPr>
              <a:lnSpc>
                <a:spcPct val="114000"/>
              </a:lnSpc>
              <a:defRPr sz="1650">
                <a:solidFill>
                  <a:schemeClr val="bg1"/>
                </a:solidFill>
              </a:defRPr>
            </a:lvl1pPr>
            <a:lvl2pPr>
              <a:lnSpc>
                <a:spcPct val="114000"/>
              </a:lnSpc>
              <a:defRPr sz="1650">
                <a:solidFill>
                  <a:schemeClr val="bg1"/>
                </a:solidFill>
              </a:defRPr>
            </a:lvl2pPr>
            <a:lvl3pPr>
              <a:lnSpc>
                <a:spcPct val="114000"/>
              </a:lnSpc>
              <a:defRPr sz="1650">
                <a:solidFill>
                  <a:schemeClr val="bg1"/>
                </a:solidFill>
              </a:defRPr>
            </a:lvl3pPr>
            <a:lvl4pPr>
              <a:lnSpc>
                <a:spcPct val="114000"/>
              </a:lnSpc>
              <a:defRPr sz="1650">
                <a:solidFill>
                  <a:schemeClr val="bg1"/>
                </a:solidFill>
              </a:defRPr>
            </a:lvl4pPr>
            <a:lvl5pPr>
              <a:lnSpc>
                <a:spcPct val="114000"/>
              </a:lnSpc>
              <a:defRPr sz="1650"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575767" y="325512"/>
            <a:ext cx="180000" cy="66799"/>
            <a:chOff x="575767" y="325512"/>
            <a:chExt cx="180000" cy="66799"/>
          </a:xfrm>
        </p:grpSpPr>
        <p:cxnSp>
          <p:nvCxnSpPr>
            <p:cNvPr id="9" name="Gerader Verbinder 8"/>
            <p:cNvCxnSpPr/>
            <p:nvPr userDrawn="1"/>
          </p:nvCxnSpPr>
          <p:spPr>
            <a:xfrm>
              <a:off x="575767" y="3255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 userDrawn="1"/>
          </p:nvCxnSpPr>
          <p:spPr>
            <a:xfrm>
              <a:off x="575767" y="3589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 userDrawn="1"/>
          </p:nvCxnSpPr>
          <p:spPr>
            <a:xfrm>
              <a:off x="575767" y="392311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Rechteck 11">
            <a:hlinkClick r:id="rId2" action="ppaction://hlinksldjump"/>
          </p:cNvPr>
          <p:cNvSpPr/>
          <p:nvPr userDrawn="1"/>
        </p:nvSpPr>
        <p:spPr>
          <a:xfrm>
            <a:off x="479376" y="260648"/>
            <a:ext cx="360040" cy="201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Textfeld 12"/>
          <p:cNvSpPr txBox="1"/>
          <p:nvPr userDrawn="1"/>
        </p:nvSpPr>
        <p:spPr>
          <a:xfrm>
            <a:off x="11208567" y="413934"/>
            <a:ext cx="39954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700" spc="10" baseline="0" dirty="0">
                <a:solidFill>
                  <a:schemeClr val="bg1"/>
                </a:solidFill>
              </a:rPr>
              <a:t>di 94</a:t>
            </a:r>
          </a:p>
        </p:txBody>
      </p:sp>
      <p:sp>
        <p:nvSpPr>
          <p:cNvPr id="14" name="Textfeld 13"/>
          <p:cNvSpPr txBox="1"/>
          <p:nvPr userDrawn="1"/>
        </p:nvSpPr>
        <p:spPr>
          <a:xfrm>
            <a:off x="2459641" y="294556"/>
            <a:ext cx="1188088" cy="2276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it-IT" sz="700" spc="10" baseline="0" dirty="0">
                <a:solidFill>
                  <a:schemeClr val="bg1"/>
                </a:solidFill>
              </a:rPr>
              <a:t>Servizi del Parlamento</a:t>
            </a:r>
          </a:p>
          <a:p>
            <a:pPr algn="l">
              <a:lnSpc>
                <a:spcPct val="110000"/>
              </a:lnSpc>
            </a:pPr>
            <a:r>
              <a:rPr lang="it-IT" sz="700" spc="10" baseline="0" dirty="0">
                <a:solidFill>
                  <a:schemeClr val="bg1"/>
                </a:solidFill>
              </a:rPr>
              <a:t>Il Parlamento svizzero</a:t>
            </a:r>
          </a:p>
        </p:txBody>
      </p:sp>
    </p:spTree>
    <p:extLst>
      <p:ext uri="{BB962C8B-B14F-4D97-AF65-F5344CB8AC3E}">
        <p14:creationId xmlns:p14="http://schemas.microsoft.com/office/powerpoint/2010/main" val="711874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 (anthrazit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ieren 8"/>
          <p:cNvGrpSpPr/>
          <p:nvPr userDrawn="1"/>
        </p:nvGrpSpPr>
        <p:grpSpPr>
          <a:xfrm>
            <a:off x="575767" y="325512"/>
            <a:ext cx="180000" cy="66799"/>
            <a:chOff x="575767" y="325512"/>
            <a:chExt cx="180000" cy="66799"/>
          </a:xfrm>
        </p:grpSpPr>
        <p:cxnSp>
          <p:nvCxnSpPr>
            <p:cNvPr id="10" name="Gerader Verbinder 9"/>
            <p:cNvCxnSpPr/>
            <p:nvPr userDrawn="1"/>
          </p:nvCxnSpPr>
          <p:spPr>
            <a:xfrm>
              <a:off x="575767" y="3255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 userDrawn="1"/>
          </p:nvCxnSpPr>
          <p:spPr>
            <a:xfrm>
              <a:off x="575767" y="3589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 userDrawn="1"/>
          </p:nvCxnSpPr>
          <p:spPr>
            <a:xfrm>
              <a:off x="575767" y="392311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hteck 12">
            <a:hlinkClick r:id="rId2" action="ppaction://hlinksldjump"/>
          </p:cNvPr>
          <p:cNvSpPr/>
          <p:nvPr userDrawn="1"/>
        </p:nvSpPr>
        <p:spPr>
          <a:xfrm>
            <a:off x="479376" y="260648"/>
            <a:ext cx="360040" cy="201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528" y="1191600"/>
            <a:ext cx="9149586" cy="4383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58528" y="2022230"/>
            <a:ext cx="9149586" cy="301173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AEC6BC"/>
                </a:solidFill>
              </a:defRPr>
            </a:lvl2pPr>
            <a:lvl3pPr>
              <a:defRPr>
                <a:solidFill>
                  <a:srgbClr val="AEC6BC"/>
                </a:solidFill>
              </a:defRPr>
            </a:lvl3pPr>
            <a:lvl4pPr>
              <a:defRPr>
                <a:solidFill>
                  <a:srgbClr val="AEC6BC"/>
                </a:solidFill>
              </a:defRPr>
            </a:lvl4pPr>
            <a:lvl5pPr>
              <a:defRPr>
                <a:solidFill>
                  <a:srgbClr val="AEC6BC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Fusszeile (einfügen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7" name="Textfeld 6"/>
          <p:cNvSpPr txBox="1"/>
          <p:nvPr userDrawn="1"/>
        </p:nvSpPr>
        <p:spPr>
          <a:xfrm>
            <a:off x="11208567" y="413934"/>
            <a:ext cx="39954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700" spc="10" baseline="0" dirty="0">
                <a:solidFill>
                  <a:schemeClr val="bg1"/>
                </a:solidFill>
              </a:rPr>
              <a:t>di 94</a:t>
            </a:r>
          </a:p>
        </p:txBody>
      </p:sp>
      <p:sp>
        <p:nvSpPr>
          <p:cNvPr id="8" name="Textfeld 7"/>
          <p:cNvSpPr txBox="1"/>
          <p:nvPr userDrawn="1"/>
        </p:nvSpPr>
        <p:spPr>
          <a:xfrm>
            <a:off x="2459641" y="294556"/>
            <a:ext cx="1188088" cy="2276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it-IT" sz="700" spc="10" baseline="0" dirty="0">
                <a:solidFill>
                  <a:schemeClr val="bg1"/>
                </a:solidFill>
              </a:rPr>
              <a:t>Servizi del Parlamento</a:t>
            </a:r>
          </a:p>
          <a:p>
            <a:pPr algn="l">
              <a:lnSpc>
                <a:spcPct val="110000"/>
              </a:lnSpc>
            </a:pPr>
            <a:r>
              <a:rPr lang="it-IT" sz="700" spc="10" baseline="0" dirty="0">
                <a:solidFill>
                  <a:schemeClr val="bg1"/>
                </a:solidFill>
              </a:rPr>
              <a:t>Il Parlamento svizzero</a:t>
            </a:r>
          </a:p>
        </p:txBody>
      </p:sp>
    </p:spTree>
    <p:extLst>
      <p:ext uri="{BB962C8B-B14F-4D97-AF65-F5344CB8AC3E}">
        <p14:creationId xmlns:p14="http://schemas.microsoft.com/office/powerpoint/2010/main" val="2284040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 vollflächig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ctr">
              <a:defRPr baseline="0"/>
            </a:lvl1pPr>
          </a:lstStyle>
          <a:p>
            <a:br>
              <a:rPr lang="de-CH" dirty="0"/>
            </a:br>
            <a:br>
              <a:rPr lang="de-CH" dirty="0"/>
            </a:br>
            <a:br>
              <a:rPr lang="de-CH" dirty="0"/>
            </a:br>
            <a:br>
              <a:rPr lang="de-CH" dirty="0"/>
            </a:br>
            <a:br>
              <a:rPr lang="de-CH" dirty="0"/>
            </a:br>
            <a:br>
              <a:rPr lang="de-CH" dirty="0"/>
            </a:br>
            <a:r>
              <a:rPr lang="de-CH" dirty="0"/>
              <a:t>Bild durch Klicken auf Symbol hinzufügen</a:t>
            </a:r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CH"/>
              <a:t>Fusszeile (einfügen über «Einfügen &gt; Kopf- und Fusszeile»)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29006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" Target="../slides/slide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458528" y="1190445"/>
            <a:ext cx="9149586" cy="4383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458528" y="2303253"/>
            <a:ext cx="9149586" cy="38737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339733" y="294556"/>
            <a:ext cx="1108195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spc="10" baseline="0">
                <a:solidFill>
                  <a:schemeClr val="accent5"/>
                </a:solidFill>
              </a:defRPr>
            </a:lvl1pPr>
          </a:lstStyle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339733" y="413934"/>
            <a:ext cx="6436787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700" spc="10" baseline="0">
                <a:solidFill>
                  <a:schemeClr val="tx1"/>
                </a:solidFill>
              </a:defRPr>
            </a:lvl1pPr>
          </a:lstStyle>
          <a:p>
            <a:r>
              <a:rPr lang="de-CH"/>
              <a:t>Fusszeile (einfügen über «Einfügen &gt; Kopf- und Fusszeile»)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208568" y="294556"/>
            <a:ext cx="399547" cy="10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700" spc="10" baseline="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de-CH" smtClean="0"/>
              <a:pPr/>
              <a:t>‹Nr.›</a:t>
            </a:fld>
            <a:endParaRPr lang="de-CH"/>
          </a:p>
        </p:txBody>
      </p:sp>
      <p:sp>
        <p:nvSpPr>
          <p:cNvPr id="9" name="Textfeld 8"/>
          <p:cNvSpPr txBox="1"/>
          <p:nvPr userDrawn="1"/>
        </p:nvSpPr>
        <p:spPr>
          <a:xfrm>
            <a:off x="11208567" y="413934"/>
            <a:ext cx="39954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700" spc="10" baseline="0" dirty="0"/>
              <a:t>di 94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2459641" y="294556"/>
            <a:ext cx="1188088" cy="2276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it-IT" sz="700" spc="10" baseline="0" dirty="0"/>
              <a:t>Servizi del Parlamento</a:t>
            </a:r>
          </a:p>
          <a:p>
            <a:pPr algn="l">
              <a:lnSpc>
                <a:spcPct val="110000"/>
              </a:lnSpc>
            </a:pPr>
            <a:r>
              <a:rPr lang="it-IT" sz="700" spc="10" baseline="0" dirty="0"/>
              <a:t>Il Parlamento svizzero</a:t>
            </a:r>
            <a:endParaRPr lang="de-CH" sz="700" spc="10" baseline="0" dirty="0"/>
          </a:p>
        </p:txBody>
      </p:sp>
      <p:grpSp>
        <p:nvGrpSpPr>
          <p:cNvPr id="15" name="Gruppieren 14"/>
          <p:cNvGrpSpPr/>
          <p:nvPr userDrawn="1"/>
        </p:nvGrpSpPr>
        <p:grpSpPr>
          <a:xfrm>
            <a:off x="575767" y="325512"/>
            <a:ext cx="180000" cy="66799"/>
            <a:chOff x="575767" y="325512"/>
            <a:chExt cx="180000" cy="66799"/>
          </a:xfrm>
        </p:grpSpPr>
        <p:cxnSp>
          <p:nvCxnSpPr>
            <p:cNvPr id="12" name="Gerader Verbinder 11"/>
            <p:cNvCxnSpPr/>
            <p:nvPr userDrawn="1"/>
          </p:nvCxnSpPr>
          <p:spPr>
            <a:xfrm>
              <a:off x="575767" y="325512"/>
              <a:ext cx="180000" cy="0"/>
            </a:xfrm>
            <a:prstGeom prst="line">
              <a:avLst/>
            </a:prstGeom>
            <a:ln w="508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 userDrawn="1"/>
          </p:nvCxnSpPr>
          <p:spPr>
            <a:xfrm>
              <a:off x="575767" y="358912"/>
              <a:ext cx="180000" cy="0"/>
            </a:xfrm>
            <a:prstGeom prst="line">
              <a:avLst/>
            </a:prstGeom>
            <a:ln w="508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r Verbinder 13"/>
            <p:cNvCxnSpPr/>
            <p:nvPr userDrawn="1"/>
          </p:nvCxnSpPr>
          <p:spPr>
            <a:xfrm>
              <a:off x="575767" y="392311"/>
              <a:ext cx="180000" cy="0"/>
            </a:xfrm>
            <a:prstGeom prst="line">
              <a:avLst/>
            </a:prstGeom>
            <a:ln w="508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Rechteck 15">
            <a:hlinkClick r:id="rId13" action="ppaction://hlinksldjump"/>
          </p:cNvPr>
          <p:cNvSpPr/>
          <p:nvPr userDrawn="1"/>
        </p:nvSpPr>
        <p:spPr>
          <a:xfrm>
            <a:off x="479376" y="260648"/>
            <a:ext cx="360040" cy="201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1" r:id="rId3"/>
    <p:sldLayoutId id="2147483660" r:id="rId4"/>
    <p:sldLayoutId id="2147483662" r:id="rId5"/>
    <p:sldLayoutId id="2147483664" r:id="rId6"/>
    <p:sldLayoutId id="2147483666" r:id="rId7"/>
    <p:sldLayoutId id="2147483663" r:id="rId8"/>
    <p:sldLayoutId id="2147483665" r:id="rId9"/>
    <p:sldLayoutId id="2147483668" r:id="rId10"/>
    <p:sldLayoutId id="2147483667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600" kern="1200" spc="20" baseline="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tabLst>
          <a:tab pos="361950" algn="l"/>
        </a:tabLst>
        <a:defRPr sz="2600" kern="1200" spc="20" baseline="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361950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"/>
        <a:defRPr sz="2600" kern="1200" spc="20" baseline="0">
          <a:solidFill>
            <a:schemeClr val="tx1"/>
          </a:solidFill>
          <a:latin typeface="+mn-lt"/>
          <a:ea typeface="+mn-ea"/>
          <a:cs typeface="+mn-cs"/>
        </a:defRPr>
      </a:lvl2pPr>
      <a:lvl3pPr marL="712788" indent="-350838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"/>
        <a:defRPr sz="2600" kern="1200" spc="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4738" indent="-361950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"/>
        <a:defRPr sz="2600" kern="1200" spc="20" baseline="0">
          <a:solidFill>
            <a:schemeClr val="tx1"/>
          </a:solidFill>
          <a:latin typeface="+mn-lt"/>
          <a:ea typeface="+mn-ea"/>
          <a:cs typeface="+mn-cs"/>
        </a:defRPr>
      </a:lvl4pPr>
      <a:lvl5pPr marL="1436688" indent="-361950" algn="l" defTabSz="914400" rtl="0" eaLnBrk="1" latinLnBrk="0" hangingPunct="1">
        <a:lnSpc>
          <a:spcPct val="110000"/>
        </a:lnSpc>
        <a:spcBef>
          <a:spcPts val="0"/>
        </a:spcBef>
        <a:buFont typeface="Wingdings" panose="05000000000000000000" pitchFamily="2" charset="2"/>
        <a:buChar char=""/>
        <a:defRPr sz="2600" kern="1200" spc="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5.xml"/><Relationship Id="rId13" Type="http://schemas.openxmlformats.org/officeDocument/2006/relationships/slide" Target="slide75.xml"/><Relationship Id="rId18" Type="http://schemas.openxmlformats.org/officeDocument/2006/relationships/slide" Target="slide65.xml"/><Relationship Id="rId3" Type="http://schemas.openxmlformats.org/officeDocument/2006/relationships/slide" Target="slide5.xml"/><Relationship Id="rId21" Type="http://schemas.openxmlformats.org/officeDocument/2006/relationships/slide" Target="slide3.xml"/><Relationship Id="rId7" Type="http://schemas.openxmlformats.org/officeDocument/2006/relationships/slide" Target="slide41.xml"/><Relationship Id="rId12" Type="http://schemas.openxmlformats.org/officeDocument/2006/relationships/slide" Target="slide80.xml"/><Relationship Id="rId17" Type="http://schemas.openxmlformats.org/officeDocument/2006/relationships/slide" Target="slide62.xml"/><Relationship Id="rId2" Type="http://schemas.openxmlformats.org/officeDocument/2006/relationships/notesSlide" Target="../notesSlides/notesSlide2.xml"/><Relationship Id="rId16" Type="http://schemas.openxmlformats.org/officeDocument/2006/relationships/slide" Target="slide63.xml"/><Relationship Id="rId20" Type="http://schemas.openxmlformats.org/officeDocument/2006/relationships/slide" Target="slide54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9.xml"/><Relationship Id="rId11" Type="http://schemas.openxmlformats.org/officeDocument/2006/relationships/slide" Target="slide68.xml"/><Relationship Id="rId24" Type="http://schemas.openxmlformats.org/officeDocument/2006/relationships/slide" Target="slide67.xml"/><Relationship Id="rId5" Type="http://schemas.openxmlformats.org/officeDocument/2006/relationships/slide" Target="slide9.xml"/><Relationship Id="rId15" Type="http://schemas.openxmlformats.org/officeDocument/2006/relationships/slide" Target="slide60.xml"/><Relationship Id="rId23" Type="http://schemas.openxmlformats.org/officeDocument/2006/relationships/slide" Target="slide49.xml"/><Relationship Id="rId10" Type="http://schemas.openxmlformats.org/officeDocument/2006/relationships/slide" Target="slide47.xml"/><Relationship Id="rId19" Type="http://schemas.openxmlformats.org/officeDocument/2006/relationships/slide" Target="slide50.xml"/><Relationship Id="rId4" Type="http://schemas.openxmlformats.org/officeDocument/2006/relationships/slide" Target="slide13.xml"/><Relationship Id="rId9" Type="http://schemas.openxmlformats.org/officeDocument/2006/relationships/slide" Target="slide43.xml"/><Relationship Id="rId14" Type="http://schemas.openxmlformats.org/officeDocument/2006/relationships/slide" Target="slide84.xml"/><Relationship Id="rId22" Type="http://schemas.openxmlformats.org/officeDocument/2006/relationships/slide" Target="slide4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slide" Target="slide19.xml"/><Relationship Id="rId5" Type="http://schemas.openxmlformats.org/officeDocument/2006/relationships/slide" Target="slide9.xml"/><Relationship Id="rId4" Type="http://schemas.openxmlformats.org/officeDocument/2006/relationships/slide" Target="slide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6" Type="http://schemas.openxmlformats.org/officeDocument/2006/relationships/slide" Target="slide47.xml"/><Relationship Id="rId5" Type="http://schemas.openxmlformats.org/officeDocument/2006/relationships/slide" Target="slide43.xml"/><Relationship Id="rId4" Type="http://schemas.openxmlformats.org/officeDocument/2006/relationships/slide" Target="slide4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6" Type="http://schemas.openxmlformats.org/officeDocument/2006/relationships/slide" Target="slide47.xml"/><Relationship Id="rId5" Type="http://schemas.openxmlformats.org/officeDocument/2006/relationships/slide" Target="slide43.xml"/><Relationship Id="rId4" Type="http://schemas.openxmlformats.org/officeDocument/2006/relationships/slide" Target="slide4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6" Type="http://schemas.openxmlformats.org/officeDocument/2006/relationships/slide" Target="slide47.xml"/><Relationship Id="rId5" Type="http://schemas.openxmlformats.org/officeDocument/2006/relationships/slide" Target="slide43.xml"/><Relationship Id="rId4" Type="http://schemas.openxmlformats.org/officeDocument/2006/relationships/slide" Target="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1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47.xml"/><Relationship Id="rId5" Type="http://schemas.openxmlformats.org/officeDocument/2006/relationships/slide" Target="slide43.xml"/><Relationship Id="rId4" Type="http://schemas.openxmlformats.org/officeDocument/2006/relationships/slide" Target="slide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54.xml"/><Relationship Id="rId3" Type="http://schemas.openxmlformats.org/officeDocument/2006/relationships/slide" Target="slide60.xml"/><Relationship Id="rId7" Type="http://schemas.openxmlformats.org/officeDocument/2006/relationships/slide" Target="slide50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6" Type="http://schemas.openxmlformats.org/officeDocument/2006/relationships/slide" Target="slide65.xml"/><Relationship Id="rId5" Type="http://schemas.openxmlformats.org/officeDocument/2006/relationships/slide" Target="slide62.xml"/><Relationship Id="rId4" Type="http://schemas.openxmlformats.org/officeDocument/2006/relationships/slide" Target="slide6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rlament.ch/it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4" Type="http://schemas.openxmlformats.org/officeDocument/2006/relationships/slide" Target="slide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6" Type="http://schemas.openxmlformats.org/officeDocument/2006/relationships/slide" Target="slide84.xml"/><Relationship Id="rId5" Type="http://schemas.openxmlformats.org/officeDocument/2006/relationships/slide" Target="slide74.xml"/><Relationship Id="rId4" Type="http://schemas.openxmlformats.org/officeDocument/2006/relationships/slide" Target="slide8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Relationship Id="rId4" Type="http://schemas.openxmlformats.org/officeDocument/2006/relationships/slide" Target="slide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Relationship Id="rId4" Type="http://schemas.openxmlformats.org/officeDocument/2006/relationships/slide" Target="slide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0516" y="2996579"/>
            <a:ext cx="5128362" cy="489671"/>
          </a:xfrm>
        </p:spPr>
        <p:txBody>
          <a:bodyPr/>
          <a:lstStyle/>
          <a:p>
            <a:r>
              <a:rPr lang="it-CH" noProof="0" dirty="0"/>
              <a:t>Il Parlamento svizzero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76000" y="6432897"/>
            <a:ext cx="1108195" cy="108000"/>
          </a:xfrm>
        </p:spPr>
        <p:txBody>
          <a:bodyPr/>
          <a:lstStyle/>
          <a:p>
            <a:r>
              <a:rPr lang="de-CH" dirty="0" err="1"/>
              <a:t>Dicembre</a:t>
            </a:r>
            <a:r>
              <a:rPr lang="de-CH" dirty="0"/>
              <a:t> 2024</a:t>
            </a:r>
          </a:p>
        </p:txBody>
      </p:sp>
      <p:pic>
        <p:nvPicPr>
          <p:cNvPr id="10" name="Bildplatzhalter 9" descr="Ein Bild, das draußen, Gebäude, Himmel, Klassische Architektur enthält.&#10;&#10;Automatisch generierte Beschreibung">
            <a:extLst>
              <a:ext uri="{FF2B5EF4-FFF2-40B4-BE49-F238E27FC236}">
                <a16:creationId xmlns:a16="http://schemas.microsoft.com/office/drawing/2014/main" id="{E8CE631E-D835-D1F0-C732-7D3C6B36FC6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" r="24"/>
          <a:stretch>
            <a:fillRect/>
          </a:stretch>
        </p:blipFill>
        <p:spPr/>
      </p:pic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CA6AA97E-D4A2-561E-0600-CBEE80AE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64552" y="294556"/>
            <a:ext cx="543563" cy="326132"/>
          </a:xfrm>
        </p:spPr>
        <p:txBody>
          <a:bodyPr/>
          <a:lstStyle/>
          <a:p>
            <a:fld id="{442AD375-037F-43D0-B059-5172DA06796A}" type="slidenum">
              <a:rPr lang="de-CH" smtClean="0"/>
              <a:pPr/>
              <a:t>1</a:t>
            </a:fld>
            <a:endParaRPr lang="de-CH" dirty="0"/>
          </a:p>
          <a:p>
            <a:r>
              <a:rPr lang="de-CH" dirty="0"/>
              <a:t>di 94</a:t>
            </a:r>
          </a:p>
        </p:txBody>
      </p:sp>
    </p:spTree>
    <p:extLst>
      <p:ext uri="{BB962C8B-B14F-4D97-AF65-F5344CB8AC3E}">
        <p14:creationId xmlns:p14="http://schemas.microsoft.com/office/powerpoint/2010/main" val="3521967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Consiglio degli Stati</a:t>
            </a:r>
            <a:endParaRPr lang="it-CH" noProof="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>
                <a:solidFill>
                  <a:srgbClr val="000000"/>
                </a:solidFill>
              </a:rPr>
              <a:t>Venti Cantoni hanno due seggi e sei Cantoni</a:t>
            </a:r>
          </a:p>
          <a:p>
            <a:r>
              <a:rPr lang="it-CH" noProof="0" dirty="0">
                <a:solidFill>
                  <a:srgbClr val="000000"/>
                </a:solidFill>
              </a:rPr>
              <a:t>un seggio ciascuno.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14474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Cantoni il cui voto </a:t>
            </a:r>
          </a:p>
          <a:p>
            <a:r>
              <a:rPr lang="it-IT" noProof="0" dirty="0"/>
              <a:t>vale metà </a:t>
            </a:r>
            <a:endParaRPr lang="it-CH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11</a:t>
            </a:fld>
            <a:endParaRPr lang="de-CH"/>
          </a:p>
        </p:txBody>
      </p:sp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1696020" y="742776"/>
            <a:ext cx="9080500" cy="6070600"/>
            <a:chOff x="1168" y="1112"/>
            <a:chExt cx="5720" cy="3824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1168" y="1112"/>
              <a:ext cx="5720" cy="3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1175" y="1136"/>
              <a:ext cx="5716" cy="3621"/>
            </a:xfrm>
            <a:custGeom>
              <a:avLst/>
              <a:gdLst>
                <a:gd name="T0" fmla="*/ 75 w 9515"/>
                <a:gd name="T1" fmla="*/ 4945 h 6026"/>
                <a:gd name="T2" fmla="*/ 562 w 9515"/>
                <a:gd name="T3" fmla="*/ 4875 h 6026"/>
                <a:gd name="T4" fmla="*/ 469 w 9515"/>
                <a:gd name="T5" fmla="*/ 4585 h 6026"/>
                <a:gd name="T6" fmla="*/ 5121 w 9515"/>
                <a:gd name="T7" fmla="*/ 323 h 6026"/>
                <a:gd name="T8" fmla="*/ 5523 w 9515"/>
                <a:gd name="T9" fmla="*/ 405 h 6026"/>
                <a:gd name="T10" fmla="*/ 5505 w 9515"/>
                <a:gd name="T11" fmla="*/ 641 h 6026"/>
                <a:gd name="T12" fmla="*/ 5437 w 9515"/>
                <a:gd name="T13" fmla="*/ 627 h 6026"/>
                <a:gd name="T14" fmla="*/ 5101 w 9515"/>
                <a:gd name="T15" fmla="*/ 705 h 6026"/>
                <a:gd name="T16" fmla="*/ 4543 w 9515"/>
                <a:gd name="T17" fmla="*/ 693 h 6026"/>
                <a:gd name="T18" fmla="*/ 3948 w 9515"/>
                <a:gd name="T19" fmla="*/ 698 h 6026"/>
                <a:gd name="T20" fmla="*/ 3531 w 9515"/>
                <a:gd name="T21" fmla="*/ 759 h 6026"/>
                <a:gd name="T22" fmla="*/ 3371 w 9515"/>
                <a:gd name="T23" fmla="*/ 754 h 6026"/>
                <a:gd name="T24" fmla="*/ 3095 w 9515"/>
                <a:gd name="T25" fmla="*/ 1007 h 6026"/>
                <a:gd name="T26" fmla="*/ 2551 w 9515"/>
                <a:gd name="T27" fmla="*/ 980 h 6026"/>
                <a:gd name="T28" fmla="*/ 2028 w 9515"/>
                <a:gd name="T29" fmla="*/ 1305 h 6026"/>
                <a:gd name="T30" fmla="*/ 2112 w 9515"/>
                <a:gd name="T31" fmla="*/ 1698 h 6026"/>
                <a:gd name="T32" fmla="*/ 1637 w 9515"/>
                <a:gd name="T33" fmla="*/ 2304 h 6026"/>
                <a:gd name="T34" fmla="*/ 1315 w 9515"/>
                <a:gd name="T35" fmla="*/ 2825 h 6026"/>
                <a:gd name="T36" fmla="*/ 2009 w 9515"/>
                <a:gd name="T37" fmla="*/ 2713 h 6026"/>
                <a:gd name="T38" fmla="*/ 2128 w 9515"/>
                <a:gd name="T39" fmla="*/ 3016 h 6026"/>
                <a:gd name="T40" fmla="*/ 1970 w 9515"/>
                <a:gd name="T41" fmla="*/ 3407 h 6026"/>
                <a:gd name="T42" fmla="*/ 1782 w 9515"/>
                <a:gd name="T43" fmla="*/ 3753 h 6026"/>
                <a:gd name="T44" fmla="*/ 1982 w 9515"/>
                <a:gd name="T45" fmla="*/ 3813 h 6026"/>
                <a:gd name="T46" fmla="*/ 1991 w 9515"/>
                <a:gd name="T47" fmla="*/ 3960 h 6026"/>
                <a:gd name="T48" fmla="*/ 2620 w 9515"/>
                <a:gd name="T49" fmla="*/ 3892 h 6026"/>
                <a:gd name="T50" fmla="*/ 2557 w 9515"/>
                <a:gd name="T51" fmla="*/ 4719 h 6026"/>
                <a:gd name="T52" fmla="*/ 2065 w 9515"/>
                <a:gd name="T53" fmla="*/ 4601 h 6026"/>
                <a:gd name="T54" fmla="*/ 1784 w 9515"/>
                <a:gd name="T55" fmla="*/ 4518 h 6026"/>
                <a:gd name="T56" fmla="*/ 1951 w 9515"/>
                <a:gd name="T57" fmla="*/ 5366 h 6026"/>
                <a:gd name="T58" fmla="*/ 2444 w 9515"/>
                <a:gd name="T59" fmla="*/ 5938 h 6026"/>
                <a:gd name="T60" fmla="*/ 3231 w 9515"/>
                <a:gd name="T61" fmla="*/ 5641 h 6026"/>
                <a:gd name="T62" fmla="*/ 3778 w 9515"/>
                <a:gd name="T63" fmla="*/ 5689 h 6026"/>
                <a:gd name="T64" fmla="*/ 4339 w 9515"/>
                <a:gd name="T65" fmla="*/ 5466 h 6026"/>
                <a:gd name="T66" fmla="*/ 4475 w 9515"/>
                <a:gd name="T67" fmla="*/ 4712 h 6026"/>
                <a:gd name="T68" fmla="*/ 5126 w 9515"/>
                <a:gd name="T69" fmla="*/ 4116 h 6026"/>
                <a:gd name="T70" fmla="*/ 5276 w 9515"/>
                <a:gd name="T71" fmla="*/ 4694 h 6026"/>
                <a:gd name="T72" fmla="*/ 5971 w 9515"/>
                <a:gd name="T73" fmla="*/ 5195 h 6026"/>
                <a:gd name="T74" fmla="*/ 6217 w 9515"/>
                <a:gd name="T75" fmla="*/ 5604 h 6026"/>
                <a:gd name="T76" fmla="*/ 6382 w 9515"/>
                <a:gd name="T77" fmla="*/ 5984 h 6026"/>
                <a:gd name="T78" fmla="*/ 6477 w 9515"/>
                <a:gd name="T79" fmla="*/ 5692 h 6026"/>
                <a:gd name="T80" fmla="*/ 6588 w 9515"/>
                <a:gd name="T81" fmla="*/ 5279 h 6026"/>
                <a:gd name="T82" fmla="*/ 6885 w 9515"/>
                <a:gd name="T83" fmla="*/ 4768 h 6026"/>
                <a:gd name="T84" fmla="*/ 6961 w 9515"/>
                <a:gd name="T85" fmla="*/ 4093 h 6026"/>
                <a:gd name="T86" fmla="*/ 7361 w 9515"/>
                <a:gd name="T87" fmla="*/ 3992 h 6026"/>
                <a:gd name="T88" fmla="*/ 7923 w 9515"/>
                <a:gd name="T89" fmla="*/ 4513 h 6026"/>
                <a:gd name="T90" fmla="*/ 8484 w 9515"/>
                <a:gd name="T91" fmla="*/ 4432 h 6026"/>
                <a:gd name="T92" fmla="*/ 8779 w 9515"/>
                <a:gd name="T93" fmla="*/ 4316 h 6026"/>
                <a:gd name="T94" fmla="*/ 8627 w 9515"/>
                <a:gd name="T95" fmla="*/ 3744 h 6026"/>
                <a:gd name="T96" fmla="*/ 9111 w 9515"/>
                <a:gd name="T97" fmla="*/ 3719 h 6026"/>
                <a:gd name="T98" fmla="*/ 9306 w 9515"/>
                <a:gd name="T99" fmla="*/ 3401 h 6026"/>
                <a:gd name="T100" fmla="*/ 9169 w 9515"/>
                <a:gd name="T101" fmla="*/ 2386 h 6026"/>
                <a:gd name="T102" fmla="*/ 8645 w 9515"/>
                <a:gd name="T103" fmla="*/ 2796 h 6026"/>
                <a:gd name="T104" fmla="*/ 8163 w 9515"/>
                <a:gd name="T105" fmla="*/ 2321 h 6026"/>
                <a:gd name="T106" fmla="*/ 7357 w 9515"/>
                <a:gd name="T107" fmla="*/ 2258 h 6026"/>
                <a:gd name="T108" fmla="*/ 7566 w 9515"/>
                <a:gd name="T109" fmla="*/ 1445 h 6026"/>
                <a:gd name="T110" fmla="*/ 7531 w 9515"/>
                <a:gd name="T111" fmla="*/ 933 h 6026"/>
                <a:gd name="T112" fmla="*/ 7180 w 9515"/>
                <a:gd name="T113" fmla="*/ 914 h 6026"/>
                <a:gd name="T114" fmla="*/ 6385 w 9515"/>
                <a:gd name="T115" fmla="*/ 361 h 6026"/>
                <a:gd name="T116" fmla="*/ 6012 w 9515"/>
                <a:gd name="T117" fmla="*/ 284 h 6026"/>
                <a:gd name="T118" fmla="*/ 5754 w 9515"/>
                <a:gd name="T119" fmla="*/ 351 h 6026"/>
                <a:gd name="T120" fmla="*/ 5649 w 9515"/>
                <a:gd name="T121" fmla="*/ 388 h 6026"/>
                <a:gd name="T122" fmla="*/ 5715 w 9515"/>
                <a:gd name="T123" fmla="*/ 142 h 6026"/>
                <a:gd name="T124" fmla="*/ 5453 w 9515"/>
                <a:gd name="T125" fmla="*/ 24 h 6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515" h="6026">
                  <a:moveTo>
                    <a:pt x="364" y="4529"/>
                  </a:moveTo>
                  <a:lnTo>
                    <a:pt x="364" y="4529"/>
                  </a:lnTo>
                  <a:lnTo>
                    <a:pt x="352" y="4584"/>
                  </a:lnTo>
                  <a:lnTo>
                    <a:pt x="314" y="4620"/>
                  </a:lnTo>
                  <a:lnTo>
                    <a:pt x="349" y="4692"/>
                  </a:lnTo>
                  <a:lnTo>
                    <a:pt x="357" y="4726"/>
                  </a:lnTo>
                  <a:lnTo>
                    <a:pt x="306" y="4768"/>
                  </a:lnTo>
                  <a:lnTo>
                    <a:pt x="278" y="4738"/>
                  </a:lnTo>
                  <a:lnTo>
                    <a:pt x="246" y="4755"/>
                  </a:lnTo>
                  <a:lnTo>
                    <a:pt x="227" y="4741"/>
                  </a:lnTo>
                  <a:lnTo>
                    <a:pt x="189" y="4785"/>
                  </a:lnTo>
                  <a:lnTo>
                    <a:pt x="154" y="4757"/>
                  </a:lnTo>
                  <a:lnTo>
                    <a:pt x="92" y="4816"/>
                  </a:lnTo>
                  <a:lnTo>
                    <a:pt x="40" y="4830"/>
                  </a:lnTo>
                  <a:lnTo>
                    <a:pt x="17" y="4879"/>
                  </a:lnTo>
                  <a:lnTo>
                    <a:pt x="76" y="4912"/>
                  </a:lnTo>
                  <a:lnTo>
                    <a:pt x="75" y="4945"/>
                  </a:lnTo>
                  <a:lnTo>
                    <a:pt x="39" y="4994"/>
                  </a:lnTo>
                  <a:lnTo>
                    <a:pt x="0" y="5084"/>
                  </a:lnTo>
                  <a:lnTo>
                    <a:pt x="34" y="5074"/>
                  </a:lnTo>
                  <a:lnTo>
                    <a:pt x="47" y="5046"/>
                  </a:lnTo>
                  <a:lnTo>
                    <a:pt x="138" y="5052"/>
                  </a:lnTo>
                  <a:lnTo>
                    <a:pt x="161" y="5071"/>
                  </a:lnTo>
                  <a:lnTo>
                    <a:pt x="183" y="5047"/>
                  </a:lnTo>
                  <a:lnTo>
                    <a:pt x="193" y="5023"/>
                  </a:lnTo>
                  <a:lnTo>
                    <a:pt x="244" y="5028"/>
                  </a:lnTo>
                  <a:lnTo>
                    <a:pt x="284" y="5019"/>
                  </a:lnTo>
                  <a:lnTo>
                    <a:pt x="291" y="5050"/>
                  </a:lnTo>
                  <a:lnTo>
                    <a:pt x="361" y="5056"/>
                  </a:lnTo>
                  <a:lnTo>
                    <a:pt x="394" y="5037"/>
                  </a:lnTo>
                  <a:lnTo>
                    <a:pt x="456" y="5003"/>
                  </a:lnTo>
                  <a:lnTo>
                    <a:pt x="483" y="4981"/>
                  </a:lnTo>
                  <a:lnTo>
                    <a:pt x="478" y="4945"/>
                  </a:lnTo>
                  <a:lnTo>
                    <a:pt x="562" y="4875"/>
                  </a:lnTo>
                  <a:lnTo>
                    <a:pt x="598" y="4861"/>
                  </a:lnTo>
                  <a:lnTo>
                    <a:pt x="616" y="4863"/>
                  </a:lnTo>
                  <a:lnTo>
                    <a:pt x="673" y="4832"/>
                  </a:lnTo>
                  <a:lnTo>
                    <a:pt x="703" y="4809"/>
                  </a:lnTo>
                  <a:lnTo>
                    <a:pt x="743" y="4750"/>
                  </a:lnTo>
                  <a:lnTo>
                    <a:pt x="743" y="4717"/>
                  </a:lnTo>
                  <a:lnTo>
                    <a:pt x="712" y="4718"/>
                  </a:lnTo>
                  <a:lnTo>
                    <a:pt x="716" y="4693"/>
                  </a:lnTo>
                  <a:lnTo>
                    <a:pt x="715" y="4692"/>
                  </a:lnTo>
                  <a:lnTo>
                    <a:pt x="655" y="4743"/>
                  </a:lnTo>
                  <a:lnTo>
                    <a:pt x="617" y="4694"/>
                  </a:lnTo>
                  <a:lnTo>
                    <a:pt x="591" y="4646"/>
                  </a:lnTo>
                  <a:lnTo>
                    <a:pt x="607" y="4621"/>
                  </a:lnTo>
                  <a:lnTo>
                    <a:pt x="625" y="4606"/>
                  </a:lnTo>
                  <a:lnTo>
                    <a:pt x="627" y="4579"/>
                  </a:lnTo>
                  <a:lnTo>
                    <a:pt x="560" y="4546"/>
                  </a:lnTo>
                  <a:lnTo>
                    <a:pt x="469" y="4585"/>
                  </a:lnTo>
                  <a:lnTo>
                    <a:pt x="459" y="4591"/>
                  </a:lnTo>
                  <a:lnTo>
                    <a:pt x="457" y="4593"/>
                  </a:lnTo>
                  <a:lnTo>
                    <a:pt x="390" y="4562"/>
                  </a:lnTo>
                  <a:lnTo>
                    <a:pt x="364" y="4529"/>
                  </a:lnTo>
                  <a:close/>
                  <a:moveTo>
                    <a:pt x="5434" y="0"/>
                  </a:moveTo>
                  <a:lnTo>
                    <a:pt x="5434" y="0"/>
                  </a:lnTo>
                  <a:lnTo>
                    <a:pt x="5433" y="41"/>
                  </a:lnTo>
                  <a:lnTo>
                    <a:pt x="5466" y="76"/>
                  </a:lnTo>
                  <a:lnTo>
                    <a:pt x="5439" y="91"/>
                  </a:lnTo>
                  <a:lnTo>
                    <a:pt x="5411" y="71"/>
                  </a:lnTo>
                  <a:lnTo>
                    <a:pt x="5345" y="115"/>
                  </a:lnTo>
                  <a:lnTo>
                    <a:pt x="5324" y="98"/>
                  </a:lnTo>
                  <a:lnTo>
                    <a:pt x="5251" y="134"/>
                  </a:lnTo>
                  <a:lnTo>
                    <a:pt x="5206" y="209"/>
                  </a:lnTo>
                  <a:lnTo>
                    <a:pt x="5220" y="238"/>
                  </a:lnTo>
                  <a:lnTo>
                    <a:pt x="5216" y="261"/>
                  </a:lnTo>
                  <a:lnTo>
                    <a:pt x="5121" y="323"/>
                  </a:lnTo>
                  <a:lnTo>
                    <a:pt x="5148" y="378"/>
                  </a:lnTo>
                  <a:lnTo>
                    <a:pt x="5118" y="402"/>
                  </a:lnTo>
                  <a:lnTo>
                    <a:pt x="5129" y="428"/>
                  </a:lnTo>
                  <a:lnTo>
                    <a:pt x="5194" y="466"/>
                  </a:lnTo>
                  <a:lnTo>
                    <a:pt x="5203" y="461"/>
                  </a:lnTo>
                  <a:lnTo>
                    <a:pt x="5233" y="474"/>
                  </a:lnTo>
                  <a:lnTo>
                    <a:pt x="5249" y="509"/>
                  </a:lnTo>
                  <a:lnTo>
                    <a:pt x="5294" y="484"/>
                  </a:lnTo>
                  <a:lnTo>
                    <a:pt x="5368" y="494"/>
                  </a:lnTo>
                  <a:lnTo>
                    <a:pt x="5370" y="483"/>
                  </a:lnTo>
                  <a:lnTo>
                    <a:pt x="5358" y="440"/>
                  </a:lnTo>
                  <a:lnTo>
                    <a:pt x="5391" y="452"/>
                  </a:lnTo>
                  <a:lnTo>
                    <a:pt x="5401" y="421"/>
                  </a:lnTo>
                  <a:lnTo>
                    <a:pt x="5439" y="411"/>
                  </a:lnTo>
                  <a:lnTo>
                    <a:pt x="5467" y="436"/>
                  </a:lnTo>
                  <a:lnTo>
                    <a:pt x="5507" y="402"/>
                  </a:lnTo>
                  <a:lnTo>
                    <a:pt x="5523" y="405"/>
                  </a:lnTo>
                  <a:lnTo>
                    <a:pt x="5539" y="383"/>
                  </a:lnTo>
                  <a:lnTo>
                    <a:pt x="5558" y="385"/>
                  </a:lnTo>
                  <a:lnTo>
                    <a:pt x="5560" y="347"/>
                  </a:lnTo>
                  <a:lnTo>
                    <a:pt x="5567" y="347"/>
                  </a:lnTo>
                  <a:lnTo>
                    <a:pt x="5564" y="392"/>
                  </a:lnTo>
                  <a:lnTo>
                    <a:pt x="5542" y="390"/>
                  </a:lnTo>
                  <a:lnTo>
                    <a:pt x="5528" y="409"/>
                  </a:lnTo>
                  <a:lnTo>
                    <a:pt x="5534" y="422"/>
                  </a:lnTo>
                  <a:lnTo>
                    <a:pt x="5575" y="480"/>
                  </a:lnTo>
                  <a:lnTo>
                    <a:pt x="5547" y="516"/>
                  </a:lnTo>
                  <a:lnTo>
                    <a:pt x="5521" y="510"/>
                  </a:lnTo>
                  <a:lnTo>
                    <a:pt x="5538" y="482"/>
                  </a:lnTo>
                  <a:lnTo>
                    <a:pt x="5522" y="469"/>
                  </a:lnTo>
                  <a:lnTo>
                    <a:pt x="5509" y="496"/>
                  </a:lnTo>
                  <a:lnTo>
                    <a:pt x="5526" y="595"/>
                  </a:lnTo>
                  <a:lnTo>
                    <a:pt x="5510" y="611"/>
                  </a:lnTo>
                  <a:lnTo>
                    <a:pt x="5505" y="641"/>
                  </a:lnTo>
                  <a:lnTo>
                    <a:pt x="5499" y="640"/>
                  </a:lnTo>
                  <a:lnTo>
                    <a:pt x="5502" y="618"/>
                  </a:lnTo>
                  <a:lnTo>
                    <a:pt x="5485" y="632"/>
                  </a:lnTo>
                  <a:lnTo>
                    <a:pt x="5442" y="633"/>
                  </a:lnTo>
                  <a:lnTo>
                    <a:pt x="5429" y="639"/>
                  </a:lnTo>
                  <a:lnTo>
                    <a:pt x="5411" y="653"/>
                  </a:lnTo>
                  <a:lnTo>
                    <a:pt x="5406" y="656"/>
                  </a:lnTo>
                  <a:lnTo>
                    <a:pt x="5391" y="668"/>
                  </a:lnTo>
                  <a:lnTo>
                    <a:pt x="5387" y="701"/>
                  </a:lnTo>
                  <a:lnTo>
                    <a:pt x="5408" y="704"/>
                  </a:lnTo>
                  <a:lnTo>
                    <a:pt x="5407" y="711"/>
                  </a:lnTo>
                  <a:lnTo>
                    <a:pt x="5379" y="706"/>
                  </a:lnTo>
                  <a:lnTo>
                    <a:pt x="5385" y="665"/>
                  </a:lnTo>
                  <a:lnTo>
                    <a:pt x="5402" y="650"/>
                  </a:lnTo>
                  <a:lnTo>
                    <a:pt x="5407" y="648"/>
                  </a:lnTo>
                  <a:lnTo>
                    <a:pt x="5426" y="633"/>
                  </a:lnTo>
                  <a:lnTo>
                    <a:pt x="5437" y="627"/>
                  </a:lnTo>
                  <a:lnTo>
                    <a:pt x="5459" y="592"/>
                  </a:lnTo>
                  <a:lnTo>
                    <a:pt x="5450" y="578"/>
                  </a:lnTo>
                  <a:lnTo>
                    <a:pt x="5388" y="538"/>
                  </a:lnTo>
                  <a:lnTo>
                    <a:pt x="5345" y="536"/>
                  </a:lnTo>
                  <a:lnTo>
                    <a:pt x="5329" y="579"/>
                  </a:lnTo>
                  <a:lnTo>
                    <a:pt x="5265" y="601"/>
                  </a:lnTo>
                  <a:lnTo>
                    <a:pt x="5224" y="626"/>
                  </a:lnTo>
                  <a:lnTo>
                    <a:pt x="5232" y="664"/>
                  </a:lnTo>
                  <a:lnTo>
                    <a:pt x="5246" y="676"/>
                  </a:lnTo>
                  <a:lnTo>
                    <a:pt x="5285" y="665"/>
                  </a:lnTo>
                  <a:lnTo>
                    <a:pt x="5305" y="689"/>
                  </a:lnTo>
                  <a:lnTo>
                    <a:pt x="5281" y="703"/>
                  </a:lnTo>
                  <a:lnTo>
                    <a:pt x="5240" y="718"/>
                  </a:lnTo>
                  <a:lnTo>
                    <a:pt x="5158" y="733"/>
                  </a:lnTo>
                  <a:lnTo>
                    <a:pt x="5157" y="733"/>
                  </a:lnTo>
                  <a:lnTo>
                    <a:pt x="5136" y="724"/>
                  </a:lnTo>
                  <a:lnTo>
                    <a:pt x="5101" y="705"/>
                  </a:lnTo>
                  <a:lnTo>
                    <a:pt x="5087" y="709"/>
                  </a:lnTo>
                  <a:lnTo>
                    <a:pt x="5075" y="742"/>
                  </a:lnTo>
                  <a:lnTo>
                    <a:pt x="5026" y="729"/>
                  </a:lnTo>
                  <a:lnTo>
                    <a:pt x="4975" y="727"/>
                  </a:lnTo>
                  <a:lnTo>
                    <a:pt x="4932" y="702"/>
                  </a:lnTo>
                  <a:lnTo>
                    <a:pt x="4891" y="669"/>
                  </a:lnTo>
                  <a:lnTo>
                    <a:pt x="4891" y="619"/>
                  </a:lnTo>
                  <a:lnTo>
                    <a:pt x="4873" y="608"/>
                  </a:lnTo>
                  <a:lnTo>
                    <a:pt x="4819" y="598"/>
                  </a:lnTo>
                  <a:lnTo>
                    <a:pt x="4775" y="599"/>
                  </a:lnTo>
                  <a:lnTo>
                    <a:pt x="4740" y="621"/>
                  </a:lnTo>
                  <a:lnTo>
                    <a:pt x="4732" y="590"/>
                  </a:lnTo>
                  <a:lnTo>
                    <a:pt x="4697" y="579"/>
                  </a:lnTo>
                  <a:lnTo>
                    <a:pt x="4663" y="625"/>
                  </a:lnTo>
                  <a:lnTo>
                    <a:pt x="4610" y="661"/>
                  </a:lnTo>
                  <a:lnTo>
                    <a:pt x="4588" y="654"/>
                  </a:lnTo>
                  <a:lnTo>
                    <a:pt x="4543" y="693"/>
                  </a:lnTo>
                  <a:lnTo>
                    <a:pt x="4505" y="700"/>
                  </a:lnTo>
                  <a:lnTo>
                    <a:pt x="4485" y="761"/>
                  </a:lnTo>
                  <a:lnTo>
                    <a:pt x="4435" y="758"/>
                  </a:lnTo>
                  <a:lnTo>
                    <a:pt x="4407" y="753"/>
                  </a:lnTo>
                  <a:lnTo>
                    <a:pt x="4379" y="779"/>
                  </a:lnTo>
                  <a:lnTo>
                    <a:pt x="4327" y="795"/>
                  </a:lnTo>
                  <a:lnTo>
                    <a:pt x="4298" y="781"/>
                  </a:lnTo>
                  <a:lnTo>
                    <a:pt x="4210" y="775"/>
                  </a:lnTo>
                  <a:lnTo>
                    <a:pt x="4193" y="775"/>
                  </a:lnTo>
                  <a:lnTo>
                    <a:pt x="4162" y="815"/>
                  </a:lnTo>
                  <a:lnTo>
                    <a:pt x="4145" y="806"/>
                  </a:lnTo>
                  <a:lnTo>
                    <a:pt x="4112" y="806"/>
                  </a:lnTo>
                  <a:lnTo>
                    <a:pt x="4091" y="780"/>
                  </a:lnTo>
                  <a:lnTo>
                    <a:pt x="4096" y="733"/>
                  </a:lnTo>
                  <a:lnTo>
                    <a:pt x="4070" y="694"/>
                  </a:lnTo>
                  <a:lnTo>
                    <a:pt x="4013" y="680"/>
                  </a:lnTo>
                  <a:lnTo>
                    <a:pt x="3948" y="698"/>
                  </a:lnTo>
                  <a:lnTo>
                    <a:pt x="3912" y="686"/>
                  </a:lnTo>
                  <a:lnTo>
                    <a:pt x="3865" y="775"/>
                  </a:lnTo>
                  <a:lnTo>
                    <a:pt x="3787" y="801"/>
                  </a:lnTo>
                  <a:lnTo>
                    <a:pt x="3776" y="813"/>
                  </a:lnTo>
                  <a:lnTo>
                    <a:pt x="3714" y="822"/>
                  </a:lnTo>
                  <a:lnTo>
                    <a:pt x="3701" y="828"/>
                  </a:lnTo>
                  <a:lnTo>
                    <a:pt x="3768" y="868"/>
                  </a:lnTo>
                  <a:lnTo>
                    <a:pt x="3837" y="888"/>
                  </a:lnTo>
                  <a:lnTo>
                    <a:pt x="3836" y="895"/>
                  </a:lnTo>
                  <a:lnTo>
                    <a:pt x="3765" y="874"/>
                  </a:lnTo>
                  <a:lnTo>
                    <a:pt x="3734" y="856"/>
                  </a:lnTo>
                  <a:lnTo>
                    <a:pt x="3694" y="831"/>
                  </a:lnTo>
                  <a:lnTo>
                    <a:pt x="3637" y="852"/>
                  </a:lnTo>
                  <a:lnTo>
                    <a:pt x="3613" y="849"/>
                  </a:lnTo>
                  <a:lnTo>
                    <a:pt x="3551" y="793"/>
                  </a:lnTo>
                  <a:lnTo>
                    <a:pt x="3522" y="761"/>
                  </a:lnTo>
                  <a:lnTo>
                    <a:pt x="3531" y="759"/>
                  </a:lnTo>
                  <a:lnTo>
                    <a:pt x="3567" y="757"/>
                  </a:lnTo>
                  <a:lnTo>
                    <a:pt x="3617" y="751"/>
                  </a:lnTo>
                  <a:lnTo>
                    <a:pt x="3643" y="735"/>
                  </a:lnTo>
                  <a:lnTo>
                    <a:pt x="3624" y="704"/>
                  </a:lnTo>
                  <a:lnTo>
                    <a:pt x="3605" y="688"/>
                  </a:lnTo>
                  <a:lnTo>
                    <a:pt x="3638" y="656"/>
                  </a:lnTo>
                  <a:lnTo>
                    <a:pt x="3623" y="643"/>
                  </a:lnTo>
                  <a:lnTo>
                    <a:pt x="3594" y="670"/>
                  </a:lnTo>
                  <a:lnTo>
                    <a:pt x="3554" y="657"/>
                  </a:lnTo>
                  <a:lnTo>
                    <a:pt x="3512" y="710"/>
                  </a:lnTo>
                  <a:lnTo>
                    <a:pt x="3466" y="715"/>
                  </a:lnTo>
                  <a:lnTo>
                    <a:pt x="3466" y="692"/>
                  </a:lnTo>
                  <a:lnTo>
                    <a:pt x="3439" y="680"/>
                  </a:lnTo>
                  <a:lnTo>
                    <a:pt x="3430" y="723"/>
                  </a:lnTo>
                  <a:lnTo>
                    <a:pt x="3392" y="716"/>
                  </a:lnTo>
                  <a:lnTo>
                    <a:pt x="3370" y="752"/>
                  </a:lnTo>
                  <a:lnTo>
                    <a:pt x="3371" y="754"/>
                  </a:lnTo>
                  <a:lnTo>
                    <a:pt x="3368" y="756"/>
                  </a:lnTo>
                  <a:lnTo>
                    <a:pt x="3264" y="820"/>
                  </a:lnTo>
                  <a:lnTo>
                    <a:pt x="3251" y="833"/>
                  </a:lnTo>
                  <a:lnTo>
                    <a:pt x="3263" y="860"/>
                  </a:lnTo>
                  <a:lnTo>
                    <a:pt x="3286" y="845"/>
                  </a:lnTo>
                  <a:lnTo>
                    <a:pt x="3321" y="865"/>
                  </a:lnTo>
                  <a:lnTo>
                    <a:pt x="3304" y="905"/>
                  </a:lnTo>
                  <a:lnTo>
                    <a:pt x="3266" y="904"/>
                  </a:lnTo>
                  <a:lnTo>
                    <a:pt x="3253" y="886"/>
                  </a:lnTo>
                  <a:lnTo>
                    <a:pt x="3245" y="892"/>
                  </a:lnTo>
                  <a:lnTo>
                    <a:pt x="3266" y="920"/>
                  </a:lnTo>
                  <a:lnTo>
                    <a:pt x="3279" y="941"/>
                  </a:lnTo>
                  <a:lnTo>
                    <a:pt x="3252" y="984"/>
                  </a:lnTo>
                  <a:lnTo>
                    <a:pt x="3229" y="1006"/>
                  </a:lnTo>
                  <a:lnTo>
                    <a:pt x="3192" y="1011"/>
                  </a:lnTo>
                  <a:lnTo>
                    <a:pt x="3117" y="962"/>
                  </a:lnTo>
                  <a:lnTo>
                    <a:pt x="3095" y="1007"/>
                  </a:lnTo>
                  <a:lnTo>
                    <a:pt x="3167" y="1037"/>
                  </a:lnTo>
                  <a:lnTo>
                    <a:pt x="3146" y="1065"/>
                  </a:lnTo>
                  <a:lnTo>
                    <a:pt x="3164" y="1102"/>
                  </a:lnTo>
                  <a:lnTo>
                    <a:pt x="3158" y="1104"/>
                  </a:lnTo>
                  <a:lnTo>
                    <a:pt x="3140" y="1068"/>
                  </a:lnTo>
                  <a:lnTo>
                    <a:pt x="3112" y="1074"/>
                  </a:lnTo>
                  <a:lnTo>
                    <a:pt x="3093" y="1116"/>
                  </a:lnTo>
                  <a:lnTo>
                    <a:pt x="3009" y="1159"/>
                  </a:lnTo>
                  <a:lnTo>
                    <a:pt x="2898" y="1132"/>
                  </a:lnTo>
                  <a:lnTo>
                    <a:pt x="2819" y="1135"/>
                  </a:lnTo>
                  <a:lnTo>
                    <a:pt x="2726" y="1188"/>
                  </a:lnTo>
                  <a:lnTo>
                    <a:pt x="2702" y="1138"/>
                  </a:lnTo>
                  <a:lnTo>
                    <a:pt x="2619" y="1137"/>
                  </a:lnTo>
                  <a:lnTo>
                    <a:pt x="2569" y="1124"/>
                  </a:lnTo>
                  <a:lnTo>
                    <a:pt x="2587" y="1056"/>
                  </a:lnTo>
                  <a:lnTo>
                    <a:pt x="2632" y="971"/>
                  </a:lnTo>
                  <a:lnTo>
                    <a:pt x="2551" y="980"/>
                  </a:lnTo>
                  <a:lnTo>
                    <a:pt x="2487" y="940"/>
                  </a:lnTo>
                  <a:lnTo>
                    <a:pt x="2455" y="966"/>
                  </a:lnTo>
                  <a:lnTo>
                    <a:pt x="2377" y="987"/>
                  </a:lnTo>
                  <a:lnTo>
                    <a:pt x="2306" y="957"/>
                  </a:lnTo>
                  <a:lnTo>
                    <a:pt x="2299" y="958"/>
                  </a:lnTo>
                  <a:lnTo>
                    <a:pt x="2267" y="937"/>
                  </a:lnTo>
                  <a:lnTo>
                    <a:pt x="2191" y="965"/>
                  </a:lnTo>
                  <a:lnTo>
                    <a:pt x="2207" y="1043"/>
                  </a:lnTo>
                  <a:lnTo>
                    <a:pt x="2227" y="1043"/>
                  </a:lnTo>
                  <a:lnTo>
                    <a:pt x="2228" y="1061"/>
                  </a:lnTo>
                  <a:lnTo>
                    <a:pt x="2216" y="1102"/>
                  </a:lnTo>
                  <a:lnTo>
                    <a:pt x="2163" y="1110"/>
                  </a:lnTo>
                  <a:lnTo>
                    <a:pt x="2150" y="1144"/>
                  </a:lnTo>
                  <a:lnTo>
                    <a:pt x="2102" y="1151"/>
                  </a:lnTo>
                  <a:lnTo>
                    <a:pt x="2098" y="1234"/>
                  </a:lnTo>
                  <a:lnTo>
                    <a:pt x="2045" y="1238"/>
                  </a:lnTo>
                  <a:lnTo>
                    <a:pt x="2028" y="1305"/>
                  </a:lnTo>
                  <a:lnTo>
                    <a:pt x="1983" y="1333"/>
                  </a:lnTo>
                  <a:lnTo>
                    <a:pt x="1975" y="1385"/>
                  </a:lnTo>
                  <a:lnTo>
                    <a:pt x="2026" y="1370"/>
                  </a:lnTo>
                  <a:lnTo>
                    <a:pt x="2084" y="1373"/>
                  </a:lnTo>
                  <a:lnTo>
                    <a:pt x="2163" y="1367"/>
                  </a:lnTo>
                  <a:lnTo>
                    <a:pt x="2246" y="1330"/>
                  </a:lnTo>
                  <a:lnTo>
                    <a:pt x="2293" y="1345"/>
                  </a:lnTo>
                  <a:lnTo>
                    <a:pt x="2353" y="1421"/>
                  </a:lnTo>
                  <a:lnTo>
                    <a:pt x="2341" y="1453"/>
                  </a:lnTo>
                  <a:lnTo>
                    <a:pt x="2293" y="1472"/>
                  </a:lnTo>
                  <a:lnTo>
                    <a:pt x="2245" y="1482"/>
                  </a:lnTo>
                  <a:lnTo>
                    <a:pt x="2257" y="1511"/>
                  </a:lnTo>
                  <a:lnTo>
                    <a:pt x="2236" y="1549"/>
                  </a:lnTo>
                  <a:lnTo>
                    <a:pt x="2113" y="1584"/>
                  </a:lnTo>
                  <a:lnTo>
                    <a:pt x="2100" y="1597"/>
                  </a:lnTo>
                  <a:lnTo>
                    <a:pt x="2113" y="1698"/>
                  </a:lnTo>
                  <a:lnTo>
                    <a:pt x="2112" y="1698"/>
                  </a:lnTo>
                  <a:lnTo>
                    <a:pt x="2102" y="1756"/>
                  </a:lnTo>
                  <a:lnTo>
                    <a:pt x="1991" y="1843"/>
                  </a:lnTo>
                  <a:lnTo>
                    <a:pt x="1952" y="1899"/>
                  </a:lnTo>
                  <a:lnTo>
                    <a:pt x="1891" y="1938"/>
                  </a:lnTo>
                  <a:lnTo>
                    <a:pt x="1924" y="1958"/>
                  </a:lnTo>
                  <a:lnTo>
                    <a:pt x="1925" y="1958"/>
                  </a:lnTo>
                  <a:lnTo>
                    <a:pt x="1925" y="1958"/>
                  </a:lnTo>
                  <a:lnTo>
                    <a:pt x="1925" y="1958"/>
                  </a:lnTo>
                  <a:lnTo>
                    <a:pt x="1925" y="1963"/>
                  </a:lnTo>
                  <a:lnTo>
                    <a:pt x="1925" y="1964"/>
                  </a:lnTo>
                  <a:lnTo>
                    <a:pt x="1924" y="1964"/>
                  </a:lnTo>
                  <a:lnTo>
                    <a:pt x="1788" y="2080"/>
                  </a:lnTo>
                  <a:lnTo>
                    <a:pt x="1681" y="2132"/>
                  </a:lnTo>
                  <a:lnTo>
                    <a:pt x="1670" y="2193"/>
                  </a:lnTo>
                  <a:lnTo>
                    <a:pt x="1626" y="2197"/>
                  </a:lnTo>
                  <a:lnTo>
                    <a:pt x="1580" y="2256"/>
                  </a:lnTo>
                  <a:lnTo>
                    <a:pt x="1637" y="2304"/>
                  </a:lnTo>
                  <a:lnTo>
                    <a:pt x="1591" y="2347"/>
                  </a:lnTo>
                  <a:lnTo>
                    <a:pt x="1509" y="2381"/>
                  </a:lnTo>
                  <a:lnTo>
                    <a:pt x="1447" y="2454"/>
                  </a:lnTo>
                  <a:lnTo>
                    <a:pt x="1366" y="2491"/>
                  </a:lnTo>
                  <a:lnTo>
                    <a:pt x="1322" y="2515"/>
                  </a:lnTo>
                  <a:lnTo>
                    <a:pt x="1182" y="2566"/>
                  </a:lnTo>
                  <a:lnTo>
                    <a:pt x="1165" y="2541"/>
                  </a:lnTo>
                  <a:lnTo>
                    <a:pt x="1146" y="2559"/>
                  </a:lnTo>
                  <a:lnTo>
                    <a:pt x="1112" y="2601"/>
                  </a:lnTo>
                  <a:lnTo>
                    <a:pt x="1036" y="2673"/>
                  </a:lnTo>
                  <a:lnTo>
                    <a:pt x="1097" y="2781"/>
                  </a:lnTo>
                  <a:lnTo>
                    <a:pt x="1096" y="2835"/>
                  </a:lnTo>
                  <a:lnTo>
                    <a:pt x="1089" y="2906"/>
                  </a:lnTo>
                  <a:lnTo>
                    <a:pt x="1132" y="2920"/>
                  </a:lnTo>
                  <a:lnTo>
                    <a:pt x="1225" y="2885"/>
                  </a:lnTo>
                  <a:lnTo>
                    <a:pt x="1300" y="2835"/>
                  </a:lnTo>
                  <a:lnTo>
                    <a:pt x="1315" y="2825"/>
                  </a:lnTo>
                  <a:lnTo>
                    <a:pt x="1350" y="2809"/>
                  </a:lnTo>
                  <a:lnTo>
                    <a:pt x="1385" y="2802"/>
                  </a:lnTo>
                  <a:lnTo>
                    <a:pt x="1423" y="2796"/>
                  </a:lnTo>
                  <a:lnTo>
                    <a:pt x="1442" y="2786"/>
                  </a:lnTo>
                  <a:lnTo>
                    <a:pt x="1472" y="2744"/>
                  </a:lnTo>
                  <a:lnTo>
                    <a:pt x="1509" y="2709"/>
                  </a:lnTo>
                  <a:lnTo>
                    <a:pt x="1634" y="2652"/>
                  </a:lnTo>
                  <a:lnTo>
                    <a:pt x="1641" y="2672"/>
                  </a:lnTo>
                  <a:lnTo>
                    <a:pt x="1627" y="2747"/>
                  </a:lnTo>
                  <a:lnTo>
                    <a:pt x="1674" y="2789"/>
                  </a:lnTo>
                  <a:lnTo>
                    <a:pt x="1670" y="2812"/>
                  </a:lnTo>
                  <a:lnTo>
                    <a:pt x="1675" y="2813"/>
                  </a:lnTo>
                  <a:lnTo>
                    <a:pt x="1673" y="2830"/>
                  </a:lnTo>
                  <a:lnTo>
                    <a:pt x="1667" y="2851"/>
                  </a:lnTo>
                  <a:lnTo>
                    <a:pt x="1702" y="2853"/>
                  </a:lnTo>
                  <a:lnTo>
                    <a:pt x="1759" y="2858"/>
                  </a:lnTo>
                  <a:lnTo>
                    <a:pt x="2009" y="2713"/>
                  </a:lnTo>
                  <a:lnTo>
                    <a:pt x="2047" y="2739"/>
                  </a:lnTo>
                  <a:lnTo>
                    <a:pt x="2056" y="2751"/>
                  </a:lnTo>
                  <a:lnTo>
                    <a:pt x="2062" y="2790"/>
                  </a:lnTo>
                  <a:lnTo>
                    <a:pt x="2087" y="2799"/>
                  </a:lnTo>
                  <a:lnTo>
                    <a:pt x="2088" y="2800"/>
                  </a:lnTo>
                  <a:lnTo>
                    <a:pt x="2129" y="2869"/>
                  </a:lnTo>
                  <a:lnTo>
                    <a:pt x="2143" y="2865"/>
                  </a:lnTo>
                  <a:lnTo>
                    <a:pt x="2130" y="2816"/>
                  </a:lnTo>
                  <a:lnTo>
                    <a:pt x="2159" y="2805"/>
                  </a:lnTo>
                  <a:lnTo>
                    <a:pt x="2194" y="2852"/>
                  </a:lnTo>
                  <a:lnTo>
                    <a:pt x="2177" y="2872"/>
                  </a:lnTo>
                  <a:lnTo>
                    <a:pt x="2159" y="2916"/>
                  </a:lnTo>
                  <a:lnTo>
                    <a:pt x="2184" y="2949"/>
                  </a:lnTo>
                  <a:lnTo>
                    <a:pt x="2200" y="2983"/>
                  </a:lnTo>
                  <a:lnTo>
                    <a:pt x="2168" y="3009"/>
                  </a:lnTo>
                  <a:lnTo>
                    <a:pt x="2141" y="2993"/>
                  </a:lnTo>
                  <a:lnTo>
                    <a:pt x="2128" y="3016"/>
                  </a:lnTo>
                  <a:lnTo>
                    <a:pt x="2141" y="3058"/>
                  </a:lnTo>
                  <a:lnTo>
                    <a:pt x="2127" y="3106"/>
                  </a:lnTo>
                  <a:lnTo>
                    <a:pt x="2086" y="3132"/>
                  </a:lnTo>
                  <a:lnTo>
                    <a:pt x="2065" y="3175"/>
                  </a:lnTo>
                  <a:lnTo>
                    <a:pt x="2035" y="3189"/>
                  </a:lnTo>
                  <a:lnTo>
                    <a:pt x="2028" y="3213"/>
                  </a:lnTo>
                  <a:lnTo>
                    <a:pt x="2047" y="3217"/>
                  </a:lnTo>
                  <a:lnTo>
                    <a:pt x="2067" y="3210"/>
                  </a:lnTo>
                  <a:lnTo>
                    <a:pt x="2092" y="3240"/>
                  </a:lnTo>
                  <a:lnTo>
                    <a:pt x="2080" y="3274"/>
                  </a:lnTo>
                  <a:lnTo>
                    <a:pt x="2078" y="3286"/>
                  </a:lnTo>
                  <a:lnTo>
                    <a:pt x="2051" y="3316"/>
                  </a:lnTo>
                  <a:lnTo>
                    <a:pt x="2042" y="3310"/>
                  </a:lnTo>
                  <a:lnTo>
                    <a:pt x="1999" y="3355"/>
                  </a:lnTo>
                  <a:lnTo>
                    <a:pt x="1988" y="3370"/>
                  </a:lnTo>
                  <a:lnTo>
                    <a:pt x="1991" y="3378"/>
                  </a:lnTo>
                  <a:lnTo>
                    <a:pt x="1970" y="3407"/>
                  </a:lnTo>
                  <a:lnTo>
                    <a:pt x="1955" y="3419"/>
                  </a:lnTo>
                  <a:lnTo>
                    <a:pt x="1931" y="3447"/>
                  </a:lnTo>
                  <a:lnTo>
                    <a:pt x="1945" y="3457"/>
                  </a:lnTo>
                  <a:lnTo>
                    <a:pt x="1936" y="3499"/>
                  </a:lnTo>
                  <a:lnTo>
                    <a:pt x="1902" y="3516"/>
                  </a:lnTo>
                  <a:lnTo>
                    <a:pt x="1892" y="3510"/>
                  </a:lnTo>
                  <a:lnTo>
                    <a:pt x="1881" y="3499"/>
                  </a:lnTo>
                  <a:lnTo>
                    <a:pt x="1865" y="3496"/>
                  </a:lnTo>
                  <a:lnTo>
                    <a:pt x="1830" y="3537"/>
                  </a:lnTo>
                  <a:lnTo>
                    <a:pt x="1795" y="3534"/>
                  </a:lnTo>
                  <a:lnTo>
                    <a:pt x="1801" y="3545"/>
                  </a:lnTo>
                  <a:lnTo>
                    <a:pt x="1788" y="3565"/>
                  </a:lnTo>
                  <a:lnTo>
                    <a:pt x="1800" y="3657"/>
                  </a:lnTo>
                  <a:lnTo>
                    <a:pt x="1789" y="3681"/>
                  </a:lnTo>
                  <a:lnTo>
                    <a:pt x="1794" y="3702"/>
                  </a:lnTo>
                  <a:lnTo>
                    <a:pt x="1790" y="3731"/>
                  </a:lnTo>
                  <a:lnTo>
                    <a:pt x="1782" y="3753"/>
                  </a:lnTo>
                  <a:lnTo>
                    <a:pt x="1787" y="3755"/>
                  </a:lnTo>
                  <a:lnTo>
                    <a:pt x="1813" y="3744"/>
                  </a:lnTo>
                  <a:lnTo>
                    <a:pt x="1815" y="3719"/>
                  </a:lnTo>
                  <a:lnTo>
                    <a:pt x="1835" y="3727"/>
                  </a:lnTo>
                  <a:lnTo>
                    <a:pt x="1844" y="3747"/>
                  </a:lnTo>
                  <a:lnTo>
                    <a:pt x="1860" y="3752"/>
                  </a:lnTo>
                  <a:lnTo>
                    <a:pt x="1871" y="3739"/>
                  </a:lnTo>
                  <a:lnTo>
                    <a:pt x="1875" y="3732"/>
                  </a:lnTo>
                  <a:lnTo>
                    <a:pt x="1900" y="3733"/>
                  </a:lnTo>
                  <a:lnTo>
                    <a:pt x="1925" y="3745"/>
                  </a:lnTo>
                  <a:lnTo>
                    <a:pt x="1928" y="3752"/>
                  </a:lnTo>
                  <a:lnTo>
                    <a:pt x="1941" y="3771"/>
                  </a:lnTo>
                  <a:lnTo>
                    <a:pt x="1969" y="3790"/>
                  </a:lnTo>
                  <a:lnTo>
                    <a:pt x="1995" y="3765"/>
                  </a:lnTo>
                  <a:lnTo>
                    <a:pt x="2007" y="3801"/>
                  </a:lnTo>
                  <a:lnTo>
                    <a:pt x="1986" y="3810"/>
                  </a:lnTo>
                  <a:lnTo>
                    <a:pt x="1982" y="3813"/>
                  </a:lnTo>
                  <a:lnTo>
                    <a:pt x="1965" y="3830"/>
                  </a:lnTo>
                  <a:lnTo>
                    <a:pt x="1930" y="3864"/>
                  </a:lnTo>
                  <a:lnTo>
                    <a:pt x="1915" y="3899"/>
                  </a:lnTo>
                  <a:lnTo>
                    <a:pt x="1893" y="3864"/>
                  </a:lnTo>
                  <a:lnTo>
                    <a:pt x="1854" y="3874"/>
                  </a:lnTo>
                  <a:lnTo>
                    <a:pt x="1839" y="3864"/>
                  </a:lnTo>
                  <a:lnTo>
                    <a:pt x="1817" y="3905"/>
                  </a:lnTo>
                  <a:lnTo>
                    <a:pt x="1840" y="3944"/>
                  </a:lnTo>
                  <a:lnTo>
                    <a:pt x="1853" y="3943"/>
                  </a:lnTo>
                  <a:lnTo>
                    <a:pt x="1858" y="3966"/>
                  </a:lnTo>
                  <a:lnTo>
                    <a:pt x="1872" y="3963"/>
                  </a:lnTo>
                  <a:lnTo>
                    <a:pt x="1890" y="4001"/>
                  </a:lnTo>
                  <a:lnTo>
                    <a:pt x="1907" y="4002"/>
                  </a:lnTo>
                  <a:lnTo>
                    <a:pt x="1955" y="3945"/>
                  </a:lnTo>
                  <a:lnTo>
                    <a:pt x="1971" y="3912"/>
                  </a:lnTo>
                  <a:lnTo>
                    <a:pt x="1996" y="3923"/>
                  </a:lnTo>
                  <a:lnTo>
                    <a:pt x="1991" y="3960"/>
                  </a:lnTo>
                  <a:lnTo>
                    <a:pt x="2004" y="3963"/>
                  </a:lnTo>
                  <a:lnTo>
                    <a:pt x="2020" y="3942"/>
                  </a:lnTo>
                  <a:lnTo>
                    <a:pt x="2137" y="3985"/>
                  </a:lnTo>
                  <a:lnTo>
                    <a:pt x="2130" y="3999"/>
                  </a:lnTo>
                  <a:lnTo>
                    <a:pt x="2178" y="4064"/>
                  </a:lnTo>
                  <a:lnTo>
                    <a:pt x="2167" y="4096"/>
                  </a:lnTo>
                  <a:lnTo>
                    <a:pt x="2174" y="4171"/>
                  </a:lnTo>
                  <a:lnTo>
                    <a:pt x="2240" y="4145"/>
                  </a:lnTo>
                  <a:lnTo>
                    <a:pt x="2287" y="4061"/>
                  </a:lnTo>
                  <a:lnTo>
                    <a:pt x="2337" y="4026"/>
                  </a:lnTo>
                  <a:lnTo>
                    <a:pt x="2423" y="4026"/>
                  </a:lnTo>
                  <a:lnTo>
                    <a:pt x="2435" y="4002"/>
                  </a:lnTo>
                  <a:lnTo>
                    <a:pt x="2493" y="3969"/>
                  </a:lnTo>
                  <a:lnTo>
                    <a:pt x="2507" y="3924"/>
                  </a:lnTo>
                  <a:lnTo>
                    <a:pt x="2564" y="3886"/>
                  </a:lnTo>
                  <a:lnTo>
                    <a:pt x="2612" y="3840"/>
                  </a:lnTo>
                  <a:lnTo>
                    <a:pt x="2620" y="3892"/>
                  </a:lnTo>
                  <a:lnTo>
                    <a:pt x="2649" y="3880"/>
                  </a:lnTo>
                  <a:lnTo>
                    <a:pt x="2668" y="3849"/>
                  </a:lnTo>
                  <a:lnTo>
                    <a:pt x="2706" y="3824"/>
                  </a:lnTo>
                  <a:lnTo>
                    <a:pt x="2733" y="3926"/>
                  </a:lnTo>
                  <a:lnTo>
                    <a:pt x="2680" y="4029"/>
                  </a:lnTo>
                  <a:lnTo>
                    <a:pt x="2698" y="4130"/>
                  </a:lnTo>
                  <a:lnTo>
                    <a:pt x="2675" y="4168"/>
                  </a:lnTo>
                  <a:lnTo>
                    <a:pt x="2620" y="4175"/>
                  </a:lnTo>
                  <a:lnTo>
                    <a:pt x="2653" y="4251"/>
                  </a:lnTo>
                  <a:lnTo>
                    <a:pt x="2652" y="4252"/>
                  </a:lnTo>
                  <a:lnTo>
                    <a:pt x="2616" y="4356"/>
                  </a:lnTo>
                  <a:lnTo>
                    <a:pt x="2645" y="4390"/>
                  </a:lnTo>
                  <a:lnTo>
                    <a:pt x="2670" y="4516"/>
                  </a:lnTo>
                  <a:lnTo>
                    <a:pt x="2629" y="4560"/>
                  </a:lnTo>
                  <a:lnTo>
                    <a:pt x="2616" y="4587"/>
                  </a:lnTo>
                  <a:lnTo>
                    <a:pt x="2645" y="4652"/>
                  </a:lnTo>
                  <a:lnTo>
                    <a:pt x="2557" y="4719"/>
                  </a:lnTo>
                  <a:lnTo>
                    <a:pt x="2514" y="4782"/>
                  </a:lnTo>
                  <a:lnTo>
                    <a:pt x="2472" y="4790"/>
                  </a:lnTo>
                  <a:lnTo>
                    <a:pt x="2449" y="4853"/>
                  </a:lnTo>
                  <a:lnTo>
                    <a:pt x="2389" y="4899"/>
                  </a:lnTo>
                  <a:lnTo>
                    <a:pt x="2360" y="4905"/>
                  </a:lnTo>
                  <a:lnTo>
                    <a:pt x="2352" y="4901"/>
                  </a:lnTo>
                  <a:lnTo>
                    <a:pt x="2326" y="4914"/>
                  </a:lnTo>
                  <a:lnTo>
                    <a:pt x="2270" y="4943"/>
                  </a:lnTo>
                  <a:lnTo>
                    <a:pt x="2223" y="4884"/>
                  </a:lnTo>
                  <a:lnTo>
                    <a:pt x="2215" y="4839"/>
                  </a:lnTo>
                  <a:lnTo>
                    <a:pt x="2204" y="4823"/>
                  </a:lnTo>
                  <a:lnTo>
                    <a:pt x="2173" y="4741"/>
                  </a:lnTo>
                  <a:lnTo>
                    <a:pt x="2156" y="4727"/>
                  </a:lnTo>
                  <a:lnTo>
                    <a:pt x="2137" y="4705"/>
                  </a:lnTo>
                  <a:lnTo>
                    <a:pt x="2118" y="4657"/>
                  </a:lnTo>
                  <a:lnTo>
                    <a:pt x="2093" y="4623"/>
                  </a:lnTo>
                  <a:lnTo>
                    <a:pt x="2065" y="4601"/>
                  </a:lnTo>
                  <a:lnTo>
                    <a:pt x="2057" y="4517"/>
                  </a:lnTo>
                  <a:lnTo>
                    <a:pt x="2031" y="4478"/>
                  </a:lnTo>
                  <a:lnTo>
                    <a:pt x="1982" y="4474"/>
                  </a:lnTo>
                  <a:lnTo>
                    <a:pt x="1951" y="4424"/>
                  </a:lnTo>
                  <a:lnTo>
                    <a:pt x="1962" y="4394"/>
                  </a:lnTo>
                  <a:lnTo>
                    <a:pt x="1959" y="4375"/>
                  </a:lnTo>
                  <a:lnTo>
                    <a:pt x="1958" y="4363"/>
                  </a:lnTo>
                  <a:lnTo>
                    <a:pt x="1905" y="4307"/>
                  </a:lnTo>
                  <a:lnTo>
                    <a:pt x="1899" y="4296"/>
                  </a:lnTo>
                  <a:lnTo>
                    <a:pt x="1797" y="4309"/>
                  </a:lnTo>
                  <a:lnTo>
                    <a:pt x="1790" y="4319"/>
                  </a:lnTo>
                  <a:lnTo>
                    <a:pt x="1795" y="4361"/>
                  </a:lnTo>
                  <a:lnTo>
                    <a:pt x="1727" y="4407"/>
                  </a:lnTo>
                  <a:lnTo>
                    <a:pt x="1746" y="4449"/>
                  </a:lnTo>
                  <a:lnTo>
                    <a:pt x="1757" y="4491"/>
                  </a:lnTo>
                  <a:lnTo>
                    <a:pt x="1777" y="4488"/>
                  </a:lnTo>
                  <a:lnTo>
                    <a:pt x="1784" y="4518"/>
                  </a:lnTo>
                  <a:lnTo>
                    <a:pt x="1826" y="4543"/>
                  </a:lnTo>
                  <a:lnTo>
                    <a:pt x="1863" y="4597"/>
                  </a:lnTo>
                  <a:lnTo>
                    <a:pt x="1909" y="4621"/>
                  </a:lnTo>
                  <a:lnTo>
                    <a:pt x="1898" y="4719"/>
                  </a:lnTo>
                  <a:lnTo>
                    <a:pt x="1838" y="4807"/>
                  </a:lnTo>
                  <a:lnTo>
                    <a:pt x="1788" y="4887"/>
                  </a:lnTo>
                  <a:lnTo>
                    <a:pt x="1808" y="4953"/>
                  </a:lnTo>
                  <a:lnTo>
                    <a:pt x="1765" y="5012"/>
                  </a:lnTo>
                  <a:lnTo>
                    <a:pt x="1775" y="5087"/>
                  </a:lnTo>
                  <a:lnTo>
                    <a:pt x="1810" y="5108"/>
                  </a:lnTo>
                  <a:lnTo>
                    <a:pt x="1879" y="5116"/>
                  </a:lnTo>
                  <a:lnTo>
                    <a:pt x="1993" y="5126"/>
                  </a:lnTo>
                  <a:lnTo>
                    <a:pt x="1962" y="5218"/>
                  </a:lnTo>
                  <a:lnTo>
                    <a:pt x="1972" y="5282"/>
                  </a:lnTo>
                  <a:lnTo>
                    <a:pt x="1949" y="5305"/>
                  </a:lnTo>
                  <a:lnTo>
                    <a:pt x="1930" y="5347"/>
                  </a:lnTo>
                  <a:lnTo>
                    <a:pt x="1951" y="5366"/>
                  </a:lnTo>
                  <a:lnTo>
                    <a:pt x="2003" y="5350"/>
                  </a:lnTo>
                  <a:lnTo>
                    <a:pt x="2038" y="5305"/>
                  </a:lnTo>
                  <a:lnTo>
                    <a:pt x="2069" y="5307"/>
                  </a:lnTo>
                  <a:lnTo>
                    <a:pt x="2066" y="5336"/>
                  </a:lnTo>
                  <a:lnTo>
                    <a:pt x="2092" y="5348"/>
                  </a:lnTo>
                  <a:lnTo>
                    <a:pt x="2093" y="5349"/>
                  </a:lnTo>
                  <a:lnTo>
                    <a:pt x="2162" y="5447"/>
                  </a:lnTo>
                  <a:lnTo>
                    <a:pt x="2169" y="5491"/>
                  </a:lnTo>
                  <a:lnTo>
                    <a:pt x="2212" y="5501"/>
                  </a:lnTo>
                  <a:lnTo>
                    <a:pt x="2248" y="5567"/>
                  </a:lnTo>
                  <a:lnTo>
                    <a:pt x="2220" y="5601"/>
                  </a:lnTo>
                  <a:lnTo>
                    <a:pt x="2279" y="5643"/>
                  </a:lnTo>
                  <a:lnTo>
                    <a:pt x="2283" y="5700"/>
                  </a:lnTo>
                  <a:lnTo>
                    <a:pt x="2298" y="5743"/>
                  </a:lnTo>
                  <a:lnTo>
                    <a:pt x="2401" y="5885"/>
                  </a:lnTo>
                  <a:lnTo>
                    <a:pt x="2412" y="5932"/>
                  </a:lnTo>
                  <a:lnTo>
                    <a:pt x="2444" y="5938"/>
                  </a:lnTo>
                  <a:lnTo>
                    <a:pt x="2522" y="5871"/>
                  </a:lnTo>
                  <a:lnTo>
                    <a:pt x="2569" y="5923"/>
                  </a:lnTo>
                  <a:lnTo>
                    <a:pt x="2603" y="5936"/>
                  </a:lnTo>
                  <a:lnTo>
                    <a:pt x="2623" y="5925"/>
                  </a:lnTo>
                  <a:lnTo>
                    <a:pt x="2622" y="5887"/>
                  </a:lnTo>
                  <a:lnTo>
                    <a:pt x="2669" y="5840"/>
                  </a:lnTo>
                  <a:lnTo>
                    <a:pt x="2671" y="5840"/>
                  </a:lnTo>
                  <a:lnTo>
                    <a:pt x="2747" y="5851"/>
                  </a:lnTo>
                  <a:lnTo>
                    <a:pt x="2820" y="5747"/>
                  </a:lnTo>
                  <a:lnTo>
                    <a:pt x="2884" y="5785"/>
                  </a:lnTo>
                  <a:lnTo>
                    <a:pt x="2929" y="5764"/>
                  </a:lnTo>
                  <a:lnTo>
                    <a:pt x="3015" y="5821"/>
                  </a:lnTo>
                  <a:lnTo>
                    <a:pt x="3109" y="5760"/>
                  </a:lnTo>
                  <a:lnTo>
                    <a:pt x="3149" y="5713"/>
                  </a:lnTo>
                  <a:lnTo>
                    <a:pt x="3200" y="5703"/>
                  </a:lnTo>
                  <a:lnTo>
                    <a:pt x="3197" y="5667"/>
                  </a:lnTo>
                  <a:lnTo>
                    <a:pt x="3231" y="5641"/>
                  </a:lnTo>
                  <a:lnTo>
                    <a:pt x="3232" y="5641"/>
                  </a:lnTo>
                  <a:lnTo>
                    <a:pt x="3297" y="5637"/>
                  </a:lnTo>
                  <a:lnTo>
                    <a:pt x="3338" y="5643"/>
                  </a:lnTo>
                  <a:lnTo>
                    <a:pt x="3354" y="5633"/>
                  </a:lnTo>
                  <a:lnTo>
                    <a:pt x="3341" y="5584"/>
                  </a:lnTo>
                  <a:lnTo>
                    <a:pt x="3355" y="5565"/>
                  </a:lnTo>
                  <a:lnTo>
                    <a:pt x="3418" y="5544"/>
                  </a:lnTo>
                  <a:lnTo>
                    <a:pt x="3444" y="5595"/>
                  </a:lnTo>
                  <a:lnTo>
                    <a:pt x="3555" y="5602"/>
                  </a:lnTo>
                  <a:lnTo>
                    <a:pt x="3605" y="5578"/>
                  </a:lnTo>
                  <a:lnTo>
                    <a:pt x="3636" y="5620"/>
                  </a:lnTo>
                  <a:lnTo>
                    <a:pt x="3644" y="5644"/>
                  </a:lnTo>
                  <a:lnTo>
                    <a:pt x="3704" y="5656"/>
                  </a:lnTo>
                  <a:lnTo>
                    <a:pt x="3703" y="5707"/>
                  </a:lnTo>
                  <a:lnTo>
                    <a:pt x="3725" y="5741"/>
                  </a:lnTo>
                  <a:lnTo>
                    <a:pt x="3752" y="5739"/>
                  </a:lnTo>
                  <a:lnTo>
                    <a:pt x="3778" y="5689"/>
                  </a:lnTo>
                  <a:lnTo>
                    <a:pt x="3831" y="5705"/>
                  </a:lnTo>
                  <a:lnTo>
                    <a:pt x="3864" y="5729"/>
                  </a:lnTo>
                  <a:lnTo>
                    <a:pt x="3900" y="5765"/>
                  </a:lnTo>
                  <a:lnTo>
                    <a:pt x="3931" y="5732"/>
                  </a:lnTo>
                  <a:lnTo>
                    <a:pt x="3959" y="5734"/>
                  </a:lnTo>
                  <a:lnTo>
                    <a:pt x="3987" y="5750"/>
                  </a:lnTo>
                  <a:lnTo>
                    <a:pt x="4033" y="5759"/>
                  </a:lnTo>
                  <a:lnTo>
                    <a:pt x="4051" y="5737"/>
                  </a:lnTo>
                  <a:lnTo>
                    <a:pt x="4038" y="5699"/>
                  </a:lnTo>
                  <a:lnTo>
                    <a:pt x="4054" y="5649"/>
                  </a:lnTo>
                  <a:lnTo>
                    <a:pt x="4061" y="5589"/>
                  </a:lnTo>
                  <a:lnTo>
                    <a:pt x="4089" y="5570"/>
                  </a:lnTo>
                  <a:lnTo>
                    <a:pt x="4122" y="5517"/>
                  </a:lnTo>
                  <a:lnTo>
                    <a:pt x="4124" y="5517"/>
                  </a:lnTo>
                  <a:lnTo>
                    <a:pt x="4292" y="5515"/>
                  </a:lnTo>
                  <a:lnTo>
                    <a:pt x="4319" y="5468"/>
                  </a:lnTo>
                  <a:lnTo>
                    <a:pt x="4339" y="5466"/>
                  </a:lnTo>
                  <a:lnTo>
                    <a:pt x="4347" y="5404"/>
                  </a:lnTo>
                  <a:lnTo>
                    <a:pt x="4384" y="5370"/>
                  </a:lnTo>
                  <a:lnTo>
                    <a:pt x="4363" y="5316"/>
                  </a:lnTo>
                  <a:lnTo>
                    <a:pt x="4363" y="5273"/>
                  </a:lnTo>
                  <a:lnTo>
                    <a:pt x="4363" y="5273"/>
                  </a:lnTo>
                  <a:lnTo>
                    <a:pt x="4385" y="5203"/>
                  </a:lnTo>
                  <a:lnTo>
                    <a:pt x="4462" y="5178"/>
                  </a:lnTo>
                  <a:lnTo>
                    <a:pt x="4525" y="5169"/>
                  </a:lnTo>
                  <a:lnTo>
                    <a:pt x="4547" y="5150"/>
                  </a:lnTo>
                  <a:lnTo>
                    <a:pt x="4559" y="5102"/>
                  </a:lnTo>
                  <a:lnTo>
                    <a:pt x="4616" y="5084"/>
                  </a:lnTo>
                  <a:lnTo>
                    <a:pt x="4637" y="5053"/>
                  </a:lnTo>
                  <a:lnTo>
                    <a:pt x="4626" y="5012"/>
                  </a:lnTo>
                  <a:lnTo>
                    <a:pt x="4658" y="4948"/>
                  </a:lnTo>
                  <a:lnTo>
                    <a:pt x="4585" y="4814"/>
                  </a:lnTo>
                  <a:lnTo>
                    <a:pt x="4523" y="4748"/>
                  </a:lnTo>
                  <a:lnTo>
                    <a:pt x="4475" y="4712"/>
                  </a:lnTo>
                  <a:lnTo>
                    <a:pt x="4606" y="4581"/>
                  </a:lnTo>
                  <a:lnTo>
                    <a:pt x="4654" y="4601"/>
                  </a:lnTo>
                  <a:lnTo>
                    <a:pt x="4747" y="4585"/>
                  </a:lnTo>
                  <a:lnTo>
                    <a:pt x="4776" y="4484"/>
                  </a:lnTo>
                  <a:lnTo>
                    <a:pt x="4805" y="4463"/>
                  </a:lnTo>
                  <a:lnTo>
                    <a:pt x="4856" y="4465"/>
                  </a:lnTo>
                  <a:lnTo>
                    <a:pt x="4852" y="4404"/>
                  </a:lnTo>
                  <a:lnTo>
                    <a:pt x="4864" y="4385"/>
                  </a:lnTo>
                  <a:lnTo>
                    <a:pt x="4903" y="4388"/>
                  </a:lnTo>
                  <a:lnTo>
                    <a:pt x="4963" y="4347"/>
                  </a:lnTo>
                  <a:lnTo>
                    <a:pt x="4974" y="4319"/>
                  </a:lnTo>
                  <a:lnTo>
                    <a:pt x="4961" y="4278"/>
                  </a:lnTo>
                  <a:lnTo>
                    <a:pt x="4915" y="4259"/>
                  </a:lnTo>
                  <a:lnTo>
                    <a:pt x="4949" y="4202"/>
                  </a:lnTo>
                  <a:lnTo>
                    <a:pt x="4986" y="4204"/>
                  </a:lnTo>
                  <a:lnTo>
                    <a:pt x="5069" y="4124"/>
                  </a:lnTo>
                  <a:lnTo>
                    <a:pt x="5126" y="4116"/>
                  </a:lnTo>
                  <a:lnTo>
                    <a:pt x="5128" y="4001"/>
                  </a:lnTo>
                  <a:lnTo>
                    <a:pt x="5135" y="3999"/>
                  </a:lnTo>
                  <a:lnTo>
                    <a:pt x="5135" y="4003"/>
                  </a:lnTo>
                  <a:lnTo>
                    <a:pt x="5133" y="4114"/>
                  </a:lnTo>
                  <a:lnTo>
                    <a:pt x="5224" y="4078"/>
                  </a:lnTo>
                  <a:lnTo>
                    <a:pt x="5281" y="4125"/>
                  </a:lnTo>
                  <a:lnTo>
                    <a:pt x="5267" y="4178"/>
                  </a:lnTo>
                  <a:lnTo>
                    <a:pt x="5273" y="4207"/>
                  </a:lnTo>
                  <a:lnTo>
                    <a:pt x="5296" y="4243"/>
                  </a:lnTo>
                  <a:lnTo>
                    <a:pt x="5286" y="4261"/>
                  </a:lnTo>
                  <a:lnTo>
                    <a:pt x="5293" y="4340"/>
                  </a:lnTo>
                  <a:lnTo>
                    <a:pt x="5288" y="4452"/>
                  </a:lnTo>
                  <a:lnTo>
                    <a:pt x="5283" y="4495"/>
                  </a:lnTo>
                  <a:lnTo>
                    <a:pt x="5252" y="4531"/>
                  </a:lnTo>
                  <a:lnTo>
                    <a:pt x="5241" y="4574"/>
                  </a:lnTo>
                  <a:lnTo>
                    <a:pt x="5210" y="4584"/>
                  </a:lnTo>
                  <a:lnTo>
                    <a:pt x="5276" y="4694"/>
                  </a:lnTo>
                  <a:lnTo>
                    <a:pt x="5249" y="4738"/>
                  </a:lnTo>
                  <a:lnTo>
                    <a:pt x="5292" y="4749"/>
                  </a:lnTo>
                  <a:lnTo>
                    <a:pt x="5304" y="4785"/>
                  </a:lnTo>
                  <a:lnTo>
                    <a:pt x="5438" y="4827"/>
                  </a:lnTo>
                  <a:lnTo>
                    <a:pt x="5457" y="4892"/>
                  </a:lnTo>
                  <a:lnTo>
                    <a:pt x="5521" y="4962"/>
                  </a:lnTo>
                  <a:lnTo>
                    <a:pt x="5527" y="4990"/>
                  </a:lnTo>
                  <a:lnTo>
                    <a:pt x="5594" y="5023"/>
                  </a:lnTo>
                  <a:lnTo>
                    <a:pt x="5571" y="5057"/>
                  </a:lnTo>
                  <a:lnTo>
                    <a:pt x="5605" y="5086"/>
                  </a:lnTo>
                  <a:lnTo>
                    <a:pt x="5610" y="5124"/>
                  </a:lnTo>
                  <a:lnTo>
                    <a:pt x="5685" y="5111"/>
                  </a:lnTo>
                  <a:lnTo>
                    <a:pt x="5707" y="5144"/>
                  </a:lnTo>
                  <a:lnTo>
                    <a:pt x="5824" y="5189"/>
                  </a:lnTo>
                  <a:lnTo>
                    <a:pt x="5899" y="5136"/>
                  </a:lnTo>
                  <a:lnTo>
                    <a:pt x="5915" y="5165"/>
                  </a:lnTo>
                  <a:lnTo>
                    <a:pt x="5971" y="5195"/>
                  </a:lnTo>
                  <a:lnTo>
                    <a:pt x="6008" y="5186"/>
                  </a:lnTo>
                  <a:lnTo>
                    <a:pt x="6018" y="5172"/>
                  </a:lnTo>
                  <a:lnTo>
                    <a:pt x="6123" y="5254"/>
                  </a:lnTo>
                  <a:lnTo>
                    <a:pt x="6132" y="5300"/>
                  </a:lnTo>
                  <a:lnTo>
                    <a:pt x="6104" y="5338"/>
                  </a:lnTo>
                  <a:lnTo>
                    <a:pt x="6087" y="5353"/>
                  </a:lnTo>
                  <a:lnTo>
                    <a:pt x="6072" y="5381"/>
                  </a:lnTo>
                  <a:lnTo>
                    <a:pt x="6054" y="5409"/>
                  </a:lnTo>
                  <a:lnTo>
                    <a:pt x="6025" y="5421"/>
                  </a:lnTo>
                  <a:lnTo>
                    <a:pt x="6008" y="5450"/>
                  </a:lnTo>
                  <a:lnTo>
                    <a:pt x="6000" y="5462"/>
                  </a:lnTo>
                  <a:lnTo>
                    <a:pt x="5989" y="5503"/>
                  </a:lnTo>
                  <a:lnTo>
                    <a:pt x="6064" y="5519"/>
                  </a:lnTo>
                  <a:lnTo>
                    <a:pt x="6144" y="5582"/>
                  </a:lnTo>
                  <a:lnTo>
                    <a:pt x="6168" y="5603"/>
                  </a:lnTo>
                  <a:lnTo>
                    <a:pt x="6187" y="5608"/>
                  </a:lnTo>
                  <a:lnTo>
                    <a:pt x="6217" y="5604"/>
                  </a:lnTo>
                  <a:lnTo>
                    <a:pt x="6227" y="5641"/>
                  </a:lnTo>
                  <a:lnTo>
                    <a:pt x="6215" y="5680"/>
                  </a:lnTo>
                  <a:lnTo>
                    <a:pt x="6221" y="5699"/>
                  </a:lnTo>
                  <a:lnTo>
                    <a:pt x="6250" y="5722"/>
                  </a:lnTo>
                  <a:lnTo>
                    <a:pt x="6268" y="5743"/>
                  </a:lnTo>
                  <a:lnTo>
                    <a:pt x="6275" y="5757"/>
                  </a:lnTo>
                  <a:lnTo>
                    <a:pt x="6289" y="5808"/>
                  </a:lnTo>
                  <a:lnTo>
                    <a:pt x="6305" y="5871"/>
                  </a:lnTo>
                  <a:lnTo>
                    <a:pt x="6324" y="5874"/>
                  </a:lnTo>
                  <a:lnTo>
                    <a:pt x="6332" y="5884"/>
                  </a:lnTo>
                  <a:lnTo>
                    <a:pt x="6317" y="5896"/>
                  </a:lnTo>
                  <a:lnTo>
                    <a:pt x="6266" y="5961"/>
                  </a:lnTo>
                  <a:lnTo>
                    <a:pt x="6263" y="5992"/>
                  </a:lnTo>
                  <a:lnTo>
                    <a:pt x="6292" y="5983"/>
                  </a:lnTo>
                  <a:lnTo>
                    <a:pt x="6331" y="5954"/>
                  </a:lnTo>
                  <a:lnTo>
                    <a:pt x="6353" y="5957"/>
                  </a:lnTo>
                  <a:lnTo>
                    <a:pt x="6382" y="5984"/>
                  </a:lnTo>
                  <a:lnTo>
                    <a:pt x="6417" y="5964"/>
                  </a:lnTo>
                  <a:lnTo>
                    <a:pt x="6443" y="5977"/>
                  </a:lnTo>
                  <a:lnTo>
                    <a:pt x="6437" y="6016"/>
                  </a:lnTo>
                  <a:lnTo>
                    <a:pt x="6484" y="6026"/>
                  </a:lnTo>
                  <a:lnTo>
                    <a:pt x="6516" y="6011"/>
                  </a:lnTo>
                  <a:lnTo>
                    <a:pt x="6517" y="5962"/>
                  </a:lnTo>
                  <a:lnTo>
                    <a:pt x="6550" y="5913"/>
                  </a:lnTo>
                  <a:lnTo>
                    <a:pt x="6556" y="5859"/>
                  </a:lnTo>
                  <a:lnTo>
                    <a:pt x="6593" y="5831"/>
                  </a:lnTo>
                  <a:lnTo>
                    <a:pt x="6619" y="5788"/>
                  </a:lnTo>
                  <a:lnTo>
                    <a:pt x="6621" y="5776"/>
                  </a:lnTo>
                  <a:lnTo>
                    <a:pt x="6602" y="5785"/>
                  </a:lnTo>
                  <a:lnTo>
                    <a:pt x="6600" y="5745"/>
                  </a:lnTo>
                  <a:lnTo>
                    <a:pt x="6563" y="5730"/>
                  </a:lnTo>
                  <a:lnTo>
                    <a:pt x="6529" y="5699"/>
                  </a:lnTo>
                  <a:lnTo>
                    <a:pt x="6502" y="5702"/>
                  </a:lnTo>
                  <a:lnTo>
                    <a:pt x="6477" y="5692"/>
                  </a:lnTo>
                  <a:lnTo>
                    <a:pt x="6483" y="5667"/>
                  </a:lnTo>
                  <a:lnTo>
                    <a:pt x="6461" y="5649"/>
                  </a:lnTo>
                  <a:lnTo>
                    <a:pt x="6464" y="5598"/>
                  </a:lnTo>
                  <a:lnTo>
                    <a:pt x="6409" y="5562"/>
                  </a:lnTo>
                  <a:lnTo>
                    <a:pt x="6426" y="5558"/>
                  </a:lnTo>
                  <a:lnTo>
                    <a:pt x="6423" y="5534"/>
                  </a:lnTo>
                  <a:lnTo>
                    <a:pt x="6454" y="5531"/>
                  </a:lnTo>
                  <a:lnTo>
                    <a:pt x="6492" y="5494"/>
                  </a:lnTo>
                  <a:lnTo>
                    <a:pt x="6484" y="5474"/>
                  </a:lnTo>
                  <a:lnTo>
                    <a:pt x="6480" y="5428"/>
                  </a:lnTo>
                  <a:lnTo>
                    <a:pt x="6467" y="5413"/>
                  </a:lnTo>
                  <a:lnTo>
                    <a:pt x="6446" y="5387"/>
                  </a:lnTo>
                  <a:lnTo>
                    <a:pt x="6463" y="5333"/>
                  </a:lnTo>
                  <a:lnTo>
                    <a:pt x="6471" y="5319"/>
                  </a:lnTo>
                  <a:lnTo>
                    <a:pt x="6472" y="5319"/>
                  </a:lnTo>
                  <a:lnTo>
                    <a:pt x="6538" y="5285"/>
                  </a:lnTo>
                  <a:lnTo>
                    <a:pt x="6588" y="5279"/>
                  </a:lnTo>
                  <a:lnTo>
                    <a:pt x="6594" y="5264"/>
                  </a:lnTo>
                  <a:lnTo>
                    <a:pt x="6597" y="5238"/>
                  </a:lnTo>
                  <a:lnTo>
                    <a:pt x="6615" y="5215"/>
                  </a:lnTo>
                  <a:lnTo>
                    <a:pt x="6595" y="5154"/>
                  </a:lnTo>
                  <a:lnTo>
                    <a:pt x="6577" y="5114"/>
                  </a:lnTo>
                  <a:lnTo>
                    <a:pt x="6592" y="5102"/>
                  </a:lnTo>
                  <a:lnTo>
                    <a:pt x="6683" y="5048"/>
                  </a:lnTo>
                  <a:lnTo>
                    <a:pt x="6715" y="4998"/>
                  </a:lnTo>
                  <a:lnTo>
                    <a:pt x="6754" y="4974"/>
                  </a:lnTo>
                  <a:lnTo>
                    <a:pt x="6759" y="4951"/>
                  </a:lnTo>
                  <a:lnTo>
                    <a:pt x="6777" y="4949"/>
                  </a:lnTo>
                  <a:lnTo>
                    <a:pt x="6789" y="4949"/>
                  </a:lnTo>
                  <a:lnTo>
                    <a:pt x="6804" y="4948"/>
                  </a:lnTo>
                  <a:lnTo>
                    <a:pt x="6831" y="4924"/>
                  </a:lnTo>
                  <a:lnTo>
                    <a:pt x="6846" y="4835"/>
                  </a:lnTo>
                  <a:lnTo>
                    <a:pt x="6872" y="4833"/>
                  </a:lnTo>
                  <a:lnTo>
                    <a:pt x="6885" y="4768"/>
                  </a:lnTo>
                  <a:lnTo>
                    <a:pt x="6938" y="4758"/>
                  </a:lnTo>
                  <a:lnTo>
                    <a:pt x="6944" y="4654"/>
                  </a:lnTo>
                  <a:lnTo>
                    <a:pt x="7001" y="4554"/>
                  </a:lnTo>
                  <a:lnTo>
                    <a:pt x="7014" y="4506"/>
                  </a:lnTo>
                  <a:lnTo>
                    <a:pt x="7034" y="4495"/>
                  </a:lnTo>
                  <a:lnTo>
                    <a:pt x="7031" y="4443"/>
                  </a:lnTo>
                  <a:lnTo>
                    <a:pt x="7034" y="4385"/>
                  </a:lnTo>
                  <a:lnTo>
                    <a:pt x="7000" y="4375"/>
                  </a:lnTo>
                  <a:lnTo>
                    <a:pt x="6990" y="4347"/>
                  </a:lnTo>
                  <a:lnTo>
                    <a:pt x="6994" y="4314"/>
                  </a:lnTo>
                  <a:lnTo>
                    <a:pt x="7006" y="4296"/>
                  </a:lnTo>
                  <a:lnTo>
                    <a:pt x="6987" y="4264"/>
                  </a:lnTo>
                  <a:lnTo>
                    <a:pt x="6997" y="4235"/>
                  </a:lnTo>
                  <a:lnTo>
                    <a:pt x="6993" y="4201"/>
                  </a:lnTo>
                  <a:lnTo>
                    <a:pt x="6931" y="4157"/>
                  </a:lnTo>
                  <a:lnTo>
                    <a:pt x="6924" y="4105"/>
                  </a:lnTo>
                  <a:lnTo>
                    <a:pt x="6961" y="4093"/>
                  </a:lnTo>
                  <a:lnTo>
                    <a:pt x="6988" y="4060"/>
                  </a:lnTo>
                  <a:lnTo>
                    <a:pt x="6975" y="3990"/>
                  </a:lnTo>
                  <a:lnTo>
                    <a:pt x="6995" y="3959"/>
                  </a:lnTo>
                  <a:lnTo>
                    <a:pt x="7016" y="3956"/>
                  </a:lnTo>
                  <a:lnTo>
                    <a:pt x="7056" y="3927"/>
                  </a:lnTo>
                  <a:lnTo>
                    <a:pt x="7165" y="3908"/>
                  </a:lnTo>
                  <a:lnTo>
                    <a:pt x="7192" y="3926"/>
                  </a:lnTo>
                  <a:lnTo>
                    <a:pt x="7180" y="3953"/>
                  </a:lnTo>
                  <a:lnTo>
                    <a:pt x="7227" y="4018"/>
                  </a:lnTo>
                  <a:lnTo>
                    <a:pt x="7271" y="4034"/>
                  </a:lnTo>
                  <a:lnTo>
                    <a:pt x="7291" y="4010"/>
                  </a:lnTo>
                  <a:lnTo>
                    <a:pt x="7296" y="3963"/>
                  </a:lnTo>
                  <a:lnTo>
                    <a:pt x="7309" y="3940"/>
                  </a:lnTo>
                  <a:lnTo>
                    <a:pt x="7310" y="3940"/>
                  </a:lnTo>
                  <a:lnTo>
                    <a:pt x="7383" y="3905"/>
                  </a:lnTo>
                  <a:lnTo>
                    <a:pt x="7381" y="3964"/>
                  </a:lnTo>
                  <a:lnTo>
                    <a:pt x="7361" y="3992"/>
                  </a:lnTo>
                  <a:lnTo>
                    <a:pt x="7381" y="4015"/>
                  </a:lnTo>
                  <a:lnTo>
                    <a:pt x="7368" y="4178"/>
                  </a:lnTo>
                  <a:lnTo>
                    <a:pt x="7386" y="4200"/>
                  </a:lnTo>
                  <a:lnTo>
                    <a:pt x="7401" y="4272"/>
                  </a:lnTo>
                  <a:lnTo>
                    <a:pt x="7387" y="4310"/>
                  </a:lnTo>
                  <a:lnTo>
                    <a:pt x="7456" y="4341"/>
                  </a:lnTo>
                  <a:lnTo>
                    <a:pt x="7502" y="4441"/>
                  </a:lnTo>
                  <a:lnTo>
                    <a:pt x="7571" y="4532"/>
                  </a:lnTo>
                  <a:lnTo>
                    <a:pt x="7588" y="4518"/>
                  </a:lnTo>
                  <a:lnTo>
                    <a:pt x="7647" y="4552"/>
                  </a:lnTo>
                  <a:lnTo>
                    <a:pt x="7692" y="4550"/>
                  </a:lnTo>
                  <a:lnTo>
                    <a:pt x="7726" y="4572"/>
                  </a:lnTo>
                  <a:lnTo>
                    <a:pt x="7770" y="4571"/>
                  </a:lnTo>
                  <a:lnTo>
                    <a:pt x="7842" y="4521"/>
                  </a:lnTo>
                  <a:lnTo>
                    <a:pt x="7866" y="4551"/>
                  </a:lnTo>
                  <a:lnTo>
                    <a:pt x="7920" y="4547"/>
                  </a:lnTo>
                  <a:lnTo>
                    <a:pt x="7923" y="4513"/>
                  </a:lnTo>
                  <a:lnTo>
                    <a:pt x="7943" y="4497"/>
                  </a:lnTo>
                  <a:lnTo>
                    <a:pt x="7919" y="4456"/>
                  </a:lnTo>
                  <a:lnTo>
                    <a:pt x="7943" y="4427"/>
                  </a:lnTo>
                  <a:lnTo>
                    <a:pt x="7932" y="4403"/>
                  </a:lnTo>
                  <a:lnTo>
                    <a:pt x="7964" y="4368"/>
                  </a:lnTo>
                  <a:lnTo>
                    <a:pt x="8037" y="4415"/>
                  </a:lnTo>
                  <a:lnTo>
                    <a:pt x="8065" y="4397"/>
                  </a:lnTo>
                  <a:lnTo>
                    <a:pt x="8122" y="4380"/>
                  </a:lnTo>
                  <a:lnTo>
                    <a:pt x="8162" y="4333"/>
                  </a:lnTo>
                  <a:lnTo>
                    <a:pt x="8241" y="4322"/>
                  </a:lnTo>
                  <a:lnTo>
                    <a:pt x="8277" y="4288"/>
                  </a:lnTo>
                  <a:lnTo>
                    <a:pt x="8321" y="4266"/>
                  </a:lnTo>
                  <a:lnTo>
                    <a:pt x="8363" y="4300"/>
                  </a:lnTo>
                  <a:lnTo>
                    <a:pt x="8403" y="4269"/>
                  </a:lnTo>
                  <a:lnTo>
                    <a:pt x="8428" y="4270"/>
                  </a:lnTo>
                  <a:lnTo>
                    <a:pt x="8518" y="4358"/>
                  </a:lnTo>
                  <a:lnTo>
                    <a:pt x="8484" y="4432"/>
                  </a:lnTo>
                  <a:lnTo>
                    <a:pt x="8531" y="4475"/>
                  </a:lnTo>
                  <a:lnTo>
                    <a:pt x="8514" y="4527"/>
                  </a:lnTo>
                  <a:lnTo>
                    <a:pt x="8520" y="4560"/>
                  </a:lnTo>
                  <a:lnTo>
                    <a:pt x="8591" y="4575"/>
                  </a:lnTo>
                  <a:lnTo>
                    <a:pt x="8649" y="4604"/>
                  </a:lnTo>
                  <a:lnTo>
                    <a:pt x="8660" y="4663"/>
                  </a:lnTo>
                  <a:lnTo>
                    <a:pt x="8632" y="4721"/>
                  </a:lnTo>
                  <a:lnTo>
                    <a:pt x="8681" y="4752"/>
                  </a:lnTo>
                  <a:lnTo>
                    <a:pt x="8711" y="4720"/>
                  </a:lnTo>
                  <a:lnTo>
                    <a:pt x="8791" y="4729"/>
                  </a:lnTo>
                  <a:lnTo>
                    <a:pt x="8836" y="4708"/>
                  </a:lnTo>
                  <a:lnTo>
                    <a:pt x="8896" y="4623"/>
                  </a:lnTo>
                  <a:lnTo>
                    <a:pt x="8837" y="4521"/>
                  </a:lnTo>
                  <a:lnTo>
                    <a:pt x="8764" y="4455"/>
                  </a:lnTo>
                  <a:lnTo>
                    <a:pt x="8738" y="4402"/>
                  </a:lnTo>
                  <a:lnTo>
                    <a:pt x="8744" y="4341"/>
                  </a:lnTo>
                  <a:lnTo>
                    <a:pt x="8779" y="4316"/>
                  </a:lnTo>
                  <a:lnTo>
                    <a:pt x="8781" y="4263"/>
                  </a:lnTo>
                  <a:lnTo>
                    <a:pt x="8851" y="4237"/>
                  </a:lnTo>
                  <a:lnTo>
                    <a:pt x="8858" y="4175"/>
                  </a:lnTo>
                  <a:lnTo>
                    <a:pt x="8786" y="4104"/>
                  </a:lnTo>
                  <a:lnTo>
                    <a:pt x="8680" y="4139"/>
                  </a:lnTo>
                  <a:lnTo>
                    <a:pt x="8634" y="4115"/>
                  </a:lnTo>
                  <a:lnTo>
                    <a:pt x="8625" y="4082"/>
                  </a:lnTo>
                  <a:lnTo>
                    <a:pt x="8593" y="4077"/>
                  </a:lnTo>
                  <a:lnTo>
                    <a:pt x="8588" y="4058"/>
                  </a:lnTo>
                  <a:lnTo>
                    <a:pt x="8588" y="4057"/>
                  </a:lnTo>
                  <a:lnTo>
                    <a:pt x="8611" y="3998"/>
                  </a:lnTo>
                  <a:lnTo>
                    <a:pt x="8592" y="3965"/>
                  </a:lnTo>
                  <a:lnTo>
                    <a:pt x="8588" y="3867"/>
                  </a:lnTo>
                  <a:lnTo>
                    <a:pt x="8589" y="3866"/>
                  </a:lnTo>
                  <a:lnTo>
                    <a:pt x="8608" y="3829"/>
                  </a:lnTo>
                  <a:lnTo>
                    <a:pt x="8588" y="3769"/>
                  </a:lnTo>
                  <a:lnTo>
                    <a:pt x="8627" y="3744"/>
                  </a:lnTo>
                  <a:lnTo>
                    <a:pt x="8649" y="3710"/>
                  </a:lnTo>
                  <a:lnTo>
                    <a:pt x="8661" y="3660"/>
                  </a:lnTo>
                  <a:lnTo>
                    <a:pt x="8702" y="3635"/>
                  </a:lnTo>
                  <a:lnTo>
                    <a:pt x="8692" y="3591"/>
                  </a:lnTo>
                  <a:lnTo>
                    <a:pt x="8704" y="3560"/>
                  </a:lnTo>
                  <a:lnTo>
                    <a:pt x="8766" y="3567"/>
                  </a:lnTo>
                  <a:lnTo>
                    <a:pt x="8895" y="3502"/>
                  </a:lnTo>
                  <a:lnTo>
                    <a:pt x="8941" y="3526"/>
                  </a:lnTo>
                  <a:lnTo>
                    <a:pt x="8988" y="3468"/>
                  </a:lnTo>
                  <a:lnTo>
                    <a:pt x="9007" y="3511"/>
                  </a:lnTo>
                  <a:lnTo>
                    <a:pt x="9034" y="3542"/>
                  </a:lnTo>
                  <a:lnTo>
                    <a:pt x="9005" y="3605"/>
                  </a:lnTo>
                  <a:lnTo>
                    <a:pt x="9011" y="3645"/>
                  </a:lnTo>
                  <a:lnTo>
                    <a:pt x="9030" y="3663"/>
                  </a:lnTo>
                  <a:lnTo>
                    <a:pt x="9061" y="3643"/>
                  </a:lnTo>
                  <a:lnTo>
                    <a:pt x="9102" y="3665"/>
                  </a:lnTo>
                  <a:lnTo>
                    <a:pt x="9111" y="3719"/>
                  </a:lnTo>
                  <a:lnTo>
                    <a:pt x="9155" y="3730"/>
                  </a:lnTo>
                  <a:lnTo>
                    <a:pt x="9182" y="3717"/>
                  </a:lnTo>
                  <a:lnTo>
                    <a:pt x="9208" y="3742"/>
                  </a:lnTo>
                  <a:lnTo>
                    <a:pt x="9247" y="3704"/>
                  </a:lnTo>
                  <a:lnTo>
                    <a:pt x="9285" y="3709"/>
                  </a:lnTo>
                  <a:lnTo>
                    <a:pt x="9331" y="3735"/>
                  </a:lnTo>
                  <a:lnTo>
                    <a:pt x="9365" y="3707"/>
                  </a:lnTo>
                  <a:lnTo>
                    <a:pt x="9442" y="3767"/>
                  </a:lnTo>
                  <a:lnTo>
                    <a:pt x="9463" y="3742"/>
                  </a:lnTo>
                  <a:lnTo>
                    <a:pt x="9486" y="3733"/>
                  </a:lnTo>
                  <a:lnTo>
                    <a:pt x="9505" y="3620"/>
                  </a:lnTo>
                  <a:lnTo>
                    <a:pt x="9515" y="3520"/>
                  </a:lnTo>
                  <a:lnTo>
                    <a:pt x="9422" y="3443"/>
                  </a:lnTo>
                  <a:lnTo>
                    <a:pt x="9340" y="3457"/>
                  </a:lnTo>
                  <a:lnTo>
                    <a:pt x="9324" y="3454"/>
                  </a:lnTo>
                  <a:lnTo>
                    <a:pt x="9316" y="3419"/>
                  </a:lnTo>
                  <a:lnTo>
                    <a:pt x="9306" y="3401"/>
                  </a:lnTo>
                  <a:lnTo>
                    <a:pt x="9302" y="3348"/>
                  </a:lnTo>
                  <a:lnTo>
                    <a:pt x="9280" y="3312"/>
                  </a:lnTo>
                  <a:lnTo>
                    <a:pt x="9338" y="3248"/>
                  </a:lnTo>
                  <a:lnTo>
                    <a:pt x="9353" y="3207"/>
                  </a:lnTo>
                  <a:lnTo>
                    <a:pt x="9312" y="3163"/>
                  </a:lnTo>
                  <a:lnTo>
                    <a:pt x="9400" y="3096"/>
                  </a:lnTo>
                  <a:lnTo>
                    <a:pt x="9396" y="3044"/>
                  </a:lnTo>
                  <a:lnTo>
                    <a:pt x="9361" y="2989"/>
                  </a:lnTo>
                  <a:lnTo>
                    <a:pt x="9418" y="2945"/>
                  </a:lnTo>
                  <a:lnTo>
                    <a:pt x="9446" y="2874"/>
                  </a:lnTo>
                  <a:lnTo>
                    <a:pt x="9450" y="2807"/>
                  </a:lnTo>
                  <a:lnTo>
                    <a:pt x="9423" y="2694"/>
                  </a:lnTo>
                  <a:lnTo>
                    <a:pt x="9459" y="2533"/>
                  </a:lnTo>
                  <a:lnTo>
                    <a:pt x="9336" y="2471"/>
                  </a:lnTo>
                  <a:lnTo>
                    <a:pt x="9341" y="2426"/>
                  </a:lnTo>
                  <a:lnTo>
                    <a:pt x="9280" y="2359"/>
                  </a:lnTo>
                  <a:lnTo>
                    <a:pt x="9169" y="2386"/>
                  </a:lnTo>
                  <a:lnTo>
                    <a:pt x="9144" y="2501"/>
                  </a:lnTo>
                  <a:lnTo>
                    <a:pt x="9104" y="2520"/>
                  </a:lnTo>
                  <a:lnTo>
                    <a:pt x="9124" y="2589"/>
                  </a:lnTo>
                  <a:lnTo>
                    <a:pt x="9070" y="2601"/>
                  </a:lnTo>
                  <a:lnTo>
                    <a:pt x="8996" y="2581"/>
                  </a:lnTo>
                  <a:lnTo>
                    <a:pt x="8965" y="2578"/>
                  </a:lnTo>
                  <a:lnTo>
                    <a:pt x="8955" y="2654"/>
                  </a:lnTo>
                  <a:lnTo>
                    <a:pt x="8941" y="2682"/>
                  </a:lnTo>
                  <a:lnTo>
                    <a:pt x="8954" y="2764"/>
                  </a:lnTo>
                  <a:lnTo>
                    <a:pt x="8872" y="2776"/>
                  </a:lnTo>
                  <a:lnTo>
                    <a:pt x="8844" y="2799"/>
                  </a:lnTo>
                  <a:lnTo>
                    <a:pt x="8799" y="2836"/>
                  </a:lnTo>
                  <a:lnTo>
                    <a:pt x="8720" y="2839"/>
                  </a:lnTo>
                  <a:lnTo>
                    <a:pt x="8687" y="2861"/>
                  </a:lnTo>
                  <a:lnTo>
                    <a:pt x="8669" y="2837"/>
                  </a:lnTo>
                  <a:lnTo>
                    <a:pt x="8653" y="2818"/>
                  </a:lnTo>
                  <a:lnTo>
                    <a:pt x="8645" y="2796"/>
                  </a:lnTo>
                  <a:lnTo>
                    <a:pt x="8572" y="2795"/>
                  </a:lnTo>
                  <a:lnTo>
                    <a:pt x="8562" y="2761"/>
                  </a:lnTo>
                  <a:lnTo>
                    <a:pt x="8542" y="2728"/>
                  </a:lnTo>
                  <a:lnTo>
                    <a:pt x="8495" y="2682"/>
                  </a:lnTo>
                  <a:lnTo>
                    <a:pt x="8472" y="2691"/>
                  </a:lnTo>
                  <a:lnTo>
                    <a:pt x="8432" y="2680"/>
                  </a:lnTo>
                  <a:lnTo>
                    <a:pt x="8399" y="2644"/>
                  </a:lnTo>
                  <a:lnTo>
                    <a:pt x="8340" y="2653"/>
                  </a:lnTo>
                  <a:lnTo>
                    <a:pt x="8311" y="2644"/>
                  </a:lnTo>
                  <a:lnTo>
                    <a:pt x="8285" y="2627"/>
                  </a:lnTo>
                  <a:lnTo>
                    <a:pt x="8200" y="2585"/>
                  </a:lnTo>
                  <a:lnTo>
                    <a:pt x="8200" y="2522"/>
                  </a:lnTo>
                  <a:lnTo>
                    <a:pt x="8185" y="2503"/>
                  </a:lnTo>
                  <a:lnTo>
                    <a:pt x="8220" y="2409"/>
                  </a:lnTo>
                  <a:lnTo>
                    <a:pt x="8180" y="2362"/>
                  </a:lnTo>
                  <a:lnTo>
                    <a:pt x="8199" y="2337"/>
                  </a:lnTo>
                  <a:lnTo>
                    <a:pt x="8163" y="2321"/>
                  </a:lnTo>
                  <a:lnTo>
                    <a:pt x="8143" y="2339"/>
                  </a:lnTo>
                  <a:lnTo>
                    <a:pt x="8100" y="2354"/>
                  </a:lnTo>
                  <a:lnTo>
                    <a:pt x="7997" y="2279"/>
                  </a:lnTo>
                  <a:lnTo>
                    <a:pt x="7848" y="2259"/>
                  </a:lnTo>
                  <a:lnTo>
                    <a:pt x="7781" y="2217"/>
                  </a:lnTo>
                  <a:lnTo>
                    <a:pt x="7711" y="2224"/>
                  </a:lnTo>
                  <a:lnTo>
                    <a:pt x="7688" y="2249"/>
                  </a:lnTo>
                  <a:lnTo>
                    <a:pt x="7646" y="2232"/>
                  </a:lnTo>
                  <a:lnTo>
                    <a:pt x="7625" y="2222"/>
                  </a:lnTo>
                  <a:lnTo>
                    <a:pt x="7592" y="2236"/>
                  </a:lnTo>
                  <a:lnTo>
                    <a:pt x="7528" y="2266"/>
                  </a:lnTo>
                  <a:lnTo>
                    <a:pt x="7491" y="2217"/>
                  </a:lnTo>
                  <a:lnTo>
                    <a:pt x="7474" y="2223"/>
                  </a:lnTo>
                  <a:lnTo>
                    <a:pt x="7365" y="2259"/>
                  </a:lnTo>
                  <a:lnTo>
                    <a:pt x="7367" y="2264"/>
                  </a:lnTo>
                  <a:lnTo>
                    <a:pt x="7360" y="2266"/>
                  </a:lnTo>
                  <a:lnTo>
                    <a:pt x="7357" y="2258"/>
                  </a:lnTo>
                  <a:lnTo>
                    <a:pt x="7353" y="2204"/>
                  </a:lnTo>
                  <a:lnTo>
                    <a:pt x="7431" y="2152"/>
                  </a:lnTo>
                  <a:lnTo>
                    <a:pt x="7436" y="2062"/>
                  </a:lnTo>
                  <a:lnTo>
                    <a:pt x="7432" y="2042"/>
                  </a:lnTo>
                  <a:lnTo>
                    <a:pt x="7405" y="1968"/>
                  </a:lnTo>
                  <a:lnTo>
                    <a:pt x="7389" y="1938"/>
                  </a:lnTo>
                  <a:lnTo>
                    <a:pt x="7371" y="1884"/>
                  </a:lnTo>
                  <a:lnTo>
                    <a:pt x="7371" y="1836"/>
                  </a:lnTo>
                  <a:lnTo>
                    <a:pt x="7376" y="1811"/>
                  </a:lnTo>
                  <a:lnTo>
                    <a:pt x="7388" y="1783"/>
                  </a:lnTo>
                  <a:lnTo>
                    <a:pt x="7390" y="1778"/>
                  </a:lnTo>
                  <a:lnTo>
                    <a:pt x="7414" y="1707"/>
                  </a:lnTo>
                  <a:lnTo>
                    <a:pt x="7453" y="1590"/>
                  </a:lnTo>
                  <a:lnTo>
                    <a:pt x="7456" y="1587"/>
                  </a:lnTo>
                  <a:lnTo>
                    <a:pt x="7479" y="1562"/>
                  </a:lnTo>
                  <a:lnTo>
                    <a:pt x="7524" y="1482"/>
                  </a:lnTo>
                  <a:lnTo>
                    <a:pt x="7566" y="1445"/>
                  </a:lnTo>
                  <a:lnTo>
                    <a:pt x="7590" y="1354"/>
                  </a:lnTo>
                  <a:lnTo>
                    <a:pt x="7640" y="1290"/>
                  </a:lnTo>
                  <a:lnTo>
                    <a:pt x="7709" y="1279"/>
                  </a:lnTo>
                  <a:lnTo>
                    <a:pt x="7737" y="1246"/>
                  </a:lnTo>
                  <a:lnTo>
                    <a:pt x="7738" y="1215"/>
                  </a:lnTo>
                  <a:lnTo>
                    <a:pt x="7692" y="1176"/>
                  </a:lnTo>
                  <a:lnTo>
                    <a:pt x="7690" y="1139"/>
                  </a:lnTo>
                  <a:lnTo>
                    <a:pt x="7674" y="1083"/>
                  </a:lnTo>
                  <a:lnTo>
                    <a:pt x="7688" y="1057"/>
                  </a:lnTo>
                  <a:lnTo>
                    <a:pt x="7696" y="1027"/>
                  </a:lnTo>
                  <a:lnTo>
                    <a:pt x="7628" y="1018"/>
                  </a:lnTo>
                  <a:lnTo>
                    <a:pt x="7621" y="995"/>
                  </a:lnTo>
                  <a:lnTo>
                    <a:pt x="7599" y="988"/>
                  </a:lnTo>
                  <a:lnTo>
                    <a:pt x="7591" y="1007"/>
                  </a:lnTo>
                  <a:lnTo>
                    <a:pt x="7569" y="998"/>
                  </a:lnTo>
                  <a:lnTo>
                    <a:pt x="7546" y="943"/>
                  </a:lnTo>
                  <a:lnTo>
                    <a:pt x="7531" y="933"/>
                  </a:lnTo>
                  <a:lnTo>
                    <a:pt x="7504" y="912"/>
                  </a:lnTo>
                  <a:lnTo>
                    <a:pt x="7494" y="866"/>
                  </a:lnTo>
                  <a:cubicBezTo>
                    <a:pt x="7481" y="869"/>
                    <a:pt x="7436" y="881"/>
                    <a:pt x="7431" y="882"/>
                  </a:cubicBezTo>
                  <a:cubicBezTo>
                    <a:pt x="7426" y="883"/>
                    <a:pt x="7377" y="900"/>
                    <a:pt x="7356" y="907"/>
                  </a:cubicBezTo>
                  <a:cubicBezTo>
                    <a:pt x="7350" y="909"/>
                    <a:pt x="7345" y="911"/>
                    <a:pt x="7344" y="911"/>
                  </a:cubicBezTo>
                  <a:cubicBezTo>
                    <a:pt x="7339" y="913"/>
                    <a:pt x="7333" y="923"/>
                    <a:pt x="7330" y="928"/>
                  </a:cubicBezTo>
                  <a:lnTo>
                    <a:pt x="7328" y="932"/>
                  </a:lnTo>
                  <a:lnTo>
                    <a:pt x="7303" y="909"/>
                  </a:lnTo>
                  <a:lnTo>
                    <a:pt x="7269" y="895"/>
                  </a:lnTo>
                  <a:lnTo>
                    <a:pt x="7243" y="881"/>
                  </a:lnTo>
                  <a:lnTo>
                    <a:pt x="7214" y="912"/>
                  </a:lnTo>
                  <a:lnTo>
                    <a:pt x="7203" y="908"/>
                  </a:lnTo>
                  <a:lnTo>
                    <a:pt x="7184" y="920"/>
                  </a:lnTo>
                  <a:lnTo>
                    <a:pt x="7182" y="917"/>
                  </a:lnTo>
                  <a:lnTo>
                    <a:pt x="7182" y="917"/>
                  </a:lnTo>
                  <a:lnTo>
                    <a:pt x="7182" y="917"/>
                  </a:lnTo>
                  <a:lnTo>
                    <a:pt x="7180" y="914"/>
                  </a:lnTo>
                  <a:lnTo>
                    <a:pt x="7202" y="900"/>
                  </a:lnTo>
                  <a:lnTo>
                    <a:pt x="7213" y="904"/>
                  </a:lnTo>
                  <a:lnTo>
                    <a:pt x="7242" y="872"/>
                  </a:lnTo>
                  <a:lnTo>
                    <a:pt x="7242" y="873"/>
                  </a:lnTo>
                  <a:lnTo>
                    <a:pt x="7316" y="821"/>
                  </a:lnTo>
                  <a:lnTo>
                    <a:pt x="7202" y="633"/>
                  </a:lnTo>
                  <a:lnTo>
                    <a:pt x="6975" y="522"/>
                  </a:lnTo>
                  <a:lnTo>
                    <a:pt x="6750" y="449"/>
                  </a:lnTo>
                  <a:lnTo>
                    <a:pt x="6742" y="435"/>
                  </a:lnTo>
                  <a:lnTo>
                    <a:pt x="6707" y="438"/>
                  </a:lnTo>
                  <a:lnTo>
                    <a:pt x="6668" y="424"/>
                  </a:lnTo>
                  <a:lnTo>
                    <a:pt x="6654" y="409"/>
                  </a:lnTo>
                  <a:lnTo>
                    <a:pt x="6617" y="415"/>
                  </a:lnTo>
                  <a:lnTo>
                    <a:pt x="6580" y="396"/>
                  </a:lnTo>
                  <a:lnTo>
                    <a:pt x="6542" y="385"/>
                  </a:lnTo>
                  <a:lnTo>
                    <a:pt x="6474" y="370"/>
                  </a:lnTo>
                  <a:lnTo>
                    <a:pt x="6385" y="361"/>
                  </a:lnTo>
                  <a:lnTo>
                    <a:pt x="6313" y="385"/>
                  </a:lnTo>
                  <a:lnTo>
                    <a:pt x="6266" y="413"/>
                  </a:lnTo>
                  <a:lnTo>
                    <a:pt x="6217" y="443"/>
                  </a:lnTo>
                  <a:lnTo>
                    <a:pt x="6176" y="455"/>
                  </a:lnTo>
                  <a:lnTo>
                    <a:pt x="6115" y="471"/>
                  </a:lnTo>
                  <a:lnTo>
                    <a:pt x="6080" y="458"/>
                  </a:lnTo>
                  <a:lnTo>
                    <a:pt x="6076" y="448"/>
                  </a:lnTo>
                  <a:lnTo>
                    <a:pt x="6074" y="443"/>
                  </a:lnTo>
                  <a:lnTo>
                    <a:pt x="6078" y="442"/>
                  </a:lnTo>
                  <a:lnTo>
                    <a:pt x="6074" y="443"/>
                  </a:lnTo>
                  <a:lnTo>
                    <a:pt x="6060" y="390"/>
                  </a:lnTo>
                  <a:lnTo>
                    <a:pt x="6025" y="374"/>
                  </a:lnTo>
                  <a:lnTo>
                    <a:pt x="6028" y="328"/>
                  </a:lnTo>
                  <a:lnTo>
                    <a:pt x="6074" y="328"/>
                  </a:lnTo>
                  <a:lnTo>
                    <a:pt x="6068" y="302"/>
                  </a:lnTo>
                  <a:lnTo>
                    <a:pt x="6018" y="308"/>
                  </a:lnTo>
                  <a:lnTo>
                    <a:pt x="6012" y="284"/>
                  </a:lnTo>
                  <a:lnTo>
                    <a:pt x="5966" y="286"/>
                  </a:lnTo>
                  <a:lnTo>
                    <a:pt x="5969" y="260"/>
                  </a:lnTo>
                  <a:lnTo>
                    <a:pt x="5943" y="245"/>
                  </a:lnTo>
                  <a:lnTo>
                    <a:pt x="5931" y="205"/>
                  </a:lnTo>
                  <a:lnTo>
                    <a:pt x="5917" y="213"/>
                  </a:lnTo>
                  <a:lnTo>
                    <a:pt x="5923" y="236"/>
                  </a:lnTo>
                  <a:lnTo>
                    <a:pt x="5862" y="263"/>
                  </a:lnTo>
                  <a:lnTo>
                    <a:pt x="5862" y="294"/>
                  </a:lnTo>
                  <a:lnTo>
                    <a:pt x="5909" y="301"/>
                  </a:lnTo>
                  <a:lnTo>
                    <a:pt x="5948" y="337"/>
                  </a:lnTo>
                  <a:lnTo>
                    <a:pt x="5919" y="355"/>
                  </a:lnTo>
                  <a:lnTo>
                    <a:pt x="5919" y="393"/>
                  </a:lnTo>
                  <a:lnTo>
                    <a:pt x="5915" y="395"/>
                  </a:lnTo>
                  <a:lnTo>
                    <a:pt x="5914" y="395"/>
                  </a:lnTo>
                  <a:lnTo>
                    <a:pt x="5804" y="348"/>
                  </a:lnTo>
                  <a:lnTo>
                    <a:pt x="5775" y="344"/>
                  </a:lnTo>
                  <a:lnTo>
                    <a:pt x="5754" y="351"/>
                  </a:lnTo>
                  <a:lnTo>
                    <a:pt x="5754" y="351"/>
                  </a:lnTo>
                  <a:lnTo>
                    <a:pt x="5752" y="351"/>
                  </a:lnTo>
                  <a:lnTo>
                    <a:pt x="5752" y="351"/>
                  </a:lnTo>
                  <a:lnTo>
                    <a:pt x="5719" y="347"/>
                  </a:lnTo>
                  <a:lnTo>
                    <a:pt x="5697" y="338"/>
                  </a:lnTo>
                  <a:lnTo>
                    <a:pt x="5658" y="370"/>
                  </a:lnTo>
                  <a:lnTo>
                    <a:pt x="5656" y="387"/>
                  </a:lnTo>
                  <a:lnTo>
                    <a:pt x="5674" y="404"/>
                  </a:lnTo>
                  <a:lnTo>
                    <a:pt x="5674" y="420"/>
                  </a:lnTo>
                  <a:lnTo>
                    <a:pt x="5698" y="470"/>
                  </a:lnTo>
                  <a:lnTo>
                    <a:pt x="5738" y="493"/>
                  </a:lnTo>
                  <a:lnTo>
                    <a:pt x="5735" y="499"/>
                  </a:lnTo>
                  <a:lnTo>
                    <a:pt x="5693" y="475"/>
                  </a:lnTo>
                  <a:lnTo>
                    <a:pt x="5667" y="421"/>
                  </a:lnTo>
                  <a:lnTo>
                    <a:pt x="5667" y="407"/>
                  </a:lnTo>
                  <a:lnTo>
                    <a:pt x="5649" y="390"/>
                  </a:lnTo>
                  <a:lnTo>
                    <a:pt x="5649" y="388"/>
                  </a:lnTo>
                  <a:lnTo>
                    <a:pt x="5651" y="369"/>
                  </a:lnTo>
                  <a:lnTo>
                    <a:pt x="5636" y="361"/>
                  </a:lnTo>
                  <a:lnTo>
                    <a:pt x="5664" y="326"/>
                  </a:lnTo>
                  <a:lnTo>
                    <a:pt x="5636" y="285"/>
                  </a:lnTo>
                  <a:lnTo>
                    <a:pt x="5658" y="269"/>
                  </a:lnTo>
                  <a:lnTo>
                    <a:pt x="5688" y="290"/>
                  </a:lnTo>
                  <a:lnTo>
                    <a:pt x="5713" y="270"/>
                  </a:lnTo>
                  <a:lnTo>
                    <a:pt x="5755" y="343"/>
                  </a:lnTo>
                  <a:lnTo>
                    <a:pt x="5771" y="338"/>
                  </a:lnTo>
                  <a:lnTo>
                    <a:pt x="5786" y="271"/>
                  </a:lnTo>
                  <a:lnTo>
                    <a:pt x="5749" y="256"/>
                  </a:lnTo>
                  <a:lnTo>
                    <a:pt x="5741" y="200"/>
                  </a:lnTo>
                  <a:lnTo>
                    <a:pt x="5794" y="171"/>
                  </a:lnTo>
                  <a:lnTo>
                    <a:pt x="5784" y="155"/>
                  </a:lnTo>
                  <a:lnTo>
                    <a:pt x="5770" y="133"/>
                  </a:lnTo>
                  <a:lnTo>
                    <a:pt x="5743" y="124"/>
                  </a:lnTo>
                  <a:lnTo>
                    <a:pt x="5715" y="142"/>
                  </a:lnTo>
                  <a:lnTo>
                    <a:pt x="5685" y="144"/>
                  </a:lnTo>
                  <a:lnTo>
                    <a:pt x="5682" y="93"/>
                  </a:lnTo>
                  <a:lnTo>
                    <a:pt x="5671" y="60"/>
                  </a:lnTo>
                  <a:lnTo>
                    <a:pt x="5650" y="58"/>
                  </a:lnTo>
                  <a:lnTo>
                    <a:pt x="5631" y="43"/>
                  </a:lnTo>
                  <a:lnTo>
                    <a:pt x="5625" y="19"/>
                  </a:lnTo>
                  <a:lnTo>
                    <a:pt x="5611" y="24"/>
                  </a:lnTo>
                  <a:lnTo>
                    <a:pt x="5603" y="54"/>
                  </a:lnTo>
                  <a:lnTo>
                    <a:pt x="5617" y="96"/>
                  </a:lnTo>
                  <a:lnTo>
                    <a:pt x="5604" y="126"/>
                  </a:lnTo>
                  <a:lnTo>
                    <a:pt x="5578" y="143"/>
                  </a:lnTo>
                  <a:lnTo>
                    <a:pt x="5545" y="118"/>
                  </a:lnTo>
                  <a:lnTo>
                    <a:pt x="5540" y="79"/>
                  </a:lnTo>
                  <a:lnTo>
                    <a:pt x="5540" y="78"/>
                  </a:lnTo>
                  <a:lnTo>
                    <a:pt x="5549" y="35"/>
                  </a:lnTo>
                  <a:lnTo>
                    <a:pt x="5534" y="18"/>
                  </a:lnTo>
                  <a:lnTo>
                    <a:pt x="5453" y="24"/>
                  </a:lnTo>
                  <a:lnTo>
                    <a:pt x="5449" y="4"/>
                  </a:lnTo>
                  <a:lnTo>
                    <a:pt x="5434" y="0"/>
                  </a:lnTo>
                  <a:close/>
                </a:path>
              </a:pathLst>
            </a:custGeom>
            <a:solidFill>
              <a:srgbClr val="FAFAFA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" name="Freeform 6"/>
            <p:cNvSpPr>
              <a:spLocks noEditPoints="1"/>
            </p:cNvSpPr>
            <p:nvPr/>
          </p:nvSpPr>
          <p:spPr bwMode="auto">
            <a:xfrm>
              <a:off x="1168" y="1131"/>
              <a:ext cx="5727" cy="3631"/>
            </a:xfrm>
            <a:custGeom>
              <a:avLst/>
              <a:gdLst>
                <a:gd name="T0" fmla="*/ 6005 w 9533"/>
                <a:gd name="T1" fmla="*/ 5466 h 6041"/>
                <a:gd name="T2" fmla="*/ 5258 w 9533"/>
                <a:gd name="T3" fmla="*/ 4535 h 6041"/>
                <a:gd name="T4" fmla="*/ 4619 w 9533"/>
                <a:gd name="T5" fmla="*/ 4597 h 6041"/>
                <a:gd name="T6" fmla="*/ 3838 w 9533"/>
                <a:gd name="T7" fmla="*/ 5719 h 6041"/>
                <a:gd name="T8" fmla="*/ 2576 w 9533"/>
                <a:gd name="T9" fmla="*/ 5936 h 6041"/>
                <a:gd name="T10" fmla="*/ 1913 w 9533"/>
                <a:gd name="T11" fmla="*/ 4632 h 6041"/>
                <a:gd name="T12" fmla="*/ 1991 w 9533"/>
                <a:gd name="T13" fmla="*/ 4184 h 6041"/>
                <a:gd name="T14" fmla="*/ 1325 w 9533"/>
                <a:gd name="T15" fmla="*/ 3950 h 6041"/>
                <a:gd name="T16" fmla="*/ 729 w 9533"/>
                <a:gd name="T17" fmla="*/ 4217 h 6041"/>
                <a:gd name="T18" fmla="*/ 688 w 9533"/>
                <a:gd name="T19" fmla="*/ 4846 h 6041"/>
                <a:gd name="T20" fmla="*/ 353 w 9533"/>
                <a:gd name="T21" fmla="*/ 4702 h 6041"/>
                <a:gd name="T22" fmla="*/ 1039 w 9533"/>
                <a:gd name="T23" fmla="*/ 3069 h 6041"/>
                <a:gd name="T24" fmla="*/ 2247 w 9533"/>
                <a:gd name="T25" fmla="*/ 1486 h 6041"/>
                <a:gd name="T26" fmla="*/ 2588 w 9533"/>
                <a:gd name="T27" fmla="*/ 1127 h 6041"/>
                <a:gd name="T28" fmla="*/ 3483 w 9533"/>
                <a:gd name="T29" fmla="*/ 696 h 6041"/>
                <a:gd name="T30" fmla="*/ 4312 w 9533"/>
                <a:gd name="T31" fmla="*/ 783 h 6041"/>
                <a:gd name="T32" fmla="*/ 5237 w 9533"/>
                <a:gd name="T33" fmla="*/ 676 h 6041"/>
                <a:gd name="T34" fmla="*/ 5204 w 9533"/>
                <a:gd name="T35" fmla="*/ 482 h 6041"/>
                <a:gd name="T36" fmla="*/ 5702 w 9533"/>
                <a:gd name="T37" fmla="*/ 145 h 6041"/>
                <a:gd name="T38" fmla="*/ 6126 w 9533"/>
                <a:gd name="T39" fmla="*/ 472 h 6041"/>
                <a:gd name="T40" fmla="*/ 7585 w 9533"/>
                <a:gd name="T41" fmla="*/ 1001 h 6041"/>
                <a:gd name="T42" fmla="*/ 7504 w 9533"/>
                <a:gd name="T43" fmla="*/ 2217 h 6041"/>
                <a:gd name="T44" fmla="*/ 8700 w 9533"/>
                <a:gd name="T45" fmla="*/ 2860 h 6041"/>
                <a:gd name="T46" fmla="*/ 9324 w 9533"/>
                <a:gd name="T47" fmla="*/ 3408 h 6041"/>
                <a:gd name="T48" fmla="*/ 8721 w 9533"/>
                <a:gd name="T49" fmla="*/ 3647 h 6041"/>
                <a:gd name="T50" fmla="*/ 8599 w 9533"/>
                <a:gd name="T51" fmla="*/ 4589 h 6041"/>
                <a:gd name="T52" fmla="*/ 7507 w 9533"/>
                <a:gd name="T53" fmla="*/ 4452 h 6041"/>
                <a:gd name="T54" fmla="*/ 7016 w 9533"/>
                <a:gd name="T55" fmla="*/ 4377 h 6041"/>
                <a:gd name="T56" fmla="*/ 6502 w 9533"/>
                <a:gd name="T57" fmla="*/ 5481 h 6041"/>
                <a:gd name="T58" fmla="*/ 6632 w 9533"/>
                <a:gd name="T59" fmla="*/ 5784 h 6041"/>
                <a:gd name="T60" fmla="*/ 6765 w 9533"/>
                <a:gd name="T61" fmla="*/ 4982 h 6041"/>
                <a:gd name="T62" fmla="*/ 7203 w 9533"/>
                <a:gd name="T63" fmla="*/ 3934 h 6041"/>
                <a:gd name="T64" fmla="*/ 7975 w 9533"/>
                <a:gd name="T65" fmla="*/ 4376 h 6041"/>
                <a:gd name="T66" fmla="*/ 8869 w 9533"/>
                <a:gd name="T67" fmla="*/ 4183 h 6041"/>
                <a:gd name="T68" fmla="*/ 9166 w 9533"/>
                <a:gd name="T69" fmla="*/ 3738 h 6041"/>
                <a:gd name="T70" fmla="*/ 9291 w 9533"/>
                <a:gd name="T71" fmla="*/ 2367 h 6041"/>
                <a:gd name="T72" fmla="*/ 8231 w 9533"/>
                <a:gd name="T73" fmla="*/ 2417 h 6041"/>
                <a:gd name="T74" fmla="*/ 7425 w 9533"/>
                <a:gd name="T75" fmla="*/ 1715 h 6041"/>
                <a:gd name="T76" fmla="*/ 7254 w 9533"/>
                <a:gd name="T77" fmla="*/ 889 h 6041"/>
                <a:gd name="T78" fmla="*/ 6071 w 9533"/>
                <a:gd name="T79" fmla="*/ 398 h 6041"/>
                <a:gd name="T80" fmla="*/ 5685 w 9533"/>
                <a:gd name="T81" fmla="*/ 428 h 6041"/>
                <a:gd name="T82" fmla="*/ 5622 w 9533"/>
                <a:gd name="T83" fmla="*/ 32 h 6041"/>
                <a:gd name="T84" fmla="*/ 5379 w 9533"/>
                <a:gd name="T85" fmla="*/ 502 h 6041"/>
                <a:gd name="T86" fmla="*/ 5417 w 9533"/>
                <a:gd name="T87" fmla="*/ 664 h 6041"/>
                <a:gd name="T88" fmla="*/ 4943 w 9533"/>
                <a:gd name="T89" fmla="*/ 710 h 6041"/>
                <a:gd name="T90" fmla="*/ 3798 w 9533"/>
                <a:gd name="T91" fmla="*/ 809 h 6041"/>
                <a:gd name="T92" fmla="*/ 3379 w 9533"/>
                <a:gd name="T93" fmla="*/ 764 h 6041"/>
                <a:gd name="T94" fmla="*/ 2643 w 9533"/>
                <a:gd name="T95" fmla="*/ 979 h 6041"/>
                <a:gd name="T96" fmla="*/ 2124 w 9533"/>
                <a:gd name="T97" fmla="*/ 1592 h 6041"/>
                <a:gd name="T98" fmla="*/ 1107 w 9533"/>
                <a:gd name="T99" fmla="*/ 2843 h 6041"/>
                <a:gd name="T100" fmla="*/ 363 w 9533"/>
                <a:gd name="T101" fmla="*/ 4592 h 6041"/>
                <a:gd name="T102" fmla="*/ 609 w 9533"/>
                <a:gd name="T103" fmla="*/ 4869 h 6041"/>
                <a:gd name="T104" fmla="*/ 631 w 9533"/>
                <a:gd name="T105" fmla="*/ 4322 h 6041"/>
                <a:gd name="T106" fmla="*/ 1127 w 9533"/>
                <a:gd name="T107" fmla="*/ 4005 h 6041"/>
                <a:gd name="T108" fmla="*/ 1872 w 9533"/>
                <a:gd name="T109" fmla="*/ 4110 h 6041"/>
                <a:gd name="T110" fmla="*/ 1806 w 9533"/>
                <a:gd name="T111" fmla="*/ 4369 h 6041"/>
                <a:gd name="T112" fmla="*/ 2259 w 9533"/>
                <a:gd name="T113" fmla="*/ 5575 h 6041"/>
                <a:gd name="T114" fmla="*/ 3455 w 9533"/>
                <a:gd name="T115" fmla="*/ 5603 h 6041"/>
                <a:gd name="T116" fmla="*/ 4396 w 9533"/>
                <a:gd name="T117" fmla="*/ 5211 h 6041"/>
                <a:gd name="T118" fmla="*/ 5144 w 9533"/>
                <a:gd name="T119" fmla="*/ 4122 h 6041"/>
                <a:gd name="T120" fmla="*/ 6029 w 9533"/>
                <a:gd name="T121" fmla="*/ 5180 h 6041"/>
                <a:gd name="T122" fmla="*/ 6393 w 9533"/>
                <a:gd name="T123" fmla="*/ 5992 h 60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533" h="6041">
                  <a:moveTo>
                    <a:pt x="6496" y="6041"/>
                  </a:moveTo>
                  <a:lnTo>
                    <a:pt x="6496" y="6041"/>
                  </a:lnTo>
                  <a:lnTo>
                    <a:pt x="6440" y="6029"/>
                  </a:lnTo>
                  <a:lnTo>
                    <a:pt x="6447" y="5989"/>
                  </a:lnTo>
                  <a:lnTo>
                    <a:pt x="6428" y="5980"/>
                  </a:lnTo>
                  <a:lnTo>
                    <a:pt x="6392" y="6000"/>
                  </a:lnTo>
                  <a:lnTo>
                    <a:pt x="6361" y="5971"/>
                  </a:lnTo>
                  <a:lnTo>
                    <a:pt x="6343" y="5969"/>
                  </a:lnTo>
                  <a:lnTo>
                    <a:pt x="6305" y="5997"/>
                  </a:lnTo>
                  <a:lnTo>
                    <a:pt x="6266" y="6009"/>
                  </a:lnTo>
                  <a:lnTo>
                    <a:pt x="6270" y="5967"/>
                  </a:lnTo>
                  <a:lnTo>
                    <a:pt x="6271" y="5966"/>
                  </a:lnTo>
                  <a:lnTo>
                    <a:pt x="6323" y="5899"/>
                  </a:lnTo>
                  <a:lnTo>
                    <a:pt x="6333" y="5891"/>
                  </a:lnTo>
                  <a:lnTo>
                    <a:pt x="6331" y="5888"/>
                  </a:lnTo>
                  <a:lnTo>
                    <a:pt x="6310" y="5885"/>
                  </a:lnTo>
                  <a:lnTo>
                    <a:pt x="6294" y="5818"/>
                  </a:lnTo>
                  <a:lnTo>
                    <a:pt x="6279" y="5767"/>
                  </a:lnTo>
                  <a:lnTo>
                    <a:pt x="6273" y="5754"/>
                  </a:lnTo>
                  <a:lnTo>
                    <a:pt x="6256" y="5735"/>
                  </a:lnTo>
                  <a:lnTo>
                    <a:pt x="6227" y="5711"/>
                  </a:lnTo>
                  <a:lnTo>
                    <a:pt x="6219" y="5688"/>
                  </a:lnTo>
                  <a:lnTo>
                    <a:pt x="6231" y="5649"/>
                  </a:lnTo>
                  <a:lnTo>
                    <a:pt x="6223" y="5619"/>
                  </a:lnTo>
                  <a:lnTo>
                    <a:pt x="6198" y="5622"/>
                  </a:lnTo>
                  <a:lnTo>
                    <a:pt x="6176" y="5618"/>
                  </a:lnTo>
                  <a:lnTo>
                    <a:pt x="6150" y="5595"/>
                  </a:lnTo>
                  <a:lnTo>
                    <a:pt x="6072" y="5533"/>
                  </a:lnTo>
                  <a:lnTo>
                    <a:pt x="5995" y="5517"/>
                  </a:lnTo>
                  <a:lnTo>
                    <a:pt x="5991" y="5517"/>
                  </a:lnTo>
                  <a:lnTo>
                    <a:pt x="5992" y="5512"/>
                  </a:lnTo>
                  <a:lnTo>
                    <a:pt x="6005" y="5466"/>
                  </a:lnTo>
                  <a:lnTo>
                    <a:pt x="6013" y="5454"/>
                  </a:lnTo>
                  <a:lnTo>
                    <a:pt x="6031" y="5423"/>
                  </a:lnTo>
                  <a:lnTo>
                    <a:pt x="6060" y="5412"/>
                  </a:lnTo>
                  <a:lnTo>
                    <a:pt x="6077" y="5386"/>
                  </a:lnTo>
                  <a:lnTo>
                    <a:pt x="6093" y="5356"/>
                  </a:lnTo>
                  <a:lnTo>
                    <a:pt x="6111" y="5342"/>
                  </a:lnTo>
                  <a:lnTo>
                    <a:pt x="6136" y="5307"/>
                  </a:lnTo>
                  <a:lnTo>
                    <a:pt x="6128" y="5265"/>
                  </a:lnTo>
                  <a:lnTo>
                    <a:pt x="6030" y="5189"/>
                  </a:lnTo>
                  <a:lnTo>
                    <a:pt x="6023" y="5200"/>
                  </a:lnTo>
                  <a:lnTo>
                    <a:pt x="5981" y="5210"/>
                  </a:lnTo>
                  <a:lnTo>
                    <a:pt x="5921" y="5178"/>
                  </a:lnTo>
                  <a:lnTo>
                    <a:pt x="5908" y="5154"/>
                  </a:lnTo>
                  <a:lnTo>
                    <a:pt x="5836" y="5204"/>
                  </a:lnTo>
                  <a:lnTo>
                    <a:pt x="5798" y="5190"/>
                  </a:lnTo>
                  <a:lnTo>
                    <a:pt x="5713" y="5158"/>
                  </a:lnTo>
                  <a:lnTo>
                    <a:pt x="5693" y="5127"/>
                  </a:lnTo>
                  <a:lnTo>
                    <a:pt x="5616" y="5139"/>
                  </a:lnTo>
                  <a:lnTo>
                    <a:pt x="5610" y="5097"/>
                  </a:lnTo>
                  <a:lnTo>
                    <a:pt x="5573" y="5066"/>
                  </a:lnTo>
                  <a:lnTo>
                    <a:pt x="5595" y="5034"/>
                  </a:lnTo>
                  <a:lnTo>
                    <a:pt x="5533" y="5003"/>
                  </a:lnTo>
                  <a:lnTo>
                    <a:pt x="5526" y="4973"/>
                  </a:lnTo>
                  <a:lnTo>
                    <a:pt x="5462" y="4902"/>
                  </a:lnTo>
                  <a:lnTo>
                    <a:pt x="5444" y="4841"/>
                  </a:lnTo>
                  <a:lnTo>
                    <a:pt x="5310" y="4799"/>
                  </a:lnTo>
                  <a:lnTo>
                    <a:pt x="5298" y="4763"/>
                  </a:lnTo>
                  <a:lnTo>
                    <a:pt x="5249" y="4750"/>
                  </a:lnTo>
                  <a:lnTo>
                    <a:pt x="5279" y="4702"/>
                  </a:lnTo>
                  <a:lnTo>
                    <a:pt x="5211" y="4588"/>
                  </a:lnTo>
                  <a:lnTo>
                    <a:pt x="5246" y="4577"/>
                  </a:lnTo>
                  <a:lnTo>
                    <a:pt x="5258" y="4535"/>
                  </a:lnTo>
                  <a:lnTo>
                    <a:pt x="5288" y="4501"/>
                  </a:lnTo>
                  <a:lnTo>
                    <a:pt x="5292" y="4459"/>
                  </a:lnTo>
                  <a:lnTo>
                    <a:pt x="5297" y="4348"/>
                  </a:lnTo>
                  <a:lnTo>
                    <a:pt x="5290" y="4267"/>
                  </a:lnTo>
                  <a:lnTo>
                    <a:pt x="5299" y="4252"/>
                  </a:lnTo>
                  <a:lnTo>
                    <a:pt x="5278" y="4217"/>
                  </a:lnTo>
                  <a:lnTo>
                    <a:pt x="5271" y="4186"/>
                  </a:lnTo>
                  <a:lnTo>
                    <a:pt x="5271" y="4186"/>
                  </a:lnTo>
                  <a:lnTo>
                    <a:pt x="5285" y="4135"/>
                  </a:lnTo>
                  <a:lnTo>
                    <a:pt x="5234" y="4094"/>
                  </a:lnTo>
                  <a:lnTo>
                    <a:pt x="5144" y="4129"/>
                  </a:lnTo>
                  <a:lnTo>
                    <a:pt x="5144" y="4130"/>
                  </a:lnTo>
                  <a:lnTo>
                    <a:pt x="5141" y="4130"/>
                  </a:lnTo>
                  <a:lnTo>
                    <a:pt x="5137" y="4132"/>
                  </a:lnTo>
                  <a:lnTo>
                    <a:pt x="5137" y="4131"/>
                  </a:lnTo>
                  <a:lnTo>
                    <a:pt x="5083" y="4138"/>
                  </a:lnTo>
                  <a:lnTo>
                    <a:pt x="4999" y="4219"/>
                  </a:lnTo>
                  <a:lnTo>
                    <a:pt x="4963" y="4217"/>
                  </a:lnTo>
                  <a:lnTo>
                    <a:pt x="4936" y="4263"/>
                  </a:lnTo>
                  <a:lnTo>
                    <a:pt x="4977" y="4281"/>
                  </a:lnTo>
                  <a:lnTo>
                    <a:pt x="4992" y="4327"/>
                  </a:lnTo>
                  <a:lnTo>
                    <a:pt x="4979" y="4360"/>
                  </a:lnTo>
                  <a:lnTo>
                    <a:pt x="4978" y="4360"/>
                  </a:lnTo>
                  <a:lnTo>
                    <a:pt x="4915" y="4403"/>
                  </a:lnTo>
                  <a:lnTo>
                    <a:pt x="4879" y="4400"/>
                  </a:lnTo>
                  <a:lnTo>
                    <a:pt x="4870" y="4414"/>
                  </a:lnTo>
                  <a:lnTo>
                    <a:pt x="4874" y="4480"/>
                  </a:lnTo>
                  <a:lnTo>
                    <a:pt x="4818" y="4478"/>
                  </a:lnTo>
                  <a:lnTo>
                    <a:pt x="4793" y="4496"/>
                  </a:lnTo>
                  <a:lnTo>
                    <a:pt x="4763" y="4599"/>
                  </a:lnTo>
                  <a:lnTo>
                    <a:pt x="4664" y="4616"/>
                  </a:lnTo>
                  <a:lnTo>
                    <a:pt x="4619" y="4597"/>
                  </a:lnTo>
                  <a:lnTo>
                    <a:pt x="4497" y="4719"/>
                  </a:lnTo>
                  <a:lnTo>
                    <a:pt x="4538" y="4751"/>
                  </a:lnTo>
                  <a:lnTo>
                    <a:pt x="4601" y="4818"/>
                  </a:lnTo>
                  <a:lnTo>
                    <a:pt x="4676" y="4956"/>
                  </a:lnTo>
                  <a:lnTo>
                    <a:pt x="4644" y="5021"/>
                  </a:lnTo>
                  <a:lnTo>
                    <a:pt x="4655" y="5062"/>
                  </a:lnTo>
                  <a:lnTo>
                    <a:pt x="4631" y="5098"/>
                  </a:lnTo>
                  <a:lnTo>
                    <a:pt x="4575" y="5115"/>
                  </a:lnTo>
                  <a:lnTo>
                    <a:pt x="4564" y="5161"/>
                  </a:lnTo>
                  <a:lnTo>
                    <a:pt x="4538" y="5184"/>
                  </a:lnTo>
                  <a:lnTo>
                    <a:pt x="4475" y="5192"/>
                  </a:lnTo>
                  <a:lnTo>
                    <a:pt x="4401" y="5216"/>
                  </a:lnTo>
                  <a:lnTo>
                    <a:pt x="4380" y="5282"/>
                  </a:lnTo>
                  <a:lnTo>
                    <a:pt x="4381" y="5323"/>
                  </a:lnTo>
                  <a:lnTo>
                    <a:pt x="4403" y="5379"/>
                  </a:lnTo>
                  <a:lnTo>
                    <a:pt x="4365" y="5415"/>
                  </a:lnTo>
                  <a:lnTo>
                    <a:pt x="4356" y="5480"/>
                  </a:lnTo>
                  <a:lnTo>
                    <a:pt x="4334" y="5482"/>
                  </a:lnTo>
                  <a:lnTo>
                    <a:pt x="4306" y="5529"/>
                  </a:lnTo>
                  <a:lnTo>
                    <a:pt x="4137" y="5531"/>
                  </a:lnTo>
                  <a:lnTo>
                    <a:pt x="4105" y="5583"/>
                  </a:lnTo>
                  <a:lnTo>
                    <a:pt x="4078" y="5601"/>
                  </a:lnTo>
                  <a:lnTo>
                    <a:pt x="4072" y="5658"/>
                  </a:lnTo>
                  <a:lnTo>
                    <a:pt x="4056" y="5707"/>
                  </a:lnTo>
                  <a:lnTo>
                    <a:pt x="4069" y="5747"/>
                  </a:lnTo>
                  <a:lnTo>
                    <a:pt x="4047" y="5774"/>
                  </a:lnTo>
                  <a:lnTo>
                    <a:pt x="3996" y="5764"/>
                  </a:lnTo>
                  <a:lnTo>
                    <a:pt x="3967" y="5748"/>
                  </a:lnTo>
                  <a:lnTo>
                    <a:pt x="3944" y="5747"/>
                  </a:lnTo>
                  <a:lnTo>
                    <a:pt x="3911" y="5783"/>
                  </a:lnTo>
                  <a:lnTo>
                    <a:pt x="3871" y="5742"/>
                  </a:lnTo>
                  <a:lnTo>
                    <a:pt x="3838" y="5719"/>
                  </a:lnTo>
                  <a:lnTo>
                    <a:pt x="3792" y="5705"/>
                  </a:lnTo>
                  <a:lnTo>
                    <a:pt x="3768" y="5754"/>
                  </a:lnTo>
                  <a:lnTo>
                    <a:pt x="3733" y="5755"/>
                  </a:lnTo>
                  <a:lnTo>
                    <a:pt x="3707" y="5716"/>
                  </a:lnTo>
                  <a:lnTo>
                    <a:pt x="3708" y="5669"/>
                  </a:lnTo>
                  <a:lnTo>
                    <a:pt x="3650" y="5658"/>
                  </a:lnTo>
                  <a:lnTo>
                    <a:pt x="3641" y="5631"/>
                  </a:lnTo>
                  <a:lnTo>
                    <a:pt x="3614" y="5595"/>
                  </a:lnTo>
                  <a:lnTo>
                    <a:pt x="3568" y="5617"/>
                  </a:lnTo>
                  <a:lnTo>
                    <a:pt x="3567" y="5617"/>
                  </a:lnTo>
                  <a:lnTo>
                    <a:pt x="3450" y="5609"/>
                  </a:lnTo>
                  <a:lnTo>
                    <a:pt x="3426" y="5560"/>
                  </a:lnTo>
                  <a:lnTo>
                    <a:pt x="3370" y="5579"/>
                  </a:lnTo>
                  <a:lnTo>
                    <a:pt x="3360" y="5593"/>
                  </a:lnTo>
                  <a:lnTo>
                    <a:pt x="3372" y="5644"/>
                  </a:lnTo>
                  <a:lnTo>
                    <a:pt x="3350" y="5658"/>
                  </a:lnTo>
                  <a:lnTo>
                    <a:pt x="3307" y="5652"/>
                  </a:lnTo>
                  <a:lnTo>
                    <a:pt x="3244" y="5655"/>
                  </a:lnTo>
                  <a:lnTo>
                    <a:pt x="3215" y="5678"/>
                  </a:lnTo>
                  <a:lnTo>
                    <a:pt x="3219" y="5716"/>
                  </a:lnTo>
                  <a:lnTo>
                    <a:pt x="3164" y="5727"/>
                  </a:lnTo>
                  <a:lnTo>
                    <a:pt x="3124" y="5774"/>
                  </a:lnTo>
                  <a:lnTo>
                    <a:pt x="3026" y="5837"/>
                  </a:lnTo>
                  <a:lnTo>
                    <a:pt x="2939" y="5780"/>
                  </a:lnTo>
                  <a:lnTo>
                    <a:pt x="2895" y="5800"/>
                  </a:lnTo>
                  <a:lnTo>
                    <a:pt x="2833" y="5764"/>
                  </a:lnTo>
                  <a:lnTo>
                    <a:pt x="2762" y="5866"/>
                  </a:lnTo>
                  <a:lnTo>
                    <a:pt x="2682" y="5855"/>
                  </a:lnTo>
                  <a:lnTo>
                    <a:pt x="2640" y="5898"/>
                  </a:lnTo>
                  <a:lnTo>
                    <a:pt x="2640" y="5937"/>
                  </a:lnTo>
                  <a:lnTo>
                    <a:pt x="2614" y="5952"/>
                  </a:lnTo>
                  <a:lnTo>
                    <a:pt x="2576" y="5936"/>
                  </a:lnTo>
                  <a:lnTo>
                    <a:pt x="2532" y="5889"/>
                  </a:lnTo>
                  <a:lnTo>
                    <a:pt x="2457" y="5953"/>
                  </a:lnTo>
                  <a:lnTo>
                    <a:pt x="2417" y="5946"/>
                  </a:lnTo>
                  <a:lnTo>
                    <a:pt x="2406" y="5895"/>
                  </a:lnTo>
                  <a:lnTo>
                    <a:pt x="2303" y="5754"/>
                  </a:lnTo>
                  <a:lnTo>
                    <a:pt x="2287" y="5709"/>
                  </a:lnTo>
                  <a:lnTo>
                    <a:pt x="2283" y="5655"/>
                  </a:lnTo>
                  <a:lnTo>
                    <a:pt x="2221" y="5610"/>
                  </a:lnTo>
                  <a:lnTo>
                    <a:pt x="2251" y="5574"/>
                  </a:lnTo>
                  <a:lnTo>
                    <a:pt x="2218" y="5515"/>
                  </a:lnTo>
                  <a:lnTo>
                    <a:pt x="2174" y="5505"/>
                  </a:lnTo>
                  <a:lnTo>
                    <a:pt x="2166" y="5457"/>
                  </a:lnTo>
                  <a:lnTo>
                    <a:pt x="2099" y="5361"/>
                  </a:lnTo>
                  <a:lnTo>
                    <a:pt x="2070" y="5348"/>
                  </a:lnTo>
                  <a:lnTo>
                    <a:pt x="2072" y="5321"/>
                  </a:lnTo>
                  <a:lnTo>
                    <a:pt x="2052" y="5320"/>
                  </a:lnTo>
                  <a:lnTo>
                    <a:pt x="2018" y="5364"/>
                  </a:lnTo>
                  <a:lnTo>
                    <a:pt x="1960" y="5382"/>
                  </a:lnTo>
                  <a:lnTo>
                    <a:pt x="1933" y="5357"/>
                  </a:lnTo>
                  <a:lnTo>
                    <a:pt x="1955" y="5309"/>
                  </a:lnTo>
                  <a:lnTo>
                    <a:pt x="1976" y="5287"/>
                  </a:lnTo>
                  <a:lnTo>
                    <a:pt x="1966" y="5225"/>
                  </a:lnTo>
                  <a:lnTo>
                    <a:pt x="1995" y="5140"/>
                  </a:lnTo>
                  <a:lnTo>
                    <a:pt x="1889" y="5131"/>
                  </a:lnTo>
                  <a:lnTo>
                    <a:pt x="1818" y="5122"/>
                  </a:lnTo>
                  <a:lnTo>
                    <a:pt x="1780" y="5099"/>
                  </a:lnTo>
                  <a:lnTo>
                    <a:pt x="1769" y="5018"/>
                  </a:lnTo>
                  <a:lnTo>
                    <a:pt x="1812" y="4960"/>
                  </a:lnTo>
                  <a:lnTo>
                    <a:pt x="1792" y="4894"/>
                  </a:lnTo>
                  <a:lnTo>
                    <a:pt x="1843" y="4811"/>
                  </a:lnTo>
                  <a:lnTo>
                    <a:pt x="1903" y="4724"/>
                  </a:lnTo>
                  <a:lnTo>
                    <a:pt x="1913" y="4632"/>
                  </a:lnTo>
                  <a:lnTo>
                    <a:pt x="1869" y="4609"/>
                  </a:lnTo>
                  <a:lnTo>
                    <a:pt x="1832" y="4556"/>
                  </a:lnTo>
                  <a:lnTo>
                    <a:pt x="1790" y="4530"/>
                  </a:lnTo>
                  <a:lnTo>
                    <a:pt x="1783" y="4503"/>
                  </a:lnTo>
                  <a:lnTo>
                    <a:pt x="1763" y="4507"/>
                  </a:lnTo>
                  <a:lnTo>
                    <a:pt x="1750" y="4459"/>
                  </a:lnTo>
                  <a:lnTo>
                    <a:pt x="1729" y="4413"/>
                  </a:lnTo>
                  <a:lnTo>
                    <a:pt x="1798" y="4365"/>
                  </a:lnTo>
                  <a:lnTo>
                    <a:pt x="1794" y="4325"/>
                  </a:lnTo>
                  <a:lnTo>
                    <a:pt x="1804" y="4310"/>
                  </a:lnTo>
                  <a:lnTo>
                    <a:pt x="1907" y="4298"/>
                  </a:lnTo>
                  <a:lnTo>
                    <a:pt x="1901" y="4291"/>
                  </a:lnTo>
                  <a:lnTo>
                    <a:pt x="1910" y="4297"/>
                  </a:lnTo>
                  <a:lnTo>
                    <a:pt x="1913" y="4297"/>
                  </a:lnTo>
                  <a:lnTo>
                    <a:pt x="1916" y="4302"/>
                  </a:lnTo>
                  <a:lnTo>
                    <a:pt x="1935" y="4315"/>
                  </a:lnTo>
                  <a:lnTo>
                    <a:pt x="1956" y="4309"/>
                  </a:lnTo>
                  <a:lnTo>
                    <a:pt x="1980" y="4307"/>
                  </a:lnTo>
                  <a:lnTo>
                    <a:pt x="1993" y="4312"/>
                  </a:lnTo>
                  <a:lnTo>
                    <a:pt x="2005" y="4306"/>
                  </a:lnTo>
                  <a:lnTo>
                    <a:pt x="2043" y="4309"/>
                  </a:lnTo>
                  <a:lnTo>
                    <a:pt x="2051" y="4303"/>
                  </a:lnTo>
                  <a:lnTo>
                    <a:pt x="2054" y="4290"/>
                  </a:lnTo>
                  <a:lnTo>
                    <a:pt x="2066" y="4272"/>
                  </a:lnTo>
                  <a:lnTo>
                    <a:pt x="2051" y="4235"/>
                  </a:lnTo>
                  <a:lnTo>
                    <a:pt x="2046" y="4221"/>
                  </a:lnTo>
                  <a:lnTo>
                    <a:pt x="2040" y="4214"/>
                  </a:lnTo>
                  <a:lnTo>
                    <a:pt x="2029" y="4216"/>
                  </a:lnTo>
                  <a:lnTo>
                    <a:pt x="2020" y="4207"/>
                  </a:lnTo>
                  <a:lnTo>
                    <a:pt x="2019" y="4193"/>
                  </a:lnTo>
                  <a:lnTo>
                    <a:pt x="2006" y="4181"/>
                  </a:lnTo>
                  <a:lnTo>
                    <a:pt x="1991" y="4184"/>
                  </a:lnTo>
                  <a:lnTo>
                    <a:pt x="1958" y="4174"/>
                  </a:lnTo>
                  <a:lnTo>
                    <a:pt x="1956" y="4161"/>
                  </a:lnTo>
                  <a:lnTo>
                    <a:pt x="1930" y="4156"/>
                  </a:lnTo>
                  <a:lnTo>
                    <a:pt x="1915" y="4149"/>
                  </a:lnTo>
                  <a:lnTo>
                    <a:pt x="1903" y="4129"/>
                  </a:lnTo>
                  <a:lnTo>
                    <a:pt x="1877" y="4122"/>
                  </a:lnTo>
                  <a:lnTo>
                    <a:pt x="1866" y="4115"/>
                  </a:lnTo>
                  <a:lnTo>
                    <a:pt x="1861" y="4096"/>
                  </a:lnTo>
                  <a:lnTo>
                    <a:pt x="1824" y="4091"/>
                  </a:lnTo>
                  <a:lnTo>
                    <a:pt x="1793" y="4085"/>
                  </a:lnTo>
                  <a:lnTo>
                    <a:pt x="1767" y="4077"/>
                  </a:lnTo>
                  <a:lnTo>
                    <a:pt x="1746" y="4075"/>
                  </a:lnTo>
                  <a:lnTo>
                    <a:pt x="1707" y="4056"/>
                  </a:lnTo>
                  <a:lnTo>
                    <a:pt x="1691" y="4037"/>
                  </a:lnTo>
                  <a:lnTo>
                    <a:pt x="1675" y="4029"/>
                  </a:lnTo>
                  <a:lnTo>
                    <a:pt x="1663" y="4029"/>
                  </a:lnTo>
                  <a:lnTo>
                    <a:pt x="1650" y="4038"/>
                  </a:lnTo>
                  <a:lnTo>
                    <a:pt x="1629" y="4038"/>
                  </a:lnTo>
                  <a:lnTo>
                    <a:pt x="1612" y="4025"/>
                  </a:lnTo>
                  <a:lnTo>
                    <a:pt x="1590" y="4006"/>
                  </a:lnTo>
                  <a:lnTo>
                    <a:pt x="1563" y="3992"/>
                  </a:lnTo>
                  <a:lnTo>
                    <a:pt x="1536" y="3983"/>
                  </a:lnTo>
                  <a:lnTo>
                    <a:pt x="1517" y="3981"/>
                  </a:lnTo>
                  <a:lnTo>
                    <a:pt x="1510" y="3978"/>
                  </a:lnTo>
                  <a:lnTo>
                    <a:pt x="1465" y="3980"/>
                  </a:lnTo>
                  <a:lnTo>
                    <a:pt x="1464" y="3979"/>
                  </a:lnTo>
                  <a:lnTo>
                    <a:pt x="1415" y="3966"/>
                  </a:lnTo>
                  <a:lnTo>
                    <a:pt x="1388" y="3954"/>
                  </a:lnTo>
                  <a:lnTo>
                    <a:pt x="1360" y="3938"/>
                  </a:lnTo>
                  <a:lnTo>
                    <a:pt x="1349" y="3938"/>
                  </a:lnTo>
                  <a:lnTo>
                    <a:pt x="1336" y="3939"/>
                  </a:lnTo>
                  <a:lnTo>
                    <a:pt x="1325" y="3950"/>
                  </a:lnTo>
                  <a:lnTo>
                    <a:pt x="1292" y="3969"/>
                  </a:lnTo>
                  <a:lnTo>
                    <a:pt x="1245" y="3968"/>
                  </a:lnTo>
                  <a:lnTo>
                    <a:pt x="1215" y="3946"/>
                  </a:lnTo>
                  <a:lnTo>
                    <a:pt x="1192" y="3941"/>
                  </a:lnTo>
                  <a:lnTo>
                    <a:pt x="1181" y="3948"/>
                  </a:lnTo>
                  <a:lnTo>
                    <a:pt x="1162" y="3978"/>
                  </a:lnTo>
                  <a:lnTo>
                    <a:pt x="1142" y="3984"/>
                  </a:lnTo>
                  <a:lnTo>
                    <a:pt x="1132" y="4009"/>
                  </a:lnTo>
                  <a:lnTo>
                    <a:pt x="1125" y="4017"/>
                  </a:lnTo>
                  <a:lnTo>
                    <a:pt x="1108" y="4017"/>
                  </a:lnTo>
                  <a:lnTo>
                    <a:pt x="1091" y="4032"/>
                  </a:lnTo>
                  <a:lnTo>
                    <a:pt x="1090" y="4051"/>
                  </a:lnTo>
                  <a:lnTo>
                    <a:pt x="1084" y="4056"/>
                  </a:lnTo>
                  <a:lnTo>
                    <a:pt x="1074" y="4054"/>
                  </a:lnTo>
                  <a:lnTo>
                    <a:pt x="1059" y="4068"/>
                  </a:lnTo>
                  <a:lnTo>
                    <a:pt x="1032" y="4077"/>
                  </a:lnTo>
                  <a:lnTo>
                    <a:pt x="1002" y="4082"/>
                  </a:lnTo>
                  <a:lnTo>
                    <a:pt x="979" y="4099"/>
                  </a:lnTo>
                  <a:lnTo>
                    <a:pt x="974" y="4107"/>
                  </a:lnTo>
                  <a:lnTo>
                    <a:pt x="954" y="4112"/>
                  </a:lnTo>
                  <a:lnTo>
                    <a:pt x="935" y="4106"/>
                  </a:lnTo>
                  <a:lnTo>
                    <a:pt x="923" y="4094"/>
                  </a:lnTo>
                  <a:lnTo>
                    <a:pt x="910" y="4094"/>
                  </a:lnTo>
                  <a:lnTo>
                    <a:pt x="855" y="4103"/>
                  </a:lnTo>
                  <a:lnTo>
                    <a:pt x="845" y="4104"/>
                  </a:lnTo>
                  <a:lnTo>
                    <a:pt x="831" y="4115"/>
                  </a:lnTo>
                  <a:lnTo>
                    <a:pt x="818" y="4135"/>
                  </a:lnTo>
                  <a:lnTo>
                    <a:pt x="789" y="4156"/>
                  </a:lnTo>
                  <a:lnTo>
                    <a:pt x="782" y="4170"/>
                  </a:lnTo>
                  <a:lnTo>
                    <a:pt x="767" y="4189"/>
                  </a:lnTo>
                  <a:lnTo>
                    <a:pt x="762" y="4197"/>
                  </a:lnTo>
                  <a:lnTo>
                    <a:pt x="729" y="4217"/>
                  </a:lnTo>
                  <a:lnTo>
                    <a:pt x="726" y="4243"/>
                  </a:lnTo>
                  <a:lnTo>
                    <a:pt x="709" y="4268"/>
                  </a:lnTo>
                  <a:lnTo>
                    <a:pt x="710" y="4294"/>
                  </a:lnTo>
                  <a:lnTo>
                    <a:pt x="699" y="4300"/>
                  </a:lnTo>
                  <a:lnTo>
                    <a:pt x="690" y="4318"/>
                  </a:lnTo>
                  <a:lnTo>
                    <a:pt x="665" y="4309"/>
                  </a:lnTo>
                  <a:lnTo>
                    <a:pt x="657" y="4309"/>
                  </a:lnTo>
                  <a:lnTo>
                    <a:pt x="636" y="4327"/>
                  </a:lnTo>
                  <a:lnTo>
                    <a:pt x="604" y="4372"/>
                  </a:lnTo>
                  <a:lnTo>
                    <a:pt x="590" y="4387"/>
                  </a:lnTo>
                  <a:lnTo>
                    <a:pt x="561" y="4424"/>
                  </a:lnTo>
                  <a:lnTo>
                    <a:pt x="549" y="4472"/>
                  </a:lnTo>
                  <a:lnTo>
                    <a:pt x="548" y="4472"/>
                  </a:lnTo>
                  <a:lnTo>
                    <a:pt x="535" y="4510"/>
                  </a:lnTo>
                  <a:lnTo>
                    <a:pt x="522" y="4538"/>
                  </a:lnTo>
                  <a:lnTo>
                    <a:pt x="505" y="4557"/>
                  </a:lnTo>
                  <a:lnTo>
                    <a:pt x="494" y="4574"/>
                  </a:lnTo>
                  <a:lnTo>
                    <a:pt x="488" y="4582"/>
                  </a:lnTo>
                  <a:lnTo>
                    <a:pt x="572" y="4547"/>
                  </a:lnTo>
                  <a:lnTo>
                    <a:pt x="645" y="4583"/>
                  </a:lnTo>
                  <a:lnTo>
                    <a:pt x="642" y="4617"/>
                  </a:lnTo>
                  <a:lnTo>
                    <a:pt x="622" y="4634"/>
                  </a:lnTo>
                  <a:lnTo>
                    <a:pt x="610" y="4655"/>
                  </a:lnTo>
                  <a:lnTo>
                    <a:pt x="633" y="4698"/>
                  </a:lnTo>
                  <a:lnTo>
                    <a:pt x="667" y="4741"/>
                  </a:lnTo>
                  <a:lnTo>
                    <a:pt x="726" y="4692"/>
                  </a:lnTo>
                  <a:lnTo>
                    <a:pt x="734" y="4699"/>
                  </a:lnTo>
                  <a:lnTo>
                    <a:pt x="731" y="4719"/>
                  </a:lnTo>
                  <a:lnTo>
                    <a:pt x="760" y="4718"/>
                  </a:lnTo>
                  <a:lnTo>
                    <a:pt x="761" y="4760"/>
                  </a:lnTo>
                  <a:lnTo>
                    <a:pt x="719" y="4822"/>
                  </a:lnTo>
                  <a:lnTo>
                    <a:pt x="688" y="4846"/>
                  </a:lnTo>
                  <a:lnTo>
                    <a:pt x="628" y="4878"/>
                  </a:lnTo>
                  <a:lnTo>
                    <a:pt x="610" y="4876"/>
                  </a:lnTo>
                  <a:lnTo>
                    <a:pt x="576" y="4889"/>
                  </a:lnTo>
                  <a:lnTo>
                    <a:pt x="496" y="4956"/>
                  </a:lnTo>
                  <a:lnTo>
                    <a:pt x="501" y="4992"/>
                  </a:lnTo>
                  <a:lnTo>
                    <a:pt x="471" y="5017"/>
                  </a:lnTo>
                  <a:lnTo>
                    <a:pt x="408" y="5051"/>
                  </a:lnTo>
                  <a:lnTo>
                    <a:pt x="374" y="5071"/>
                  </a:lnTo>
                  <a:lnTo>
                    <a:pt x="297" y="5064"/>
                  </a:lnTo>
                  <a:lnTo>
                    <a:pt x="290" y="5035"/>
                  </a:lnTo>
                  <a:lnTo>
                    <a:pt x="255" y="5043"/>
                  </a:lnTo>
                  <a:lnTo>
                    <a:pt x="208" y="5038"/>
                  </a:lnTo>
                  <a:lnTo>
                    <a:pt x="199" y="5059"/>
                  </a:lnTo>
                  <a:lnTo>
                    <a:pt x="172" y="5088"/>
                  </a:lnTo>
                  <a:lnTo>
                    <a:pt x="147" y="5067"/>
                  </a:lnTo>
                  <a:lnTo>
                    <a:pt x="62" y="5061"/>
                  </a:lnTo>
                  <a:lnTo>
                    <a:pt x="50" y="5087"/>
                  </a:lnTo>
                  <a:lnTo>
                    <a:pt x="0" y="5102"/>
                  </a:lnTo>
                  <a:lnTo>
                    <a:pt x="44" y="4999"/>
                  </a:lnTo>
                  <a:lnTo>
                    <a:pt x="79" y="4951"/>
                  </a:lnTo>
                  <a:lnTo>
                    <a:pt x="80" y="4924"/>
                  </a:lnTo>
                  <a:lnTo>
                    <a:pt x="20" y="4890"/>
                  </a:lnTo>
                  <a:lnTo>
                    <a:pt x="46" y="4832"/>
                  </a:lnTo>
                  <a:lnTo>
                    <a:pt x="100" y="4818"/>
                  </a:lnTo>
                  <a:lnTo>
                    <a:pt x="165" y="4757"/>
                  </a:lnTo>
                  <a:lnTo>
                    <a:pt x="199" y="4784"/>
                  </a:lnTo>
                  <a:lnTo>
                    <a:pt x="236" y="4740"/>
                  </a:lnTo>
                  <a:lnTo>
                    <a:pt x="257" y="4755"/>
                  </a:lnTo>
                  <a:lnTo>
                    <a:pt x="290" y="4738"/>
                  </a:lnTo>
                  <a:lnTo>
                    <a:pt x="317" y="4767"/>
                  </a:lnTo>
                  <a:lnTo>
                    <a:pt x="360" y="4731"/>
                  </a:lnTo>
                  <a:lnTo>
                    <a:pt x="353" y="4702"/>
                  </a:lnTo>
                  <a:lnTo>
                    <a:pt x="317" y="4627"/>
                  </a:lnTo>
                  <a:lnTo>
                    <a:pt x="357" y="4588"/>
                  </a:lnTo>
                  <a:lnTo>
                    <a:pt x="370" y="4528"/>
                  </a:lnTo>
                  <a:lnTo>
                    <a:pt x="376" y="4516"/>
                  </a:lnTo>
                  <a:lnTo>
                    <a:pt x="382" y="4505"/>
                  </a:lnTo>
                  <a:lnTo>
                    <a:pt x="399" y="4475"/>
                  </a:lnTo>
                  <a:lnTo>
                    <a:pt x="440" y="4426"/>
                  </a:lnTo>
                  <a:lnTo>
                    <a:pt x="464" y="4383"/>
                  </a:lnTo>
                  <a:lnTo>
                    <a:pt x="447" y="4358"/>
                  </a:lnTo>
                  <a:lnTo>
                    <a:pt x="442" y="4346"/>
                  </a:lnTo>
                  <a:lnTo>
                    <a:pt x="425" y="4352"/>
                  </a:lnTo>
                  <a:lnTo>
                    <a:pt x="316" y="4253"/>
                  </a:lnTo>
                  <a:lnTo>
                    <a:pt x="242" y="4228"/>
                  </a:lnTo>
                  <a:lnTo>
                    <a:pt x="268" y="4177"/>
                  </a:lnTo>
                  <a:lnTo>
                    <a:pt x="287" y="4156"/>
                  </a:lnTo>
                  <a:lnTo>
                    <a:pt x="265" y="4077"/>
                  </a:lnTo>
                  <a:lnTo>
                    <a:pt x="317" y="4028"/>
                  </a:lnTo>
                  <a:lnTo>
                    <a:pt x="352" y="3943"/>
                  </a:lnTo>
                  <a:lnTo>
                    <a:pt x="444" y="3838"/>
                  </a:lnTo>
                  <a:lnTo>
                    <a:pt x="349" y="3741"/>
                  </a:lnTo>
                  <a:lnTo>
                    <a:pt x="447" y="3655"/>
                  </a:lnTo>
                  <a:lnTo>
                    <a:pt x="490" y="3640"/>
                  </a:lnTo>
                  <a:lnTo>
                    <a:pt x="590" y="3543"/>
                  </a:lnTo>
                  <a:lnTo>
                    <a:pt x="718" y="3401"/>
                  </a:lnTo>
                  <a:lnTo>
                    <a:pt x="770" y="3373"/>
                  </a:lnTo>
                  <a:lnTo>
                    <a:pt x="933" y="3275"/>
                  </a:lnTo>
                  <a:lnTo>
                    <a:pt x="955" y="3225"/>
                  </a:lnTo>
                  <a:lnTo>
                    <a:pt x="1002" y="3212"/>
                  </a:lnTo>
                  <a:lnTo>
                    <a:pt x="1047" y="3170"/>
                  </a:lnTo>
                  <a:lnTo>
                    <a:pt x="1061" y="3159"/>
                  </a:lnTo>
                  <a:lnTo>
                    <a:pt x="1080" y="3112"/>
                  </a:lnTo>
                  <a:lnTo>
                    <a:pt x="1039" y="3069"/>
                  </a:lnTo>
                  <a:lnTo>
                    <a:pt x="1031" y="3034"/>
                  </a:lnTo>
                  <a:lnTo>
                    <a:pt x="1032" y="3033"/>
                  </a:lnTo>
                  <a:lnTo>
                    <a:pt x="1093" y="2916"/>
                  </a:lnTo>
                  <a:lnTo>
                    <a:pt x="1100" y="2843"/>
                  </a:lnTo>
                  <a:lnTo>
                    <a:pt x="1101" y="2791"/>
                  </a:lnTo>
                  <a:lnTo>
                    <a:pt x="1038" y="2680"/>
                  </a:lnTo>
                  <a:lnTo>
                    <a:pt x="1118" y="2605"/>
                  </a:lnTo>
                  <a:lnTo>
                    <a:pt x="1152" y="2562"/>
                  </a:lnTo>
                  <a:lnTo>
                    <a:pt x="1178" y="2539"/>
                  </a:lnTo>
                  <a:lnTo>
                    <a:pt x="1195" y="2566"/>
                  </a:lnTo>
                  <a:lnTo>
                    <a:pt x="1330" y="2517"/>
                  </a:lnTo>
                  <a:lnTo>
                    <a:pt x="1374" y="2493"/>
                  </a:lnTo>
                  <a:lnTo>
                    <a:pt x="1455" y="2456"/>
                  </a:lnTo>
                  <a:lnTo>
                    <a:pt x="1516" y="2383"/>
                  </a:lnTo>
                  <a:lnTo>
                    <a:pt x="1598" y="2349"/>
                  </a:lnTo>
                  <a:lnTo>
                    <a:pt x="1638" y="2312"/>
                  </a:lnTo>
                  <a:lnTo>
                    <a:pt x="1582" y="2265"/>
                  </a:lnTo>
                  <a:lnTo>
                    <a:pt x="1633" y="2199"/>
                  </a:lnTo>
                  <a:lnTo>
                    <a:pt x="1675" y="2195"/>
                  </a:lnTo>
                  <a:lnTo>
                    <a:pt x="1686" y="2136"/>
                  </a:lnTo>
                  <a:lnTo>
                    <a:pt x="1796" y="2082"/>
                  </a:lnTo>
                  <a:lnTo>
                    <a:pt x="1928" y="1970"/>
                  </a:lnTo>
                  <a:lnTo>
                    <a:pt x="1889" y="1947"/>
                  </a:lnTo>
                  <a:lnTo>
                    <a:pt x="1958" y="1901"/>
                  </a:lnTo>
                  <a:lnTo>
                    <a:pt x="1998" y="1846"/>
                  </a:lnTo>
                  <a:lnTo>
                    <a:pt x="2107" y="1760"/>
                  </a:lnTo>
                  <a:lnTo>
                    <a:pt x="2117" y="1705"/>
                  </a:lnTo>
                  <a:lnTo>
                    <a:pt x="2104" y="1603"/>
                  </a:lnTo>
                  <a:lnTo>
                    <a:pt x="2121" y="1586"/>
                  </a:lnTo>
                  <a:lnTo>
                    <a:pt x="2243" y="1551"/>
                  </a:lnTo>
                  <a:lnTo>
                    <a:pt x="2261" y="1518"/>
                  </a:lnTo>
                  <a:lnTo>
                    <a:pt x="2247" y="1486"/>
                  </a:lnTo>
                  <a:lnTo>
                    <a:pt x="2302" y="1473"/>
                  </a:lnTo>
                  <a:lnTo>
                    <a:pt x="2346" y="1456"/>
                  </a:lnTo>
                  <a:lnTo>
                    <a:pt x="2357" y="1430"/>
                  </a:lnTo>
                  <a:lnTo>
                    <a:pt x="2300" y="1359"/>
                  </a:lnTo>
                  <a:lnTo>
                    <a:pt x="2257" y="1345"/>
                  </a:lnTo>
                  <a:lnTo>
                    <a:pt x="2175" y="1381"/>
                  </a:lnTo>
                  <a:lnTo>
                    <a:pt x="2095" y="1388"/>
                  </a:lnTo>
                  <a:lnTo>
                    <a:pt x="2038" y="1385"/>
                  </a:lnTo>
                  <a:lnTo>
                    <a:pt x="1977" y="1402"/>
                  </a:lnTo>
                  <a:lnTo>
                    <a:pt x="1988" y="1337"/>
                  </a:lnTo>
                  <a:lnTo>
                    <a:pt x="2033" y="1308"/>
                  </a:lnTo>
                  <a:lnTo>
                    <a:pt x="2051" y="1240"/>
                  </a:lnTo>
                  <a:lnTo>
                    <a:pt x="2102" y="1236"/>
                  </a:lnTo>
                  <a:lnTo>
                    <a:pt x="2106" y="1154"/>
                  </a:lnTo>
                  <a:lnTo>
                    <a:pt x="2156" y="1146"/>
                  </a:lnTo>
                  <a:lnTo>
                    <a:pt x="2170" y="1112"/>
                  </a:lnTo>
                  <a:lnTo>
                    <a:pt x="2222" y="1104"/>
                  </a:lnTo>
                  <a:lnTo>
                    <a:pt x="2232" y="1068"/>
                  </a:lnTo>
                  <a:lnTo>
                    <a:pt x="2231" y="1057"/>
                  </a:lnTo>
                  <a:lnTo>
                    <a:pt x="2212" y="1058"/>
                  </a:lnTo>
                  <a:lnTo>
                    <a:pt x="2195" y="969"/>
                  </a:lnTo>
                  <a:lnTo>
                    <a:pt x="2279" y="937"/>
                  </a:lnTo>
                  <a:lnTo>
                    <a:pt x="2311" y="959"/>
                  </a:lnTo>
                  <a:lnTo>
                    <a:pt x="2318" y="958"/>
                  </a:lnTo>
                  <a:lnTo>
                    <a:pt x="2319" y="958"/>
                  </a:lnTo>
                  <a:lnTo>
                    <a:pt x="2388" y="988"/>
                  </a:lnTo>
                  <a:lnTo>
                    <a:pt x="2463" y="967"/>
                  </a:lnTo>
                  <a:lnTo>
                    <a:pt x="2497" y="940"/>
                  </a:lnTo>
                  <a:lnTo>
                    <a:pt x="2563" y="981"/>
                  </a:lnTo>
                  <a:lnTo>
                    <a:pt x="2655" y="971"/>
                  </a:lnTo>
                  <a:lnTo>
                    <a:pt x="2604" y="1066"/>
                  </a:lnTo>
                  <a:lnTo>
                    <a:pt x="2588" y="1127"/>
                  </a:lnTo>
                  <a:lnTo>
                    <a:pt x="2631" y="1138"/>
                  </a:lnTo>
                  <a:lnTo>
                    <a:pt x="2717" y="1140"/>
                  </a:lnTo>
                  <a:lnTo>
                    <a:pt x="2740" y="1186"/>
                  </a:lnTo>
                  <a:lnTo>
                    <a:pt x="2829" y="1137"/>
                  </a:lnTo>
                  <a:lnTo>
                    <a:pt x="2910" y="1133"/>
                  </a:lnTo>
                  <a:lnTo>
                    <a:pt x="2911" y="1133"/>
                  </a:lnTo>
                  <a:lnTo>
                    <a:pt x="3019" y="1160"/>
                  </a:lnTo>
                  <a:lnTo>
                    <a:pt x="3099" y="1119"/>
                  </a:lnTo>
                  <a:lnTo>
                    <a:pt x="3118" y="1077"/>
                  </a:lnTo>
                  <a:lnTo>
                    <a:pt x="3151" y="1069"/>
                  </a:lnTo>
                  <a:lnTo>
                    <a:pt x="3168" y="1047"/>
                  </a:lnTo>
                  <a:lnTo>
                    <a:pt x="3097" y="1018"/>
                  </a:lnTo>
                  <a:lnTo>
                    <a:pt x="3125" y="961"/>
                  </a:lnTo>
                  <a:lnTo>
                    <a:pt x="3205" y="1012"/>
                  </a:lnTo>
                  <a:lnTo>
                    <a:pt x="3237" y="1008"/>
                  </a:lnTo>
                  <a:lnTo>
                    <a:pt x="3258" y="988"/>
                  </a:lnTo>
                  <a:lnTo>
                    <a:pt x="3282" y="949"/>
                  </a:lnTo>
                  <a:lnTo>
                    <a:pt x="3271" y="932"/>
                  </a:lnTo>
                  <a:lnTo>
                    <a:pt x="3247" y="898"/>
                  </a:lnTo>
                  <a:lnTo>
                    <a:pt x="3265" y="885"/>
                  </a:lnTo>
                  <a:lnTo>
                    <a:pt x="3281" y="906"/>
                  </a:lnTo>
                  <a:lnTo>
                    <a:pt x="3311" y="907"/>
                  </a:lnTo>
                  <a:lnTo>
                    <a:pt x="3324" y="876"/>
                  </a:lnTo>
                  <a:lnTo>
                    <a:pt x="3297" y="861"/>
                  </a:lnTo>
                  <a:lnTo>
                    <a:pt x="3272" y="878"/>
                  </a:lnTo>
                  <a:lnTo>
                    <a:pt x="3253" y="839"/>
                  </a:lnTo>
                  <a:lnTo>
                    <a:pt x="3270" y="823"/>
                  </a:lnTo>
                  <a:lnTo>
                    <a:pt x="3374" y="759"/>
                  </a:lnTo>
                  <a:lnTo>
                    <a:pt x="3399" y="717"/>
                  </a:lnTo>
                  <a:lnTo>
                    <a:pt x="3436" y="723"/>
                  </a:lnTo>
                  <a:lnTo>
                    <a:pt x="3445" y="678"/>
                  </a:lnTo>
                  <a:lnTo>
                    <a:pt x="3483" y="696"/>
                  </a:lnTo>
                  <a:lnTo>
                    <a:pt x="3483" y="716"/>
                  </a:lnTo>
                  <a:lnTo>
                    <a:pt x="3519" y="712"/>
                  </a:lnTo>
                  <a:lnTo>
                    <a:pt x="3563" y="658"/>
                  </a:lnTo>
                  <a:lnTo>
                    <a:pt x="3603" y="671"/>
                  </a:lnTo>
                  <a:lnTo>
                    <a:pt x="3634" y="642"/>
                  </a:lnTo>
                  <a:lnTo>
                    <a:pt x="3659" y="664"/>
                  </a:lnTo>
                  <a:lnTo>
                    <a:pt x="3626" y="696"/>
                  </a:lnTo>
                  <a:lnTo>
                    <a:pt x="3640" y="708"/>
                  </a:lnTo>
                  <a:lnTo>
                    <a:pt x="3663" y="745"/>
                  </a:lnTo>
                  <a:lnTo>
                    <a:pt x="3630" y="766"/>
                  </a:lnTo>
                  <a:lnTo>
                    <a:pt x="3579" y="772"/>
                  </a:lnTo>
                  <a:lnTo>
                    <a:pt x="3546" y="773"/>
                  </a:lnTo>
                  <a:lnTo>
                    <a:pt x="3567" y="796"/>
                  </a:lnTo>
                  <a:lnTo>
                    <a:pt x="3627" y="851"/>
                  </a:lnTo>
                  <a:lnTo>
                    <a:pt x="3648" y="854"/>
                  </a:lnTo>
                  <a:lnTo>
                    <a:pt x="3704" y="832"/>
                  </a:lnTo>
                  <a:lnTo>
                    <a:pt x="3724" y="823"/>
                  </a:lnTo>
                  <a:lnTo>
                    <a:pt x="3784" y="815"/>
                  </a:lnTo>
                  <a:lnTo>
                    <a:pt x="3794" y="803"/>
                  </a:lnTo>
                  <a:lnTo>
                    <a:pt x="3872" y="778"/>
                  </a:lnTo>
                  <a:lnTo>
                    <a:pt x="3920" y="686"/>
                  </a:lnTo>
                  <a:lnTo>
                    <a:pt x="3959" y="699"/>
                  </a:lnTo>
                  <a:lnTo>
                    <a:pt x="4024" y="681"/>
                  </a:lnTo>
                  <a:lnTo>
                    <a:pt x="4085" y="696"/>
                  </a:lnTo>
                  <a:lnTo>
                    <a:pt x="4114" y="739"/>
                  </a:lnTo>
                  <a:lnTo>
                    <a:pt x="4109" y="786"/>
                  </a:lnTo>
                  <a:lnTo>
                    <a:pt x="4126" y="807"/>
                  </a:lnTo>
                  <a:lnTo>
                    <a:pt x="4159" y="808"/>
                  </a:lnTo>
                  <a:lnTo>
                    <a:pt x="4171" y="814"/>
                  </a:lnTo>
                  <a:lnTo>
                    <a:pt x="4200" y="777"/>
                  </a:lnTo>
                  <a:lnTo>
                    <a:pt x="4221" y="776"/>
                  </a:lnTo>
                  <a:lnTo>
                    <a:pt x="4312" y="783"/>
                  </a:lnTo>
                  <a:lnTo>
                    <a:pt x="4338" y="796"/>
                  </a:lnTo>
                  <a:lnTo>
                    <a:pt x="4387" y="781"/>
                  </a:lnTo>
                  <a:lnTo>
                    <a:pt x="4415" y="754"/>
                  </a:lnTo>
                  <a:lnTo>
                    <a:pt x="4447" y="759"/>
                  </a:lnTo>
                  <a:lnTo>
                    <a:pt x="4491" y="762"/>
                  </a:lnTo>
                  <a:lnTo>
                    <a:pt x="4511" y="702"/>
                  </a:lnTo>
                  <a:lnTo>
                    <a:pt x="4551" y="694"/>
                  </a:lnTo>
                  <a:lnTo>
                    <a:pt x="4597" y="655"/>
                  </a:lnTo>
                  <a:lnTo>
                    <a:pt x="4620" y="662"/>
                  </a:lnTo>
                  <a:lnTo>
                    <a:pt x="4670" y="628"/>
                  </a:lnTo>
                  <a:lnTo>
                    <a:pt x="4706" y="579"/>
                  </a:lnTo>
                  <a:lnTo>
                    <a:pt x="4748" y="593"/>
                  </a:lnTo>
                  <a:lnTo>
                    <a:pt x="4755" y="619"/>
                  </a:lnTo>
                  <a:lnTo>
                    <a:pt x="4784" y="600"/>
                  </a:lnTo>
                  <a:lnTo>
                    <a:pt x="4830" y="599"/>
                  </a:lnTo>
                  <a:lnTo>
                    <a:pt x="4887" y="610"/>
                  </a:lnTo>
                  <a:lnTo>
                    <a:pt x="4909" y="623"/>
                  </a:lnTo>
                  <a:lnTo>
                    <a:pt x="4909" y="674"/>
                  </a:lnTo>
                  <a:lnTo>
                    <a:pt x="4947" y="705"/>
                  </a:lnTo>
                  <a:lnTo>
                    <a:pt x="4989" y="729"/>
                  </a:lnTo>
                  <a:lnTo>
                    <a:pt x="5038" y="730"/>
                  </a:lnTo>
                  <a:lnTo>
                    <a:pt x="5082" y="742"/>
                  </a:lnTo>
                  <a:lnTo>
                    <a:pt x="5093" y="711"/>
                  </a:lnTo>
                  <a:lnTo>
                    <a:pt x="5113" y="706"/>
                  </a:lnTo>
                  <a:lnTo>
                    <a:pt x="5150" y="726"/>
                  </a:lnTo>
                  <a:lnTo>
                    <a:pt x="5170" y="734"/>
                  </a:lnTo>
                  <a:lnTo>
                    <a:pt x="5249" y="720"/>
                  </a:lnTo>
                  <a:lnTo>
                    <a:pt x="5289" y="705"/>
                  </a:lnTo>
                  <a:lnTo>
                    <a:pt x="5306" y="695"/>
                  </a:lnTo>
                  <a:lnTo>
                    <a:pt x="5294" y="680"/>
                  </a:lnTo>
                  <a:lnTo>
                    <a:pt x="5256" y="692"/>
                  </a:lnTo>
                  <a:lnTo>
                    <a:pt x="5237" y="676"/>
                  </a:lnTo>
                  <a:lnTo>
                    <a:pt x="5228" y="630"/>
                  </a:lnTo>
                  <a:lnTo>
                    <a:pt x="5273" y="603"/>
                  </a:lnTo>
                  <a:lnTo>
                    <a:pt x="5335" y="582"/>
                  </a:lnTo>
                  <a:lnTo>
                    <a:pt x="5351" y="537"/>
                  </a:lnTo>
                  <a:lnTo>
                    <a:pt x="5401" y="539"/>
                  </a:lnTo>
                  <a:lnTo>
                    <a:pt x="5466" y="582"/>
                  </a:lnTo>
                  <a:lnTo>
                    <a:pt x="5478" y="600"/>
                  </a:lnTo>
                  <a:lnTo>
                    <a:pt x="5457" y="634"/>
                  </a:lnTo>
                  <a:lnTo>
                    <a:pt x="5493" y="633"/>
                  </a:lnTo>
                  <a:lnTo>
                    <a:pt x="5516" y="615"/>
                  </a:lnTo>
                  <a:lnTo>
                    <a:pt x="5530" y="601"/>
                  </a:lnTo>
                  <a:lnTo>
                    <a:pt x="5513" y="503"/>
                  </a:lnTo>
                  <a:lnTo>
                    <a:pt x="5531" y="467"/>
                  </a:lnTo>
                  <a:lnTo>
                    <a:pt x="5557" y="488"/>
                  </a:lnTo>
                  <a:lnTo>
                    <a:pt x="5543" y="514"/>
                  </a:lnTo>
                  <a:lnTo>
                    <a:pt x="5556" y="516"/>
                  </a:lnTo>
                  <a:lnTo>
                    <a:pt x="5578" y="488"/>
                  </a:lnTo>
                  <a:lnTo>
                    <a:pt x="5539" y="433"/>
                  </a:lnTo>
                  <a:lnTo>
                    <a:pt x="5533" y="419"/>
                  </a:lnTo>
                  <a:lnTo>
                    <a:pt x="5520" y="417"/>
                  </a:lnTo>
                  <a:lnTo>
                    <a:pt x="5478" y="453"/>
                  </a:lnTo>
                  <a:lnTo>
                    <a:pt x="5448" y="427"/>
                  </a:lnTo>
                  <a:lnTo>
                    <a:pt x="5417" y="434"/>
                  </a:lnTo>
                  <a:lnTo>
                    <a:pt x="5406" y="468"/>
                  </a:lnTo>
                  <a:lnTo>
                    <a:pt x="5379" y="459"/>
                  </a:lnTo>
                  <a:lnTo>
                    <a:pt x="5388" y="491"/>
                  </a:lnTo>
                  <a:lnTo>
                    <a:pt x="5384" y="509"/>
                  </a:lnTo>
                  <a:lnTo>
                    <a:pt x="5306" y="499"/>
                  </a:lnTo>
                  <a:lnTo>
                    <a:pt x="5257" y="526"/>
                  </a:lnTo>
                  <a:lnTo>
                    <a:pt x="5239" y="487"/>
                  </a:lnTo>
                  <a:lnTo>
                    <a:pt x="5214" y="477"/>
                  </a:lnTo>
                  <a:lnTo>
                    <a:pt x="5204" y="482"/>
                  </a:lnTo>
                  <a:lnTo>
                    <a:pt x="5135" y="441"/>
                  </a:lnTo>
                  <a:lnTo>
                    <a:pt x="5121" y="408"/>
                  </a:lnTo>
                  <a:lnTo>
                    <a:pt x="5151" y="384"/>
                  </a:lnTo>
                  <a:lnTo>
                    <a:pt x="5124" y="329"/>
                  </a:lnTo>
                  <a:lnTo>
                    <a:pt x="5220" y="265"/>
                  </a:lnTo>
                  <a:lnTo>
                    <a:pt x="5224" y="247"/>
                  </a:lnTo>
                  <a:lnTo>
                    <a:pt x="5209" y="217"/>
                  </a:lnTo>
                  <a:lnTo>
                    <a:pt x="5257" y="137"/>
                  </a:lnTo>
                  <a:lnTo>
                    <a:pt x="5335" y="98"/>
                  </a:lnTo>
                  <a:lnTo>
                    <a:pt x="5356" y="115"/>
                  </a:lnTo>
                  <a:lnTo>
                    <a:pt x="5422" y="71"/>
                  </a:lnTo>
                  <a:lnTo>
                    <a:pt x="5450" y="91"/>
                  </a:lnTo>
                  <a:lnTo>
                    <a:pt x="5467" y="82"/>
                  </a:lnTo>
                  <a:lnTo>
                    <a:pt x="5437" y="52"/>
                  </a:lnTo>
                  <a:lnTo>
                    <a:pt x="5439" y="0"/>
                  </a:lnTo>
                  <a:lnTo>
                    <a:pt x="5466" y="6"/>
                  </a:lnTo>
                  <a:lnTo>
                    <a:pt x="5470" y="25"/>
                  </a:lnTo>
                  <a:lnTo>
                    <a:pt x="5548" y="19"/>
                  </a:lnTo>
                  <a:lnTo>
                    <a:pt x="5567" y="41"/>
                  </a:lnTo>
                  <a:lnTo>
                    <a:pt x="5558" y="87"/>
                  </a:lnTo>
                  <a:lnTo>
                    <a:pt x="5562" y="123"/>
                  </a:lnTo>
                  <a:lnTo>
                    <a:pt x="5589" y="143"/>
                  </a:lnTo>
                  <a:lnTo>
                    <a:pt x="5609" y="130"/>
                  </a:lnTo>
                  <a:lnTo>
                    <a:pt x="5621" y="103"/>
                  </a:lnTo>
                  <a:lnTo>
                    <a:pt x="5607" y="62"/>
                  </a:lnTo>
                  <a:lnTo>
                    <a:pt x="5617" y="27"/>
                  </a:lnTo>
                  <a:lnTo>
                    <a:pt x="5641" y="18"/>
                  </a:lnTo>
                  <a:lnTo>
                    <a:pt x="5648" y="47"/>
                  </a:lnTo>
                  <a:lnTo>
                    <a:pt x="5663" y="60"/>
                  </a:lnTo>
                  <a:lnTo>
                    <a:pt x="5687" y="62"/>
                  </a:lnTo>
                  <a:lnTo>
                    <a:pt x="5700" y="100"/>
                  </a:lnTo>
                  <a:lnTo>
                    <a:pt x="5702" y="145"/>
                  </a:lnTo>
                  <a:lnTo>
                    <a:pt x="5724" y="144"/>
                  </a:lnTo>
                  <a:lnTo>
                    <a:pt x="5753" y="125"/>
                  </a:lnTo>
                  <a:lnTo>
                    <a:pt x="5785" y="135"/>
                  </a:lnTo>
                  <a:lnTo>
                    <a:pt x="5800" y="160"/>
                  </a:lnTo>
                  <a:lnTo>
                    <a:pt x="5815" y="181"/>
                  </a:lnTo>
                  <a:lnTo>
                    <a:pt x="5759" y="212"/>
                  </a:lnTo>
                  <a:lnTo>
                    <a:pt x="5766" y="259"/>
                  </a:lnTo>
                  <a:lnTo>
                    <a:pt x="5805" y="275"/>
                  </a:lnTo>
                  <a:lnTo>
                    <a:pt x="5789" y="346"/>
                  </a:lnTo>
                  <a:lnTo>
                    <a:pt x="5816" y="350"/>
                  </a:lnTo>
                  <a:lnTo>
                    <a:pt x="5923" y="395"/>
                  </a:lnTo>
                  <a:lnTo>
                    <a:pt x="5924" y="359"/>
                  </a:lnTo>
                  <a:lnTo>
                    <a:pt x="5948" y="344"/>
                  </a:lnTo>
                  <a:lnTo>
                    <a:pt x="5917" y="315"/>
                  </a:lnTo>
                  <a:lnTo>
                    <a:pt x="5866" y="307"/>
                  </a:lnTo>
                  <a:lnTo>
                    <a:pt x="5867" y="267"/>
                  </a:lnTo>
                  <a:lnTo>
                    <a:pt x="5926" y="240"/>
                  </a:lnTo>
                  <a:lnTo>
                    <a:pt x="5920" y="218"/>
                  </a:lnTo>
                  <a:lnTo>
                    <a:pt x="5947" y="203"/>
                  </a:lnTo>
                  <a:lnTo>
                    <a:pt x="5960" y="249"/>
                  </a:lnTo>
                  <a:lnTo>
                    <a:pt x="5987" y="265"/>
                  </a:lnTo>
                  <a:lnTo>
                    <a:pt x="5985" y="287"/>
                  </a:lnTo>
                  <a:lnTo>
                    <a:pt x="6028" y="285"/>
                  </a:lnTo>
                  <a:lnTo>
                    <a:pt x="6034" y="309"/>
                  </a:lnTo>
                  <a:lnTo>
                    <a:pt x="6085" y="302"/>
                  </a:lnTo>
                  <a:lnTo>
                    <a:pt x="6093" y="343"/>
                  </a:lnTo>
                  <a:lnTo>
                    <a:pt x="6045" y="342"/>
                  </a:lnTo>
                  <a:lnTo>
                    <a:pt x="6043" y="378"/>
                  </a:lnTo>
                  <a:lnTo>
                    <a:pt x="6076" y="393"/>
                  </a:lnTo>
                  <a:lnTo>
                    <a:pt x="6093" y="454"/>
                  </a:lnTo>
                  <a:lnTo>
                    <a:pt x="6096" y="461"/>
                  </a:lnTo>
                  <a:lnTo>
                    <a:pt x="6126" y="472"/>
                  </a:lnTo>
                  <a:lnTo>
                    <a:pt x="6185" y="457"/>
                  </a:lnTo>
                  <a:lnTo>
                    <a:pt x="6226" y="445"/>
                  </a:lnTo>
                  <a:lnTo>
                    <a:pt x="6273" y="415"/>
                  </a:lnTo>
                  <a:lnTo>
                    <a:pt x="6321" y="387"/>
                  </a:lnTo>
                  <a:lnTo>
                    <a:pt x="6395" y="362"/>
                  </a:lnTo>
                  <a:lnTo>
                    <a:pt x="6396" y="362"/>
                  </a:lnTo>
                  <a:lnTo>
                    <a:pt x="6486" y="371"/>
                  </a:lnTo>
                  <a:lnTo>
                    <a:pt x="6554" y="387"/>
                  </a:lnTo>
                  <a:lnTo>
                    <a:pt x="6593" y="398"/>
                  </a:lnTo>
                  <a:lnTo>
                    <a:pt x="6629" y="416"/>
                  </a:lnTo>
                  <a:lnTo>
                    <a:pt x="6668" y="410"/>
                  </a:lnTo>
                  <a:lnTo>
                    <a:pt x="6683" y="427"/>
                  </a:lnTo>
                  <a:lnTo>
                    <a:pt x="6719" y="439"/>
                  </a:lnTo>
                  <a:lnTo>
                    <a:pt x="6757" y="436"/>
                  </a:lnTo>
                  <a:lnTo>
                    <a:pt x="6766" y="452"/>
                  </a:lnTo>
                  <a:lnTo>
                    <a:pt x="6988" y="524"/>
                  </a:lnTo>
                  <a:lnTo>
                    <a:pt x="7218" y="636"/>
                  </a:lnTo>
                  <a:lnTo>
                    <a:pt x="7336" y="831"/>
                  </a:lnTo>
                  <a:lnTo>
                    <a:pt x="7260" y="884"/>
                  </a:lnTo>
                  <a:lnTo>
                    <a:pt x="7283" y="897"/>
                  </a:lnTo>
                  <a:lnTo>
                    <a:pt x="7319" y="912"/>
                  </a:lnTo>
                  <a:lnTo>
                    <a:pt x="7337" y="929"/>
                  </a:lnTo>
                  <a:cubicBezTo>
                    <a:pt x="7340" y="924"/>
                    <a:pt x="7346" y="915"/>
                    <a:pt x="7353" y="913"/>
                  </a:cubicBezTo>
                  <a:cubicBezTo>
                    <a:pt x="7354" y="913"/>
                    <a:pt x="7359" y="911"/>
                    <a:pt x="7365" y="909"/>
                  </a:cubicBezTo>
                  <a:cubicBezTo>
                    <a:pt x="7401" y="896"/>
                    <a:pt x="7436" y="885"/>
                    <a:pt x="7440" y="884"/>
                  </a:cubicBezTo>
                  <a:cubicBezTo>
                    <a:pt x="7447" y="883"/>
                    <a:pt x="7506" y="867"/>
                    <a:pt x="7506" y="866"/>
                  </a:cubicBezTo>
                  <a:lnTo>
                    <a:pt x="7510" y="866"/>
                  </a:lnTo>
                  <a:lnTo>
                    <a:pt x="7521" y="916"/>
                  </a:lnTo>
                  <a:lnTo>
                    <a:pt x="7546" y="935"/>
                  </a:lnTo>
                  <a:lnTo>
                    <a:pt x="7562" y="946"/>
                  </a:lnTo>
                  <a:lnTo>
                    <a:pt x="7563" y="947"/>
                  </a:lnTo>
                  <a:lnTo>
                    <a:pt x="7585" y="1001"/>
                  </a:lnTo>
                  <a:lnTo>
                    <a:pt x="7598" y="1007"/>
                  </a:lnTo>
                  <a:lnTo>
                    <a:pt x="7606" y="988"/>
                  </a:lnTo>
                  <a:lnTo>
                    <a:pt x="7637" y="997"/>
                  </a:lnTo>
                  <a:lnTo>
                    <a:pt x="7644" y="1020"/>
                  </a:lnTo>
                  <a:lnTo>
                    <a:pt x="7716" y="1030"/>
                  </a:lnTo>
                  <a:lnTo>
                    <a:pt x="7705" y="1067"/>
                  </a:lnTo>
                  <a:lnTo>
                    <a:pt x="7692" y="1091"/>
                  </a:lnTo>
                  <a:lnTo>
                    <a:pt x="7707" y="1145"/>
                  </a:lnTo>
                  <a:lnTo>
                    <a:pt x="7709" y="1181"/>
                  </a:lnTo>
                  <a:lnTo>
                    <a:pt x="7756" y="1220"/>
                  </a:lnTo>
                  <a:lnTo>
                    <a:pt x="7755" y="1257"/>
                  </a:lnTo>
                  <a:lnTo>
                    <a:pt x="7723" y="1293"/>
                  </a:lnTo>
                  <a:lnTo>
                    <a:pt x="7655" y="1304"/>
                  </a:lnTo>
                  <a:lnTo>
                    <a:pt x="7607" y="1366"/>
                  </a:lnTo>
                  <a:lnTo>
                    <a:pt x="7583" y="1457"/>
                  </a:lnTo>
                  <a:lnTo>
                    <a:pt x="7539" y="1495"/>
                  </a:lnTo>
                  <a:lnTo>
                    <a:pt x="7496" y="1574"/>
                  </a:lnTo>
                  <a:lnTo>
                    <a:pt x="7470" y="1602"/>
                  </a:lnTo>
                  <a:lnTo>
                    <a:pt x="7432" y="1717"/>
                  </a:lnTo>
                  <a:lnTo>
                    <a:pt x="7405" y="1794"/>
                  </a:lnTo>
                  <a:lnTo>
                    <a:pt x="7393" y="1821"/>
                  </a:lnTo>
                  <a:lnTo>
                    <a:pt x="7389" y="1844"/>
                  </a:lnTo>
                  <a:lnTo>
                    <a:pt x="7389" y="1892"/>
                  </a:lnTo>
                  <a:lnTo>
                    <a:pt x="7406" y="1943"/>
                  </a:lnTo>
                  <a:lnTo>
                    <a:pt x="7422" y="1973"/>
                  </a:lnTo>
                  <a:lnTo>
                    <a:pt x="7449" y="2048"/>
                  </a:lnTo>
                  <a:lnTo>
                    <a:pt x="7454" y="2070"/>
                  </a:lnTo>
                  <a:lnTo>
                    <a:pt x="7448" y="2163"/>
                  </a:lnTo>
                  <a:lnTo>
                    <a:pt x="7371" y="2215"/>
                  </a:lnTo>
                  <a:lnTo>
                    <a:pt x="7374" y="2261"/>
                  </a:lnTo>
                  <a:lnTo>
                    <a:pt x="7483" y="2224"/>
                  </a:lnTo>
                  <a:lnTo>
                    <a:pt x="7504" y="2217"/>
                  </a:lnTo>
                  <a:lnTo>
                    <a:pt x="7541" y="2266"/>
                  </a:lnTo>
                  <a:lnTo>
                    <a:pt x="7600" y="2238"/>
                  </a:lnTo>
                  <a:lnTo>
                    <a:pt x="7636" y="2222"/>
                  </a:lnTo>
                  <a:lnTo>
                    <a:pt x="7660" y="2234"/>
                  </a:lnTo>
                  <a:lnTo>
                    <a:pt x="7697" y="2249"/>
                  </a:lnTo>
                  <a:lnTo>
                    <a:pt x="7719" y="2225"/>
                  </a:lnTo>
                  <a:lnTo>
                    <a:pt x="7794" y="2218"/>
                  </a:lnTo>
                  <a:lnTo>
                    <a:pt x="7862" y="2261"/>
                  </a:lnTo>
                  <a:lnTo>
                    <a:pt x="8011" y="2281"/>
                  </a:lnTo>
                  <a:lnTo>
                    <a:pt x="8112" y="2354"/>
                  </a:lnTo>
                  <a:lnTo>
                    <a:pt x="8151" y="2340"/>
                  </a:lnTo>
                  <a:lnTo>
                    <a:pt x="8173" y="2321"/>
                  </a:lnTo>
                  <a:lnTo>
                    <a:pt x="8220" y="2343"/>
                  </a:lnTo>
                  <a:lnTo>
                    <a:pt x="8200" y="2369"/>
                  </a:lnTo>
                  <a:lnTo>
                    <a:pt x="8238" y="2416"/>
                  </a:lnTo>
                  <a:lnTo>
                    <a:pt x="8203" y="2510"/>
                  </a:lnTo>
                  <a:lnTo>
                    <a:pt x="8217" y="2528"/>
                  </a:lnTo>
                  <a:lnTo>
                    <a:pt x="8217" y="2589"/>
                  </a:lnTo>
                  <a:lnTo>
                    <a:pt x="8300" y="2629"/>
                  </a:lnTo>
                  <a:lnTo>
                    <a:pt x="8325" y="2646"/>
                  </a:lnTo>
                  <a:lnTo>
                    <a:pt x="8351" y="2654"/>
                  </a:lnTo>
                  <a:lnTo>
                    <a:pt x="8413" y="2645"/>
                  </a:lnTo>
                  <a:lnTo>
                    <a:pt x="8447" y="2682"/>
                  </a:lnTo>
                  <a:lnTo>
                    <a:pt x="8482" y="2692"/>
                  </a:lnTo>
                  <a:lnTo>
                    <a:pt x="8508" y="2683"/>
                  </a:lnTo>
                  <a:lnTo>
                    <a:pt x="8558" y="2732"/>
                  </a:lnTo>
                  <a:lnTo>
                    <a:pt x="8579" y="2767"/>
                  </a:lnTo>
                  <a:lnTo>
                    <a:pt x="8588" y="2797"/>
                  </a:lnTo>
                  <a:lnTo>
                    <a:pt x="8661" y="2798"/>
                  </a:lnTo>
                  <a:lnTo>
                    <a:pt x="8670" y="2823"/>
                  </a:lnTo>
                  <a:lnTo>
                    <a:pt x="8685" y="2841"/>
                  </a:lnTo>
                  <a:lnTo>
                    <a:pt x="8700" y="2860"/>
                  </a:lnTo>
                  <a:lnTo>
                    <a:pt x="8729" y="2840"/>
                  </a:lnTo>
                  <a:lnTo>
                    <a:pt x="8807" y="2838"/>
                  </a:lnTo>
                  <a:lnTo>
                    <a:pt x="8851" y="2802"/>
                  </a:lnTo>
                  <a:lnTo>
                    <a:pt x="8880" y="2777"/>
                  </a:lnTo>
                  <a:lnTo>
                    <a:pt x="8881" y="2777"/>
                  </a:lnTo>
                  <a:lnTo>
                    <a:pt x="8958" y="2766"/>
                  </a:lnTo>
                  <a:lnTo>
                    <a:pt x="8945" y="2689"/>
                  </a:lnTo>
                  <a:lnTo>
                    <a:pt x="8960" y="2659"/>
                  </a:lnTo>
                  <a:lnTo>
                    <a:pt x="8970" y="2579"/>
                  </a:lnTo>
                  <a:lnTo>
                    <a:pt x="9008" y="2582"/>
                  </a:lnTo>
                  <a:lnTo>
                    <a:pt x="9081" y="2602"/>
                  </a:lnTo>
                  <a:lnTo>
                    <a:pt x="9126" y="2592"/>
                  </a:lnTo>
                  <a:lnTo>
                    <a:pt x="9107" y="2525"/>
                  </a:lnTo>
                  <a:lnTo>
                    <a:pt x="9149" y="2504"/>
                  </a:lnTo>
                  <a:lnTo>
                    <a:pt x="9174" y="2389"/>
                  </a:lnTo>
                  <a:lnTo>
                    <a:pt x="9294" y="2360"/>
                  </a:lnTo>
                  <a:lnTo>
                    <a:pt x="9359" y="2432"/>
                  </a:lnTo>
                  <a:lnTo>
                    <a:pt x="9354" y="2475"/>
                  </a:lnTo>
                  <a:lnTo>
                    <a:pt x="9478" y="2538"/>
                  </a:lnTo>
                  <a:lnTo>
                    <a:pt x="9441" y="2702"/>
                  </a:lnTo>
                  <a:lnTo>
                    <a:pt x="9467" y="2814"/>
                  </a:lnTo>
                  <a:lnTo>
                    <a:pt x="9464" y="2884"/>
                  </a:lnTo>
                  <a:lnTo>
                    <a:pt x="9435" y="2957"/>
                  </a:lnTo>
                  <a:lnTo>
                    <a:pt x="9381" y="2998"/>
                  </a:lnTo>
                  <a:lnTo>
                    <a:pt x="9413" y="3051"/>
                  </a:lnTo>
                  <a:lnTo>
                    <a:pt x="9417" y="3107"/>
                  </a:lnTo>
                  <a:lnTo>
                    <a:pt x="9333" y="3172"/>
                  </a:lnTo>
                  <a:lnTo>
                    <a:pt x="9372" y="3214"/>
                  </a:lnTo>
                  <a:lnTo>
                    <a:pt x="9354" y="3260"/>
                  </a:lnTo>
                  <a:lnTo>
                    <a:pt x="9299" y="3321"/>
                  </a:lnTo>
                  <a:lnTo>
                    <a:pt x="9320" y="3355"/>
                  </a:lnTo>
                  <a:lnTo>
                    <a:pt x="9324" y="3408"/>
                  </a:lnTo>
                  <a:lnTo>
                    <a:pt x="9333" y="3425"/>
                  </a:lnTo>
                  <a:lnTo>
                    <a:pt x="9340" y="3456"/>
                  </a:lnTo>
                  <a:lnTo>
                    <a:pt x="9351" y="3458"/>
                  </a:lnTo>
                  <a:lnTo>
                    <a:pt x="9435" y="3444"/>
                  </a:lnTo>
                  <a:lnTo>
                    <a:pt x="9436" y="3445"/>
                  </a:lnTo>
                  <a:lnTo>
                    <a:pt x="9533" y="3525"/>
                  </a:lnTo>
                  <a:lnTo>
                    <a:pt x="9523" y="3628"/>
                  </a:lnTo>
                  <a:lnTo>
                    <a:pt x="9503" y="3746"/>
                  </a:lnTo>
                  <a:lnTo>
                    <a:pt x="9477" y="3756"/>
                  </a:lnTo>
                  <a:lnTo>
                    <a:pt x="9454" y="3784"/>
                  </a:lnTo>
                  <a:lnTo>
                    <a:pt x="9376" y="3723"/>
                  </a:lnTo>
                  <a:lnTo>
                    <a:pt x="9343" y="3751"/>
                  </a:lnTo>
                  <a:lnTo>
                    <a:pt x="9294" y="3724"/>
                  </a:lnTo>
                  <a:lnTo>
                    <a:pt x="9260" y="3719"/>
                  </a:lnTo>
                  <a:lnTo>
                    <a:pt x="9220" y="3760"/>
                  </a:lnTo>
                  <a:lnTo>
                    <a:pt x="9191" y="3733"/>
                  </a:lnTo>
                  <a:lnTo>
                    <a:pt x="9167" y="3745"/>
                  </a:lnTo>
                  <a:lnTo>
                    <a:pt x="9116" y="3732"/>
                  </a:lnTo>
                  <a:lnTo>
                    <a:pt x="9107" y="3677"/>
                  </a:lnTo>
                  <a:lnTo>
                    <a:pt x="9072" y="3658"/>
                  </a:lnTo>
                  <a:lnTo>
                    <a:pt x="9040" y="3679"/>
                  </a:lnTo>
                  <a:lnTo>
                    <a:pt x="9015" y="3657"/>
                  </a:lnTo>
                  <a:lnTo>
                    <a:pt x="9009" y="3612"/>
                  </a:lnTo>
                  <a:lnTo>
                    <a:pt x="9037" y="3551"/>
                  </a:lnTo>
                  <a:lnTo>
                    <a:pt x="9012" y="3522"/>
                  </a:lnTo>
                  <a:lnTo>
                    <a:pt x="8997" y="3489"/>
                  </a:lnTo>
                  <a:lnTo>
                    <a:pt x="8954" y="3543"/>
                  </a:lnTo>
                  <a:lnTo>
                    <a:pt x="8906" y="3517"/>
                  </a:lnTo>
                  <a:lnTo>
                    <a:pt x="8779" y="3582"/>
                  </a:lnTo>
                  <a:lnTo>
                    <a:pt x="8719" y="3575"/>
                  </a:lnTo>
                  <a:lnTo>
                    <a:pt x="8710" y="3599"/>
                  </a:lnTo>
                  <a:lnTo>
                    <a:pt x="8721" y="3647"/>
                  </a:lnTo>
                  <a:lnTo>
                    <a:pt x="8677" y="3672"/>
                  </a:lnTo>
                  <a:lnTo>
                    <a:pt x="8666" y="3721"/>
                  </a:lnTo>
                  <a:lnTo>
                    <a:pt x="8642" y="3757"/>
                  </a:lnTo>
                  <a:lnTo>
                    <a:pt x="8607" y="3780"/>
                  </a:lnTo>
                  <a:lnTo>
                    <a:pt x="8627" y="3837"/>
                  </a:lnTo>
                  <a:lnTo>
                    <a:pt x="8606" y="3877"/>
                  </a:lnTo>
                  <a:lnTo>
                    <a:pt x="8610" y="3972"/>
                  </a:lnTo>
                  <a:lnTo>
                    <a:pt x="8629" y="4005"/>
                  </a:lnTo>
                  <a:lnTo>
                    <a:pt x="8606" y="4066"/>
                  </a:lnTo>
                  <a:lnTo>
                    <a:pt x="8609" y="4079"/>
                  </a:lnTo>
                  <a:lnTo>
                    <a:pt x="8642" y="4083"/>
                  </a:lnTo>
                  <a:lnTo>
                    <a:pt x="8651" y="4119"/>
                  </a:lnTo>
                  <a:lnTo>
                    <a:pt x="8691" y="4140"/>
                  </a:lnTo>
                  <a:lnTo>
                    <a:pt x="8799" y="4105"/>
                  </a:lnTo>
                  <a:lnTo>
                    <a:pt x="8876" y="4180"/>
                  </a:lnTo>
                  <a:lnTo>
                    <a:pt x="8868" y="4249"/>
                  </a:lnTo>
                  <a:lnTo>
                    <a:pt x="8798" y="4275"/>
                  </a:lnTo>
                  <a:lnTo>
                    <a:pt x="8797" y="4327"/>
                  </a:lnTo>
                  <a:lnTo>
                    <a:pt x="8761" y="4353"/>
                  </a:lnTo>
                  <a:lnTo>
                    <a:pt x="8756" y="4409"/>
                  </a:lnTo>
                  <a:lnTo>
                    <a:pt x="8780" y="4459"/>
                  </a:lnTo>
                  <a:lnTo>
                    <a:pt x="8853" y="4525"/>
                  </a:lnTo>
                  <a:lnTo>
                    <a:pt x="8915" y="4632"/>
                  </a:lnTo>
                  <a:lnTo>
                    <a:pt x="8851" y="4721"/>
                  </a:lnTo>
                  <a:lnTo>
                    <a:pt x="8803" y="4744"/>
                  </a:lnTo>
                  <a:lnTo>
                    <a:pt x="8802" y="4744"/>
                  </a:lnTo>
                  <a:lnTo>
                    <a:pt x="8724" y="4735"/>
                  </a:lnTo>
                  <a:lnTo>
                    <a:pt x="8693" y="4768"/>
                  </a:lnTo>
                  <a:lnTo>
                    <a:pt x="8635" y="4731"/>
                  </a:lnTo>
                  <a:lnTo>
                    <a:pt x="8664" y="4670"/>
                  </a:lnTo>
                  <a:lnTo>
                    <a:pt x="8654" y="4616"/>
                  </a:lnTo>
                  <a:lnTo>
                    <a:pt x="8599" y="4589"/>
                  </a:lnTo>
                  <a:lnTo>
                    <a:pt x="8525" y="4574"/>
                  </a:lnTo>
                  <a:lnTo>
                    <a:pt x="8518" y="4535"/>
                  </a:lnTo>
                  <a:lnTo>
                    <a:pt x="8534" y="4485"/>
                  </a:lnTo>
                  <a:lnTo>
                    <a:pt x="8487" y="4441"/>
                  </a:lnTo>
                  <a:lnTo>
                    <a:pt x="8521" y="4368"/>
                  </a:lnTo>
                  <a:lnTo>
                    <a:pt x="8437" y="4285"/>
                  </a:lnTo>
                  <a:lnTo>
                    <a:pt x="8416" y="4284"/>
                  </a:lnTo>
                  <a:lnTo>
                    <a:pt x="8373" y="4316"/>
                  </a:lnTo>
                  <a:lnTo>
                    <a:pt x="8331" y="4282"/>
                  </a:lnTo>
                  <a:lnTo>
                    <a:pt x="8291" y="4302"/>
                  </a:lnTo>
                  <a:lnTo>
                    <a:pt x="8255" y="4337"/>
                  </a:lnTo>
                  <a:lnTo>
                    <a:pt x="8254" y="4337"/>
                  </a:lnTo>
                  <a:lnTo>
                    <a:pt x="8177" y="4348"/>
                  </a:lnTo>
                  <a:lnTo>
                    <a:pt x="8136" y="4394"/>
                  </a:lnTo>
                  <a:lnTo>
                    <a:pt x="8079" y="4411"/>
                  </a:lnTo>
                  <a:lnTo>
                    <a:pt x="8048" y="4431"/>
                  </a:lnTo>
                  <a:lnTo>
                    <a:pt x="7976" y="4385"/>
                  </a:lnTo>
                  <a:lnTo>
                    <a:pt x="7951" y="4413"/>
                  </a:lnTo>
                  <a:lnTo>
                    <a:pt x="7962" y="4436"/>
                  </a:lnTo>
                  <a:lnTo>
                    <a:pt x="7938" y="4465"/>
                  </a:lnTo>
                  <a:lnTo>
                    <a:pt x="7963" y="4506"/>
                  </a:lnTo>
                  <a:lnTo>
                    <a:pt x="7940" y="4524"/>
                  </a:lnTo>
                  <a:lnTo>
                    <a:pt x="7937" y="4561"/>
                  </a:lnTo>
                  <a:lnTo>
                    <a:pt x="7874" y="4566"/>
                  </a:lnTo>
                  <a:lnTo>
                    <a:pt x="7852" y="4538"/>
                  </a:lnTo>
                  <a:lnTo>
                    <a:pt x="7783" y="4586"/>
                  </a:lnTo>
                  <a:lnTo>
                    <a:pt x="7736" y="4587"/>
                  </a:lnTo>
                  <a:lnTo>
                    <a:pt x="7702" y="4565"/>
                  </a:lnTo>
                  <a:lnTo>
                    <a:pt x="7657" y="4567"/>
                  </a:lnTo>
                  <a:lnTo>
                    <a:pt x="7600" y="4534"/>
                  </a:lnTo>
                  <a:lnTo>
                    <a:pt x="7580" y="4550"/>
                  </a:lnTo>
                  <a:lnTo>
                    <a:pt x="7507" y="4452"/>
                  </a:lnTo>
                  <a:lnTo>
                    <a:pt x="7462" y="4354"/>
                  </a:lnTo>
                  <a:lnTo>
                    <a:pt x="7390" y="4322"/>
                  </a:lnTo>
                  <a:lnTo>
                    <a:pt x="7405" y="4280"/>
                  </a:lnTo>
                  <a:lnTo>
                    <a:pt x="7390" y="4210"/>
                  </a:lnTo>
                  <a:lnTo>
                    <a:pt x="7372" y="4188"/>
                  </a:lnTo>
                  <a:lnTo>
                    <a:pt x="7385" y="4025"/>
                  </a:lnTo>
                  <a:lnTo>
                    <a:pt x="7364" y="4000"/>
                  </a:lnTo>
                  <a:lnTo>
                    <a:pt x="7385" y="3970"/>
                  </a:lnTo>
                  <a:lnTo>
                    <a:pt x="7387" y="3924"/>
                  </a:lnTo>
                  <a:lnTo>
                    <a:pt x="7325" y="3953"/>
                  </a:lnTo>
                  <a:lnTo>
                    <a:pt x="7313" y="3973"/>
                  </a:lnTo>
                  <a:lnTo>
                    <a:pt x="7308" y="4021"/>
                  </a:lnTo>
                  <a:lnTo>
                    <a:pt x="7284" y="4050"/>
                  </a:lnTo>
                  <a:lnTo>
                    <a:pt x="7234" y="4031"/>
                  </a:lnTo>
                  <a:lnTo>
                    <a:pt x="7184" y="3962"/>
                  </a:lnTo>
                  <a:lnTo>
                    <a:pt x="7195" y="3937"/>
                  </a:lnTo>
                  <a:lnTo>
                    <a:pt x="7175" y="3923"/>
                  </a:lnTo>
                  <a:lnTo>
                    <a:pt x="7069" y="3941"/>
                  </a:lnTo>
                  <a:lnTo>
                    <a:pt x="7029" y="3970"/>
                  </a:lnTo>
                  <a:lnTo>
                    <a:pt x="7010" y="3973"/>
                  </a:lnTo>
                  <a:lnTo>
                    <a:pt x="6993" y="3999"/>
                  </a:lnTo>
                  <a:lnTo>
                    <a:pt x="7006" y="4070"/>
                  </a:lnTo>
                  <a:lnTo>
                    <a:pt x="6976" y="4106"/>
                  </a:lnTo>
                  <a:lnTo>
                    <a:pt x="6942" y="4118"/>
                  </a:lnTo>
                  <a:lnTo>
                    <a:pt x="6948" y="4161"/>
                  </a:lnTo>
                  <a:lnTo>
                    <a:pt x="7010" y="4206"/>
                  </a:lnTo>
                  <a:lnTo>
                    <a:pt x="7015" y="4243"/>
                  </a:lnTo>
                  <a:lnTo>
                    <a:pt x="7005" y="4271"/>
                  </a:lnTo>
                  <a:lnTo>
                    <a:pt x="7025" y="4304"/>
                  </a:lnTo>
                  <a:lnTo>
                    <a:pt x="7011" y="4324"/>
                  </a:lnTo>
                  <a:lnTo>
                    <a:pt x="7008" y="4354"/>
                  </a:lnTo>
                  <a:lnTo>
                    <a:pt x="7016" y="4377"/>
                  </a:lnTo>
                  <a:lnTo>
                    <a:pt x="7051" y="4388"/>
                  </a:lnTo>
                  <a:lnTo>
                    <a:pt x="7048" y="4451"/>
                  </a:lnTo>
                  <a:lnTo>
                    <a:pt x="7052" y="4507"/>
                  </a:lnTo>
                  <a:lnTo>
                    <a:pt x="7030" y="4518"/>
                  </a:lnTo>
                  <a:lnTo>
                    <a:pt x="7018" y="4565"/>
                  </a:lnTo>
                  <a:lnTo>
                    <a:pt x="6961" y="4664"/>
                  </a:lnTo>
                  <a:lnTo>
                    <a:pt x="6955" y="4772"/>
                  </a:lnTo>
                  <a:lnTo>
                    <a:pt x="6902" y="4781"/>
                  </a:lnTo>
                  <a:lnTo>
                    <a:pt x="6889" y="4847"/>
                  </a:lnTo>
                  <a:lnTo>
                    <a:pt x="6863" y="4849"/>
                  </a:lnTo>
                  <a:lnTo>
                    <a:pt x="6848" y="4935"/>
                  </a:lnTo>
                  <a:lnTo>
                    <a:pt x="6818" y="4963"/>
                  </a:lnTo>
                  <a:lnTo>
                    <a:pt x="6801" y="4964"/>
                  </a:lnTo>
                  <a:lnTo>
                    <a:pt x="6788" y="4964"/>
                  </a:lnTo>
                  <a:lnTo>
                    <a:pt x="6775" y="4965"/>
                  </a:lnTo>
                  <a:lnTo>
                    <a:pt x="6771" y="4986"/>
                  </a:lnTo>
                  <a:lnTo>
                    <a:pt x="6730" y="5011"/>
                  </a:lnTo>
                  <a:lnTo>
                    <a:pt x="6698" y="5061"/>
                  </a:lnTo>
                  <a:lnTo>
                    <a:pt x="6607" y="5116"/>
                  </a:lnTo>
                  <a:lnTo>
                    <a:pt x="6596" y="5124"/>
                  </a:lnTo>
                  <a:lnTo>
                    <a:pt x="6612" y="5160"/>
                  </a:lnTo>
                  <a:lnTo>
                    <a:pt x="6633" y="5224"/>
                  </a:lnTo>
                  <a:lnTo>
                    <a:pt x="6614" y="5248"/>
                  </a:lnTo>
                  <a:lnTo>
                    <a:pt x="6611" y="5275"/>
                  </a:lnTo>
                  <a:lnTo>
                    <a:pt x="6603" y="5293"/>
                  </a:lnTo>
                  <a:lnTo>
                    <a:pt x="6551" y="5300"/>
                  </a:lnTo>
                  <a:lnTo>
                    <a:pt x="6487" y="5332"/>
                  </a:lnTo>
                  <a:lnTo>
                    <a:pt x="6480" y="5344"/>
                  </a:lnTo>
                  <a:lnTo>
                    <a:pt x="6464" y="5394"/>
                  </a:lnTo>
                  <a:lnTo>
                    <a:pt x="6497" y="5433"/>
                  </a:lnTo>
                  <a:lnTo>
                    <a:pt x="6501" y="5465"/>
                  </a:lnTo>
                  <a:lnTo>
                    <a:pt x="6502" y="5481"/>
                  </a:lnTo>
                  <a:lnTo>
                    <a:pt x="6511" y="5504"/>
                  </a:lnTo>
                  <a:lnTo>
                    <a:pt x="6468" y="5545"/>
                  </a:lnTo>
                  <a:lnTo>
                    <a:pt x="6441" y="5548"/>
                  </a:lnTo>
                  <a:lnTo>
                    <a:pt x="6444" y="5571"/>
                  </a:lnTo>
                  <a:lnTo>
                    <a:pt x="6437" y="5573"/>
                  </a:lnTo>
                  <a:lnTo>
                    <a:pt x="6482" y="5603"/>
                  </a:lnTo>
                  <a:lnTo>
                    <a:pt x="6479" y="5654"/>
                  </a:lnTo>
                  <a:lnTo>
                    <a:pt x="6501" y="5673"/>
                  </a:lnTo>
                  <a:lnTo>
                    <a:pt x="6495" y="5696"/>
                  </a:lnTo>
                  <a:lnTo>
                    <a:pt x="6514" y="5704"/>
                  </a:lnTo>
                  <a:lnTo>
                    <a:pt x="6542" y="5700"/>
                  </a:lnTo>
                  <a:lnTo>
                    <a:pt x="6578" y="5733"/>
                  </a:lnTo>
                  <a:lnTo>
                    <a:pt x="6617" y="5748"/>
                  </a:lnTo>
                  <a:lnTo>
                    <a:pt x="6619" y="5783"/>
                  </a:lnTo>
                  <a:lnTo>
                    <a:pt x="6641" y="5772"/>
                  </a:lnTo>
                  <a:lnTo>
                    <a:pt x="6636" y="5799"/>
                  </a:lnTo>
                  <a:lnTo>
                    <a:pt x="6609" y="5844"/>
                  </a:lnTo>
                  <a:lnTo>
                    <a:pt x="6573" y="5871"/>
                  </a:lnTo>
                  <a:lnTo>
                    <a:pt x="6567" y="5924"/>
                  </a:lnTo>
                  <a:lnTo>
                    <a:pt x="6534" y="5972"/>
                  </a:lnTo>
                  <a:lnTo>
                    <a:pt x="6534" y="6023"/>
                  </a:lnTo>
                  <a:lnTo>
                    <a:pt x="6496" y="6041"/>
                  </a:lnTo>
                  <a:close/>
                  <a:moveTo>
                    <a:pt x="6448" y="6024"/>
                  </a:moveTo>
                  <a:lnTo>
                    <a:pt x="6448" y="6024"/>
                  </a:lnTo>
                  <a:lnTo>
                    <a:pt x="6495" y="6034"/>
                  </a:lnTo>
                  <a:lnTo>
                    <a:pt x="6527" y="6019"/>
                  </a:lnTo>
                  <a:lnTo>
                    <a:pt x="6528" y="5970"/>
                  </a:lnTo>
                  <a:lnTo>
                    <a:pt x="6561" y="5921"/>
                  </a:lnTo>
                  <a:lnTo>
                    <a:pt x="6567" y="5867"/>
                  </a:lnTo>
                  <a:lnTo>
                    <a:pt x="6604" y="5839"/>
                  </a:lnTo>
                  <a:lnTo>
                    <a:pt x="6630" y="5796"/>
                  </a:lnTo>
                  <a:lnTo>
                    <a:pt x="6632" y="5784"/>
                  </a:lnTo>
                  <a:lnTo>
                    <a:pt x="6613" y="5793"/>
                  </a:lnTo>
                  <a:lnTo>
                    <a:pt x="6611" y="5753"/>
                  </a:lnTo>
                  <a:lnTo>
                    <a:pt x="6574" y="5738"/>
                  </a:lnTo>
                  <a:lnTo>
                    <a:pt x="6540" y="5707"/>
                  </a:lnTo>
                  <a:lnTo>
                    <a:pt x="6513" y="5710"/>
                  </a:lnTo>
                  <a:lnTo>
                    <a:pt x="6488" y="5700"/>
                  </a:lnTo>
                  <a:lnTo>
                    <a:pt x="6494" y="5675"/>
                  </a:lnTo>
                  <a:lnTo>
                    <a:pt x="6472" y="5657"/>
                  </a:lnTo>
                  <a:lnTo>
                    <a:pt x="6475" y="5606"/>
                  </a:lnTo>
                  <a:lnTo>
                    <a:pt x="6420" y="5570"/>
                  </a:lnTo>
                  <a:lnTo>
                    <a:pt x="6437" y="5566"/>
                  </a:lnTo>
                  <a:lnTo>
                    <a:pt x="6434" y="5542"/>
                  </a:lnTo>
                  <a:lnTo>
                    <a:pt x="6465" y="5539"/>
                  </a:lnTo>
                  <a:lnTo>
                    <a:pt x="6503" y="5502"/>
                  </a:lnTo>
                  <a:lnTo>
                    <a:pt x="6495" y="5482"/>
                  </a:lnTo>
                  <a:lnTo>
                    <a:pt x="6491" y="5436"/>
                  </a:lnTo>
                  <a:lnTo>
                    <a:pt x="6478" y="5421"/>
                  </a:lnTo>
                  <a:lnTo>
                    <a:pt x="6457" y="5395"/>
                  </a:lnTo>
                  <a:lnTo>
                    <a:pt x="6474" y="5341"/>
                  </a:lnTo>
                  <a:lnTo>
                    <a:pt x="6482" y="5327"/>
                  </a:lnTo>
                  <a:lnTo>
                    <a:pt x="6483" y="5327"/>
                  </a:lnTo>
                  <a:lnTo>
                    <a:pt x="6549" y="5293"/>
                  </a:lnTo>
                  <a:lnTo>
                    <a:pt x="6599" y="5287"/>
                  </a:lnTo>
                  <a:lnTo>
                    <a:pt x="6605" y="5272"/>
                  </a:lnTo>
                  <a:lnTo>
                    <a:pt x="6608" y="5246"/>
                  </a:lnTo>
                  <a:lnTo>
                    <a:pt x="6626" y="5223"/>
                  </a:lnTo>
                  <a:lnTo>
                    <a:pt x="6606" y="5162"/>
                  </a:lnTo>
                  <a:lnTo>
                    <a:pt x="6588" y="5122"/>
                  </a:lnTo>
                  <a:lnTo>
                    <a:pt x="6603" y="5110"/>
                  </a:lnTo>
                  <a:lnTo>
                    <a:pt x="6694" y="5056"/>
                  </a:lnTo>
                  <a:lnTo>
                    <a:pt x="6726" y="5006"/>
                  </a:lnTo>
                  <a:lnTo>
                    <a:pt x="6765" y="4982"/>
                  </a:lnTo>
                  <a:lnTo>
                    <a:pt x="6770" y="4959"/>
                  </a:lnTo>
                  <a:lnTo>
                    <a:pt x="6788" y="4957"/>
                  </a:lnTo>
                  <a:lnTo>
                    <a:pt x="6800" y="4957"/>
                  </a:lnTo>
                  <a:lnTo>
                    <a:pt x="6815" y="4956"/>
                  </a:lnTo>
                  <a:lnTo>
                    <a:pt x="6842" y="4932"/>
                  </a:lnTo>
                  <a:lnTo>
                    <a:pt x="6857" y="4843"/>
                  </a:lnTo>
                  <a:lnTo>
                    <a:pt x="6883" y="4841"/>
                  </a:lnTo>
                  <a:lnTo>
                    <a:pt x="6896" y="4776"/>
                  </a:lnTo>
                  <a:lnTo>
                    <a:pt x="6949" y="4766"/>
                  </a:lnTo>
                  <a:lnTo>
                    <a:pt x="6955" y="4662"/>
                  </a:lnTo>
                  <a:lnTo>
                    <a:pt x="7012" y="4562"/>
                  </a:lnTo>
                  <a:lnTo>
                    <a:pt x="7025" y="4514"/>
                  </a:lnTo>
                  <a:lnTo>
                    <a:pt x="7045" y="4503"/>
                  </a:lnTo>
                  <a:lnTo>
                    <a:pt x="7042" y="4451"/>
                  </a:lnTo>
                  <a:lnTo>
                    <a:pt x="7045" y="4393"/>
                  </a:lnTo>
                  <a:lnTo>
                    <a:pt x="7011" y="4383"/>
                  </a:lnTo>
                  <a:lnTo>
                    <a:pt x="7001" y="4355"/>
                  </a:lnTo>
                  <a:lnTo>
                    <a:pt x="7005" y="4322"/>
                  </a:lnTo>
                  <a:lnTo>
                    <a:pt x="7017" y="4304"/>
                  </a:lnTo>
                  <a:lnTo>
                    <a:pt x="6998" y="4272"/>
                  </a:lnTo>
                  <a:lnTo>
                    <a:pt x="7008" y="4243"/>
                  </a:lnTo>
                  <a:lnTo>
                    <a:pt x="7004" y="4209"/>
                  </a:lnTo>
                  <a:lnTo>
                    <a:pt x="6942" y="4165"/>
                  </a:lnTo>
                  <a:lnTo>
                    <a:pt x="6935" y="4113"/>
                  </a:lnTo>
                  <a:lnTo>
                    <a:pt x="6972" y="4101"/>
                  </a:lnTo>
                  <a:lnTo>
                    <a:pt x="6999" y="4068"/>
                  </a:lnTo>
                  <a:lnTo>
                    <a:pt x="6986" y="3998"/>
                  </a:lnTo>
                  <a:lnTo>
                    <a:pt x="7006" y="3967"/>
                  </a:lnTo>
                  <a:lnTo>
                    <a:pt x="7027" y="3964"/>
                  </a:lnTo>
                  <a:lnTo>
                    <a:pt x="7067" y="3935"/>
                  </a:lnTo>
                  <a:lnTo>
                    <a:pt x="7176" y="3916"/>
                  </a:lnTo>
                  <a:lnTo>
                    <a:pt x="7203" y="3934"/>
                  </a:lnTo>
                  <a:lnTo>
                    <a:pt x="7191" y="3961"/>
                  </a:lnTo>
                  <a:lnTo>
                    <a:pt x="7238" y="4026"/>
                  </a:lnTo>
                  <a:lnTo>
                    <a:pt x="7282" y="4042"/>
                  </a:lnTo>
                  <a:lnTo>
                    <a:pt x="7302" y="4018"/>
                  </a:lnTo>
                  <a:lnTo>
                    <a:pt x="7307" y="3971"/>
                  </a:lnTo>
                  <a:lnTo>
                    <a:pt x="7320" y="3948"/>
                  </a:lnTo>
                  <a:lnTo>
                    <a:pt x="7321" y="3948"/>
                  </a:lnTo>
                  <a:lnTo>
                    <a:pt x="7394" y="3913"/>
                  </a:lnTo>
                  <a:lnTo>
                    <a:pt x="7392" y="3972"/>
                  </a:lnTo>
                  <a:lnTo>
                    <a:pt x="7372" y="4000"/>
                  </a:lnTo>
                  <a:lnTo>
                    <a:pt x="7392" y="4023"/>
                  </a:lnTo>
                  <a:lnTo>
                    <a:pt x="7379" y="4186"/>
                  </a:lnTo>
                  <a:lnTo>
                    <a:pt x="7397" y="4208"/>
                  </a:lnTo>
                  <a:lnTo>
                    <a:pt x="7412" y="4280"/>
                  </a:lnTo>
                  <a:lnTo>
                    <a:pt x="7398" y="4318"/>
                  </a:lnTo>
                  <a:lnTo>
                    <a:pt x="7467" y="4349"/>
                  </a:lnTo>
                  <a:lnTo>
                    <a:pt x="7513" y="4449"/>
                  </a:lnTo>
                  <a:lnTo>
                    <a:pt x="7582" y="4540"/>
                  </a:lnTo>
                  <a:lnTo>
                    <a:pt x="7599" y="4526"/>
                  </a:lnTo>
                  <a:lnTo>
                    <a:pt x="7658" y="4560"/>
                  </a:lnTo>
                  <a:lnTo>
                    <a:pt x="7703" y="4558"/>
                  </a:lnTo>
                  <a:lnTo>
                    <a:pt x="7737" y="4580"/>
                  </a:lnTo>
                  <a:lnTo>
                    <a:pt x="7781" y="4579"/>
                  </a:lnTo>
                  <a:lnTo>
                    <a:pt x="7853" y="4529"/>
                  </a:lnTo>
                  <a:lnTo>
                    <a:pt x="7877" y="4559"/>
                  </a:lnTo>
                  <a:lnTo>
                    <a:pt x="7931" y="4555"/>
                  </a:lnTo>
                  <a:lnTo>
                    <a:pt x="7934" y="4521"/>
                  </a:lnTo>
                  <a:lnTo>
                    <a:pt x="7954" y="4505"/>
                  </a:lnTo>
                  <a:lnTo>
                    <a:pt x="7930" y="4464"/>
                  </a:lnTo>
                  <a:lnTo>
                    <a:pt x="7954" y="4435"/>
                  </a:lnTo>
                  <a:lnTo>
                    <a:pt x="7943" y="4411"/>
                  </a:lnTo>
                  <a:lnTo>
                    <a:pt x="7975" y="4376"/>
                  </a:lnTo>
                  <a:lnTo>
                    <a:pt x="8048" y="4423"/>
                  </a:lnTo>
                  <a:lnTo>
                    <a:pt x="8076" y="4405"/>
                  </a:lnTo>
                  <a:lnTo>
                    <a:pt x="8133" y="4388"/>
                  </a:lnTo>
                  <a:lnTo>
                    <a:pt x="8173" y="4341"/>
                  </a:lnTo>
                  <a:lnTo>
                    <a:pt x="8252" y="4330"/>
                  </a:lnTo>
                  <a:lnTo>
                    <a:pt x="8288" y="4296"/>
                  </a:lnTo>
                  <a:lnTo>
                    <a:pt x="8332" y="4274"/>
                  </a:lnTo>
                  <a:lnTo>
                    <a:pt x="8374" y="4308"/>
                  </a:lnTo>
                  <a:lnTo>
                    <a:pt x="8414" y="4277"/>
                  </a:lnTo>
                  <a:lnTo>
                    <a:pt x="8439" y="4278"/>
                  </a:lnTo>
                  <a:lnTo>
                    <a:pt x="8529" y="4366"/>
                  </a:lnTo>
                  <a:lnTo>
                    <a:pt x="8495" y="4440"/>
                  </a:lnTo>
                  <a:lnTo>
                    <a:pt x="8542" y="4483"/>
                  </a:lnTo>
                  <a:lnTo>
                    <a:pt x="8525" y="4535"/>
                  </a:lnTo>
                  <a:lnTo>
                    <a:pt x="8531" y="4568"/>
                  </a:lnTo>
                  <a:lnTo>
                    <a:pt x="8602" y="4583"/>
                  </a:lnTo>
                  <a:lnTo>
                    <a:pt x="8660" y="4612"/>
                  </a:lnTo>
                  <a:lnTo>
                    <a:pt x="8671" y="4671"/>
                  </a:lnTo>
                  <a:lnTo>
                    <a:pt x="8643" y="4729"/>
                  </a:lnTo>
                  <a:lnTo>
                    <a:pt x="8692" y="4760"/>
                  </a:lnTo>
                  <a:lnTo>
                    <a:pt x="8722" y="4728"/>
                  </a:lnTo>
                  <a:lnTo>
                    <a:pt x="8802" y="4737"/>
                  </a:lnTo>
                  <a:lnTo>
                    <a:pt x="8847" y="4716"/>
                  </a:lnTo>
                  <a:lnTo>
                    <a:pt x="8907" y="4631"/>
                  </a:lnTo>
                  <a:lnTo>
                    <a:pt x="8848" y="4529"/>
                  </a:lnTo>
                  <a:lnTo>
                    <a:pt x="8775" y="4463"/>
                  </a:lnTo>
                  <a:lnTo>
                    <a:pt x="8749" y="4410"/>
                  </a:lnTo>
                  <a:lnTo>
                    <a:pt x="8755" y="4349"/>
                  </a:lnTo>
                  <a:lnTo>
                    <a:pt x="8790" y="4324"/>
                  </a:lnTo>
                  <a:lnTo>
                    <a:pt x="8792" y="4270"/>
                  </a:lnTo>
                  <a:lnTo>
                    <a:pt x="8862" y="4245"/>
                  </a:lnTo>
                  <a:lnTo>
                    <a:pt x="8869" y="4183"/>
                  </a:lnTo>
                  <a:lnTo>
                    <a:pt x="8797" y="4112"/>
                  </a:lnTo>
                  <a:lnTo>
                    <a:pt x="8691" y="4147"/>
                  </a:lnTo>
                  <a:lnTo>
                    <a:pt x="8645" y="4123"/>
                  </a:lnTo>
                  <a:lnTo>
                    <a:pt x="8636" y="4090"/>
                  </a:lnTo>
                  <a:lnTo>
                    <a:pt x="8604" y="4085"/>
                  </a:lnTo>
                  <a:lnTo>
                    <a:pt x="8599" y="4066"/>
                  </a:lnTo>
                  <a:lnTo>
                    <a:pt x="8599" y="4065"/>
                  </a:lnTo>
                  <a:lnTo>
                    <a:pt x="8622" y="4006"/>
                  </a:lnTo>
                  <a:lnTo>
                    <a:pt x="8603" y="3973"/>
                  </a:lnTo>
                  <a:lnTo>
                    <a:pt x="8599" y="3875"/>
                  </a:lnTo>
                  <a:lnTo>
                    <a:pt x="8600" y="3874"/>
                  </a:lnTo>
                  <a:lnTo>
                    <a:pt x="8619" y="3837"/>
                  </a:lnTo>
                  <a:lnTo>
                    <a:pt x="8599" y="3777"/>
                  </a:lnTo>
                  <a:lnTo>
                    <a:pt x="8638" y="3752"/>
                  </a:lnTo>
                  <a:lnTo>
                    <a:pt x="8660" y="3718"/>
                  </a:lnTo>
                  <a:lnTo>
                    <a:pt x="8672" y="3668"/>
                  </a:lnTo>
                  <a:lnTo>
                    <a:pt x="8713" y="3643"/>
                  </a:lnTo>
                  <a:lnTo>
                    <a:pt x="8703" y="3599"/>
                  </a:lnTo>
                  <a:lnTo>
                    <a:pt x="8715" y="3568"/>
                  </a:lnTo>
                  <a:lnTo>
                    <a:pt x="8777" y="3575"/>
                  </a:lnTo>
                  <a:lnTo>
                    <a:pt x="8906" y="3510"/>
                  </a:lnTo>
                  <a:lnTo>
                    <a:pt x="8952" y="3534"/>
                  </a:lnTo>
                  <a:lnTo>
                    <a:pt x="8999" y="3476"/>
                  </a:lnTo>
                  <a:lnTo>
                    <a:pt x="9018" y="3519"/>
                  </a:lnTo>
                  <a:lnTo>
                    <a:pt x="9045" y="3550"/>
                  </a:lnTo>
                  <a:lnTo>
                    <a:pt x="9016" y="3613"/>
                  </a:lnTo>
                  <a:lnTo>
                    <a:pt x="9022" y="3653"/>
                  </a:lnTo>
                  <a:lnTo>
                    <a:pt x="9041" y="3671"/>
                  </a:lnTo>
                  <a:lnTo>
                    <a:pt x="9072" y="3651"/>
                  </a:lnTo>
                  <a:lnTo>
                    <a:pt x="9113" y="3673"/>
                  </a:lnTo>
                  <a:lnTo>
                    <a:pt x="9122" y="3727"/>
                  </a:lnTo>
                  <a:lnTo>
                    <a:pt x="9166" y="3738"/>
                  </a:lnTo>
                  <a:lnTo>
                    <a:pt x="9193" y="3725"/>
                  </a:lnTo>
                  <a:lnTo>
                    <a:pt x="9219" y="3750"/>
                  </a:lnTo>
                  <a:lnTo>
                    <a:pt x="9258" y="3712"/>
                  </a:lnTo>
                  <a:lnTo>
                    <a:pt x="9296" y="3717"/>
                  </a:lnTo>
                  <a:lnTo>
                    <a:pt x="9342" y="3743"/>
                  </a:lnTo>
                  <a:lnTo>
                    <a:pt x="9376" y="3715"/>
                  </a:lnTo>
                  <a:lnTo>
                    <a:pt x="9453" y="3775"/>
                  </a:lnTo>
                  <a:lnTo>
                    <a:pt x="9474" y="3750"/>
                  </a:lnTo>
                  <a:lnTo>
                    <a:pt x="9497" y="3741"/>
                  </a:lnTo>
                  <a:lnTo>
                    <a:pt x="9516" y="3628"/>
                  </a:lnTo>
                  <a:lnTo>
                    <a:pt x="9526" y="3528"/>
                  </a:lnTo>
                  <a:lnTo>
                    <a:pt x="9433" y="3451"/>
                  </a:lnTo>
                  <a:lnTo>
                    <a:pt x="9351" y="3465"/>
                  </a:lnTo>
                  <a:lnTo>
                    <a:pt x="9335" y="3462"/>
                  </a:lnTo>
                  <a:lnTo>
                    <a:pt x="9327" y="3427"/>
                  </a:lnTo>
                  <a:lnTo>
                    <a:pt x="9317" y="3409"/>
                  </a:lnTo>
                  <a:lnTo>
                    <a:pt x="9313" y="3356"/>
                  </a:lnTo>
                  <a:lnTo>
                    <a:pt x="9291" y="3320"/>
                  </a:lnTo>
                  <a:lnTo>
                    <a:pt x="9349" y="3256"/>
                  </a:lnTo>
                  <a:lnTo>
                    <a:pt x="9364" y="3215"/>
                  </a:lnTo>
                  <a:lnTo>
                    <a:pt x="9323" y="3171"/>
                  </a:lnTo>
                  <a:lnTo>
                    <a:pt x="9411" y="3104"/>
                  </a:lnTo>
                  <a:lnTo>
                    <a:pt x="9407" y="3052"/>
                  </a:lnTo>
                  <a:lnTo>
                    <a:pt x="9372" y="2997"/>
                  </a:lnTo>
                  <a:lnTo>
                    <a:pt x="9429" y="2953"/>
                  </a:lnTo>
                  <a:lnTo>
                    <a:pt x="9457" y="2882"/>
                  </a:lnTo>
                  <a:lnTo>
                    <a:pt x="9461" y="2815"/>
                  </a:lnTo>
                  <a:lnTo>
                    <a:pt x="9434" y="2702"/>
                  </a:lnTo>
                  <a:lnTo>
                    <a:pt x="9470" y="2541"/>
                  </a:lnTo>
                  <a:lnTo>
                    <a:pt x="9347" y="2479"/>
                  </a:lnTo>
                  <a:lnTo>
                    <a:pt x="9352" y="2434"/>
                  </a:lnTo>
                  <a:lnTo>
                    <a:pt x="9291" y="2367"/>
                  </a:lnTo>
                  <a:lnTo>
                    <a:pt x="9180" y="2394"/>
                  </a:lnTo>
                  <a:lnTo>
                    <a:pt x="9155" y="2509"/>
                  </a:lnTo>
                  <a:lnTo>
                    <a:pt x="9115" y="2528"/>
                  </a:lnTo>
                  <a:lnTo>
                    <a:pt x="9135" y="2597"/>
                  </a:lnTo>
                  <a:lnTo>
                    <a:pt x="9081" y="2609"/>
                  </a:lnTo>
                  <a:lnTo>
                    <a:pt x="9007" y="2589"/>
                  </a:lnTo>
                  <a:lnTo>
                    <a:pt x="8976" y="2586"/>
                  </a:lnTo>
                  <a:lnTo>
                    <a:pt x="8966" y="2662"/>
                  </a:lnTo>
                  <a:lnTo>
                    <a:pt x="8952" y="2690"/>
                  </a:lnTo>
                  <a:lnTo>
                    <a:pt x="8965" y="2772"/>
                  </a:lnTo>
                  <a:lnTo>
                    <a:pt x="8883" y="2784"/>
                  </a:lnTo>
                  <a:lnTo>
                    <a:pt x="8855" y="2807"/>
                  </a:lnTo>
                  <a:lnTo>
                    <a:pt x="8810" y="2844"/>
                  </a:lnTo>
                  <a:lnTo>
                    <a:pt x="8731" y="2847"/>
                  </a:lnTo>
                  <a:lnTo>
                    <a:pt x="8698" y="2869"/>
                  </a:lnTo>
                  <a:lnTo>
                    <a:pt x="8680" y="2845"/>
                  </a:lnTo>
                  <a:lnTo>
                    <a:pt x="8664" y="2826"/>
                  </a:lnTo>
                  <a:lnTo>
                    <a:pt x="8656" y="2804"/>
                  </a:lnTo>
                  <a:lnTo>
                    <a:pt x="8583" y="2803"/>
                  </a:lnTo>
                  <a:lnTo>
                    <a:pt x="8573" y="2769"/>
                  </a:lnTo>
                  <a:lnTo>
                    <a:pt x="8553" y="2736"/>
                  </a:lnTo>
                  <a:lnTo>
                    <a:pt x="8506" y="2690"/>
                  </a:lnTo>
                  <a:lnTo>
                    <a:pt x="8483" y="2699"/>
                  </a:lnTo>
                  <a:lnTo>
                    <a:pt x="8443" y="2688"/>
                  </a:lnTo>
                  <a:lnTo>
                    <a:pt x="8410" y="2652"/>
                  </a:lnTo>
                  <a:lnTo>
                    <a:pt x="8351" y="2661"/>
                  </a:lnTo>
                  <a:lnTo>
                    <a:pt x="8322" y="2652"/>
                  </a:lnTo>
                  <a:lnTo>
                    <a:pt x="8296" y="2635"/>
                  </a:lnTo>
                  <a:lnTo>
                    <a:pt x="8211" y="2593"/>
                  </a:lnTo>
                  <a:lnTo>
                    <a:pt x="8211" y="2530"/>
                  </a:lnTo>
                  <a:lnTo>
                    <a:pt x="8196" y="2511"/>
                  </a:lnTo>
                  <a:lnTo>
                    <a:pt x="8231" y="2417"/>
                  </a:lnTo>
                  <a:lnTo>
                    <a:pt x="8191" y="2370"/>
                  </a:lnTo>
                  <a:lnTo>
                    <a:pt x="8210" y="2345"/>
                  </a:lnTo>
                  <a:lnTo>
                    <a:pt x="8174" y="2329"/>
                  </a:lnTo>
                  <a:lnTo>
                    <a:pt x="8154" y="2347"/>
                  </a:lnTo>
                  <a:lnTo>
                    <a:pt x="8111" y="2362"/>
                  </a:lnTo>
                  <a:lnTo>
                    <a:pt x="8008" y="2287"/>
                  </a:lnTo>
                  <a:lnTo>
                    <a:pt x="7859" y="2267"/>
                  </a:lnTo>
                  <a:lnTo>
                    <a:pt x="7792" y="2225"/>
                  </a:lnTo>
                  <a:lnTo>
                    <a:pt x="7722" y="2232"/>
                  </a:lnTo>
                  <a:lnTo>
                    <a:pt x="7699" y="2257"/>
                  </a:lnTo>
                  <a:lnTo>
                    <a:pt x="7657" y="2240"/>
                  </a:lnTo>
                  <a:lnTo>
                    <a:pt x="7636" y="2230"/>
                  </a:lnTo>
                  <a:lnTo>
                    <a:pt x="7603" y="2244"/>
                  </a:lnTo>
                  <a:lnTo>
                    <a:pt x="7539" y="2274"/>
                  </a:lnTo>
                  <a:lnTo>
                    <a:pt x="7502" y="2225"/>
                  </a:lnTo>
                  <a:lnTo>
                    <a:pt x="7485" y="2231"/>
                  </a:lnTo>
                  <a:lnTo>
                    <a:pt x="7376" y="2267"/>
                  </a:lnTo>
                  <a:lnTo>
                    <a:pt x="7378" y="2272"/>
                  </a:lnTo>
                  <a:lnTo>
                    <a:pt x="7371" y="2274"/>
                  </a:lnTo>
                  <a:lnTo>
                    <a:pt x="7368" y="2266"/>
                  </a:lnTo>
                  <a:lnTo>
                    <a:pt x="7364" y="2212"/>
                  </a:lnTo>
                  <a:lnTo>
                    <a:pt x="7442" y="2160"/>
                  </a:lnTo>
                  <a:lnTo>
                    <a:pt x="7447" y="2070"/>
                  </a:lnTo>
                  <a:lnTo>
                    <a:pt x="7443" y="2050"/>
                  </a:lnTo>
                  <a:lnTo>
                    <a:pt x="7416" y="1975"/>
                  </a:lnTo>
                  <a:lnTo>
                    <a:pt x="7400" y="1946"/>
                  </a:lnTo>
                  <a:lnTo>
                    <a:pt x="7382" y="1892"/>
                  </a:lnTo>
                  <a:lnTo>
                    <a:pt x="7382" y="1844"/>
                  </a:lnTo>
                  <a:lnTo>
                    <a:pt x="7387" y="1819"/>
                  </a:lnTo>
                  <a:lnTo>
                    <a:pt x="7399" y="1791"/>
                  </a:lnTo>
                  <a:lnTo>
                    <a:pt x="7401" y="1786"/>
                  </a:lnTo>
                  <a:lnTo>
                    <a:pt x="7425" y="1715"/>
                  </a:lnTo>
                  <a:lnTo>
                    <a:pt x="7464" y="1598"/>
                  </a:lnTo>
                  <a:lnTo>
                    <a:pt x="7467" y="1595"/>
                  </a:lnTo>
                  <a:lnTo>
                    <a:pt x="7490" y="1570"/>
                  </a:lnTo>
                  <a:lnTo>
                    <a:pt x="7535" y="1490"/>
                  </a:lnTo>
                  <a:lnTo>
                    <a:pt x="7577" y="1453"/>
                  </a:lnTo>
                  <a:lnTo>
                    <a:pt x="7601" y="1362"/>
                  </a:lnTo>
                  <a:lnTo>
                    <a:pt x="7651" y="1298"/>
                  </a:lnTo>
                  <a:lnTo>
                    <a:pt x="7720" y="1287"/>
                  </a:lnTo>
                  <a:lnTo>
                    <a:pt x="7748" y="1254"/>
                  </a:lnTo>
                  <a:lnTo>
                    <a:pt x="7749" y="1223"/>
                  </a:lnTo>
                  <a:lnTo>
                    <a:pt x="7703" y="1184"/>
                  </a:lnTo>
                  <a:lnTo>
                    <a:pt x="7701" y="1147"/>
                  </a:lnTo>
                  <a:lnTo>
                    <a:pt x="7685" y="1091"/>
                  </a:lnTo>
                  <a:lnTo>
                    <a:pt x="7699" y="1065"/>
                  </a:lnTo>
                  <a:lnTo>
                    <a:pt x="7707" y="1035"/>
                  </a:lnTo>
                  <a:lnTo>
                    <a:pt x="7639" y="1026"/>
                  </a:lnTo>
                  <a:lnTo>
                    <a:pt x="7632" y="1003"/>
                  </a:lnTo>
                  <a:lnTo>
                    <a:pt x="7610" y="996"/>
                  </a:lnTo>
                  <a:lnTo>
                    <a:pt x="7602" y="1015"/>
                  </a:lnTo>
                  <a:lnTo>
                    <a:pt x="7580" y="1006"/>
                  </a:lnTo>
                  <a:lnTo>
                    <a:pt x="7557" y="951"/>
                  </a:lnTo>
                  <a:lnTo>
                    <a:pt x="7542" y="941"/>
                  </a:lnTo>
                  <a:lnTo>
                    <a:pt x="7515" y="920"/>
                  </a:lnTo>
                  <a:lnTo>
                    <a:pt x="7505" y="874"/>
                  </a:lnTo>
                  <a:cubicBezTo>
                    <a:pt x="7492" y="877"/>
                    <a:pt x="7447" y="889"/>
                    <a:pt x="7442" y="890"/>
                  </a:cubicBezTo>
                  <a:cubicBezTo>
                    <a:pt x="7437" y="891"/>
                    <a:pt x="7388" y="908"/>
                    <a:pt x="7367" y="915"/>
                  </a:cubicBezTo>
                  <a:cubicBezTo>
                    <a:pt x="7361" y="917"/>
                    <a:pt x="7356" y="919"/>
                    <a:pt x="7355" y="919"/>
                  </a:cubicBezTo>
                  <a:cubicBezTo>
                    <a:pt x="7350" y="921"/>
                    <a:pt x="7344" y="931"/>
                    <a:pt x="7341" y="936"/>
                  </a:cubicBezTo>
                  <a:lnTo>
                    <a:pt x="7339" y="940"/>
                  </a:lnTo>
                  <a:lnTo>
                    <a:pt x="7314" y="917"/>
                  </a:lnTo>
                  <a:lnTo>
                    <a:pt x="7280" y="903"/>
                  </a:lnTo>
                  <a:lnTo>
                    <a:pt x="7254" y="889"/>
                  </a:lnTo>
                  <a:lnTo>
                    <a:pt x="7225" y="920"/>
                  </a:lnTo>
                  <a:lnTo>
                    <a:pt x="7214" y="916"/>
                  </a:lnTo>
                  <a:lnTo>
                    <a:pt x="7195" y="928"/>
                  </a:lnTo>
                  <a:lnTo>
                    <a:pt x="7191" y="922"/>
                  </a:lnTo>
                  <a:lnTo>
                    <a:pt x="7213" y="908"/>
                  </a:lnTo>
                  <a:lnTo>
                    <a:pt x="7224" y="912"/>
                  </a:lnTo>
                  <a:lnTo>
                    <a:pt x="7253" y="880"/>
                  </a:lnTo>
                  <a:lnTo>
                    <a:pt x="7253" y="881"/>
                  </a:lnTo>
                  <a:lnTo>
                    <a:pt x="7327" y="829"/>
                  </a:lnTo>
                  <a:lnTo>
                    <a:pt x="7213" y="641"/>
                  </a:lnTo>
                  <a:lnTo>
                    <a:pt x="6986" y="530"/>
                  </a:lnTo>
                  <a:lnTo>
                    <a:pt x="6761" y="457"/>
                  </a:lnTo>
                  <a:lnTo>
                    <a:pt x="6753" y="443"/>
                  </a:lnTo>
                  <a:lnTo>
                    <a:pt x="6718" y="446"/>
                  </a:lnTo>
                  <a:lnTo>
                    <a:pt x="6679" y="432"/>
                  </a:lnTo>
                  <a:lnTo>
                    <a:pt x="6665" y="417"/>
                  </a:lnTo>
                  <a:lnTo>
                    <a:pt x="6628" y="423"/>
                  </a:lnTo>
                  <a:lnTo>
                    <a:pt x="6591" y="404"/>
                  </a:lnTo>
                  <a:lnTo>
                    <a:pt x="6553" y="393"/>
                  </a:lnTo>
                  <a:lnTo>
                    <a:pt x="6485" y="378"/>
                  </a:lnTo>
                  <a:lnTo>
                    <a:pt x="6396" y="369"/>
                  </a:lnTo>
                  <a:lnTo>
                    <a:pt x="6324" y="393"/>
                  </a:lnTo>
                  <a:lnTo>
                    <a:pt x="6277" y="421"/>
                  </a:lnTo>
                  <a:lnTo>
                    <a:pt x="6228" y="451"/>
                  </a:lnTo>
                  <a:lnTo>
                    <a:pt x="6187" y="463"/>
                  </a:lnTo>
                  <a:lnTo>
                    <a:pt x="6126" y="479"/>
                  </a:lnTo>
                  <a:lnTo>
                    <a:pt x="6091" y="466"/>
                  </a:lnTo>
                  <a:lnTo>
                    <a:pt x="6087" y="456"/>
                  </a:lnTo>
                  <a:lnTo>
                    <a:pt x="6085" y="451"/>
                  </a:lnTo>
                  <a:lnTo>
                    <a:pt x="6089" y="450"/>
                  </a:lnTo>
                  <a:lnTo>
                    <a:pt x="6085" y="451"/>
                  </a:lnTo>
                  <a:lnTo>
                    <a:pt x="6071" y="398"/>
                  </a:lnTo>
                  <a:lnTo>
                    <a:pt x="6036" y="382"/>
                  </a:lnTo>
                  <a:lnTo>
                    <a:pt x="6039" y="336"/>
                  </a:lnTo>
                  <a:lnTo>
                    <a:pt x="6085" y="336"/>
                  </a:lnTo>
                  <a:lnTo>
                    <a:pt x="6079" y="310"/>
                  </a:lnTo>
                  <a:lnTo>
                    <a:pt x="6029" y="316"/>
                  </a:lnTo>
                  <a:lnTo>
                    <a:pt x="6023" y="292"/>
                  </a:lnTo>
                  <a:lnTo>
                    <a:pt x="5977" y="294"/>
                  </a:lnTo>
                  <a:lnTo>
                    <a:pt x="5980" y="268"/>
                  </a:lnTo>
                  <a:lnTo>
                    <a:pt x="5954" y="253"/>
                  </a:lnTo>
                  <a:lnTo>
                    <a:pt x="5942" y="213"/>
                  </a:lnTo>
                  <a:lnTo>
                    <a:pt x="5928" y="221"/>
                  </a:lnTo>
                  <a:lnTo>
                    <a:pt x="5934" y="244"/>
                  </a:lnTo>
                  <a:lnTo>
                    <a:pt x="5873" y="271"/>
                  </a:lnTo>
                  <a:lnTo>
                    <a:pt x="5873" y="302"/>
                  </a:lnTo>
                  <a:lnTo>
                    <a:pt x="5920" y="309"/>
                  </a:lnTo>
                  <a:lnTo>
                    <a:pt x="5959" y="345"/>
                  </a:lnTo>
                  <a:lnTo>
                    <a:pt x="5930" y="363"/>
                  </a:lnTo>
                  <a:lnTo>
                    <a:pt x="5930" y="401"/>
                  </a:lnTo>
                  <a:lnTo>
                    <a:pt x="5926" y="403"/>
                  </a:lnTo>
                  <a:lnTo>
                    <a:pt x="5925" y="403"/>
                  </a:lnTo>
                  <a:lnTo>
                    <a:pt x="5815" y="356"/>
                  </a:lnTo>
                  <a:lnTo>
                    <a:pt x="5786" y="352"/>
                  </a:lnTo>
                  <a:lnTo>
                    <a:pt x="5765" y="359"/>
                  </a:lnTo>
                  <a:lnTo>
                    <a:pt x="5765" y="359"/>
                  </a:lnTo>
                  <a:lnTo>
                    <a:pt x="5763" y="359"/>
                  </a:lnTo>
                  <a:lnTo>
                    <a:pt x="5763" y="359"/>
                  </a:lnTo>
                  <a:lnTo>
                    <a:pt x="5730" y="355"/>
                  </a:lnTo>
                  <a:lnTo>
                    <a:pt x="5708" y="346"/>
                  </a:lnTo>
                  <a:lnTo>
                    <a:pt x="5669" y="378"/>
                  </a:lnTo>
                  <a:lnTo>
                    <a:pt x="5667" y="395"/>
                  </a:lnTo>
                  <a:lnTo>
                    <a:pt x="5685" y="412"/>
                  </a:lnTo>
                  <a:lnTo>
                    <a:pt x="5685" y="428"/>
                  </a:lnTo>
                  <a:lnTo>
                    <a:pt x="5709" y="478"/>
                  </a:lnTo>
                  <a:lnTo>
                    <a:pt x="5749" y="501"/>
                  </a:lnTo>
                  <a:lnTo>
                    <a:pt x="5746" y="507"/>
                  </a:lnTo>
                  <a:lnTo>
                    <a:pt x="5704" y="483"/>
                  </a:lnTo>
                  <a:lnTo>
                    <a:pt x="5678" y="429"/>
                  </a:lnTo>
                  <a:lnTo>
                    <a:pt x="5678" y="415"/>
                  </a:lnTo>
                  <a:lnTo>
                    <a:pt x="5660" y="398"/>
                  </a:lnTo>
                  <a:lnTo>
                    <a:pt x="5660" y="396"/>
                  </a:lnTo>
                  <a:lnTo>
                    <a:pt x="5662" y="377"/>
                  </a:lnTo>
                  <a:lnTo>
                    <a:pt x="5647" y="369"/>
                  </a:lnTo>
                  <a:lnTo>
                    <a:pt x="5675" y="334"/>
                  </a:lnTo>
                  <a:lnTo>
                    <a:pt x="5647" y="293"/>
                  </a:lnTo>
                  <a:lnTo>
                    <a:pt x="5669" y="277"/>
                  </a:lnTo>
                  <a:lnTo>
                    <a:pt x="5699" y="298"/>
                  </a:lnTo>
                  <a:lnTo>
                    <a:pt x="5724" y="278"/>
                  </a:lnTo>
                  <a:lnTo>
                    <a:pt x="5766" y="351"/>
                  </a:lnTo>
                  <a:lnTo>
                    <a:pt x="5782" y="346"/>
                  </a:lnTo>
                  <a:lnTo>
                    <a:pt x="5797" y="279"/>
                  </a:lnTo>
                  <a:lnTo>
                    <a:pt x="5760" y="264"/>
                  </a:lnTo>
                  <a:lnTo>
                    <a:pt x="5752" y="208"/>
                  </a:lnTo>
                  <a:lnTo>
                    <a:pt x="5805" y="179"/>
                  </a:lnTo>
                  <a:lnTo>
                    <a:pt x="5795" y="163"/>
                  </a:lnTo>
                  <a:lnTo>
                    <a:pt x="5781" y="141"/>
                  </a:lnTo>
                  <a:lnTo>
                    <a:pt x="5754" y="132"/>
                  </a:lnTo>
                  <a:lnTo>
                    <a:pt x="5726" y="150"/>
                  </a:lnTo>
                  <a:lnTo>
                    <a:pt x="5696" y="152"/>
                  </a:lnTo>
                  <a:lnTo>
                    <a:pt x="5693" y="101"/>
                  </a:lnTo>
                  <a:lnTo>
                    <a:pt x="5682" y="68"/>
                  </a:lnTo>
                  <a:lnTo>
                    <a:pt x="5661" y="66"/>
                  </a:lnTo>
                  <a:lnTo>
                    <a:pt x="5642" y="51"/>
                  </a:lnTo>
                  <a:lnTo>
                    <a:pt x="5636" y="27"/>
                  </a:lnTo>
                  <a:lnTo>
                    <a:pt x="5622" y="32"/>
                  </a:lnTo>
                  <a:lnTo>
                    <a:pt x="5614" y="62"/>
                  </a:lnTo>
                  <a:lnTo>
                    <a:pt x="5628" y="104"/>
                  </a:lnTo>
                  <a:lnTo>
                    <a:pt x="5615" y="134"/>
                  </a:lnTo>
                  <a:lnTo>
                    <a:pt x="5589" y="151"/>
                  </a:lnTo>
                  <a:lnTo>
                    <a:pt x="5556" y="126"/>
                  </a:lnTo>
                  <a:lnTo>
                    <a:pt x="5551" y="87"/>
                  </a:lnTo>
                  <a:lnTo>
                    <a:pt x="5551" y="86"/>
                  </a:lnTo>
                  <a:lnTo>
                    <a:pt x="5560" y="43"/>
                  </a:lnTo>
                  <a:lnTo>
                    <a:pt x="5545" y="26"/>
                  </a:lnTo>
                  <a:lnTo>
                    <a:pt x="5464" y="32"/>
                  </a:lnTo>
                  <a:lnTo>
                    <a:pt x="5460" y="12"/>
                  </a:lnTo>
                  <a:lnTo>
                    <a:pt x="5445" y="8"/>
                  </a:lnTo>
                  <a:lnTo>
                    <a:pt x="5444" y="49"/>
                  </a:lnTo>
                  <a:lnTo>
                    <a:pt x="5477" y="84"/>
                  </a:lnTo>
                  <a:lnTo>
                    <a:pt x="5450" y="99"/>
                  </a:lnTo>
                  <a:lnTo>
                    <a:pt x="5422" y="79"/>
                  </a:lnTo>
                  <a:lnTo>
                    <a:pt x="5356" y="123"/>
                  </a:lnTo>
                  <a:lnTo>
                    <a:pt x="5335" y="106"/>
                  </a:lnTo>
                  <a:lnTo>
                    <a:pt x="5262" y="142"/>
                  </a:lnTo>
                  <a:lnTo>
                    <a:pt x="5217" y="217"/>
                  </a:lnTo>
                  <a:lnTo>
                    <a:pt x="5231" y="246"/>
                  </a:lnTo>
                  <a:lnTo>
                    <a:pt x="5227" y="269"/>
                  </a:lnTo>
                  <a:lnTo>
                    <a:pt x="5132" y="331"/>
                  </a:lnTo>
                  <a:lnTo>
                    <a:pt x="5159" y="386"/>
                  </a:lnTo>
                  <a:lnTo>
                    <a:pt x="5129" y="410"/>
                  </a:lnTo>
                  <a:lnTo>
                    <a:pt x="5140" y="436"/>
                  </a:lnTo>
                  <a:lnTo>
                    <a:pt x="5205" y="474"/>
                  </a:lnTo>
                  <a:lnTo>
                    <a:pt x="5214" y="469"/>
                  </a:lnTo>
                  <a:lnTo>
                    <a:pt x="5244" y="482"/>
                  </a:lnTo>
                  <a:lnTo>
                    <a:pt x="5260" y="517"/>
                  </a:lnTo>
                  <a:lnTo>
                    <a:pt x="5305" y="492"/>
                  </a:lnTo>
                  <a:lnTo>
                    <a:pt x="5379" y="502"/>
                  </a:lnTo>
                  <a:lnTo>
                    <a:pt x="5381" y="491"/>
                  </a:lnTo>
                  <a:lnTo>
                    <a:pt x="5369" y="448"/>
                  </a:lnTo>
                  <a:lnTo>
                    <a:pt x="5402" y="460"/>
                  </a:lnTo>
                  <a:lnTo>
                    <a:pt x="5412" y="429"/>
                  </a:lnTo>
                  <a:lnTo>
                    <a:pt x="5450" y="419"/>
                  </a:lnTo>
                  <a:lnTo>
                    <a:pt x="5478" y="444"/>
                  </a:lnTo>
                  <a:lnTo>
                    <a:pt x="5518" y="410"/>
                  </a:lnTo>
                  <a:lnTo>
                    <a:pt x="5534" y="413"/>
                  </a:lnTo>
                  <a:lnTo>
                    <a:pt x="5550" y="391"/>
                  </a:lnTo>
                  <a:lnTo>
                    <a:pt x="5569" y="393"/>
                  </a:lnTo>
                  <a:lnTo>
                    <a:pt x="5571" y="355"/>
                  </a:lnTo>
                  <a:lnTo>
                    <a:pt x="5578" y="355"/>
                  </a:lnTo>
                  <a:lnTo>
                    <a:pt x="5575" y="400"/>
                  </a:lnTo>
                  <a:lnTo>
                    <a:pt x="5553" y="398"/>
                  </a:lnTo>
                  <a:lnTo>
                    <a:pt x="5539" y="417"/>
                  </a:lnTo>
                  <a:lnTo>
                    <a:pt x="5545" y="430"/>
                  </a:lnTo>
                  <a:lnTo>
                    <a:pt x="5586" y="488"/>
                  </a:lnTo>
                  <a:lnTo>
                    <a:pt x="5558" y="524"/>
                  </a:lnTo>
                  <a:lnTo>
                    <a:pt x="5532" y="518"/>
                  </a:lnTo>
                  <a:lnTo>
                    <a:pt x="5549" y="490"/>
                  </a:lnTo>
                  <a:lnTo>
                    <a:pt x="5533" y="477"/>
                  </a:lnTo>
                  <a:lnTo>
                    <a:pt x="5520" y="504"/>
                  </a:lnTo>
                  <a:lnTo>
                    <a:pt x="5537" y="603"/>
                  </a:lnTo>
                  <a:lnTo>
                    <a:pt x="5521" y="619"/>
                  </a:lnTo>
                  <a:lnTo>
                    <a:pt x="5516" y="649"/>
                  </a:lnTo>
                  <a:lnTo>
                    <a:pt x="5510" y="648"/>
                  </a:lnTo>
                  <a:lnTo>
                    <a:pt x="5513" y="626"/>
                  </a:lnTo>
                  <a:lnTo>
                    <a:pt x="5496" y="640"/>
                  </a:lnTo>
                  <a:lnTo>
                    <a:pt x="5453" y="641"/>
                  </a:lnTo>
                  <a:lnTo>
                    <a:pt x="5440" y="647"/>
                  </a:lnTo>
                  <a:lnTo>
                    <a:pt x="5422" y="661"/>
                  </a:lnTo>
                  <a:lnTo>
                    <a:pt x="5417" y="664"/>
                  </a:lnTo>
                  <a:lnTo>
                    <a:pt x="5402" y="676"/>
                  </a:lnTo>
                  <a:lnTo>
                    <a:pt x="5398" y="709"/>
                  </a:lnTo>
                  <a:lnTo>
                    <a:pt x="5419" y="712"/>
                  </a:lnTo>
                  <a:lnTo>
                    <a:pt x="5418" y="719"/>
                  </a:lnTo>
                  <a:lnTo>
                    <a:pt x="5390" y="714"/>
                  </a:lnTo>
                  <a:lnTo>
                    <a:pt x="5396" y="673"/>
                  </a:lnTo>
                  <a:lnTo>
                    <a:pt x="5413" y="658"/>
                  </a:lnTo>
                  <a:lnTo>
                    <a:pt x="5418" y="656"/>
                  </a:lnTo>
                  <a:lnTo>
                    <a:pt x="5437" y="641"/>
                  </a:lnTo>
                  <a:lnTo>
                    <a:pt x="5448" y="635"/>
                  </a:lnTo>
                  <a:lnTo>
                    <a:pt x="5470" y="600"/>
                  </a:lnTo>
                  <a:lnTo>
                    <a:pt x="5461" y="586"/>
                  </a:lnTo>
                  <a:lnTo>
                    <a:pt x="5399" y="546"/>
                  </a:lnTo>
                  <a:lnTo>
                    <a:pt x="5356" y="544"/>
                  </a:lnTo>
                  <a:lnTo>
                    <a:pt x="5340" y="587"/>
                  </a:lnTo>
                  <a:lnTo>
                    <a:pt x="5276" y="609"/>
                  </a:lnTo>
                  <a:lnTo>
                    <a:pt x="5235" y="634"/>
                  </a:lnTo>
                  <a:lnTo>
                    <a:pt x="5243" y="672"/>
                  </a:lnTo>
                  <a:lnTo>
                    <a:pt x="5257" y="684"/>
                  </a:lnTo>
                  <a:lnTo>
                    <a:pt x="5296" y="673"/>
                  </a:lnTo>
                  <a:lnTo>
                    <a:pt x="5316" y="697"/>
                  </a:lnTo>
                  <a:lnTo>
                    <a:pt x="5292" y="711"/>
                  </a:lnTo>
                  <a:lnTo>
                    <a:pt x="5251" y="726"/>
                  </a:lnTo>
                  <a:lnTo>
                    <a:pt x="5169" y="741"/>
                  </a:lnTo>
                  <a:lnTo>
                    <a:pt x="5168" y="741"/>
                  </a:lnTo>
                  <a:lnTo>
                    <a:pt x="5147" y="732"/>
                  </a:lnTo>
                  <a:lnTo>
                    <a:pt x="5112" y="713"/>
                  </a:lnTo>
                  <a:lnTo>
                    <a:pt x="5098" y="717"/>
                  </a:lnTo>
                  <a:lnTo>
                    <a:pt x="5086" y="750"/>
                  </a:lnTo>
                  <a:lnTo>
                    <a:pt x="5037" y="737"/>
                  </a:lnTo>
                  <a:lnTo>
                    <a:pt x="4986" y="735"/>
                  </a:lnTo>
                  <a:lnTo>
                    <a:pt x="4943" y="710"/>
                  </a:lnTo>
                  <a:lnTo>
                    <a:pt x="4902" y="677"/>
                  </a:lnTo>
                  <a:lnTo>
                    <a:pt x="4902" y="627"/>
                  </a:lnTo>
                  <a:lnTo>
                    <a:pt x="4884" y="616"/>
                  </a:lnTo>
                  <a:lnTo>
                    <a:pt x="4830" y="606"/>
                  </a:lnTo>
                  <a:lnTo>
                    <a:pt x="4786" y="607"/>
                  </a:lnTo>
                  <a:lnTo>
                    <a:pt x="4751" y="629"/>
                  </a:lnTo>
                  <a:lnTo>
                    <a:pt x="4743" y="598"/>
                  </a:lnTo>
                  <a:lnTo>
                    <a:pt x="4708" y="587"/>
                  </a:lnTo>
                  <a:lnTo>
                    <a:pt x="4674" y="633"/>
                  </a:lnTo>
                  <a:lnTo>
                    <a:pt x="4621" y="669"/>
                  </a:lnTo>
                  <a:lnTo>
                    <a:pt x="4599" y="662"/>
                  </a:lnTo>
                  <a:lnTo>
                    <a:pt x="4554" y="701"/>
                  </a:lnTo>
                  <a:lnTo>
                    <a:pt x="4516" y="708"/>
                  </a:lnTo>
                  <a:lnTo>
                    <a:pt x="4496" y="769"/>
                  </a:lnTo>
                  <a:lnTo>
                    <a:pt x="4446" y="766"/>
                  </a:lnTo>
                  <a:lnTo>
                    <a:pt x="4418" y="761"/>
                  </a:lnTo>
                  <a:lnTo>
                    <a:pt x="4390" y="787"/>
                  </a:lnTo>
                  <a:lnTo>
                    <a:pt x="4338" y="803"/>
                  </a:lnTo>
                  <a:lnTo>
                    <a:pt x="4309" y="789"/>
                  </a:lnTo>
                  <a:lnTo>
                    <a:pt x="4221" y="783"/>
                  </a:lnTo>
                  <a:lnTo>
                    <a:pt x="4204" y="783"/>
                  </a:lnTo>
                  <a:lnTo>
                    <a:pt x="4173" y="823"/>
                  </a:lnTo>
                  <a:lnTo>
                    <a:pt x="4156" y="814"/>
                  </a:lnTo>
                  <a:lnTo>
                    <a:pt x="4123" y="814"/>
                  </a:lnTo>
                  <a:lnTo>
                    <a:pt x="4102" y="788"/>
                  </a:lnTo>
                  <a:lnTo>
                    <a:pt x="4107" y="741"/>
                  </a:lnTo>
                  <a:lnTo>
                    <a:pt x="4081" y="702"/>
                  </a:lnTo>
                  <a:lnTo>
                    <a:pt x="4024" y="688"/>
                  </a:lnTo>
                  <a:lnTo>
                    <a:pt x="3959" y="706"/>
                  </a:lnTo>
                  <a:lnTo>
                    <a:pt x="3923" y="694"/>
                  </a:lnTo>
                  <a:lnTo>
                    <a:pt x="3876" y="783"/>
                  </a:lnTo>
                  <a:lnTo>
                    <a:pt x="3798" y="809"/>
                  </a:lnTo>
                  <a:lnTo>
                    <a:pt x="3787" y="821"/>
                  </a:lnTo>
                  <a:lnTo>
                    <a:pt x="3725" y="830"/>
                  </a:lnTo>
                  <a:lnTo>
                    <a:pt x="3712" y="836"/>
                  </a:lnTo>
                  <a:lnTo>
                    <a:pt x="3779" y="876"/>
                  </a:lnTo>
                  <a:lnTo>
                    <a:pt x="3848" y="896"/>
                  </a:lnTo>
                  <a:lnTo>
                    <a:pt x="3847" y="903"/>
                  </a:lnTo>
                  <a:lnTo>
                    <a:pt x="3776" y="882"/>
                  </a:lnTo>
                  <a:lnTo>
                    <a:pt x="3745" y="864"/>
                  </a:lnTo>
                  <a:lnTo>
                    <a:pt x="3705" y="839"/>
                  </a:lnTo>
                  <a:lnTo>
                    <a:pt x="3648" y="860"/>
                  </a:lnTo>
                  <a:lnTo>
                    <a:pt x="3624" y="857"/>
                  </a:lnTo>
                  <a:lnTo>
                    <a:pt x="3562" y="801"/>
                  </a:lnTo>
                  <a:lnTo>
                    <a:pt x="3533" y="769"/>
                  </a:lnTo>
                  <a:lnTo>
                    <a:pt x="3542" y="767"/>
                  </a:lnTo>
                  <a:lnTo>
                    <a:pt x="3578" y="765"/>
                  </a:lnTo>
                  <a:lnTo>
                    <a:pt x="3628" y="759"/>
                  </a:lnTo>
                  <a:lnTo>
                    <a:pt x="3654" y="743"/>
                  </a:lnTo>
                  <a:lnTo>
                    <a:pt x="3635" y="712"/>
                  </a:lnTo>
                  <a:lnTo>
                    <a:pt x="3616" y="696"/>
                  </a:lnTo>
                  <a:lnTo>
                    <a:pt x="3649" y="664"/>
                  </a:lnTo>
                  <a:lnTo>
                    <a:pt x="3634" y="651"/>
                  </a:lnTo>
                  <a:lnTo>
                    <a:pt x="3605" y="678"/>
                  </a:lnTo>
                  <a:lnTo>
                    <a:pt x="3565" y="665"/>
                  </a:lnTo>
                  <a:lnTo>
                    <a:pt x="3523" y="718"/>
                  </a:lnTo>
                  <a:lnTo>
                    <a:pt x="3477" y="723"/>
                  </a:lnTo>
                  <a:lnTo>
                    <a:pt x="3477" y="700"/>
                  </a:lnTo>
                  <a:lnTo>
                    <a:pt x="3450" y="688"/>
                  </a:lnTo>
                  <a:lnTo>
                    <a:pt x="3441" y="731"/>
                  </a:lnTo>
                  <a:lnTo>
                    <a:pt x="3403" y="724"/>
                  </a:lnTo>
                  <a:lnTo>
                    <a:pt x="3381" y="760"/>
                  </a:lnTo>
                  <a:lnTo>
                    <a:pt x="3382" y="762"/>
                  </a:lnTo>
                  <a:lnTo>
                    <a:pt x="3379" y="764"/>
                  </a:lnTo>
                  <a:lnTo>
                    <a:pt x="3275" y="828"/>
                  </a:lnTo>
                  <a:lnTo>
                    <a:pt x="3262" y="841"/>
                  </a:lnTo>
                  <a:lnTo>
                    <a:pt x="3274" y="868"/>
                  </a:lnTo>
                  <a:lnTo>
                    <a:pt x="3297" y="853"/>
                  </a:lnTo>
                  <a:lnTo>
                    <a:pt x="3332" y="873"/>
                  </a:lnTo>
                  <a:lnTo>
                    <a:pt x="3315" y="913"/>
                  </a:lnTo>
                  <a:lnTo>
                    <a:pt x="3277" y="912"/>
                  </a:lnTo>
                  <a:lnTo>
                    <a:pt x="3264" y="894"/>
                  </a:lnTo>
                  <a:lnTo>
                    <a:pt x="3256" y="900"/>
                  </a:lnTo>
                  <a:lnTo>
                    <a:pt x="3277" y="928"/>
                  </a:lnTo>
                  <a:lnTo>
                    <a:pt x="3290" y="949"/>
                  </a:lnTo>
                  <a:lnTo>
                    <a:pt x="3263" y="992"/>
                  </a:lnTo>
                  <a:lnTo>
                    <a:pt x="3240" y="1014"/>
                  </a:lnTo>
                  <a:lnTo>
                    <a:pt x="3203" y="1019"/>
                  </a:lnTo>
                  <a:lnTo>
                    <a:pt x="3128" y="970"/>
                  </a:lnTo>
                  <a:lnTo>
                    <a:pt x="3106" y="1015"/>
                  </a:lnTo>
                  <a:lnTo>
                    <a:pt x="3178" y="1045"/>
                  </a:lnTo>
                  <a:lnTo>
                    <a:pt x="3157" y="1073"/>
                  </a:lnTo>
                  <a:lnTo>
                    <a:pt x="3175" y="1110"/>
                  </a:lnTo>
                  <a:lnTo>
                    <a:pt x="3169" y="1112"/>
                  </a:lnTo>
                  <a:lnTo>
                    <a:pt x="3151" y="1076"/>
                  </a:lnTo>
                  <a:lnTo>
                    <a:pt x="3123" y="1082"/>
                  </a:lnTo>
                  <a:lnTo>
                    <a:pt x="3104" y="1124"/>
                  </a:lnTo>
                  <a:lnTo>
                    <a:pt x="3020" y="1167"/>
                  </a:lnTo>
                  <a:lnTo>
                    <a:pt x="2909" y="1140"/>
                  </a:lnTo>
                  <a:lnTo>
                    <a:pt x="2830" y="1143"/>
                  </a:lnTo>
                  <a:lnTo>
                    <a:pt x="2737" y="1196"/>
                  </a:lnTo>
                  <a:lnTo>
                    <a:pt x="2713" y="1146"/>
                  </a:lnTo>
                  <a:lnTo>
                    <a:pt x="2630" y="1145"/>
                  </a:lnTo>
                  <a:lnTo>
                    <a:pt x="2580" y="1132"/>
                  </a:lnTo>
                  <a:lnTo>
                    <a:pt x="2598" y="1064"/>
                  </a:lnTo>
                  <a:lnTo>
                    <a:pt x="2643" y="979"/>
                  </a:lnTo>
                  <a:lnTo>
                    <a:pt x="2562" y="988"/>
                  </a:lnTo>
                  <a:lnTo>
                    <a:pt x="2498" y="948"/>
                  </a:lnTo>
                  <a:lnTo>
                    <a:pt x="2466" y="974"/>
                  </a:lnTo>
                  <a:lnTo>
                    <a:pt x="2388" y="995"/>
                  </a:lnTo>
                  <a:lnTo>
                    <a:pt x="2317" y="965"/>
                  </a:lnTo>
                  <a:lnTo>
                    <a:pt x="2310" y="966"/>
                  </a:lnTo>
                  <a:lnTo>
                    <a:pt x="2278" y="945"/>
                  </a:lnTo>
                  <a:lnTo>
                    <a:pt x="2202" y="973"/>
                  </a:lnTo>
                  <a:lnTo>
                    <a:pt x="2218" y="1051"/>
                  </a:lnTo>
                  <a:lnTo>
                    <a:pt x="2238" y="1051"/>
                  </a:lnTo>
                  <a:lnTo>
                    <a:pt x="2239" y="1069"/>
                  </a:lnTo>
                  <a:lnTo>
                    <a:pt x="2227" y="1110"/>
                  </a:lnTo>
                  <a:lnTo>
                    <a:pt x="2174" y="1118"/>
                  </a:lnTo>
                  <a:lnTo>
                    <a:pt x="2161" y="1152"/>
                  </a:lnTo>
                  <a:lnTo>
                    <a:pt x="2113" y="1159"/>
                  </a:lnTo>
                  <a:lnTo>
                    <a:pt x="2109" y="1242"/>
                  </a:lnTo>
                  <a:lnTo>
                    <a:pt x="2056" y="1246"/>
                  </a:lnTo>
                  <a:lnTo>
                    <a:pt x="2039" y="1313"/>
                  </a:lnTo>
                  <a:lnTo>
                    <a:pt x="1994" y="1341"/>
                  </a:lnTo>
                  <a:lnTo>
                    <a:pt x="1986" y="1393"/>
                  </a:lnTo>
                  <a:lnTo>
                    <a:pt x="2037" y="1378"/>
                  </a:lnTo>
                  <a:lnTo>
                    <a:pt x="2095" y="1381"/>
                  </a:lnTo>
                  <a:lnTo>
                    <a:pt x="2174" y="1375"/>
                  </a:lnTo>
                  <a:lnTo>
                    <a:pt x="2257" y="1338"/>
                  </a:lnTo>
                  <a:lnTo>
                    <a:pt x="2304" y="1353"/>
                  </a:lnTo>
                  <a:lnTo>
                    <a:pt x="2364" y="1429"/>
                  </a:lnTo>
                  <a:lnTo>
                    <a:pt x="2352" y="1461"/>
                  </a:lnTo>
                  <a:lnTo>
                    <a:pt x="2304" y="1480"/>
                  </a:lnTo>
                  <a:lnTo>
                    <a:pt x="2256" y="1490"/>
                  </a:lnTo>
                  <a:lnTo>
                    <a:pt x="2268" y="1519"/>
                  </a:lnTo>
                  <a:lnTo>
                    <a:pt x="2247" y="1557"/>
                  </a:lnTo>
                  <a:lnTo>
                    <a:pt x="2124" y="1592"/>
                  </a:lnTo>
                  <a:lnTo>
                    <a:pt x="2111" y="1605"/>
                  </a:lnTo>
                  <a:lnTo>
                    <a:pt x="2124" y="1706"/>
                  </a:lnTo>
                  <a:lnTo>
                    <a:pt x="2123" y="1706"/>
                  </a:lnTo>
                  <a:lnTo>
                    <a:pt x="2113" y="1764"/>
                  </a:lnTo>
                  <a:lnTo>
                    <a:pt x="2002" y="1851"/>
                  </a:lnTo>
                  <a:lnTo>
                    <a:pt x="1963" y="1907"/>
                  </a:lnTo>
                  <a:lnTo>
                    <a:pt x="1902" y="1946"/>
                  </a:lnTo>
                  <a:lnTo>
                    <a:pt x="1935" y="1966"/>
                  </a:lnTo>
                  <a:lnTo>
                    <a:pt x="1936" y="1966"/>
                  </a:lnTo>
                  <a:lnTo>
                    <a:pt x="1936" y="1966"/>
                  </a:lnTo>
                  <a:lnTo>
                    <a:pt x="1936" y="1966"/>
                  </a:lnTo>
                  <a:lnTo>
                    <a:pt x="1936" y="1971"/>
                  </a:lnTo>
                  <a:lnTo>
                    <a:pt x="1936" y="1972"/>
                  </a:lnTo>
                  <a:lnTo>
                    <a:pt x="1935" y="1972"/>
                  </a:lnTo>
                  <a:lnTo>
                    <a:pt x="1799" y="2088"/>
                  </a:lnTo>
                  <a:lnTo>
                    <a:pt x="1692" y="2140"/>
                  </a:lnTo>
                  <a:lnTo>
                    <a:pt x="1681" y="2201"/>
                  </a:lnTo>
                  <a:lnTo>
                    <a:pt x="1637" y="2205"/>
                  </a:lnTo>
                  <a:lnTo>
                    <a:pt x="1591" y="2264"/>
                  </a:lnTo>
                  <a:lnTo>
                    <a:pt x="1648" y="2312"/>
                  </a:lnTo>
                  <a:lnTo>
                    <a:pt x="1602" y="2355"/>
                  </a:lnTo>
                  <a:lnTo>
                    <a:pt x="1520" y="2389"/>
                  </a:lnTo>
                  <a:lnTo>
                    <a:pt x="1458" y="2462"/>
                  </a:lnTo>
                  <a:lnTo>
                    <a:pt x="1377" y="2499"/>
                  </a:lnTo>
                  <a:lnTo>
                    <a:pt x="1333" y="2523"/>
                  </a:lnTo>
                  <a:lnTo>
                    <a:pt x="1193" y="2574"/>
                  </a:lnTo>
                  <a:lnTo>
                    <a:pt x="1176" y="2549"/>
                  </a:lnTo>
                  <a:lnTo>
                    <a:pt x="1157" y="2567"/>
                  </a:lnTo>
                  <a:lnTo>
                    <a:pt x="1123" y="2609"/>
                  </a:lnTo>
                  <a:lnTo>
                    <a:pt x="1047" y="2681"/>
                  </a:lnTo>
                  <a:lnTo>
                    <a:pt x="1108" y="2789"/>
                  </a:lnTo>
                  <a:lnTo>
                    <a:pt x="1107" y="2843"/>
                  </a:lnTo>
                  <a:lnTo>
                    <a:pt x="1100" y="2918"/>
                  </a:lnTo>
                  <a:lnTo>
                    <a:pt x="1038" y="3035"/>
                  </a:lnTo>
                  <a:lnTo>
                    <a:pt x="1045" y="3065"/>
                  </a:lnTo>
                  <a:lnTo>
                    <a:pt x="1088" y="3110"/>
                  </a:lnTo>
                  <a:lnTo>
                    <a:pt x="1067" y="3163"/>
                  </a:lnTo>
                  <a:lnTo>
                    <a:pt x="1052" y="3175"/>
                  </a:lnTo>
                  <a:lnTo>
                    <a:pt x="1004" y="3218"/>
                  </a:lnTo>
                  <a:lnTo>
                    <a:pt x="960" y="3231"/>
                  </a:lnTo>
                  <a:lnTo>
                    <a:pt x="938" y="3280"/>
                  </a:lnTo>
                  <a:lnTo>
                    <a:pt x="773" y="3379"/>
                  </a:lnTo>
                  <a:lnTo>
                    <a:pt x="722" y="3407"/>
                  </a:lnTo>
                  <a:lnTo>
                    <a:pt x="595" y="3547"/>
                  </a:lnTo>
                  <a:lnTo>
                    <a:pt x="492" y="3646"/>
                  </a:lnTo>
                  <a:lnTo>
                    <a:pt x="450" y="3661"/>
                  </a:lnTo>
                  <a:lnTo>
                    <a:pt x="358" y="3742"/>
                  </a:lnTo>
                  <a:lnTo>
                    <a:pt x="453" y="3838"/>
                  </a:lnTo>
                  <a:lnTo>
                    <a:pt x="357" y="3947"/>
                  </a:lnTo>
                  <a:lnTo>
                    <a:pt x="322" y="4033"/>
                  </a:lnTo>
                  <a:lnTo>
                    <a:pt x="272" y="4079"/>
                  </a:lnTo>
                  <a:lnTo>
                    <a:pt x="294" y="4158"/>
                  </a:lnTo>
                  <a:lnTo>
                    <a:pt x="273" y="4181"/>
                  </a:lnTo>
                  <a:lnTo>
                    <a:pt x="252" y="4225"/>
                  </a:lnTo>
                  <a:lnTo>
                    <a:pt x="320" y="4247"/>
                  </a:lnTo>
                  <a:lnTo>
                    <a:pt x="427" y="4344"/>
                  </a:lnTo>
                  <a:lnTo>
                    <a:pt x="446" y="4337"/>
                  </a:lnTo>
                  <a:lnTo>
                    <a:pt x="453" y="4355"/>
                  </a:lnTo>
                  <a:lnTo>
                    <a:pt x="472" y="4383"/>
                  </a:lnTo>
                  <a:lnTo>
                    <a:pt x="446" y="4429"/>
                  </a:lnTo>
                  <a:lnTo>
                    <a:pt x="404" y="4479"/>
                  </a:lnTo>
                  <a:lnTo>
                    <a:pt x="382" y="4519"/>
                  </a:lnTo>
                  <a:lnTo>
                    <a:pt x="376" y="4531"/>
                  </a:lnTo>
                  <a:lnTo>
                    <a:pt x="363" y="4592"/>
                  </a:lnTo>
                  <a:lnTo>
                    <a:pt x="325" y="4628"/>
                  </a:lnTo>
                  <a:lnTo>
                    <a:pt x="360" y="4700"/>
                  </a:lnTo>
                  <a:lnTo>
                    <a:pt x="368" y="4734"/>
                  </a:lnTo>
                  <a:lnTo>
                    <a:pt x="317" y="4776"/>
                  </a:lnTo>
                  <a:lnTo>
                    <a:pt x="289" y="4746"/>
                  </a:lnTo>
                  <a:lnTo>
                    <a:pt x="257" y="4763"/>
                  </a:lnTo>
                  <a:lnTo>
                    <a:pt x="238" y="4749"/>
                  </a:lnTo>
                  <a:lnTo>
                    <a:pt x="200" y="4793"/>
                  </a:lnTo>
                  <a:lnTo>
                    <a:pt x="165" y="4765"/>
                  </a:lnTo>
                  <a:lnTo>
                    <a:pt x="103" y="4824"/>
                  </a:lnTo>
                  <a:lnTo>
                    <a:pt x="51" y="4838"/>
                  </a:lnTo>
                  <a:lnTo>
                    <a:pt x="28" y="4887"/>
                  </a:lnTo>
                  <a:lnTo>
                    <a:pt x="87" y="4920"/>
                  </a:lnTo>
                  <a:lnTo>
                    <a:pt x="86" y="4953"/>
                  </a:lnTo>
                  <a:lnTo>
                    <a:pt x="50" y="5002"/>
                  </a:lnTo>
                  <a:lnTo>
                    <a:pt x="11" y="5092"/>
                  </a:lnTo>
                  <a:lnTo>
                    <a:pt x="45" y="5082"/>
                  </a:lnTo>
                  <a:lnTo>
                    <a:pt x="58" y="5054"/>
                  </a:lnTo>
                  <a:lnTo>
                    <a:pt x="149" y="5060"/>
                  </a:lnTo>
                  <a:lnTo>
                    <a:pt x="172" y="5079"/>
                  </a:lnTo>
                  <a:lnTo>
                    <a:pt x="194" y="5055"/>
                  </a:lnTo>
                  <a:lnTo>
                    <a:pt x="204" y="5031"/>
                  </a:lnTo>
                  <a:lnTo>
                    <a:pt x="255" y="5036"/>
                  </a:lnTo>
                  <a:lnTo>
                    <a:pt x="295" y="5027"/>
                  </a:lnTo>
                  <a:lnTo>
                    <a:pt x="302" y="5058"/>
                  </a:lnTo>
                  <a:lnTo>
                    <a:pt x="372" y="5064"/>
                  </a:lnTo>
                  <a:lnTo>
                    <a:pt x="405" y="5045"/>
                  </a:lnTo>
                  <a:lnTo>
                    <a:pt x="467" y="5011"/>
                  </a:lnTo>
                  <a:lnTo>
                    <a:pt x="494" y="4989"/>
                  </a:lnTo>
                  <a:lnTo>
                    <a:pt x="489" y="4953"/>
                  </a:lnTo>
                  <a:lnTo>
                    <a:pt x="573" y="4883"/>
                  </a:lnTo>
                  <a:lnTo>
                    <a:pt x="609" y="4869"/>
                  </a:lnTo>
                  <a:lnTo>
                    <a:pt x="627" y="4871"/>
                  </a:lnTo>
                  <a:lnTo>
                    <a:pt x="684" y="4840"/>
                  </a:lnTo>
                  <a:lnTo>
                    <a:pt x="714" y="4817"/>
                  </a:lnTo>
                  <a:lnTo>
                    <a:pt x="754" y="4758"/>
                  </a:lnTo>
                  <a:lnTo>
                    <a:pt x="754" y="4725"/>
                  </a:lnTo>
                  <a:lnTo>
                    <a:pt x="723" y="4726"/>
                  </a:lnTo>
                  <a:lnTo>
                    <a:pt x="727" y="4701"/>
                  </a:lnTo>
                  <a:lnTo>
                    <a:pt x="726" y="4700"/>
                  </a:lnTo>
                  <a:lnTo>
                    <a:pt x="666" y="4751"/>
                  </a:lnTo>
                  <a:lnTo>
                    <a:pt x="628" y="4702"/>
                  </a:lnTo>
                  <a:lnTo>
                    <a:pt x="602" y="4654"/>
                  </a:lnTo>
                  <a:lnTo>
                    <a:pt x="618" y="4629"/>
                  </a:lnTo>
                  <a:lnTo>
                    <a:pt x="636" y="4614"/>
                  </a:lnTo>
                  <a:lnTo>
                    <a:pt x="638" y="4587"/>
                  </a:lnTo>
                  <a:lnTo>
                    <a:pt x="571" y="4554"/>
                  </a:lnTo>
                  <a:lnTo>
                    <a:pt x="480" y="4593"/>
                  </a:lnTo>
                  <a:lnTo>
                    <a:pt x="469" y="4600"/>
                  </a:lnTo>
                  <a:lnTo>
                    <a:pt x="466" y="4594"/>
                  </a:lnTo>
                  <a:lnTo>
                    <a:pt x="476" y="4587"/>
                  </a:lnTo>
                  <a:lnTo>
                    <a:pt x="488" y="4571"/>
                  </a:lnTo>
                  <a:lnTo>
                    <a:pt x="500" y="4553"/>
                  </a:lnTo>
                  <a:lnTo>
                    <a:pt x="517" y="4534"/>
                  </a:lnTo>
                  <a:lnTo>
                    <a:pt x="528" y="4507"/>
                  </a:lnTo>
                  <a:lnTo>
                    <a:pt x="543" y="4466"/>
                  </a:lnTo>
                  <a:lnTo>
                    <a:pt x="543" y="4462"/>
                  </a:lnTo>
                  <a:lnTo>
                    <a:pt x="544" y="4463"/>
                  </a:lnTo>
                  <a:lnTo>
                    <a:pt x="554" y="4425"/>
                  </a:lnTo>
                  <a:lnTo>
                    <a:pt x="552" y="4425"/>
                  </a:lnTo>
                  <a:lnTo>
                    <a:pt x="555" y="4421"/>
                  </a:lnTo>
                  <a:lnTo>
                    <a:pt x="585" y="4382"/>
                  </a:lnTo>
                  <a:lnTo>
                    <a:pt x="599" y="4368"/>
                  </a:lnTo>
                  <a:lnTo>
                    <a:pt x="631" y="4322"/>
                  </a:lnTo>
                  <a:lnTo>
                    <a:pt x="655" y="4303"/>
                  </a:lnTo>
                  <a:lnTo>
                    <a:pt x="666" y="4302"/>
                  </a:lnTo>
                  <a:lnTo>
                    <a:pt x="686" y="4309"/>
                  </a:lnTo>
                  <a:lnTo>
                    <a:pt x="694" y="4295"/>
                  </a:lnTo>
                  <a:lnTo>
                    <a:pt x="703" y="4290"/>
                  </a:lnTo>
                  <a:lnTo>
                    <a:pt x="702" y="4267"/>
                  </a:lnTo>
                  <a:lnTo>
                    <a:pt x="720" y="4241"/>
                  </a:lnTo>
                  <a:lnTo>
                    <a:pt x="722" y="4213"/>
                  </a:lnTo>
                  <a:lnTo>
                    <a:pt x="757" y="4192"/>
                  </a:lnTo>
                  <a:lnTo>
                    <a:pt x="761" y="4185"/>
                  </a:lnTo>
                  <a:lnTo>
                    <a:pt x="776" y="4167"/>
                  </a:lnTo>
                  <a:lnTo>
                    <a:pt x="785" y="4151"/>
                  </a:lnTo>
                  <a:lnTo>
                    <a:pt x="814" y="4130"/>
                  </a:lnTo>
                  <a:lnTo>
                    <a:pt x="827" y="4110"/>
                  </a:lnTo>
                  <a:lnTo>
                    <a:pt x="843" y="4097"/>
                  </a:lnTo>
                  <a:lnTo>
                    <a:pt x="854" y="4097"/>
                  </a:lnTo>
                  <a:lnTo>
                    <a:pt x="910" y="4087"/>
                  </a:lnTo>
                  <a:lnTo>
                    <a:pt x="925" y="4088"/>
                  </a:lnTo>
                  <a:lnTo>
                    <a:pt x="939" y="4100"/>
                  </a:lnTo>
                  <a:lnTo>
                    <a:pt x="954" y="4105"/>
                  </a:lnTo>
                  <a:lnTo>
                    <a:pt x="969" y="4101"/>
                  </a:lnTo>
                  <a:lnTo>
                    <a:pt x="974" y="4094"/>
                  </a:lnTo>
                  <a:lnTo>
                    <a:pt x="1000" y="4076"/>
                  </a:lnTo>
                  <a:lnTo>
                    <a:pt x="1031" y="4071"/>
                  </a:lnTo>
                  <a:lnTo>
                    <a:pt x="1057" y="4062"/>
                  </a:lnTo>
                  <a:lnTo>
                    <a:pt x="1071" y="4046"/>
                  </a:lnTo>
                  <a:lnTo>
                    <a:pt x="1082" y="4049"/>
                  </a:lnTo>
                  <a:lnTo>
                    <a:pt x="1084" y="4048"/>
                  </a:lnTo>
                  <a:lnTo>
                    <a:pt x="1085" y="4029"/>
                  </a:lnTo>
                  <a:lnTo>
                    <a:pt x="1106" y="4010"/>
                  </a:lnTo>
                  <a:lnTo>
                    <a:pt x="1122" y="4010"/>
                  </a:lnTo>
                  <a:lnTo>
                    <a:pt x="1127" y="4005"/>
                  </a:lnTo>
                  <a:lnTo>
                    <a:pt x="1137" y="3978"/>
                  </a:lnTo>
                  <a:lnTo>
                    <a:pt x="1157" y="3972"/>
                  </a:lnTo>
                  <a:lnTo>
                    <a:pt x="1176" y="3943"/>
                  </a:lnTo>
                  <a:lnTo>
                    <a:pt x="1190" y="3934"/>
                  </a:lnTo>
                  <a:lnTo>
                    <a:pt x="1219" y="3940"/>
                  </a:lnTo>
                  <a:lnTo>
                    <a:pt x="1247" y="3961"/>
                  </a:lnTo>
                  <a:lnTo>
                    <a:pt x="1290" y="3962"/>
                  </a:lnTo>
                  <a:lnTo>
                    <a:pt x="1321" y="3945"/>
                  </a:lnTo>
                  <a:lnTo>
                    <a:pt x="1333" y="3933"/>
                  </a:lnTo>
                  <a:lnTo>
                    <a:pt x="1349" y="3931"/>
                  </a:lnTo>
                  <a:lnTo>
                    <a:pt x="1362" y="3931"/>
                  </a:lnTo>
                  <a:lnTo>
                    <a:pt x="1391" y="3948"/>
                  </a:lnTo>
                  <a:lnTo>
                    <a:pt x="1417" y="3959"/>
                  </a:lnTo>
                  <a:lnTo>
                    <a:pt x="1466" y="3973"/>
                  </a:lnTo>
                  <a:lnTo>
                    <a:pt x="1512" y="3971"/>
                  </a:lnTo>
                  <a:lnTo>
                    <a:pt x="1519" y="3975"/>
                  </a:lnTo>
                  <a:lnTo>
                    <a:pt x="1537" y="3977"/>
                  </a:lnTo>
                  <a:lnTo>
                    <a:pt x="1566" y="3986"/>
                  </a:lnTo>
                  <a:lnTo>
                    <a:pt x="1594" y="4001"/>
                  </a:lnTo>
                  <a:lnTo>
                    <a:pt x="1616" y="4020"/>
                  </a:lnTo>
                  <a:lnTo>
                    <a:pt x="1632" y="4031"/>
                  </a:lnTo>
                  <a:lnTo>
                    <a:pt x="1648" y="4031"/>
                  </a:lnTo>
                  <a:lnTo>
                    <a:pt x="1661" y="4022"/>
                  </a:lnTo>
                  <a:lnTo>
                    <a:pt x="1678" y="4023"/>
                  </a:lnTo>
                  <a:lnTo>
                    <a:pt x="1696" y="4032"/>
                  </a:lnTo>
                  <a:lnTo>
                    <a:pt x="1712" y="4051"/>
                  </a:lnTo>
                  <a:lnTo>
                    <a:pt x="1748" y="4069"/>
                  </a:lnTo>
                  <a:lnTo>
                    <a:pt x="1768" y="4071"/>
                  </a:lnTo>
                  <a:lnTo>
                    <a:pt x="1794" y="4078"/>
                  </a:lnTo>
                  <a:lnTo>
                    <a:pt x="1825" y="4084"/>
                  </a:lnTo>
                  <a:lnTo>
                    <a:pt x="1866" y="4090"/>
                  </a:lnTo>
                  <a:lnTo>
                    <a:pt x="1872" y="4110"/>
                  </a:lnTo>
                  <a:lnTo>
                    <a:pt x="1881" y="4116"/>
                  </a:lnTo>
                  <a:lnTo>
                    <a:pt x="1907" y="4123"/>
                  </a:lnTo>
                  <a:lnTo>
                    <a:pt x="1920" y="4144"/>
                  </a:lnTo>
                  <a:lnTo>
                    <a:pt x="1932" y="4150"/>
                  </a:lnTo>
                  <a:lnTo>
                    <a:pt x="1962" y="4155"/>
                  </a:lnTo>
                  <a:lnTo>
                    <a:pt x="1964" y="4168"/>
                  </a:lnTo>
                  <a:lnTo>
                    <a:pt x="1992" y="4177"/>
                  </a:lnTo>
                  <a:lnTo>
                    <a:pt x="2009" y="4173"/>
                  </a:lnTo>
                  <a:lnTo>
                    <a:pt x="2026" y="4191"/>
                  </a:lnTo>
                  <a:lnTo>
                    <a:pt x="2026" y="4204"/>
                  </a:lnTo>
                  <a:lnTo>
                    <a:pt x="2031" y="4209"/>
                  </a:lnTo>
                  <a:lnTo>
                    <a:pt x="2043" y="4207"/>
                  </a:lnTo>
                  <a:lnTo>
                    <a:pt x="2053" y="4218"/>
                  </a:lnTo>
                  <a:lnTo>
                    <a:pt x="2057" y="4233"/>
                  </a:lnTo>
                  <a:lnTo>
                    <a:pt x="2074" y="4273"/>
                  </a:lnTo>
                  <a:lnTo>
                    <a:pt x="2060" y="4293"/>
                  </a:lnTo>
                  <a:lnTo>
                    <a:pt x="2057" y="4307"/>
                  </a:lnTo>
                  <a:lnTo>
                    <a:pt x="2045" y="4316"/>
                  </a:lnTo>
                  <a:lnTo>
                    <a:pt x="2006" y="4313"/>
                  </a:lnTo>
                  <a:lnTo>
                    <a:pt x="1993" y="4319"/>
                  </a:lnTo>
                  <a:lnTo>
                    <a:pt x="1979" y="4314"/>
                  </a:lnTo>
                  <a:lnTo>
                    <a:pt x="1957" y="4315"/>
                  </a:lnTo>
                  <a:lnTo>
                    <a:pt x="1936" y="4322"/>
                  </a:lnTo>
                  <a:lnTo>
                    <a:pt x="1975" y="4368"/>
                  </a:lnTo>
                  <a:lnTo>
                    <a:pt x="1980" y="4402"/>
                  </a:lnTo>
                  <a:lnTo>
                    <a:pt x="1973" y="4403"/>
                  </a:lnTo>
                  <a:lnTo>
                    <a:pt x="1969" y="4371"/>
                  </a:lnTo>
                  <a:lnTo>
                    <a:pt x="1916" y="4315"/>
                  </a:lnTo>
                  <a:lnTo>
                    <a:pt x="1910" y="4304"/>
                  </a:lnTo>
                  <a:lnTo>
                    <a:pt x="1808" y="4317"/>
                  </a:lnTo>
                  <a:lnTo>
                    <a:pt x="1801" y="4327"/>
                  </a:lnTo>
                  <a:lnTo>
                    <a:pt x="1806" y="4369"/>
                  </a:lnTo>
                  <a:lnTo>
                    <a:pt x="1738" y="4415"/>
                  </a:lnTo>
                  <a:lnTo>
                    <a:pt x="1757" y="4457"/>
                  </a:lnTo>
                  <a:lnTo>
                    <a:pt x="1768" y="4499"/>
                  </a:lnTo>
                  <a:lnTo>
                    <a:pt x="1788" y="4496"/>
                  </a:lnTo>
                  <a:lnTo>
                    <a:pt x="1795" y="4526"/>
                  </a:lnTo>
                  <a:lnTo>
                    <a:pt x="1837" y="4551"/>
                  </a:lnTo>
                  <a:lnTo>
                    <a:pt x="1874" y="4605"/>
                  </a:lnTo>
                  <a:lnTo>
                    <a:pt x="1920" y="4629"/>
                  </a:lnTo>
                  <a:lnTo>
                    <a:pt x="1909" y="4727"/>
                  </a:lnTo>
                  <a:lnTo>
                    <a:pt x="1849" y="4815"/>
                  </a:lnTo>
                  <a:lnTo>
                    <a:pt x="1799" y="4895"/>
                  </a:lnTo>
                  <a:lnTo>
                    <a:pt x="1819" y="4961"/>
                  </a:lnTo>
                  <a:lnTo>
                    <a:pt x="1776" y="5019"/>
                  </a:lnTo>
                  <a:lnTo>
                    <a:pt x="1786" y="5095"/>
                  </a:lnTo>
                  <a:lnTo>
                    <a:pt x="1821" y="5116"/>
                  </a:lnTo>
                  <a:lnTo>
                    <a:pt x="1890" y="5124"/>
                  </a:lnTo>
                  <a:lnTo>
                    <a:pt x="2004" y="5134"/>
                  </a:lnTo>
                  <a:lnTo>
                    <a:pt x="1973" y="5226"/>
                  </a:lnTo>
                  <a:lnTo>
                    <a:pt x="1983" y="5290"/>
                  </a:lnTo>
                  <a:lnTo>
                    <a:pt x="1960" y="5313"/>
                  </a:lnTo>
                  <a:lnTo>
                    <a:pt x="1941" y="5355"/>
                  </a:lnTo>
                  <a:lnTo>
                    <a:pt x="1962" y="5374"/>
                  </a:lnTo>
                  <a:lnTo>
                    <a:pt x="2014" y="5358"/>
                  </a:lnTo>
                  <a:lnTo>
                    <a:pt x="2049" y="5313"/>
                  </a:lnTo>
                  <a:lnTo>
                    <a:pt x="2080" y="5315"/>
                  </a:lnTo>
                  <a:lnTo>
                    <a:pt x="2077" y="5344"/>
                  </a:lnTo>
                  <a:lnTo>
                    <a:pt x="2103" y="5356"/>
                  </a:lnTo>
                  <a:lnTo>
                    <a:pt x="2104" y="5357"/>
                  </a:lnTo>
                  <a:lnTo>
                    <a:pt x="2173" y="5455"/>
                  </a:lnTo>
                  <a:lnTo>
                    <a:pt x="2180" y="5499"/>
                  </a:lnTo>
                  <a:lnTo>
                    <a:pt x="2223" y="5509"/>
                  </a:lnTo>
                  <a:lnTo>
                    <a:pt x="2259" y="5575"/>
                  </a:lnTo>
                  <a:lnTo>
                    <a:pt x="2231" y="5609"/>
                  </a:lnTo>
                  <a:lnTo>
                    <a:pt x="2290" y="5651"/>
                  </a:lnTo>
                  <a:lnTo>
                    <a:pt x="2294" y="5708"/>
                  </a:lnTo>
                  <a:lnTo>
                    <a:pt x="2309" y="5751"/>
                  </a:lnTo>
                  <a:lnTo>
                    <a:pt x="2412" y="5893"/>
                  </a:lnTo>
                  <a:lnTo>
                    <a:pt x="2423" y="5940"/>
                  </a:lnTo>
                  <a:lnTo>
                    <a:pt x="2455" y="5946"/>
                  </a:lnTo>
                  <a:lnTo>
                    <a:pt x="2533" y="5879"/>
                  </a:lnTo>
                  <a:lnTo>
                    <a:pt x="2580" y="5931"/>
                  </a:lnTo>
                  <a:lnTo>
                    <a:pt x="2614" y="5944"/>
                  </a:lnTo>
                  <a:lnTo>
                    <a:pt x="2634" y="5933"/>
                  </a:lnTo>
                  <a:lnTo>
                    <a:pt x="2633" y="5895"/>
                  </a:lnTo>
                  <a:lnTo>
                    <a:pt x="2680" y="5848"/>
                  </a:lnTo>
                  <a:lnTo>
                    <a:pt x="2682" y="5848"/>
                  </a:lnTo>
                  <a:lnTo>
                    <a:pt x="2758" y="5859"/>
                  </a:lnTo>
                  <a:lnTo>
                    <a:pt x="2831" y="5755"/>
                  </a:lnTo>
                  <a:lnTo>
                    <a:pt x="2895" y="5793"/>
                  </a:lnTo>
                  <a:lnTo>
                    <a:pt x="2940" y="5772"/>
                  </a:lnTo>
                  <a:lnTo>
                    <a:pt x="3026" y="5829"/>
                  </a:lnTo>
                  <a:lnTo>
                    <a:pt x="3120" y="5768"/>
                  </a:lnTo>
                  <a:lnTo>
                    <a:pt x="3160" y="5721"/>
                  </a:lnTo>
                  <a:lnTo>
                    <a:pt x="3211" y="5711"/>
                  </a:lnTo>
                  <a:lnTo>
                    <a:pt x="3208" y="5675"/>
                  </a:lnTo>
                  <a:lnTo>
                    <a:pt x="3242" y="5649"/>
                  </a:lnTo>
                  <a:lnTo>
                    <a:pt x="3243" y="5649"/>
                  </a:lnTo>
                  <a:lnTo>
                    <a:pt x="3308" y="5645"/>
                  </a:lnTo>
                  <a:lnTo>
                    <a:pt x="3349" y="5651"/>
                  </a:lnTo>
                  <a:lnTo>
                    <a:pt x="3365" y="5641"/>
                  </a:lnTo>
                  <a:lnTo>
                    <a:pt x="3352" y="5592"/>
                  </a:lnTo>
                  <a:lnTo>
                    <a:pt x="3366" y="5573"/>
                  </a:lnTo>
                  <a:lnTo>
                    <a:pt x="3429" y="5552"/>
                  </a:lnTo>
                  <a:lnTo>
                    <a:pt x="3455" y="5603"/>
                  </a:lnTo>
                  <a:lnTo>
                    <a:pt x="3566" y="5610"/>
                  </a:lnTo>
                  <a:lnTo>
                    <a:pt x="3616" y="5586"/>
                  </a:lnTo>
                  <a:lnTo>
                    <a:pt x="3647" y="5628"/>
                  </a:lnTo>
                  <a:lnTo>
                    <a:pt x="3655" y="5652"/>
                  </a:lnTo>
                  <a:lnTo>
                    <a:pt x="3715" y="5664"/>
                  </a:lnTo>
                  <a:lnTo>
                    <a:pt x="3714" y="5715"/>
                  </a:lnTo>
                  <a:lnTo>
                    <a:pt x="3736" y="5749"/>
                  </a:lnTo>
                  <a:lnTo>
                    <a:pt x="3763" y="5747"/>
                  </a:lnTo>
                  <a:lnTo>
                    <a:pt x="3789" y="5697"/>
                  </a:lnTo>
                  <a:lnTo>
                    <a:pt x="3842" y="5713"/>
                  </a:lnTo>
                  <a:lnTo>
                    <a:pt x="3875" y="5737"/>
                  </a:lnTo>
                  <a:lnTo>
                    <a:pt x="3911" y="5773"/>
                  </a:lnTo>
                  <a:lnTo>
                    <a:pt x="3942" y="5740"/>
                  </a:lnTo>
                  <a:lnTo>
                    <a:pt x="3970" y="5742"/>
                  </a:lnTo>
                  <a:lnTo>
                    <a:pt x="3998" y="5758"/>
                  </a:lnTo>
                  <a:lnTo>
                    <a:pt x="4044" y="5767"/>
                  </a:lnTo>
                  <a:lnTo>
                    <a:pt x="4062" y="5745"/>
                  </a:lnTo>
                  <a:lnTo>
                    <a:pt x="4049" y="5707"/>
                  </a:lnTo>
                  <a:lnTo>
                    <a:pt x="4065" y="5657"/>
                  </a:lnTo>
                  <a:lnTo>
                    <a:pt x="4072" y="5597"/>
                  </a:lnTo>
                  <a:lnTo>
                    <a:pt x="4100" y="5578"/>
                  </a:lnTo>
                  <a:lnTo>
                    <a:pt x="4133" y="5525"/>
                  </a:lnTo>
                  <a:lnTo>
                    <a:pt x="4135" y="5525"/>
                  </a:lnTo>
                  <a:lnTo>
                    <a:pt x="4303" y="5523"/>
                  </a:lnTo>
                  <a:lnTo>
                    <a:pt x="4330" y="5476"/>
                  </a:lnTo>
                  <a:lnTo>
                    <a:pt x="4350" y="5474"/>
                  </a:lnTo>
                  <a:lnTo>
                    <a:pt x="4358" y="5412"/>
                  </a:lnTo>
                  <a:lnTo>
                    <a:pt x="4395" y="5378"/>
                  </a:lnTo>
                  <a:lnTo>
                    <a:pt x="4374" y="5324"/>
                  </a:lnTo>
                  <a:lnTo>
                    <a:pt x="4374" y="5281"/>
                  </a:lnTo>
                  <a:lnTo>
                    <a:pt x="4374" y="5281"/>
                  </a:lnTo>
                  <a:lnTo>
                    <a:pt x="4396" y="5211"/>
                  </a:lnTo>
                  <a:lnTo>
                    <a:pt x="4473" y="5186"/>
                  </a:lnTo>
                  <a:lnTo>
                    <a:pt x="4536" y="5177"/>
                  </a:lnTo>
                  <a:lnTo>
                    <a:pt x="4558" y="5158"/>
                  </a:lnTo>
                  <a:lnTo>
                    <a:pt x="4570" y="5110"/>
                  </a:lnTo>
                  <a:lnTo>
                    <a:pt x="4627" y="5092"/>
                  </a:lnTo>
                  <a:lnTo>
                    <a:pt x="4648" y="5061"/>
                  </a:lnTo>
                  <a:lnTo>
                    <a:pt x="4637" y="5020"/>
                  </a:lnTo>
                  <a:lnTo>
                    <a:pt x="4669" y="4956"/>
                  </a:lnTo>
                  <a:lnTo>
                    <a:pt x="4596" y="4822"/>
                  </a:lnTo>
                  <a:lnTo>
                    <a:pt x="4534" y="4756"/>
                  </a:lnTo>
                  <a:lnTo>
                    <a:pt x="4486" y="4720"/>
                  </a:lnTo>
                  <a:lnTo>
                    <a:pt x="4617" y="4589"/>
                  </a:lnTo>
                  <a:lnTo>
                    <a:pt x="4665" y="4609"/>
                  </a:lnTo>
                  <a:lnTo>
                    <a:pt x="4758" y="4593"/>
                  </a:lnTo>
                  <a:lnTo>
                    <a:pt x="4787" y="4492"/>
                  </a:lnTo>
                  <a:lnTo>
                    <a:pt x="4816" y="4471"/>
                  </a:lnTo>
                  <a:lnTo>
                    <a:pt x="4867" y="4473"/>
                  </a:lnTo>
                  <a:lnTo>
                    <a:pt x="4863" y="4412"/>
                  </a:lnTo>
                  <a:lnTo>
                    <a:pt x="4875" y="4393"/>
                  </a:lnTo>
                  <a:lnTo>
                    <a:pt x="4914" y="4396"/>
                  </a:lnTo>
                  <a:lnTo>
                    <a:pt x="4974" y="4355"/>
                  </a:lnTo>
                  <a:lnTo>
                    <a:pt x="4985" y="4327"/>
                  </a:lnTo>
                  <a:lnTo>
                    <a:pt x="4972" y="4286"/>
                  </a:lnTo>
                  <a:lnTo>
                    <a:pt x="4926" y="4267"/>
                  </a:lnTo>
                  <a:lnTo>
                    <a:pt x="4960" y="4210"/>
                  </a:lnTo>
                  <a:lnTo>
                    <a:pt x="4997" y="4212"/>
                  </a:lnTo>
                  <a:lnTo>
                    <a:pt x="5080" y="4132"/>
                  </a:lnTo>
                  <a:lnTo>
                    <a:pt x="5137" y="4124"/>
                  </a:lnTo>
                  <a:lnTo>
                    <a:pt x="5139" y="4009"/>
                  </a:lnTo>
                  <a:lnTo>
                    <a:pt x="5146" y="4007"/>
                  </a:lnTo>
                  <a:lnTo>
                    <a:pt x="5146" y="4011"/>
                  </a:lnTo>
                  <a:lnTo>
                    <a:pt x="5144" y="4122"/>
                  </a:lnTo>
                  <a:lnTo>
                    <a:pt x="5235" y="4086"/>
                  </a:lnTo>
                  <a:lnTo>
                    <a:pt x="5292" y="4133"/>
                  </a:lnTo>
                  <a:lnTo>
                    <a:pt x="5278" y="4186"/>
                  </a:lnTo>
                  <a:lnTo>
                    <a:pt x="5284" y="4215"/>
                  </a:lnTo>
                  <a:lnTo>
                    <a:pt x="5307" y="4251"/>
                  </a:lnTo>
                  <a:lnTo>
                    <a:pt x="5297" y="4269"/>
                  </a:lnTo>
                  <a:lnTo>
                    <a:pt x="5304" y="4348"/>
                  </a:lnTo>
                  <a:lnTo>
                    <a:pt x="5299" y="4460"/>
                  </a:lnTo>
                  <a:lnTo>
                    <a:pt x="5294" y="4503"/>
                  </a:lnTo>
                  <a:lnTo>
                    <a:pt x="5263" y="4539"/>
                  </a:lnTo>
                  <a:lnTo>
                    <a:pt x="5252" y="4582"/>
                  </a:lnTo>
                  <a:lnTo>
                    <a:pt x="5221" y="4592"/>
                  </a:lnTo>
                  <a:lnTo>
                    <a:pt x="5287" y="4702"/>
                  </a:lnTo>
                  <a:lnTo>
                    <a:pt x="5260" y="4746"/>
                  </a:lnTo>
                  <a:lnTo>
                    <a:pt x="5303" y="4757"/>
                  </a:lnTo>
                  <a:lnTo>
                    <a:pt x="5315" y="4793"/>
                  </a:lnTo>
                  <a:lnTo>
                    <a:pt x="5449" y="4835"/>
                  </a:lnTo>
                  <a:lnTo>
                    <a:pt x="5468" y="4900"/>
                  </a:lnTo>
                  <a:lnTo>
                    <a:pt x="5532" y="4970"/>
                  </a:lnTo>
                  <a:lnTo>
                    <a:pt x="5538" y="4998"/>
                  </a:lnTo>
                  <a:lnTo>
                    <a:pt x="5605" y="5031"/>
                  </a:lnTo>
                  <a:lnTo>
                    <a:pt x="5582" y="5065"/>
                  </a:lnTo>
                  <a:lnTo>
                    <a:pt x="5616" y="5094"/>
                  </a:lnTo>
                  <a:lnTo>
                    <a:pt x="5621" y="5132"/>
                  </a:lnTo>
                  <a:lnTo>
                    <a:pt x="5696" y="5119"/>
                  </a:lnTo>
                  <a:lnTo>
                    <a:pt x="5718" y="5152"/>
                  </a:lnTo>
                  <a:lnTo>
                    <a:pt x="5835" y="5197"/>
                  </a:lnTo>
                  <a:lnTo>
                    <a:pt x="5910" y="5144"/>
                  </a:lnTo>
                  <a:lnTo>
                    <a:pt x="5926" y="5173"/>
                  </a:lnTo>
                  <a:lnTo>
                    <a:pt x="5982" y="5203"/>
                  </a:lnTo>
                  <a:lnTo>
                    <a:pt x="6019" y="5194"/>
                  </a:lnTo>
                  <a:lnTo>
                    <a:pt x="6029" y="5180"/>
                  </a:lnTo>
                  <a:lnTo>
                    <a:pt x="6134" y="5262"/>
                  </a:lnTo>
                  <a:lnTo>
                    <a:pt x="6143" y="5308"/>
                  </a:lnTo>
                  <a:lnTo>
                    <a:pt x="6115" y="5346"/>
                  </a:lnTo>
                  <a:lnTo>
                    <a:pt x="6098" y="5361"/>
                  </a:lnTo>
                  <a:lnTo>
                    <a:pt x="6083" y="5389"/>
                  </a:lnTo>
                  <a:lnTo>
                    <a:pt x="6065" y="5417"/>
                  </a:lnTo>
                  <a:lnTo>
                    <a:pt x="6036" y="5429"/>
                  </a:lnTo>
                  <a:lnTo>
                    <a:pt x="6019" y="5458"/>
                  </a:lnTo>
                  <a:lnTo>
                    <a:pt x="6011" y="5470"/>
                  </a:lnTo>
                  <a:lnTo>
                    <a:pt x="6000" y="5511"/>
                  </a:lnTo>
                  <a:lnTo>
                    <a:pt x="6075" y="5527"/>
                  </a:lnTo>
                  <a:lnTo>
                    <a:pt x="6155" y="5589"/>
                  </a:lnTo>
                  <a:lnTo>
                    <a:pt x="6179" y="5611"/>
                  </a:lnTo>
                  <a:lnTo>
                    <a:pt x="6198" y="5616"/>
                  </a:lnTo>
                  <a:lnTo>
                    <a:pt x="6228" y="5612"/>
                  </a:lnTo>
                  <a:lnTo>
                    <a:pt x="6238" y="5649"/>
                  </a:lnTo>
                  <a:lnTo>
                    <a:pt x="6226" y="5688"/>
                  </a:lnTo>
                  <a:lnTo>
                    <a:pt x="6232" y="5707"/>
                  </a:lnTo>
                  <a:lnTo>
                    <a:pt x="6261" y="5730"/>
                  </a:lnTo>
                  <a:lnTo>
                    <a:pt x="6279" y="5751"/>
                  </a:lnTo>
                  <a:lnTo>
                    <a:pt x="6286" y="5765"/>
                  </a:lnTo>
                  <a:lnTo>
                    <a:pt x="6300" y="5816"/>
                  </a:lnTo>
                  <a:lnTo>
                    <a:pt x="6316" y="5879"/>
                  </a:lnTo>
                  <a:lnTo>
                    <a:pt x="6335" y="5882"/>
                  </a:lnTo>
                  <a:lnTo>
                    <a:pt x="6343" y="5892"/>
                  </a:lnTo>
                  <a:lnTo>
                    <a:pt x="6328" y="5904"/>
                  </a:lnTo>
                  <a:lnTo>
                    <a:pt x="6277" y="5969"/>
                  </a:lnTo>
                  <a:lnTo>
                    <a:pt x="6274" y="5999"/>
                  </a:lnTo>
                  <a:lnTo>
                    <a:pt x="6303" y="5991"/>
                  </a:lnTo>
                  <a:lnTo>
                    <a:pt x="6342" y="5962"/>
                  </a:lnTo>
                  <a:lnTo>
                    <a:pt x="6364" y="5965"/>
                  </a:lnTo>
                  <a:lnTo>
                    <a:pt x="6393" y="5992"/>
                  </a:lnTo>
                  <a:lnTo>
                    <a:pt x="6428" y="5972"/>
                  </a:lnTo>
                  <a:lnTo>
                    <a:pt x="6454" y="5985"/>
                  </a:lnTo>
                  <a:lnTo>
                    <a:pt x="6448" y="6024"/>
                  </a:lnTo>
                  <a:close/>
                  <a:moveTo>
                    <a:pt x="5657" y="367"/>
                  </a:moveTo>
                  <a:lnTo>
                    <a:pt x="5657" y="367"/>
                  </a:lnTo>
                  <a:lnTo>
                    <a:pt x="5666" y="371"/>
                  </a:lnTo>
                  <a:lnTo>
                    <a:pt x="5707" y="338"/>
                  </a:lnTo>
                  <a:lnTo>
                    <a:pt x="5732" y="348"/>
                  </a:lnTo>
                  <a:lnTo>
                    <a:pt x="5758" y="351"/>
                  </a:lnTo>
                  <a:lnTo>
                    <a:pt x="5722" y="288"/>
                  </a:lnTo>
                  <a:lnTo>
                    <a:pt x="5699" y="306"/>
                  </a:lnTo>
                  <a:lnTo>
                    <a:pt x="5669" y="285"/>
                  </a:lnTo>
                  <a:lnTo>
                    <a:pt x="5656" y="295"/>
                  </a:lnTo>
                  <a:lnTo>
                    <a:pt x="5683" y="335"/>
                  </a:lnTo>
                  <a:lnTo>
                    <a:pt x="5657" y="367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1316" y="2733"/>
              <a:ext cx="1499" cy="1371"/>
            </a:xfrm>
            <a:custGeom>
              <a:avLst/>
              <a:gdLst>
                <a:gd name="T0" fmla="*/ 1466 w 2494"/>
                <a:gd name="T1" fmla="*/ 200 h 2282"/>
                <a:gd name="T2" fmla="*/ 1434 w 2494"/>
                <a:gd name="T3" fmla="*/ 133 h 2282"/>
                <a:gd name="T4" fmla="*/ 1368 w 2494"/>
                <a:gd name="T5" fmla="*/ 13 h 2282"/>
                <a:gd name="T6" fmla="*/ 1188 w 2494"/>
                <a:gd name="T7" fmla="*/ 142 h 2282"/>
                <a:gd name="T8" fmla="*/ 1065 w 2494"/>
                <a:gd name="T9" fmla="*/ 180 h 2282"/>
                <a:gd name="T10" fmla="*/ 788 w 2494"/>
                <a:gd name="T11" fmla="*/ 369 h 2282"/>
                <a:gd name="T12" fmla="*/ 756 w 2494"/>
                <a:gd name="T13" fmla="*/ 550 h 2282"/>
                <a:gd name="T14" fmla="*/ 346 w 2494"/>
                <a:gd name="T15" fmla="*/ 880 h 2282"/>
                <a:gd name="T16" fmla="*/ 107 w 2494"/>
                <a:gd name="T17" fmla="*/ 1280 h 2282"/>
                <a:gd name="T18" fmla="*/ 0 w 2494"/>
                <a:gd name="T19" fmla="*/ 1562 h 2282"/>
                <a:gd name="T20" fmla="*/ 221 w 2494"/>
                <a:gd name="T21" fmla="*/ 1718 h 2282"/>
                <a:gd name="T22" fmla="*/ 126 w 2494"/>
                <a:gd name="T23" fmla="*/ 1864 h 2282"/>
                <a:gd name="T24" fmla="*/ 255 w 2494"/>
                <a:gd name="T25" fmla="*/ 1889 h 2282"/>
                <a:gd name="T26" fmla="*/ 310 w 2494"/>
                <a:gd name="T27" fmla="*/ 1759 h 2282"/>
                <a:gd name="T28" fmla="*/ 419 w 2494"/>
                <a:gd name="T29" fmla="*/ 1640 h 2282"/>
                <a:gd name="T30" fmla="*/ 476 w 2494"/>
                <a:gd name="T31" fmla="*/ 1577 h 2282"/>
                <a:gd name="T32" fmla="*/ 532 w 2494"/>
                <a:gd name="T33" fmla="*/ 1504 h 2282"/>
                <a:gd name="T34" fmla="*/ 607 w 2494"/>
                <a:gd name="T35" fmla="*/ 1435 h 2282"/>
                <a:gd name="T36" fmla="*/ 725 w 2494"/>
                <a:gd name="T37" fmla="*/ 1439 h 2282"/>
                <a:gd name="T38" fmla="*/ 826 w 2494"/>
                <a:gd name="T39" fmla="*/ 1385 h 2282"/>
                <a:gd name="T40" fmla="*/ 876 w 2494"/>
                <a:gd name="T41" fmla="*/ 1349 h 2282"/>
                <a:gd name="T42" fmla="*/ 944 w 2494"/>
                <a:gd name="T43" fmla="*/ 1273 h 2282"/>
                <a:gd name="T44" fmla="*/ 1088 w 2494"/>
                <a:gd name="T45" fmla="*/ 1271 h 2282"/>
                <a:gd name="T46" fmla="*/ 1218 w 2494"/>
                <a:gd name="T47" fmla="*/ 1311 h 2282"/>
                <a:gd name="T48" fmla="*/ 1345 w 2494"/>
                <a:gd name="T49" fmla="*/ 1339 h 2282"/>
                <a:gd name="T50" fmla="*/ 1429 w 2494"/>
                <a:gd name="T51" fmla="*/ 1361 h 2282"/>
                <a:gd name="T52" fmla="*/ 1547 w 2494"/>
                <a:gd name="T53" fmla="*/ 1417 h 2282"/>
                <a:gd name="T54" fmla="*/ 1658 w 2494"/>
                <a:gd name="T55" fmla="*/ 1461 h 2282"/>
                <a:gd name="T56" fmla="*/ 1744 w 2494"/>
                <a:gd name="T57" fmla="*/ 1516 h 2282"/>
                <a:gd name="T58" fmla="*/ 1794 w 2494"/>
                <a:gd name="T59" fmla="*/ 1545 h 2282"/>
                <a:gd name="T60" fmla="*/ 1807 w 2494"/>
                <a:gd name="T61" fmla="*/ 1640 h 2282"/>
                <a:gd name="T62" fmla="*/ 1710 w 2494"/>
                <a:gd name="T63" fmla="*/ 1647 h 2282"/>
                <a:gd name="T64" fmla="*/ 1719 w 2494"/>
                <a:gd name="T65" fmla="*/ 1766 h 2282"/>
                <a:gd name="T66" fmla="*/ 1833 w 2494"/>
                <a:gd name="T67" fmla="*/ 1942 h 2282"/>
                <a:gd name="T68" fmla="*/ 1940 w 2494"/>
                <a:gd name="T69" fmla="*/ 2082 h 2282"/>
                <a:gd name="T70" fmla="*/ 2088 w 2494"/>
                <a:gd name="T71" fmla="*/ 2254 h 2282"/>
                <a:gd name="T72" fmla="*/ 2234 w 2494"/>
                <a:gd name="T73" fmla="*/ 2130 h 2282"/>
                <a:gd name="T74" fmla="*/ 2390 w 2494"/>
                <a:gd name="T75" fmla="*/ 1901 h 2282"/>
                <a:gd name="T76" fmla="*/ 2376 w 2494"/>
                <a:gd name="T77" fmla="*/ 1700 h 2282"/>
                <a:gd name="T78" fmla="*/ 2458 w 2494"/>
                <a:gd name="T79" fmla="*/ 1472 h 2282"/>
                <a:gd name="T80" fmla="*/ 2487 w 2494"/>
                <a:gd name="T81" fmla="*/ 1245 h 2282"/>
                <a:gd name="T82" fmla="*/ 2374 w 2494"/>
                <a:gd name="T83" fmla="*/ 1190 h 2282"/>
                <a:gd name="T84" fmla="*/ 2189 w 2494"/>
                <a:gd name="T85" fmla="*/ 1372 h 2282"/>
                <a:gd name="T86" fmla="*/ 2017 w 2494"/>
                <a:gd name="T87" fmla="*/ 1471 h 2282"/>
                <a:gd name="T88" fmla="*/ 1898 w 2494"/>
                <a:gd name="T89" fmla="*/ 1353 h 2282"/>
                <a:gd name="T90" fmla="*/ 1839 w 2494"/>
                <a:gd name="T91" fmla="*/ 1308 h 2282"/>
                <a:gd name="T92" fmla="*/ 1737 w 2494"/>
                <a:gd name="T93" fmla="*/ 1260 h 2282"/>
                <a:gd name="T94" fmla="*/ 1619 w 2494"/>
                <a:gd name="T95" fmla="*/ 1312 h 2282"/>
                <a:gd name="T96" fmla="*/ 1619 w 2494"/>
                <a:gd name="T97" fmla="*/ 1213 h 2282"/>
                <a:gd name="T98" fmla="*/ 1744 w 2494"/>
                <a:gd name="T99" fmla="*/ 1154 h 2282"/>
                <a:gd name="T100" fmla="*/ 1703 w 2494"/>
                <a:gd name="T101" fmla="*/ 1117 h 2282"/>
                <a:gd name="T102" fmla="*/ 1638 w 2494"/>
                <a:gd name="T103" fmla="*/ 1084 h 2282"/>
                <a:gd name="T104" fmla="*/ 1582 w 2494"/>
                <a:gd name="T105" fmla="*/ 1067 h 2282"/>
                <a:gd name="T106" fmla="*/ 1555 w 2494"/>
                <a:gd name="T107" fmla="*/ 1045 h 2282"/>
                <a:gd name="T108" fmla="*/ 1552 w 2494"/>
                <a:gd name="T109" fmla="*/ 874 h 2282"/>
                <a:gd name="T110" fmla="*/ 1666 w 2494"/>
                <a:gd name="T111" fmla="*/ 855 h 2282"/>
                <a:gd name="T112" fmla="*/ 1732 w 2494"/>
                <a:gd name="T113" fmla="*/ 747 h 2282"/>
                <a:gd name="T114" fmla="*/ 1814 w 2494"/>
                <a:gd name="T115" fmla="*/ 655 h 2282"/>
                <a:gd name="T116" fmla="*/ 1811 w 2494"/>
                <a:gd name="T117" fmla="*/ 564 h 2282"/>
                <a:gd name="T118" fmla="*/ 1888 w 2494"/>
                <a:gd name="T119" fmla="*/ 447 h 2282"/>
                <a:gd name="T120" fmla="*/ 1960 w 2494"/>
                <a:gd name="T121" fmla="*/ 325 h 2282"/>
                <a:gd name="T122" fmla="*/ 1950 w 2494"/>
                <a:gd name="T123" fmla="*/ 189 h 2282"/>
                <a:gd name="T124" fmla="*/ 1849 w 2494"/>
                <a:gd name="T125" fmla="*/ 145 h 2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94" h="2282">
                  <a:moveTo>
                    <a:pt x="1808" y="84"/>
                  </a:moveTo>
                  <a:lnTo>
                    <a:pt x="1808" y="84"/>
                  </a:lnTo>
                  <a:lnTo>
                    <a:pt x="1773" y="60"/>
                  </a:lnTo>
                  <a:lnTo>
                    <a:pt x="1524" y="204"/>
                  </a:lnTo>
                  <a:lnTo>
                    <a:pt x="1466" y="200"/>
                  </a:lnTo>
                  <a:lnTo>
                    <a:pt x="1427" y="197"/>
                  </a:lnTo>
                  <a:lnTo>
                    <a:pt x="1434" y="173"/>
                  </a:lnTo>
                  <a:lnTo>
                    <a:pt x="1435" y="158"/>
                  </a:lnTo>
                  <a:lnTo>
                    <a:pt x="1431" y="157"/>
                  </a:lnTo>
                  <a:lnTo>
                    <a:pt x="1434" y="133"/>
                  </a:lnTo>
                  <a:lnTo>
                    <a:pt x="1387" y="91"/>
                  </a:lnTo>
                  <a:lnTo>
                    <a:pt x="1391" y="71"/>
                  </a:lnTo>
                  <a:lnTo>
                    <a:pt x="1402" y="15"/>
                  </a:lnTo>
                  <a:lnTo>
                    <a:pt x="1397" y="0"/>
                  </a:lnTo>
                  <a:lnTo>
                    <a:pt x="1368" y="13"/>
                  </a:lnTo>
                  <a:lnTo>
                    <a:pt x="1287" y="49"/>
                  </a:lnTo>
                  <a:lnTo>
                    <a:pt x="1274" y="55"/>
                  </a:lnTo>
                  <a:lnTo>
                    <a:pt x="1239" y="89"/>
                  </a:lnTo>
                  <a:lnTo>
                    <a:pt x="1208" y="131"/>
                  </a:lnTo>
                  <a:lnTo>
                    <a:pt x="1188" y="142"/>
                  </a:lnTo>
                  <a:lnTo>
                    <a:pt x="1149" y="148"/>
                  </a:lnTo>
                  <a:lnTo>
                    <a:pt x="1115" y="155"/>
                  </a:lnTo>
                  <a:lnTo>
                    <a:pt x="1100" y="162"/>
                  </a:lnTo>
                  <a:lnTo>
                    <a:pt x="1081" y="171"/>
                  </a:lnTo>
                  <a:lnTo>
                    <a:pt x="1065" y="180"/>
                  </a:lnTo>
                  <a:lnTo>
                    <a:pt x="1013" y="216"/>
                  </a:lnTo>
                  <a:lnTo>
                    <a:pt x="990" y="231"/>
                  </a:lnTo>
                  <a:lnTo>
                    <a:pt x="896" y="267"/>
                  </a:lnTo>
                  <a:lnTo>
                    <a:pt x="850" y="252"/>
                  </a:lnTo>
                  <a:lnTo>
                    <a:pt x="788" y="369"/>
                  </a:lnTo>
                  <a:lnTo>
                    <a:pt x="795" y="402"/>
                  </a:lnTo>
                  <a:lnTo>
                    <a:pt x="837" y="446"/>
                  </a:lnTo>
                  <a:lnTo>
                    <a:pt x="817" y="496"/>
                  </a:lnTo>
                  <a:lnTo>
                    <a:pt x="803" y="507"/>
                  </a:lnTo>
                  <a:lnTo>
                    <a:pt x="756" y="550"/>
                  </a:lnTo>
                  <a:lnTo>
                    <a:pt x="710" y="563"/>
                  </a:lnTo>
                  <a:lnTo>
                    <a:pt x="688" y="613"/>
                  </a:lnTo>
                  <a:lnTo>
                    <a:pt x="524" y="711"/>
                  </a:lnTo>
                  <a:lnTo>
                    <a:pt x="473" y="739"/>
                  </a:lnTo>
                  <a:lnTo>
                    <a:pt x="346" y="880"/>
                  </a:lnTo>
                  <a:lnTo>
                    <a:pt x="244" y="978"/>
                  </a:lnTo>
                  <a:lnTo>
                    <a:pt x="201" y="993"/>
                  </a:lnTo>
                  <a:lnTo>
                    <a:pt x="106" y="1077"/>
                  </a:lnTo>
                  <a:lnTo>
                    <a:pt x="202" y="1173"/>
                  </a:lnTo>
                  <a:lnTo>
                    <a:pt x="107" y="1280"/>
                  </a:lnTo>
                  <a:lnTo>
                    <a:pt x="73" y="1365"/>
                  </a:lnTo>
                  <a:lnTo>
                    <a:pt x="21" y="1413"/>
                  </a:lnTo>
                  <a:lnTo>
                    <a:pt x="44" y="1492"/>
                  </a:lnTo>
                  <a:lnTo>
                    <a:pt x="23" y="1514"/>
                  </a:lnTo>
                  <a:lnTo>
                    <a:pt x="0" y="1562"/>
                  </a:lnTo>
                  <a:lnTo>
                    <a:pt x="71" y="1585"/>
                  </a:lnTo>
                  <a:lnTo>
                    <a:pt x="179" y="1683"/>
                  </a:lnTo>
                  <a:lnTo>
                    <a:pt x="197" y="1677"/>
                  </a:lnTo>
                  <a:lnTo>
                    <a:pt x="203" y="1691"/>
                  </a:lnTo>
                  <a:lnTo>
                    <a:pt x="221" y="1718"/>
                  </a:lnTo>
                  <a:lnTo>
                    <a:pt x="196" y="1763"/>
                  </a:lnTo>
                  <a:lnTo>
                    <a:pt x="155" y="1812"/>
                  </a:lnTo>
                  <a:lnTo>
                    <a:pt x="138" y="1842"/>
                  </a:lnTo>
                  <a:lnTo>
                    <a:pt x="132" y="1853"/>
                  </a:lnTo>
                  <a:lnTo>
                    <a:pt x="126" y="1864"/>
                  </a:lnTo>
                  <a:lnTo>
                    <a:pt x="156" y="1903"/>
                  </a:lnTo>
                  <a:lnTo>
                    <a:pt x="221" y="1932"/>
                  </a:lnTo>
                  <a:lnTo>
                    <a:pt x="232" y="1924"/>
                  </a:lnTo>
                  <a:lnTo>
                    <a:pt x="244" y="1907"/>
                  </a:lnTo>
                  <a:lnTo>
                    <a:pt x="255" y="1889"/>
                  </a:lnTo>
                  <a:lnTo>
                    <a:pt x="273" y="1871"/>
                  </a:lnTo>
                  <a:lnTo>
                    <a:pt x="284" y="1844"/>
                  </a:lnTo>
                  <a:lnTo>
                    <a:pt x="299" y="1802"/>
                  </a:lnTo>
                  <a:lnTo>
                    <a:pt x="301" y="1777"/>
                  </a:lnTo>
                  <a:lnTo>
                    <a:pt x="310" y="1759"/>
                  </a:lnTo>
                  <a:lnTo>
                    <a:pt x="341" y="1719"/>
                  </a:lnTo>
                  <a:lnTo>
                    <a:pt x="355" y="1705"/>
                  </a:lnTo>
                  <a:lnTo>
                    <a:pt x="386" y="1660"/>
                  </a:lnTo>
                  <a:lnTo>
                    <a:pt x="409" y="1641"/>
                  </a:lnTo>
                  <a:lnTo>
                    <a:pt x="419" y="1640"/>
                  </a:lnTo>
                  <a:lnTo>
                    <a:pt x="441" y="1648"/>
                  </a:lnTo>
                  <a:lnTo>
                    <a:pt x="449" y="1633"/>
                  </a:lnTo>
                  <a:lnTo>
                    <a:pt x="460" y="1627"/>
                  </a:lnTo>
                  <a:lnTo>
                    <a:pt x="459" y="1602"/>
                  </a:lnTo>
                  <a:lnTo>
                    <a:pt x="476" y="1577"/>
                  </a:lnTo>
                  <a:lnTo>
                    <a:pt x="479" y="1550"/>
                  </a:lnTo>
                  <a:lnTo>
                    <a:pt x="491" y="1542"/>
                  </a:lnTo>
                  <a:lnTo>
                    <a:pt x="512" y="1530"/>
                  </a:lnTo>
                  <a:lnTo>
                    <a:pt x="517" y="1522"/>
                  </a:lnTo>
                  <a:lnTo>
                    <a:pt x="532" y="1504"/>
                  </a:lnTo>
                  <a:lnTo>
                    <a:pt x="540" y="1489"/>
                  </a:lnTo>
                  <a:lnTo>
                    <a:pt x="569" y="1467"/>
                  </a:lnTo>
                  <a:lnTo>
                    <a:pt x="582" y="1448"/>
                  </a:lnTo>
                  <a:lnTo>
                    <a:pt x="597" y="1435"/>
                  </a:lnTo>
                  <a:lnTo>
                    <a:pt x="607" y="1435"/>
                  </a:lnTo>
                  <a:lnTo>
                    <a:pt x="663" y="1425"/>
                  </a:lnTo>
                  <a:lnTo>
                    <a:pt x="677" y="1426"/>
                  </a:lnTo>
                  <a:lnTo>
                    <a:pt x="691" y="1438"/>
                  </a:lnTo>
                  <a:lnTo>
                    <a:pt x="707" y="1444"/>
                  </a:lnTo>
                  <a:lnTo>
                    <a:pt x="725" y="1439"/>
                  </a:lnTo>
                  <a:lnTo>
                    <a:pt x="729" y="1432"/>
                  </a:lnTo>
                  <a:lnTo>
                    <a:pt x="753" y="1414"/>
                  </a:lnTo>
                  <a:lnTo>
                    <a:pt x="784" y="1409"/>
                  </a:lnTo>
                  <a:lnTo>
                    <a:pt x="811" y="1400"/>
                  </a:lnTo>
                  <a:lnTo>
                    <a:pt x="826" y="1385"/>
                  </a:lnTo>
                  <a:lnTo>
                    <a:pt x="836" y="1388"/>
                  </a:lnTo>
                  <a:lnTo>
                    <a:pt x="840" y="1385"/>
                  </a:lnTo>
                  <a:lnTo>
                    <a:pt x="841" y="1365"/>
                  </a:lnTo>
                  <a:lnTo>
                    <a:pt x="860" y="1348"/>
                  </a:lnTo>
                  <a:lnTo>
                    <a:pt x="876" y="1349"/>
                  </a:lnTo>
                  <a:lnTo>
                    <a:pt x="883" y="1342"/>
                  </a:lnTo>
                  <a:lnTo>
                    <a:pt x="893" y="1316"/>
                  </a:lnTo>
                  <a:lnTo>
                    <a:pt x="912" y="1310"/>
                  </a:lnTo>
                  <a:lnTo>
                    <a:pt x="931" y="1280"/>
                  </a:lnTo>
                  <a:lnTo>
                    <a:pt x="944" y="1273"/>
                  </a:lnTo>
                  <a:lnTo>
                    <a:pt x="970" y="1278"/>
                  </a:lnTo>
                  <a:lnTo>
                    <a:pt x="999" y="1300"/>
                  </a:lnTo>
                  <a:lnTo>
                    <a:pt x="1044" y="1300"/>
                  </a:lnTo>
                  <a:lnTo>
                    <a:pt x="1075" y="1283"/>
                  </a:lnTo>
                  <a:lnTo>
                    <a:pt x="1088" y="1271"/>
                  </a:lnTo>
                  <a:lnTo>
                    <a:pt x="1102" y="1269"/>
                  </a:lnTo>
                  <a:lnTo>
                    <a:pt x="1114" y="1269"/>
                  </a:lnTo>
                  <a:lnTo>
                    <a:pt x="1142" y="1286"/>
                  </a:lnTo>
                  <a:lnTo>
                    <a:pt x="1169" y="1297"/>
                  </a:lnTo>
                  <a:lnTo>
                    <a:pt x="1218" y="1311"/>
                  </a:lnTo>
                  <a:lnTo>
                    <a:pt x="1264" y="1309"/>
                  </a:lnTo>
                  <a:lnTo>
                    <a:pt x="1271" y="1313"/>
                  </a:lnTo>
                  <a:lnTo>
                    <a:pt x="1290" y="1315"/>
                  </a:lnTo>
                  <a:lnTo>
                    <a:pt x="1318" y="1324"/>
                  </a:lnTo>
                  <a:lnTo>
                    <a:pt x="1345" y="1339"/>
                  </a:lnTo>
                  <a:lnTo>
                    <a:pt x="1367" y="1357"/>
                  </a:lnTo>
                  <a:lnTo>
                    <a:pt x="1384" y="1370"/>
                  </a:lnTo>
                  <a:lnTo>
                    <a:pt x="1402" y="1370"/>
                  </a:lnTo>
                  <a:lnTo>
                    <a:pt x="1415" y="1361"/>
                  </a:lnTo>
                  <a:lnTo>
                    <a:pt x="1429" y="1361"/>
                  </a:lnTo>
                  <a:lnTo>
                    <a:pt x="1446" y="1370"/>
                  </a:lnTo>
                  <a:lnTo>
                    <a:pt x="1463" y="1389"/>
                  </a:lnTo>
                  <a:lnTo>
                    <a:pt x="1500" y="1407"/>
                  </a:lnTo>
                  <a:lnTo>
                    <a:pt x="1521" y="1409"/>
                  </a:lnTo>
                  <a:lnTo>
                    <a:pt x="1547" y="1417"/>
                  </a:lnTo>
                  <a:lnTo>
                    <a:pt x="1577" y="1422"/>
                  </a:lnTo>
                  <a:lnTo>
                    <a:pt x="1616" y="1428"/>
                  </a:lnTo>
                  <a:lnTo>
                    <a:pt x="1622" y="1448"/>
                  </a:lnTo>
                  <a:lnTo>
                    <a:pt x="1632" y="1455"/>
                  </a:lnTo>
                  <a:lnTo>
                    <a:pt x="1658" y="1461"/>
                  </a:lnTo>
                  <a:lnTo>
                    <a:pt x="1670" y="1482"/>
                  </a:lnTo>
                  <a:lnTo>
                    <a:pt x="1683" y="1488"/>
                  </a:lnTo>
                  <a:lnTo>
                    <a:pt x="1712" y="1493"/>
                  </a:lnTo>
                  <a:lnTo>
                    <a:pt x="1714" y="1506"/>
                  </a:lnTo>
                  <a:lnTo>
                    <a:pt x="1744" y="1516"/>
                  </a:lnTo>
                  <a:lnTo>
                    <a:pt x="1761" y="1512"/>
                  </a:lnTo>
                  <a:lnTo>
                    <a:pt x="1775" y="1527"/>
                  </a:lnTo>
                  <a:lnTo>
                    <a:pt x="1776" y="1541"/>
                  </a:lnTo>
                  <a:lnTo>
                    <a:pt x="1783" y="1548"/>
                  </a:lnTo>
                  <a:lnTo>
                    <a:pt x="1794" y="1545"/>
                  </a:lnTo>
                  <a:lnTo>
                    <a:pt x="1802" y="1554"/>
                  </a:lnTo>
                  <a:lnTo>
                    <a:pt x="1807" y="1569"/>
                  </a:lnTo>
                  <a:lnTo>
                    <a:pt x="1823" y="1608"/>
                  </a:lnTo>
                  <a:lnTo>
                    <a:pt x="1810" y="1627"/>
                  </a:lnTo>
                  <a:lnTo>
                    <a:pt x="1807" y="1640"/>
                  </a:lnTo>
                  <a:lnTo>
                    <a:pt x="1797" y="1648"/>
                  </a:lnTo>
                  <a:lnTo>
                    <a:pt x="1759" y="1645"/>
                  </a:lnTo>
                  <a:lnTo>
                    <a:pt x="1746" y="1651"/>
                  </a:lnTo>
                  <a:lnTo>
                    <a:pt x="1733" y="1645"/>
                  </a:lnTo>
                  <a:lnTo>
                    <a:pt x="1710" y="1647"/>
                  </a:lnTo>
                  <a:lnTo>
                    <a:pt x="1687" y="1654"/>
                  </a:lnTo>
                  <a:lnTo>
                    <a:pt x="1675" y="1645"/>
                  </a:lnTo>
                  <a:lnTo>
                    <a:pt x="1725" y="1704"/>
                  </a:lnTo>
                  <a:lnTo>
                    <a:pt x="1729" y="1738"/>
                  </a:lnTo>
                  <a:lnTo>
                    <a:pt x="1719" y="1766"/>
                  </a:lnTo>
                  <a:lnTo>
                    <a:pt x="1748" y="1813"/>
                  </a:lnTo>
                  <a:lnTo>
                    <a:pt x="1797" y="1818"/>
                  </a:lnTo>
                  <a:lnTo>
                    <a:pt x="1824" y="1859"/>
                  </a:lnTo>
                  <a:lnTo>
                    <a:pt x="1824" y="1863"/>
                  </a:lnTo>
                  <a:lnTo>
                    <a:pt x="1833" y="1942"/>
                  </a:lnTo>
                  <a:lnTo>
                    <a:pt x="1860" y="1964"/>
                  </a:lnTo>
                  <a:lnTo>
                    <a:pt x="1885" y="1998"/>
                  </a:lnTo>
                  <a:lnTo>
                    <a:pt x="1904" y="2047"/>
                  </a:lnTo>
                  <a:lnTo>
                    <a:pt x="1922" y="2068"/>
                  </a:lnTo>
                  <a:lnTo>
                    <a:pt x="1940" y="2082"/>
                  </a:lnTo>
                  <a:lnTo>
                    <a:pt x="1971" y="2165"/>
                  </a:lnTo>
                  <a:lnTo>
                    <a:pt x="1982" y="2181"/>
                  </a:lnTo>
                  <a:lnTo>
                    <a:pt x="1990" y="2226"/>
                  </a:lnTo>
                  <a:lnTo>
                    <a:pt x="2035" y="2282"/>
                  </a:lnTo>
                  <a:lnTo>
                    <a:pt x="2088" y="2254"/>
                  </a:lnTo>
                  <a:lnTo>
                    <a:pt x="2116" y="2240"/>
                  </a:lnTo>
                  <a:lnTo>
                    <a:pt x="2125" y="2245"/>
                  </a:lnTo>
                  <a:lnTo>
                    <a:pt x="2152" y="2238"/>
                  </a:lnTo>
                  <a:lnTo>
                    <a:pt x="2211" y="2193"/>
                  </a:lnTo>
                  <a:lnTo>
                    <a:pt x="2234" y="2130"/>
                  </a:lnTo>
                  <a:lnTo>
                    <a:pt x="2276" y="2122"/>
                  </a:lnTo>
                  <a:lnTo>
                    <a:pt x="2319" y="2060"/>
                  </a:lnTo>
                  <a:lnTo>
                    <a:pt x="2404" y="1994"/>
                  </a:lnTo>
                  <a:lnTo>
                    <a:pt x="2376" y="1930"/>
                  </a:lnTo>
                  <a:lnTo>
                    <a:pt x="2390" y="1901"/>
                  </a:lnTo>
                  <a:lnTo>
                    <a:pt x="2430" y="1858"/>
                  </a:lnTo>
                  <a:lnTo>
                    <a:pt x="2417" y="1791"/>
                  </a:lnTo>
                  <a:lnTo>
                    <a:pt x="2411" y="1760"/>
                  </a:lnTo>
                  <a:lnTo>
                    <a:pt x="2406" y="1735"/>
                  </a:lnTo>
                  <a:lnTo>
                    <a:pt x="2376" y="1700"/>
                  </a:lnTo>
                  <a:lnTo>
                    <a:pt x="2413" y="1594"/>
                  </a:lnTo>
                  <a:lnTo>
                    <a:pt x="2380" y="1516"/>
                  </a:lnTo>
                  <a:lnTo>
                    <a:pt x="2437" y="1508"/>
                  </a:lnTo>
                  <a:lnTo>
                    <a:pt x="2440" y="1503"/>
                  </a:lnTo>
                  <a:lnTo>
                    <a:pt x="2458" y="1472"/>
                  </a:lnTo>
                  <a:lnTo>
                    <a:pt x="2444" y="1391"/>
                  </a:lnTo>
                  <a:lnTo>
                    <a:pt x="2441" y="1372"/>
                  </a:lnTo>
                  <a:lnTo>
                    <a:pt x="2475" y="1306"/>
                  </a:lnTo>
                  <a:lnTo>
                    <a:pt x="2494" y="1268"/>
                  </a:lnTo>
                  <a:lnTo>
                    <a:pt x="2487" y="1245"/>
                  </a:lnTo>
                  <a:lnTo>
                    <a:pt x="2468" y="1173"/>
                  </a:lnTo>
                  <a:lnTo>
                    <a:pt x="2434" y="1195"/>
                  </a:lnTo>
                  <a:lnTo>
                    <a:pt x="2415" y="1226"/>
                  </a:lnTo>
                  <a:lnTo>
                    <a:pt x="2381" y="1239"/>
                  </a:lnTo>
                  <a:lnTo>
                    <a:pt x="2374" y="1190"/>
                  </a:lnTo>
                  <a:lnTo>
                    <a:pt x="2330" y="1232"/>
                  </a:lnTo>
                  <a:lnTo>
                    <a:pt x="2274" y="1269"/>
                  </a:lnTo>
                  <a:lnTo>
                    <a:pt x="2260" y="1314"/>
                  </a:lnTo>
                  <a:lnTo>
                    <a:pt x="2202" y="1347"/>
                  </a:lnTo>
                  <a:lnTo>
                    <a:pt x="2189" y="1372"/>
                  </a:lnTo>
                  <a:lnTo>
                    <a:pt x="2127" y="1372"/>
                  </a:lnTo>
                  <a:lnTo>
                    <a:pt x="2102" y="1372"/>
                  </a:lnTo>
                  <a:lnTo>
                    <a:pt x="2053" y="1407"/>
                  </a:lnTo>
                  <a:lnTo>
                    <a:pt x="2035" y="1439"/>
                  </a:lnTo>
                  <a:lnTo>
                    <a:pt x="2017" y="1471"/>
                  </a:lnTo>
                  <a:lnTo>
                    <a:pt x="2007" y="1490"/>
                  </a:lnTo>
                  <a:lnTo>
                    <a:pt x="1936" y="1518"/>
                  </a:lnTo>
                  <a:lnTo>
                    <a:pt x="1927" y="1439"/>
                  </a:lnTo>
                  <a:lnTo>
                    <a:pt x="1938" y="1407"/>
                  </a:lnTo>
                  <a:lnTo>
                    <a:pt x="1898" y="1353"/>
                  </a:lnTo>
                  <a:lnTo>
                    <a:pt x="1890" y="1342"/>
                  </a:lnTo>
                  <a:lnTo>
                    <a:pt x="1896" y="1329"/>
                  </a:lnTo>
                  <a:lnTo>
                    <a:pt x="1885" y="1325"/>
                  </a:lnTo>
                  <a:lnTo>
                    <a:pt x="1871" y="1320"/>
                  </a:lnTo>
                  <a:lnTo>
                    <a:pt x="1839" y="1308"/>
                  </a:lnTo>
                  <a:lnTo>
                    <a:pt x="1785" y="1289"/>
                  </a:lnTo>
                  <a:lnTo>
                    <a:pt x="1769" y="1310"/>
                  </a:lnTo>
                  <a:lnTo>
                    <a:pt x="1752" y="1305"/>
                  </a:lnTo>
                  <a:lnTo>
                    <a:pt x="1756" y="1268"/>
                  </a:lnTo>
                  <a:lnTo>
                    <a:pt x="1737" y="1260"/>
                  </a:lnTo>
                  <a:lnTo>
                    <a:pt x="1722" y="1290"/>
                  </a:lnTo>
                  <a:lnTo>
                    <a:pt x="1672" y="1349"/>
                  </a:lnTo>
                  <a:lnTo>
                    <a:pt x="1652" y="1347"/>
                  </a:lnTo>
                  <a:lnTo>
                    <a:pt x="1634" y="1310"/>
                  </a:lnTo>
                  <a:lnTo>
                    <a:pt x="1619" y="1312"/>
                  </a:lnTo>
                  <a:lnTo>
                    <a:pt x="1614" y="1290"/>
                  </a:lnTo>
                  <a:lnTo>
                    <a:pt x="1602" y="1291"/>
                  </a:lnTo>
                  <a:lnTo>
                    <a:pt x="1577" y="1248"/>
                  </a:lnTo>
                  <a:lnTo>
                    <a:pt x="1602" y="1202"/>
                  </a:lnTo>
                  <a:lnTo>
                    <a:pt x="1619" y="1213"/>
                  </a:lnTo>
                  <a:lnTo>
                    <a:pt x="1658" y="1203"/>
                  </a:lnTo>
                  <a:lnTo>
                    <a:pt x="1679" y="1235"/>
                  </a:lnTo>
                  <a:lnTo>
                    <a:pt x="1692" y="1205"/>
                  </a:lnTo>
                  <a:lnTo>
                    <a:pt x="1727" y="1170"/>
                  </a:lnTo>
                  <a:lnTo>
                    <a:pt x="1744" y="1154"/>
                  </a:lnTo>
                  <a:lnTo>
                    <a:pt x="1749" y="1150"/>
                  </a:lnTo>
                  <a:lnTo>
                    <a:pt x="1767" y="1142"/>
                  </a:lnTo>
                  <a:lnTo>
                    <a:pt x="1758" y="1114"/>
                  </a:lnTo>
                  <a:lnTo>
                    <a:pt x="1733" y="1137"/>
                  </a:lnTo>
                  <a:lnTo>
                    <a:pt x="1703" y="1117"/>
                  </a:lnTo>
                  <a:lnTo>
                    <a:pt x="1689" y="1096"/>
                  </a:lnTo>
                  <a:lnTo>
                    <a:pt x="1686" y="1090"/>
                  </a:lnTo>
                  <a:lnTo>
                    <a:pt x="1663" y="1079"/>
                  </a:lnTo>
                  <a:lnTo>
                    <a:pt x="1641" y="1078"/>
                  </a:lnTo>
                  <a:lnTo>
                    <a:pt x="1638" y="1084"/>
                  </a:lnTo>
                  <a:lnTo>
                    <a:pt x="1625" y="1099"/>
                  </a:lnTo>
                  <a:lnTo>
                    <a:pt x="1616" y="1096"/>
                  </a:lnTo>
                  <a:lnTo>
                    <a:pt x="1606" y="1093"/>
                  </a:lnTo>
                  <a:lnTo>
                    <a:pt x="1596" y="1072"/>
                  </a:lnTo>
                  <a:lnTo>
                    <a:pt x="1582" y="1067"/>
                  </a:lnTo>
                  <a:lnTo>
                    <a:pt x="1580" y="1089"/>
                  </a:lnTo>
                  <a:lnTo>
                    <a:pt x="1551" y="1102"/>
                  </a:lnTo>
                  <a:lnTo>
                    <a:pt x="1541" y="1098"/>
                  </a:lnTo>
                  <a:lnTo>
                    <a:pt x="1551" y="1073"/>
                  </a:lnTo>
                  <a:lnTo>
                    <a:pt x="1555" y="1045"/>
                  </a:lnTo>
                  <a:lnTo>
                    <a:pt x="1549" y="1024"/>
                  </a:lnTo>
                  <a:lnTo>
                    <a:pt x="1560" y="1000"/>
                  </a:lnTo>
                  <a:lnTo>
                    <a:pt x="1548" y="907"/>
                  </a:lnTo>
                  <a:lnTo>
                    <a:pt x="1561" y="888"/>
                  </a:lnTo>
                  <a:lnTo>
                    <a:pt x="1552" y="874"/>
                  </a:lnTo>
                  <a:lnTo>
                    <a:pt x="1593" y="876"/>
                  </a:lnTo>
                  <a:lnTo>
                    <a:pt x="1628" y="836"/>
                  </a:lnTo>
                  <a:lnTo>
                    <a:pt x="1647" y="839"/>
                  </a:lnTo>
                  <a:lnTo>
                    <a:pt x="1659" y="851"/>
                  </a:lnTo>
                  <a:lnTo>
                    <a:pt x="1666" y="855"/>
                  </a:lnTo>
                  <a:lnTo>
                    <a:pt x="1697" y="839"/>
                  </a:lnTo>
                  <a:lnTo>
                    <a:pt x="1705" y="801"/>
                  </a:lnTo>
                  <a:lnTo>
                    <a:pt x="1690" y="791"/>
                  </a:lnTo>
                  <a:lnTo>
                    <a:pt x="1717" y="760"/>
                  </a:lnTo>
                  <a:lnTo>
                    <a:pt x="1732" y="747"/>
                  </a:lnTo>
                  <a:lnTo>
                    <a:pt x="1751" y="721"/>
                  </a:lnTo>
                  <a:lnTo>
                    <a:pt x="1749" y="713"/>
                  </a:lnTo>
                  <a:lnTo>
                    <a:pt x="1761" y="695"/>
                  </a:lnTo>
                  <a:lnTo>
                    <a:pt x="1806" y="648"/>
                  </a:lnTo>
                  <a:lnTo>
                    <a:pt x="1814" y="655"/>
                  </a:lnTo>
                  <a:lnTo>
                    <a:pt x="1839" y="627"/>
                  </a:lnTo>
                  <a:lnTo>
                    <a:pt x="1841" y="616"/>
                  </a:lnTo>
                  <a:lnTo>
                    <a:pt x="1852" y="583"/>
                  </a:lnTo>
                  <a:lnTo>
                    <a:pt x="1830" y="557"/>
                  </a:lnTo>
                  <a:lnTo>
                    <a:pt x="1811" y="564"/>
                  </a:lnTo>
                  <a:lnTo>
                    <a:pt x="1788" y="559"/>
                  </a:lnTo>
                  <a:lnTo>
                    <a:pt x="1796" y="530"/>
                  </a:lnTo>
                  <a:lnTo>
                    <a:pt x="1826" y="516"/>
                  </a:lnTo>
                  <a:lnTo>
                    <a:pt x="1847" y="473"/>
                  </a:lnTo>
                  <a:lnTo>
                    <a:pt x="1888" y="447"/>
                  </a:lnTo>
                  <a:lnTo>
                    <a:pt x="1902" y="401"/>
                  </a:lnTo>
                  <a:lnTo>
                    <a:pt x="1889" y="359"/>
                  </a:lnTo>
                  <a:lnTo>
                    <a:pt x="1903" y="332"/>
                  </a:lnTo>
                  <a:lnTo>
                    <a:pt x="1932" y="348"/>
                  </a:lnTo>
                  <a:lnTo>
                    <a:pt x="1960" y="325"/>
                  </a:lnTo>
                  <a:lnTo>
                    <a:pt x="1945" y="294"/>
                  </a:lnTo>
                  <a:lnTo>
                    <a:pt x="1919" y="259"/>
                  </a:lnTo>
                  <a:lnTo>
                    <a:pt x="1938" y="213"/>
                  </a:lnTo>
                  <a:lnTo>
                    <a:pt x="1954" y="194"/>
                  </a:lnTo>
                  <a:lnTo>
                    <a:pt x="1950" y="189"/>
                  </a:lnTo>
                  <a:lnTo>
                    <a:pt x="1922" y="152"/>
                  </a:lnTo>
                  <a:lnTo>
                    <a:pt x="1898" y="161"/>
                  </a:lnTo>
                  <a:lnTo>
                    <a:pt x="1911" y="211"/>
                  </a:lnTo>
                  <a:lnTo>
                    <a:pt x="1891" y="216"/>
                  </a:lnTo>
                  <a:lnTo>
                    <a:pt x="1849" y="145"/>
                  </a:lnTo>
                  <a:lnTo>
                    <a:pt x="1823" y="135"/>
                  </a:lnTo>
                  <a:lnTo>
                    <a:pt x="1817" y="95"/>
                  </a:lnTo>
                  <a:lnTo>
                    <a:pt x="1808" y="8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1313" y="2730"/>
              <a:ext cx="1504" cy="1376"/>
            </a:xfrm>
            <a:custGeom>
              <a:avLst/>
              <a:gdLst>
                <a:gd name="T0" fmla="*/ 1862 w 2502"/>
                <a:gd name="T1" fmla="*/ 1971 h 2291"/>
                <a:gd name="T2" fmla="*/ 1714 w 2502"/>
                <a:gd name="T3" fmla="*/ 1649 h 2291"/>
                <a:gd name="T4" fmla="*/ 1798 w 2502"/>
                <a:gd name="T5" fmla="*/ 1554 h 2291"/>
                <a:gd name="T6" fmla="*/ 1661 w 2502"/>
                <a:gd name="T7" fmla="*/ 1469 h 2291"/>
                <a:gd name="T8" fmla="*/ 1433 w 2502"/>
                <a:gd name="T9" fmla="*/ 1369 h 2291"/>
                <a:gd name="T10" fmla="*/ 1223 w 2502"/>
                <a:gd name="T11" fmla="*/ 1320 h 2291"/>
                <a:gd name="T12" fmla="*/ 973 w 2502"/>
                <a:gd name="T13" fmla="*/ 1286 h 2291"/>
                <a:gd name="T14" fmla="*/ 842 w 2502"/>
                <a:gd name="T15" fmla="*/ 1396 h 2291"/>
                <a:gd name="T16" fmla="*/ 668 w 2502"/>
                <a:gd name="T17" fmla="*/ 1434 h 2291"/>
                <a:gd name="T18" fmla="*/ 484 w 2502"/>
                <a:gd name="T19" fmla="*/ 1583 h 2291"/>
                <a:gd name="T20" fmla="*/ 318 w 2502"/>
                <a:gd name="T21" fmla="*/ 1766 h 2291"/>
                <a:gd name="T22" fmla="*/ 127 w 2502"/>
                <a:gd name="T23" fmla="*/ 1870 h 2291"/>
                <a:gd name="T24" fmla="*/ 0 w 2502"/>
                <a:gd name="T25" fmla="*/ 1568 h 2291"/>
                <a:gd name="T26" fmla="*/ 348 w 2502"/>
                <a:gd name="T27" fmla="*/ 883 h 2291"/>
                <a:gd name="T28" fmla="*/ 789 w 2502"/>
                <a:gd name="T29" fmla="*/ 374 h 2291"/>
                <a:gd name="T30" fmla="*/ 1211 w 2502"/>
                <a:gd name="T31" fmla="*/ 134 h 2291"/>
                <a:gd name="T32" fmla="*/ 1436 w 2502"/>
                <a:gd name="T33" fmla="*/ 199 h 2291"/>
                <a:gd name="T34" fmla="*/ 1912 w 2502"/>
                <a:gd name="T35" fmla="*/ 213 h 2291"/>
                <a:gd name="T36" fmla="*/ 1897 w 2502"/>
                <a:gd name="T37" fmla="*/ 364 h 2291"/>
                <a:gd name="T38" fmla="*/ 1849 w 2502"/>
                <a:gd name="T39" fmla="*/ 622 h 2291"/>
                <a:gd name="T40" fmla="*/ 1714 w 2502"/>
                <a:gd name="T41" fmla="*/ 805 h 2291"/>
                <a:gd name="T42" fmla="*/ 1569 w 2502"/>
                <a:gd name="T43" fmla="*/ 1005 h 2291"/>
                <a:gd name="T44" fmla="*/ 1629 w 2502"/>
                <a:gd name="T45" fmla="*/ 1100 h 2291"/>
                <a:gd name="T46" fmla="*/ 1755 w 2502"/>
                <a:gd name="T47" fmla="*/ 1158 h 2291"/>
                <a:gd name="T48" fmla="*/ 1622 w 2502"/>
                <a:gd name="T49" fmla="*/ 1291 h 2291"/>
                <a:gd name="T50" fmla="*/ 1789 w 2502"/>
                <a:gd name="T51" fmla="*/ 1290 h 2291"/>
                <a:gd name="T52" fmla="*/ 2204 w 2502"/>
                <a:gd name="T53" fmla="*/ 1350 h 2291"/>
                <a:gd name="T54" fmla="*/ 2449 w 2502"/>
                <a:gd name="T55" fmla="*/ 1377 h 2291"/>
                <a:gd name="T56" fmla="*/ 2385 w 2502"/>
                <a:gd name="T57" fmla="*/ 1935 h 2291"/>
                <a:gd name="T58" fmla="*/ 2039 w 2502"/>
                <a:gd name="T59" fmla="*/ 2291 h 2291"/>
                <a:gd name="T60" fmla="*/ 2322 w 2502"/>
                <a:gd name="T61" fmla="*/ 2062 h 2291"/>
                <a:gd name="T62" fmla="*/ 2460 w 2502"/>
                <a:gd name="T63" fmla="*/ 1476 h 2291"/>
                <a:gd name="T64" fmla="*/ 2267 w 2502"/>
                <a:gd name="T65" fmla="*/ 1322 h 2291"/>
                <a:gd name="T66" fmla="*/ 1897 w 2502"/>
                <a:gd name="T67" fmla="*/ 1336 h 2291"/>
                <a:gd name="T68" fmla="*/ 1622 w 2502"/>
                <a:gd name="T69" fmla="*/ 1321 h 2291"/>
                <a:gd name="T70" fmla="*/ 1747 w 2502"/>
                <a:gd name="T71" fmla="*/ 1156 h 2291"/>
                <a:gd name="T72" fmla="*/ 1646 w 2502"/>
                <a:gd name="T73" fmla="*/ 1091 h 2291"/>
                <a:gd name="T74" fmla="*/ 1551 w 2502"/>
                <a:gd name="T75" fmla="*/ 1028 h 2291"/>
                <a:gd name="T76" fmla="*/ 1699 w 2502"/>
                <a:gd name="T77" fmla="*/ 842 h 2291"/>
                <a:gd name="T78" fmla="*/ 1841 w 2502"/>
                <a:gd name="T79" fmla="*/ 630 h 2291"/>
                <a:gd name="T80" fmla="*/ 1903 w 2502"/>
                <a:gd name="T81" fmla="*/ 406 h 2291"/>
                <a:gd name="T82" fmla="*/ 1907 w 2502"/>
                <a:gd name="T83" fmla="*/ 169 h 2291"/>
                <a:gd name="T84" fmla="*/ 1435 w 2502"/>
                <a:gd name="T85" fmla="*/ 177 h 2291"/>
                <a:gd name="T86" fmla="*/ 1193 w 2502"/>
                <a:gd name="T87" fmla="*/ 150 h 2291"/>
                <a:gd name="T88" fmla="*/ 846 w 2502"/>
                <a:gd name="T89" fmla="*/ 450 h 2291"/>
                <a:gd name="T90" fmla="*/ 208 w 2502"/>
                <a:gd name="T91" fmla="*/ 1001 h 2291"/>
                <a:gd name="T92" fmla="*/ 185 w 2502"/>
                <a:gd name="T93" fmla="*/ 1684 h 2291"/>
                <a:gd name="T94" fmla="*/ 246 w 2502"/>
                <a:gd name="T95" fmla="*/ 1911 h 2291"/>
                <a:gd name="T96" fmla="*/ 413 w 2502"/>
                <a:gd name="T97" fmla="*/ 1643 h 2291"/>
                <a:gd name="T98" fmla="*/ 519 w 2502"/>
                <a:gd name="T99" fmla="*/ 1525 h 2291"/>
                <a:gd name="T100" fmla="*/ 712 w 2502"/>
                <a:gd name="T101" fmla="*/ 1445 h 2291"/>
                <a:gd name="T102" fmla="*/ 864 w 2502"/>
                <a:gd name="T103" fmla="*/ 1350 h 2291"/>
                <a:gd name="T104" fmla="*/ 1079 w 2502"/>
                <a:gd name="T105" fmla="*/ 1285 h 2291"/>
                <a:gd name="T106" fmla="*/ 1324 w 2502"/>
                <a:gd name="T107" fmla="*/ 1326 h 2291"/>
                <a:gd name="T108" fmla="*/ 1526 w 2502"/>
                <a:gd name="T109" fmla="*/ 1411 h 2291"/>
                <a:gd name="T110" fmla="*/ 1722 w 2502"/>
                <a:gd name="T111" fmla="*/ 1508 h 2291"/>
                <a:gd name="T112" fmla="*/ 1818 w 2502"/>
                <a:gd name="T113" fmla="*/ 1633 h 2291"/>
                <a:gd name="T114" fmla="*/ 1727 w 2502"/>
                <a:gd name="T115" fmla="*/ 1771 h 2291"/>
                <a:gd name="T116" fmla="*/ 1948 w 2502"/>
                <a:gd name="T117" fmla="*/ 2085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02" h="2291">
                  <a:moveTo>
                    <a:pt x="2039" y="2291"/>
                  </a:moveTo>
                  <a:lnTo>
                    <a:pt x="2039" y="2291"/>
                  </a:lnTo>
                  <a:lnTo>
                    <a:pt x="1992" y="2232"/>
                  </a:lnTo>
                  <a:lnTo>
                    <a:pt x="1984" y="2187"/>
                  </a:lnTo>
                  <a:lnTo>
                    <a:pt x="1973" y="2171"/>
                  </a:lnTo>
                  <a:lnTo>
                    <a:pt x="1942" y="2089"/>
                  </a:lnTo>
                  <a:lnTo>
                    <a:pt x="1925" y="2075"/>
                  </a:lnTo>
                  <a:lnTo>
                    <a:pt x="1906" y="2053"/>
                  </a:lnTo>
                  <a:lnTo>
                    <a:pt x="1888" y="2005"/>
                  </a:lnTo>
                  <a:lnTo>
                    <a:pt x="1862" y="1971"/>
                  </a:lnTo>
                  <a:lnTo>
                    <a:pt x="1834" y="1949"/>
                  </a:lnTo>
                  <a:lnTo>
                    <a:pt x="1826" y="1865"/>
                  </a:lnTo>
                  <a:lnTo>
                    <a:pt x="1800" y="1826"/>
                  </a:lnTo>
                  <a:lnTo>
                    <a:pt x="1751" y="1822"/>
                  </a:lnTo>
                  <a:lnTo>
                    <a:pt x="1720" y="1772"/>
                  </a:lnTo>
                  <a:lnTo>
                    <a:pt x="1731" y="1742"/>
                  </a:lnTo>
                  <a:lnTo>
                    <a:pt x="1727" y="1711"/>
                  </a:lnTo>
                  <a:lnTo>
                    <a:pt x="1659" y="1631"/>
                  </a:lnTo>
                  <a:lnTo>
                    <a:pt x="1693" y="1655"/>
                  </a:lnTo>
                  <a:lnTo>
                    <a:pt x="1714" y="1649"/>
                  </a:lnTo>
                  <a:lnTo>
                    <a:pt x="1738" y="1647"/>
                  </a:lnTo>
                  <a:lnTo>
                    <a:pt x="1751" y="1652"/>
                  </a:lnTo>
                  <a:lnTo>
                    <a:pt x="1763" y="1646"/>
                  </a:lnTo>
                  <a:lnTo>
                    <a:pt x="1801" y="1649"/>
                  </a:lnTo>
                  <a:lnTo>
                    <a:pt x="1809" y="1643"/>
                  </a:lnTo>
                  <a:lnTo>
                    <a:pt x="1812" y="1630"/>
                  </a:lnTo>
                  <a:lnTo>
                    <a:pt x="1824" y="1612"/>
                  </a:lnTo>
                  <a:lnTo>
                    <a:pt x="1809" y="1575"/>
                  </a:lnTo>
                  <a:lnTo>
                    <a:pt x="1804" y="1561"/>
                  </a:lnTo>
                  <a:lnTo>
                    <a:pt x="1798" y="1554"/>
                  </a:lnTo>
                  <a:lnTo>
                    <a:pt x="1787" y="1556"/>
                  </a:lnTo>
                  <a:lnTo>
                    <a:pt x="1778" y="1547"/>
                  </a:lnTo>
                  <a:lnTo>
                    <a:pt x="1777" y="1533"/>
                  </a:lnTo>
                  <a:lnTo>
                    <a:pt x="1764" y="1521"/>
                  </a:lnTo>
                  <a:lnTo>
                    <a:pt x="1749" y="1524"/>
                  </a:lnTo>
                  <a:lnTo>
                    <a:pt x="1716" y="1514"/>
                  </a:lnTo>
                  <a:lnTo>
                    <a:pt x="1714" y="1501"/>
                  </a:lnTo>
                  <a:lnTo>
                    <a:pt x="1688" y="1496"/>
                  </a:lnTo>
                  <a:lnTo>
                    <a:pt x="1673" y="1489"/>
                  </a:lnTo>
                  <a:lnTo>
                    <a:pt x="1661" y="1469"/>
                  </a:lnTo>
                  <a:lnTo>
                    <a:pt x="1635" y="1462"/>
                  </a:lnTo>
                  <a:lnTo>
                    <a:pt x="1624" y="1455"/>
                  </a:lnTo>
                  <a:lnTo>
                    <a:pt x="1619" y="1436"/>
                  </a:lnTo>
                  <a:lnTo>
                    <a:pt x="1582" y="1431"/>
                  </a:lnTo>
                  <a:lnTo>
                    <a:pt x="1551" y="1425"/>
                  </a:lnTo>
                  <a:lnTo>
                    <a:pt x="1525" y="1417"/>
                  </a:lnTo>
                  <a:lnTo>
                    <a:pt x="1504" y="1415"/>
                  </a:lnTo>
                  <a:lnTo>
                    <a:pt x="1465" y="1396"/>
                  </a:lnTo>
                  <a:lnTo>
                    <a:pt x="1449" y="1377"/>
                  </a:lnTo>
                  <a:lnTo>
                    <a:pt x="1433" y="1369"/>
                  </a:lnTo>
                  <a:lnTo>
                    <a:pt x="1421" y="1369"/>
                  </a:lnTo>
                  <a:lnTo>
                    <a:pt x="1408" y="1378"/>
                  </a:lnTo>
                  <a:lnTo>
                    <a:pt x="1387" y="1378"/>
                  </a:lnTo>
                  <a:lnTo>
                    <a:pt x="1370" y="1365"/>
                  </a:lnTo>
                  <a:lnTo>
                    <a:pt x="1348" y="1346"/>
                  </a:lnTo>
                  <a:lnTo>
                    <a:pt x="1321" y="1332"/>
                  </a:lnTo>
                  <a:lnTo>
                    <a:pt x="1294" y="1323"/>
                  </a:lnTo>
                  <a:lnTo>
                    <a:pt x="1275" y="1321"/>
                  </a:lnTo>
                  <a:lnTo>
                    <a:pt x="1268" y="1318"/>
                  </a:lnTo>
                  <a:lnTo>
                    <a:pt x="1223" y="1320"/>
                  </a:lnTo>
                  <a:lnTo>
                    <a:pt x="1222" y="1319"/>
                  </a:lnTo>
                  <a:lnTo>
                    <a:pt x="1173" y="1306"/>
                  </a:lnTo>
                  <a:lnTo>
                    <a:pt x="1146" y="1294"/>
                  </a:lnTo>
                  <a:lnTo>
                    <a:pt x="1118" y="1278"/>
                  </a:lnTo>
                  <a:lnTo>
                    <a:pt x="1107" y="1278"/>
                  </a:lnTo>
                  <a:lnTo>
                    <a:pt x="1094" y="1279"/>
                  </a:lnTo>
                  <a:lnTo>
                    <a:pt x="1083" y="1290"/>
                  </a:lnTo>
                  <a:lnTo>
                    <a:pt x="1050" y="1309"/>
                  </a:lnTo>
                  <a:lnTo>
                    <a:pt x="1003" y="1308"/>
                  </a:lnTo>
                  <a:lnTo>
                    <a:pt x="973" y="1286"/>
                  </a:lnTo>
                  <a:lnTo>
                    <a:pt x="950" y="1281"/>
                  </a:lnTo>
                  <a:lnTo>
                    <a:pt x="939" y="1288"/>
                  </a:lnTo>
                  <a:lnTo>
                    <a:pt x="920" y="1318"/>
                  </a:lnTo>
                  <a:lnTo>
                    <a:pt x="900" y="1324"/>
                  </a:lnTo>
                  <a:lnTo>
                    <a:pt x="890" y="1349"/>
                  </a:lnTo>
                  <a:lnTo>
                    <a:pt x="883" y="1357"/>
                  </a:lnTo>
                  <a:lnTo>
                    <a:pt x="866" y="1357"/>
                  </a:lnTo>
                  <a:lnTo>
                    <a:pt x="849" y="1372"/>
                  </a:lnTo>
                  <a:lnTo>
                    <a:pt x="848" y="1391"/>
                  </a:lnTo>
                  <a:lnTo>
                    <a:pt x="842" y="1396"/>
                  </a:lnTo>
                  <a:lnTo>
                    <a:pt x="832" y="1394"/>
                  </a:lnTo>
                  <a:lnTo>
                    <a:pt x="817" y="1408"/>
                  </a:lnTo>
                  <a:lnTo>
                    <a:pt x="790" y="1417"/>
                  </a:lnTo>
                  <a:lnTo>
                    <a:pt x="760" y="1422"/>
                  </a:lnTo>
                  <a:lnTo>
                    <a:pt x="737" y="1439"/>
                  </a:lnTo>
                  <a:lnTo>
                    <a:pt x="732" y="1447"/>
                  </a:lnTo>
                  <a:lnTo>
                    <a:pt x="712" y="1452"/>
                  </a:lnTo>
                  <a:lnTo>
                    <a:pt x="693" y="1446"/>
                  </a:lnTo>
                  <a:lnTo>
                    <a:pt x="681" y="1434"/>
                  </a:lnTo>
                  <a:lnTo>
                    <a:pt x="668" y="1434"/>
                  </a:lnTo>
                  <a:lnTo>
                    <a:pt x="613" y="1443"/>
                  </a:lnTo>
                  <a:lnTo>
                    <a:pt x="603" y="1444"/>
                  </a:lnTo>
                  <a:lnTo>
                    <a:pt x="589" y="1455"/>
                  </a:lnTo>
                  <a:lnTo>
                    <a:pt x="576" y="1475"/>
                  </a:lnTo>
                  <a:lnTo>
                    <a:pt x="547" y="1496"/>
                  </a:lnTo>
                  <a:lnTo>
                    <a:pt x="540" y="1510"/>
                  </a:lnTo>
                  <a:lnTo>
                    <a:pt x="525" y="1529"/>
                  </a:lnTo>
                  <a:lnTo>
                    <a:pt x="520" y="1537"/>
                  </a:lnTo>
                  <a:lnTo>
                    <a:pt x="487" y="1557"/>
                  </a:lnTo>
                  <a:lnTo>
                    <a:pt x="484" y="1583"/>
                  </a:lnTo>
                  <a:lnTo>
                    <a:pt x="467" y="1608"/>
                  </a:lnTo>
                  <a:lnTo>
                    <a:pt x="468" y="1634"/>
                  </a:lnTo>
                  <a:lnTo>
                    <a:pt x="457" y="1640"/>
                  </a:lnTo>
                  <a:lnTo>
                    <a:pt x="448" y="1658"/>
                  </a:lnTo>
                  <a:lnTo>
                    <a:pt x="423" y="1649"/>
                  </a:lnTo>
                  <a:lnTo>
                    <a:pt x="415" y="1649"/>
                  </a:lnTo>
                  <a:lnTo>
                    <a:pt x="394" y="1667"/>
                  </a:lnTo>
                  <a:lnTo>
                    <a:pt x="362" y="1712"/>
                  </a:lnTo>
                  <a:lnTo>
                    <a:pt x="348" y="1727"/>
                  </a:lnTo>
                  <a:lnTo>
                    <a:pt x="318" y="1766"/>
                  </a:lnTo>
                  <a:lnTo>
                    <a:pt x="310" y="1783"/>
                  </a:lnTo>
                  <a:lnTo>
                    <a:pt x="307" y="1808"/>
                  </a:lnTo>
                  <a:lnTo>
                    <a:pt x="293" y="1850"/>
                  </a:lnTo>
                  <a:lnTo>
                    <a:pt x="280" y="1878"/>
                  </a:lnTo>
                  <a:lnTo>
                    <a:pt x="263" y="1897"/>
                  </a:lnTo>
                  <a:lnTo>
                    <a:pt x="252" y="1914"/>
                  </a:lnTo>
                  <a:lnTo>
                    <a:pt x="238" y="1932"/>
                  </a:lnTo>
                  <a:lnTo>
                    <a:pt x="226" y="1941"/>
                  </a:lnTo>
                  <a:lnTo>
                    <a:pt x="159" y="1910"/>
                  </a:lnTo>
                  <a:lnTo>
                    <a:pt x="127" y="1870"/>
                  </a:lnTo>
                  <a:lnTo>
                    <a:pt x="134" y="1856"/>
                  </a:lnTo>
                  <a:lnTo>
                    <a:pt x="140" y="1845"/>
                  </a:lnTo>
                  <a:lnTo>
                    <a:pt x="157" y="1815"/>
                  </a:lnTo>
                  <a:lnTo>
                    <a:pt x="198" y="1766"/>
                  </a:lnTo>
                  <a:lnTo>
                    <a:pt x="222" y="1723"/>
                  </a:lnTo>
                  <a:lnTo>
                    <a:pt x="205" y="1698"/>
                  </a:lnTo>
                  <a:lnTo>
                    <a:pt x="200" y="1686"/>
                  </a:lnTo>
                  <a:lnTo>
                    <a:pt x="183" y="1691"/>
                  </a:lnTo>
                  <a:lnTo>
                    <a:pt x="74" y="1593"/>
                  </a:lnTo>
                  <a:lnTo>
                    <a:pt x="0" y="1568"/>
                  </a:lnTo>
                  <a:lnTo>
                    <a:pt x="26" y="1517"/>
                  </a:lnTo>
                  <a:lnTo>
                    <a:pt x="45" y="1496"/>
                  </a:lnTo>
                  <a:lnTo>
                    <a:pt x="23" y="1417"/>
                  </a:lnTo>
                  <a:lnTo>
                    <a:pt x="75" y="1368"/>
                  </a:lnTo>
                  <a:lnTo>
                    <a:pt x="110" y="1283"/>
                  </a:lnTo>
                  <a:lnTo>
                    <a:pt x="202" y="1178"/>
                  </a:lnTo>
                  <a:lnTo>
                    <a:pt x="107" y="1081"/>
                  </a:lnTo>
                  <a:lnTo>
                    <a:pt x="205" y="995"/>
                  </a:lnTo>
                  <a:lnTo>
                    <a:pt x="248" y="980"/>
                  </a:lnTo>
                  <a:lnTo>
                    <a:pt x="348" y="883"/>
                  </a:lnTo>
                  <a:lnTo>
                    <a:pt x="476" y="741"/>
                  </a:lnTo>
                  <a:lnTo>
                    <a:pt x="528" y="713"/>
                  </a:lnTo>
                  <a:lnTo>
                    <a:pt x="691" y="615"/>
                  </a:lnTo>
                  <a:lnTo>
                    <a:pt x="713" y="565"/>
                  </a:lnTo>
                  <a:lnTo>
                    <a:pt x="760" y="552"/>
                  </a:lnTo>
                  <a:lnTo>
                    <a:pt x="805" y="510"/>
                  </a:lnTo>
                  <a:lnTo>
                    <a:pt x="819" y="499"/>
                  </a:lnTo>
                  <a:lnTo>
                    <a:pt x="838" y="452"/>
                  </a:lnTo>
                  <a:lnTo>
                    <a:pt x="797" y="409"/>
                  </a:lnTo>
                  <a:lnTo>
                    <a:pt x="789" y="374"/>
                  </a:lnTo>
                  <a:lnTo>
                    <a:pt x="790" y="373"/>
                  </a:lnTo>
                  <a:lnTo>
                    <a:pt x="853" y="252"/>
                  </a:lnTo>
                  <a:lnTo>
                    <a:pt x="901" y="268"/>
                  </a:lnTo>
                  <a:lnTo>
                    <a:pt x="994" y="233"/>
                  </a:lnTo>
                  <a:lnTo>
                    <a:pt x="1069" y="183"/>
                  </a:lnTo>
                  <a:lnTo>
                    <a:pt x="1084" y="173"/>
                  </a:lnTo>
                  <a:lnTo>
                    <a:pt x="1119" y="157"/>
                  </a:lnTo>
                  <a:lnTo>
                    <a:pt x="1154" y="150"/>
                  </a:lnTo>
                  <a:lnTo>
                    <a:pt x="1192" y="144"/>
                  </a:lnTo>
                  <a:lnTo>
                    <a:pt x="1211" y="134"/>
                  </a:lnTo>
                  <a:lnTo>
                    <a:pt x="1241" y="92"/>
                  </a:lnTo>
                  <a:lnTo>
                    <a:pt x="1278" y="57"/>
                  </a:lnTo>
                  <a:lnTo>
                    <a:pt x="1403" y="0"/>
                  </a:lnTo>
                  <a:lnTo>
                    <a:pt x="1410" y="20"/>
                  </a:lnTo>
                  <a:lnTo>
                    <a:pt x="1396" y="94"/>
                  </a:lnTo>
                  <a:lnTo>
                    <a:pt x="1443" y="137"/>
                  </a:lnTo>
                  <a:lnTo>
                    <a:pt x="1439" y="160"/>
                  </a:lnTo>
                  <a:lnTo>
                    <a:pt x="1444" y="161"/>
                  </a:lnTo>
                  <a:lnTo>
                    <a:pt x="1442" y="178"/>
                  </a:lnTo>
                  <a:lnTo>
                    <a:pt x="1436" y="199"/>
                  </a:lnTo>
                  <a:lnTo>
                    <a:pt x="1471" y="201"/>
                  </a:lnTo>
                  <a:lnTo>
                    <a:pt x="1528" y="206"/>
                  </a:lnTo>
                  <a:lnTo>
                    <a:pt x="1778" y="61"/>
                  </a:lnTo>
                  <a:lnTo>
                    <a:pt x="1816" y="87"/>
                  </a:lnTo>
                  <a:lnTo>
                    <a:pt x="1825" y="99"/>
                  </a:lnTo>
                  <a:lnTo>
                    <a:pt x="1831" y="138"/>
                  </a:lnTo>
                  <a:lnTo>
                    <a:pt x="1856" y="147"/>
                  </a:lnTo>
                  <a:lnTo>
                    <a:pt x="1857" y="148"/>
                  </a:lnTo>
                  <a:lnTo>
                    <a:pt x="1898" y="217"/>
                  </a:lnTo>
                  <a:lnTo>
                    <a:pt x="1912" y="213"/>
                  </a:lnTo>
                  <a:lnTo>
                    <a:pt x="1899" y="164"/>
                  </a:lnTo>
                  <a:lnTo>
                    <a:pt x="1928" y="153"/>
                  </a:lnTo>
                  <a:lnTo>
                    <a:pt x="1963" y="200"/>
                  </a:lnTo>
                  <a:lnTo>
                    <a:pt x="1946" y="220"/>
                  </a:lnTo>
                  <a:lnTo>
                    <a:pt x="1928" y="264"/>
                  </a:lnTo>
                  <a:lnTo>
                    <a:pt x="1953" y="297"/>
                  </a:lnTo>
                  <a:lnTo>
                    <a:pt x="1969" y="331"/>
                  </a:lnTo>
                  <a:lnTo>
                    <a:pt x="1937" y="357"/>
                  </a:lnTo>
                  <a:lnTo>
                    <a:pt x="1910" y="341"/>
                  </a:lnTo>
                  <a:lnTo>
                    <a:pt x="1897" y="364"/>
                  </a:lnTo>
                  <a:lnTo>
                    <a:pt x="1910" y="406"/>
                  </a:lnTo>
                  <a:lnTo>
                    <a:pt x="1896" y="454"/>
                  </a:lnTo>
                  <a:lnTo>
                    <a:pt x="1855" y="480"/>
                  </a:lnTo>
                  <a:lnTo>
                    <a:pt x="1834" y="523"/>
                  </a:lnTo>
                  <a:lnTo>
                    <a:pt x="1804" y="537"/>
                  </a:lnTo>
                  <a:lnTo>
                    <a:pt x="1797" y="561"/>
                  </a:lnTo>
                  <a:lnTo>
                    <a:pt x="1816" y="565"/>
                  </a:lnTo>
                  <a:lnTo>
                    <a:pt x="1836" y="558"/>
                  </a:lnTo>
                  <a:lnTo>
                    <a:pt x="1861" y="588"/>
                  </a:lnTo>
                  <a:lnTo>
                    <a:pt x="1849" y="622"/>
                  </a:lnTo>
                  <a:lnTo>
                    <a:pt x="1847" y="634"/>
                  </a:lnTo>
                  <a:lnTo>
                    <a:pt x="1820" y="664"/>
                  </a:lnTo>
                  <a:lnTo>
                    <a:pt x="1811" y="658"/>
                  </a:lnTo>
                  <a:lnTo>
                    <a:pt x="1768" y="703"/>
                  </a:lnTo>
                  <a:lnTo>
                    <a:pt x="1757" y="718"/>
                  </a:lnTo>
                  <a:lnTo>
                    <a:pt x="1760" y="726"/>
                  </a:lnTo>
                  <a:lnTo>
                    <a:pt x="1739" y="755"/>
                  </a:lnTo>
                  <a:lnTo>
                    <a:pt x="1724" y="767"/>
                  </a:lnTo>
                  <a:lnTo>
                    <a:pt x="1700" y="795"/>
                  </a:lnTo>
                  <a:lnTo>
                    <a:pt x="1714" y="805"/>
                  </a:lnTo>
                  <a:lnTo>
                    <a:pt x="1705" y="847"/>
                  </a:lnTo>
                  <a:lnTo>
                    <a:pt x="1671" y="864"/>
                  </a:lnTo>
                  <a:lnTo>
                    <a:pt x="1661" y="858"/>
                  </a:lnTo>
                  <a:lnTo>
                    <a:pt x="1650" y="847"/>
                  </a:lnTo>
                  <a:lnTo>
                    <a:pt x="1634" y="844"/>
                  </a:lnTo>
                  <a:lnTo>
                    <a:pt x="1599" y="885"/>
                  </a:lnTo>
                  <a:lnTo>
                    <a:pt x="1564" y="882"/>
                  </a:lnTo>
                  <a:lnTo>
                    <a:pt x="1570" y="893"/>
                  </a:lnTo>
                  <a:lnTo>
                    <a:pt x="1557" y="913"/>
                  </a:lnTo>
                  <a:lnTo>
                    <a:pt x="1569" y="1005"/>
                  </a:lnTo>
                  <a:lnTo>
                    <a:pt x="1558" y="1029"/>
                  </a:lnTo>
                  <a:lnTo>
                    <a:pt x="1563" y="1050"/>
                  </a:lnTo>
                  <a:lnTo>
                    <a:pt x="1559" y="1079"/>
                  </a:lnTo>
                  <a:lnTo>
                    <a:pt x="1551" y="1101"/>
                  </a:lnTo>
                  <a:lnTo>
                    <a:pt x="1556" y="1103"/>
                  </a:lnTo>
                  <a:lnTo>
                    <a:pt x="1582" y="1092"/>
                  </a:lnTo>
                  <a:lnTo>
                    <a:pt x="1584" y="1067"/>
                  </a:lnTo>
                  <a:lnTo>
                    <a:pt x="1604" y="1075"/>
                  </a:lnTo>
                  <a:lnTo>
                    <a:pt x="1613" y="1095"/>
                  </a:lnTo>
                  <a:lnTo>
                    <a:pt x="1629" y="1100"/>
                  </a:lnTo>
                  <a:lnTo>
                    <a:pt x="1640" y="1087"/>
                  </a:lnTo>
                  <a:lnTo>
                    <a:pt x="1644" y="1080"/>
                  </a:lnTo>
                  <a:lnTo>
                    <a:pt x="1669" y="1081"/>
                  </a:lnTo>
                  <a:lnTo>
                    <a:pt x="1694" y="1093"/>
                  </a:lnTo>
                  <a:lnTo>
                    <a:pt x="1697" y="1100"/>
                  </a:lnTo>
                  <a:lnTo>
                    <a:pt x="1710" y="1119"/>
                  </a:lnTo>
                  <a:lnTo>
                    <a:pt x="1738" y="1138"/>
                  </a:lnTo>
                  <a:lnTo>
                    <a:pt x="1764" y="1113"/>
                  </a:lnTo>
                  <a:lnTo>
                    <a:pt x="1776" y="1149"/>
                  </a:lnTo>
                  <a:lnTo>
                    <a:pt x="1755" y="1158"/>
                  </a:lnTo>
                  <a:lnTo>
                    <a:pt x="1751" y="1161"/>
                  </a:lnTo>
                  <a:lnTo>
                    <a:pt x="1734" y="1178"/>
                  </a:lnTo>
                  <a:lnTo>
                    <a:pt x="1699" y="1212"/>
                  </a:lnTo>
                  <a:lnTo>
                    <a:pt x="1684" y="1247"/>
                  </a:lnTo>
                  <a:lnTo>
                    <a:pt x="1662" y="1212"/>
                  </a:lnTo>
                  <a:lnTo>
                    <a:pt x="1623" y="1222"/>
                  </a:lnTo>
                  <a:lnTo>
                    <a:pt x="1608" y="1212"/>
                  </a:lnTo>
                  <a:lnTo>
                    <a:pt x="1586" y="1253"/>
                  </a:lnTo>
                  <a:lnTo>
                    <a:pt x="1609" y="1292"/>
                  </a:lnTo>
                  <a:lnTo>
                    <a:pt x="1622" y="1291"/>
                  </a:lnTo>
                  <a:lnTo>
                    <a:pt x="1627" y="1314"/>
                  </a:lnTo>
                  <a:lnTo>
                    <a:pt x="1641" y="1311"/>
                  </a:lnTo>
                  <a:lnTo>
                    <a:pt x="1659" y="1349"/>
                  </a:lnTo>
                  <a:lnTo>
                    <a:pt x="1676" y="1350"/>
                  </a:lnTo>
                  <a:lnTo>
                    <a:pt x="1724" y="1293"/>
                  </a:lnTo>
                  <a:lnTo>
                    <a:pt x="1740" y="1260"/>
                  </a:lnTo>
                  <a:lnTo>
                    <a:pt x="1765" y="1271"/>
                  </a:lnTo>
                  <a:lnTo>
                    <a:pt x="1760" y="1308"/>
                  </a:lnTo>
                  <a:lnTo>
                    <a:pt x="1773" y="1311"/>
                  </a:lnTo>
                  <a:lnTo>
                    <a:pt x="1789" y="1290"/>
                  </a:lnTo>
                  <a:lnTo>
                    <a:pt x="1906" y="1333"/>
                  </a:lnTo>
                  <a:lnTo>
                    <a:pt x="1899" y="1347"/>
                  </a:lnTo>
                  <a:lnTo>
                    <a:pt x="1947" y="1412"/>
                  </a:lnTo>
                  <a:lnTo>
                    <a:pt x="1936" y="1444"/>
                  </a:lnTo>
                  <a:lnTo>
                    <a:pt x="1943" y="1519"/>
                  </a:lnTo>
                  <a:lnTo>
                    <a:pt x="2009" y="1493"/>
                  </a:lnTo>
                  <a:lnTo>
                    <a:pt x="2056" y="1409"/>
                  </a:lnTo>
                  <a:lnTo>
                    <a:pt x="2106" y="1374"/>
                  </a:lnTo>
                  <a:lnTo>
                    <a:pt x="2192" y="1374"/>
                  </a:lnTo>
                  <a:lnTo>
                    <a:pt x="2204" y="1350"/>
                  </a:lnTo>
                  <a:lnTo>
                    <a:pt x="2262" y="1317"/>
                  </a:lnTo>
                  <a:lnTo>
                    <a:pt x="2276" y="1272"/>
                  </a:lnTo>
                  <a:lnTo>
                    <a:pt x="2333" y="1234"/>
                  </a:lnTo>
                  <a:lnTo>
                    <a:pt x="2381" y="1188"/>
                  </a:lnTo>
                  <a:lnTo>
                    <a:pt x="2389" y="1240"/>
                  </a:lnTo>
                  <a:lnTo>
                    <a:pt x="2418" y="1228"/>
                  </a:lnTo>
                  <a:lnTo>
                    <a:pt x="2437" y="1197"/>
                  </a:lnTo>
                  <a:lnTo>
                    <a:pt x="2475" y="1172"/>
                  </a:lnTo>
                  <a:lnTo>
                    <a:pt x="2502" y="1274"/>
                  </a:lnTo>
                  <a:lnTo>
                    <a:pt x="2449" y="1377"/>
                  </a:lnTo>
                  <a:lnTo>
                    <a:pt x="2467" y="1478"/>
                  </a:lnTo>
                  <a:lnTo>
                    <a:pt x="2444" y="1516"/>
                  </a:lnTo>
                  <a:lnTo>
                    <a:pt x="2389" y="1523"/>
                  </a:lnTo>
                  <a:lnTo>
                    <a:pt x="2422" y="1599"/>
                  </a:lnTo>
                  <a:lnTo>
                    <a:pt x="2421" y="1600"/>
                  </a:lnTo>
                  <a:lnTo>
                    <a:pt x="2385" y="1704"/>
                  </a:lnTo>
                  <a:lnTo>
                    <a:pt x="2414" y="1738"/>
                  </a:lnTo>
                  <a:lnTo>
                    <a:pt x="2439" y="1864"/>
                  </a:lnTo>
                  <a:lnTo>
                    <a:pt x="2398" y="1908"/>
                  </a:lnTo>
                  <a:lnTo>
                    <a:pt x="2385" y="1935"/>
                  </a:lnTo>
                  <a:lnTo>
                    <a:pt x="2414" y="2000"/>
                  </a:lnTo>
                  <a:lnTo>
                    <a:pt x="2326" y="2067"/>
                  </a:lnTo>
                  <a:lnTo>
                    <a:pt x="2283" y="2130"/>
                  </a:lnTo>
                  <a:lnTo>
                    <a:pt x="2241" y="2138"/>
                  </a:lnTo>
                  <a:lnTo>
                    <a:pt x="2218" y="2200"/>
                  </a:lnTo>
                  <a:lnTo>
                    <a:pt x="2158" y="2247"/>
                  </a:lnTo>
                  <a:lnTo>
                    <a:pt x="2129" y="2253"/>
                  </a:lnTo>
                  <a:lnTo>
                    <a:pt x="2121" y="2249"/>
                  </a:lnTo>
                  <a:lnTo>
                    <a:pt x="2095" y="2262"/>
                  </a:lnTo>
                  <a:lnTo>
                    <a:pt x="2039" y="2291"/>
                  </a:lnTo>
                  <a:close/>
                  <a:moveTo>
                    <a:pt x="1998" y="2230"/>
                  </a:moveTo>
                  <a:lnTo>
                    <a:pt x="1998" y="2230"/>
                  </a:lnTo>
                  <a:lnTo>
                    <a:pt x="2041" y="2283"/>
                  </a:lnTo>
                  <a:lnTo>
                    <a:pt x="2121" y="2241"/>
                  </a:lnTo>
                  <a:lnTo>
                    <a:pt x="2130" y="2246"/>
                  </a:lnTo>
                  <a:lnTo>
                    <a:pt x="2156" y="2240"/>
                  </a:lnTo>
                  <a:lnTo>
                    <a:pt x="2213" y="2196"/>
                  </a:lnTo>
                  <a:lnTo>
                    <a:pt x="2236" y="2133"/>
                  </a:lnTo>
                  <a:lnTo>
                    <a:pt x="2279" y="2124"/>
                  </a:lnTo>
                  <a:lnTo>
                    <a:pt x="2322" y="2062"/>
                  </a:lnTo>
                  <a:lnTo>
                    <a:pt x="2405" y="1998"/>
                  </a:lnTo>
                  <a:lnTo>
                    <a:pt x="2377" y="1935"/>
                  </a:lnTo>
                  <a:lnTo>
                    <a:pt x="2392" y="1904"/>
                  </a:lnTo>
                  <a:lnTo>
                    <a:pt x="2432" y="1862"/>
                  </a:lnTo>
                  <a:lnTo>
                    <a:pt x="2408" y="1742"/>
                  </a:lnTo>
                  <a:lnTo>
                    <a:pt x="2377" y="1706"/>
                  </a:lnTo>
                  <a:lnTo>
                    <a:pt x="2414" y="1599"/>
                  </a:lnTo>
                  <a:lnTo>
                    <a:pt x="2380" y="1518"/>
                  </a:lnTo>
                  <a:lnTo>
                    <a:pt x="2440" y="1510"/>
                  </a:lnTo>
                  <a:lnTo>
                    <a:pt x="2460" y="1476"/>
                  </a:lnTo>
                  <a:lnTo>
                    <a:pt x="2442" y="1376"/>
                  </a:lnTo>
                  <a:lnTo>
                    <a:pt x="2495" y="1273"/>
                  </a:lnTo>
                  <a:lnTo>
                    <a:pt x="2471" y="1183"/>
                  </a:lnTo>
                  <a:lnTo>
                    <a:pt x="2441" y="1202"/>
                  </a:lnTo>
                  <a:lnTo>
                    <a:pt x="2423" y="1234"/>
                  </a:lnTo>
                  <a:lnTo>
                    <a:pt x="2383" y="1249"/>
                  </a:lnTo>
                  <a:lnTo>
                    <a:pt x="2377" y="1202"/>
                  </a:lnTo>
                  <a:lnTo>
                    <a:pt x="2337" y="1239"/>
                  </a:lnTo>
                  <a:lnTo>
                    <a:pt x="2282" y="1276"/>
                  </a:lnTo>
                  <a:lnTo>
                    <a:pt x="2267" y="1322"/>
                  </a:lnTo>
                  <a:lnTo>
                    <a:pt x="2209" y="1354"/>
                  </a:lnTo>
                  <a:lnTo>
                    <a:pt x="2196" y="1381"/>
                  </a:lnTo>
                  <a:lnTo>
                    <a:pt x="2108" y="1381"/>
                  </a:lnTo>
                  <a:lnTo>
                    <a:pt x="2060" y="1414"/>
                  </a:lnTo>
                  <a:lnTo>
                    <a:pt x="2014" y="1498"/>
                  </a:lnTo>
                  <a:lnTo>
                    <a:pt x="1938" y="1528"/>
                  </a:lnTo>
                  <a:lnTo>
                    <a:pt x="1929" y="1444"/>
                  </a:lnTo>
                  <a:lnTo>
                    <a:pt x="1940" y="1413"/>
                  </a:lnTo>
                  <a:lnTo>
                    <a:pt x="1891" y="1347"/>
                  </a:lnTo>
                  <a:lnTo>
                    <a:pt x="1897" y="1336"/>
                  </a:lnTo>
                  <a:lnTo>
                    <a:pt x="1791" y="1298"/>
                  </a:lnTo>
                  <a:lnTo>
                    <a:pt x="1775" y="1319"/>
                  </a:lnTo>
                  <a:lnTo>
                    <a:pt x="1753" y="1313"/>
                  </a:lnTo>
                  <a:lnTo>
                    <a:pt x="1758" y="1275"/>
                  </a:lnTo>
                  <a:lnTo>
                    <a:pt x="1743" y="1269"/>
                  </a:lnTo>
                  <a:lnTo>
                    <a:pt x="1730" y="1297"/>
                  </a:lnTo>
                  <a:lnTo>
                    <a:pt x="1679" y="1357"/>
                  </a:lnTo>
                  <a:lnTo>
                    <a:pt x="1654" y="1355"/>
                  </a:lnTo>
                  <a:lnTo>
                    <a:pt x="1637" y="1318"/>
                  </a:lnTo>
                  <a:lnTo>
                    <a:pt x="1622" y="1321"/>
                  </a:lnTo>
                  <a:lnTo>
                    <a:pt x="1616" y="1298"/>
                  </a:lnTo>
                  <a:lnTo>
                    <a:pt x="1605" y="1299"/>
                  </a:lnTo>
                  <a:lnTo>
                    <a:pt x="1578" y="1253"/>
                  </a:lnTo>
                  <a:lnTo>
                    <a:pt x="1605" y="1203"/>
                  </a:lnTo>
                  <a:lnTo>
                    <a:pt x="1625" y="1215"/>
                  </a:lnTo>
                  <a:lnTo>
                    <a:pt x="1665" y="1204"/>
                  </a:lnTo>
                  <a:lnTo>
                    <a:pt x="1683" y="1233"/>
                  </a:lnTo>
                  <a:lnTo>
                    <a:pt x="1694" y="1207"/>
                  </a:lnTo>
                  <a:lnTo>
                    <a:pt x="1729" y="1173"/>
                  </a:lnTo>
                  <a:lnTo>
                    <a:pt x="1747" y="1156"/>
                  </a:lnTo>
                  <a:lnTo>
                    <a:pt x="1752" y="1153"/>
                  </a:lnTo>
                  <a:lnTo>
                    <a:pt x="1768" y="1145"/>
                  </a:lnTo>
                  <a:lnTo>
                    <a:pt x="1761" y="1125"/>
                  </a:lnTo>
                  <a:lnTo>
                    <a:pt x="1738" y="1147"/>
                  </a:lnTo>
                  <a:lnTo>
                    <a:pt x="1705" y="1124"/>
                  </a:lnTo>
                  <a:lnTo>
                    <a:pt x="1691" y="1103"/>
                  </a:lnTo>
                  <a:lnTo>
                    <a:pt x="1689" y="1098"/>
                  </a:lnTo>
                  <a:lnTo>
                    <a:pt x="1667" y="1087"/>
                  </a:lnTo>
                  <a:lnTo>
                    <a:pt x="1648" y="1087"/>
                  </a:lnTo>
                  <a:lnTo>
                    <a:pt x="1646" y="1091"/>
                  </a:lnTo>
                  <a:lnTo>
                    <a:pt x="1631" y="1107"/>
                  </a:lnTo>
                  <a:lnTo>
                    <a:pt x="1609" y="1101"/>
                  </a:lnTo>
                  <a:lnTo>
                    <a:pt x="1599" y="1080"/>
                  </a:lnTo>
                  <a:lnTo>
                    <a:pt x="1590" y="1077"/>
                  </a:lnTo>
                  <a:lnTo>
                    <a:pt x="1589" y="1097"/>
                  </a:lnTo>
                  <a:lnTo>
                    <a:pt x="1556" y="1110"/>
                  </a:lnTo>
                  <a:lnTo>
                    <a:pt x="1542" y="1105"/>
                  </a:lnTo>
                  <a:lnTo>
                    <a:pt x="1553" y="1077"/>
                  </a:lnTo>
                  <a:lnTo>
                    <a:pt x="1557" y="1050"/>
                  </a:lnTo>
                  <a:lnTo>
                    <a:pt x="1551" y="1028"/>
                  </a:lnTo>
                  <a:lnTo>
                    <a:pt x="1562" y="1004"/>
                  </a:lnTo>
                  <a:lnTo>
                    <a:pt x="1550" y="911"/>
                  </a:lnTo>
                  <a:lnTo>
                    <a:pt x="1562" y="893"/>
                  </a:lnTo>
                  <a:lnTo>
                    <a:pt x="1551" y="875"/>
                  </a:lnTo>
                  <a:lnTo>
                    <a:pt x="1596" y="878"/>
                  </a:lnTo>
                  <a:lnTo>
                    <a:pt x="1632" y="837"/>
                  </a:lnTo>
                  <a:lnTo>
                    <a:pt x="1653" y="841"/>
                  </a:lnTo>
                  <a:lnTo>
                    <a:pt x="1666" y="853"/>
                  </a:lnTo>
                  <a:lnTo>
                    <a:pt x="1672" y="856"/>
                  </a:lnTo>
                  <a:lnTo>
                    <a:pt x="1699" y="842"/>
                  </a:lnTo>
                  <a:lnTo>
                    <a:pt x="1706" y="808"/>
                  </a:lnTo>
                  <a:lnTo>
                    <a:pt x="1690" y="797"/>
                  </a:lnTo>
                  <a:lnTo>
                    <a:pt x="1719" y="763"/>
                  </a:lnTo>
                  <a:lnTo>
                    <a:pt x="1735" y="750"/>
                  </a:lnTo>
                  <a:lnTo>
                    <a:pt x="1752" y="725"/>
                  </a:lnTo>
                  <a:lnTo>
                    <a:pt x="1750" y="717"/>
                  </a:lnTo>
                  <a:lnTo>
                    <a:pt x="1763" y="698"/>
                  </a:lnTo>
                  <a:lnTo>
                    <a:pt x="1810" y="649"/>
                  </a:lnTo>
                  <a:lnTo>
                    <a:pt x="1819" y="655"/>
                  </a:lnTo>
                  <a:lnTo>
                    <a:pt x="1841" y="630"/>
                  </a:lnTo>
                  <a:lnTo>
                    <a:pt x="1843" y="621"/>
                  </a:lnTo>
                  <a:lnTo>
                    <a:pt x="1853" y="589"/>
                  </a:lnTo>
                  <a:lnTo>
                    <a:pt x="1834" y="566"/>
                  </a:lnTo>
                  <a:lnTo>
                    <a:pt x="1816" y="572"/>
                  </a:lnTo>
                  <a:lnTo>
                    <a:pt x="1789" y="566"/>
                  </a:lnTo>
                  <a:lnTo>
                    <a:pt x="1798" y="532"/>
                  </a:lnTo>
                  <a:lnTo>
                    <a:pt x="1829" y="518"/>
                  </a:lnTo>
                  <a:lnTo>
                    <a:pt x="1850" y="476"/>
                  </a:lnTo>
                  <a:lnTo>
                    <a:pt x="1891" y="450"/>
                  </a:lnTo>
                  <a:lnTo>
                    <a:pt x="1903" y="406"/>
                  </a:lnTo>
                  <a:lnTo>
                    <a:pt x="1890" y="363"/>
                  </a:lnTo>
                  <a:lnTo>
                    <a:pt x="1907" y="332"/>
                  </a:lnTo>
                  <a:lnTo>
                    <a:pt x="1937" y="349"/>
                  </a:lnTo>
                  <a:lnTo>
                    <a:pt x="1961" y="329"/>
                  </a:lnTo>
                  <a:lnTo>
                    <a:pt x="1947" y="300"/>
                  </a:lnTo>
                  <a:lnTo>
                    <a:pt x="1921" y="265"/>
                  </a:lnTo>
                  <a:lnTo>
                    <a:pt x="1941" y="216"/>
                  </a:lnTo>
                  <a:lnTo>
                    <a:pt x="1954" y="199"/>
                  </a:lnTo>
                  <a:lnTo>
                    <a:pt x="1926" y="161"/>
                  </a:lnTo>
                  <a:lnTo>
                    <a:pt x="1907" y="169"/>
                  </a:lnTo>
                  <a:lnTo>
                    <a:pt x="1921" y="218"/>
                  </a:lnTo>
                  <a:lnTo>
                    <a:pt x="1895" y="225"/>
                  </a:lnTo>
                  <a:lnTo>
                    <a:pt x="1852" y="152"/>
                  </a:lnTo>
                  <a:lnTo>
                    <a:pt x="1825" y="143"/>
                  </a:lnTo>
                  <a:lnTo>
                    <a:pt x="1818" y="101"/>
                  </a:lnTo>
                  <a:lnTo>
                    <a:pt x="1811" y="92"/>
                  </a:lnTo>
                  <a:lnTo>
                    <a:pt x="1778" y="69"/>
                  </a:lnTo>
                  <a:lnTo>
                    <a:pt x="1530" y="213"/>
                  </a:lnTo>
                  <a:lnTo>
                    <a:pt x="1428" y="205"/>
                  </a:lnTo>
                  <a:lnTo>
                    <a:pt x="1435" y="177"/>
                  </a:lnTo>
                  <a:lnTo>
                    <a:pt x="1437" y="166"/>
                  </a:lnTo>
                  <a:lnTo>
                    <a:pt x="1432" y="164"/>
                  </a:lnTo>
                  <a:lnTo>
                    <a:pt x="1436" y="139"/>
                  </a:lnTo>
                  <a:lnTo>
                    <a:pt x="1388" y="97"/>
                  </a:lnTo>
                  <a:lnTo>
                    <a:pt x="1403" y="20"/>
                  </a:lnTo>
                  <a:lnTo>
                    <a:pt x="1400" y="9"/>
                  </a:lnTo>
                  <a:lnTo>
                    <a:pt x="1281" y="62"/>
                  </a:lnTo>
                  <a:lnTo>
                    <a:pt x="1246" y="96"/>
                  </a:lnTo>
                  <a:lnTo>
                    <a:pt x="1214" y="139"/>
                  </a:lnTo>
                  <a:lnTo>
                    <a:pt x="1193" y="150"/>
                  </a:lnTo>
                  <a:lnTo>
                    <a:pt x="1155" y="157"/>
                  </a:lnTo>
                  <a:lnTo>
                    <a:pt x="1121" y="163"/>
                  </a:lnTo>
                  <a:lnTo>
                    <a:pt x="1088" y="179"/>
                  </a:lnTo>
                  <a:lnTo>
                    <a:pt x="1072" y="188"/>
                  </a:lnTo>
                  <a:lnTo>
                    <a:pt x="997" y="238"/>
                  </a:lnTo>
                  <a:lnTo>
                    <a:pt x="901" y="275"/>
                  </a:lnTo>
                  <a:lnTo>
                    <a:pt x="856" y="261"/>
                  </a:lnTo>
                  <a:lnTo>
                    <a:pt x="796" y="375"/>
                  </a:lnTo>
                  <a:lnTo>
                    <a:pt x="803" y="405"/>
                  </a:lnTo>
                  <a:lnTo>
                    <a:pt x="846" y="450"/>
                  </a:lnTo>
                  <a:lnTo>
                    <a:pt x="825" y="503"/>
                  </a:lnTo>
                  <a:lnTo>
                    <a:pt x="810" y="515"/>
                  </a:lnTo>
                  <a:lnTo>
                    <a:pt x="762" y="558"/>
                  </a:lnTo>
                  <a:lnTo>
                    <a:pt x="718" y="571"/>
                  </a:lnTo>
                  <a:lnTo>
                    <a:pt x="696" y="620"/>
                  </a:lnTo>
                  <a:lnTo>
                    <a:pt x="531" y="719"/>
                  </a:lnTo>
                  <a:lnTo>
                    <a:pt x="480" y="747"/>
                  </a:lnTo>
                  <a:lnTo>
                    <a:pt x="353" y="887"/>
                  </a:lnTo>
                  <a:lnTo>
                    <a:pt x="250" y="986"/>
                  </a:lnTo>
                  <a:lnTo>
                    <a:pt x="208" y="1001"/>
                  </a:lnTo>
                  <a:lnTo>
                    <a:pt x="116" y="1082"/>
                  </a:lnTo>
                  <a:lnTo>
                    <a:pt x="211" y="1178"/>
                  </a:lnTo>
                  <a:lnTo>
                    <a:pt x="115" y="1287"/>
                  </a:lnTo>
                  <a:lnTo>
                    <a:pt x="80" y="1373"/>
                  </a:lnTo>
                  <a:lnTo>
                    <a:pt x="30" y="1419"/>
                  </a:lnTo>
                  <a:lnTo>
                    <a:pt x="52" y="1498"/>
                  </a:lnTo>
                  <a:lnTo>
                    <a:pt x="31" y="1521"/>
                  </a:lnTo>
                  <a:lnTo>
                    <a:pt x="10" y="1565"/>
                  </a:lnTo>
                  <a:lnTo>
                    <a:pt x="78" y="1587"/>
                  </a:lnTo>
                  <a:lnTo>
                    <a:pt x="185" y="1684"/>
                  </a:lnTo>
                  <a:lnTo>
                    <a:pt x="204" y="1677"/>
                  </a:lnTo>
                  <a:lnTo>
                    <a:pt x="211" y="1695"/>
                  </a:lnTo>
                  <a:lnTo>
                    <a:pt x="230" y="1723"/>
                  </a:lnTo>
                  <a:lnTo>
                    <a:pt x="204" y="1769"/>
                  </a:lnTo>
                  <a:lnTo>
                    <a:pt x="162" y="1819"/>
                  </a:lnTo>
                  <a:lnTo>
                    <a:pt x="135" y="1869"/>
                  </a:lnTo>
                  <a:lnTo>
                    <a:pt x="163" y="1905"/>
                  </a:lnTo>
                  <a:lnTo>
                    <a:pt x="225" y="1933"/>
                  </a:lnTo>
                  <a:lnTo>
                    <a:pt x="234" y="1927"/>
                  </a:lnTo>
                  <a:lnTo>
                    <a:pt x="246" y="1911"/>
                  </a:lnTo>
                  <a:lnTo>
                    <a:pt x="258" y="1893"/>
                  </a:lnTo>
                  <a:lnTo>
                    <a:pt x="275" y="1874"/>
                  </a:lnTo>
                  <a:lnTo>
                    <a:pt x="286" y="1847"/>
                  </a:lnTo>
                  <a:lnTo>
                    <a:pt x="301" y="1806"/>
                  </a:lnTo>
                  <a:lnTo>
                    <a:pt x="303" y="1781"/>
                  </a:lnTo>
                  <a:lnTo>
                    <a:pt x="312" y="1762"/>
                  </a:lnTo>
                  <a:lnTo>
                    <a:pt x="343" y="1722"/>
                  </a:lnTo>
                  <a:lnTo>
                    <a:pt x="357" y="1708"/>
                  </a:lnTo>
                  <a:lnTo>
                    <a:pt x="389" y="1662"/>
                  </a:lnTo>
                  <a:lnTo>
                    <a:pt x="413" y="1643"/>
                  </a:lnTo>
                  <a:lnTo>
                    <a:pt x="424" y="1642"/>
                  </a:lnTo>
                  <a:lnTo>
                    <a:pt x="444" y="1649"/>
                  </a:lnTo>
                  <a:lnTo>
                    <a:pt x="452" y="1635"/>
                  </a:lnTo>
                  <a:lnTo>
                    <a:pt x="461" y="1630"/>
                  </a:lnTo>
                  <a:lnTo>
                    <a:pt x="460" y="1607"/>
                  </a:lnTo>
                  <a:lnTo>
                    <a:pt x="478" y="1581"/>
                  </a:lnTo>
                  <a:lnTo>
                    <a:pt x="480" y="1553"/>
                  </a:lnTo>
                  <a:lnTo>
                    <a:pt x="495" y="1544"/>
                  </a:lnTo>
                  <a:lnTo>
                    <a:pt x="515" y="1532"/>
                  </a:lnTo>
                  <a:lnTo>
                    <a:pt x="519" y="1525"/>
                  </a:lnTo>
                  <a:lnTo>
                    <a:pt x="534" y="1507"/>
                  </a:lnTo>
                  <a:lnTo>
                    <a:pt x="543" y="1491"/>
                  </a:lnTo>
                  <a:lnTo>
                    <a:pt x="572" y="1470"/>
                  </a:lnTo>
                  <a:lnTo>
                    <a:pt x="585" y="1450"/>
                  </a:lnTo>
                  <a:lnTo>
                    <a:pt x="601" y="1437"/>
                  </a:lnTo>
                  <a:lnTo>
                    <a:pt x="612" y="1437"/>
                  </a:lnTo>
                  <a:lnTo>
                    <a:pt x="668" y="1427"/>
                  </a:lnTo>
                  <a:lnTo>
                    <a:pt x="683" y="1428"/>
                  </a:lnTo>
                  <a:lnTo>
                    <a:pt x="697" y="1440"/>
                  </a:lnTo>
                  <a:lnTo>
                    <a:pt x="712" y="1445"/>
                  </a:lnTo>
                  <a:lnTo>
                    <a:pt x="727" y="1441"/>
                  </a:lnTo>
                  <a:lnTo>
                    <a:pt x="732" y="1434"/>
                  </a:lnTo>
                  <a:lnTo>
                    <a:pt x="758" y="1416"/>
                  </a:lnTo>
                  <a:lnTo>
                    <a:pt x="789" y="1411"/>
                  </a:lnTo>
                  <a:lnTo>
                    <a:pt x="815" y="1402"/>
                  </a:lnTo>
                  <a:lnTo>
                    <a:pt x="829" y="1386"/>
                  </a:lnTo>
                  <a:lnTo>
                    <a:pt x="840" y="1389"/>
                  </a:lnTo>
                  <a:lnTo>
                    <a:pt x="842" y="1388"/>
                  </a:lnTo>
                  <a:lnTo>
                    <a:pt x="843" y="1369"/>
                  </a:lnTo>
                  <a:lnTo>
                    <a:pt x="864" y="1350"/>
                  </a:lnTo>
                  <a:lnTo>
                    <a:pt x="880" y="1350"/>
                  </a:lnTo>
                  <a:lnTo>
                    <a:pt x="885" y="1345"/>
                  </a:lnTo>
                  <a:lnTo>
                    <a:pt x="895" y="1318"/>
                  </a:lnTo>
                  <a:lnTo>
                    <a:pt x="915" y="1312"/>
                  </a:lnTo>
                  <a:lnTo>
                    <a:pt x="935" y="1283"/>
                  </a:lnTo>
                  <a:lnTo>
                    <a:pt x="948" y="1274"/>
                  </a:lnTo>
                  <a:lnTo>
                    <a:pt x="977" y="1280"/>
                  </a:lnTo>
                  <a:lnTo>
                    <a:pt x="1005" y="1301"/>
                  </a:lnTo>
                  <a:lnTo>
                    <a:pt x="1048" y="1302"/>
                  </a:lnTo>
                  <a:lnTo>
                    <a:pt x="1079" y="1285"/>
                  </a:lnTo>
                  <a:lnTo>
                    <a:pt x="1091" y="1273"/>
                  </a:lnTo>
                  <a:lnTo>
                    <a:pt x="1107" y="1271"/>
                  </a:lnTo>
                  <a:lnTo>
                    <a:pt x="1120" y="1271"/>
                  </a:lnTo>
                  <a:lnTo>
                    <a:pt x="1149" y="1288"/>
                  </a:lnTo>
                  <a:lnTo>
                    <a:pt x="1175" y="1299"/>
                  </a:lnTo>
                  <a:lnTo>
                    <a:pt x="1224" y="1313"/>
                  </a:lnTo>
                  <a:lnTo>
                    <a:pt x="1270" y="1311"/>
                  </a:lnTo>
                  <a:lnTo>
                    <a:pt x="1277" y="1315"/>
                  </a:lnTo>
                  <a:lnTo>
                    <a:pt x="1295" y="1317"/>
                  </a:lnTo>
                  <a:lnTo>
                    <a:pt x="1324" y="1326"/>
                  </a:lnTo>
                  <a:lnTo>
                    <a:pt x="1352" y="1341"/>
                  </a:lnTo>
                  <a:lnTo>
                    <a:pt x="1374" y="1360"/>
                  </a:lnTo>
                  <a:lnTo>
                    <a:pt x="1390" y="1371"/>
                  </a:lnTo>
                  <a:lnTo>
                    <a:pt x="1406" y="1371"/>
                  </a:lnTo>
                  <a:lnTo>
                    <a:pt x="1419" y="1362"/>
                  </a:lnTo>
                  <a:lnTo>
                    <a:pt x="1436" y="1363"/>
                  </a:lnTo>
                  <a:lnTo>
                    <a:pt x="1454" y="1372"/>
                  </a:lnTo>
                  <a:lnTo>
                    <a:pt x="1470" y="1391"/>
                  </a:lnTo>
                  <a:lnTo>
                    <a:pt x="1506" y="1409"/>
                  </a:lnTo>
                  <a:lnTo>
                    <a:pt x="1526" y="1411"/>
                  </a:lnTo>
                  <a:lnTo>
                    <a:pt x="1552" y="1418"/>
                  </a:lnTo>
                  <a:lnTo>
                    <a:pt x="1583" y="1424"/>
                  </a:lnTo>
                  <a:lnTo>
                    <a:pt x="1624" y="1430"/>
                  </a:lnTo>
                  <a:lnTo>
                    <a:pt x="1630" y="1450"/>
                  </a:lnTo>
                  <a:lnTo>
                    <a:pt x="1639" y="1456"/>
                  </a:lnTo>
                  <a:lnTo>
                    <a:pt x="1665" y="1463"/>
                  </a:lnTo>
                  <a:lnTo>
                    <a:pt x="1678" y="1484"/>
                  </a:lnTo>
                  <a:lnTo>
                    <a:pt x="1690" y="1490"/>
                  </a:lnTo>
                  <a:lnTo>
                    <a:pt x="1720" y="1495"/>
                  </a:lnTo>
                  <a:lnTo>
                    <a:pt x="1722" y="1508"/>
                  </a:lnTo>
                  <a:lnTo>
                    <a:pt x="1750" y="1517"/>
                  </a:lnTo>
                  <a:lnTo>
                    <a:pt x="1767" y="1513"/>
                  </a:lnTo>
                  <a:lnTo>
                    <a:pt x="1784" y="1531"/>
                  </a:lnTo>
                  <a:lnTo>
                    <a:pt x="1784" y="1544"/>
                  </a:lnTo>
                  <a:lnTo>
                    <a:pt x="1789" y="1549"/>
                  </a:lnTo>
                  <a:lnTo>
                    <a:pt x="1801" y="1547"/>
                  </a:lnTo>
                  <a:lnTo>
                    <a:pt x="1811" y="1558"/>
                  </a:lnTo>
                  <a:lnTo>
                    <a:pt x="1815" y="1573"/>
                  </a:lnTo>
                  <a:lnTo>
                    <a:pt x="1832" y="1613"/>
                  </a:lnTo>
                  <a:lnTo>
                    <a:pt x="1818" y="1633"/>
                  </a:lnTo>
                  <a:lnTo>
                    <a:pt x="1815" y="1647"/>
                  </a:lnTo>
                  <a:lnTo>
                    <a:pt x="1803" y="1656"/>
                  </a:lnTo>
                  <a:lnTo>
                    <a:pt x="1764" y="1653"/>
                  </a:lnTo>
                  <a:lnTo>
                    <a:pt x="1751" y="1659"/>
                  </a:lnTo>
                  <a:lnTo>
                    <a:pt x="1737" y="1654"/>
                  </a:lnTo>
                  <a:lnTo>
                    <a:pt x="1715" y="1655"/>
                  </a:lnTo>
                  <a:lnTo>
                    <a:pt x="1694" y="1662"/>
                  </a:lnTo>
                  <a:lnTo>
                    <a:pt x="1733" y="1708"/>
                  </a:lnTo>
                  <a:lnTo>
                    <a:pt x="1738" y="1743"/>
                  </a:lnTo>
                  <a:lnTo>
                    <a:pt x="1727" y="1771"/>
                  </a:lnTo>
                  <a:lnTo>
                    <a:pt x="1755" y="1815"/>
                  </a:lnTo>
                  <a:lnTo>
                    <a:pt x="1804" y="1820"/>
                  </a:lnTo>
                  <a:lnTo>
                    <a:pt x="1832" y="1863"/>
                  </a:lnTo>
                  <a:lnTo>
                    <a:pt x="1833" y="1867"/>
                  </a:lnTo>
                  <a:lnTo>
                    <a:pt x="1841" y="1945"/>
                  </a:lnTo>
                  <a:lnTo>
                    <a:pt x="1867" y="1966"/>
                  </a:lnTo>
                  <a:lnTo>
                    <a:pt x="1894" y="2002"/>
                  </a:lnTo>
                  <a:lnTo>
                    <a:pt x="1912" y="2051"/>
                  </a:lnTo>
                  <a:lnTo>
                    <a:pt x="1930" y="2071"/>
                  </a:lnTo>
                  <a:lnTo>
                    <a:pt x="1948" y="2085"/>
                  </a:lnTo>
                  <a:lnTo>
                    <a:pt x="1979" y="2168"/>
                  </a:lnTo>
                  <a:lnTo>
                    <a:pt x="1991" y="2185"/>
                  </a:lnTo>
                  <a:lnTo>
                    <a:pt x="1998" y="2230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171" y="3853"/>
              <a:ext cx="452" cy="341"/>
            </a:xfrm>
            <a:custGeom>
              <a:avLst/>
              <a:gdLst>
                <a:gd name="T0" fmla="*/ 355 w 752"/>
                <a:gd name="T1" fmla="*/ 61 h 568"/>
                <a:gd name="T2" fmla="*/ 355 w 752"/>
                <a:gd name="T3" fmla="*/ 61 h 568"/>
                <a:gd name="T4" fmla="*/ 316 w 752"/>
                <a:gd name="T5" fmla="*/ 98 h 568"/>
                <a:gd name="T6" fmla="*/ 352 w 752"/>
                <a:gd name="T7" fmla="*/ 172 h 568"/>
                <a:gd name="T8" fmla="*/ 359 w 752"/>
                <a:gd name="T9" fmla="*/ 204 h 568"/>
                <a:gd name="T10" fmla="*/ 312 w 752"/>
                <a:gd name="T11" fmla="*/ 242 h 568"/>
                <a:gd name="T12" fmla="*/ 284 w 752"/>
                <a:gd name="T13" fmla="*/ 213 h 568"/>
                <a:gd name="T14" fmla="*/ 252 w 752"/>
                <a:gd name="T15" fmla="*/ 230 h 568"/>
                <a:gd name="T16" fmla="*/ 232 w 752"/>
                <a:gd name="T17" fmla="*/ 216 h 568"/>
                <a:gd name="T18" fmla="*/ 195 w 752"/>
                <a:gd name="T19" fmla="*/ 259 h 568"/>
                <a:gd name="T20" fmla="*/ 160 w 752"/>
                <a:gd name="T21" fmla="*/ 232 h 568"/>
                <a:gd name="T22" fmla="*/ 97 w 752"/>
                <a:gd name="T23" fmla="*/ 292 h 568"/>
                <a:gd name="T24" fmla="*/ 43 w 752"/>
                <a:gd name="T25" fmla="*/ 306 h 568"/>
                <a:gd name="T26" fmla="*/ 19 w 752"/>
                <a:gd name="T27" fmla="*/ 359 h 568"/>
                <a:gd name="T28" fmla="*/ 79 w 752"/>
                <a:gd name="T29" fmla="*/ 393 h 568"/>
                <a:gd name="T30" fmla="*/ 78 w 752"/>
                <a:gd name="T31" fmla="*/ 423 h 568"/>
                <a:gd name="T32" fmla="*/ 42 w 752"/>
                <a:gd name="T33" fmla="*/ 471 h 568"/>
                <a:gd name="T34" fmla="*/ 0 w 752"/>
                <a:gd name="T35" fmla="*/ 568 h 568"/>
                <a:gd name="T36" fmla="*/ 43 w 752"/>
                <a:gd name="T37" fmla="*/ 555 h 568"/>
                <a:gd name="T38" fmla="*/ 55 w 752"/>
                <a:gd name="T39" fmla="*/ 528 h 568"/>
                <a:gd name="T40" fmla="*/ 143 w 752"/>
                <a:gd name="T41" fmla="*/ 535 h 568"/>
                <a:gd name="T42" fmla="*/ 167 w 752"/>
                <a:gd name="T43" fmla="*/ 554 h 568"/>
                <a:gd name="T44" fmla="*/ 192 w 752"/>
                <a:gd name="T45" fmla="*/ 528 h 568"/>
                <a:gd name="T46" fmla="*/ 201 w 752"/>
                <a:gd name="T47" fmla="*/ 505 h 568"/>
                <a:gd name="T48" fmla="*/ 250 w 752"/>
                <a:gd name="T49" fmla="*/ 510 h 568"/>
                <a:gd name="T50" fmla="*/ 287 w 752"/>
                <a:gd name="T51" fmla="*/ 502 h 568"/>
                <a:gd name="T52" fmla="*/ 295 w 752"/>
                <a:gd name="T53" fmla="*/ 532 h 568"/>
                <a:gd name="T54" fmla="*/ 368 w 752"/>
                <a:gd name="T55" fmla="*/ 539 h 568"/>
                <a:gd name="T56" fmla="*/ 402 w 752"/>
                <a:gd name="T57" fmla="*/ 519 h 568"/>
                <a:gd name="T58" fmla="*/ 464 w 752"/>
                <a:gd name="T59" fmla="*/ 485 h 568"/>
                <a:gd name="T60" fmla="*/ 493 w 752"/>
                <a:gd name="T61" fmla="*/ 462 h 568"/>
                <a:gd name="T62" fmla="*/ 487 w 752"/>
                <a:gd name="T63" fmla="*/ 425 h 568"/>
                <a:gd name="T64" fmla="*/ 569 w 752"/>
                <a:gd name="T65" fmla="*/ 357 h 568"/>
                <a:gd name="T66" fmla="*/ 605 w 752"/>
                <a:gd name="T67" fmla="*/ 343 h 568"/>
                <a:gd name="T68" fmla="*/ 622 w 752"/>
                <a:gd name="T69" fmla="*/ 345 h 568"/>
                <a:gd name="T70" fmla="*/ 681 w 752"/>
                <a:gd name="T71" fmla="*/ 314 h 568"/>
                <a:gd name="T72" fmla="*/ 712 w 752"/>
                <a:gd name="T73" fmla="*/ 290 h 568"/>
                <a:gd name="T74" fmla="*/ 752 w 752"/>
                <a:gd name="T75" fmla="*/ 230 h 568"/>
                <a:gd name="T76" fmla="*/ 752 w 752"/>
                <a:gd name="T77" fmla="*/ 193 h 568"/>
                <a:gd name="T78" fmla="*/ 722 w 752"/>
                <a:gd name="T79" fmla="*/ 193 h 568"/>
                <a:gd name="T80" fmla="*/ 726 w 752"/>
                <a:gd name="T81" fmla="*/ 171 h 568"/>
                <a:gd name="T82" fmla="*/ 721 w 752"/>
                <a:gd name="T83" fmla="*/ 167 h 568"/>
                <a:gd name="T84" fmla="*/ 661 w 752"/>
                <a:gd name="T85" fmla="*/ 217 h 568"/>
                <a:gd name="T86" fmla="*/ 626 w 752"/>
                <a:gd name="T87" fmla="*/ 171 h 568"/>
                <a:gd name="T88" fmla="*/ 601 w 752"/>
                <a:gd name="T89" fmla="*/ 125 h 568"/>
                <a:gd name="T90" fmla="*/ 615 w 752"/>
                <a:gd name="T91" fmla="*/ 102 h 568"/>
                <a:gd name="T92" fmla="*/ 634 w 752"/>
                <a:gd name="T93" fmla="*/ 86 h 568"/>
                <a:gd name="T94" fmla="*/ 637 w 752"/>
                <a:gd name="T95" fmla="*/ 56 h 568"/>
                <a:gd name="T96" fmla="*/ 567 w 752"/>
                <a:gd name="T97" fmla="*/ 21 h 568"/>
                <a:gd name="T98" fmla="*/ 474 w 752"/>
                <a:gd name="T99" fmla="*/ 60 h 568"/>
                <a:gd name="T100" fmla="*/ 463 w 752"/>
                <a:gd name="T101" fmla="*/ 68 h 568"/>
                <a:gd name="T102" fmla="*/ 398 w 752"/>
                <a:gd name="T103" fmla="*/ 39 h 568"/>
                <a:gd name="T104" fmla="*/ 368 w 752"/>
                <a:gd name="T105" fmla="*/ 0 h 568"/>
                <a:gd name="T106" fmla="*/ 355 w 752"/>
                <a:gd name="T107" fmla="*/ 61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52" h="568">
                  <a:moveTo>
                    <a:pt x="355" y="61"/>
                  </a:moveTo>
                  <a:lnTo>
                    <a:pt x="355" y="61"/>
                  </a:lnTo>
                  <a:lnTo>
                    <a:pt x="316" y="98"/>
                  </a:lnTo>
                  <a:lnTo>
                    <a:pt x="352" y="172"/>
                  </a:lnTo>
                  <a:lnTo>
                    <a:pt x="359" y="204"/>
                  </a:lnTo>
                  <a:lnTo>
                    <a:pt x="312" y="242"/>
                  </a:lnTo>
                  <a:lnTo>
                    <a:pt x="284" y="213"/>
                  </a:lnTo>
                  <a:lnTo>
                    <a:pt x="252" y="230"/>
                  </a:lnTo>
                  <a:lnTo>
                    <a:pt x="232" y="216"/>
                  </a:lnTo>
                  <a:lnTo>
                    <a:pt x="195" y="259"/>
                  </a:lnTo>
                  <a:lnTo>
                    <a:pt x="160" y="232"/>
                  </a:lnTo>
                  <a:lnTo>
                    <a:pt x="97" y="292"/>
                  </a:lnTo>
                  <a:lnTo>
                    <a:pt x="43" y="306"/>
                  </a:lnTo>
                  <a:lnTo>
                    <a:pt x="19" y="359"/>
                  </a:lnTo>
                  <a:lnTo>
                    <a:pt x="79" y="393"/>
                  </a:lnTo>
                  <a:lnTo>
                    <a:pt x="78" y="423"/>
                  </a:lnTo>
                  <a:lnTo>
                    <a:pt x="42" y="471"/>
                  </a:lnTo>
                  <a:lnTo>
                    <a:pt x="0" y="568"/>
                  </a:lnTo>
                  <a:lnTo>
                    <a:pt x="43" y="555"/>
                  </a:lnTo>
                  <a:lnTo>
                    <a:pt x="55" y="528"/>
                  </a:lnTo>
                  <a:lnTo>
                    <a:pt x="143" y="535"/>
                  </a:lnTo>
                  <a:lnTo>
                    <a:pt x="167" y="554"/>
                  </a:lnTo>
                  <a:lnTo>
                    <a:pt x="192" y="528"/>
                  </a:lnTo>
                  <a:lnTo>
                    <a:pt x="201" y="505"/>
                  </a:lnTo>
                  <a:lnTo>
                    <a:pt x="250" y="510"/>
                  </a:lnTo>
                  <a:lnTo>
                    <a:pt x="287" y="502"/>
                  </a:lnTo>
                  <a:lnTo>
                    <a:pt x="295" y="532"/>
                  </a:lnTo>
                  <a:lnTo>
                    <a:pt x="368" y="539"/>
                  </a:lnTo>
                  <a:lnTo>
                    <a:pt x="402" y="519"/>
                  </a:lnTo>
                  <a:lnTo>
                    <a:pt x="464" y="485"/>
                  </a:lnTo>
                  <a:lnTo>
                    <a:pt x="493" y="462"/>
                  </a:lnTo>
                  <a:lnTo>
                    <a:pt x="487" y="425"/>
                  </a:lnTo>
                  <a:lnTo>
                    <a:pt x="569" y="357"/>
                  </a:lnTo>
                  <a:lnTo>
                    <a:pt x="605" y="343"/>
                  </a:lnTo>
                  <a:lnTo>
                    <a:pt x="622" y="345"/>
                  </a:lnTo>
                  <a:lnTo>
                    <a:pt x="681" y="314"/>
                  </a:lnTo>
                  <a:lnTo>
                    <a:pt x="712" y="290"/>
                  </a:lnTo>
                  <a:lnTo>
                    <a:pt x="752" y="230"/>
                  </a:lnTo>
                  <a:lnTo>
                    <a:pt x="752" y="193"/>
                  </a:lnTo>
                  <a:lnTo>
                    <a:pt x="722" y="193"/>
                  </a:lnTo>
                  <a:lnTo>
                    <a:pt x="726" y="171"/>
                  </a:lnTo>
                  <a:lnTo>
                    <a:pt x="721" y="167"/>
                  </a:lnTo>
                  <a:lnTo>
                    <a:pt x="661" y="217"/>
                  </a:lnTo>
                  <a:lnTo>
                    <a:pt x="626" y="171"/>
                  </a:lnTo>
                  <a:lnTo>
                    <a:pt x="601" y="125"/>
                  </a:lnTo>
                  <a:lnTo>
                    <a:pt x="615" y="102"/>
                  </a:lnTo>
                  <a:lnTo>
                    <a:pt x="634" y="86"/>
                  </a:lnTo>
                  <a:lnTo>
                    <a:pt x="637" y="56"/>
                  </a:lnTo>
                  <a:lnTo>
                    <a:pt x="567" y="21"/>
                  </a:lnTo>
                  <a:lnTo>
                    <a:pt x="474" y="60"/>
                  </a:lnTo>
                  <a:lnTo>
                    <a:pt x="463" y="68"/>
                  </a:lnTo>
                  <a:lnTo>
                    <a:pt x="398" y="39"/>
                  </a:lnTo>
                  <a:lnTo>
                    <a:pt x="368" y="0"/>
                  </a:lnTo>
                  <a:lnTo>
                    <a:pt x="355" y="6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499" y="3799"/>
              <a:ext cx="2" cy="6"/>
            </a:xfrm>
            <a:custGeom>
              <a:avLst/>
              <a:gdLst>
                <a:gd name="T0" fmla="*/ 1 w 3"/>
                <a:gd name="T1" fmla="*/ 4 h 10"/>
                <a:gd name="T2" fmla="*/ 1 w 3"/>
                <a:gd name="T3" fmla="*/ 4 h 10"/>
                <a:gd name="T4" fmla="*/ 0 w 3"/>
                <a:gd name="T5" fmla="*/ 10 h 10"/>
                <a:gd name="T6" fmla="*/ 3 w 3"/>
                <a:gd name="T7" fmla="*/ 0 h 10"/>
                <a:gd name="T8" fmla="*/ 1 w 3"/>
                <a:gd name="T9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0">
                  <a:moveTo>
                    <a:pt x="1" y="4"/>
                  </a:moveTo>
                  <a:lnTo>
                    <a:pt x="1" y="4"/>
                  </a:lnTo>
                  <a:lnTo>
                    <a:pt x="0" y="10"/>
                  </a:lnTo>
                  <a:lnTo>
                    <a:pt x="3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453" y="3768"/>
              <a:ext cx="48" cy="47"/>
            </a:xfrm>
            <a:custGeom>
              <a:avLst/>
              <a:gdLst>
                <a:gd name="T0" fmla="*/ 16 w 80"/>
                <a:gd name="T1" fmla="*/ 0 h 78"/>
                <a:gd name="T2" fmla="*/ 16 w 80"/>
                <a:gd name="T3" fmla="*/ 0 h 78"/>
                <a:gd name="T4" fmla="*/ 3 w 80"/>
                <a:gd name="T5" fmla="*/ 6 h 78"/>
                <a:gd name="T6" fmla="*/ 0 w 80"/>
                <a:gd name="T7" fmla="*/ 24 h 78"/>
                <a:gd name="T8" fmla="*/ 48 w 80"/>
                <a:gd name="T9" fmla="*/ 46 h 78"/>
                <a:gd name="T10" fmla="*/ 43 w 80"/>
                <a:gd name="T11" fmla="*/ 68 h 78"/>
                <a:gd name="T12" fmla="*/ 69 w 80"/>
                <a:gd name="T13" fmla="*/ 78 h 78"/>
                <a:gd name="T14" fmla="*/ 71 w 80"/>
                <a:gd name="T15" fmla="*/ 53 h 78"/>
                <a:gd name="T16" fmla="*/ 80 w 80"/>
                <a:gd name="T17" fmla="*/ 34 h 78"/>
                <a:gd name="T18" fmla="*/ 80 w 80"/>
                <a:gd name="T19" fmla="*/ 34 h 78"/>
                <a:gd name="T20" fmla="*/ 16 w 80"/>
                <a:gd name="T21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78">
                  <a:moveTo>
                    <a:pt x="16" y="0"/>
                  </a:moveTo>
                  <a:lnTo>
                    <a:pt x="16" y="0"/>
                  </a:lnTo>
                  <a:lnTo>
                    <a:pt x="3" y="6"/>
                  </a:lnTo>
                  <a:lnTo>
                    <a:pt x="0" y="24"/>
                  </a:lnTo>
                  <a:lnTo>
                    <a:pt x="48" y="46"/>
                  </a:lnTo>
                  <a:lnTo>
                    <a:pt x="43" y="68"/>
                  </a:lnTo>
                  <a:lnTo>
                    <a:pt x="69" y="78"/>
                  </a:lnTo>
                  <a:lnTo>
                    <a:pt x="71" y="53"/>
                  </a:lnTo>
                  <a:lnTo>
                    <a:pt x="80" y="34"/>
                  </a:lnTo>
                  <a:lnTo>
                    <a:pt x="80" y="3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494" y="3789"/>
              <a:ext cx="9" cy="27"/>
            </a:xfrm>
            <a:custGeom>
              <a:avLst/>
              <a:gdLst>
                <a:gd name="T0" fmla="*/ 11 w 14"/>
                <a:gd name="T1" fmla="*/ 0 h 45"/>
                <a:gd name="T2" fmla="*/ 11 w 14"/>
                <a:gd name="T3" fmla="*/ 0 h 45"/>
                <a:gd name="T4" fmla="*/ 11 w 14"/>
                <a:gd name="T5" fmla="*/ 0 h 45"/>
                <a:gd name="T6" fmla="*/ 2 w 14"/>
                <a:gd name="T7" fmla="*/ 19 h 45"/>
                <a:gd name="T8" fmla="*/ 0 w 14"/>
                <a:gd name="T9" fmla="*/ 44 h 45"/>
                <a:gd name="T10" fmla="*/ 3 w 14"/>
                <a:gd name="T11" fmla="*/ 45 h 45"/>
                <a:gd name="T12" fmla="*/ 8 w 14"/>
                <a:gd name="T13" fmla="*/ 27 h 45"/>
                <a:gd name="T14" fmla="*/ 9 w 14"/>
                <a:gd name="T15" fmla="*/ 21 h 45"/>
                <a:gd name="T16" fmla="*/ 11 w 14"/>
                <a:gd name="T17" fmla="*/ 17 h 45"/>
                <a:gd name="T18" fmla="*/ 14 w 14"/>
                <a:gd name="T19" fmla="*/ 2 h 45"/>
                <a:gd name="T20" fmla="*/ 11 w 14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45">
                  <a:moveTo>
                    <a:pt x="11" y="0"/>
                  </a:moveTo>
                  <a:lnTo>
                    <a:pt x="11" y="0"/>
                  </a:lnTo>
                  <a:lnTo>
                    <a:pt x="11" y="0"/>
                  </a:lnTo>
                  <a:lnTo>
                    <a:pt x="2" y="19"/>
                  </a:lnTo>
                  <a:lnTo>
                    <a:pt x="0" y="44"/>
                  </a:lnTo>
                  <a:lnTo>
                    <a:pt x="3" y="45"/>
                  </a:lnTo>
                  <a:lnTo>
                    <a:pt x="8" y="27"/>
                  </a:lnTo>
                  <a:lnTo>
                    <a:pt x="9" y="21"/>
                  </a:lnTo>
                  <a:lnTo>
                    <a:pt x="11" y="17"/>
                  </a:lnTo>
                  <a:lnTo>
                    <a:pt x="14" y="2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1451" y="3766"/>
              <a:ext cx="54" cy="53"/>
            </a:xfrm>
            <a:custGeom>
              <a:avLst/>
              <a:gdLst>
                <a:gd name="T0" fmla="*/ 78 w 90"/>
                <a:gd name="T1" fmla="*/ 88 h 88"/>
                <a:gd name="T2" fmla="*/ 78 w 90"/>
                <a:gd name="T3" fmla="*/ 88 h 88"/>
                <a:gd name="T4" fmla="*/ 43 w 90"/>
                <a:gd name="T5" fmla="*/ 74 h 88"/>
                <a:gd name="T6" fmla="*/ 47 w 90"/>
                <a:gd name="T7" fmla="*/ 52 h 88"/>
                <a:gd name="T8" fmla="*/ 0 w 90"/>
                <a:gd name="T9" fmla="*/ 30 h 88"/>
                <a:gd name="T10" fmla="*/ 3 w 90"/>
                <a:gd name="T11" fmla="*/ 8 h 88"/>
                <a:gd name="T12" fmla="*/ 19 w 90"/>
                <a:gd name="T13" fmla="*/ 0 h 88"/>
                <a:gd name="T14" fmla="*/ 90 w 90"/>
                <a:gd name="T15" fmla="*/ 38 h 88"/>
                <a:gd name="T16" fmla="*/ 78 w 90"/>
                <a:gd name="T17" fmla="*/ 88 h 88"/>
                <a:gd name="T18" fmla="*/ 50 w 90"/>
                <a:gd name="T19" fmla="*/ 70 h 88"/>
                <a:gd name="T20" fmla="*/ 50 w 90"/>
                <a:gd name="T21" fmla="*/ 70 h 88"/>
                <a:gd name="T22" fmla="*/ 73 w 90"/>
                <a:gd name="T23" fmla="*/ 79 h 88"/>
                <a:gd name="T24" fmla="*/ 83 w 90"/>
                <a:gd name="T25" fmla="*/ 41 h 88"/>
                <a:gd name="T26" fmla="*/ 19 w 90"/>
                <a:gd name="T27" fmla="*/ 8 h 88"/>
                <a:gd name="T28" fmla="*/ 9 w 90"/>
                <a:gd name="T29" fmla="*/ 13 h 88"/>
                <a:gd name="T30" fmla="*/ 7 w 90"/>
                <a:gd name="T31" fmla="*/ 26 h 88"/>
                <a:gd name="T32" fmla="*/ 55 w 90"/>
                <a:gd name="T33" fmla="*/ 48 h 88"/>
                <a:gd name="T34" fmla="*/ 50 w 90"/>
                <a:gd name="T35" fmla="*/ 7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0" h="88">
                  <a:moveTo>
                    <a:pt x="78" y="88"/>
                  </a:moveTo>
                  <a:lnTo>
                    <a:pt x="78" y="88"/>
                  </a:lnTo>
                  <a:lnTo>
                    <a:pt x="43" y="74"/>
                  </a:lnTo>
                  <a:lnTo>
                    <a:pt x="47" y="52"/>
                  </a:lnTo>
                  <a:lnTo>
                    <a:pt x="0" y="30"/>
                  </a:lnTo>
                  <a:lnTo>
                    <a:pt x="3" y="8"/>
                  </a:lnTo>
                  <a:lnTo>
                    <a:pt x="19" y="0"/>
                  </a:lnTo>
                  <a:lnTo>
                    <a:pt x="90" y="38"/>
                  </a:lnTo>
                  <a:lnTo>
                    <a:pt x="78" y="88"/>
                  </a:lnTo>
                  <a:close/>
                  <a:moveTo>
                    <a:pt x="50" y="70"/>
                  </a:moveTo>
                  <a:lnTo>
                    <a:pt x="50" y="70"/>
                  </a:lnTo>
                  <a:lnTo>
                    <a:pt x="73" y="79"/>
                  </a:lnTo>
                  <a:lnTo>
                    <a:pt x="83" y="41"/>
                  </a:lnTo>
                  <a:lnTo>
                    <a:pt x="19" y="8"/>
                  </a:lnTo>
                  <a:lnTo>
                    <a:pt x="9" y="13"/>
                  </a:lnTo>
                  <a:lnTo>
                    <a:pt x="7" y="26"/>
                  </a:lnTo>
                  <a:lnTo>
                    <a:pt x="55" y="48"/>
                  </a:lnTo>
                  <a:lnTo>
                    <a:pt x="50" y="70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444" y="3796"/>
              <a:ext cx="21" cy="18"/>
            </a:xfrm>
            <a:custGeom>
              <a:avLst/>
              <a:gdLst>
                <a:gd name="T0" fmla="*/ 11 w 36"/>
                <a:gd name="T1" fmla="*/ 0 h 30"/>
                <a:gd name="T2" fmla="*/ 11 w 36"/>
                <a:gd name="T3" fmla="*/ 0 h 30"/>
                <a:gd name="T4" fmla="*/ 1 w 36"/>
                <a:gd name="T5" fmla="*/ 9 h 30"/>
                <a:gd name="T6" fmla="*/ 0 w 36"/>
                <a:gd name="T7" fmla="*/ 30 h 30"/>
                <a:gd name="T8" fmla="*/ 36 w 36"/>
                <a:gd name="T9" fmla="*/ 20 h 30"/>
                <a:gd name="T10" fmla="*/ 11 w 36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0">
                  <a:moveTo>
                    <a:pt x="11" y="0"/>
                  </a:moveTo>
                  <a:lnTo>
                    <a:pt x="11" y="0"/>
                  </a:lnTo>
                  <a:lnTo>
                    <a:pt x="1" y="9"/>
                  </a:lnTo>
                  <a:lnTo>
                    <a:pt x="0" y="30"/>
                  </a:lnTo>
                  <a:lnTo>
                    <a:pt x="36" y="2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" name="Freeform 15"/>
            <p:cNvSpPr>
              <a:spLocks noEditPoints="1"/>
            </p:cNvSpPr>
            <p:nvPr/>
          </p:nvSpPr>
          <p:spPr bwMode="auto">
            <a:xfrm>
              <a:off x="1441" y="3793"/>
              <a:ext cx="29" cy="24"/>
            </a:xfrm>
            <a:custGeom>
              <a:avLst/>
              <a:gdLst>
                <a:gd name="T0" fmla="*/ 0 w 47"/>
                <a:gd name="T1" fmla="*/ 39 h 39"/>
                <a:gd name="T2" fmla="*/ 0 w 47"/>
                <a:gd name="T3" fmla="*/ 39 h 39"/>
                <a:gd name="T4" fmla="*/ 2 w 47"/>
                <a:gd name="T5" fmla="*/ 12 h 39"/>
                <a:gd name="T6" fmla="*/ 14 w 47"/>
                <a:gd name="T7" fmla="*/ 0 h 39"/>
                <a:gd name="T8" fmla="*/ 47 w 47"/>
                <a:gd name="T9" fmla="*/ 27 h 39"/>
                <a:gd name="T10" fmla="*/ 0 w 47"/>
                <a:gd name="T11" fmla="*/ 39 h 39"/>
                <a:gd name="T12" fmla="*/ 8 w 47"/>
                <a:gd name="T13" fmla="*/ 15 h 39"/>
                <a:gd name="T14" fmla="*/ 8 w 47"/>
                <a:gd name="T15" fmla="*/ 15 h 39"/>
                <a:gd name="T16" fmla="*/ 7 w 47"/>
                <a:gd name="T17" fmla="*/ 30 h 39"/>
                <a:gd name="T18" fmla="*/ 32 w 47"/>
                <a:gd name="T19" fmla="*/ 24 h 39"/>
                <a:gd name="T20" fmla="*/ 15 w 47"/>
                <a:gd name="T21" fmla="*/ 9 h 39"/>
                <a:gd name="T22" fmla="*/ 8 w 47"/>
                <a:gd name="T23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0" y="39"/>
                  </a:lnTo>
                  <a:lnTo>
                    <a:pt x="2" y="12"/>
                  </a:lnTo>
                  <a:lnTo>
                    <a:pt x="14" y="0"/>
                  </a:lnTo>
                  <a:lnTo>
                    <a:pt x="47" y="27"/>
                  </a:lnTo>
                  <a:lnTo>
                    <a:pt x="0" y="39"/>
                  </a:lnTo>
                  <a:close/>
                  <a:moveTo>
                    <a:pt x="8" y="15"/>
                  </a:moveTo>
                  <a:lnTo>
                    <a:pt x="8" y="15"/>
                  </a:lnTo>
                  <a:lnTo>
                    <a:pt x="7" y="30"/>
                  </a:lnTo>
                  <a:lnTo>
                    <a:pt x="32" y="24"/>
                  </a:lnTo>
                  <a:lnTo>
                    <a:pt x="15" y="9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2212" y="2823"/>
              <a:ext cx="206" cy="208"/>
            </a:xfrm>
            <a:custGeom>
              <a:avLst/>
              <a:gdLst>
                <a:gd name="T0" fmla="*/ 300 w 343"/>
                <a:gd name="T1" fmla="*/ 327 h 346"/>
                <a:gd name="T2" fmla="*/ 300 w 343"/>
                <a:gd name="T3" fmla="*/ 327 h 346"/>
                <a:gd name="T4" fmla="*/ 292 w 343"/>
                <a:gd name="T5" fmla="*/ 317 h 346"/>
                <a:gd name="T6" fmla="*/ 272 w 343"/>
                <a:gd name="T7" fmla="*/ 337 h 346"/>
                <a:gd name="T8" fmla="*/ 217 w 343"/>
                <a:gd name="T9" fmla="*/ 331 h 346"/>
                <a:gd name="T10" fmla="*/ 201 w 343"/>
                <a:gd name="T11" fmla="*/ 312 h 346"/>
                <a:gd name="T12" fmla="*/ 179 w 343"/>
                <a:gd name="T13" fmla="*/ 309 h 346"/>
                <a:gd name="T14" fmla="*/ 157 w 343"/>
                <a:gd name="T15" fmla="*/ 329 h 346"/>
                <a:gd name="T16" fmla="*/ 120 w 343"/>
                <a:gd name="T17" fmla="*/ 346 h 346"/>
                <a:gd name="T18" fmla="*/ 104 w 343"/>
                <a:gd name="T19" fmla="*/ 334 h 346"/>
                <a:gd name="T20" fmla="*/ 98 w 343"/>
                <a:gd name="T21" fmla="*/ 328 h 346"/>
                <a:gd name="T22" fmla="*/ 78 w 343"/>
                <a:gd name="T23" fmla="*/ 307 h 346"/>
                <a:gd name="T24" fmla="*/ 63 w 343"/>
                <a:gd name="T25" fmla="*/ 316 h 346"/>
                <a:gd name="T26" fmla="*/ 33 w 343"/>
                <a:gd name="T27" fmla="*/ 289 h 346"/>
                <a:gd name="T28" fmla="*/ 22 w 343"/>
                <a:gd name="T29" fmla="*/ 299 h 346"/>
                <a:gd name="T30" fmla="*/ 13 w 343"/>
                <a:gd name="T31" fmla="*/ 289 h 346"/>
                <a:gd name="T32" fmla="*/ 35 w 343"/>
                <a:gd name="T33" fmla="*/ 262 h 346"/>
                <a:gd name="T34" fmla="*/ 20 w 343"/>
                <a:gd name="T35" fmla="*/ 256 h 346"/>
                <a:gd name="T36" fmla="*/ 0 w 343"/>
                <a:gd name="T37" fmla="*/ 236 h 346"/>
                <a:gd name="T38" fmla="*/ 53 w 343"/>
                <a:gd name="T39" fmla="*/ 181 h 346"/>
                <a:gd name="T40" fmla="*/ 84 w 343"/>
                <a:gd name="T41" fmla="*/ 151 h 346"/>
                <a:gd name="T42" fmla="*/ 134 w 343"/>
                <a:gd name="T43" fmla="*/ 128 h 346"/>
                <a:gd name="T44" fmla="*/ 165 w 343"/>
                <a:gd name="T45" fmla="*/ 95 h 346"/>
                <a:gd name="T46" fmla="*/ 203 w 343"/>
                <a:gd name="T47" fmla="*/ 66 h 346"/>
                <a:gd name="T48" fmla="*/ 221 w 343"/>
                <a:gd name="T49" fmla="*/ 46 h 346"/>
                <a:gd name="T50" fmla="*/ 260 w 343"/>
                <a:gd name="T51" fmla="*/ 0 h 346"/>
                <a:gd name="T52" fmla="*/ 301 w 343"/>
                <a:gd name="T53" fmla="*/ 21 h 346"/>
                <a:gd name="T54" fmla="*/ 322 w 343"/>
                <a:gd name="T55" fmla="*/ 49 h 346"/>
                <a:gd name="T56" fmla="*/ 314 w 343"/>
                <a:gd name="T57" fmla="*/ 77 h 346"/>
                <a:gd name="T58" fmla="*/ 340 w 343"/>
                <a:gd name="T59" fmla="*/ 102 h 346"/>
                <a:gd name="T60" fmla="*/ 318 w 343"/>
                <a:gd name="T61" fmla="*/ 122 h 346"/>
                <a:gd name="T62" fmla="*/ 293 w 343"/>
                <a:gd name="T63" fmla="*/ 160 h 346"/>
                <a:gd name="T64" fmla="*/ 288 w 343"/>
                <a:gd name="T65" fmla="*/ 193 h 346"/>
                <a:gd name="T66" fmla="*/ 293 w 343"/>
                <a:gd name="T67" fmla="*/ 235 h 346"/>
                <a:gd name="T68" fmla="*/ 343 w 343"/>
                <a:gd name="T69" fmla="*/ 248 h 346"/>
                <a:gd name="T70" fmla="*/ 331 w 343"/>
                <a:gd name="T71" fmla="*/ 270 h 346"/>
                <a:gd name="T72" fmla="*/ 311 w 343"/>
                <a:gd name="T73" fmla="*/ 308 h 346"/>
                <a:gd name="T74" fmla="*/ 300 w 343"/>
                <a:gd name="T75" fmla="*/ 327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43" h="346">
                  <a:moveTo>
                    <a:pt x="300" y="327"/>
                  </a:moveTo>
                  <a:lnTo>
                    <a:pt x="300" y="327"/>
                  </a:lnTo>
                  <a:lnTo>
                    <a:pt x="292" y="317"/>
                  </a:lnTo>
                  <a:lnTo>
                    <a:pt x="272" y="337"/>
                  </a:lnTo>
                  <a:lnTo>
                    <a:pt x="217" y="331"/>
                  </a:lnTo>
                  <a:lnTo>
                    <a:pt x="201" y="312"/>
                  </a:lnTo>
                  <a:lnTo>
                    <a:pt x="179" y="309"/>
                  </a:lnTo>
                  <a:lnTo>
                    <a:pt x="157" y="329"/>
                  </a:lnTo>
                  <a:lnTo>
                    <a:pt x="120" y="346"/>
                  </a:lnTo>
                  <a:lnTo>
                    <a:pt x="104" y="334"/>
                  </a:lnTo>
                  <a:lnTo>
                    <a:pt x="98" y="328"/>
                  </a:lnTo>
                  <a:lnTo>
                    <a:pt x="78" y="307"/>
                  </a:lnTo>
                  <a:lnTo>
                    <a:pt x="63" y="316"/>
                  </a:lnTo>
                  <a:lnTo>
                    <a:pt x="33" y="289"/>
                  </a:lnTo>
                  <a:lnTo>
                    <a:pt x="22" y="299"/>
                  </a:lnTo>
                  <a:lnTo>
                    <a:pt x="13" y="289"/>
                  </a:lnTo>
                  <a:lnTo>
                    <a:pt x="35" y="262"/>
                  </a:lnTo>
                  <a:lnTo>
                    <a:pt x="20" y="256"/>
                  </a:lnTo>
                  <a:lnTo>
                    <a:pt x="0" y="236"/>
                  </a:lnTo>
                  <a:lnTo>
                    <a:pt x="53" y="181"/>
                  </a:lnTo>
                  <a:lnTo>
                    <a:pt x="84" y="151"/>
                  </a:lnTo>
                  <a:lnTo>
                    <a:pt x="134" y="128"/>
                  </a:lnTo>
                  <a:lnTo>
                    <a:pt x="165" y="95"/>
                  </a:lnTo>
                  <a:lnTo>
                    <a:pt x="203" y="66"/>
                  </a:lnTo>
                  <a:lnTo>
                    <a:pt x="221" y="46"/>
                  </a:lnTo>
                  <a:lnTo>
                    <a:pt x="260" y="0"/>
                  </a:lnTo>
                  <a:lnTo>
                    <a:pt x="301" y="21"/>
                  </a:lnTo>
                  <a:lnTo>
                    <a:pt x="322" y="49"/>
                  </a:lnTo>
                  <a:lnTo>
                    <a:pt x="314" y="77"/>
                  </a:lnTo>
                  <a:lnTo>
                    <a:pt x="340" y="102"/>
                  </a:lnTo>
                  <a:lnTo>
                    <a:pt x="318" y="122"/>
                  </a:lnTo>
                  <a:lnTo>
                    <a:pt x="293" y="160"/>
                  </a:lnTo>
                  <a:lnTo>
                    <a:pt x="288" y="193"/>
                  </a:lnTo>
                  <a:lnTo>
                    <a:pt x="293" y="235"/>
                  </a:lnTo>
                  <a:lnTo>
                    <a:pt x="343" y="248"/>
                  </a:lnTo>
                  <a:lnTo>
                    <a:pt x="331" y="270"/>
                  </a:lnTo>
                  <a:lnTo>
                    <a:pt x="311" y="308"/>
                  </a:lnTo>
                  <a:lnTo>
                    <a:pt x="300" y="32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" name="Freeform 17"/>
            <p:cNvSpPr>
              <a:spLocks noEditPoints="1"/>
            </p:cNvSpPr>
            <p:nvPr/>
          </p:nvSpPr>
          <p:spPr bwMode="auto">
            <a:xfrm>
              <a:off x="2209" y="2821"/>
              <a:ext cx="212" cy="213"/>
            </a:xfrm>
            <a:custGeom>
              <a:avLst/>
              <a:gdLst>
                <a:gd name="T0" fmla="*/ 125 w 353"/>
                <a:gd name="T1" fmla="*/ 354 h 354"/>
                <a:gd name="T2" fmla="*/ 100 w 353"/>
                <a:gd name="T3" fmla="*/ 335 h 354"/>
                <a:gd name="T4" fmla="*/ 68 w 353"/>
                <a:gd name="T5" fmla="*/ 324 h 354"/>
                <a:gd name="T6" fmla="*/ 27 w 353"/>
                <a:gd name="T7" fmla="*/ 308 h 354"/>
                <a:gd name="T8" fmla="*/ 34 w 353"/>
                <a:gd name="T9" fmla="*/ 267 h 354"/>
                <a:gd name="T10" fmla="*/ 0 w 353"/>
                <a:gd name="T11" fmla="*/ 240 h 354"/>
                <a:gd name="T12" fmla="*/ 88 w 353"/>
                <a:gd name="T13" fmla="*/ 152 h 354"/>
                <a:gd name="T14" fmla="*/ 167 w 353"/>
                <a:gd name="T15" fmla="*/ 97 h 354"/>
                <a:gd name="T16" fmla="*/ 224 w 353"/>
                <a:gd name="T17" fmla="*/ 48 h 354"/>
                <a:gd name="T18" fmla="*/ 309 w 353"/>
                <a:gd name="T19" fmla="*/ 23 h 354"/>
                <a:gd name="T20" fmla="*/ 323 w 353"/>
                <a:gd name="T21" fmla="*/ 80 h 354"/>
                <a:gd name="T22" fmla="*/ 326 w 353"/>
                <a:gd name="T23" fmla="*/ 129 h 354"/>
                <a:gd name="T24" fmla="*/ 297 w 353"/>
                <a:gd name="T25" fmla="*/ 197 h 354"/>
                <a:gd name="T26" fmla="*/ 353 w 353"/>
                <a:gd name="T27" fmla="*/ 250 h 354"/>
                <a:gd name="T28" fmla="*/ 319 w 353"/>
                <a:gd name="T29" fmla="*/ 313 h 354"/>
                <a:gd name="T30" fmla="*/ 297 w 353"/>
                <a:gd name="T31" fmla="*/ 326 h 354"/>
                <a:gd name="T32" fmla="*/ 220 w 353"/>
                <a:gd name="T33" fmla="*/ 338 h 354"/>
                <a:gd name="T34" fmla="*/ 185 w 353"/>
                <a:gd name="T35" fmla="*/ 316 h 354"/>
                <a:gd name="T36" fmla="*/ 125 w 353"/>
                <a:gd name="T37" fmla="*/ 354 h 354"/>
                <a:gd name="T38" fmla="*/ 83 w 353"/>
                <a:gd name="T39" fmla="*/ 307 h 354"/>
                <a:gd name="T40" fmla="*/ 111 w 353"/>
                <a:gd name="T41" fmla="*/ 335 h 354"/>
                <a:gd name="T42" fmla="*/ 160 w 353"/>
                <a:gd name="T43" fmla="*/ 331 h 354"/>
                <a:gd name="T44" fmla="*/ 208 w 353"/>
                <a:gd name="T45" fmla="*/ 313 h 354"/>
                <a:gd name="T46" fmla="*/ 275 w 353"/>
                <a:gd name="T47" fmla="*/ 338 h 354"/>
                <a:gd name="T48" fmla="*/ 304 w 353"/>
                <a:gd name="T49" fmla="*/ 325 h 354"/>
                <a:gd name="T50" fmla="*/ 343 w 353"/>
                <a:gd name="T51" fmla="*/ 254 h 354"/>
                <a:gd name="T52" fmla="*/ 290 w 353"/>
                <a:gd name="T53" fmla="*/ 197 h 354"/>
                <a:gd name="T54" fmla="*/ 321 w 353"/>
                <a:gd name="T55" fmla="*/ 124 h 354"/>
                <a:gd name="T56" fmla="*/ 315 w 353"/>
                <a:gd name="T57" fmla="*/ 82 h 354"/>
                <a:gd name="T58" fmla="*/ 304 w 353"/>
                <a:gd name="T59" fmla="*/ 28 h 354"/>
                <a:gd name="T60" fmla="*/ 229 w 353"/>
                <a:gd name="T61" fmla="*/ 52 h 354"/>
                <a:gd name="T62" fmla="*/ 172 w 353"/>
                <a:gd name="T63" fmla="*/ 102 h 354"/>
                <a:gd name="T64" fmla="*/ 91 w 353"/>
                <a:gd name="T65" fmla="*/ 158 h 354"/>
                <a:gd name="T66" fmla="*/ 9 w 353"/>
                <a:gd name="T67" fmla="*/ 240 h 354"/>
                <a:gd name="T68" fmla="*/ 45 w 353"/>
                <a:gd name="T69" fmla="*/ 264 h 354"/>
                <a:gd name="T70" fmla="*/ 27 w 353"/>
                <a:gd name="T71" fmla="*/ 298 h 354"/>
                <a:gd name="T72" fmla="*/ 69 w 353"/>
                <a:gd name="T73" fmla="*/ 316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3" h="354">
                  <a:moveTo>
                    <a:pt x="125" y="354"/>
                  </a:moveTo>
                  <a:lnTo>
                    <a:pt x="125" y="354"/>
                  </a:lnTo>
                  <a:lnTo>
                    <a:pt x="107" y="341"/>
                  </a:lnTo>
                  <a:lnTo>
                    <a:pt x="100" y="335"/>
                  </a:lnTo>
                  <a:lnTo>
                    <a:pt x="82" y="315"/>
                  </a:lnTo>
                  <a:lnTo>
                    <a:pt x="68" y="324"/>
                  </a:lnTo>
                  <a:lnTo>
                    <a:pt x="38" y="297"/>
                  </a:lnTo>
                  <a:lnTo>
                    <a:pt x="27" y="308"/>
                  </a:lnTo>
                  <a:lnTo>
                    <a:pt x="14" y="293"/>
                  </a:lnTo>
                  <a:lnTo>
                    <a:pt x="34" y="267"/>
                  </a:lnTo>
                  <a:lnTo>
                    <a:pt x="22" y="262"/>
                  </a:lnTo>
                  <a:lnTo>
                    <a:pt x="0" y="240"/>
                  </a:lnTo>
                  <a:lnTo>
                    <a:pt x="56" y="183"/>
                  </a:lnTo>
                  <a:lnTo>
                    <a:pt x="88" y="152"/>
                  </a:lnTo>
                  <a:lnTo>
                    <a:pt x="137" y="130"/>
                  </a:lnTo>
                  <a:lnTo>
                    <a:pt x="167" y="97"/>
                  </a:lnTo>
                  <a:lnTo>
                    <a:pt x="206" y="68"/>
                  </a:lnTo>
                  <a:lnTo>
                    <a:pt x="224" y="48"/>
                  </a:lnTo>
                  <a:lnTo>
                    <a:pt x="264" y="0"/>
                  </a:lnTo>
                  <a:lnTo>
                    <a:pt x="309" y="23"/>
                  </a:lnTo>
                  <a:lnTo>
                    <a:pt x="331" y="52"/>
                  </a:lnTo>
                  <a:lnTo>
                    <a:pt x="323" y="80"/>
                  </a:lnTo>
                  <a:lnTo>
                    <a:pt x="350" y="106"/>
                  </a:lnTo>
                  <a:lnTo>
                    <a:pt x="326" y="129"/>
                  </a:lnTo>
                  <a:lnTo>
                    <a:pt x="301" y="165"/>
                  </a:lnTo>
                  <a:lnTo>
                    <a:pt x="297" y="197"/>
                  </a:lnTo>
                  <a:lnTo>
                    <a:pt x="301" y="236"/>
                  </a:lnTo>
                  <a:lnTo>
                    <a:pt x="353" y="250"/>
                  </a:lnTo>
                  <a:lnTo>
                    <a:pt x="339" y="275"/>
                  </a:lnTo>
                  <a:lnTo>
                    <a:pt x="319" y="313"/>
                  </a:lnTo>
                  <a:lnTo>
                    <a:pt x="305" y="337"/>
                  </a:lnTo>
                  <a:lnTo>
                    <a:pt x="297" y="326"/>
                  </a:lnTo>
                  <a:lnTo>
                    <a:pt x="278" y="345"/>
                  </a:lnTo>
                  <a:lnTo>
                    <a:pt x="220" y="338"/>
                  </a:lnTo>
                  <a:lnTo>
                    <a:pt x="204" y="319"/>
                  </a:lnTo>
                  <a:lnTo>
                    <a:pt x="185" y="316"/>
                  </a:lnTo>
                  <a:lnTo>
                    <a:pt x="164" y="337"/>
                  </a:lnTo>
                  <a:lnTo>
                    <a:pt x="125" y="354"/>
                  </a:lnTo>
                  <a:close/>
                  <a:moveTo>
                    <a:pt x="83" y="307"/>
                  </a:moveTo>
                  <a:lnTo>
                    <a:pt x="83" y="307"/>
                  </a:lnTo>
                  <a:lnTo>
                    <a:pt x="105" y="330"/>
                  </a:lnTo>
                  <a:lnTo>
                    <a:pt x="111" y="335"/>
                  </a:lnTo>
                  <a:lnTo>
                    <a:pt x="126" y="346"/>
                  </a:lnTo>
                  <a:lnTo>
                    <a:pt x="160" y="331"/>
                  </a:lnTo>
                  <a:lnTo>
                    <a:pt x="182" y="309"/>
                  </a:lnTo>
                  <a:lnTo>
                    <a:pt x="208" y="313"/>
                  </a:lnTo>
                  <a:lnTo>
                    <a:pt x="223" y="332"/>
                  </a:lnTo>
                  <a:lnTo>
                    <a:pt x="275" y="338"/>
                  </a:lnTo>
                  <a:lnTo>
                    <a:pt x="297" y="316"/>
                  </a:lnTo>
                  <a:lnTo>
                    <a:pt x="304" y="325"/>
                  </a:lnTo>
                  <a:lnTo>
                    <a:pt x="314" y="310"/>
                  </a:lnTo>
                  <a:lnTo>
                    <a:pt x="343" y="254"/>
                  </a:lnTo>
                  <a:lnTo>
                    <a:pt x="295" y="241"/>
                  </a:lnTo>
                  <a:lnTo>
                    <a:pt x="290" y="197"/>
                  </a:lnTo>
                  <a:lnTo>
                    <a:pt x="296" y="162"/>
                  </a:lnTo>
                  <a:lnTo>
                    <a:pt x="321" y="124"/>
                  </a:lnTo>
                  <a:lnTo>
                    <a:pt x="341" y="106"/>
                  </a:lnTo>
                  <a:lnTo>
                    <a:pt x="315" y="82"/>
                  </a:lnTo>
                  <a:lnTo>
                    <a:pt x="323" y="54"/>
                  </a:lnTo>
                  <a:lnTo>
                    <a:pt x="304" y="28"/>
                  </a:lnTo>
                  <a:lnTo>
                    <a:pt x="265" y="8"/>
                  </a:lnTo>
                  <a:lnTo>
                    <a:pt x="229" y="52"/>
                  </a:lnTo>
                  <a:lnTo>
                    <a:pt x="210" y="73"/>
                  </a:lnTo>
                  <a:lnTo>
                    <a:pt x="172" y="102"/>
                  </a:lnTo>
                  <a:lnTo>
                    <a:pt x="140" y="135"/>
                  </a:lnTo>
                  <a:lnTo>
                    <a:pt x="91" y="158"/>
                  </a:lnTo>
                  <a:lnTo>
                    <a:pt x="60" y="188"/>
                  </a:lnTo>
                  <a:lnTo>
                    <a:pt x="9" y="240"/>
                  </a:lnTo>
                  <a:lnTo>
                    <a:pt x="27" y="257"/>
                  </a:lnTo>
                  <a:lnTo>
                    <a:pt x="45" y="264"/>
                  </a:lnTo>
                  <a:lnTo>
                    <a:pt x="23" y="293"/>
                  </a:lnTo>
                  <a:lnTo>
                    <a:pt x="27" y="298"/>
                  </a:lnTo>
                  <a:lnTo>
                    <a:pt x="38" y="288"/>
                  </a:lnTo>
                  <a:lnTo>
                    <a:pt x="69" y="316"/>
                  </a:lnTo>
                  <a:lnTo>
                    <a:pt x="83" y="307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2210" y="3240"/>
              <a:ext cx="2153" cy="1467"/>
            </a:xfrm>
            <a:custGeom>
              <a:avLst/>
              <a:gdLst>
                <a:gd name="T0" fmla="*/ 242 w 3585"/>
                <a:gd name="T1" fmla="*/ 894 h 2441"/>
                <a:gd name="T2" fmla="*/ 337 w 3585"/>
                <a:gd name="T3" fmla="*/ 1015 h 2441"/>
                <a:gd name="T4" fmla="*/ 398 w 3585"/>
                <a:gd name="T5" fmla="*/ 1154 h 2441"/>
                <a:gd name="T6" fmla="*/ 484 w 3585"/>
                <a:gd name="T7" fmla="*/ 1321 h 2441"/>
                <a:gd name="T8" fmla="*/ 601 w 3585"/>
                <a:gd name="T9" fmla="*/ 1410 h 2441"/>
                <a:gd name="T10" fmla="*/ 724 w 3585"/>
                <a:gd name="T11" fmla="*/ 1349 h 2441"/>
                <a:gd name="T12" fmla="*/ 917 w 3585"/>
                <a:gd name="T13" fmla="*/ 1150 h 2441"/>
                <a:gd name="T14" fmla="*/ 1014 w 3585"/>
                <a:gd name="T15" fmla="*/ 1003 h 2441"/>
                <a:gd name="T16" fmla="*/ 1132 w 3585"/>
                <a:gd name="T17" fmla="*/ 953 h 2441"/>
                <a:gd name="T18" fmla="*/ 1323 w 3585"/>
                <a:gd name="T19" fmla="*/ 872 h 2441"/>
                <a:gd name="T20" fmla="*/ 1506 w 3585"/>
                <a:gd name="T21" fmla="*/ 882 h 2441"/>
                <a:gd name="T22" fmla="*/ 1650 w 3585"/>
                <a:gd name="T23" fmla="*/ 826 h 2441"/>
                <a:gd name="T24" fmla="*/ 1709 w 3585"/>
                <a:gd name="T25" fmla="*/ 750 h 2441"/>
                <a:gd name="T26" fmla="*/ 1965 w 3585"/>
                <a:gd name="T27" fmla="*/ 743 h 2441"/>
                <a:gd name="T28" fmla="*/ 2255 w 3585"/>
                <a:gd name="T29" fmla="*/ 554 h 2441"/>
                <a:gd name="T30" fmla="*/ 2515 w 3585"/>
                <a:gd name="T31" fmla="*/ 446 h 2441"/>
                <a:gd name="T32" fmla="*/ 2556 w 3585"/>
                <a:gd name="T33" fmla="*/ 334 h 2441"/>
                <a:gd name="T34" fmla="*/ 2735 w 3585"/>
                <a:gd name="T35" fmla="*/ 316 h 2441"/>
                <a:gd name="T36" fmla="*/ 2970 w 3585"/>
                <a:gd name="T37" fmla="*/ 414 h 2441"/>
                <a:gd name="T38" fmla="*/ 3238 w 3585"/>
                <a:gd name="T39" fmla="*/ 319 h 2441"/>
                <a:gd name="T40" fmla="*/ 3449 w 3585"/>
                <a:gd name="T41" fmla="*/ 0 h 2441"/>
                <a:gd name="T42" fmla="*/ 3431 w 3585"/>
                <a:gd name="T43" fmla="*/ 184 h 2441"/>
                <a:gd name="T44" fmla="*/ 3408 w 3585"/>
                <a:gd name="T45" fmla="*/ 502 h 2441"/>
                <a:gd name="T46" fmla="*/ 3228 w 3585"/>
                <a:gd name="T47" fmla="*/ 704 h 2441"/>
                <a:gd name="T48" fmla="*/ 3242 w 3585"/>
                <a:gd name="T49" fmla="*/ 848 h 2441"/>
                <a:gd name="T50" fmla="*/ 3137 w 3585"/>
                <a:gd name="T51" fmla="*/ 967 h 2441"/>
                <a:gd name="T52" fmla="*/ 2931 w 3585"/>
                <a:gd name="T53" fmla="*/ 1103 h 2441"/>
                <a:gd name="T54" fmla="*/ 2865 w 3585"/>
                <a:gd name="T55" fmla="*/ 1312 h 2441"/>
                <a:gd name="T56" fmla="*/ 2895 w 3585"/>
                <a:gd name="T57" fmla="*/ 1586 h 2441"/>
                <a:gd name="T58" fmla="*/ 2740 w 3585"/>
                <a:gd name="T59" fmla="*/ 1680 h 2441"/>
                <a:gd name="T60" fmla="*/ 2665 w 3585"/>
                <a:gd name="T61" fmla="*/ 1870 h 2441"/>
                <a:gd name="T62" fmla="*/ 2570 w 3585"/>
                <a:gd name="T63" fmla="*/ 2017 h 2441"/>
                <a:gd name="T64" fmla="*/ 2334 w 3585"/>
                <a:gd name="T65" fmla="*/ 2149 h 2441"/>
                <a:gd name="T66" fmla="*/ 2263 w 3585"/>
                <a:gd name="T67" fmla="*/ 2253 h 2441"/>
                <a:gd name="T68" fmla="*/ 2140 w 3585"/>
                <a:gd name="T69" fmla="*/ 2231 h 2441"/>
                <a:gd name="T70" fmla="*/ 2001 w 3585"/>
                <a:gd name="T71" fmla="*/ 2243 h 2441"/>
                <a:gd name="T72" fmla="*/ 1910 w 3585"/>
                <a:gd name="T73" fmla="*/ 2120 h 2441"/>
                <a:gd name="T74" fmla="*/ 1694 w 3585"/>
                <a:gd name="T75" fmla="*/ 2047 h 2441"/>
                <a:gd name="T76" fmla="*/ 1616 w 3585"/>
                <a:gd name="T77" fmla="*/ 2146 h 2441"/>
                <a:gd name="T78" fmla="*/ 1481 w 3585"/>
                <a:gd name="T79" fmla="*/ 2205 h 2441"/>
                <a:gd name="T80" fmla="*/ 1205 w 3585"/>
                <a:gd name="T81" fmla="*/ 2267 h 2441"/>
                <a:gd name="T82" fmla="*/ 947 w 3585"/>
                <a:gd name="T83" fmla="*/ 2343 h 2441"/>
                <a:gd name="T84" fmla="*/ 844 w 3585"/>
                <a:gd name="T85" fmla="*/ 2425 h 2441"/>
                <a:gd name="T86" fmla="*/ 675 w 3585"/>
                <a:gd name="T87" fmla="*/ 2385 h 2441"/>
                <a:gd name="T88" fmla="*/ 492 w 3585"/>
                <a:gd name="T89" fmla="*/ 2101 h 2441"/>
                <a:gd name="T90" fmla="*/ 435 w 3585"/>
                <a:gd name="T91" fmla="*/ 1947 h 2441"/>
                <a:gd name="T92" fmla="*/ 317 w 3585"/>
                <a:gd name="T93" fmla="*/ 1808 h 2441"/>
                <a:gd name="T94" fmla="*/ 224 w 3585"/>
                <a:gd name="T95" fmla="*/ 1803 h 2441"/>
                <a:gd name="T96" fmla="*/ 156 w 3585"/>
                <a:gd name="T97" fmla="*/ 1618 h 2441"/>
                <a:gd name="T98" fmla="*/ 82 w 3585"/>
                <a:gd name="T99" fmla="*/ 1452 h 2441"/>
                <a:gd name="T100" fmla="*/ 183 w 3585"/>
                <a:gd name="T101" fmla="*/ 1122 h 2441"/>
                <a:gd name="T102" fmla="*/ 52 w 3585"/>
                <a:gd name="T103" fmla="*/ 991 h 2441"/>
                <a:gd name="T104" fmla="*/ 68 w 3585"/>
                <a:gd name="T105" fmla="*/ 858 h 2441"/>
                <a:gd name="T106" fmla="*/ 185 w 3585"/>
                <a:gd name="T107" fmla="*/ 804 h 2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85" h="2441">
                  <a:moveTo>
                    <a:pt x="185" y="804"/>
                  </a:moveTo>
                  <a:lnTo>
                    <a:pt x="185" y="804"/>
                  </a:lnTo>
                  <a:lnTo>
                    <a:pt x="238" y="860"/>
                  </a:lnTo>
                  <a:lnTo>
                    <a:pt x="242" y="894"/>
                  </a:lnTo>
                  <a:lnTo>
                    <a:pt x="232" y="922"/>
                  </a:lnTo>
                  <a:lnTo>
                    <a:pt x="261" y="969"/>
                  </a:lnTo>
                  <a:lnTo>
                    <a:pt x="310" y="974"/>
                  </a:lnTo>
                  <a:lnTo>
                    <a:pt x="337" y="1015"/>
                  </a:lnTo>
                  <a:lnTo>
                    <a:pt x="337" y="1019"/>
                  </a:lnTo>
                  <a:lnTo>
                    <a:pt x="346" y="1098"/>
                  </a:lnTo>
                  <a:lnTo>
                    <a:pt x="373" y="1120"/>
                  </a:lnTo>
                  <a:lnTo>
                    <a:pt x="398" y="1154"/>
                  </a:lnTo>
                  <a:lnTo>
                    <a:pt x="417" y="1203"/>
                  </a:lnTo>
                  <a:lnTo>
                    <a:pt x="435" y="1224"/>
                  </a:lnTo>
                  <a:lnTo>
                    <a:pt x="453" y="1238"/>
                  </a:lnTo>
                  <a:lnTo>
                    <a:pt x="484" y="1321"/>
                  </a:lnTo>
                  <a:lnTo>
                    <a:pt x="495" y="1337"/>
                  </a:lnTo>
                  <a:lnTo>
                    <a:pt x="503" y="1382"/>
                  </a:lnTo>
                  <a:lnTo>
                    <a:pt x="548" y="1438"/>
                  </a:lnTo>
                  <a:lnTo>
                    <a:pt x="601" y="1410"/>
                  </a:lnTo>
                  <a:lnTo>
                    <a:pt x="629" y="1396"/>
                  </a:lnTo>
                  <a:lnTo>
                    <a:pt x="638" y="1401"/>
                  </a:lnTo>
                  <a:lnTo>
                    <a:pt x="665" y="1394"/>
                  </a:lnTo>
                  <a:lnTo>
                    <a:pt x="724" y="1349"/>
                  </a:lnTo>
                  <a:lnTo>
                    <a:pt x="747" y="1286"/>
                  </a:lnTo>
                  <a:lnTo>
                    <a:pt x="789" y="1278"/>
                  </a:lnTo>
                  <a:lnTo>
                    <a:pt x="832" y="1216"/>
                  </a:lnTo>
                  <a:lnTo>
                    <a:pt x="917" y="1150"/>
                  </a:lnTo>
                  <a:lnTo>
                    <a:pt x="889" y="1086"/>
                  </a:lnTo>
                  <a:lnTo>
                    <a:pt x="903" y="1057"/>
                  </a:lnTo>
                  <a:lnTo>
                    <a:pt x="943" y="1014"/>
                  </a:lnTo>
                  <a:lnTo>
                    <a:pt x="1014" y="1003"/>
                  </a:lnTo>
                  <a:lnTo>
                    <a:pt x="1034" y="979"/>
                  </a:lnTo>
                  <a:lnTo>
                    <a:pt x="1033" y="919"/>
                  </a:lnTo>
                  <a:lnTo>
                    <a:pt x="1141" y="867"/>
                  </a:lnTo>
                  <a:lnTo>
                    <a:pt x="1132" y="953"/>
                  </a:lnTo>
                  <a:lnTo>
                    <a:pt x="1152" y="965"/>
                  </a:lnTo>
                  <a:lnTo>
                    <a:pt x="1238" y="936"/>
                  </a:lnTo>
                  <a:lnTo>
                    <a:pt x="1286" y="898"/>
                  </a:lnTo>
                  <a:lnTo>
                    <a:pt x="1323" y="872"/>
                  </a:lnTo>
                  <a:lnTo>
                    <a:pt x="1404" y="835"/>
                  </a:lnTo>
                  <a:lnTo>
                    <a:pt x="1445" y="863"/>
                  </a:lnTo>
                  <a:lnTo>
                    <a:pt x="1490" y="837"/>
                  </a:lnTo>
                  <a:lnTo>
                    <a:pt x="1506" y="882"/>
                  </a:lnTo>
                  <a:lnTo>
                    <a:pt x="1532" y="884"/>
                  </a:lnTo>
                  <a:lnTo>
                    <a:pt x="1549" y="866"/>
                  </a:lnTo>
                  <a:lnTo>
                    <a:pt x="1626" y="861"/>
                  </a:lnTo>
                  <a:lnTo>
                    <a:pt x="1650" y="826"/>
                  </a:lnTo>
                  <a:lnTo>
                    <a:pt x="1594" y="791"/>
                  </a:lnTo>
                  <a:lnTo>
                    <a:pt x="1605" y="763"/>
                  </a:lnTo>
                  <a:lnTo>
                    <a:pt x="1649" y="751"/>
                  </a:lnTo>
                  <a:lnTo>
                    <a:pt x="1709" y="750"/>
                  </a:lnTo>
                  <a:lnTo>
                    <a:pt x="1735" y="758"/>
                  </a:lnTo>
                  <a:lnTo>
                    <a:pt x="1766" y="683"/>
                  </a:lnTo>
                  <a:lnTo>
                    <a:pt x="1798" y="655"/>
                  </a:lnTo>
                  <a:lnTo>
                    <a:pt x="1965" y="743"/>
                  </a:lnTo>
                  <a:lnTo>
                    <a:pt x="2032" y="721"/>
                  </a:lnTo>
                  <a:lnTo>
                    <a:pt x="2051" y="708"/>
                  </a:lnTo>
                  <a:lnTo>
                    <a:pt x="2098" y="671"/>
                  </a:lnTo>
                  <a:lnTo>
                    <a:pt x="2255" y="554"/>
                  </a:lnTo>
                  <a:lnTo>
                    <a:pt x="2329" y="553"/>
                  </a:lnTo>
                  <a:lnTo>
                    <a:pt x="2436" y="501"/>
                  </a:lnTo>
                  <a:lnTo>
                    <a:pt x="2461" y="465"/>
                  </a:lnTo>
                  <a:lnTo>
                    <a:pt x="2515" y="446"/>
                  </a:lnTo>
                  <a:lnTo>
                    <a:pt x="2530" y="414"/>
                  </a:lnTo>
                  <a:lnTo>
                    <a:pt x="2504" y="366"/>
                  </a:lnTo>
                  <a:lnTo>
                    <a:pt x="2522" y="346"/>
                  </a:lnTo>
                  <a:lnTo>
                    <a:pt x="2556" y="334"/>
                  </a:lnTo>
                  <a:lnTo>
                    <a:pt x="2576" y="307"/>
                  </a:lnTo>
                  <a:lnTo>
                    <a:pt x="2645" y="294"/>
                  </a:lnTo>
                  <a:lnTo>
                    <a:pt x="2710" y="325"/>
                  </a:lnTo>
                  <a:lnTo>
                    <a:pt x="2735" y="316"/>
                  </a:lnTo>
                  <a:lnTo>
                    <a:pt x="2827" y="341"/>
                  </a:lnTo>
                  <a:lnTo>
                    <a:pt x="2851" y="372"/>
                  </a:lnTo>
                  <a:lnTo>
                    <a:pt x="2948" y="386"/>
                  </a:lnTo>
                  <a:lnTo>
                    <a:pt x="2970" y="414"/>
                  </a:lnTo>
                  <a:lnTo>
                    <a:pt x="3080" y="396"/>
                  </a:lnTo>
                  <a:lnTo>
                    <a:pt x="3123" y="387"/>
                  </a:lnTo>
                  <a:lnTo>
                    <a:pt x="3174" y="359"/>
                  </a:lnTo>
                  <a:lnTo>
                    <a:pt x="3238" y="319"/>
                  </a:lnTo>
                  <a:lnTo>
                    <a:pt x="3324" y="227"/>
                  </a:lnTo>
                  <a:lnTo>
                    <a:pt x="3347" y="148"/>
                  </a:lnTo>
                  <a:lnTo>
                    <a:pt x="3358" y="70"/>
                  </a:lnTo>
                  <a:lnTo>
                    <a:pt x="3449" y="0"/>
                  </a:lnTo>
                  <a:lnTo>
                    <a:pt x="3449" y="0"/>
                  </a:lnTo>
                  <a:lnTo>
                    <a:pt x="3463" y="26"/>
                  </a:lnTo>
                  <a:lnTo>
                    <a:pt x="3465" y="89"/>
                  </a:lnTo>
                  <a:lnTo>
                    <a:pt x="3431" y="184"/>
                  </a:lnTo>
                  <a:lnTo>
                    <a:pt x="3474" y="331"/>
                  </a:lnTo>
                  <a:lnTo>
                    <a:pt x="3585" y="390"/>
                  </a:lnTo>
                  <a:lnTo>
                    <a:pt x="3556" y="446"/>
                  </a:lnTo>
                  <a:lnTo>
                    <a:pt x="3408" y="502"/>
                  </a:lnTo>
                  <a:lnTo>
                    <a:pt x="3406" y="618"/>
                  </a:lnTo>
                  <a:lnTo>
                    <a:pt x="3347" y="626"/>
                  </a:lnTo>
                  <a:lnTo>
                    <a:pt x="3264" y="707"/>
                  </a:lnTo>
                  <a:lnTo>
                    <a:pt x="3228" y="704"/>
                  </a:lnTo>
                  <a:lnTo>
                    <a:pt x="3197" y="756"/>
                  </a:lnTo>
                  <a:lnTo>
                    <a:pt x="3240" y="774"/>
                  </a:lnTo>
                  <a:lnTo>
                    <a:pt x="3254" y="818"/>
                  </a:lnTo>
                  <a:lnTo>
                    <a:pt x="3242" y="848"/>
                  </a:lnTo>
                  <a:lnTo>
                    <a:pt x="3181" y="890"/>
                  </a:lnTo>
                  <a:lnTo>
                    <a:pt x="3143" y="887"/>
                  </a:lnTo>
                  <a:lnTo>
                    <a:pt x="3133" y="904"/>
                  </a:lnTo>
                  <a:lnTo>
                    <a:pt x="3137" y="967"/>
                  </a:lnTo>
                  <a:lnTo>
                    <a:pt x="3083" y="965"/>
                  </a:lnTo>
                  <a:lnTo>
                    <a:pt x="3056" y="985"/>
                  </a:lnTo>
                  <a:lnTo>
                    <a:pt x="3027" y="1087"/>
                  </a:lnTo>
                  <a:lnTo>
                    <a:pt x="2931" y="1103"/>
                  </a:lnTo>
                  <a:lnTo>
                    <a:pt x="2884" y="1084"/>
                  </a:lnTo>
                  <a:lnTo>
                    <a:pt x="2757" y="1211"/>
                  </a:lnTo>
                  <a:lnTo>
                    <a:pt x="2802" y="1244"/>
                  </a:lnTo>
                  <a:lnTo>
                    <a:pt x="2865" y="1312"/>
                  </a:lnTo>
                  <a:lnTo>
                    <a:pt x="2939" y="1447"/>
                  </a:lnTo>
                  <a:lnTo>
                    <a:pt x="2906" y="1511"/>
                  </a:lnTo>
                  <a:lnTo>
                    <a:pt x="2918" y="1553"/>
                  </a:lnTo>
                  <a:lnTo>
                    <a:pt x="2895" y="1586"/>
                  </a:lnTo>
                  <a:lnTo>
                    <a:pt x="2838" y="1603"/>
                  </a:lnTo>
                  <a:lnTo>
                    <a:pt x="2827" y="1650"/>
                  </a:lnTo>
                  <a:lnTo>
                    <a:pt x="2803" y="1672"/>
                  </a:lnTo>
                  <a:lnTo>
                    <a:pt x="2740" y="1680"/>
                  </a:lnTo>
                  <a:lnTo>
                    <a:pt x="2664" y="1705"/>
                  </a:lnTo>
                  <a:lnTo>
                    <a:pt x="2643" y="1773"/>
                  </a:lnTo>
                  <a:lnTo>
                    <a:pt x="2644" y="1815"/>
                  </a:lnTo>
                  <a:lnTo>
                    <a:pt x="2665" y="1870"/>
                  </a:lnTo>
                  <a:lnTo>
                    <a:pt x="2628" y="1905"/>
                  </a:lnTo>
                  <a:lnTo>
                    <a:pt x="2619" y="1968"/>
                  </a:lnTo>
                  <a:lnTo>
                    <a:pt x="2598" y="1970"/>
                  </a:lnTo>
                  <a:lnTo>
                    <a:pt x="2570" y="2017"/>
                  </a:lnTo>
                  <a:lnTo>
                    <a:pt x="2401" y="2019"/>
                  </a:lnTo>
                  <a:lnTo>
                    <a:pt x="2369" y="2071"/>
                  </a:lnTo>
                  <a:lnTo>
                    <a:pt x="2341" y="2090"/>
                  </a:lnTo>
                  <a:lnTo>
                    <a:pt x="2334" y="2149"/>
                  </a:lnTo>
                  <a:lnTo>
                    <a:pt x="2318" y="2198"/>
                  </a:lnTo>
                  <a:lnTo>
                    <a:pt x="2331" y="2237"/>
                  </a:lnTo>
                  <a:lnTo>
                    <a:pt x="2311" y="2261"/>
                  </a:lnTo>
                  <a:lnTo>
                    <a:pt x="2263" y="2253"/>
                  </a:lnTo>
                  <a:lnTo>
                    <a:pt x="2234" y="2236"/>
                  </a:lnTo>
                  <a:lnTo>
                    <a:pt x="2209" y="2235"/>
                  </a:lnTo>
                  <a:lnTo>
                    <a:pt x="2177" y="2269"/>
                  </a:lnTo>
                  <a:lnTo>
                    <a:pt x="2140" y="2231"/>
                  </a:lnTo>
                  <a:lnTo>
                    <a:pt x="2106" y="2207"/>
                  </a:lnTo>
                  <a:lnTo>
                    <a:pt x="2057" y="2192"/>
                  </a:lnTo>
                  <a:lnTo>
                    <a:pt x="2031" y="2242"/>
                  </a:lnTo>
                  <a:lnTo>
                    <a:pt x="2001" y="2243"/>
                  </a:lnTo>
                  <a:lnTo>
                    <a:pt x="1977" y="2207"/>
                  </a:lnTo>
                  <a:lnTo>
                    <a:pt x="1978" y="2157"/>
                  </a:lnTo>
                  <a:lnTo>
                    <a:pt x="1919" y="2146"/>
                  </a:lnTo>
                  <a:lnTo>
                    <a:pt x="1910" y="2120"/>
                  </a:lnTo>
                  <a:lnTo>
                    <a:pt x="1881" y="2081"/>
                  </a:lnTo>
                  <a:lnTo>
                    <a:pt x="1833" y="2104"/>
                  </a:lnTo>
                  <a:lnTo>
                    <a:pt x="1718" y="2097"/>
                  </a:lnTo>
                  <a:lnTo>
                    <a:pt x="1694" y="2047"/>
                  </a:lnTo>
                  <a:lnTo>
                    <a:pt x="1634" y="2067"/>
                  </a:lnTo>
                  <a:lnTo>
                    <a:pt x="1622" y="2084"/>
                  </a:lnTo>
                  <a:lnTo>
                    <a:pt x="1635" y="2134"/>
                  </a:lnTo>
                  <a:lnTo>
                    <a:pt x="1616" y="2146"/>
                  </a:lnTo>
                  <a:lnTo>
                    <a:pt x="1574" y="2140"/>
                  </a:lnTo>
                  <a:lnTo>
                    <a:pt x="1509" y="2143"/>
                  </a:lnTo>
                  <a:lnTo>
                    <a:pt x="1477" y="2168"/>
                  </a:lnTo>
                  <a:lnTo>
                    <a:pt x="1481" y="2205"/>
                  </a:lnTo>
                  <a:lnTo>
                    <a:pt x="1428" y="2215"/>
                  </a:lnTo>
                  <a:lnTo>
                    <a:pt x="1388" y="2262"/>
                  </a:lnTo>
                  <a:lnTo>
                    <a:pt x="1292" y="2324"/>
                  </a:lnTo>
                  <a:lnTo>
                    <a:pt x="1205" y="2267"/>
                  </a:lnTo>
                  <a:lnTo>
                    <a:pt x="1161" y="2288"/>
                  </a:lnTo>
                  <a:lnTo>
                    <a:pt x="1098" y="2250"/>
                  </a:lnTo>
                  <a:lnTo>
                    <a:pt x="1026" y="2353"/>
                  </a:lnTo>
                  <a:lnTo>
                    <a:pt x="947" y="2343"/>
                  </a:lnTo>
                  <a:lnTo>
                    <a:pt x="903" y="2388"/>
                  </a:lnTo>
                  <a:lnTo>
                    <a:pt x="903" y="2426"/>
                  </a:lnTo>
                  <a:lnTo>
                    <a:pt x="880" y="2439"/>
                  </a:lnTo>
                  <a:lnTo>
                    <a:pt x="844" y="2425"/>
                  </a:lnTo>
                  <a:lnTo>
                    <a:pt x="799" y="2375"/>
                  </a:lnTo>
                  <a:lnTo>
                    <a:pt x="722" y="2441"/>
                  </a:lnTo>
                  <a:lnTo>
                    <a:pt x="686" y="2434"/>
                  </a:lnTo>
                  <a:lnTo>
                    <a:pt x="675" y="2385"/>
                  </a:lnTo>
                  <a:lnTo>
                    <a:pt x="572" y="2244"/>
                  </a:lnTo>
                  <a:lnTo>
                    <a:pt x="557" y="2200"/>
                  </a:lnTo>
                  <a:lnTo>
                    <a:pt x="553" y="2144"/>
                  </a:lnTo>
                  <a:lnTo>
                    <a:pt x="492" y="2101"/>
                  </a:lnTo>
                  <a:lnTo>
                    <a:pt x="521" y="2066"/>
                  </a:lnTo>
                  <a:lnTo>
                    <a:pt x="486" y="2003"/>
                  </a:lnTo>
                  <a:lnTo>
                    <a:pt x="443" y="1993"/>
                  </a:lnTo>
                  <a:lnTo>
                    <a:pt x="435" y="1947"/>
                  </a:lnTo>
                  <a:lnTo>
                    <a:pt x="367" y="1850"/>
                  </a:lnTo>
                  <a:lnTo>
                    <a:pt x="339" y="1837"/>
                  </a:lnTo>
                  <a:lnTo>
                    <a:pt x="342" y="1809"/>
                  </a:lnTo>
                  <a:lnTo>
                    <a:pt x="317" y="1808"/>
                  </a:lnTo>
                  <a:lnTo>
                    <a:pt x="282" y="1852"/>
                  </a:lnTo>
                  <a:lnTo>
                    <a:pt x="227" y="1869"/>
                  </a:lnTo>
                  <a:lnTo>
                    <a:pt x="203" y="1847"/>
                  </a:lnTo>
                  <a:lnTo>
                    <a:pt x="224" y="1803"/>
                  </a:lnTo>
                  <a:lnTo>
                    <a:pt x="245" y="1779"/>
                  </a:lnTo>
                  <a:lnTo>
                    <a:pt x="235" y="1717"/>
                  </a:lnTo>
                  <a:lnTo>
                    <a:pt x="266" y="1628"/>
                  </a:lnTo>
                  <a:lnTo>
                    <a:pt x="156" y="1618"/>
                  </a:lnTo>
                  <a:lnTo>
                    <a:pt x="85" y="1610"/>
                  </a:lnTo>
                  <a:lnTo>
                    <a:pt x="49" y="1588"/>
                  </a:lnTo>
                  <a:lnTo>
                    <a:pt x="38" y="1510"/>
                  </a:lnTo>
                  <a:lnTo>
                    <a:pt x="82" y="1452"/>
                  </a:lnTo>
                  <a:lnTo>
                    <a:pt x="62" y="1385"/>
                  </a:lnTo>
                  <a:lnTo>
                    <a:pt x="112" y="1304"/>
                  </a:lnTo>
                  <a:lnTo>
                    <a:pt x="172" y="1216"/>
                  </a:lnTo>
                  <a:lnTo>
                    <a:pt x="183" y="1122"/>
                  </a:lnTo>
                  <a:lnTo>
                    <a:pt x="138" y="1099"/>
                  </a:lnTo>
                  <a:lnTo>
                    <a:pt x="100" y="1044"/>
                  </a:lnTo>
                  <a:lnTo>
                    <a:pt x="59" y="1019"/>
                  </a:lnTo>
                  <a:lnTo>
                    <a:pt x="52" y="991"/>
                  </a:lnTo>
                  <a:lnTo>
                    <a:pt x="32" y="994"/>
                  </a:lnTo>
                  <a:lnTo>
                    <a:pt x="20" y="949"/>
                  </a:lnTo>
                  <a:lnTo>
                    <a:pt x="0" y="905"/>
                  </a:lnTo>
                  <a:lnTo>
                    <a:pt x="68" y="858"/>
                  </a:lnTo>
                  <a:lnTo>
                    <a:pt x="63" y="817"/>
                  </a:lnTo>
                  <a:lnTo>
                    <a:pt x="72" y="805"/>
                  </a:lnTo>
                  <a:lnTo>
                    <a:pt x="177" y="791"/>
                  </a:lnTo>
                  <a:lnTo>
                    <a:pt x="185" y="80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2207" y="3238"/>
              <a:ext cx="2159" cy="1471"/>
            </a:xfrm>
            <a:custGeom>
              <a:avLst/>
              <a:gdLst>
                <a:gd name="T0" fmla="*/ 554 w 3594"/>
                <a:gd name="T1" fmla="*/ 2149 h 2447"/>
                <a:gd name="T2" fmla="*/ 341 w 3594"/>
                <a:gd name="T3" fmla="*/ 1842 h 2447"/>
                <a:gd name="T4" fmla="*/ 247 w 3594"/>
                <a:gd name="T5" fmla="*/ 1781 h 2447"/>
                <a:gd name="T6" fmla="*/ 83 w 3594"/>
                <a:gd name="T7" fmla="*/ 1454 h 2447"/>
                <a:gd name="T8" fmla="*/ 61 w 3594"/>
                <a:gd name="T9" fmla="*/ 1024 h 2447"/>
                <a:gd name="T10" fmla="*/ 75 w 3594"/>
                <a:gd name="T11" fmla="*/ 804 h 2447"/>
                <a:gd name="T12" fmla="*/ 317 w 3594"/>
                <a:gd name="T13" fmla="*/ 974 h 2447"/>
                <a:gd name="T14" fmla="*/ 443 w 3594"/>
                <a:gd name="T15" fmla="*/ 1225 h 2447"/>
                <a:gd name="T16" fmla="*/ 643 w 3594"/>
                <a:gd name="T17" fmla="*/ 1400 h 2447"/>
                <a:gd name="T18" fmla="*/ 890 w 3594"/>
                <a:gd name="T19" fmla="*/ 1089 h 2447"/>
                <a:gd name="T20" fmla="*/ 1149 w 3594"/>
                <a:gd name="T21" fmla="*/ 865 h 2447"/>
                <a:gd name="T22" fmla="*/ 1451 w 3594"/>
                <a:gd name="T23" fmla="*/ 863 h 2447"/>
                <a:gd name="T24" fmla="*/ 1594 w 3594"/>
                <a:gd name="T25" fmla="*/ 795 h 2447"/>
                <a:gd name="T26" fmla="*/ 1970 w 3594"/>
                <a:gd name="T27" fmla="*/ 743 h 2447"/>
                <a:gd name="T28" fmla="*/ 2463 w 3594"/>
                <a:gd name="T29" fmla="*/ 465 h 2447"/>
                <a:gd name="T30" fmla="*/ 2651 w 3594"/>
                <a:gd name="T31" fmla="*/ 294 h 2447"/>
                <a:gd name="T32" fmla="*/ 2976 w 3594"/>
                <a:gd name="T33" fmla="*/ 413 h 2447"/>
                <a:gd name="T34" fmla="*/ 3360 w 3594"/>
                <a:gd name="T35" fmla="*/ 71 h 2447"/>
                <a:gd name="T36" fmla="*/ 3439 w 3594"/>
                <a:gd name="T37" fmla="*/ 187 h 2447"/>
                <a:gd name="T38" fmla="*/ 3354 w 3594"/>
                <a:gd name="T39" fmla="*/ 632 h 2447"/>
                <a:gd name="T40" fmla="*/ 3249 w 3594"/>
                <a:gd name="T41" fmla="*/ 854 h 2447"/>
                <a:gd name="T42" fmla="*/ 3034 w 3594"/>
                <a:gd name="T43" fmla="*/ 1093 h 2447"/>
                <a:gd name="T44" fmla="*/ 2915 w 3594"/>
                <a:gd name="T45" fmla="*/ 1515 h 2447"/>
                <a:gd name="T46" fmla="*/ 2672 w 3594"/>
                <a:gd name="T47" fmla="*/ 1710 h 2447"/>
                <a:gd name="T48" fmla="*/ 2577 w 3594"/>
                <a:gd name="T49" fmla="*/ 2023 h 2447"/>
                <a:gd name="T50" fmla="*/ 2318 w 3594"/>
                <a:gd name="T51" fmla="*/ 2268 h 2447"/>
                <a:gd name="T52" fmla="*/ 2063 w 3594"/>
                <a:gd name="T53" fmla="*/ 2199 h 2447"/>
                <a:gd name="T54" fmla="*/ 1885 w 3594"/>
                <a:gd name="T55" fmla="*/ 2089 h 2447"/>
                <a:gd name="T56" fmla="*/ 1643 w 3594"/>
                <a:gd name="T57" fmla="*/ 2138 h 2447"/>
                <a:gd name="T58" fmla="*/ 1395 w 3594"/>
                <a:gd name="T59" fmla="*/ 2268 h 2447"/>
                <a:gd name="T60" fmla="*/ 911 w 3594"/>
                <a:gd name="T61" fmla="*/ 2392 h 2447"/>
                <a:gd name="T62" fmla="*/ 694 w 3594"/>
                <a:gd name="T63" fmla="*/ 2434 h 2447"/>
                <a:gd name="T64" fmla="*/ 951 w 3594"/>
                <a:gd name="T65" fmla="*/ 2342 h 2447"/>
                <a:gd name="T66" fmla="*/ 1391 w 3594"/>
                <a:gd name="T67" fmla="*/ 2262 h 2447"/>
                <a:gd name="T68" fmla="*/ 1620 w 3594"/>
                <a:gd name="T69" fmla="*/ 2145 h 2447"/>
                <a:gd name="T70" fmla="*/ 1887 w 3594"/>
                <a:gd name="T71" fmla="*/ 2080 h 2447"/>
                <a:gd name="T72" fmla="*/ 2060 w 3594"/>
                <a:gd name="T73" fmla="*/ 2191 h 2447"/>
                <a:gd name="T74" fmla="*/ 2315 w 3594"/>
                <a:gd name="T75" fmla="*/ 2261 h 2447"/>
                <a:gd name="T76" fmla="*/ 2406 w 3594"/>
                <a:gd name="T77" fmla="*/ 2019 h 2447"/>
                <a:gd name="T78" fmla="*/ 2645 w 3594"/>
                <a:gd name="T79" fmla="*/ 1775 h 2447"/>
                <a:gd name="T80" fmla="*/ 2898 w 3594"/>
                <a:gd name="T81" fmla="*/ 1586 h 2447"/>
                <a:gd name="T82" fmla="*/ 2888 w 3594"/>
                <a:gd name="T83" fmla="*/ 1083 h 2447"/>
                <a:gd name="T84" fmla="*/ 3146 w 3594"/>
                <a:gd name="T85" fmla="*/ 887 h 2447"/>
                <a:gd name="T86" fmla="*/ 3268 w 3594"/>
                <a:gd name="T87" fmla="*/ 706 h 2447"/>
                <a:gd name="T88" fmla="*/ 3432 w 3594"/>
                <a:gd name="T89" fmla="*/ 187 h 2447"/>
                <a:gd name="T90" fmla="*/ 3331 w 3594"/>
                <a:gd name="T91" fmla="*/ 233 h 2447"/>
                <a:gd name="T92" fmla="*/ 2854 w 3594"/>
                <a:gd name="T93" fmla="*/ 378 h 2447"/>
                <a:gd name="T94" fmla="*/ 2529 w 3594"/>
                <a:gd name="T95" fmla="*/ 352 h 2447"/>
                <a:gd name="T96" fmla="*/ 2261 w 3594"/>
                <a:gd name="T97" fmla="*/ 560 h 2447"/>
                <a:gd name="T98" fmla="*/ 1742 w 3594"/>
                <a:gd name="T99" fmla="*/ 765 h 2447"/>
                <a:gd name="T100" fmla="*/ 1556 w 3594"/>
                <a:gd name="T101" fmla="*/ 872 h 2447"/>
                <a:gd name="T102" fmla="*/ 1293 w 3594"/>
                <a:gd name="T103" fmla="*/ 904 h 2447"/>
                <a:gd name="T104" fmla="*/ 1021 w 3594"/>
                <a:gd name="T105" fmla="*/ 1010 h 2447"/>
                <a:gd name="T106" fmla="*/ 754 w 3594"/>
                <a:gd name="T107" fmla="*/ 1292 h 2447"/>
                <a:gd name="T108" fmla="*/ 497 w 3594"/>
                <a:gd name="T109" fmla="*/ 1341 h 2447"/>
                <a:gd name="T110" fmla="*/ 347 w 3594"/>
                <a:gd name="T111" fmla="*/ 1103 h 2447"/>
                <a:gd name="T112" fmla="*/ 187 w 3594"/>
                <a:gd name="T113" fmla="*/ 809 h 2447"/>
                <a:gd name="T114" fmla="*/ 39 w 3594"/>
                <a:gd name="T115" fmla="*/ 993 h 2447"/>
                <a:gd name="T116" fmla="*/ 120 w 3594"/>
                <a:gd name="T117" fmla="*/ 1309 h 2447"/>
                <a:gd name="T118" fmla="*/ 275 w 3594"/>
                <a:gd name="T119" fmla="*/ 1628 h 2447"/>
                <a:gd name="T120" fmla="*/ 320 w 3594"/>
                <a:gd name="T121" fmla="*/ 1807 h 2447"/>
                <a:gd name="T122" fmla="*/ 494 w 3594"/>
                <a:gd name="T123" fmla="*/ 2003 h 2447"/>
                <a:gd name="T124" fmla="*/ 694 w 3594"/>
                <a:gd name="T125" fmla="*/ 2434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94" h="2447">
                  <a:moveTo>
                    <a:pt x="728" y="2447"/>
                  </a:moveTo>
                  <a:lnTo>
                    <a:pt x="728" y="2447"/>
                  </a:lnTo>
                  <a:lnTo>
                    <a:pt x="688" y="2440"/>
                  </a:lnTo>
                  <a:lnTo>
                    <a:pt x="677" y="2389"/>
                  </a:lnTo>
                  <a:lnTo>
                    <a:pt x="574" y="2248"/>
                  </a:lnTo>
                  <a:lnTo>
                    <a:pt x="558" y="2203"/>
                  </a:lnTo>
                  <a:lnTo>
                    <a:pt x="554" y="2149"/>
                  </a:lnTo>
                  <a:lnTo>
                    <a:pt x="492" y="2104"/>
                  </a:lnTo>
                  <a:lnTo>
                    <a:pt x="522" y="2068"/>
                  </a:lnTo>
                  <a:lnTo>
                    <a:pt x="489" y="2009"/>
                  </a:lnTo>
                  <a:lnTo>
                    <a:pt x="445" y="1999"/>
                  </a:lnTo>
                  <a:lnTo>
                    <a:pt x="437" y="1951"/>
                  </a:lnTo>
                  <a:lnTo>
                    <a:pt x="370" y="1855"/>
                  </a:lnTo>
                  <a:lnTo>
                    <a:pt x="341" y="1842"/>
                  </a:lnTo>
                  <a:lnTo>
                    <a:pt x="343" y="1815"/>
                  </a:lnTo>
                  <a:lnTo>
                    <a:pt x="323" y="1814"/>
                  </a:lnTo>
                  <a:lnTo>
                    <a:pt x="289" y="1858"/>
                  </a:lnTo>
                  <a:lnTo>
                    <a:pt x="231" y="1876"/>
                  </a:lnTo>
                  <a:lnTo>
                    <a:pt x="204" y="1851"/>
                  </a:lnTo>
                  <a:lnTo>
                    <a:pt x="226" y="1803"/>
                  </a:lnTo>
                  <a:lnTo>
                    <a:pt x="247" y="1781"/>
                  </a:lnTo>
                  <a:lnTo>
                    <a:pt x="237" y="1719"/>
                  </a:lnTo>
                  <a:lnTo>
                    <a:pt x="266" y="1634"/>
                  </a:lnTo>
                  <a:lnTo>
                    <a:pt x="160" y="1625"/>
                  </a:lnTo>
                  <a:lnTo>
                    <a:pt x="89" y="1616"/>
                  </a:lnTo>
                  <a:lnTo>
                    <a:pt x="51" y="1593"/>
                  </a:lnTo>
                  <a:lnTo>
                    <a:pt x="40" y="1512"/>
                  </a:lnTo>
                  <a:lnTo>
                    <a:pt x="83" y="1454"/>
                  </a:lnTo>
                  <a:lnTo>
                    <a:pt x="63" y="1388"/>
                  </a:lnTo>
                  <a:lnTo>
                    <a:pt x="114" y="1305"/>
                  </a:lnTo>
                  <a:lnTo>
                    <a:pt x="174" y="1218"/>
                  </a:lnTo>
                  <a:lnTo>
                    <a:pt x="184" y="1126"/>
                  </a:lnTo>
                  <a:lnTo>
                    <a:pt x="140" y="1103"/>
                  </a:lnTo>
                  <a:lnTo>
                    <a:pt x="103" y="1050"/>
                  </a:lnTo>
                  <a:lnTo>
                    <a:pt x="61" y="1024"/>
                  </a:lnTo>
                  <a:lnTo>
                    <a:pt x="54" y="997"/>
                  </a:lnTo>
                  <a:lnTo>
                    <a:pt x="34" y="1001"/>
                  </a:lnTo>
                  <a:lnTo>
                    <a:pt x="21" y="953"/>
                  </a:lnTo>
                  <a:lnTo>
                    <a:pt x="0" y="907"/>
                  </a:lnTo>
                  <a:lnTo>
                    <a:pt x="69" y="859"/>
                  </a:lnTo>
                  <a:lnTo>
                    <a:pt x="65" y="819"/>
                  </a:lnTo>
                  <a:lnTo>
                    <a:pt x="75" y="804"/>
                  </a:lnTo>
                  <a:lnTo>
                    <a:pt x="184" y="791"/>
                  </a:lnTo>
                  <a:lnTo>
                    <a:pt x="192" y="805"/>
                  </a:lnTo>
                  <a:lnTo>
                    <a:pt x="246" y="862"/>
                  </a:lnTo>
                  <a:lnTo>
                    <a:pt x="251" y="897"/>
                  </a:lnTo>
                  <a:lnTo>
                    <a:pt x="240" y="925"/>
                  </a:lnTo>
                  <a:lnTo>
                    <a:pt x="268" y="969"/>
                  </a:lnTo>
                  <a:lnTo>
                    <a:pt x="317" y="974"/>
                  </a:lnTo>
                  <a:lnTo>
                    <a:pt x="345" y="1017"/>
                  </a:lnTo>
                  <a:lnTo>
                    <a:pt x="346" y="1021"/>
                  </a:lnTo>
                  <a:lnTo>
                    <a:pt x="354" y="1099"/>
                  </a:lnTo>
                  <a:lnTo>
                    <a:pt x="380" y="1120"/>
                  </a:lnTo>
                  <a:lnTo>
                    <a:pt x="407" y="1156"/>
                  </a:lnTo>
                  <a:lnTo>
                    <a:pt x="425" y="1205"/>
                  </a:lnTo>
                  <a:lnTo>
                    <a:pt x="443" y="1225"/>
                  </a:lnTo>
                  <a:lnTo>
                    <a:pt x="461" y="1239"/>
                  </a:lnTo>
                  <a:lnTo>
                    <a:pt x="492" y="1322"/>
                  </a:lnTo>
                  <a:lnTo>
                    <a:pt x="504" y="1339"/>
                  </a:lnTo>
                  <a:lnTo>
                    <a:pt x="511" y="1384"/>
                  </a:lnTo>
                  <a:lnTo>
                    <a:pt x="554" y="1437"/>
                  </a:lnTo>
                  <a:lnTo>
                    <a:pt x="634" y="1395"/>
                  </a:lnTo>
                  <a:lnTo>
                    <a:pt x="643" y="1400"/>
                  </a:lnTo>
                  <a:lnTo>
                    <a:pt x="669" y="1394"/>
                  </a:lnTo>
                  <a:lnTo>
                    <a:pt x="726" y="1350"/>
                  </a:lnTo>
                  <a:lnTo>
                    <a:pt x="749" y="1287"/>
                  </a:lnTo>
                  <a:lnTo>
                    <a:pt x="792" y="1278"/>
                  </a:lnTo>
                  <a:lnTo>
                    <a:pt x="835" y="1216"/>
                  </a:lnTo>
                  <a:lnTo>
                    <a:pt x="918" y="1152"/>
                  </a:lnTo>
                  <a:lnTo>
                    <a:pt x="890" y="1089"/>
                  </a:lnTo>
                  <a:lnTo>
                    <a:pt x="905" y="1058"/>
                  </a:lnTo>
                  <a:lnTo>
                    <a:pt x="947" y="1014"/>
                  </a:lnTo>
                  <a:lnTo>
                    <a:pt x="948" y="1013"/>
                  </a:lnTo>
                  <a:lnTo>
                    <a:pt x="1017" y="1003"/>
                  </a:lnTo>
                  <a:lnTo>
                    <a:pt x="1036" y="981"/>
                  </a:lnTo>
                  <a:lnTo>
                    <a:pt x="1035" y="920"/>
                  </a:lnTo>
                  <a:lnTo>
                    <a:pt x="1149" y="865"/>
                  </a:lnTo>
                  <a:lnTo>
                    <a:pt x="1141" y="955"/>
                  </a:lnTo>
                  <a:lnTo>
                    <a:pt x="1157" y="965"/>
                  </a:lnTo>
                  <a:lnTo>
                    <a:pt x="1241" y="936"/>
                  </a:lnTo>
                  <a:lnTo>
                    <a:pt x="1289" y="899"/>
                  </a:lnTo>
                  <a:lnTo>
                    <a:pt x="1326" y="872"/>
                  </a:lnTo>
                  <a:lnTo>
                    <a:pt x="1410" y="834"/>
                  </a:lnTo>
                  <a:lnTo>
                    <a:pt x="1451" y="863"/>
                  </a:lnTo>
                  <a:lnTo>
                    <a:pt x="1497" y="835"/>
                  </a:lnTo>
                  <a:lnTo>
                    <a:pt x="1513" y="882"/>
                  </a:lnTo>
                  <a:lnTo>
                    <a:pt x="1536" y="884"/>
                  </a:lnTo>
                  <a:lnTo>
                    <a:pt x="1553" y="865"/>
                  </a:lnTo>
                  <a:lnTo>
                    <a:pt x="1629" y="861"/>
                  </a:lnTo>
                  <a:lnTo>
                    <a:pt x="1650" y="830"/>
                  </a:lnTo>
                  <a:lnTo>
                    <a:pt x="1594" y="795"/>
                  </a:lnTo>
                  <a:lnTo>
                    <a:pt x="1608" y="763"/>
                  </a:lnTo>
                  <a:lnTo>
                    <a:pt x="1653" y="751"/>
                  </a:lnTo>
                  <a:lnTo>
                    <a:pt x="1714" y="750"/>
                  </a:lnTo>
                  <a:lnTo>
                    <a:pt x="1738" y="757"/>
                  </a:lnTo>
                  <a:lnTo>
                    <a:pt x="1769" y="683"/>
                  </a:lnTo>
                  <a:lnTo>
                    <a:pt x="1803" y="654"/>
                  </a:lnTo>
                  <a:lnTo>
                    <a:pt x="1970" y="743"/>
                  </a:lnTo>
                  <a:lnTo>
                    <a:pt x="2035" y="721"/>
                  </a:lnTo>
                  <a:lnTo>
                    <a:pt x="2054" y="708"/>
                  </a:lnTo>
                  <a:lnTo>
                    <a:pt x="2101" y="672"/>
                  </a:lnTo>
                  <a:lnTo>
                    <a:pt x="2258" y="553"/>
                  </a:lnTo>
                  <a:lnTo>
                    <a:pt x="2333" y="552"/>
                  </a:lnTo>
                  <a:lnTo>
                    <a:pt x="2438" y="501"/>
                  </a:lnTo>
                  <a:lnTo>
                    <a:pt x="2463" y="465"/>
                  </a:lnTo>
                  <a:lnTo>
                    <a:pt x="2518" y="446"/>
                  </a:lnTo>
                  <a:lnTo>
                    <a:pt x="2531" y="417"/>
                  </a:lnTo>
                  <a:lnTo>
                    <a:pt x="2505" y="368"/>
                  </a:lnTo>
                  <a:lnTo>
                    <a:pt x="2526" y="346"/>
                  </a:lnTo>
                  <a:lnTo>
                    <a:pt x="2559" y="335"/>
                  </a:lnTo>
                  <a:lnTo>
                    <a:pt x="2579" y="307"/>
                  </a:lnTo>
                  <a:lnTo>
                    <a:pt x="2651" y="294"/>
                  </a:lnTo>
                  <a:lnTo>
                    <a:pt x="2715" y="324"/>
                  </a:lnTo>
                  <a:lnTo>
                    <a:pt x="2740" y="316"/>
                  </a:lnTo>
                  <a:lnTo>
                    <a:pt x="2741" y="316"/>
                  </a:lnTo>
                  <a:lnTo>
                    <a:pt x="2834" y="341"/>
                  </a:lnTo>
                  <a:lnTo>
                    <a:pt x="2857" y="372"/>
                  </a:lnTo>
                  <a:lnTo>
                    <a:pt x="2955" y="386"/>
                  </a:lnTo>
                  <a:lnTo>
                    <a:pt x="2976" y="413"/>
                  </a:lnTo>
                  <a:lnTo>
                    <a:pt x="3085" y="396"/>
                  </a:lnTo>
                  <a:lnTo>
                    <a:pt x="3127" y="386"/>
                  </a:lnTo>
                  <a:lnTo>
                    <a:pt x="3178" y="359"/>
                  </a:lnTo>
                  <a:lnTo>
                    <a:pt x="3241" y="319"/>
                  </a:lnTo>
                  <a:lnTo>
                    <a:pt x="3326" y="229"/>
                  </a:lnTo>
                  <a:lnTo>
                    <a:pt x="3349" y="150"/>
                  </a:lnTo>
                  <a:lnTo>
                    <a:pt x="3360" y="71"/>
                  </a:lnTo>
                  <a:lnTo>
                    <a:pt x="3361" y="70"/>
                  </a:lnTo>
                  <a:lnTo>
                    <a:pt x="3453" y="0"/>
                  </a:lnTo>
                  <a:lnTo>
                    <a:pt x="3456" y="0"/>
                  </a:lnTo>
                  <a:lnTo>
                    <a:pt x="3457" y="1"/>
                  </a:lnTo>
                  <a:lnTo>
                    <a:pt x="3472" y="29"/>
                  </a:lnTo>
                  <a:lnTo>
                    <a:pt x="3473" y="92"/>
                  </a:lnTo>
                  <a:lnTo>
                    <a:pt x="3439" y="187"/>
                  </a:lnTo>
                  <a:lnTo>
                    <a:pt x="3482" y="332"/>
                  </a:lnTo>
                  <a:lnTo>
                    <a:pt x="3594" y="392"/>
                  </a:lnTo>
                  <a:lnTo>
                    <a:pt x="3563" y="452"/>
                  </a:lnTo>
                  <a:lnTo>
                    <a:pt x="3562" y="452"/>
                  </a:lnTo>
                  <a:lnTo>
                    <a:pt x="3417" y="508"/>
                  </a:lnTo>
                  <a:lnTo>
                    <a:pt x="3415" y="624"/>
                  </a:lnTo>
                  <a:lnTo>
                    <a:pt x="3354" y="632"/>
                  </a:lnTo>
                  <a:lnTo>
                    <a:pt x="3270" y="713"/>
                  </a:lnTo>
                  <a:lnTo>
                    <a:pt x="3234" y="711"/>
                  </a:lnTo>
                  <a:lnTo>
                    <a:pt x="3207" y="757"/>
                  </a:lnTo>
                  <a:lnTo>
                    <a:pt x="3248" y="775"/>
                  </a:lnTo>
                  <a:lnTo>
                    <a:pt x="3263" y="821"/>
                  </a:lnTo>
                  <a:lnTo>
                    <a:pt x="3250" y="854"/>
                  </a:lnTo>
                  <a:lnTo>
                    <a:pt x="3249" y="854"/>
                  </a:lnTo>
                  <a:lnTo>
                    <a:pt x="3186" y="897"/>
                  </a:lnTo>
                  <a:lnTo>
                    <a:pt x="3150" y="894"/>
                  </a:lnTo>
                  <a:lnTo>
                    <a:pt x="3141" y="908"/>
                  </a:lnTo>
                  <a:lnTo>
                    <a:pt x="3145" y="974"/>
                  </a:lnTo>
                  <a:lnTo>
                    <a:pt x="3089" y="972"/>
                  </a:lnTo>
                  <a:lnTo>
                    <a:pt x="3064" y="990"/>
                  </a:lnTo>
                  <a:lnTo>
                    <a:pt x="3034" y="1093"/>
                  </a:lnTo>
                  <a:lnTo>
                    <a:pt x="2935" y="1110"/>
                  </a:lnTo>
                  <a:lnTo>
                    <a:pt x="2890" y="1091"/>
                  </a:lnTo>
                  <a:lnTo>
                    <a:pt x="2768" y="1213"/>
                  </a:lnTo>
                  <a:lnTo>
                    <a:pt x="2809" y="1245"/>
                  </a:lnTo>
                  <a:lnTo>
                    <a:pt x="2872" y="1312"/>
                  </a:lnTo>
                  <a:lnTo>
                    <a:pt x="2947" y="1450"/>
                  </a:lnTo>
                  <a:lnTo>
                    <a:pt x="2915" y="1515"/>
                  </a:lnTo>
                  <a:lnTo>
                    <a:pt x="2926" y="1556"/>
                  </a:lnTo>
                  <a:lnTo>
                    <a:pt x="2902" y="1592"/>
                  </a:lnTo>
                  <a:lnTo>
                    <a:pt x="2846" y="1609"/>
                  </a:lnTo>
                  <a:lnTo>
                    <a:pt x="2835" y="1655"/>
                  </a:lnTo>
                  <a:lnTo>
                    <a:pt x="2809" y="1678"/>
                  </a:lnTo>
                  <a:lnTo>
                    <a:pt x="2746" y="1686"/>
                  </a:lnTo>
                  <a:lnTo>
                    <a:pt x="2672" y="1710"/>
                  </a:lnTo>
                  <a:lnTo>
                    <a:pt x="2651" y="1776"/>
                  </a:lnTo>
                  <a:lnTo>
                    <a:pt x="2652" y="1817"/>
                  </a:lnTo>
                  <a:lnTo>
                    <a:pt x="2674" y="1873"/>
                  </a:lnTo>
                  <a:lnTo>
                    <a:pt x="2636" y="1909"/>
                  </a:lnTo>
                  <a:lnTo>
                    <a:pt x="2627" y="1974"/>
                  </a:lnTo>
                  <a:lnTo>
                    <a:pt x="2605" y="1976"/>
                  </a:lnTo>
                  <a:lnTo>
                    <a:pt x="2577" y="2023"/>
                  </a:lnTo>
                  <a:lnTo>
                    <a:pt x="2408" y="2025"/>
                  </a:lnTo>
                  <a:lnTo>
                    <a:pt x="2376" y="2077"/>
                  </a:lnTo>
                  <a:lnTo>
                    <a:pt x="2349" y="2095"/>
                  </a:lnTo>
                  <a:lnTo>
                    <a:pt x="2343" y="2152"/>
                  </a:lnTo>
                  <a:lnTo>
                    <a:pt x="2327" y="2201"/>
                  </a:lnTo>
                  <a:lnTo>
                    <a:pt x="2340" y="2241"/>
                  </a:lnTo>
                  <a:lnTo>
                    <a:pt x="2318" y="2268"/>
                  </a:lnTo>
                  <a:lnTo>
                    <a:pt x="2267" y="2258"/>
                  </a:lnTo>
                  <a:lnTo>
                    <a:pt x="2238" y="2242"/>
                  </a:lnTo>
                  <a:lnTo>
                    <a:pt x="2215" y="2241"/>
                  </a:lnTo>
                  <a:lnTo>
                    <a:pt x="2182" y="2277"/>
                  </a:lnTo>
                  <a:lnTo>
                    <a:pt x="2142" y="2236"/>
                  </a:lnTo>
                  <a:lnTo>
                    <a:pt x="2109" y="2213"/>
                  </a:lnTo>
                  <a:lnTo>
                    <a:pt x="2063" y="2199"/>
                  </a:lnTo>
                  <a:lnTo>
                    <a:pt x="2039" y="2248"/>
                  </a:lnTo>
                  <a:lnTo>
                    <a:pt x="2004" y="2249"/>
                  </a:lnTo>
                  <a:lnTo>
                    <a:pt x="1978" y="2210"/>
                  </a:lnTo>
                  <a:lnTo>
                    <a:pt x="1979" y="2163"/>
                  </a:lnTo>
                  <a:lnTo>
                    <a:pt x="1921" y="2152"/>
                  </a:lnTo>
                  <a:lnTo>
                    <a:pt x="1912" y="2125"/>
                  </a:lnTo>
                  <a:lnTo>
                    <a:pt x="1885" y="2089"/>
                  </a:lnTo>
                  <a:lnTo>
                    <a:pt x="1839" y="2111"/>
                  </a:lnTo>
                  <a:lnTo>
                    <a:pt x="1838" y="2111"/>
                  </a:lnTo>
                  <a:lnTo>
                    <a:pt x="1721" y="2103"/>
                  </a:lnTo>
                  <a:lnTo>
                    <a:pt x="1697" y="2054"/>
                  </a:lnTo>
                  <a:lnTo>
                    <a:pt x="1641" y="2073"/>
                  </a:lnTo>
                  <a:lnTo>
                    <a:pt x="1631" y="2087"/>
                  </a:lnTo>
                  <a:lnTo>
                    <a:pt x="1643" y="2138"/>
                  </a:lnTo>
                  <a:lnTo>
                    <a:pt x="1621" y="2152"/>
                  </a:lnTo>
                  <a:lnTo>
                    <a:pt x="1578" y="2146"/>
                  </a:lnTo>
                  <a:lnTo>
                    <a:pt x="1515" y="2149"/>
                  </a:lnTo>
                  <a:lnTo>
                    <a:pt x="1486" y="2172"/>
                  </a:lnTo>
                  <a:lnTo>
                    <a:pt x="1490" y="2211"/>
                  </a:lnTo>
                  <a:lnTo>
                    <a:pt x="1435" y="2221"/>
                  </a:lnTo>
                  <a:lnTo>
                    <a:pt x="1395" y="2268"/>
                  </a:lnTo>
                  <a:lnTo>
                    <a:pt x="1297" y="2331"/>
                  </a:lnTo>
                  <a:lnTo>
                    <a:pt x="1210" y="2274"/>
                  </a:lnTo>
                  <a:lnTo>
                    <a:pt x="1166" y="2294"/>
                  </a:lnTo>
                  <a:lnTo>
                    <a:pt x="1104" y="2258"/>
                  </a:lnTo>
                  <a:lnTo>
                    <a:pt x="1033" y="2360"/>
                  </a:lnTo>
                  <a:lnTo>
                    <a:pt x="953" y="2349"/>
                  </a:lnTo>
                  <a:lnTo>
                    <a:pt x="911" y="2392"/>
                  </a:lnTo>
                  <a:lnTo>
                    <a:pt x="911" y="2431"/>
                  </a:lnTo>
                  <a:lnTo>
                    <a:pt x="885" y="2446"/>
                  </a:lnTo>
                  <a:lnTo>
                    <a:pt x="847" y="2430"/>
                  </a:lnTo>
                  <a:lnTo>
                    <a:pt x="803" y="2383"/>
                  </a:lnTo>
                  <a:lnTo>
                    <a:pt x="728" y="2447"/>
                  </a:lnTo>
                  <a:close/>
                  <a:moveTo>
                    <a:pt x="694" y="2434"/>
                  </a:moveTo>
                  <a:lnTo>
                    <a:pt x="694" y="2434"/>
                  </a:lnTo>
                  <a:lnTo>
                    <a:pt x="726" y="2440"/>
                  </a:lnTo>
                  <a:lnTo>
                    <a:pt x="804" y="2373"/>
                  </a:lnTo>
                  <a:lnTo>
                    <a:pt x="851" y="2425"/>
                  </a:lnTo>
                  <a:lnTo>
                    <a:pt x="885" y="2438"/>
                  </a:lnTo>
                  <a:lnTo>
                    <a:pt x="905" y="2427"/>
                  </a:lnTo>
                  <a:lnTo>
                    <a:pt x="904" y="2389"/>
                  </a:lnTo>
                  <a:lnTo>
                    <a:pt x="951" y="2342"/>
                  </a:lnTo>
                  <a:lnTo>
                    <a:pt x="953" y="2342"/>
                  </a:lnTo>
                  <a:lnTo>
                    <a:pt x="1029" y="2353"/>
                  </a:lnTo>
                  <a:lnTo>
                    <a:pt x="1102" y="2249"/>
                  </a:lnTo>
                  <a:lnTo>
                    <a:pt x="1166" y="2287"/>
                  </a:lnTo>
                  <a:lnTo>
                    <a:pt x="1211" y="2266"/>
                  </a:lnTo>
                  <a:lnTo>
                    <a:pt x="1297" y="2323"/>
                  </a:lnTo>
                  <a:lnTo>
                    <a:pt x="1391" y="2262"/>
                  </a:lnTo>
                  <a:lnTo>
                    <a:pt x="1431" y="2215"/>
                  </a:lnTo>
                  <a:lnTo>
                    <a:pt x="1482" y="2205"/>
                  </a:lnTo>
                  <a:lnTo>
                    <a:pt x="1479" y="2169"/>
                  </a:lnTo>
                  <a:lnTo>
                    <a:pt x="1513" y="2143"/>
                  </a:lnTo>
                  <a:lnTo>
                    <a:pt x="1514" y="2143"/>
                  </a:lnTo>
                  <a:lnTo>
                    <a:pt x="1579" y="2139"/>
                  </a:lnTo>
                  <a:lnTo>
                    <a:pt x="1620" y="2145"/>
                  </a:lnTo>
                  <a:lnTo>
                    <a:pt x="1636" y="2135"/>
                  </a:lnTo>
                  <a:lnTo>
                    <a:pt x="1623" y="2086"/>
                  </a:lnTo>
                  <a:lnTo>
                    <a:pt x="1637" y="2067"/>
                  </a:lnTo>
                  <a:lnTo>
                    <a:pt x="1700" y="2046"/>
                  </a:lnTo>
                  <a:lnTo>
                    <a:pt x="1726" y="2097"/>
                  </a:lnTo>
                  <a:lnTo>
                    <a:pt x="1837" y="2104"/>
                  </a:lnTo>
                  <a:lnTo>
                    <a:pt x="1887" y="2080"/>
                  </a:lnTo>
                  <a:lnTo>
                    <a:pt x="1918" y="2122"/>
                  </a:lnTo>
                  <a:lnTo>
                    <a:pt x="1926" y="2146"/>
                  </a:lnTo>
                  <a:lnTo>
                    <a:pt x="1986" y="2158"/>
                  </a:lnTo>
                  <a:lnTo>
                    <a:pt x="1985" y="2209"/>
                  </a:lnTo>
                  <a:lnTo>
                    <a:pt x="2007" y="2243"/>
                  </a:lnTo>
                  <a:lnTo>
                    <a:pt x="2034" y="2241"/>
                  </a:lnTo>
                  <a:lnTo>
                    <a:pt x="2060" y="2191"/>
                  </a:lnTo>
                  <a:lnTo>
                    <a:pt x="2113" y="2207"/>
                  </a:lnTo>
                  <a:lnTo>
                    <a:pt x="2146" y="2231"/>
                  </a:lnTo>
                  <a:lnTo>
                    <a:pt x="2182" y="2267"/>
                  </a:lnTo>
                  <a:lnTo>
                    <a:pt x="2213" y="2234"/>
                  </a:lnTo>
                  <a:lnTo>
                    <a:pt x="2241" y="2236"/>
                  </a:lnTo>
                  <a:lnTo>
                    <a:pt x="2269" y="2252"/>
                  </a:lnTo>
                  <a:lnTo>
                    <a:pt x="2315" y="2261"/>
                  </a:lnTo>
                  <a:lnTo>
                    <a:pt x="2333" y="2239"/>
                  </a:lnTo>
                  <a:lnTo>
                    <a:pt x="2320" y="2201"/>
                  </a:lnTo>
                  <a:lnTo>
                    <a:pt x="2336" y="2151"/>
                  </a:lnTo>
                  <a:lnTo>
                    <a:pt x="2343" y="2091"/>
                  </a:lnTo>
                  <a:lnTo>
                    <a:pt x="2371" y="2072"/>
                  </a:lnTo>
                  <a:lnTo>
                    <a:pt x="2404" y="2019"/>
                  </a:lnTo>
                  <a:lnTo>
                    <a:pt x="2406" y="2019"/>
                  </a:lnTo>
                  <a:lnTo>
                    <a:pt x="2573" y="2017"/>
                  </a:lnTo>
                  <a:lnTo>
                    <a:pt x="2601" y="1970"/>
                  </a:lnTo>
                  <a:lnTo>
                    <a:pt x="2621" y="1968"/>
                  </a:lnTo>
                  <a:lnTo>
                    <a:pt x="2629" y="1906"/>
                  </a:lnTo>
                  <a:lnTo>
                    <a:pt x="2666" y="1872"/>
                  </a:lnTo>
                  <a:lnTo>
                    <a:pt x="2645" y="1818"/>
                  </a:lnTo>
                  <a:lnTo>
                    <a:pt x="2645" y="1775"/>
                  </a:lnTo>
                  <a:lnTo>
                    <a:pt x="2645" y="1775"/>
                  </a:lnTo>
                  <a:lnTo>
                    <a:pt x="2667" y="1705"/>
                  </a:lnTo>
                  <a:lnTo>
                    <a:pt x="2744" y="1680"/>
                  </a:lnTo>
                  <a:lnTo>
                    <a:pt x="2807" y="1671"/>
                  </a:lnTo>
                  <a:lnTo>
                    <a:pt x="2829" y="1652"/>
                  </a:lnTo>
                  <a:lnTo>
                    <a:pt x="2841" y="1604"/>
                  </a:lnTo>
                  <a:lnTo>
                    <a:pt x="2898" y="1586"/>
                  </a:lnTo>
                  <a:lnTo>
                    <a:pt x="2919" y="1555"/>
                  </a:lnTo>
                  <a:lnTo>
                    <a:pt x="2908" y="1514"/>
                  </a:lnTo>
                  <a:lnTo>
                    <a:pt x="2940" y="1450"/>
                  </a:lnTo>
                  <a:lnTo>
                    <a:pt x="2867" y="1316"/>
                  </a:lnTo>
                  <a:lnTo>
                    <a:pt x="2805" y="1250"/>
                  </a:lnTo>
                  <a:lnTo>
                    <a:pt x="2757" y="1214"/>
                  </a:lnTo>
                  <a:lnTo>
                    <a:pt x="2888" y="1083"/>
                  </a:lnTo>
                  <a:lnTo>
                    <a:pt x="2936" y="1103"/>
                  </a:lnTo>
                  <a:lnTo>
                    <a:pt x="3029" y="1087"/>
                  </a:lnTo>
                  <a:lnTo>
                    <a:pt x="3058" y="986"/>
                  </a:lnTo>
                  <a:lnTo>
                    <a:pt x="3087" y="965"/>
                  </a:lnTo>
                  <a:lnTo>
                    <a:pt x="3138" y="967"/>
                  </a:lnTo>
                  <a:lnTo>
                    <a:pt x="3134" y="906"/>
                  </a:lnTo>
                  <a:lnTo>
                    <a:pt x="3146" y="887"/>
                  </a:lnTo>
                  <a:lnTo>
                    <a:pt x="3185" y="890"/>
                  </a:lnTo>
                  <a:lnTo>
                    <a:pt x="3245" y="849"/>
                  </a:lnTo>
                  <a:lnTo>
                    <a:pt x="3256" y="821"/>
                  </a:lnTo>
                  <a:lnTo>
                    <a:pt x="3243" y="780"/>
                  </a:lnTo>
                  <a:lnTo>
                    <a:pt x="3197" y="761"/>
                  </a:lnTo>
                  <a:lnTo>
                    <a:pt x="3231" y="704"/>
                  </a:lnTo>
                  <a:lnTo>
                    <a:pt x="3268" y="706"/>
                  </a:lnTo>
                  <a:lnTo>
                    <a:pt x="3351" y="626"/>
                  </a:lnTo>
                  <a:lnTo>
                    <a:pt x="3408" y="618"/>
                  </a:lnTo>
                  <a:lnTo>
                    <a:pt x="3410" y="503"/>
                  </a:lnTo>
                  <a:lnTo>
                    <a:pt x="3558" y="446"/>
                  </a:lnTo>
                  <a:lnTo>
                    <a:pt x="3585" y="395"/>
                  </a:lnTo>
                  <a:lnTo>
                    <a:pt x="3476" y="336"/>
                  </a:lnTo>
                  <a:lnTo>
                    <a:pt x="3432" y="187"/>
                  </a:lnTo>
                  <a:lnTo>
                    <a:pt x="3432" y="186"/>
                  </a:lnTo>
                  <a:lnTo>
                    <a:pt x="3467" y="91"/>
                  </a:lnTo>
                  <a:lnTo>
                    <a:pt x="3465" y="30"/>
                  </a:lnTo>
                  <a:lnTo>
                    <a:pt x="3453" y="8"/>
                  </a:lnTo>
                  <a:lnTo>
                    <a:pt x="3367" y="75"/>
                  </a:lnTo>
                  <a:lnTo>
                    <a:pt x="3356" y="151"/>
                  </a:lnTo>
                  <a:lnTo>
                    <a:pt x="3331" y="233"/>
                  </a:lnTo>
                  <a:lnTo>
                    <a:pt x="3245" y="325"/>
                  </a:lnTo>
                  <a:lnTo>
                    <a:pt x="3181" y="365"/>
                  </a:lnTo>
                  <a:lnTo>
                    <a:pt x="3128" y="393"/>
                  </a:lnTo>
                  <a:lnTo>
                    <a:pt x="3086" y="403"/>
                  </a:lnTo>
                  <a:lnTo>
                    <a:pt x="2973" y="420"/>
                  </a:lnTo>
                  <a:lnTo>
                    <a:pt x="2951" y="392"/>
                  </a:lnTo>
                  <a:lnTo>
                    <a:pt x="2854" y="378"/>
                  </a:lnTo>
                  <a:lnTo>
                    <a:pt x="2830" y="347"/>
                  </a:lnTo>
                  <a:lnTo>
                    <a:pt x="2740" y="323"/>
                  </a:lnTo>
                  <a:lnTo>
                    <a:pt x="2715" y="331"/>
                  </a:lnTo>
                  <a:lnTo>
                    <a:pt x="2650" y="300"/>
                  </a:lnTo>
                  <a:lnTo>
                    <a:pt x="2583" y="313"/>
                  </a:lnTo>
                  <a:lnTo>
                    <a:pt x="2563" y="340"/>
                  </a:lnTo>
                  <a:lnTo>
                    <a:pt x="2529" y="352"/>
                  </a:lnTo>
                  <a:lnTo>
                    <a:pt x="2513" y="369"/>
                  </a:lnTo>
                  <a:lnTo>
                    <a:pt x="2539" y="417"/>
                  </a:lnTo>
                  <a:lnTo>
                    <a:pt x="2522" y="451"/>
                  </a:lnTo>
                  <a:lnTo>
                    <a:pt x="2468" y="470"/>
                  </a:lnTo>
                  <a:lnTo>
                    <a:pt x="2443" y="506"/>
                  </a:lnTo>
                  <a:lnTo>
                    <a:pt x="2334" y="559"/>
                  </a:lnTo>
                  <a:lnTo>
                    <a:pt x="2261" y="560"/>
                  </a:lnTo>
                  <a:lnTo>
                    <a:pt x="2105" y="677"/>
                  </a:lnTo>
                  <a:lnTo>
                    <a:pt x="2058" y="713"/>
                  </a:lnTo>
                  <a:lnTo>
                    <a:pt x="2038" y="727"/>
                  </a:lnTo>
                  <a:lnTo>
                    <a:pt x="1969" y="750"/>
                  </a:lnTo>
                  <a:lnTo>
                    <a:pt x="1804" y="662"/>
                  </a:lnTo>
                  <a:lnTo>
                    <a:pt x="1774" y="688"/>
                  </a:lnTo>
                  <a:lnTo>
                    <a:pt x="1742" y="765"/>
                  </a:lnTo>
                  <a:lnTo>
                    <a:pt x="1714" y="756"/>
                  </a:lnTo>
                  <a:lnTo>
                    <a:pt x="1654" y="757"/>
                  </a:lnTo>
                  <a:lnTo>
                    <a:pt x="1613" y="769"/>
                  </a:lnTo>
                  <a:lnTo>
                    <a:pt x="1603" y="793"/>
                  </a:lnTo>
                  <a:lnTo>
                    <a:pt x="1660" y="828"/>
                  </a:lnTo>
                  <a:lnTo>
                    <a:pt x="1632" y="868"/>
                  </a:lnTo>
                  <a:lnTo>
                    <a:pt x="1556" y="872"/>
                  </a:lnTo>
                  <a:lnTo>
                    <a:pt x="1538" y="891"/>
                  </a:lnTo>
                  <a:lnTo>
                    <a:pt x="1508" y="888"/>
                  </a:lnTo>
                  <a:lnTo>
                    <a:pt x="1493" y="845"/>
                  </a:lnTo>
                  <a:lnTo>
                    <a:pt x="1450" y="870"/>
                  </a:lnTo>
                  <a:lnTo>
                    <a:pt x="1409" y="842"/>
                  </a:lnTo>
                  <a:lnTo>
                    <a:pt x="1329" y="878"/>
                  </a:lnTo>
                  <a:lnTo>
                    <a:pt x="1293" y="904"/>
                  </a:lnTo>
                  <a:lnTo>
                    <a:pt x="1244" y="942"/>
                  </a:lnTo>
                  <a:lnTo>
                    <a:pt x="1156" y="972"/>
                  </a:lnTo>
                  <a:lnTo>
                    <a:pt x="1134" y="958"/>
                  </a:lnTo>
                  <a:lnTo>
                    <a:pt x="1142" y="876"/>
                  </a:lnTo>
                  <a:lnTo>
                    <a:pt x="1042" y="924"/>
                  </a:lnTo>
                  <a:lnTo>
                    <a:pt x="1042" y="983"/>
                  </a:lnTo>
                  <a:lnTo>
                    <a:pt x="1021" y="1010"/>
                  </a:lnTo>
                  <a:lnTo>
                    <a:pt x="950" y="1020"/>
                  </a:lnTo>
                  <a:lnTo>
                    <a:pt x="911" y="1062"/>
                  </a:lnTo>
                  <a:lnTo>
                    <a:pt x="898" y="1089"/>
                  </a:lnTo>
                  <a:lnTo>
                    <a:pt x="927" y="1154"/>
                  </a:lnTo>
                  <a:lnTo>
                    <a:pt x="839" y="1221"/>
                  </a:lnTo>
                  <a:lnTo>
                    <a:pt x="796" y="1284"/>
                  </a:lnTo>
                  <a:lnTo>
                    <a:pt x="754" y="1292"/>
                  </a:lnTo>
                  <a:lnTo>
                    <a:pt x="731" y="1355"/>
                  </a:lnTo>
                  <a:lnTo>
                    <a:pt x="671" y="1401"/>
                  </a:lnTo>
                  <a:lnTo>
                    <a:pt x="642" y="1407"/>
                  </a:lnTo>
                  <a:lnTo>
                    <a:pt x="634" y="1403"/>
                  </a:lnTo>
                  <a:lnTo>
                    <a:pt x="552" y="1445"/>
                  </a:lnTo>
                  <a:lnTo>
                    <a:pt x="505" y="1386"/>
                  </a:lnTo>
                  <a:lnTo>
                    <a:pt x="497" y="1341"/>
                  </a:lnTo>
                  <a:lnTo>
                    <a:pt x="486" y="1325"/>
                  </a:lnTo>
                  <a:lnTo>
                    <a:pt x="455" y="1243"/>
                  </a:lnTo>
                  <a:lnTo>
                    <a:pt x="438" y="1229"/>
                  </a:lnTo>
                  <a:lnTo>
                    <a:pt x="419" y="1208"/>
                  </a:lnTo>
                  <a:lnTo>
                    <a:pt x="400" y="1159"/>
                  </a:lnTo>
                  <a:lnTo>
                    <a:pt x="375" y="1125"/>
                  </a:lnTo>
                  <a:lnTo>
                    <a:pt x="347" y="1103"/>
                  </a:lnTo>
                  <a:lnTo>
                    <a:pt x="339" y="1019"/>
                  </a:lnTo>
                  <a:lnTo>
                    <a:pt x="313" y="980"/>
                  </a:lnTo>
                  <a:lnTo>
                    <a:pt x="264" y="976"/>
                  </a:lnTo>
                  <a:lnTo>
                    <a:pt x="233" y="926"/>
                  </a:lnTo>
                  <a:lnTo>
                    <a:pt x="244" y="896"/>
                  </a:lnTo>
                  <a:lnTo>
                    <a:pt x="240" y="865"/>
                  </a:lnTo>
                  <a:lnTo>
                    <a:pt x="187" y="809"/>
                  </a:lnTo>
                  <a:lnTo>
                    <a:pt x="181" y="798"/>
                  </a:lnTo>
                  <a:lnTo>
                    <a:pt x="79" y="811"/>
                  </a:lnTo>
                  <a:lnTo>
                    <a:pt x="72" y="821"/>
                  </a:lnTo>
                  <a:lnTo>
                    <a:pt x="77" y="863"/>
                  </a:lnTo>
                  <a:lnTo>
                    <a:pt x="9" y="909"/>
                  </a:lnTo>
                  <a:lnTo>
                    <a:pt x="28" y="951"/>
                  </a:lnTo>
                  <a:lnTo>
                    <a:pt x="39" y="993"/>
                  </a:lnTo>
                  <a:lnTo>
                    <a:pt x="59" y="990"/>
                  </a:lnTo>
                  <a:lnTo>
                    <a:pt x="66" y="1020"/>
                  </a:lnTo>
                  <a:lnTo>
                    <a:pt x="108" y="1045"/>
                  </a:lnTo>
                  <a:lnTo>
                    <a:pt x="145" y="1099"/>
                  </a:lnTo>
                  <a:lnTo>
                    <a:pt x="191" y="1123"/>
                  </a:lnTo>
                  <a:lnTo>
                    <a:pt x="180" y="1221"/>
                  </a:lnTo>
                  <a:lnTo>
                    <a:pt x="120" y="1309"/>
                  </a:lnTo>
                  <a:lnTo>
                    <a:pt x="70" y="1389"/>
                  </a:lnTo>
                  <a:lnTo>
                    <a:pt x="90" y="1455"/>
                  </a:lnTo>
                  <a:lnTo>
                    <a:pt x="47" y="1514"/>
                  </a:lnTo>
                  <a:lnTo>
                    <a:pt x="57" y="1589"/>
                  </a:lnTo>
                  <a:lnTo>
                    <a:pt x="92" y="1610"/>
                  </a:lnTo>
                  <a:lnTo>
                    <a:pt x="161" y="1618"/>
                  </a:lnTo>
                  <a:lnTo>
                    <a:pt x="275" y="1628"/>
                  </a:lnTo>
                  <a:lnTo>
                    <a:pt x="244" y="1720"/>
                  </a:lnTo>
                  <a:lnTo>
                    <a:pt x="254" y="1784"/>
                  </a:lnTo>
                  <a:lnTo>
                    <a:pt x="231" y="1808"/>
                  </a:lnTo>
                  <a:lnTo>
                    <a:pt x="212" y="1849"/>
                  </a:lnTo>
                  <a:lnTo>
                    <a:pt x="233" y="1868"/>
                  </a:lnTo>
                  <a:lnTo>
                    <a:pt x="285" y="1852"/>
                  </a:lnTo>
                  <a:lnTo>
                    <a:pt x="320" y="1807"/>
                  </a:lnTo>
                  <a:lnTo>
                    <a:pt x="351" y="1809"/>
                  </a:lnTo>
                  <a:lnTo>
                    <a:pt x="348" y="1838"/>
                  </a:lnTo>
                  <a:lnTo>
                    <a:pt x="374" y="1850"/>
                  </a:lnTo>
                  <a:lnTo>
                    <a:pt x="375" y="1851"/>
                  </a:lnTo>
                  <a:lnTo>
                    <a:pt x="444" y="1949"/>
                  </a:lnTo>
                  <a:lnTo>
                    <a:pt x="451" y="1993"/>
                  </a:lnTo>
                  <a:lnTo>
                    <a:pt x="494" y="2003"/>
                  </a:lnTo>
                  <a:lnTo>
                    <a:pt x="530" y="2069"/>
                  </a:lnTo>
                  <a:lnTo>
                    <a:pt x="502" y="2103"/>
                  </a:lnTo>
                  <a:lnTo>
                    <a:pt x="561" y="2145"/>
                  </a:lnTo>
                  <a:lnTo>
                    <a:pt x="565" y="2202"/>
                  </a:lnTo>
                  <a:lnTo>
                    <a:pt x="580" y="2245"/>
                  </a:lnTo>
                  <a:lnTo>
                    <a:pt x="683" y="2387"/>
                  </a:lnTo>
                  <a:lnTo>
                    <a:pt x="694" y="2434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5" name="Freeform 20"/>
            <p:cNvSpPr>
              <a:spLocks noEditPoints="1"/>
            </p:cNvSpPr>
            <p:nvPr/>
          </p:nvSpPr>
          <p:spPr bwMode="auto">
            <a:xfrm>
              <a:off x="4256" y="3278"/>
              <a:ext cx="980" cy="1481"/>
            </a:xfrm>
            <a:custGeom>
              <a:avLst/>
              <a:gdLst>
                <a:gd name="T0" fmla="*/ 1149 w 1632"/>
                <a:gd name="T1" fmla="*/ 34 h 2465"/>
                <a:gd name="T2" fmla="*/ 1098 w 1632"/>
                <a:gd name="T3" fmla="*/ 111 h 2465"/>
                <a:gd name="T4" fmla="*/ 822 w 1632"/>
                <a:gd name="T5" fmla="*/ 195 h 2465"/>
                <a:gd name="T6" fmla="*/ 597 w 1632"/>
                <a:gd name="T7" fmla="*/ 161 h 2465"/>
                <a:gd name="T8" fmla="*/ 466 w 1632"/>
                <a:gd name="T9" fmla="*/ 171 h 2465"/>
                <a:gd name="T10" fmla="*/ 299 w 1632"/>
                <a:gd name="T11" fmla="*/ 140 h 2465"/>
                <a:gd name="T12" fmla="*/ 266 w 1632"/>
                <a:gd name="T13" fmla="*/ 291 h 2465"/>
                <a:gd name="T14" fmla="*/ 150 w 1632"/>
                <a:gd name="T15" fmla="*/ 383 h 2465"/>
                <a:gd name="T16" fmla="*/ 95 w 1632"/>
                <a:gd name="T17" fmla="*/ 518 h 2465"/>
                <a:gd name="T18" fmla="*/ 141 w 1632"/>
                <a:gd name="T19" fmla="*/ 644 h 2465"/>
                <a:gd name="T20" fmla="*/ 161 w 1632"/>
                <a:gd name="T21" fmla="*/ 776 h 2465"/>
                <a:gd name="T22" fmla="*/ 120 w 1632"/>
                <a:gd name="T23" fmla="*/ 965 h 2465"/>
                <a:gd name="T24" fmla="*/ 143 w 1632"/>
                <a:gd name="T25" fmla="*/ 1130 h 2465"/>
                <a:gd name="T26" fmla="*/ 172 w 1632"/>
                <a:gd name="T27" fmla="*/ 1224 h 2465"/>
                <a:gd name="T28" fmla="*/ 389 w 1632"/>
                <a:gd name="T29" fmla="*/ 1399 h 2465"/>
                <a:gd name="T30" fmla="*/ 437 w 1632"/>
                <a:gd name="T31" fmla="*/ 1493 h 2465"/>
                <a:gd name="T32" fmla="*/ 555 w 1632"/>
                <a:gd name="T33" fmla="*/ 1551 h 2465"/>
                <a:gd name="T34" fmla="*/ 696 w 1632"/>
                <a:gd name="T35" fmla="*/ 1628 h 2465"/>
                <a:gd name="T36" fmla="*/ 842 w 1632"/>
                <a:gd name="T37" fmla="*/ 1635 h 2465"/>
                <a:gd name="T38" fmla="*/ 991 w 1632"/>
                <a:gd name="T39" fmla="*/ 1691 h 2465"/>
                <a:gd name="T40" fmla="*/ 955 w 1632"/>
                <a:gd name="T41" fmla="*/ 1787 h 2465"/>
                <a:gd name="T42" fmla="*/ 894 w 1632"/>
                <a:gd name="T43" fmla="*/ 1854 h 2465"/>
                <a:gd name="T44" fmla="*/ 856 w 1632"/>
                <a:gd name="T45" fmla="*/ 1941 h 2465"/>
                <a:gd name="T46" fmla="*/ 1013 w 1632"/>
                <a:gd name="T47" fmla="*/ 2020 h 2465"/>
                <a:gd name="T48" fmla="*/ 1058 w 1632"/>
                <a:gd name="T49" fmla="*/ 2047 h 2465"/>
                <a:gd name="T50" fmla="*/ 1082 w 1632"/>
                <a:gd name="T51" fmla="*/ 2116 h 2465"/>
                <a:gd name="T52" fmla="*/ 1136 w 1632"/>
                <a:gd name="T53" fmla="*/ 2180 h 2465"/>
                <a:gd name="T54" fmla="*/ 1173 w 1632"/>
                <a:gd name="T55" fmla="*/ 2310 h 2465"/>
                <a:gd name="T56" fmla="*/ 1186 w 1632"/>
                <a:gd name="T57" fmla="*/ 2329 h 2465"/>
                <a:gd name="T58" fmla="*/ 1165 w 1632"/>
                <a:gd name="T59" fmla="*/ 2422 h 2465"/>
                <a:gd name="T60" fmla="*/ 1253 w 1632"/>
                <a:gd name="T61" fmla="*/ 2424 h 2465"/>
                <a:gd name="T62" fmla="*/ 1304 w 1632"/>
                <a:gd name="T63" fmla="*/ 2454 h 2465"/>
                <a:gd name="T64" fmla="*/ 1391 w 1632"/>
                <a:gd name="T65" fmla="*/ 2399 h 2465"/>
                <a:gd name="T66" fmla="*/ 1467 w 1632"/>
                <a:gd name="T67" fmla="*/ 2269 h 2465"/>
                <a:gd name="T68" fmla="*/ 1476 w 1632"/>
                <a:gd name="T69" fmla="*/ 2216 h 2465"/>
                <a:gd name="T70" fmla="*/ 1401 w 1632"/>
                <a:gd name="T71" fmla="*/ 2131 h 2465"/>
                <a:gd name="T72" fmla="*/ 1357 w 1632"/>
                <a:gd name="T73" fmla="*/ 2102 h 2465"/>
                <a:gd name="T74" fmla="*/ 1289 w 1632"/>
                <a:gd name="T75" fmla="*/ 1999 h 2465"/>
                <a:gd name="T76" fmla="*/ 1326 w 1632"/>
                <a:gd name="T77" fmla="*/ 1970 h 2465"/>
                <a:gd name="T78" fmla="*/ 1357 w 1632"/>
                <a:gd name="T79" fmla="*/ 1893 h 2465"/>
                <a:gd name="T80" fmla="*/ 1341 w 1632"/>
                <a:gd name="T81" fmla="*/ 1847 h 2465"/>
                <a:gd name="T82" fmla="*/ 1345 w 1632"/>
                <a:gd name="T83" fmla="*/ 1757 h 2465"/>
                <a:gd name="T84" fmla="*/ 1468 w 1632"/>
                <a:gd name="T85" fmla="*/ 1701 h 2465"/>
                <a:gd name="T86" fmla="*/ 1469 w 1632"/>
                <a:gd name="T87" fmla="*/ 1589 h 2465"/>
                <a:gd name="T88" fmla="*/ 1557 w 1632"/>
                <a:gd name="T89" fmla="*/ 1487 h 2465"/>
                <a:gd name="T90" fmla="*/ 1632 w 1632"/>
                <a:gd name="T91" fmla="*/ 1390 h 2465"/>
                <a:gd name="T92" fmla="*/ 1482 w 1632"/>
                <a:gd name="T93" fmla="*/ 1263 h 2465"/>
                <a:gd name="T94" fmla="*/ 1451 w 1632"/>
                <a:gd name="T95" fmla="*/ 1135 h 2465"/>
                <a:gd name="T96" fmla="*/ 1422 w 1632"/>
                <a:gd name="T97" fmla="*/ 1071 h 2465"/>
                <a:gd name="T98" fmla="*/ 1446 w 1632"/>
                <a:gd name="T99" fmla="*/ 953 h 2465"/>
                <a:gd name="T100" fmla="*/ 1432 w 1632"/>
                <a:gd name="T101" fmla="*/ 866 h 2465"/>
                <a:gd name="T102" fmla="*/ 1484 w 1632"/>
                <a:gd name="T103" fmla="*/ 773 h 2465"/>
                <a:gd name="T104" fmla="*/ 1461 w 1632"/>
                <a:gd name="T105" fmla="*/ 581 h 2465"/>
                <a:gd name="T106" fmla="*/ 1392 w 1632"/>
                <a:gd name="T107" fmla="*/ 461 h 2465"/>
                <a:gd name="T108" fmla="*/ 1361 w 1632"/>
                <a:gd name="T109" fmla="*/ 410 h 2465"/>
                <a:gd name="T110" fmla="*/ 1316 w 1632"/>
                <a:gd name="T111" fmla="*/ 289 h 2465"/>
                <a:gd name="T112" fmla="*/ 1342 w 1632"/>
                <a:gd name="T113" fmla="*/ 88 h 2465"/>
                <a:gd name="T114" fmla="*/ 1191 w 1632"/>
                <a:gd name="T115" fmla="*/ 82 h 2465"/>
                <a:gd name="T116" fmla="*/ 1259 w 1632"/>
                <a:gd name="T117" fmla="*/ 1966 h 2465"/>
                <a:gd name="T118" fmla="*/ 1257 w 1632"/>
                <a:gd name="T119" fmla="*/ 2031 h 2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32" h="2465">
                  <a:moveTo>
                    <a:pt x="1180" y="0"/>
                  </a:moveTo>
                  <a:lnTo>
                    <a:pt x="1180" y="0"/>
                  </a:lnTo>
                  <a:lnTo>
                    <a:pt x="1149" y="34"/>
                  </a:lnTo>
                  <a:lnTo>
                    <a:pt x="1107" y="22"/>
                  </a:lnTo>
                  <a:lnTo>
                    <a:pt x="1074" y="41"/>
                  </a:lnTo>
                  <a:lnTo>
                    <a:pt x="1098" y="111"/>
                  </a:lnTo>
                  <a:lnTo>
                    <a:pt x="1069" y="141"/>
                  </a:lnTo>
                  <a:lnTo>
                    <a:pt x="920" y="206"/>
                  </a:lnTo>
                  <a:lnTo>
                    <a:pt x="822" y="195"/>
                  </a:lnTo>
                  <a:lnTo>
                    <a:pt x="749" y="171"/>
                  </a:lnTo>
                  <a:lnTo>
                    <a:pt x="642" y="182"/>
                  </a:lnTo>
                  <a:lnTo>
                    <a:pt x="597" y="161"/>
                  </a:lnTo>
                  <a:lnTo>
                    <a:pt x="568" y="172"/>
                  </a:lnTo>
                  <a:lnTo>
                    <a:pt x="519" y="211"/>
                  </a:lnTo>
                  <a:lnTo>
                    <a:pt x="466" y="171"/>
                  </a:lnTo>
                  <a:lnTo>
                    <a:pt x="416" y="188"/>
                  </a:lnTo>
                  <a:lnTo>
                    <a:pt x="378" y="154"/>
                  </a:lnTo>
                  <a:lnTo>
                    <a:pt x="299" y="140"/>
                  </a:lnTo>
                  <a:lnTo>
                    <a:pt x="268" y="175"/>
                  </a:lnTo>
                  <a:lnTo>
                    <a:pt x="258" y="250"/>
                  </a:lnTo>
                  <a:lnTo>
                    <a:pt x="266" y="291"/>
                  </a:lnTo>
                  <a:lnTo>
                    <a:pt x="194" y="308"/>
                  </a:lnTo>
                  <a:lnTo>
                    <a:pt x="179" y="327"/>
                  </a:lnTo>
                  <a:lnTo>
                    <a:pt x="150" y="383"/>
                  </a:lnTo>
                  <a:lnTo>
                    <a:pt x="2" y="439"/>
                  </a:lnTo>
                  <a:lnTo>
                    <a:pt x="0" y="555"/>
                  </a:lnTo>
                  <a:lnTo>
                    <a:pt x="95" y="518"/>
                  </a:lnTo>
                  <a:lnTo>
                    <a:pt x="148" y="562"/>
                  </a:lnTo>
                  <a:lnTo>
                    <a:pt x="134" y="614"/>
                  </a:lnTo>
                  <a:lnTo>
                    <a:pt x="141" y="644"/>
                  </a:lnTo>
                  <a:lnTo>
                    <a:pt x="163" y="680"/>
                  </a:lnTo>
                  <a:lnTo>
                    <a:pt x="153" y="696"/>
                  </a:lnTo>
                  <a:lnTo>
                    <a:pt x="161" y="776"/>
                  </a:lnTo>
                  <a:lnTo>
                    <a:pt x="155" y="888"/>
                  </a:lnTo>
                  <a:lnTo>
                    <a:pt x="151" y="930"/>
                  </a:lnTo>
                  <a:lnTo>
                    <a:pt x="120" y="965"/>
                  </a:lnTo>
                  <a:lnTo>
                    <a:pt x="109" y="1008"/>
                  </a:lnTo>
                  <a:lnTo>
                    <a:pt x="76" y="1018"/>
                  </a:lnTo>
                  <a:lnTo>
                    <a:pt x="143" y="1130"/>
                  </a:lnTo>
                  <a:lnTo>
                    <a:pt x="115" y="1176"/>
                  </a:lnTo>
                  <a:lnTo>
                    <a:pt x="161" y="1188"/>
                  </a:lnTo>
                  <a:lnTo>
                    <a:pt x="172" y="1224"/>
                  </a:lnTo>
                  <a:lnTo>
                    <a:pt x="306" y="1266"/>
                  </a:lnTo>
                  <a:lnTo>
                    <a:pt x="325" y="1329"/>
                  </a:lnTo>
                  <a:lnTo>
                    <a:pt x="389" y="1399"/>
                  </a:lnTo>
                  <a:lnTo>
                    <a:pt x="395" y="1428"/>
                  </a:lnTo>
                  <a:lnTo>
                    <a:pt x="460" y="1460"/>
                  </a:lnTo>
                  <a:lnTo>
                    <a:pt x="437" y="1493"/>
                  </a:lnTo>
                  <a:lnTo>
                    <a:pt x="473" y="1523"/>
                  </a:lnTo>
                  <a:lnTo>
                    <a:pt x="478" y="1563"/>
                  </a:lnTo>
                  <a:lnTo>
                    <a:pt x="555" y="1551"/>
                  </a:lnTo>
                  <a:lnTo>
                    <a:pt x="575" y="1583"/>
                  </a:lnTo>
                  <a:lnTo>
                    <a:pt x="659" y="1615"/>
                  </a:lnTo>
                  <a:lnTo>
                    <a:pt x="696" y="1628"/>
                  </a:lnTo>
                  <a:lnTo>
                    <a:pt x="769" y="1577"/>
                  </a:lnTo>
                  <a:lnTo>
                    <a:pt x="784" y="1604"/>
                  </a:lnTo>
                  <a:lnTo>
                    <a:pt x="842" y="1635"/>
                  </a:lnTo>
                  <a:lnTo>
                    <a:pt x="881" y="1625"/>
                  </a:lnTo>
                  <a:lnTo>
                    <a:pt x="890" y="1613"/>
                  </a:lnTo>
                  <a:lnTo>
                    <a:pt x="991" y="1691"/>
                  </a:lnTo>
                  <a:lnTo>
                    <a:pt x="999" y="1735"/>
                  </a:lnTo>
                  <a:lnTo>
                    <a:pt x="973" y="1772"/>
                  </a:lnTo>
                  <a:lnTo>
                    <a:pt x="955" y="1787"/>
                  </a:lnTo>
                  <a:lnTo>
                    <a:pt x="940" y="1816"/>
                  </a:lnTo>
                  <a:lnTo>
                    <a:pt x="923" y="1843"/>
                  </a:lnTo>
                  <a:lnTo>
                    <a:pt x="894" y="1854"/>
                  </a:lnTo>
                  <a:lnTo>
                    <a:pt x="876" y="1884"/>
                  </a:lnTo>
                  <a:lnTo>
                    <a:pt x="867" y="1896"/>
                  </a:lnTo>
                  <a:lnTo>
                    <a:pt x="856" y="1941"/>
                  </a:lnTo>
                  <a:lnTo>
                    <a:pt x="856" y="1941"/>
                  </a:lnTo>
                  <a:lnTo>
                    <a:pt x="933" y="1958"/>
                  </a:lnTo>
                  <a:lnTo>
                    <a:pt x="1013" y="2020"/>
                  </a:lnTo>
                  <a:lnTo>
                    <a:pt x="1024" y="2030"/>
                  </a:lnTo>
                  <a:lnTo>
                    <a:pt x="1038" y="2042"/>
                  </a:lnTo>
                  <a:lnTo>
                    <a:pt x="1058" y="2047"/>
                  </a:lnTo>
                  <a:lnTo>
                    <a:pt x="1086" y="2043"/>
                  </a:lnTo>
                  <a:lnTo>
                    <a:pt x="1094" y="2077"/>
                  </a:lnTo>
                  <a:lnTo>
                    <a:pt x="1082" y="2116"/>
                  </a:lnTo>
                  <a:lnTo>
                    <a:pt x="1090" y="2137"/>
                  </a:lnTo>
                  <a:lnTo>
                    <a:pt x="1119" y="2161"/>
                  </a:lnTo>
                  <a:lnTo>
                    <a:pt x="1136" y="2180"/>
                  </a:lnTo>
                  <a:lnTo>
                    <a:pt x="1143" y="2194"/>
                  </a:lnTo>
                  <a:lnTo>
                    <a:pt x="1157" y="2245"/>
                  </a:lnTo>
                  <a:lnTo>
                    <a:pt x="1173" y="2310"/>
                  </a:lnTo>
                  <a:lnTo>
                    <a:pt x="1193" y="2313"/>
                  </a:lnTo>
                  <a:lnTo>
                    <a:pt x="1198" y="2319"/>
                  </a:lnTo>
                  <a:lnTo>
                    <a:pt x="1186" y="2329"/>
                  </a:lnTo>
                  <a:lnTo>
                    <a:pt x="1134" y="2396"/>
                  </a:lnTo>
                  <a:lnTo>
                    <a:pt x="1130" y="2432"/>
                  </a:lnTo>
                  <a:lnTo>
                    <a:pt x="1165" y="2422"/>
                  </a:lnTo>
                  <a:lnTo>
                    <a:pt x="1203" y="2393"/>
                  </a:lnTo>
                  <a:lnTo>
                    <a:pt x="1223" y="2396"/>
                  </a:lnTo>
                  <a:lnTo>
                    <a:pt x="1253" y="2424"/>
                  </a:lnTo>
                  <a:lnTo>
                    <a:pt x="1288" y="2404"/>
                  </a:lnTo>
                  <a:lnTo>
                    <a:pt x="1311" y="2415"/>
                  </a:lnTo>
                  <a:lnTo>
                    <a:pt x="1304" y="2454"/>
                  </a:lnTo>
                  <a:lnTo>
                    <a:pt x="1356" y="2465"/>
                  </a:lnTo>
                  <a:lnTo>
                    <a:pt x="1390" y="2449"/>
                  </a:lnTo>
                  <a:lnTo>
                    <a:pt x="1391" y="2399"/>
                  </a:lnTo>
                  <a:lnTo>
                    <a:pt x="1424" y="2350"/>
                  </a:lnTo>
                  <a:lnTo>
                    <a:pt x="1430" y="2297"/>
                  </a:lnTo>
                  <a:lnTo>
                    <a:pt x="1467" y="2269"/>
                  </a:lnTo>
                  <a:lnTo>
                    <a:pt x="1493" y="2225"/>
                  </a:lnTo>
                  <a:lnTo>
                    <a:pt x="1496" y="2206"/>
                  </a:lnTo>
                  <a:lnTo>
                    <a:pt x="1476" y="2216"/>
                  </a:lnTo>
                  <a:lnTo>
                    <a:pt x="1474" y="2179"/>
                  </a:lnTo>
                  <a:lnTo>
                    <a:pt x="1436" y="2164"/>
                  </a:lnTo>
                  <a:lnTo>
                    <a:pt x="1401" y="2131"/>
                  </a:lnTo>
                  <a:lnTo>
                    <a:pt x="1374" y="2135"/>
                  </a:lnTo>
                  <a:lnTo>
                    <a:pt x="1352" y="2126"/>
                  </a:lnTo>
                  <a:lnTo>
                    <a:pt x="1357" y="2102"/>
                  </a:lnTo>
                  <a:lnTo>
                    <a:pt x="1335" y="2083"/>
                  </a:lnTo>
                  <a:lnTo>
                    <a:pt x="1338" y="2032"/>
                  </a:lnTo>
                  <a:lnTo>
                    <a:pt x="1289" y="1999"/>
                  </a:lnTo>
                  <a:lnTo>
                    <a:pt x="1300" y="1997"/>
                  </a:lnTo>
                  <a:lnTo>
                    <a:pt x="1297" y="1973"/>
                  </a:lnTo>
                  <a:lnTo>
                    <a:pt x="1326" y="1970"/>
                  </a:lnTo>
                  <a:lnTo>
                    <a:pt x="1367" y="1931"/>
                  </a:lnTo>
                  <a:lnTo>
                    <a:pt x="1359" y="1909"/>
                  </a:lnTo>
                  <a:lnTo>
                    <a:pt x="1357" y="1893"/>
                  </a:lnTo>
                  <a:lnTo>
                    <a:pt x="1356" y="1878"/>
                  </a:lnTo>
                  <a:lnTo>
                    <a:pt x="1354" y="1862"/>
                  </a:lnTo>
                  <a:lnTo>
                    <a:pt x="1341" y="1847"/>
                  </a:lnTo>
                  <a:lnTo>
                    <a:pt x="1320" y="1822"/>
                  </a:lnTo>
                  <a:lnTo>
                    <a:pt x="1337" y="1770"/>
                  </a:lnTo>
                  <a:lnTo>
                    <a:pt x="1345" y="1757"/>
                  </a:lnTo>
                  <a:lnTo>
                    <a:pt x="1410" y="1725"/>
                  </a:lnTo>
                  <a:lnTo>
                    <a:pt x="1461" y="1718"/>
                  </a:lnTo>
                  <a:lnTo>
                    <a:pt x="1468" y="1701"/>
                  </a:lnTo>
                  <a:lnTo>
                    <a:pt x="1471" y="1675"/>
                  </a:lnTo>
                  <a:lnTo>
                    <a:pt x="1489" y="1651"/>
                  </a:lnTo>
                  <a:lnTo>
                    <a:pt x="1469" y="1589"/>
                  </a:lnTo>
                  <a:lnTo>
                    <a:pt x="1452" y="1551"/>
                  </a:lnTo>
                  <a:lnTo>
                    <a:pt x="1465" y="1541"/>
                  </a:lnTo>
                  <a:lnTo>
                    <a:pt x="1557" y="1487"/>
                  </a:lnTo>
                  <a:lnTo>
                    <a:pt x="1588" y="1437"/>
                  </a:lnTo>
                  <a:lnTo>
                    <a:pt x="1628" y="1412"/>
                  </a:lnTo>
                  <a:lnTo>
                    <a:pt x="1632" y="1390"/>
                  </a:lnTo>
                  <a:lnTo>
                    <a:pt x="1590" y="1364"/>
                  </a:lnTo>
                  <a:lnTo>
                    <a:pt x="1546" y="1299"/>
                  </a:lnTo>
                  <a:lnTo>
                    <a:pt x="1482" y="1263"/>
                  </a:lnTo>
                  <a:lnTo>
                    <a:pt x="1479" y="1260"/>
                  </a:lnTo>
                  <a:lnTo>
                    <a:pt x="1445" y="1194"/>
                  </a:lnTo>
                  <a:lnTo>
                    <a:pt x="1451" y="1135"/>
                  </a:lnTo>
                  <a:lnTo>
                    <a:pt x="1453" y="1117"/>
                  </a:lnTo>
                  <a:lnTo>
                    <a:pt x="1453" y="1112"/>
                  </a:lnTo>
                  <a:lnTo>
                    <a:pt x="1422" y="1071"/>
                  </a:lnTo>
                  <a:lnTo>
                    <a:pt x="1404" y="1020"/>
                  </a:lnTo>
                  <a:lnTo>
                    <a:pt x="1424" y="988"/>
                  </a:lnTo>
                  <a:lnTo>
                    <a:pt x="1446" y="953"/>
                  </a:lnTo>
                  <a:lnTo>
                    <a:pt x="1426" y="925"/>
                  </a:lnTo>
                  <a:lnTo>
                    <a:pt x="1425" y="899"/>
                  </a:lnTo>
                  <a:lnTo>
                    <a:pt x="1432" y="866"/>
                  </a:lnTo>
                  <a:lnTo>
                    <a:pt x="1437" y="865"/>
                  </a:lnTo>
                  <a:lnTo>
                    <a:pt x="1477" y="844"/>
                  </a:lnTo>
                  <a:lnTo>
                    <a:pt x="1484" y="773"/>
                  </a:lnTo>
                  <a:lnTo>
                    <a:pt x="1467" y="727"/>
                  </a:lnTo>
                  <a:lnTo>
                    <a:pt x="1499" y="653"/>
                  </a:lnTo>
                  <a:lnTo>
                    <a:pt x="1461" y="581"/>
                  </a:lnTo>
                  <a:lnTo>
                    <a:pt x="1479" y="509"/>
                  </a:lnTo>
                  <a:lnTo>
                    <a:pt x="1443" y="456"/>
                  </a:lnTo>
                  <a:lnTo>
                    <a:pt x="1392" y="461"/>
                  </a:lnTo>
                  <a:lnTo>
                    <a:pt x="1367" y="445"/>
                  </a:lnTo>
                  <a:lnTo>
                    <a:pt x="1359" y="417"/>
                  </a:lnTo>
                  <a:lnTo>
                    <a:pt x="1361" y="410"/>
                  </a:lnTo>
                  <a:lnTo>
                    <a:pt x="1324" y="363"/>
                  </a:lnTo>
                  <a:lnTo>
                    <a:pt x="1317" y="307"/>
                  </a:lnTo>
                  <a:lnTo>
                    <a:pt x="1316" y="289"/>
                  </a:lnTo>
                  <a:lnTo>
                    <a:pt x="1328" y="192"/>
                  </a:lnTo>
                  <a:lnTo>
                    <a:pt x="1364" y="138"/>
                  </a:lnTo>
                  <a:lnTo>
                    <a:pt x="1342" y="88"/>
                  </a:lnTo>
                  <a:lnTo>
                    <a:pt x="1282" y="55"/>
                  </a:lnTo>
                  <a:lnTo>
                    <a:pt x="1225" y="82"/>
                  </a:lnTo>
                  <a:lnTo>
                    <a:pt x="1191" y="82"/>
                  </a:lnTo>
                  <a:lnTo>
                    <a:pt x="1195" y="36"/>
                  </a:lnTo>
                  <a:lnTo>
                    <a:pt x="1180" y="0"/>
                  </a:lnTo>
                  <a:close/>
                  <a:moveTo>
                    <a:pt x="1259" y="1966"/>
                  </a:moveTo>
                  <a:lnTo>
                    <a:pt x="1259" y="1966"/>
                  </a:lnTo>
                  <a:lnTo>
                    <a:pt x="1264" y="2002"/>
                  </a:lnTo>
                  <a:lnTo>
                    <a:pt x="1257" y="2031"/>
                  </a:lnTo>
                  <a:lnTo>
                    <a:pt x="1238" y="2026"/>
                  </a:lnTo>
                  <a:lnTo>
                    <a:pt x="1259" y="196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6" name="Freeform 21"/>
            <p:cNvSpPr>
              <a:spLocks noEditPoints="1"/>
            </p:cNvSpPr>
            <p:nvPr/>
          </p:nvSpPr>
          <p:spPr bwMode="auto">
            <a:xfrm>
              <a:off x="4254" y="3274"/>
              <a:ext cx="985" cy="1488"/>
            </a:xfrm>
            <a:custGeom>
              <a:avLst/>
              <a:gdLst>
                <a:gd name="T0" fmla="*/ 1255 w 1639"/>
                <a:gd name="T1" fmla="*/ 2434 h 2475"/>
                <a:gd name="T2" fmla="*/ 1134 w 1639"/>
                <a:gd name="T3" fmla="*/ 2400 h 2475"/>
                <a:gd name="T4" fmla="*/ 1142 w 1639"/>
                <a:gd name="T5" fmla="*/ 2201 h 2475"/>
                <a:gd name="T6" fmla="*/ 1086 w 1639"/>
                <a:gd name="T7" fmla="*/ 2053 h 2475"/>
                <a:gd name="T8" fmla="*/ 854 w 1639"/>
                <a:gd name="T9" fmla="*/ 1951 h 2475"/>
                <a:gd name="T10" fmla="*/ 940 w 1639"/>
                <a:gd name="T11" fmla="*/ 1820 h 2475"/>
                <a:gd name="T12" fmla="*/ 886 w 1639"/>
                <a:gd name="T13" fmla="*/ 1634 h 2475"/>
                <a:gd name="T14" fmla="*/ 576 w 1639"/>
                <a:gd name="T15" fmla="*/ 1592 h 2475"/>
                <a:gd name="T16" fmla="*/ 396 w 1639"/>
                <a:gd name="T17" fmla="*/ 1437 h 2475"/>
                <a:gd name="T18" fmla="*/ 112 w 1639"/>
                <a:gd name="T19" fmla="*/ 1184 h 2475"/>
                <a:gd name="T20" fmla="*/ 155 w 1639"/>
                <a:gd name="T21" fmla="*/ 893 h 2475"/>
                <a:gd name="T22" fmla="*/ 134 w 1639"/>
                <a:gd name="T23" fmla="*/ 620 h 2475"/>
                <a:gd name="T24" fmla="*/ 179 w 1639"/>
                <a:gd name="T25" fmla="*/ 332 h 2475"/>
                <a:gd name="T26" fmla="*/ 268 w 1639"/>
                <a:gd name="T27" fmla="*/ 180 h 2475"/>
                <a:gd name="T28" fmla="*/ 570 w 1639"/>
                <a:gd name="T29" fmla="*/ 175 h 2475"/>
                <a:gd name="T30" fmla="*/ 922 w 1639"/>
                <a:gd name="T31" fmla="*/ 208 h 2475"/>
                <a:gd name="T32" fmla="*/ 1185 w 1639"/>
                <a:gd name="T33" fmla="*/ 0 h 2475"/>
                <a:gd name="T34" fmla="*/ 1348 w 1639"/>
                <a:gd name="T35" fmla="*/ 91 h 2475"/>
                <a:gd name="T36" fmla="*/ 1368 w 1639"/>
                <a:gd name="T37" fmla="*/ 416 h 2475"/>
                <a:gd name="T38" fmla="*/ 1468 w 1639"/>
                <a:gd name="T39" fmla="*/ 586 h 2475"/>
                <a:gd name="T40" fmla="*/ 1440 w 1639"/>
                <a:gd name="T41" fmla="*/ 875 h 2475"/>
                <a:gd name="T42" fmla="*/ 1411 w 1639"/>
                <a:gd name="T43" fmla="*/ 1026 h 2475"/>
                <a:gd name="T44" fmla="*/ 1487 w 1639"/>
                <a:gd name="T45" fmla="*/ 1267 h 2475"/>
                <a:gd name="T46" fmla="*/ 1561 w 1639"/>
                <a:gd name="T47" fmla="*/ 1495 h 2475"/>
                <a:gd name="T48" fmla="*/ 1474 w 1639"/>
                <a:gd name="T49" fmla="*/ 1709 h 2475"/>
                <a:gd name="T50" fmla="*/ 1360 w 1639"/>
                <a:gd name="T51" fmla="*/ 1867 h 2475"/>
                <a:gd name="T52" fmla="*/ 1307 w 1639"/>
                <a:gd name="T53" fmla="*/ 2005 h 2475"/>
                <a:gd name="T54" fmla="*/ 1377 w 1639"/>
                <a:gd name="T55" fmla="*/ 2138 h 2475"/>
                <a:gd name="T56" fmla="*/ 1499 w 1639"/>
                <a:gd name="T57" fmla="*/ 2233 h 2475"/>
                <a:gd name="T58" fmla="*/ 1359 w 1639"/>
                <a:gd name="T59" fmla="*/ 2475 h 2475"/>
                <a:gd name="T60" fmla="*/ 1424 w 1639"/>
                <a:gd name="T61" fmla="*/ 2355 h 2475"/>
                <a:gd name="T62" fmla="*/ 1474 w 1639"/>
                <a:gd name="T63" fmla="*/ 2187 h 2475"/>
                <a:gd name="T64" fmla="*/ 1335 w 1639"/>
                <a:gd name="T65" fmla="*/ 2091 h 2475"/>
                <a:gd name="T66" fmla="*/ 1366 w 1639"/>
                <a:gd name="T67" fmla="*/ 1936 h 2475"/>
                <a:gd name="T68" fmla="*/ 1345 w 1639"/>
                <a:gd name="T69" fmla="*/ 1761 h 2475"/>
                <a:gd name="T70" fmla="*/ 1489 w 1639"/>
                <a:gd name="T71" fmla="*/ 1657 h 2475"/>
                <a:gd name="T72" fmla="*/ 1628 w 1639"/>
                <a:gd name="T73" fmla="*/ 1416 h 2475"/>
                <a:gd name="T74" fmla="*/ 1444 w 1639"/>
                <a:gd name="T75" fmla="*/ 1200 h 2475"/>
                <a:gd name="T76" fmla="*/ 1445 w 1639"/>
                <a:gd name="T77" fmla="*/ 959 h 2475"/>
                <a:gd name="T78" fmla="*/ 1484 w 1639"/>
                <a:gd name="T79" fmla="*/ 779 h 2475"/>
                <a:gd name="T80" fmla="*/ 1394 w 1639"/>
                <a:gd name="T81" fmla="*/ 471 h 2475"/>
                <a:gd name="T82" fmla="*/ 1316 w 1639"/>
                <a:gd name="T83" fmla="*/ 295 h 2475"/>
                <a:gd name="T84" fmla="*/ 1190 w 1639"/>
                <a:gd name="T85" fmla="*/ 92 h 2475"/>
                <a:gd name="T86" fmla="*/ 1104 w 1639"/>
                <a:gd name="T87" fmla="*/ 118 h 2475"/>
                <a:gd name="T88" fmla="*/ 600 w 1639"/>
                <a:gd name="T89" fmla="*/ 171 h 2475"/>
                <a:gd name="T90" fmla="*/ 303 w 1639"/>
                <a:gd name="T91" fmla="*/ 150 h 2475"/>
                <a:gd name="T92" fmla="*/ 155 w 1639"/>
                <a:gd name="T93" fmla="*/ 391 h 2475"/>
                <a:gd name="T94" fmla="*/ 141 w 1639"/>
                <a:gd name="T95" fmla="*/ 620 h 2475"/>
                <a:gd name="T96" fmla="*/ 157 w 1639"/>
                <a:gd name="T97" fmla="*/ 937 h 2475"/>
                <a:gd name="T98" fmla="*/ 166 w 1639"/>
                <a:gd name="T99" fmla="*/ 1191 h 2475"/>
                <a:gd name="T100" fmla="*/ 468 w 1639"/>
                <a:gd name="T101" fmla="*/ 1465 h 2475"/>
                <a:gd name="T102" fmla="*/ 698 w 1639"/>
                <a:gd name="T103" fmla="*/ 1631 h 2475"/>
                <a:gd name="T104" fmla="*/ 997 w 1639"/>
                <a:gd name="T105" fmla="*/ 1696 h 2475"/>
                <a:gd name="T106" fmla="*/ 899 w 1639"/>
                <a:gd name="T107" fmla="*/ 1863 h 2475"/>
                <a:gd name="T108" fmla="*/ 1042 w 1639"/>
                <a:gd name="T109" fmla="*/ 2045 h 2475"/>
                <a:gd name="T110" fmla="*/ 1124 w 1639"/>
                <a:gd name="T111" fmla="*/ 2164 h 2475"/>
                <a:gd name="T112" fmla="*/ 1206 w 1639"/>
                <a:gd name="T113" fmla="*/ 2326 h 2475"/>
                <a:gd name="T114" fmla="*/ 1227 w 1639"/>
                <a:gd name="T115" fmla="*/ 2399 h 2475"/>
                <a:gd name="T116" fmla="*/ 1263 w 1639"/>
                <a:gd name="T117" fmla="*/ 2041 h 2475"/>
                <a:gd name="T118" fmla="*/ 1245 w 1639"/>
                <a:gd name="T119" fmla="*/ 2030 h 2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39" h="2475">
                  <a:moveTo>
                    <a:pt x="1359" y="2475"/>
                  </a:moveTo>
                  <a:lnTo>
                    <a:pt x="1359" y="2475"/>
                  </a:lnTo>
                  <a:lnTo>
                    <a:pt x="1303" y="2463"/>
                  </a:lnTo>
                  <a:lnTo>
                    <a:pt x="1310" y="2423"/>
                  </a:lnTo>
                  <a:lnTo>
                    <a:pt x="1291" y="2414"/>
                  </a:lnTo>
                  <a:lnTo>
                    <a:pt x="1255" y="2434"/>
                  </a:lnTo>
                  <a:lnTo>
                    <a:pt x="1224" y="2405"/>
                  </a:lnTo>
                  <a:lnTo>
                    <a:pt x="1206" y="2403"/>
                  </a:lnTo>
                  <a:lnTo>
                    <a:pt x="1168" y="2431"/>
                  </a:lnTo>
                  <a:lnTo>
                    <a:pt x="1129" y="2443"/>
                  </a:lnTo>
                  <a:lnTo>
                    <a:pt x="1133" y="2401"/>
                  </a:lnTo>
                  <a:lnTo>
                    <a:pt x="1134" y="2400"/>
                  </a:lnTo>
                  <a:lnTo>
                    <a:pt x="1186" y="2333"/>
                  </a:lnTo>
                  <a:lnTo>
                    <a:pt x="1196" y="2325"/>
                  </a:lnTo>
                  <a:lnTo>
                    <a:pt x="1194" y="2322"/>
                  </a:lnTo>
                  <a:lnTo>
                    <a:pt x="1173" y="2319"/>
                  </a:lnTo>
                  <a:lnTo>
                    <a:pt x="1157" y="2252"/>
                  </a:lnTo>
                  <a:lnTo>
                    <a:pt x="1142" y="2201"/>
                  </a:lnTo>
                  <a:lnTo>
                    <a:pt x="1136" y="2188"/>
                  </a:lnTo>
                  <a:lnTo>
                    <a:pt x="1119" y="2169"/>
                  </a:lnTo>
                  <a:lnTo>
                    <a:pt x="1090" y="2145"/>
                  </a:lnTo>
                  <a:lnTo>
                    <a:pt x="1082" y="2122"/>
                  </a:lnTo>
                  <a:lnTo>
                    <a:pt x="1094" y="2083"/>
                  </a:lnTo>
                  <a:lnTo>
                    <a:pt x="1086" y="2053"/>
                  </a:lnTo>
                  <a:lnTo>
                    <a:pt x="1061" y="2056"/>
                  </a:lnTo>
                  <a:lnTo>
                    <a:pt x="1039" y="2052"/>
                  </a:lnTo>
                  <a:lnTo>
                    <a:pt x="1013" y="2029"/>
                  </a:lnTo>
                  <a:lnTo>
                    <a:pt x="935" y="1967"/>
                  </a:lnTo>
                  <a:lnTo>
                    <a:pt x="858" y="1951"/>
                  </a:lnTo>
                  <a:lnTo>
                    <a:pt x="854" y="1951"/>
                  </a:lnTo>
                  <a:lnTo>
                    <a:pt x="855" y="1946"/>
                  </a:lnTo>
                  <a:lnTo>
                    <a:pt x="868" y="1900"/>
                  </a:lnTo>
                  <a:lnTo>
                    <a:pt x="876" y="1888"/>
                  </a:lnTo>
                  <a:lnTo>
                    <a:pt x="894" y="1857"/>
                  </a:lnTo>
                  <a:lnTo>
                    <a:pt x="923" y="1846"/>
                  </a:lnTo>
                  <a:lnTo>
                    <a:pt x="940" y="1820"/>
                  </a:lnTo>
                  <a:lnTo>
                    <a:pt x="956" y="1790"/>
                  </a:lnTo>
                  <a:lnTo>
                    <a:pt x="974" y="1776"/>
                  </a:lnTo>
                  <a:lnTo>
                    <a:pt x="999" y="1741"/>
                  </a:lnTo>
                  <a:lnTo>
                    <a:pt x="991" y="1699"/>
                  </a:lnTo>
                  <a:lnTo>
                    <a:pt x="893" y="1623"/>
                  </a:lnTo>
                  <a:lnTo>
                    <a:pt x="886" y="1634"/>
                  </a:lnTo>
                  <a:lnTo>
                    <a:pt x="844" y="1644"/>
                  </a:lnTo>
                  <a:lnTo>
                    <a:pt x="784" y="1612"/>
                  </a:lnTo>
                  <a:lnTo>
                    <a:pt x="771" y="1588"/>
                  </a:lnTo>
                  <a:lnTo>
                    <a:pt x="699" y="1638"/>
                  </a:lnTo>
                  <a:lnTo>
                    <a:pt x="661" y="1624"/>
                  </a:lnTo>
                  <a:lnTo>
                    <a:pt x="576" y="1592"/>
                  </a:lnTo>
                  <a:lnTo>
                    <a:pt x="556" y="1561"/>
                  </a:lnTo>
                  <a:lnTo>
                    <a:pt x="479" y="1573"/>
                  </a:lnTo>
                  <a:lnTo>
                    <a:pt x="473" y="1531"/>
                  </a:lnTo>
                  <a:lnTo>
                    <a:pt x="436" y="1500"/>
                  </a:lnTo>
                  <a:lnTo>
                    <a:pt x="458" y="1468"/>
                  </a:lnTo>
                  <a:lnTo>
                    <a:pt x="396" y="1437"/>
                  </a:lnTo>
                  <a:lnTo>
                    <a:pt x="389" y="1407"/>
                  </a:lnTo>
                  <a:lnTo>
                    <a:pt x="325" y="1336"/>
                  </a:lnTo>
                  <a:lnTo>
                    <a:pt x="307" y="1275"/>
                  </a:lnTo>
                  <a:lnTo>
                    <a:pt x="173" y="1233"/>
                  </a:lnTo>
                  <a:lnTo>
                    <a:pt x="161" y="1197"/>
                  </a:lnTo>
                  <a:lnTo>
                    <a:pt x="112" y="1184"/>
                  </a:lnTo>
                  <a:lnTo>
                    <a:pt x="142" y="1136"/>
                  </a:lnTo>
                  <a:lnTo>
                    <a:pt x="74" y="1022"/>
                  </a:lnTo>
                  <a:lnTo>
                    <a:pt x="109" y="1011"/>
                  </a:lnTo>
                  <a:lnTo>
                    <a:pt x="121" y="969"/>
                  </a:lnTo>
                  <a:lnTo>
                    <a:pt x="151" y="935"/>
                  </a:lnTo>
                  <a:lnTo>
                    <a:pt x="155" y="893"/>
                  </a:lnTo>
                  <a:lnTo>
                    <a:pt x="160" y="782"/>
                  </a:lnTo>
                  <a:lnTo>
                    <a:pt x="153" y="701"/>
                  </a:lnTo>
                  <a:lnTo>
                    <a:pt x="162" y="686"/>
                  </a:lnTo>
                  <a:lnTo>
                    <a:pt x="141" y="651"/>
                  </a:lnTo>
                  <a:lnTo>
                    <a:pt x="134" y="620"/>
                  </a:lnTo>
                  <a:lnTo>
                    <a:pt x="134" y="620"/>
                  </a:lnTo>
                  <a:lnTo>
                    <a:pt x="148" y="569"/>
                  </a:lnTo>
                  <a:lnTo>
                    <a:pt x="97" y="528"/>
                  </a:lnTo>
                  <a:lnTo>
                    <a:pt x="0" y="566"/>
                  </a:lnTo>
                  <a:lnTo>
                    <a:pt x="2" y="443"/>
                  </a:lnTo>
                  <a:lnTo>
                    <a:pt x="150" y="386"/>
                  </a:lnTo>
                  <a:lnTo>
                    <a:pt x="179" y="332"/>
                  </a:lnTo>
                  <a:lnTo>
                    <a:pt x="195" y="311"/>
                  </a:lnTo>
                  <a:lnTo>
                    <a:pt x="196" y="311"/>
                  </a:lnTo>
                  <a:lnTo>
                    <a:pt x="265" y="295"/>
                  </a:lnTo>
                  <a:lnTo>
                    <a:pt x="258" y="256"/>
                  </a:lnTo>
                  <a:lnTo>
                    <a:pt x="258" y="255"/>
                  </a:lnTo>
                  <a:lnTo>
                    <a:pt x="268" y="180"/>
                  </a:lnTo>
                  <a:lnTo>
                    <a:pt x="301" y="143"/>
                  </a:lnTo>
                  <a:lnTo>
                    <a:pt x="382" y="157"/>
                  </a:lnTo>
                  <a:lnTo>
                    <a:pt x="419" y="190"/>
                  </a:lnTo>
                  <a:lnTo>
                    <a:pt x="470" y="174"/>
                  </a:lnTo>
                  <a:lnTo>
                    <a:pt x="522" y="213"/>
                  </a:lnTo>
                  <a:lnTo>
                    <a:pt x="570" y="175"/>
                  </a:lnTo>
                  <a:lnTo>
                    <a:pt x="600" y="163"/>
                  </a:lnTo>
                  <a:lnTo>
                    <a:pt x="646" y="185"/>
                  </a:lnTo>
                  <a:lnTo>
                    <a:pt x="753" y="173"/>
                  </a:lnTo>
                  <a:lnTo>
                    <a:pt x="753" y="174"/>
                  </a:lnTo>
                  <a:lnTo>
                    <a:pt x="827" y="198"/>
                  </a:lnTo>
                  <a:lnTo>
                    <a:pt x="922" y="208"/>
                  </a:lnTo>
                  <a:lnTo>
                    <a:pt x="1070" y="144"/>
                  </a:lnTo>
                  <a:lnTo>
                    <a:pt x="1097" y="116"/>
                  </a:lnTo>
                  <a:lnTo>
                    <a:pt x="1073" y="46"/>
                  </a:lnTo>
                  <a:lnTo>
                    <a:pt x="1110" y="25"/>
                  </a:lnTo>
                  <a:lnTo>
                    <a:pt x="1151" y="36"/>
                  </a:lnTo>
                  <a:lnTo>
                    <a:pt x="1185" y="0"/>
                  </a:lnTo>
                  <a:lnTo>
                    <a:pt x="1201" y="41"/>
                  </a:lnTo>
                  <a:lnTo>
                    <a:pt x="1201" y="42"/>
                  </a:lnTo>
                  <a:lnTo>
                    <a:pt x="1198" y="85"/>
                  </a:lnTo>
                  <a:lnTo>
                    <a:pt x="1227" y="85"/>
                  </a:lnTo>
                  <a:lnTo>
                    <a:pt x="1285" y="58"/>
                  </a:lnTo>
                  <a:lnTo>
                    <a:pt x="1348" y="91"/>
                  </a:lnTo>
                  <a:lnTo>
                    <a:pt x="1370" y="144"/>
                  </a:lnTo>
                  <a:lnTo>
                    <a:pt x="1334" y="199"/>
                  </a:lnTo>
                  <a:lnTo>
                    <a:pt x="1323" y="295"/>
                  </a:lnTo>
                  <a:lnTo>
                    <a:pt x="1324" y="313"/>
                  </a:lnTo>
                  <a:lnTo>
                    <a:pt x="1331" y="368"/>
                  </a:lnTo>
                  <a:lnTo>
                    <a:pt x="1368" y="416"/>
                  </a:lnTo>
                  <a:lnTo>
                    <a:pt x="1365" y="423"/>
                  </a:lnTo>
                  <a:lnTo>
                    <a:pt x="1373" y="449"/>
                  </a:lnTo>
                  <a:lnTo>
                    <a:pt x="1396" y="464"/>
                  </a:lnTo>
                  <a:lnTo>
                    <a:pt x="1447" y="459"/>
                  </a:lnTo>
                  <a:lnTo>
                    <a:pt x="1485" y="515"/>
                  </a:lnTo>
                  <a:lnTo>
                    <a:pt x="1468" y="586"/>
                  </a:lnTo>
                  <a:lnTo>
                    <a:pt x="1506" y="659"/>
                  </a:lnTo>
                  <a:lnTo>
                    <a:pt x="1473" y="733"/>
                  </a:lnTo>
                  <a:lnTo>
                    <a:pt x="1490" y="779"/>
                  </a:lnTo>
                  <a:lnTo>
                    <a:pt x="1490" y="779"/>
                  </a:lnTo>
                  <a:lnTo>
                    <a:pt x="1483" y="852"/>
                  </a:lnTo>
                  <a:lnTo>
                    <a:pt x="1440" y="875"/>
                  </a:lnTo>
                  <a:lnTo>
                    <a:pt x="1437" y="875"/>
                  </a:lnTo>
                  <a:lnTo>
                    <a:pt x="1431" y="906"/>
                  </a:lnTo>
                  <a:lnTo>
                    <a:pt x="1432" y="930"/>
                  </a:lnTo>
                  <a:lnTo>
                    <a:pt x="1453" y="959"/>
                  </a:lnTo>
                  <a:lnTo>
                    <a:pt x="1430" y="996"/>
                  </a:lnTo>
                  <a:lnTo>
                    <a:pt x="1411" y="1026"/>
                  </a:lnTo>
                  <a:lnTo>
                    <a:pt x="1428" y="1075"/>
                  </a:lnTo>
                  <a:lnTo>
                    <a:pt x="1460" y="1117"/>
                  </a:lnTo>
                  <a:lnTo>
                    <a:pt x="1459" y="1123"/>
                  </a:lnTo>
                  <a:lnTo>
                    <a:pt x="1451" y="1199"/>
                  </a:lnTo>
                  <a:lnTo>
                    <a:pt x="1485" y="1264"/>
                  </a:lnTo>
                  <a:lnTo>
                    <a:pt x="1487" y="1267"/>
                  </a:lnTo>
                  <a:lnTo>
                    <a:pt x="1552" y="1303"/>
                  </a:lnTo>
                  <a:lnTo>
                    <a:pt x="1595" y="1367"/>
                  </a:lnTo>
                  <a:lnTo>
                    <a:pt x="1639" y="1395"/>
                  </a:lnTo>
                  <a:lnTo>
                    <a:pt x="1634" y="1420"/>
                  </a:lnTo>
                  <a:lnTo>
                    <a:pt x="1593" y="1445"/>
                  </a:lnTo>
                  <a:lnTo>
                    <a:pt x="1561" y="1495"/>
                  </a:lnTo>
                  <a:lnTo>
                    <a:pt x="1470" y="1550"/>
                  </a:lnTo>
                  <a:lnTo>
                    <a:pt x="1459" y="1558"/>
                  </a:lnTo>
                  <a:lnTo>
                    <a:pt x="1475" y="1594"/>
                  </a:lnTo>
                  <a:lnTo>
                    <a:pt x="1496" y="1658"/>
                  </a:lnTo>
                  <a:lnTo>
                    <a:pt x="1477" y="1682"/>
                  </a:lnTo>
                  <a:lnTo>
                    <a:pt x="1474" y="1709"/>
                  </a:lnTo>
                  <a:lnTo>
                    <a:pt x="1466" y="1727"/>
                  </a:lnTo>
                  <a:lnTo>
                    <a:pt x="1414" y="1734"/>
                  </a:lnTo>
                  <a:lnTo>
                    <a:pt x="1350" y="1766"/>
                  </a:lnTo>
                  <a:lnTo>
                    <a:pt x="1343" y="1778"/>
                  </a:lnTo>
                  <a:lnTo>
                    <a:pt x="1327" y="1828"/>
                  </a:lnTo>
                  <a:lnTo>
                    <a:pt x="1360" y="1867"/>
                  </a:lnTo>
                  <a:lnTo>
                    <a:pt x="1364" y="1899"/>
                  </a:lnTo>
                  <a:lnTo>
                    <a:pt x="1365" y="1915"/>
                  </a:lnTo>
                  <a:lnTo>
                    <a:pt x="1374" y="1938"/>
                  </a:lnTo>
                  <a:lnTo>
                    <a:pt x="1331" y="1979"/>
                  </a:lnTo>
                  <a:lnTo>
                    <a:pt x="1304" y="1982"/>
                  </a:lnTo>
                  <a:lnTo>
                    <a:pt x="1307" y="2005"/>
                  </a:lnTo>
                  <a:lnTo>
                    <a:pt x="1300" y="2007"/>
                  </a:lnTo>
                  <a:lnTo>
                    <a:pt x="1345" y="2037"/>
                  </a:lnTo>
                  <a:lnTo>
                    <a:pt x="1342" y="2088"/>
                  </a:lnTo>
                  <a:lnTo>
                    <a:pt x="1364" y="2107"/>
                  </a:lnTo>
                  <a:lnTo>
                    <a:pt x="1358" y="2130"/>
                  </a:lnTo>
                  <a:lnTo>
                    <a:pt x="1377" y="2138"/>
                  </a:lnTo>
                  <a:lnTo>
                    <a:pt x="1405" y="2134"/>
                  </a:lnTo>
                  <a:lnTo>
                    <a:pt x="1441" y="2167"/>
                  </a:lnTo>
                  <a:lnTo>
                    <a:pt x="1480" y="2182"/>
                  </a:lnTo>
                  <a:lnTo>
                    <a:pt x="1482" y="2217"/>
                  </a:lnTo>
                  <a:lnTo>
                    <a:pt x="1504" y="2206"/>
                  </a:lnTo>
                  <a:lnTo>
                    <a:pt x="1499" y="2233"/>
                  </a:lnTo>
                  <a:lnTo>
                    <a:pt x="1472" y="2278"/>
                  </a:lnTo>
                  <a:lnTo>
                    <a:pt x="1436" y="2305"/>
                  </a:lnTo>
                  <a:lnTo>
                    <a:pt x="1430" y="2358"/>
                  </a:lnTo>
                  <a:lnTo>
                    <a:pt x="1397" y="2406"/>
                  </a:lnTo>
                  <a:lnTo>
                    <a:pt x="1397" y="2457"/>
                  </a:lnTo>
                  <a:lnTo>
                    <a:pt x="1359" y="2475"/>
                  </a:lnTo>
                  <a:close/>
                  <a:moveTo>
                    <a:pt x="1311" y="2458"/>
                  </a:moveTo>
                  <a:lnTo>
                    <a:pt x="1311" y="2458"/>
                  </a:lnTo>
                  <a:lnTo>
                    <a:pt x="1358" y="2468"/>
                  </a:lnTo>
                  <a:lnTo>
                    <a:pt x="1390" y="2453"/>
                  </a:lnTo>
                  <a:lnTo>
                    <a:pt x="1391" y="2404"/>
                  </a:lnTo>
                  <a:lnTo>
                    <a:pt x="1424" y="2355"/>
                  </a:lnTo>
                  <a:lnTo>
                    <a:pt x="1430" y="2301"/>
                  </a:lnTo>
                  <a:lnTo>
                    <a:pt x="1467" y="2273"/>
                  </a:lnTo>
                  <a:lnTo>
                    <a:pt x="1493" y="2230"/>
                  </a:lnTo>
                  <a:lnTo>
                    <a:pt x="1495" y="2218"/>
                  </a:lnTo>
                  <a:lnTo>
                    <a:pt x="1476" y="2227"/>
                  </a:lnTo>
                  <a:lnTo>
                    <a:pt x="1474" y="2187"/>
                  </a:lnTo>
                  <a:lnTo>
                    <a:pt x="1437" y="2172"/>
                  </a:lnTo>
                  <a:lnTo>
                    <a:pt x="1403" y="2141"/>
                  </a:lnTo>
                  <a:lnTo>
                    <a:pt x="1376" y="2144"/>
                  </a:lnTo>
                  <a:lnTo>
                    <a:pt x="1351" y="2134"/>
                  </a:lnTo>
                  <a:lnTo>
                    <a:pt x="1357" y="2109"/>
                  </a:lnTo>
                  <a:lnTo>
                    <a:pt x="1335" y="2091"/>
                  </a:lnTo>
                  <a:lnTo>
                    <a:pt x="1338" y="2040"/>
                  </a:lnTo>
                  <a:lnTo>
                    <a:pt x="1283" y="2004"/>
                  </a:lnTo>
                  <a:lnTo>
                    <a:pt x="1300" y="2000"/>
                  </a:lnTo>
                  <a:lnTo>
                    <a:pt x="1297" y="1976"/>
                  </a:lnTo>
                  <a:lnTo>
                    <a:pt x="1328" y="1973"/>
                  </a:lnTo>
                  <a:lnTo>
                    <a:pt x="1366" y="1936"/>
                  </a:lnTo>
                  <a:lnTo>
                    <a:pt x="1358" y="1916"/>
                  </a:lnTo>
                  <a:lnTo>
                    <a:pt x="1354" y="1870"/>
                  </a:lnTo>
                  <a:lnTo>
                    <a:pt x="1341" y="1855"/>
                  </a:lnTo>
                  <a:lnTo>
                    <a:pt x="1320" y="1829"/>
                  </a:lnTo>
                  <a:lnTo>
                    <a:pt x="1337" y="1775"/>
                  </a:lnTo>
                  <a:lnTo>
                    <a:pt x="1345" y="1761"/>
                  </a:lnTo>
                  <a:lnTo>
                    <a:pt x="1346" y="1761"/>
                  </a:lnTo>
                  <a:lnTo>
                    <a:pt x="1412" y="1727"/>
                  </a:lnTo>
                  <a:lnTo>
                    <a:pt x="1462" y="1721"/>
                  </a:lnTo>
                  <a:lnTo>
                    <a:pt x="1468" y="1706"/>
                  </a:lnTo>
                  <a:lnTo>
                    <a:pt x="1471" y="1680"/>
                  </a:lnTo>
                  <a:lnTo>
                    <a:pt x="1489" y="1657"/>
                  </a:lnTo>
                  <a:lnTo>
                    <a:pt x="1469" y="1596"/>
                  </a:lnTo>
                  <a:lnTo>
                    <a:pt x="1451" y="1556"/>
                  </a:lnTo>
                  <a:lnTo>
                    <a:pt x="1466" y="1544"/>
                  </a:lnTo>
                  <a:lnTo>
                    <a:pt x="1557" y="1490"/>
                  </a:lnTo>
                  <a:lnTo>
                    <a:pt x="1589" y="1440"/>
                  </a:lnTo>
                  <a:lnTo>
                    <a:pt x="1628" y="1416"/>
                  </a:lnTo>
                  <a:lnTo>
                    <a:pt x="1632" y="1398"/>
                  </a:lnTo>
                  <a:lnTo>
                    <a:pt x="1590" y="1372"/>
                  </a:lnTo>
                  <a:lnTo>
                    <a:pt x="1547" y="1307"/>
                  </a:lnTo>
                  <a:lnTo>
                    <a:pt x="1482" y="1271"/>
                  </a:lnTo>
                  <a:lnTo>
                    <a:pt x="1479" y="1268"/>
                  </a:lnTo>
                  <a:lnTo>
                    <a:pt x="1444" y="1200"/>
                  </a:lnTo>
                  <a:lnTo>
                    <a:pt x="1444" y="1199"/>
                  </a:lnTo>
                  <a:lnTo>
                    <a:pt x="1453" y="1119"/>
                  </a:lnTo>
                  <a:lnTo>
                    <a:pt x="1422" y="1078"/>
                  </a:lnTo>
                  <a:lnTo>
                    <a:pt x="1403" y="1025"/>
                  </a:lnTo>
                  <a:lnTo>
                    <a:pt x="1424" y="993"/>
                  </a:lnTo>
                  <a:lnTo>
                    <a:pt x="1445" y="959"/>
                  </a:lnTo>
                  <a:lnTo>
                    <a:pt x="1425" y="932"/>
                  </a:lnTo>
                  <a:lnTo>
                    <a:pt x="1424" y="905"/>
                  </a:lnTo>
                  <a:lnTo>
                    <a:pt x="1432" y="868"/>
                  </a:lnTo>
                  <a:lnTo>
                    <a:pt x="1439" y="868"/>
                  </a:lnTo>
                  <a:lnTo>
                    <a:pt x="1477" y="848"/>
                  </a:lnTo>
                  <a:lnTo>
                    <a:pt x="1484" y="779"/>
                  </a:lnTo>
                  <a:lnTo>
                    <a:pt x="1466" y="733"/>
                  </a:lnTo>
                  <a:lnTo>
                    <a:pt x="1498" y="659"/>
                  </a:lnTo>
                  <a:lnTo>
                    <a:pt x="1460" y="587"/>
                  </a:lnTo>
                  <a:lnTo>
                    <a:pt x="1478" y="516"/>
                  </a:lnTo>
                  <a:lnTo>
                    <a:pt x="1444" y="466"/>
                  </a:lnTo>
                  <a:lnTo>
                    <a:pt x="1394" y="471"/>
                  </a:lnTo>
                  <a:lnTo>
                    <a:pt x="1367" y="453"/>
                  </a:lnTo>
                  <a:lnTo>
                    <a:pt x="1358" y="423"/>
                  </a:lnTo>
                  <a:lnTo>
                    <a:pt x="1360" y="417"/>
                  </a:lnTo>
                  <a:lnTo>
                    <a:pt x="1324" y="371"/>
                  </a:lnTo>
                  <a:lnTo>
                    <a:pt x="1317" y="314"/>
                  </a:lnTo>
                  <a:lnTo>
                    <a:pt x="1316" y="295"/>
                  </a:lnTo>
                  <a:lnTo>
                    <a:pt x="1328" y="196"/>
                  </a:lnTo>
                  <a:lnTo>
                    <a:pt x="1363" y="143"/>
                  </a:lnTo>
                  <a:lnTo>
                    <a:pt x="1343" y="96"/>
                  </a:lnTo>
                  <a:lnTo>
                    <a:pt x="1285" y="65"/>
                  </a:lnTo>
                  <a:lnTo>
                    <a:pt x="1228" y="92"/>
                  </a:lnTo>
                  <a:lnTo>
                    <a:pt x="1190" y="92"/>
                  </a:lnTo>
                  <a:lnTo>
                    <a:pt x="1194" y="42"/>
                  </a:lnTo>
                  <a:lnTo>
                    <a:pt x="1182" y="12"/>
                  </a:lnTo>
                  <a:lnTo>
                    <a:pt x="1153" y="43"/>
                  </a:lnTo>
                  <a:lnTo>
                    <a:pt x="1111" y="32"/>
                  </a:lnTo>
                  <a:lnTo>
                    <a:pt x="1081" y="49"/>
                  </a:lnTo>
                  <a:lnTo>
                    <a:pt x="1104" y="118"/>
                  </a:lnTo>
                  <a:lnTo>
                    <a:pt x="1074" y="150"/>
                  </a:lnTo>
                  <a:lnTo>
                    <a:pt x="923" y="215"/>
                  </a:lnTo>
                  <a:lnTo>
                    <a:pt x="825" y="204"/>
                  </a:lnTo>
                  <a:lnTo>
                    <a:pt x="752" y="180"/>
                  </a:lnTo>
                  <a:lnTo>
                    <a:pt x="645" y="191"/>
                  </a:lnTo>
                  <a:lnTo>
                    <a:pt x="600" y="171"/>
                  </a:lnTo>
                  <a:lnTo>
                    <a:pt x="573" y="181"/>
                  </a:lnTo>
                  <a:lnTo>
                    <a:pt x="522" y="222"/>
                  </a:lnTo>
                  <a:lnTo>
                    <a:pt x="469" y="181"/>
                  </a:lnTo>
                  <a:lnTo>
                    <a:pt x="418" y="198"/>
                  </a:lnTo>
                  <a:lnTo>
                    <a:pt x="379" y="163"/>
                  </a:lnTo>
                  <a:lnTo>
                    <a:pt x="303" y="150"/>
                  </a:lnTo>
                  <a:lnTo>
                    <a:pt x="274" y="182"/>
                  </a:lnTo>
                  <a:lnTo>
                    <a:pt x="264" y="256"/>
                  </a:lnTo>
                  <a:lnTo>
                    <a:pt x="273" y="300"/>
                  </a:lnTo>
                  <a:lnTo>
                    <a:pt x="199" y="317"/>
                  </a:lnTo>
                  <a:lnTo>
                    <a:pt x="184" y="335"/>
                  </a:lnTo>
                  <a:lnTo>
                    <a:pt x="155" y="391"/>
                  </a:lnTo>
                  <a:lnTo>
                    <a:pt x="154" y="392"/>
                  </a:lnTo>
                  <a:lnTo>
                    <a:pt x="9" y="448"/>
                  </a:lnTo>
                  <a:lnTo>
                    <a:pt x="7" y="556"/>
                  </a:lnTo>
                  <a:lnTo>
                    <a:pt x="98" y="520"/>
                  </a:lnTo>
                  <a:lnTo>
                    <a:pt x="155" y="567"/>
                  </a:lnTo>
                  <a:lnTo>
                    <a:pt x="141" y="620"/>
                  </a:lnTo>
                  <a:lnTo>
                    <a:pt x="147" y="649"/>
                  </a:lnTo>
                  <a:lnTo>
                    <a:pt x="170" y="685"/>
                  </a:lnTo>
                  <a:lnTo>
                    <a:pt x="160" y="703"/>
                  </a:lnTo>
                  <a:lnTo>
                    <a:pt x="167" y="782"/>
                  </a:lnTo>
                  <a:lnTo>
                    <a:pt x="162" y="894"/>
                  </a:lnTo>
                  <a:lnTo>
                    <a:pt x="157" y="937"/>
                  </a:lnTo>
                  <a:lnTo>
                    <a:pt x="126" y="973"/>
                  </a:lnTo>
                  <a:lnTo>
                    <a:pt x="115" y="1016"/>
                  </a:lnTo>
                  <a:lnTo>
                    <a:pt x="84" y="1026"/>
                  </a:lnTo>
                  <a:lnTo>
                    <a:pt x="150" y="1136"/>
                  </a:lnTo>
                  <a:lnTo>
                    <a:pt x="123" y="1180"/>
                  </a:lnTo>
                  <a:lnTo>
                    <a:pt x="166" y="1191"/>
                  </a:lnTo>
                  <a:lnTo>
                    <a:pt x="178" y="1227"/>
                  </a:lnTo>
                  <a:lnTo>
                    <a:pt x="312" y="1269"/>
                  </a:lnTo>
                  <a:lnTo>
                    <a:pt x="331" y="1334"/>
                  </a:lnTo>
                  <a:lnTo>
                    <a:pt x="395" y="1404"/>
                  </a:lnTo>
                  <a:lnTo>
                    <a:pt x="401" y="1432"/>
                  </a:lnTo>
                  <a:lnTo>
                    <a:pt x="468" y="1465"/>
                  </a:lnTo>
                  <a:lnTo>
                    <a:pt x="445" y="1499"/>
                  </a:lnTo>
                  <a:lnTo>
                    <a:pt x="479" y="1528"/>
                  </a:lnTo>
                  <a:lnTo>
                    <a:pt x="484" y="1566"/>
                  </a:lnTo>
                  <a:lnTo>
                    <a:pt x="559" y="1553"/>
                  </a:lnTo>
                  <a:lnTo>
                    <a:pt x="581" y="1586"/>
                  </a:lnTo>
                  <a:lnTo>
                    <a:pt x="698" y="1631"/>
                  </a:lnTo>
                  <a:lnTo>
                    <a:pt x="773" y="1578"/>
                  </a:lnTo>
                  <a:lnTo>
                    <a:pt x="789" y="1607"/>
                  </a:lnTo>
                  <a:lnTo>
                    <a:pt x="845" y="1637"/>
                  </a:lnTo>
                  <a:lnTo>
                    <a:pt x="882" y="1628"/>
                  </a:lnTo>
                  <a:lnTo>
                    <a:pt x="892" y="1614"/>
                  </a:lnTo>
                  <a:lnTo>
                    <a:pt x="997" y="1696"/>
                  </a:lnTo>
                  <a:lnTo>
                    <a:pt x="1006" y="1742"/>
                  </a:lnTo>
                  <a:lnTo>
                    <a:pt x="978" y="1780"/>
                  </a:lnTo>
                  <a:lnTo>
                    <a:pt x="961" y="1795"/>
                  </a:lnTo>
                  <a:lnTo>
                    <a:pt x="946" y="1823"/>
                  </a:lnTo>
                  <a:lnTo>
                    <a:pt x="928" y="1851"/>
                  </a:lnTo>
                  <a:lnTo>
                    <a:pt x="899" y="1863"/>
                  </a:lnTo>
                  <a:lnTo>
                    <a:pt x="882" y="1892"/>
                  </a:lnTo>
                  <a:lnTo>
                    <a:pt x="874" y="1904"/>
                  </a:lnTo>
                  <a:lnTo>
                    <a:pt x="863" y="1945"/>
                  </a:lnTo>
                  <a:lnTo>
                    <a:pt x="938" y="1961"/>
                  </a:lnTo>
                  <a:lnTo>
                    <a:pt x="1018" y="2023"/>
                  </a:lnTo>
                  <a:lnTo>
                    <a:pt x="1042" y="2045"/>
                  </a:lnTo>
                  <a:lnTo>
                    <a:pt x="1061" y="2050"/>
                  </a:lnTo>
                  <a:lnTo>
                    <a:pt x="1091" y="2046"/>
                  </a:lnTo>
                  <a:lnTo>
                    <a:pt x="1101" y="2083"/>
                  </a:lnTo>
                  <a:lnTo>
                    <a:pt x="1089" y="2122"/>
                  </a:lnTo>
                  <a:lnTo>
                    <a:pt x="1095" y="2141"/>
                  </a:lnTo>
                  <a:lnTo>
                    <a:pt x="1124" y="2164"/>
                  </a:lnTo>
                  <a:lnTo>
                    <a:pt x="1142" y="2185"/>
                  </a:lnTo>
                  <a:lnTo>
                    <a:pt x="1149" y="2199"/>
                  </a:lnTo>
                  <a:lnTo>
                    <a:pt x="1163" y="2250"/>
                  </a:lnTo>
                  <a:lnTo>
                    <a:pt x="1179" y="2313"/>
                  </a:lnTo>
                  <a:lnTo>
                    <a:pt x="1198" y="2316"/>
                  </a:lnTo>
                  <a:lnTo>
                    <a:pt x="1206" y="2326"/>
                  </a:lnTo>
                  <a:lnTo>
                    <a:pt x="1191" y="2338"/>
                  </a:lnTo>
                  <a:lnTo>
                    <a:pt x="1140" y="2403"/>
                  </a:lnTo>
                  <a:lnTo>
                    <a:pt x="1137" y="2433"/>
                  </a:lnTo>
                  <a:lnTo>
                    <a:pt x="1166" y="2425"/>
                  </a:lnTo>
                  <a:lnTo>
                    <a:pt x="1205" y="2396"/>
                  </a:lnTo>
                  <a:lnTo>
                    <a:pt x="1227" y="2399"/>
                  </a:lnTo>
                  <a:lnTo>
                    <a:pt x="1256" y="2426"/>
                  </a:lnTo>
                  <a:lnTo>
                    <a:pt x="1291" y="2406"/>
                  </a:lnTo>
                  <a:lnTo>
                    <a:pt x="1317" y="2419"/>
                  </a:lnTo>
                  <a:lnTo>
                    <a:pt x="1311" y="2458"/>
                  </a:lnTo>
                  <a:close/>
                  <a:moveTo>
                    <a:pt x="1263" y="2041"/>
                  </a:moveTo>
                  <a:lnTo>
                    <a:pt x="1263" y="2041"/>
                  </a:lnTo>
                  <a:lnTo>
                    <a:pt x="1237" y="2034"/>
                  </a:lnTo>
                  <a:lnTo>
                    <a:pt x="1263" y="1958"/>
                  </a:lnTo>
                  <a:lnTo>
                    <a:pt x="1271" y="2008"/>
                  </a:lnTo>
                  <a:lnTo>
                    <a:pt x="1263" y="2041"/>
                  </a:lnTo>
                  <a:close/>
                  <a:moveTo>
                    <a:pt x="1245" y="2030"/>
                  </a:moveTo>
                  <a:lnTo>
                    <a:pt x="1245" y="2030"/>
                  </a:lnTo>
                  <a:lnTo>
                    <a:pt x="1258" y="2033"/>
                  </a:lnTo>
                  <a:lnTo>
                    <a:pt x="1264" y="2007"/>
                  </a:lnTo>
                  <a:lnTo>
                    <a:pt x="1261" y="1985"/>
                  </a:lnTo>
                  <a:lnTo>
                    <a:pt x="1245" y="2030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4849" y="2284"/>
              <a:ext cx="475" cy="690"/>
            </a:xfrm>
            <a:custGeom>
              <a:avLst/>
              <a:gdLst>
                <a:gd name="T0" fmla="*/ 265 w 790"/>
                <a:gd name="T1" fmla="*/ 4 h 1149"/>
                <a:gd name="T2" fmla="*/ 429 w 790"/>
                <a:gd name="T3" fmla="*/ 127 h 1149"/>
                <a:gd name="T4" fmla="*/ 477 w 790"/>
                <a:gd name="T5" fmla="*/ 121 h 1149"/>
                <a:gd name="T6" fmla="*/ 643 w 790"/>
                <a:gd name="T7" fmla="*/ 140 h 1149"/>
                <a:gd name="T8" fmla="*/ 651 w 790"/>
                <a:gd name="T9" fmla="*/ 261 h 1149"/>
                <a:gd name="T10" fmla="*/ 631 w 790"/>
                <a:gd name="T11" fmla="*/ 332 h 1149"/>
                <a:gd name="T12" fmla="*/ 582 w 790"/>
                <a:gd name="T13" fmla="*/ 428 h 1149"/>
                <a:gd name="T14" fmla="*/ 668 w 790"/>
                <a:gd name="T15" fmla="*/ 405 h 1149"/>
                <a:gd name="T16" fmla="*/ 746 w 790"/>
                <a:gd name="T17" fmla="*/ 426 h 1149"/>
                <a:gd name="T18" fmla="*/ 760 w 790"/>
                <a:gd name="T19" fmla="*/ 638 h 1149"/>
                <a:gd name="T20" fmla="*/ 790 w 790"/>
                <a:gd name="T21" fmla="*/ 737 h 1149"/>
                <a:gd name="T22" fmla="*/ 739 w 790"/>
                <a:gd name="T23" fmla="*/ 798 h 1149"/>
                <a:gd name="T24" fmla="*/ 675 w 790"/>
                <a:gd name="T25" fmla="*/ 879 h 1149"/>
                <a:gd name="T26" fmla="*/ 577 w 790"/>
                <a:gd name="T27" fmla="*/ 897 h 1149"/>
                <a:gd name="T28" fmla="*/ 548 w 790"/>
                <a:gd name="T29" fmla="*/ 946 h 1149"/>
                <a:gd name="T30" fmla="*/ 465 w 790"/>
                <a:gd name="T31" fmla="*/ 916 h 1149"/>
                <a:gd name="T32" fmla="*/ 378 w 790"/>
                <a:gd name="T33" fmla="*/ 915 h 1149"/>
                <a:gd name="T34" fmla="*/ 341 w 790"/>
                <a:gd name="T35" fmla="*/ 1027 h 1149"/>
                <a:gd name="T36" fmla="*/ 181 w 790"/>
                <a:gd name="T37" fmla="*/ 1119 h 1149"/>
                <a:gd name="T38" fmla="*/ 93 w 790"/>
                <a:gd name="T39" fmla="*/ 1104 h 1149"/>
                <a:gd name="T40" fmla="*/ 16 w 790"/>
                <a:gd name="T41" fmla="*/ 1096 h 1149"/>
                <a:gd name="T42" fmla="*/ 0 w 790"/>
                <a:gd name="T43" fmla="*/ 1012 h 1149"/>
                <a:gd name="T44" fmla="*/ 169 w 790"/>
                <a:gd name="T45" fmla="*/ 836 h 1149"/>
                <a:gd name="T46" fmla="*/ 155 w 790"/>
                <a:gd name="T47" fmla="*/ 811 h 1149"/>
                <a:gd name="T48" fmla="*/ 187 w 790"/>
                <a:gd name="T49" fmla="*/ 746 h 1149"/>
                <a:gd name="T50" fmla="*/ 203 w 790"/>
                <a:gd name="T51" fmla="*/ 650 h 1149"/>
                <a:gd name="T52" fmla="*/ 88 w 790"/>
                <a:gd name="T53" fmla="*/ 506 h 1149"/>
                <a:gd name="T54" fmla="*/ 39 w 790"/>
                <a:gd name="T55" fmla="*/ 467 h 1149"/>
                <a:gd name="T56" fmla="*/ 100 w 790"/>
                <a:gd name="T57" fmla="*/ 410 h 1149"/>
                <a:gd name="T58" fmla="*/ 173 w 790"/>
                <a:gd name="T59" fmla="*/ 297 h 1149"/>
                <a:gd name="T60" fmla="*/ 192 w 790"/>
                <a:gd name="T61" fmla="*/ 213 h 1149"/>
                <a:gd name="T62" fmla="*/ 194 w 790"/>
                <a:gd name="T63" fmla="*/ 169 h 1149"/>
                <a:gd name="T64" fmla="*/ 183 w 790"/>
                <a:gd name="T65" fmla="*/ 113 h 1149"/>
                <a:gd name="T66" fmla="*/ 259 w 790"/>
                <a:gd name="T67" fmla="*/ 0 h 1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90" h="1149">
                  <a:moveTo>
                    <a:pt x="265" y="4"/>
                  </a:moveTo>
                  <a:lnTo>
                    <a:pt x="265" y="4"/>
                  </a:lnTo>
                  <a:lnTo>
                    <a:pt x="355" y="94"/>
                  </a:lnTo>
                  <a:lnTo>
                    <a:pt x="429" y="127"/>
                  </a:lnTo>
                  <a:lnTo>
                    <a:pt x="456" y="118"/>
                  </a:lnTo>
                  <a:lnTo>
                    <a:pt x="477" y="121"/>
                  </a:lnTo>
                  <a:lnTo>
                    <a:pt x="549" y="123"/>
                  </a:lnTo>
                  <a:lnTo>
                    <a:pt x="643" y="140"/>
                  </a:lnTo>
                  <a:lnTo>
                    <a:pt x="644" y="165"/>
                  </a:lnTo>
                  <a:lnTo>
                    <a:pt x="651" y="261"/>
                  </a:lnTo>
                  <a:lnTo>
                    <a:pt x="656" y="315"/>
                  </a:lnTo>
                  <a:lnTo>
                    <a:pt x="631" y="332"/>
                  </a:lnTo>
                  <a:lnTo>
                    <a:pt x="544" y="402"/>
                  </a:lnTo>
                  <a:lnTo>
                    <a:pt x="582" y="428"/>
                  </a:lnTo>
                  <a:lnTo>
                    <a:pt x="633" y="440"/>
                  </a:lnTo>
                  <a:lnTo>
                    <a:pt x="668" y="405"/>
                  </a:lnTo>
                  <a:lnTo>
                    <a:pt x="715" y="416"/>
                  </a:lnTo>
                  <a:lnTo>
                    <a:pt x="746" y="426"/>
                  </a:lnTo>
                  <a:lnTo>
                    <a:pt x="782" y="520"/>
                  </a:lnTo>
                  <a:lnTo>
                    <a:pt x="760" y="638"/>
                  </a:lnTo>
                  <a:lnTo>
                    <a:pt x="753" y="671"/>
                  </a:lnTo>
                  <a:lnTo>
                    <a:pt x="790" y="737"/>
                  </a:lnTo>
                  <a:lnTo>
                    <a:pt x="783" y="770"/>
                  </a:lnTo>
                  <a:lnTo>
                    <a:pt x="739" y="798"/>
                  </a:lnTo>
                  <a:lnTo>
                    <a:pt x="710" y="846"/>
                  </a:lnTo>
                  <a:lnTo>
                    <a:pt x="675" y="879"/>
                  </a:lnTo>
                  <a:lnTo>
                    <a:pt x="592" y="879"/>
                  </a:lnTo>
                  <a:lnTo>
                    <a:pt x="577" y="897"/>
                  </a:lnTo>
                  <a:lnTo>
                    <a:pt x="557" y="933"/>
                  </a:lnTo>
                  <a:lnTo>
                    <a:pt x="548" y="946"/>
                  </a:lnTo>
                  <a:lnTo>
                    <a:pt x="500" y="977"/>
                  </a:lnTo>
                  <a:lnTo>
                    <a:pt x="465" y="916"/>
                  </a:lnTo>
                  <a:lnTo>
                    <a:pt x="402" y="904"/>
                  </a:lnTo>
                  <a:lnTo>
                    <a:pt x="378" y="915"/>
                  </a:lnTo>
                  <a:lnTo>
                    <a:pt x="362" y="935"/>
                  </a:lnTo>
                  <a:lnTo>
                    <a:pt x="341" y="1027"/>
                  </a:lnTo>
                  <a:lnTo>
                    <a:pt x="289" y="1101"/>
                  </a:lnTo>
                  <a:lnTo>
                    <a:pt x="181" y="1119"/>
                  </a:lnTo>
                  <a:lnTo>
                    <a:pt x="122" y="1149"/>
                  </a:lnTo>
                  <a:lnTo>
                    <a:pt x="93" y="1104"/>
                  </a:lnTo>
                  <a:lnTo>
                    <a:pt x="58" y="1096"/>
                  </a:lnTo>
                  <a:lnTo>
                    <a:pt x="16" y="1096"/>
                  </a:lnTo>
                  <a:lnTo>
                    <a:pt x="22" y="1051"/>
                  </a:lnTo>
                  <a:lnTo>
                    <a:pt x="0" y="1012"/>
                  </a:lnTo>
                  <a:lnTo>
                    <a:pt x="175" y="908"/>
                  </a:lnTo>
                  <a:lnTo>
                    <a:pt x="169" y="836"/>
                  </a:lnTo>
                  <a:lnTo>
                    <a:pt x="168" y="831"/>
                  </a:lnTo>
                  <a:lnTo>
                    <a:pt x="155" y="811"/>
                  </a:lnTo>
                  <a:lnTo>
                    <a:pt x="129" y="773"/>
                  </a:lnTo>
                  <a:lnTo>
                    <a:pt x="187" y="746"/>
                  </a:lnTo>
                  <a:lnTo>
                    <a:pt x="170" y="714"/>
                  </a:lnTo>
                  <a:lnTo>
                    <a:pt x="203" y="650"/>
                  </a:lnTo>
                  <a:lnTo>
                    <a:pt x="157" y="622"/>
                  </a:lnTo>
                  <a:lnTo>
                    <a:pt x="88" y="506"/>
                  </a:lnTo>
                  <a:lnTo>
                    <a:pt x="72" y="479"/>
                  </a:lnTo>
                  <a:lnTo>
                    <a:pt x="39" y="467"/>
                  </a:lnTo>
                  <a:lnTo>
                    <a:pt x="51" y="428"/>
                  </a:lnTo>
                  <a:lnTo>
                    <a:pt x="100" y="410"/>
                  </a:lnTo>
                  <a:lnTo>
                    <a:pt x="148" y="379"/>
                  </a:lnTo>
                  <a:lnTo>
                    <a:pt x="173" y="297"/>
                  </a:lnTo>
                  <a:lnTo>
                    <a:pt x="158" y="251"/>
                  </a:lnTo>
                  <a:lnTo>
                    <a:pt x="192" y="213"/>
                  </a:lnTo>
                  <a:lnTo>
                    <a:pt x="194" y="178"/>
                  </a:lnTo>
                  <a:lnTo>
                    <a:pt x="194" y="169"/>
                  </a:lnTo>
                  <a:lnTo>
                    <a:pt x="187" y="119"/>
                  </a:lnTo>
                  <a:lnTo>
                    <a:pt x="183" y="113"/>
                  </a:lnTo>
                  <a:lnTo>
                    <a:pt x="189" y="105"/>
                  </a:lnTo>
                  <a:lnTo>
                    <a:pt x="259" y="0"/>
                  </a:lnTo>
                  <a:lnTo>
                    <a:pt x="265" y="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8" name="Freeform 23"/>
            <p:cNvSpPr>
              <a:spLocks noEditPoints="1"/>
            </p:cNvSpPr>
            <p:nvPr/>
          </p:nvSpPr>
          <p:spPr bwMode="auto">
            <a:xfrm>
              <a:off x="4846" y="2281"/>
              <a:ext cx="480" cy="696"/>
            </a:xfrm>
            <a:custGeom>
              <a:avLst/>
              <a:gdLst>
                <a:gd name="T0" fmla="*/ 96 w 799"/>
                <a:gd name="T1" fmla="*/ 1111 h 1157"/>
                <a:gd name="T2" fmla="*/ 24 w 799"/>
                <a:gd name="T3" fmla="*/ 1055 h 1157"/>
                <a:gd name="T4" fmla="*/ 170 w 799"/>
                <a:gd name="T5" fmla="*/ 836 h 1157"/>
                <a:gd name="T6" fmla="*/ 171 w 799"/>
                <a:gd name="T7" fmla="*/ 718 h 1157"/>
                <a:gd name="T8" fmla="*/ 75 w 799"/>
                <a:gd name="T9" fmla="*/ 485 h 1157"/>
                <a:gd name="T10" fmla="*/ 104 w 799"/>
                <a:gd name="T11" fmla="*/ 411 h 1157"/>
                <a:gd name="T12" fmla="*/ 159 w 799"/>
                <a:gd name="T13" fmla="*/ 254 h 1157"/>
                <a:gd name="T14" fmla="*/ 196 w 799"/>
                <a:gd name="T15" fmla="*/ 173 h 1157"/>
                <a:gd name="T16" fmla="*/ 191 w 799"/>
                <a:gd name="T17" fmla="*/ 107 h 1157"/>
                <a:gd name="T18" fmla="*/ 361 w 799"/>
                <a:gd name="T19" fmla="*/ 95 h 1157"/>
                <a:gd name="T20" fmla="*/ 482 w 799"/>
                <a:gd name="T21" fmla="*/ 121 h 1157"/>
                <a:gd name="T22" fmla="*/ 652 w 799"/>
                <a:gd name="T23" fmla="*/ 168 h 1157"/>
                <a:gd name="T24" fmla="*/ 555 w 799"/>
                <a:gd name="T25" fmla="*/ 406 h 1157"/>
                <a:gd name="T26" fmla="*/ 672 w 799"/>
                <a:gd name="T27" fmla="*/ 405 h 1157"/>
                <a:gd name="T28" fmla="*/ 790 w 799"/>
                <a:gd name="T29" fmla="*/ 524 h 1157"/>
                <a:gd name="T30" fmla="*/ 799 w 799"/>
                <a:gd name="T31" fmla="*/ 741 h 1157"/>
                <a:gd name="T32" fmla="*/ 717 w 799"/>
                <a:gd name="T33" fmla="*/ 852 h 1157"/>
                <a:gd name="T34" fmla="*/ 585 w 799"/>
                <a:gd name="T35" fmla="*/ 903 h 1157"/>
                <a:gd name="T36" fmla="*/ 504 w 799"/>
                <a:gd name="T37" fmla="*/ 986 h 1157"/>
                <a:gd name="T38" fmla="*/ 385 w 799"/>
                <a:gd name="T39" fmla="*/ 921 h 1157"/>
                <a:gd name="T40" fmla="*/ 296 w 799"/>
                <a:gd name="T41" fmla="*/ 1108 h 1157"/>
                <a:gd name="T42" fmla="*/ 126 w 799"/>
                <a:gd name="T43" fmla="*/ 1157 h 1157"/>
                <a:gd name="T44" fmla="*/ 100 w 799"/>
                <a:gd name="T45" fmla="*/ 1106 h 1157"/>
                <a:gd name="T46" fmla="*/ 292 w 799"/>
                <a:gd name="T47" fmla="*/ 1102 h 1157"/>
                <a:gd name="T48" fmla="*/ 381 w 799"/>
                <a:gd name="T49" fmla="*/ 916 h 1157"/>
                <a:gd name="T50" fmla="*/ 507 w 799"/>
                <a:gd name="T51" fmla="*/ 976 h 1157"/>
                <a:gd name="T52" fmla="*/ 579 w 799"/>
                <a:gd name="T53" fmla="*/ 899 h 1157"/>
                <a:gd name="T54" fmla="*/ 712 w 799"/>
                <a:gd name="T55" fmla="*/ 848 h 1157"/>
                <a:gd name="T56" fmla="*/ 792 w 799"/>
                <a:gd name="T57" fmla="*/ 742 h 1157"/>
                <a:gd name="T58" fmla="*/ 784 w 799"/>
                <a:gd name="T59" fmla="*/ 525 h 1157"/>
                <a:gd name="T60" fmla="*/ 674 w 799"/>
                <a:gd name="T61" fmla="*/ 412 h 1157"/>
                <a:gd name="T62" fmla="*/ 543 w 799"/>
                <a:gd name="T63" fmla="*/ 406 h 1157"/>
                <a:gd name="T64" fmla="*/ 646 w 799"/>
                <a:gd name="T65" fmla="*/ 169 h 1157"/>
                <a:gd name="T66" fmla="*/ 482 w 799"/>
                <a:gd name="T67" fmla="*/ 128 h 1157"/>
                <a:gd name="T68" fmla="*/ 357 w 799"/>
                <a:gd name="T69" fmla="*/ 100 h 1157"/>
                <a:gd name="T70" fmla="*/ 192 w 799"/>
                <a:gd name="T71" fmla="*/ 117 h 1157"/>
                <a:gd name="T72" fmla="*/ 203 w 799"/>
                <a:gd name="T73" fmla="*/ 182 h 1157"/>
                <a:gd name="T74" fmla="*/ 166 w 799"/>
                <a:gd name="T75" fmla="*/ 256 h 1157"/>
                <a:gd name="T76" fmla="*/ 156 w 799"/>
                <a:gd name="T77" fmla="*/ 385 h 1157"/>
                <a:gd name="T78" fmla="*/ 49 w 799"/>
                <a:gd name="T79" fmla="*/ 469 h 1157"/>
                <a:gd name="T80" fmla="*/ 164 w 799"/>
                <a:gd name="T81" fmla="*/ 623 h 1157"/>
                <a:gd name="T82" fmla="*/ 197 w 799"/>
                <a:gd name="T83" fmla="*/ 752 h 1157"/>
                <a:gd name="T84" fmla="*/ 177 w 799"/>
                <a:gd name="T85" fmla="*/ 840 h 1157"/>
                <a:gd name="T86" fmla="*/ 10 w 799"/>
                <a:gd name="T87" fmla="*/ 1017 h 1157"/>
                <a:gd name="T88" fmla="*/ 64 w 799"/>
                <a:gd name="T89" fmla="*/ 1096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99" h="1157">
                  <a:moveTo>
                    <a:pt x="126" y="1157"/>
                  </a:moveTo>
                  <a:lnTo>
                    <a:pt x="126" y="1157"/>
                  </a:lnTo>
                  <a:lnTo>
                    <a:pt x="96" y="1111"/>
                  </a:lnTo>
                  <a:lnTo>
                    <a:pt x="63" y="1103"/>
                  </a:lnTo>
                  <a:lnTo>
                    <a:pt x="18" y="1103"/>
                  </a:lnTo>
                  <a:lnTo>
                    <a:pt x="24" y="1055"/>
                  </a:lnTo>
                  <a:lnTo>
                    <a:pt x="0" y="1015"/>
                  </a:lnTo>
                  <a:lnTo>
                    <a:pt x="177" y="910"/>
                  </a:lnTo>
                  <a:lnTo>
                    <a:pt x="170" y="836"/>
                  </a:lnTo>
                  <a:lnTo>
                    <a:pt x="129" y="776"/>
                  </a:lnTo>
                  <a:lnTo>
                    <a:pt x="188" y="749"/>
                  </a:lnTo>
                  <a:lnTo>
                    <a:pt x="171" y="718"/>
                  </a:lnTo>
                  <a:lnTo>
                    <a:pt x="203" y="655"/>
                  </a:lnTo>
                  <a:lnTo>
                    <a:pt x="159" y="628"/>
                  </a:lnTo>
                  <a:lnTo>
                    <a:pt x="75" y="485"/>
                  </a:lnTo>
                  <a:lnTo>
                    <a:pt x="40" y="474"/>
                  </a:lnTo>
                  <a:lnTo>
                    <a:pt x="53" y="429"/>
                  </a:lnTo>
                  <a:lnTo>
                    <a:pt x="104" y="411"/>
                  </a:lnTo>
                  <a:lnTo>
                    <a:pt x="151" y="381"/>
                  </a:lnTo>
                  <a:lnTo>
                    <a:pt x="175" y="301"/>
                  </a:lnTo>
                  <a:lnTo>
                    <a:pt x="159" y="254"/>
                  </a:lnTo>
                  <a:lnTo>
                    <a:pt x="194" y="215"/>
                  </a:lnTo>
                  <a:lnTo>
                    <a:pt x="196" y="182"/>
                  </a:lnTo>
                  <a:lnTo>
                    <a:pt x="196" y="173"/>
                  </a:lnTo>
                  <a:lnTo>
                    <a:pt x="189" y="125"/>
                  </a:lnTo>
                  <a:lnTo>
                    <a:pt x="184" y="117"/>
                  </a:lnTo>
                  <a:lnTo>
                    <a:pt x="191" y="107"/>
                  </a:lnTo>
                  <a:lnTo>
                    <a:pt x="263" y="0"/>
                  </a:lnTo>
                  <a:lnTo>
                    <a:pt x="273" y="5"/>
                  </a:lnTo>
                  <a:lnTo>
                    <a:pt x="361" y="95"/>
                  </a:lnTo>
                  <a:lnTo>
                    <a:pt x="434" y="128"/>
                  </a:lnTo>
                  <a:lnTo>
                    <a:pt x="461" y="118"/>
                  </a:lnTo>
                  <a:lnTo>
                    <a:pt x="482" y="121"/>
                  </a:lnTo>
                  <a:lnTo>
                    <a:pt x="554" y="124"/>
                  </a:lnTo>
                  <a:lnTo>
                    <a:pt x="651" y="142"/>
                  </a:lnTo>
                  <a:lnTo>
                    <a:pt x="652" y="168"/>
                  </a:lnTo>
                  <a:lnTo>
                    <a:pt x="664" y="320"/>
                  </a:lnTo>
                  <a:lnTo>
                    <a:pt x="638" y="339"/>
                  </a:lnTo>
                  <a:lnTo>
                    <a:pt x="555" y="406"/>
                  </a:lnTo>
                  <a:lnTo>
                    <a:pt x="589" y="429"/>
                  </a:lnTo>
                  <a:lnTo>
                    <a:pt x="637" y="440"/>
                  </a:lnTo>
                  <a:lnTo>
                    <a:pt x="672" y="405"/>
                  </a:lnTo>
                  <a:lnTo>
                    <a:pt x="720" y="417"/>
                  </a:lnTo>
                  <a:lnTo>
                    <a:pt x="753" y="428"/>
                  </a:lnTo>
                  <a:lnTo>
                    <a:pt x="790" y="524"/>
                  </a:lnTo>
                  <a:lnTo>
                    <a:pt x="769" y="643"/>
                  </a:lnTo>
                  <a:lnTo>
                    <a:pt x="761" y="674"/>
                  </a:lnTo>
                  <a:lnTo>
                    <a:pt x="799" y="741"/>
                  </a:lnTo>
                  <a:lnTo>
                    <a:pt x="791" y="776"/>
                  </a:lnTo>
                  <a:lnTo>
                    <a:pt x="747" y="805"/>
                  </a:lnTo>
                  <a:lnTo>
                    <a:pt x="717" y="852"/>
                  </a:lnTo>
                  <a:lnTo>
                    <a:pt x="681" y="886"/>
                  </a:lnTo>
                  <a:lnTo>
                    <a:pt x="599" y="886"/>
                  </a:lnTo>
                  <a:lnTo>
                    <a:pt x="585" y="903"/>
                  </a:lnTo>
                  <a:lnTo>
                    <a:pt x="565" y="938"/>
                  </a:lnTo>
                  <a:lnTo>
                    <a:pt x="554" y="952"/>
                  </a:lnTo>
                  <a:lnTo>
                    <a:pt x="504" y="986"/>
                  </a:lnTo>
                  <a:lnTo>
                    <a:pt x="468" y="923"/>
                  </a:lnTo>
                  <a:lnTo>
                    <a:pt x="407" y="911"/>
                  </a:lnTo>
                  <a:lnTo>
                    <a:pt x="385" y="921"/>
                  </a:lnTo>
                  <a:lnTo>
                    <a:pt x="370" y="940"/>
                  </a:lnTo>
                  <a:lnTo>
                    <a:pt x="349" y="1033"/>
                  </a:lnTo>
                  <a:lnTo>
                    <a:pt x="296" y="1108"/>
                  </a:lnTo>
                  <a:lnTo>
                    <a:pt x="295" y="1108"/>
                  </a:lnTo>
                  <a:lnTo>
                    <a:pt x="187" y="1126"/>
                  </a:lnTo>
                  <a:lnTo>
                    <a:pt x="126" y="1157"/>
                  </a:lnTo>
                  <a:close/>
                  <a:moveTo>
                    <a:pt x="64" y="1096"/>
                  </a:moveTo>
                  <a:lnTo>
                    <a:pt x="64" y="1096"/>
                  </a:lnTo>
                  <a:lnTo>
                    <a:pt x="100" y="1106"/>
                  </a:lnTo>
                  <a:lnTo>
                    <a:pt x="128" y="1148"/>
                  </a:lnTo>
                  <a:lnTo>
                    <a:pt x="185" y="1119"/>
                  </a:lnTo>
                  <a:lnTo>
                    <a:pt x="292" y="1102"/>
                  </a:lnTo>
                  <a:lnTo>
                    <a:pt x="343" y="1030"/>
                  </a:lnTo>
                  <a:lnTo>
                    <a:pt x="364" y="937"/>
                  </a:lnTo>
                  <a:lnTo>
                    <a:pt x="381" y="916"/>
                  </a:lnTo>
                  <a:lnTo>
                    <a:pt x="406" y="904"/>
                  </a:lnTo>
                  <a:lnTo>
                    <a:pt x="472" y="917"/>
                  </a:lnTo>
                  <a:lnTo>
                    <a:pt x="507" y="976"/>
                  </a:lnTo>
                  <a:lnTo>
                    <a:pt x="550" y="947"/>
                  </a:lnTo>
                  <a:lnTo>
                    <a:pt x="559" y="935"/>
                  </a:lnTo>
                  <a:lnTo>
                    <a:pt x="579" y="899"/>
                  </a:lnTo>
                  <a:lnTo>
                    <a:pt x="596" y="880"/>
                  </a:lnTo>
                  <a:lnTo>
                    <a:pt x="679" y="879"/>
                  </a:lnTo>
                  <a:lnTo>
                    <a:pt x="712" y="848"/>
                  </a:lnTo>
                  <a:lnTo>
                    <a:pt x="742" y="800"/>
                  </a:lnTo>
                  <a:lnTo>
                    <a:pt x="785" y="772"/>
                  </a:lnTo>
                  <a:lnTo>
                    <a:pt x="792" y="742"/>
                  </a:lnTo>
                  <a:lnTo>
                    <a:pt x="754" y="675"/>
                  </a:lnTo>
                  <a:lnTo>
                    <a:pt x="762" y="641"/>
                  </a:lnTo>
                  <a:lnTo>
                    <a:pt x="784" y="525"/>
                  </a:lnTo>
                  <a:lnTo>
                    <a:pt x="748" y="433"/>
                  </a:lnTo>
                  <a:lnTo>
                    <a:pt x="719" y="424"/>
                  </a:lnTo>
                  <a:lnTo>
                    <a:pt x="674" y="412"/>
                  </a:lnTo>
                  <a:lnTo>
                    <a:pt x="639" y="448"/>
                  </a:lnTo>
                  <a:lnTo>
                    <a:pt x="585" y="435"/>
                  </a:lnTo>
                  <a:lnTo>
                    <a:pt x="543" y="406"/>
                  </a:lnTo>
                  <a:lnTo>
                    <a:pt x="634" y="333"/>
                  </a:lnTo>
                  <a:lnTo>
                    <a:pt x="657" y="317"/>
                  </a:lnTo>
                  <a:lnTo>
                    <a:pt x="646" y="169"/>
                  </a:lnTo>
                  <a:lnTo>
                    <a:pt x="645" y="147"/>
                  </a:lnTo>
                  <a:lnTo>
                    <a:pt x="553" y="130"/>
                  </a:lnTo>
                  <a:lnTo>
                    <a:pt x="482" y="128"/>
                  </a:lnTo>
                  <a:lnTo>
                    <a:pt x="461" y="125"/>
                  </a:lnTo>
                  <a:lnTo>
                    <a:pt x="434" y="135"/>
                  </a:lnTo>
                  <a:lnTo>
                    <a:pt x="357" y="100"/>
                  </a:lnTo>
                  <a:lnTo>
                    <a:pt x="268" y="10"/>
                  </a:lnTo>
                  <a:lnTo>
                    <a:pt x="265" y="8"/>
                  </a:lnTo>
                  <a:lnTo>
                    <a:pt x="192" y="117"/>
                  </a:lnTo>
                  <a:lnTo>
                    <a:pt x="196" y="123"/>
                  </a:lnTo>
                  <a:lnTo>
                    <a:pt x="202" y="173"/>
                  </a:lnTo>
                  <a:lnTo>
                    <a:pt x="203" y="182"/>
                  </a:lnTo>
                  <a:lnTo>
                    <a:pt x="200" y="218"/>
                  </a:lnTo>
                  <a:lnTo>
                    <a:pt x="199" y="219"/>
                  </a:lnTo>
                  <a:lnTo>
                    <a:pt x="166" y="256"/>
                  </a:lnTo>
                  <a:lnTo>
                    <a:pt x="182" y="301"/>
                  </a:lnTo>
                  <a:lnTo>
                    <a:pt x="181" y="302"/>
                  </a:lnTo>
                  <a:lnTo>
                    <a:pt x="156" y="385"/>
                  </a:lnTo>
                  <a:lnTo>
                    <a:pt x="107" y="417"/>
                  </a:lnTo>
                  <a:lnTo>
                    <a:pt x="59" y="435"/>
                  </a:lnTo>
                  <a:lnTo>
                    <a:pt x="49" y="469"/>
                  </a:lnTo>
                  <a:lnTo>
                    <a:pt x="79" y="480"/>
                  </a:lnTo>
                  <a:lnTo>
                    <a:pt x="96" y="508"/>
                  </a:lnTo>
                  <a:lnTo>
                    <a:pt x="164" y="623"/>
                  </a:lnTo>
                  <a:lnTo>
                    <a:pt x="212" y="653"/>
                  </a:lnTo>
                  <a:lnTo>
                    <a:pt x="178" y="718"/>
                  </a:lnTo>
                  <a:lnTo>
                    <a:pt x="197" y="752"/>
                  </a:lnTo>
                  <a:lnTo>
                    <a:pt x="139" y="779"/>
                  </a:lnTo>
                  <a:lnTo>
                    <a:pt x="177" y="833"/>
                  </a:lnTo>
                  <a:lnTo>
                    <a:pt x="177" y="840"/>
                  </a:lnTo>
                  <a:lnTo>
                    <a:pt x="184" y="913"/>
                  </a:lnTo>
                  <a:lnTo>
                    <a:pt x="182" y="915"/>
                  </a:lnTo>
                  <a:lnTo>
                    <a:pt x="10" y="1017"/>
                  </a:lnTo>
                  <a:lnTo>
                    <a:pt x="31" y="1054"/>
                  </a:lnTo>
                  <a:lnTo>
                    <a:pt x="25" y="1097"/>
                  </a:lnTo>
                  <a:lnTo>
                    <a:pt x="64" y="1096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4260" y="2617"/>
              <a:ext cx="694" cy="857"/>
            </a:xfrm>
            <a:custGeom>
              <a:avLst/>
              <a:gdLst>
                <a:gd name="T0" fmla="*/ 347 w 1155"/>
                <a:gd name="T1" fmla="*/ 7 h 1426"/>
                <a:gd name="T2" fmla="*/ 410 w 1155"/>
                <a:gd name="T3" fmla="*/ 30 h 1426"/>
                <a:gd name="T4" fmla="*/ 451 w 1155"/>
                <a:gd name="T5" fmla="*/ 131 h 1426"/>
                <a:gd name="T6" fmla="*/ 556 w 1155"/>
                <a:gd name="T7" fmla="*/ 155 h 1426"/>
                <a:gd name="T8" fmla="*/ 610 w 1155"/>
                <a:gd name="T9" fmla="*/ 163 h 1426"/>
                <a:gd name="T10" fmla="*/ 679 w 1155"/>
                <a:gd name="T11" fmla="*/ 203 h 1426"/>
                <a:gd name="T12" fmla="*/ 810 w 1155"/>
                <a:gd name="T13" fmla="*/ 190 h 1426"/>
                <a:gd name="T14" fmla="*/ 876 w 1155"/>
                <a:gd name="T15" fmla="*/ 171 h 1426"/>
                <a:gd name="T16" fmla="*/ 885 w 1155"/>
                <a:gd name="T17" fmla="*/ 214 h 1426"/>
                <a:gd name="T18" fmla="*/ 928 w 1155"/>
                <a:gd name="T19" fmla="*/ 308 h 1426"/>
                <a:gd name="T20" fmla="*/ 1008 w 1155"/>
                <a:gd name="T21" fmla="*/ 271 h 1426"/>
                <a:gd name="T22" fmla="*/ 1135 w 1155"/>
                <a:gd name="T23" fmla="*/ 256 h 1426"/>
                <a:gd name="T24" fmla="*/ 1149 w 1155"/>
                <a:gd name="T25" fmla="*/ 281 h 1426"/>
                <a:gd name="T26" fmla="*/ 980 w 1155"/>
                <a:gd name="T27" fmla="*/ 457 h 1426"/>
                <a:gd name="T28" fmla="*/ 996 w 1155"/>
                <a:gd name="T29" fmla="*/ 541 h 1426"/>
                <a:gd name="T30" fmla="*/ 894 w 1155"/>
                <a:gd name="T31" fmla="*/ 606 h 1426"/>
                <a:gd name="T32" fmla="*/ 906 w 1155"/>
                <a:gd name="T33" fmla="*/ 685 h 1426"/>
                <a:gd name="T34" fmla="*/ 851 w 1155"/>
                <a:gd name="T35" fmla="*/ 783 h 1426"/>
                <a:gd name="T36" fmla="*/ 758 w 1155"/>
                <a:gd name="T37" fmla="*/ 763 h 1426"/>
                <a:gd name="T38" fmla="*/ 719 w 1155"/>
                <a:gd name="T39" fmla="*/ 847 h 1426"/>
                <a:gd name="T40" fmla="*/ 611 w 1155"/>
                <a:gd name="T41" fmla="*/ 884 h 1426"/>
                <a:gd name="T42" fmla="*/ 576 w 1155"/>
                <a:gd name="T43" fmla="*/ 967 h 1426"/>
                <a:gd name="T44" fmla="*/ 538 w 1155"/>
                <a:gd name="T45" fmla="*/ 1049 h 1426"/>
                <a:gd name="T46" fmla="*/ 590 w 1155"/>
                <a:gd name="T47" fmla="*/ 1151 h 1426"/>
                <a:gd name="T48" fmla="*/ 561 w 1155"/>
                <a:gd name="T49" fmla="*/ 1271 h 1426"/>
                <a:gd name="T50" fmla="*/ 459 w 1155"/>
                <a:gd name="T51" fmla="*/ 1271 h 1426"/>
                <a:gd name="T52" fmla="*/ 371 w 1155"/>
                <a:gd name="T53" fmla="*/ 1253 h 1426"/>
                <a:gd name="T54" fmla="*/ 261 w 1155"/>
                <a:gd name="T55" fmla="*/ 1274 h 1426"/>
                <a:gd name="T56" fmla="*/ 259 w 1155"/>
                <a:gd name="T57" fmla="*/ 1391 h 1426"/>
                <a:gd name="T58" fmla="*/ 172 w 1155"/>
                <a:gd name="T59" fmla="*/ 1426 h 1426"/>
                <a:gd name="T60" fmla="*/ 18 w 1155"/>
                <a:gd name="T61" fmla="*/ 1220 h 1426"/>
                <a:gd name="T62" fmla="*/ 50 w 1155"/>
                <a:gd name="T63" fmla="*/ 1062 h 1426"/>
                <a:gd name="T64" fmla="*/ 2 w 1155"/>
                <a:gd name="T65" fmla="*/ 981 h 1426"/>
                <a:gd name="T66" fmla="*/ 26 w 1155"/>
                <a:gd name="T67" fmla="*/ 912 h 1426"/>
                <a:gd name="T68" fmla="*/ 111 w 1155"/>
                <a:gd name="T69" fmla="*/ 938 h 1426"/>
                <a:gd name="T70" fmla="*/ 82 w 1155"/>
                <a:gd name="T71" fmla="*/ 744 h 1426"/>
                <a:gd name="T72" fmla="*/ 191 w 1155"/>
                <a:gd name="T73" fmla="*/ 681 h 1426"/>
                <a:gd name="T74" fmla="*/ 170 w 1155"/>
                <a:gd name="T75" fmla="*/ 607 h 1426"/>
                <a:gd name="T76" fmla="*/ 177 w 1155"/>
                <a:gd name="T77" fmla="*/ 500 h 1426"/>
                <a:gd name="T78" fmla="*/ 201 w 1155"/>
                <a:gd name="T79" fmla="*/ 434 h 1426"/>
                <a:gd name="T80" fmla="*/ 136 w 1155"/>
                <a:gd name="T81" fmla="*/ 366 h 1426"/>
                <a:gd name="T82" fmla="*/ 149 w 1155"/>
                <a:gd name="T83" fmla="*/ 314 h 1426"/>
                <a:gd name="T84" fmla="*/ 129 w 1155"/>
                <a:gd name="T85" fmla="*/ 276 h 1426"/>
                <a:gd name="T86" fmla="*/ 184 w 1155"/>
                <a:gd name="T87" fmla="*/ 237 h 1426"/>
                <a:gd name="T88" fmla="*/ 294 w 1155"/>
                <a:gd name="T89" fmla="*/ 207 h 1426"/>
                <a:gd name="T90" fmla="*/ 321 w 1155"/>
                <a:gd name="T91" fmla="*/ 160 h 1426"/>
                <a:gd name="T92" fmla="*/ 315 w 1155"/>
                <a:gd name="T93" fmla="*/ 100 h 1426"/>
                <a:gd name="T94" fmla="*/ 354 w 1155"/>
                <a:gd name="T95" fmla="*/ 36 h 1426"/>
                <a:gd name="T96" fmla="*/ 347 w 1155"/>
                <a:gd name="T97" fmla="*/ 7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55" h="1426">
                  <a:moveTo>
                    <a:pt x="347" y="7"/>
                  </a:moveTo>
                  <a:lnTo>
                    <a:pt x="347" y="7"/>
                  </a:lnTo>
                  <a:lnTo>
                    <a:pt x="369" y="0"/>
                  </a:lnTo>
                  <a:lnTo>
                    <a:pt x="410" y="30"/>
                  </a:lnTo>
                  <a:lnTo>
                    <a:pt x="421" y="128"/>
                  </a:lnTo>
                  <a:lnTo>
                    <a:pt x="451" y="131"/>
                  </a:lnTo>
                  <a:lnTo>
                    <a:pt x="486" y="138"/>
                  </a:lnTo>
                  <a:lnTo>
                    <a:pt x="556" y="155"/>
                  </a:lnTo>
                  <a:lnTo>
                    <a:pt x="603" y="145"/>
                  </a:lnTo>
                  <a:lnTo>
                    <a:pt x="610" y="163"/>
                  </a:lnTo>
                  <a:lnTo>
                    <a:pt x="638" y="239"/>
                  </a:lnTo>
                  <a:lnTo>
                    <a:pt x="679" y="203"/>
                  </a:lnTo>
                  <a:lnTo>
                    <a:pt x="766" y="159"/>
                  </a:lnTo>
                  <a:lnTo>
                    <a:pt x="810" y="190"/>
                  </a:lnTo>
                  <a:lnTo>
                    <a:pt x="849" y="157"/>
                  </a:lnTo>
                  <a:lnTo>
                    <a:pt x="876" y="171"/>
                  </a:lnTo>
                  <a:lnTo>
                    <a:pt x="883" y="174"/>
                  </a:lnTo>
                  <a:lnTo>
                    <a:pt x="885" y="214"/>
                  </a:lnTo>
                  <a:lnTo>
                    <a:pt x="929" y="243"/>
                  </a:lnTo>
                  <a:lnTo>
                    <a:pt x="928" y="308"/>
                  </a:lnTo>
                  <a:lnTo>
                    <a:pt x="933" y="324"/>
                  </a:lnTo>
                  <a:lnTo>
                    <a:pt x="1008" y="271"/>
                  </a:lnTo>
                  <a:lnTo>
                    <a:pt x="1109" y="218"/>
                  </a:lnTo>
                  <a:lnTo>
                    <a:pt x="1135" y="256"/>
                  </a:lnTo>
                  <a:lnTo>
                    <a:pt x="1148" y="276"/>
                  </a:lnTo>
                  <a:lnTo>
                    <a:pt x="1149" y="281"/>
                  </a:lnTo>
                  <a:lnTo>
                    <a:pt x="1155" y="353"/>
                  </a:lnTo>
                  <a:lnTo>
                    <a:pt x="980" y="457"/>
                  </a:lnTo>
                  <a:lnTo>
                    <a:pt x="1002" y="496"/>
                  </a:lnTo>
                  <a:lnTo>
                    <a:pt x="996" y="541"/>
                  </a:lnTo>
                  <a:lnTo>
                    <a:pt x="931" y="599"/>
                  </a:lnTo>
                  <a:lnTo>
                    <a:pt x="894" y="606"/>
                  </a:lnTo>
                  <a:lnTo>
                    <a:pt x="891" y="629"/>
                  </a:lnTo>
                  <a:lnTo>
                    <a:pt x="906" y="685"/>
                  </a:lnTo>
                  <a:lnTo>
                    <a:pt x="876" y="696"/>
                  </a:lnTo>
                  <a:lnTo>
                    <a:pt x="851" y="783"/>
                  </a:lnTo>
                  <a:lnTo>
                    <a:pt x="800" y="806"/>
                  </a:lnTo>
                  <a:lnTo>
                    <a:pt x="758" y="763"/>
                  </a:lnTo>
                  <a:lnTo>
                    <a:pt x="728" y="785"/>
                  </a:lnTo>
                  <a:lnTo>
                    <a:pt x="719" y="847"/>
                  </a:lnTo>
                  <a:lnTo>
                    <a:pt x="647" y="889"/>
                  </a:lnTo>
                  <a:lnTo>
                    <a:pt x="611" y="884"/>
                  </a:lnTo>
                  <a:lnTo>
                    <a:pt x="573" y="920"/>
                  </a:lnTo>
                  <a:lnTo>
                    <a:pt x="576" y="967"/>
                  </a:lnTo>
                  <a:lnTo>
                    <a:pt x="587" y="1005"/>
                  </a:lnTo>
                  <a:lnTo>
                    <a:pt x="538" y="1049"/>
                  </a:lnTo>
                  <a:lnTo>
                    <a:pt x="532" y="1093"/>
                  </a:lnTo>
                  <a:lnTo>
                    <a:pt x="590" y="1151"/>
                  </a:lnTo>
                  <a:lnTo>
                    <a:pt x="591" y="1260"/>
                  </a:lnTo>
                  <a:lnTo>
                    <a:pt x="561" y="1271"/>
                  </a:lnTo>
                  <a:lnTo>
                    <a:pt x="512" y="1310"/>
                  </a:lnTo>
                  <a:lnTo>
                    <a:pt x="459" y="1271"/>
                  </a:lnTo>
                  <a:lnTo>
                    <a:pt x="409" y="1287"/>
                  </a:lnTo>
                  <a:lnTo>
                    <a:pt x="371" y="1253"/>
                  </a:lnTo>
                  <a:lnTo>
                    <a:pt x="292" y="1239"/>
                  </a:lnTo>
                  <a:lnTo>
                    <a:pt x="261" y="1274"/>
                  </a:lnTo>
                  <a:lnTo>
                    <a:pt x="251" y="1349"/>
                  </a:lnTo>
                  <a:lnTo>
                    <a:pt x="259" y="1391"/>
                  </a:lnTo>
                  <a:lnTo>
                    <a:pt x="187" y="1407"/>
                  </a:lnTo>
                  <a:lnTo>
                    <a:pt x="172" y="1426"/>
                  </a:lnTo>
                  <a:lnTo>
                    <a:pt x="61" y="1367"/>
                  </a:lnTo>
                  <a:lnTo>
                    <a:pt x="18" y="1220"/>
                  </a:lnTo>
                  <a:lnTo>
                    <a:pt x="52" y="1125"/>
                  </a:lnTo>
                  <a:lnTo>
                    <a:pt x="50" y="1062"/>
                  </a:lnTo>
                  <a:lnTo>
                    <a:pt x="36" y="1036"/>
                  </a:lnTo>
                  <a:lnTo>
                    <a:pt x="2" y="981"/>
                  </a:lnTo>
                  <a:lnTo>
                    <a:pt x="0" y="940"/>
                  </a:lnTo>
                  <a:lnTo>
                    <a:pt x="26" y="912"/>
                  </a:lnTo>
                  <a:lnTo>
                    <a:pt x="62" y="946"/>
                  </a:lnTo>
                  <a:lnTo>
                    <a:pt x="111" y="938"/>
                  </a:lnTo>
                  <a:lnTo>
                    <a:pt x="117" y="861"/>
                  </a:lnTo>
                  <a:lnTo>
                    <a:pt x="82" y="744"/>
                  </a:lnTo>
                  <a:lnTo>
                    <a:pt x="101" y="710"/>
                  </a:lnTo>
                  <a:lnTo>
                    <a:pt x="191" y="681"/>
                  </a:lnTo>
                  <a:lnTo>
                    <a:pt x="173" y="618"/>
                  </a:lnTo>
                  <a:lnTo>
                    <a:pt x="170" y="607"/>
                  </a:lnTo>
                  <a:lnTo>
                    <a:pt x="168" y="602"/>
                  </a:lnTo>
                  <a:lnTo>
                    <a:pt x="177" y="500"/>
                  </a:lnTo>
                  <a:lnTo>
                    <a:pt x="220" y="459"/>
                  </a:lnTo>
                  <a:lnTo>
                    <a:pt x="201" y="434"/>
                  </a:lnTo>
                  <a:lnTo>
                    <a:pt x="144" y="431"/>
                  </a:lnTo>
                  <a:lnTo>
                    <a:pt x="136" y="366"/>
                  </a:lnTo>
                  <a:lnTo>
                    <a:pt x="160" y="347"/>
                  </a:lnTo>
                  <a:lnTo>
                    <a:pt x="149" y="314"/>
                  </a:lnTo>
                  <a:lnTo>
                    <a:pt x="117" y="300"/>
                  </a:lnTo>
                  <a:lnTo>
                    <a:pt x="129" y="276"/>
                  </a:lnTo>
                  <a:lnTo>
                    <a:pt x="157" y="249"/>
                  </a:lnTo>
                  <a:lnTo>
                    <a:pt x="184" y="237"/>
                  </a:lnTo>
                  <a:lnTo>
                    <a:pt x="217" y="240"/>
                  </a:lnTo>
                  <a:lnTo>
                    <a:pt x="294" y="207"/>
                  </a:lnTo>
                  <a:lnTo>
                    <a:pt x="293" y="172"/>
                  </a:lnTo>
                  <a:lnTo>
                    <a:pt x="321" y="160"/>
                  </a:lnTo>
                  <a:lnTo>
                    <a:pt x="318" y="134"/>
                  </a:lnTo>
                  <a:lnTo>
                    <a:pt x="315" y="100"/>
                  </a:lnTo>
                  <a:lnTo>
                    <a:pt x="355" y="50"/>
                  </a:lnTo>
                  <a:lnTo>
                    <a:pt x="354" y="36"/>
                  </a:lnTo>
                  <a:lnTo>
                    <a:pt x="347" y="7"/>
                  </a:lnTo>
                  <a:lnTo>
                    <a:pt x="347" y="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0" name="Freeform 25"/>
            <p:cNvSpPr>
              <a:spLocks noEditPoints="1"/>
            </p:cNvSpPr>
            <p:nvPr/>
          </p:nvSpPr>
          <p:spPr bwMode="auto">
            <a:xfrm>
              <a:off x="4258" y="2615"/>
              <a:ext cx="698" cy="862"/>
            </a:xfrm>
            <a:custGeom>
              <a:avLst/>
              <a:gdLst>
                <a:gd name="T0" fmla="*/ 62 w 1163"/>
                <a:gd name="T1" fmla="*/ 1373 h 1434"/>
                <a:gd name="T2" fmla="*/ 53 w 1163"/>
                <a:gd name="T3" fmla="*/ 1128 h 1434"/>
                <a:gd name="T4" fmla="*/ 3 w 1163"/>
                <a:gd name="T5" fmla="*/ 985 h 1434"/>
                <a:gd name="T6" fmla="*/ 67 w 1163"/>
                <a:gd name="T7" fmla="*/ 946 h 1434"/>
                <a:gd name="T8" fmla="*/ 83 w 1163"/>
                <a:gd name="T9" fmla="*/ 748 h 1434"/>
                <a:gd name="T10" fmla="*/ 169 w 1163"/>
                <a:gd name="T11" fmla="*/ 607 h 1434"/>
                <a:gd name="T12" fmla="*/ 220 w 1163"/>
                <a:gd name="T13" fmla="*/ 463 h 1434"/>
                <a:gd name="T14" fmla="*/ 136 w 1163"/>
                <a:gd name="T15" fmla="*/ 368 h 1434"/>
                <a:gd name="T16" fmla="*/ 117 w 1163"/>
                <a:gd name="T17" fmla="*/ 305 h 1434"/>
                <a:gd name="T18" fmla="*/ 187 w 1163"/>
                <a:gd name="T19" fmla="*/ 238 h 1434"/>
                <a:gd name="T20" fmla="*/ 293 w 1163"/>
                <a:gd name="T21" fmla="*/ 174 h 1434"/>
                <a:gd name="T22" fmla="*/ 355 w 1163"/>
                <a:gd name="T23" fmla="*/ 52 h 1434"/>
                <a:gd name="T24" fmla="*/ 373 w 1163"/>
                <a:gd name="T25" fmla="*/ 0 h 1434"/>
                <a:gd name="T26" fmla="*/ 455 w 1163"/>
                <a:gd name="T27" fmla="*/ 132 h 1434"/>
                <a:gd name="T28" fmla="*/ 609 w 1163"/>
                <a:gd name="T29" fmla="*/ 145 h 1434"/>
                <a:gd name="T30" fmla="*/ 770 w 1163"/>
                <a:gd name="T31" fmla="*/ 159 h 1434"/>
                <a:gd name="T32" fmla="*/ 890 w 1163"/>
                <a:gd name="T33" fmla="*/ 176 h 1434"/>
                <a:gd name="T34" fmla="*/ 935 w 1163"/>
                <a:gd name="T35" fmla="*/ 312 h 1434"/>
                <a:gd name="T36" fmla="*/ 1115 w 1163"/>
                <a:gd name="T37" fmla="*/ 218 h 1434"/>
                <a:gd name="T38" fmla="*/ 1163 w 1163"/>
                <a:gd name="T39" fmla="*/ 358 h 1434"/>
                <a:gd name="T40" fmla="*/ 1010 w 1163"/>
                <a:gd name="T41" fmla="*/ 499 h 1434"/>
                <a:gd name="T42" fmla="*/ 901 w 1163"/>
                <a:gd name="T43" fmla="*/ 613 h 1434"/>
                <a:gd name="T44" fmla="*/ 883 w 1163"/>
                <a:gd name="T45" fmla="*/ 703 h 1434"/>
                <a:gd name="T46" fmla="*/ 761 w 1163"/>
                <a:gd name="T47" fmla="*/ 772 h 1434"/>
                <a:gd name="T48" fmla="*/ 652 w 1163"/>
                <a:gd name="T49" fmla="*/ 896 h 1434"/>
                <a:gd name="T50" fmla="*/ 583 w 1163"/>
                <a:gd name="T51" fmla="*/ 970 h 1434"/>
                <a:gd name="T52" fmla="*/ 539 w 1163"/>
                <a:gd name="T53" fmla="*/ 1096 h 1434"/>
                <a:gd name="T54" fmla="*/ 567 w 1163"/>
                <a:gd name="T55" fmla="*/ 1278 h 1434"/>
                <a:gd name="T56" fmla="*/ 412 w 1163"/>
                <a:gd name="T57" fmla="*/ 1295 h 1434"/>
                <a:gd name="T58" fmla="*/ 268 w 1163"/>
                <a:gd name="T59" fmla="*/ 1279 h 1434"/>
                <a:gd name="T60" fmla="*/ 193 w 1163"/>
                <a:gd name="T61" fmla="*/ 1414 h 1434"/>
                <a:gd name="T62" fmla="*/ 68 w 1163"/>
                <a:gd name="T63" fmla="*/ 1369 h 1434"/>
                <a:gd name="T64" fmla="*/ 190 w 1163"/>
                <a:gd name="T65" fmla="*/ 1408 h 1434"/>
                <a:gd name="T66" fmla="*/ 252 w 1163"/>
                <a:gd name="T67" fmla="*/ 1352 h 1434"/>
                <a:gd name="T68" fmla="*/ 376 w 1163"/>
                <a:gd name="T69" fmla="*/ 1254 h 1434"/>
                <a:gd name="T70" fmla="*/ 516 w 1163"/>
                <a:gd name="T71" fmla="*/ 1310 h 1434"/>
                <a:gd name="T72" fmla="*/ 590 w 1163"/>
                <a:gd name="T73" fmla="*/ 1157 h 1434"/>
                <a:gd name="T74" fmla="*/ 587 w 1163"/>
                <a:gd name="T75" fmla="*/ 1008 h 1434"/>
                <a:gd name="T76" fmla="*/ 614 w 1163"/>
                <a:gd name="T77" fmla="*/ 884 h 1434"/>
                <a:gd name="T78" fmla="*/ 729 w 1163"/>
                <a:gd name="T79" fmla="*/ 787 h 1434"/>
                <a:gd name="T80" fmla="*/ 853 w 1163"/>
                <a:gd name="T81" fmla="*/ 785 h 1434"/>
                <a:gd name="T82" fmla="*/ 892 w 1163"/>
                <a:gd name="T83" fmla="*/ 633 h 1434"/>
                <a:gd name="T84" fmla="*/ 997 w 1163"/>
                <a:gd name="T85" fmla="*/ 543 h 1434"/>
                <a:gd name="T86" fmla="*/ 1156 w 1163"/>
                <a:gd name="T87" fmla="*/ 355 h 1434"/>
                <a:gd name="T88" fmla="*/ 1013 w 1163"/>
                <a:gd name="T89" fmla="*/ 278 h 1434"/>
                <a:gd name="T90" fmla="*/ 930 w 1163"/>
                <a:gd name="T91" fmla="*/ 249 h 1434"/>
                <a:gd name="T92" fmla="*/ 878 w 1163"/>
                <a:gd name="T93" fmla="*/ 178 h 1434"/>
                <a:gd name="T94" fmla="*/ 770 w 1163"/>
                <a:gd name="T95" fmla="*/ 167 h 1434"/>
                <a:gd name="T96" fmla="*/ 605 w 1163"/>
                <a:gd name="T97" fmla="*/ 153 h 1434"/>
                <a:gd name="T98" fmla="*/ 489 w 1163"/>
                <a:gd name="T99" fmla="*/ 145 h 1434"/>
                <a:gd name="T100" fmla="*/ 411 w 1163"/>
                <a:gd name="T101" fmla="*/ 36 h 1434"/>
                <a:gd name="T102" fmla="*/ 362 w 1163"/>
                <a:gd name="T103" fmla="*/ 40 h 1434"/>
                <a:gd name="T104" fmla="*/ 328 w 1163"/>
                <a:gd name="T105" fmla="*/ 166 h 1434"/>
                <a:gd name="T106" fmla="*/ 221 w 1163"/>
                <a:gd name="T107" fmla="*/ 248 h 1434"/>
                <a:gd name="T108" fmla="*/ 136 w 1163"/>
                <a:gd name="T109" fmla="*/ 282 h 1434"/>
                <a:gd name="T110" fmla="*/ 168 w 1163"/>
                <a:gd name="T111" fmla="*/ 352 h 1434"/>
                <a:gd name="T112" fmla="*/ 206 w 1163"/>
                <a:gd name="T113" fmla="*/ 435 h 1434"/>
                <a:gd name="T114" fmla="*/ 176 w 1163"/>
                <a:gd name="T115" fmla="*/ 606 h 1434"/>
                <a:gd name="T116" fmla="*/ 90 w 1163"/>
                <a:gd name="T117" fmla="*/ 749 h 1434"/>
                <a:gd name="T118" fmla="*/ 118 w 1163"/>
                <a:gd name="T119" fmla="*/ 945 h 1434"/>
                <a:gd name="T120" fmla="*/ 7 w 1163"/>
                <a:gd name="T121" fmla="*/ 946 h 1434"/>
                <a:gd name="T122" fmla="*/ 58 w 1163"/>
                <a:gd name="T123" fmla="*/ 1066 h 1434"/>
                <a:gd name="T124" fmla="*/ 68 w 1163"/>
                <a:gd name="T125" fmla="*/ 1369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63" h="1434">
                  <a:moveTo>
                    <a:pt x="177" y="1434"/>
                  </a:moveTo>
                  <a:lnTo>
                    <a:pt x="177" y="1434"/>
                  </a:lnTo>
                  <a:lnTo>
                    <a:pt x="62" y="1373"/>
                  </a:lnTo>
                  <a:lnTo>
                    <a:pt x="18" y="1224"/>
                  </a:lnTo>
                  <a:lnTo>
                    <a:pt x="18" y="1223"/>
                  </a:lnTo>
                  <a:lnTo>
                    <a:pt x="53" y="1128"/>
                  </a:lnTo>
                  <a:lnTo>
                    <a:pt x="51" y="1067"/>
                  </a:lnTo>
                  <a:lnTo>
                    <a:pt x="37" y="1042"/>
                  </a:lnTo>
                  <a:lnTo>
                    <a:pt x="3" y="985"/>
                  </a:lnTo>
                  <a:lnTo>
                    <a:pt x="0" y="943"/>
                  </a:lnTo>
                  <a:lnTo>
                    <a:pt x="30" y="911"/>
                  </a:lnTo>
                  <a:lnTo>
                    <a:pt x="67" y="946"/>
                  </a:lnTo>
                  <a:lnTo>
                    <a:pt x="112" y="939"/>
                  </a:lnTo>
                  <a:lnTo>
                    <a:pt x="117" y="865"/>
                  </a:lnTo>
                  <a:lnTo>
                    <a:pt x="83" y="748"/>
                  </a:lnTo>
                  <a:lnTo>
                    <a:pt x="103" y="711"/>
                  </a:lnTo>
                  <a:lnTo>
                    <a:pt x="191" y="683"/>
                  </a:lnTo>
                  <a:lnTo>
                    <a:pt x="169" y="607"/>
                  </a:lnTo>
                  <a:lnTo>
                    <a:pt x="169" y="606"/>
                  </a:lnTo>
                  <a:lnTo>
                    <a:pt x="178" y="503"/>
                  </a:lnTo>
                  <a:lnTo>
                    <a:pt x="220" y="463"/>
                  </a:lnTo>
                  <a:lnTo>
                    <a:pt x="203" y="441"/>
                  </a:lnTo>
                  <a:lnTo>
                    <a:pt x="145" y="439"/>
                  </a:lnTo>
                  <a:lnTo>
                    <a:pt x="136" y="368"/>
                  </a:lnTo>
                  <a:lnTo>
                    <a:pt x="160" y="350"/>
                  </a:lnTo>
                  <a:lnTo>
                    <a:pt x="151" y="321"/>
                  </a:lnTo>
                  <a:lnTo>
                    <a:pt x="117" y="305"/>
                  </a:lnTo>
                  <a:lnTo>
                    <a:pt x="131" y="278"/>
                  </a:lnTo>
                  <a:lnTo>
                    <a:pt x="160" y="250"/>
                  </a:lnTo>
                  <a:lnTo>
                    <a:pt x="187" y="238"/>
                  </a:lnTo>
                  <a:lnTo>
                    <a:pt x="220" y="241"/>
                  </a:lnTo>
                  <a:lnTo>
                    <a:pt x="295" y="209"/>
                  </a:lnTo>
                  <a:lnTo>
                    <a:pt x="293" y="174"/>
                  </a:lnTo>
                  <a:lnTo>
                    <a:pt x="321" y="162"/>
                  </a:lnTo>
                  <a:lnTo>
                    <a:pt x="316" y="103"/>
                  </a:lnTo>
                  <a:lnTo>
                    <a:pt x="355" y="52"/>
                  </a:lnTo>
                  <a:lnTo>
                    <a:pt x="355" y="40"/>
                  </a:lnTo>
                  <a:lnTo>
                    <a:pt x="347" y="9"/>
                  </a:lnTo>
                  <a:lnTo>
                    <a:pt x="373" y="0"/>
                  </a:lnTo>
                  <a:lnTo>
                    <a:pt x="417" y="33"/>
                  </a:lnTo>
                  <a:lnTo>
                    <a:pt x="428" y="129"/>
                  </a:lnTo>
                  <a:lnTo>
                    <a:pt x="455" y="132"/>
                  </a:lnTo>
                  <a:lnTo>
                    <a:pt x="490" y="139"/>
                  </a:lnTo>
                  <a:lnTo>
                    <a:pt x="560" y="155"/>
                  </a:lnTo>
                  <a:lnTo>
                    <a:pt x="609" y="145"/>
                  </a:lnTo>
                  <a:lnTo>
                    <a:pt x="643" y="238"/>
                  </a:lnTo>
                  <a:lnTo>
                    <a:pt x="682" y="204"/>
                  </a:lnTo>
                  <a:lnTo>
                    <a:pt x="770" y="159"/>
                  </a:lnTo>
                  <a:lnTo>
                    <a:pt x="814" y="190"/>
                  </a:lnTo>
                  <a:lnTo>
                    <a:pt x="852" y="157"/>
                  </a:lnTo>
                  <a:lnTo>
                    <a:pt x="890" y="176"/>
                  </a:lnTo>
                  <a:lnTo>
                    <a:pt x="892" y="217"/>
                  </a:lnTo>
                  <a:lnTo>
                    <a:pt x="937" y="245"/>
                  </a:lnTo>
                  <a:lnTo>
                    <a:pt x="935" y="312"/>
                  </a:lnTo>
                  <a:lnTo>
                    <a:pt x="939" y="322"/>
                  </a:lnTo>
                  <a:lnTo>
                    <a:pt x="1010" y="272"/>
                  </a:lnTo>
                  <a:lnTo>
                    <a:pt x="1115" y="218"/>
                  </a:lnTo>
                  <a:lnTo>
                    <a:pt x="1156" y="278"/>
                  </a:lnTo>
                  <a:lnTo>
                    <a:pt x="1156" y="285"/>
                  </a:lnTo>
                  <a:lnTo>
                    <a:pt x="1163" y="358"/>
                  </a:lnTo>
                  <a:lnTo>
                    <a:pt x="1161" y="360"/>
                  </a:lnTo>
                  <a:lnTo>
                    <a:pt x="989" y="462"/>
                  </a:lnTo>
                  <a:lnTo>
                    <a:pt x="1010" y="499"/>
                  </a:lnTo>
                  <a:lnTo>
                    <a:pt x="1003" y="547"/>
                  </a:lnTo>
                  <a:lnTo>
                    <a:pt x="937" y="607"/>
                  </a:lnTo>
                  <a:lnTo>
                    <a:pt x="901" y="613"/>
                  </a:lnTo>
                  <a:lnTo>
                    <a:pt x="898" y="633"/>
                  </a:lnTo>
                  <a:lnTo>
                    <a:pt x="914" y="691"/>
                  </a:lnTo>
                  <a:lnTo>
                    <a:pt x="883" y="703"/>
                  </a:lnTo>
                  <a:lnTo>
                    <a:pt x="858" y="789"/>
                  </a:lnTo>
                  <a:lnTo>
                    <a:pt x="803" y="814"/>
                  </a:lnTo>
                  <a:lnTo>
                    <a:pt x="761" y="772"/>
                  </a:lnTo>
                  <a:lnTo>
                    <a:pt x="735" y="791"/>
                  </a:lnTo>
                  <a:lnTo>
                    <a:pt x="726" y="853"/>
                  </a:lnTo>
                  <a:lnTo>
                    <a:pt x="652" y="896"/>
                  </a:lnTo>
                  <a:lnTo>
                    <a:pt x="616" y="891"/>
                  </a:lnTo>
                  <a:lnTo>
                    <a:pt x="580" y="926"/>
                  </a:lnTo>
                  <a:lnTo>
                    <a:pt x="583" y="970"/>
                  </a:lnTo>
                  <a:lnTo>
                    <a:pt x="595" y="1010"/>
                  </a:lnTo>
                  <a:lnTo>
                    <a:pt x="545" y="1055"/>
                  </a:lnTo>
                  <a:lnTo>
                    <a:pt x="539" y="1096"/>
                  </a:lnTo>
                  <a:lnTo>
                    <a:pt x="597" y="1154"/>
                  </a:lnTo>
                  <a:lnTo>
                    <a:pt x="598" y="1266"/>
                  </a:lnTo>
                  <a:lnTo>
                    <a:pt x="567" y="1278"/>
                  </a:lnTo>
                  <a:lnTo>
                    <a:pt x="516" y="1319"/>
                  </a:lnTo>
                  <a:lnTo>
                    <a:pt x="463" y="1278"/>
                  </a:lnTo>
                  <a:lnTo>
                    <a:pt x="412" y="1295"/>
                  </a:lnTo>
                  <a:lnTo>
                    <a:pt x="373" y="1260"/>
                  </a:lnTo>
                  <a:lnTo>
                    <a:pt x="297" y="1247"/>
                  </a:lnTo>
                  <a:lnTo>
                    <a:pt x="268" y="1279"/>
                  </a:lnTo>
                  <a:lnTo>
                    <a:pt x="258" y="1353"/>
                  </a:lnTo>
                  <a:lnTo>
                    <a:pt x="267" y="1397"/>
                  </a:lnTo>
                  <a:lnTo>
                    <a:pt x="193" y="1414"/>
                  </a:lnTo>
                  <a:lnTo>
                    <a:pt x="177" y="1434"/>
                  </a:lnTo>
                  <a:close/>
                  <a:moveTo>
                    <a:pt x="68" y="1369"/>
                  </a:moveTo>
                  <a:lnTo>
                    <a:pt x="68" y="1369"/>
                  </a:lnTo>
                  <a:lnTo>
                    <a:pt x="175" y="1426"/>
                  </a:lnTo>
                  <a:lnTo>
                    <a:pt x="189" y="1408"/>
                  </a:lnTo>
                  <a:lnTo>
                    <a:pt x="190" y="1408"/>
                  </a:lnTo>
                  <a:lnTo>
                    <a:pt x="259" y="1392"/>
                  </a:lnTo>
                  <a:lnTo>
                    <a:pt x="252" y="1353"/>
                  </a:lnTo>
                  <a:lnTo>
                    <a:pt x="252" y="1352"/>
                  </a:lnTo>
                  <a:lnTo>
                    <a:pt x="262" y="1276"/>
                  </a:lnTo>
                  <a:lnTo>
                    <a:pt x="295" y="1240"/>
                  </a:lnTo>
                  <a:lnTo>
                    <a:pt x="376" y="1254"/>
                  </a:lnTo>
                  <a:lnTo>
                    <a:pt x="413" y="1287"/>
                  </a:lnTo>
                  <a:lnTo>
                    <a:pt x="464" y="1271"/>
                  </a:lnTo>
                  <a:lnTo>
                    <a:pt x="516" y="1310"/>
                  </a:lnTo>
                  <a:lnTo>
                    <a:pt x="564" y="1272"/>
                  </a:lnTo>
                  <a:lnTo>
                    <a:pt x="592" y="1262"/>
                  </a:lnTo>
                  <a:lnTo>
                    <a:pt x="590" y="1157"/>
                  </a:lnTo>
                  <a:lnTo>
                    <a:pt x="532" y="1098"/>
                  </a:lnTo>
                  <a:lnTo>
                    <a:pt x="539" y="1051"/>
                  </a:lnTo>
                  <a:lnTo>
                    <a:pt x="587" y="1008"/>
                  </a:lnTo>
                  <a:lnTo>
                    <a:pt x="577" y="972"/>
                  </a:lnTo>
                  <a:lnTo>
                    <a:pt x="573" y="923"/>
                  </a:lnTo>
                  <a:lnTo>
                    <a:pt x="614" y="884"/>
                  </a:lnTo>
                  <a:lnTo>
                    <a:pt x="650" y="889"/>
                  </a:lnTo>
                  <a:lnTo>
                    <a:pt x="720" y="849"/>
                  </a:lnTo>
                  <a:lnTo>
                    <a:pt x="729" y="787"/>
                  </a:lnTo>
                  <a:lnTo>
                    <a:pt x="762" y="763"/>
                  </a:lnTo>
                  <a:lnTo>
                    <a:pt x="805" y="806"/>
                  </a:lnTo>
                  <a:lnTo>
                    <a:pt x="853" y="785"/>
                  </a:lnTo>
                  <a:lnTo>
                    <a:pt x="877" y="698"/>
                  </a:lnTo>
                  <a:lnTo>
                    <a:pt x="906" y="686"/>
                  </a:lnTo>
                  <a:lnTo>
                    <a:pt x="892" y="633"/>
                  </a:lnTo>
                  <a:lnTo>
                    <a:pt x="895" y="608"/>
                  </a:lnTo>
                  <a:lnTo>
                    <a:pt x="934" y="600"/>
                  </a:lnTo>
                  <a:lnTo>
                    <a:pt x="997" y="543"/>
                  </a:lnTo>
                  <a:lnTo>
                    <a:pt x="1003" y="500"/>
                  </a:lnTo>
                  <a:lnTo>
                    <a:pt x="979" y="460"/>
                  </a:lnTo>
                  <a:lnTo>
                    <a:pt x="1156" y="355"/>
                  </a:lnTo>
                  <a:lnTo>
                    <a:pt x="1149" y="281"/>
                  </a:lnTo>
                  <a:lnTo>
                    <a:pt x="1112" y="226"/>
                  </a:lnTo>
                  <a:lnTo>
                    <a:pt x="1013" y="278"/>
                  </a:lnTo>
                  <a:lnTo>
                    <a:pt x="936" y="333"/>
                  </a:lnTo>
                  <a:lnTo>
                    <a:pt x="928" y="313"/>
                  </a:lnTo>
                  <a:lnTo>
                    <a:pt x="930" y="249"/>
                  </a:lnTo>
                  <a:lnTo>
                    <a:pt x="886" y="220"/>
                  </a:lnTo>
                  <a:lnTo>
                    <a:pt x="883" y="180"/>
                  </a:lnTo>
                  <a:lnTo>
                    <a:pt x="878" y="178"/>
                  </a:lnTo>
                  <a:lnTo>
                    <a:pt x="853" y="165"/>
                  </a:lnTo>
                  <a:lnTo>
                    <a:pt x="814" y="199"/>
                  </a:lnTo>
                  <a:lnTo>
                    <a:pt x="770" y="167"/>
                  </a:lnTo>
                  <a:lnTo>
                    <a:pt x="685" y="209"/>
                  </a:lnTo>
                  <a:lnTo>
                    <a:pt x="640" y="249"/>
                  </a:lnTo>
                  <a:lnTo>
                    <a:pt x="605" y="153"/>
                  </a:lnTo>
                  <a:lnTo>
                    <a:pt x="560" y="162"/>
                  </a:lnTo>
                  <a:lnTo>
                    <a:pt x="559" y="162"/>
                  </a:lnTo>
                  <a:lnTo>
                    <a:pt x="489" y="145"/>
                  </a:lnTo>
                  <a:lnTo>
                    <a:pt x="454" y="138"/>
                  </a:lnTo>
                  <a:lnTo>
                    <a:pt x="422" y="135"/>
                  </a:lnTo>
                  <a:lnTo>
                    <a:pt x="411" y="36"/>
                  </a:lnTo>
                  <a:lnTo>
                    <a:pt x="372" y="8"/>
                  </a:lnTo>
                  <a:lnTo>
                    <a:pt x="355" y="13"/>
                  </a:lnTo>
                  <a:lnTo>
                    <a:pt x="362" y="40"/>
                  </a:lnTo>
                  <a:lnTo>
                    <a:pt x="362" y="55"/>
                  </a:lnTo>
                  <a:lnTo>
                    <a:pt x="323" y="105"/>
                  </a:lnTo>
                  <a:lnTo>
                    <a:pt x="328" y="166"/>
                  </a:lnTo>
                  <a:lnTo>
                    <a:pt x="300" y="179"/>
                  </a:lnTo>
                  <a:lnTo>
                    <a:pt x="301" y="213"/>
                  </a:lnTo>
                  <a:lnTo>
                    <a:pt x="221" y="248"/>
                  </a:lnTo>
                  <a:lnTo>
                    <a:pt x="189" y="245"/>
                  </a:lnTo>
                  <a:lnTo>
                    <a:pt x="163" y="256"/>
                  </a:lnTo>
                  <a:lnTo>
                    <a:pt x="136" y="282"/>
                  </a:lnTo>
                  <a:lnTo>
                    <a:pt x="126" y="302"/>
                  </a:lnTo>
                  <a:lnTo>
                    <a:pt x="156" y="316"/>
                  </a:lnTo>
                  <a:lnTo>
                    <a:pt x="168" y="352"/>
                  </a:lnTo>
                  <a:lnTo>
                    <a:pt x="143" y="371"/>
                  </a:lnTo>
                  <a:lnTo>
                    <a:pt x="151" y="432"/>
                  </a:lnTo>
                  <a:lnTo>
                    <a:pt x="206" y="435"/>
                  </a:lnTo>
                  <a:lnTo>
                    <a:pt x="229" y="463"/>
                  </a:lnTo>
                  <a:lnTo>
                    <a:pt x="185" y="506"/>
                  </a:lnTo>
                  <a:lnTo>
                    <a:pt x="176" y="606"/>
                  </a:lnTo>
                  <a:lnTo>
                    <a:pt x="199" y="687"/>
                  </a:lnTo>
                  <a:lnTo>
                    <a:pt x="107" y="717"/>
                  </a:lnTo>
                  <a:lnTo>
                    <a:pt x="90" y="749"/>
                  </a:lnTo>
                  <a:lnTo>
                    <a:pt x="124" y="865"/>
                  </a:lnTo>
                  <a:lnTo>
                    <a:pt x="124" y="865"/>
                  </a:lnTo>
                  <a:lnTo>
                    <a:pt x="118" y="945"/>
                  </a:lnTo>
                  <a:lnTo>
                    <a:pt x="65" y="953"/>
                  </a:lnTo>
                  <a:lnTo>
                    <a:pt x="30" y="920"/>
                  </a:lnTo>
                  <a:lnTo>
                    <a:pt x="7" y="946"/>
                  </a:lnTo>
                  <a:lnTo>
                    <a:pt x="10" y="984"/>
                  </a:lnTo>
                  <a:lnTo>
                    <a:pt x="43" y="1038"/>
                  </a:lnTo>
                  <a:lnTo>
                    <a:pt x="58" y="1066"/>
                  </a:lnTo>
                  <a:lnTo>
                    <a:pt x="59" y="1129"/>
                  </a:lnTo>
                  <a:lnTo>
                    <a:pt x="25" y="1224"/>
                  </a:lnTo>
                  <a:lnTo>
                    <a:pt x="68" y="1369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4211" y="2842"/>
              <a:ext cx="181" cy="202"/>
            </a:xfrm>
            <a:custGeom>
              <a:avLst/>
              <a:gdLst>
                <a:gd name="T0" fmla="*/ 58 w 302"/>
                <a:gd name="T1" fmla="*/ 296 h 336"/>
                <a:gd name="T2" fmla="*/ 58 w 302"/>
                <a:gd name="T3" fmla="*/ 296 h 336"/>
                <a:gd name="T4" fmla="*/ 74 w 302"/>
                <a:gd name="T5" fmla="*/ 331 h 336"/>
                <a:gd name="T6" fmla="*/ 117 w 302"/>
                <a:gd name="T7" fmla="*/ 307 h 336"/>
                <a:gd name="T8" fmla="*/ 179 w 302"/>
                <a:gd name="T9" fmla="*/ 315 h 336"/>
                <a:gd name="T10" fmla="*/ 183 w 302"/>
                <a:gd name="T11" fmla="*/ 336 h 336"/>
                <a:gd name="T12" fmla="*/ 273 w 302"/>
                <a:gd name="T13" fmla="*/ 307 h 336"/>
                <a:gd name="T14" fmla="*/ 255 w 302"/>
                <a:gd name="T15" fmla="*/ 244 h 336"/>
                <a:gd name="T16" fmla="*/ 252 w 302"/>
                <a:gd name="T17" fmla="*/ 233 h 336"/>
                <a:gd name="T18" fmla="*/ 250 w 302"/>
                <a:gd name="T19" fmla="*/ 228 h 336"/>
                <a:gd name="T20" fmla="*/ 259 w 302"/>
                <a:gd name="T21" fmla="*/ 126 h 336"/>
                <a:gd name="T22" fmla="*/ 302 w 302"/>
                <a:gd name="T23" fmla="*/ 85 h 336"/>
                <a:gd name="T24" fmla="*/ 283 w 302"/>
                <a:gd name="T25" fmla="*/ 60 h 336"/>
                <a:gd name="T26" fmla="*/ 226 w 302"/>
                <a:gd name="T27" fmla="*/ 57 h 336"/>
                <a:gd name="T28" fmla="*/ 121 w 302"/>
                <a:gd name="T29" fmla="*/ 68 h 336"/>
                <a:gd name="T30" fmla="*/ 115 w 302"/>
                <a:gd name="T31" fmla="*/ 15 h 336"/>
                <a:gd name="T32" fmla="*/ 89 w 302"/>
                <a:gd name="T33" fmla="*/ 15 h 336"/>
                <a:gd name="T34" fmla="*/ 61 w 302"/>
                <a:gd name="T35" fmla="*/ 47 h 336"/>
                <a:gd name="T36" fmla="*/ 48 w 302"/>
                <a:gd name="T37" fmla="*/ 62 h 336"/>
                <a:gd name="T38" fmla="*/ 30 w 302"/>
                <a:gd name="T39" fmla="*/ 62 h 336"/>
                <a:gd name="T40" fmla="*/ 41 w 302"/>
                <a:gd name="T41" fmla="*/ 8 h 336"/>
                <a:gd name="T42" fmla="*/ 21 w 302"/>
                <a:gd name="T43" fmla="*/ 0 h 336"/>
                <a:gd name="T44" fmla="*/ 0 w 302"/>
                <a:gd name="T45" fmla="*/ 32 h 336"/>
                <a:gd name="T46" fmla="*/ 4 w 302"/>
                <a:gd name="T47" fmla="*/ 51 h 336"/>
                <a:gd name="T48" fmla="*/ 16 w 302"/>
                <a:gd name="T49" fmla="*/ 94 h 336"/>
                <a:gd name="T50" fmla="*/ 30 w 302"/>
                <a:gd name="T51" fmla="*/ 144 h 336"/>
                <a:gd name="T52" fmla="*/ 41 w 302"/>
                <a:gd name="T53" fmla="*/ 187 h 336"/>
                <a:gd name="T54" fmla="*/ 49 w 302"/>
                <a:gd name="T55" fmla="*/ 216 h 336"/>
                <a:gd name="T56" fmla="*/ 122 w 302"/>
                <a:gd name="T57" fmla="*/ 259 h 336"/>
                <a:gd name="T58" fmla="*/ 58 w 302"/>
                <a:gd name="T59" fmla="*/ 296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02" h="336">
                  <a:moveTo>
                    <a:pt x="58" y="296"/>
                  </a:moveTo>
                  <a:lnTo>
                    <a:pt x="58" y="296"/>
                  </a:lnTo>
                  <a:lnTo>
                    <a:pt x="74" y="331"/>
                  </a:lnTo>
                  <a:lnTo>
                    <a:pt x="117" y="307"/>
                  </a:lnTo>
                  <a:lnTo>
                    <a:pt x="179" y="315"/>
                  </a:lnTo>
                  <a:lnTo>
                    <a:pt x="183" y="336"/>
                  </a:lnTo>
                  <a:lnTo>
                    <a:pt x="273" y="307"/>
                  </a:lnTo>
                  <a:lnTo>
                    <a:pt x="255" y="244"/>
                  </a:lnTo>
                  <a:lnTo>
                    <a:pt x="252" y="233"/>
                  </a:lnTo>
                  <a:lnTo>
                    <a:pt x="250" y="228"/>
                  </a:lnTo>
                  <a:lnTo>
                    <a:pt x="259" y="126"/>
                  </a:lnTo>
                  <a:lnTo>
                    <a:pt x="302" y="85"/>
                  </a:lnTo>
                  <a:lnTo>
                    <a:pt x="283" y="60"/>
                  </a:lnTo>
                  <a:lnTo>
                    <a:pt x="226" y="57"/>
                  </a:lnTo>
                  <a:lnTo>
                    <a:pt x="121" y="68"/>
                  </a:lnTo>
                  <a:lnTo>
                    <a:pt x="115" y="15"/>
                  </a:lnTo>
                  <a:lnTo>
                    <a:pt x="89" y="15"/>
                  </a:lnTo>
                  <a:lnTo>
                    <a:pt x="61" y="47"/>
                  </a:lnTo>
                  <a:lnTo>
                    <a:pt x="48" y="62"/>
                  </a:lnTo>
                  <a:lnTo>
                    <a:pt x="30" y="62"/>
                  </a:lnTo>
                  <a:lnTo>
                    <a:pt x="41" y="8"/>
                  </a:lnTo>
                  <a:lnTo>
                    <a:pt x="21" y="0"/>
                  </a:lnTo>
                  <a:lnTo>
                    <a:pt x="0" y="32"/>
                  </a:lnTo>
                  <a:lnTo>
                    <a:pt x="4" y="51"/>
                  </a:lnTo>
                  <a:lnTo>
                    <a:pt x="16" y="94"/>
                  </a:lnTo>
                  <a:lnTo>
                    <a:pt x="30" y="144"/>
                  </a:lnTo>
                  <a:lnTo>
                    <a:pt x="41" y="187"/>
                  </a:lnTo>
                  <a:lnTo>
                    <a:pt x="49" y="216"/>
                  </a:lnTo>
                  <a:lnTo>
                    <a:pt x="122" y="259"/>
                  </a:lnTo>
                  <a:lnTo>
                    <a:pt x="58" y="296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" name="Freeform 27"/>
            <p:cNvSpPr>
              <a:spLocks noEditPoints="1"/>
            </p:cNvSpPr>
            <p:nvPr/>
          </p:nvSpPr>
          <p:spPr bwMode="auto">
            <a:xfrm>
              <a:off x="4208" y="2840"/>
              <a:ext cx="187" cy="206"/>
            </a:xfrm>
            <a:custGeom>
              <a:avLst/>
              <a:gdLst>
                <a:gd name="T0" fmla="*/ 184 w 311"/>
                <a:gd name="T1" fmla="*/ 344 h 344"/>
                <a:gd name="T2" fmla="*/ 184 w 311"/>
                <a:gd name="T3" fmla="*/ 344 h 344"/>
                <a:gd name="T4" fmla="*/ 180 w 311"/>
                <a:gd name="T5" fmla="*/ 322 h 344"/>
                <a:gd name="T6" fmla="*/ 122 w 311"/>
                <a:gd name="T7" fmla="*/ 314 h 344"/>
                <a:gd name="T8" fmla="*/ 77 w 311"/>
                <a:gd name="T9" fmla="*/ 340 h 344"/>
                <a:gd name="T10" fmla="*/ 58 w 311"/>
                <a:gd name="T11" fmla="*/ 298 h 344"/>
                <a:gd name="T12" fmla="*/ 119 w 311"/>
                <a:gd name="T13" fmla="*/ 263 h 344"/>
                <a:gd name="T14" fmla="*/ 50 w 311"/>
                <a:gd name="T15" fmla="*/ 222 h 344"/>
                <a:gd name="T16" fmla="*/ 31 w 311"/>
                <a:gd name="T17" fmla="*/ 149 h 344"/>
                <a:gd name="T18" fmla="*/ 17 w 311"/>
                <a:gd name="T19" fmla="*/ 99 h 344"/>
                <a:gd name="T20" fmla="*/ 0 w 311"/>
                <a:gd name="T21" fmla="*/ 35 h 344"/>
                <a:gd name="T22" fmla="*/ 24 w 311"/>
                <a:gd name="T23" fmla="*/ 0 h 344"/>
                <a:gd name="T24" fmla="*/ 49 w 311"/>
                <a:gd name="T25" fmla="*/ 9 h 344"/>
                <a:gd name="T26" fmla="*/ 38 w 311"/>
                <a:gd name="T27" fmla="*/ 63 h 344"/>
                <a:gd name="T28" fmla="*/ 51 w 311"/>
                <a:gd name="T29" fmla="*/ 63 h 344"/>
                <a:gd name="T30" fmla="*/ 91 w 311"/>
                <a:gd name="T31" fmla="*/ 16 h 344"/>
                <a:gd name="T32" fmla="*/ 122 w 311"/>
                <a:gd name="T33" fmla="*/ 16 h 344"/>
                <a:gd name="T34" fmla="*/ 128 w 311"/>
                <a:gd name="T35" fmla="*/ 68 h 344"/>
                <a:gd name="T36" fmla="*/ 230 w 311"/>
                <a:gd name="T37" fmla="*/ 58 h 344"/>
                <a:gd name="T38" fmla="*/ 288 w 311"/>
                <a:gd name="T39" fmla="*/ 61 h 344"/>
                <a:gd name="T40" fmla="*/ 311 w 311"/>
                <a:gd name="T41" fmla="*/ 89 h 344"/>
                <a:gd name="T42" fmla="*/ 267 w 311"/>
                <a:gd name="T43" fmla="*/ 132 h 344"/>
                <a:gd name="T44" fmla="*/ 258 w 311"/>
                <a:gd name="T45" fmla="*/ 232 h 344"/>
                <a:gd name="T46" fmla="*/ 281 w 311"/>
                <a:gd name="T47" fmla="*/ 313 h 344"/>
                <a:gd name="T48" fmla="*/ 184 w 311"/>
                <a:gd name="T49" fmla="*/ 344 h 344"/>
                <a:gd name="T50" fmla="*/ 121 w 311"/>
                <a:gd name="T51" fmla="*/ 307 h 344"/>
                <a:gd name="T52" fmla="*/ 121 w 311"/>
                <a:gd name="T53" fmla="*/ 307 h 344"/>
                <a:gd name="T54" fmla="*/ 186 w 311"/>
                <a:gd name="T55" fmla="*/ 316 h 344"/>
                <a:gd name="T56" fmla="*/ 189 w 311"/>
                <a:gd name="T57" fmla="*/ 336 h 344"/>
                <a:gd name="T58" fmla="*/ 273 w 311"/>
                <a:gd name="T59" fmla="*/ 309 h 344"/>
                <a:gd name="T60" fmla="*/ 251 w 311"/>
                <a:gd name="T61" fmla="*/ 233 h 344"/>
                <a:gd name="T62" fmla="*/ 251 w 311"/>
                <a:gd name="T63" fmla="*/ 232 h 344"/>
                <a:gd name="T64" fmla="*/ 260 w 311"/>
                <a:gd name="T65" fmla="*/ 129 h 344"/>
                <a:gd name="T66" fmla="*/ 302 w 311"/>
                <a:gd name="T67" fmla="*/ 89 h 344"/>
                <a:gd name="T68" fmla="*/ 285 w 311"/>
                <a:gd name="T69" fmla="*/ 67 h 344"/>
                <a:gd name="T70" fmla="*/ 230 w 311"/>
                <a:gd name="T71" fmla="*/ 65 h 344"/>
                <a:gd name="T72" fmla="*/ 122 w 311"/>
                <a:gd name="T73" fmla="*/ 75 h 344"/>
                <a:gd name="T74" fmla="*/ 116 w 311"/>
                <a:gd name="T75" fmla="*/ 23 h 344"/>
                <a:gd name="T76" fmla="*/ 94 w 311"/>
                <a:gd name="T77" fmla="*/ 23 h 344"/>
                <a:gd name="T78" fmla="*/ 54 w 311"/>
                <a:gd name="T79" fmla="*/ 70 h 344"/>
                <a:gd name="T80" fmla="*/ 30 w 311"/>
                <a:gd name="T81" fmla="*/ 70 h 344"/>
                <a:gd name="T82" fmla="*/ 41 w 311"/>
                <a:gd name="T83" fmla="*/ 14 h 344"/>
                <a:gd name="T84" fmla="*/ 27 w 311"/>
                <a:gd name="T85" fmla="*/ 8 h 344"/>
                <a:gd name="T86" fmla="*/ 7 w 311"/>
                <a:gd name="T87" fmla="*/ 36 h 344"/>
                <a:gd name="T88" fmla="*/ 12 w 311"/>
                <a:gd name="T89" fmla="*/ 55 h 344"/>
                <a:gd name="T90" fmla="*/ 23 w 311"/>
                <a:gd name="T91" fmla="*/ 98 h 344"/>
                <a:gd name="T92" fmla="*/ 37 w 311"/>
                <a:gd name="T93" fmla="*/ 147 h 344"/>
                <a:gd name="T94" fmla="*/ 56 w 311"/>
                <a:gd name="T95" fmla="*/ 217 h 344"/>
                <a:gd name="T96" fmla="*/ 133 w 311"/>
                <a:gd name="T97" fmla="*/ 263 h 344"/>
                <a:gd name="T98" fmla="*/ 66 w 311"/>
                <a:gd name="T99" fmla="*/ 301 h 344"/>
                <a:gd name="T100" fmla="*/ 80 w 311"/>
                <a:gd name="T101" fmla="*/ 330 h 344"/>
                <a:gd name="T102" fmla="*/ 121 w 311"/>
                <a:gd name="T103" fmla="*/ 307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11" h="344">
                  <a:moveTo>
                    <a:pt x="184" y="344"/>
                  </a:moveTo>
                  <a:lnTo>
                    <a:pt x="184" y="344"/>
                  </a:lnTo>
                  <a:lnTo>
                    <a:pt x="180" y="322"/>
                  </a:lnTo>
                  <a:lnTo>
                    <a:pt x="122" y="314"/>
                  </a:lnTo>
                  <a:lnTo>
                    <a:pt x="77" y="340"/>
                  </a:lnTo>
                  <a:lnTo>
                    <a:pt x="58" y="298"/>
                  </a:lnTo>
                  <a:lnTo>
                    <a:pt x="119" y="263"/>
                  </a:lnTo>
                  <a:lnTo>
                    <a:pt x="50" y="222"/>
                  </a:lnTo>
                  <a:lnTo>
                    <a:pt x="31" y="149"/>
                  </a:lnTo>
                  <a:lnTo>
                    <a:pt x="17" y="99"/>
                  </a:lnTo>
                  <a:lnTo>
                    <a:pt x="0" y="35"/>
                  </a:lnTo>
                  <a:lnTo>
                    <a:pt x="24" y="0"/>
                  </a:lnTo>
                  <a:lnTo>
                    <a:pt x="49" y="9"/>
                  </a:lnTo>
                  <a:lnTo>
                    <a:pt x="38" y="63"/>
                  </a:lnTo>
                  <a:lnTo>
                    <a:pt x="51" y="63"/>
                  </a:lnTo>
                  <a:lnTo>
                    <a:pt x="91" y="16"/>
                  </a:lnTo>
                  <a:lnTo>
                    <a:pt x="122" y="16"/>
                  </a:lnTo>
                  <a:lnTo>
                    <a:pt x="128" y="68"/>
                  </a:lnTo>
                  <a:lnTo>
                    <a:pt x="230" y="58"/>
                  </a:lnTo>
                  <a:lnTo>
                    <a:pt x="288" y="61"/>
                  </a:lnTo>
                  <a:lnTo>
                    <a:pt x="311" y="89"/>
                  </a:lnTo>
                  <a:lnTo>
                    <a:pt x="267" y="132"/>
                  </a:lnTo>
                  <a:lnTo>
                    <a:pt x="258" y="232"/>
                  </a:lnTo>
                  <a:lnTo>
                    <a:pt x="281" y="313"/>
                  </a:lnTo>
                  <a:lnTo>
                    <a:pt x="184" y="344"/>
                  </a:lnTo>
                  <a:close/>
                  <a:moveTo>
                    <a:pt x="121" y="307"/>
                  </a:moveTo>
                  <a:lnTo>
                    <a:pt x="121" y="307"/>
                  </a:lnTo>
                  <a:lnTo>
                    <a:pt x="186" y="316"/>
                  </a:lnTo>
                  <a:lnTo>
                    <a:pt x="189" y="336"/>
                  </a:lnTo>
                  <a:lnTo>
                    <a:pt x="273" y="309"/>
                  </a:lnTo>
                  <a:lnTo>
                    <a:pt x="251" y="233"/>
                  </a:lnTo>
                  <a:lnTo>
                    <a:pt x="251" y="232"/>
                  </a:lnTo>
                  <a:lnTo>
                    <a:pt x="260" y="129"/>
                  </a:lnTo>
                  <a:lnTo>
                    <a:pt x="302" y="89"/>
                  </a:lnTo>
                  <a:lnTo>
                    <a:pt x="285" y="67"/>
                  </a:lnTo>
                  <a:lnTo>
                    <a:pt x="230" y="65"/>
                  </a:lnTo>
                  <a:lnTo>
                    <a:pt x="122" y="75"/>
                  </a:lnTo>
                  <a:lnTo>
                    <a:pt x="116" y="23"/>
                  </a:lnTo>
                  <a:lnTo>
                    <a:pt x="94" y="23"/>
                  </a:lnTo>
                  <a:lnTo>
                    <a:pt x="54" y="70"/>
                  </a:lnTo>
                  <a:lnTo>
                    <a:pt x="30" y="70"/>
                  </a:lnTo>
                  <a:lnTo>
                    <a:pt x="41" y="14"/>
                  </a:lnTo>
                  <a:lnTo>
                    <a:pt x="27" y="8"/>
                  </a:lnTo>
                  <a:lnTo>
                    <a:pt x="7" y="36"/>
                  </a:lnTo>
                  <a:lnTo>
                    <a:pt x="12" y="55"/>
                  </a:lnTo>
                  <a:lnTo>
                    <a:pt x="23" y="98"/>
                  </a:lnTo>
                  <a:lnTo>
                    <a:pt x="37" y="147"/>
                  </a:lnTo>
                  <a:lnTo>
                    <a:pt x="56" y="217"/>
                  </a:lnTo>
                  <a:lnTo>
                    <a:pt x="133" y="263"/>
                  </a:lnTo>
                  <a:lnTo>
                    <a:pt x="66" y="301"/>
                  </a:lnTo>
                  <a:lnTo>
                    <a:pt x="80" y="330"/>
                  </a:lnTo>
                  <a:lnTo>
                    <a:pt x="121" y="307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" name="Freeform 28"/>
            <p:cNvSpPr>
              <a:spLocks/>
            </p:cNvSpPr>
            <p:nvPr/>
          </p:nvSpPr>
          <p:spPr bwMode="auto">
            <a:xfrm>
              <a:off x="2242" y="2611"/>
              <a:ext cx="738" cy="1034"/>
            </a:xfrm>
            <a:custGeom>
              <a:avLst/>
              <a:gdLst>
                <a:gd name="T0" fmla="*/ 743 w 1228"/>
                <a:gd name="T1" fmla="*/ 59 h 1720"/>
                <a:gd name="T2" fmla="*/ 809 w 1228"/>
                <a:gd name="T3" fmla="*/ 31 h 1720"/>
                <a:gd name="T4" fmla="*/ 901 w 1228"/>
                <a:gd name="T5" fmla="*/ 32 h 1720"/>
                <a:gd name="T6" fmla="*/ 841 w 1228"/>
                <a:gd name="T7" fmla="*/ 123 h 1720"/>
                <a:gd name="T8" fmla="*/ 862 w 1228"/>
                <a:gd name="T9" fmla="*/ 201 h 1720"/>
                <a:gd name="T10" fmla="*/ 827 w 1228"/>
                <a:gd name="T11" fmla="*/ 316 h 1720"/>
                <a:gd name="T12" fmla="*/ 936 w 1228"/>
                <a:gd name="T13" fmla="*/ 324 h 1720"/>
                <a:gd name="T14" fmla="*/ 1149 w 1228"/>
                <a:gd name="T15" fmla="*/ 355 h 1720"/>
                <a:gd name="T16" fmla="*/ 1095 w 1228"/>
                <a:gd name="T17" fmla="*/ 432 h 1720"/>
                <a:gd name="T18" fmla="*/ 1102 w 1228"/>
                <a:gd name="T19" fmla="*/ 576 h 1720"/>
                <a:gd name="T20" fmla="*/ 1052 w 1228"/>
                <a:gd name="T21" fmla="*/ 727 h 1720"/>
                <a:gd name="T22" fmla="*/ 1156 w 1228"/>
                <a:gd name="T23" fmla="*/ 930 h 1720"/>
                <a:gd name="T24" fmla="*/ 1222 w 1228"/>
                <a:gd name="T25" fmla="*/ 1060 h 1720"/>
                <a:gd name="T26" fmla="*/ 1122 w 1228"/>
                <a:gd name="T27" fmla="*/ 1103 h 1720"/>
                <a:gd name="T28" fmla="*/ 1087 w 1228"/>
                <a:gd name="T29" fmla="*/ 1269 h 1720"/>
                <a:gd name="T30" fmla="*/ 928 w 1228"/>
                <a:gd name="T31" fmla="*/ 1375 h 1720"/>
                <a:gd name="T32" fmla="*/ 833 w 1228"/>
                <a:gd name="T33" fmla="*/ 1392 h 1720"/>
                <a:gd name="T34" fmla="*/ 661 w 1228"/>
                <a:gd name="T35" fmla="*/ 1549 h 1720"/>
                <a:gd name="T36" fmla="*/ 512 w 1228"/>
                <a:gd name="T37" fmla="*/ 1609 h 1720"/>
                <a:gd name="T38" fmla="*/ 395 w 1228"/>
                <a:gd name="T39" fmla="*/ 1720 h 1720"/>
                <a:gd name="T40" fmla="*/ 349 w 1228"/>
                <a:gd name="T41" fmla="*/ 1544 h 1720"/>
                <a:gd name="T42" fmla="*/ 298 w 1228"/>
                <a:gd name="T43" fmla="*/ 1510 h 1720"/>
                <a:gd name="T44" fmla="*/ 215 w 1228"/>
                <a:gd name="T45" fmla="*/ 1470 h 1720"/>
                <a:gd name="T46" fmla="*/ 111 w 1228"/>
                <a:gd name="T47" fmla="*/ 1549 h 1720"/>
                <a:gd name="T48" fmla="*/ 61 w 1228"/>
                <a:gd name="T49" fmla="*/ 1493 h 1720"/>
                <a:gd name="T50" fmla="*/ 117 w 1228"/>
                <a:gd name="T51" fmla="*/ 1405 h 1720"/>
                <a:gd name="T52" fmla="*/ 186 w 1228"/>
                <a:gd name="T53" fmla="*/ 1372 h 1720"/>
                <a:gd name="T54" fmla="*/ 217 w 1228"/>
                <a:gd name="T55" fmla="*/ 1316 h 1720"/>
                <a:gd name="T56" fmla="*/ 145 w 1228"/>
                <a:gd name="T57" fmla="*/ 1292 h 1720"/>
                <a:gd name="T58" fmla="*/ 84 w 1228"/>
                <a:gd name="T59" fmla="*/ 1301 h 1720"/>
                <a:gd name="T60" fmla="*/ 41 w 1228"/>
                <a:gd name="T61" fmla="*/ 1269 h 1720"/>
                <a:gd name="T62" fmla="*/ 10 w 1228"/>
                <a:gd name="T63" fmla="*/ 1275 h 1720"/>
                <a:gd name="T64" fmla="*/ 7 w 1228"/>
                <a:gd name="T65" fmla="*/ 1109 h 1720"/>
                <a:gd name="T66" fmla="*/ 87 w 1228"/>
                <a:gd name="T67" fmla="*/ 1038 h 1720"/>
                <a:gd name="T68" fmla="*/ 156 w 1228"/>
                <a:gd name="T69" fmla="*/ 1041 h 1720"/>
                <a:gd name="T70" fmla="*/ 191 w 1228"/>
                <a:gd name="T71" fmla="*/ 949 h 1720"/>
                <a:gd name="T72" fmla="*/ 265 w 1228"/>
                <a:gd name="T73" fmla="*/ 850 h 1720"/>
                <a:gd name="T74" fmla="*/ 311 w 1228"/>
                <a:gd name="T75" fmla="*/ 785 h 1720"/>
                <a:gd name="T76" fmla="*/ 255 w 1228"/>
                <a:gd name="T77" fmla="*/ 732 h 1720"/>
                <a:gd name="T78" fmla="*/ 361 w 1228"/>
                <a:gd name="T79" fmla="*/ 603 h 1720"/>
                <a:gd name="T80" fmla="*/ 419 w 1228"/>
                <a:gd name="T81" fmla="*/ 527 h 1720"/>
                <a:gd name="T82" fmla="*/ 413 w 1228"/>
                <a:gd name="T83" fmla="*/ 396 h 1720"/>
                <a:gd name="T84" fmla="*/ 370 w 1228"/>
                <a:gd name="T85" fmla="*/ 413 h 1720"/>
                <a:gd name="T86" fmla="*/ 276 w 1228"/>
                <a:gd name="T87" fmla="*/ 297 h 1720"/>
                <a:gd name="T88" fmla="*/ 410 w 1228"/>
                <a:gd name="T89" fmla="*/ 260 h 1720"/>
                <a:gd name="T90" fmla="*/ 423 w 1228"/>
                <a:gd name="T91" fmla="*/ 379 h 1720"/>
                <a:gd name="T92" fmla="*/ 517 w 1228"/>
                <a:gd name="T93" fmla="*/ 440 h 1720"/>
                <a:gd name="T94" fmla="*/ 555 w 1228"/>
                <a:gd name="T95" fmla="*/ 435 h 1720"/>
                <a:gd name="T96" fmla="*/ 565 w 1228"/>
                <a:gd name="T97" fmla="*/ 378 h 1720"/>
                <a:gd name="T98" fmla="*/ 647 w 1228"/>
                <a:gd name="T99" fmla="*/ 316 h 1720"/>
                <a:gd name="T100" fmla="*/ 596 w 1228"/>
                <a:gd name="T101" fmla="*/ 246 h 1720"/>
                <a:gd name="T102" fmla="*/ 564 w 1228"/>
                <a:gd name="T103" fmla="*/ 106 h 1720"/>
                <a:gd name="T104" fmla="*/ 624 w 1228"/>
                <a:gd name="T105" fmla="*/ 80 h 1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8" h="1720">
                  <a:moveTo>
                    <a:pt x="624" y="80"/>
                  </a:moveTo>
                  <a:lnTo>
                    <a:pt x="624" y="80"/>
                  </a:lnTo>
                  <a:lnTo>
                    <a:pt x="725" y="63"/>
                  </a:lnTo>
                  <a:lnTo>
                    <a:pt x="743" y="59"/>
                  </a:lnTo>
                  <a:lnTo>
                    <a:pt x="758" y="55"/>
                  </a:lnTo>
                  <a:lnTo>
                    <a:pt x="770" y="52"/>
                  </a:lnTo>
                  <a:lnTo>
                    <a:pt x="794" y="39"/>
                  </a:lnTo>
                  <a:lnTo>
                    <a:pt x="809" y="31"/>
                  </a:lnTo>
                  <a:lnTo>
                    <a:pt x="827" y="22"/>
                  </a:lnTo>
                  <a:lnTo>
                    <a:pt x="853" y="8"/>
                  </a:lnTo>
                  <a:lnTo>
                    <a:pt x="886" y="0"/>
                  </a:lnTo>
                  <a:lnTo>
                    <a:pt x="901" y="32"/>
                  </a:lnTo>
                  <a:lnTo>
                    <a:pt x="915" y="42"/>
                  </a:lnTo>
                  <a:lnTo>
                    <a:pt x="917" y="73"/>
                  </a:lnTo>
                  <a:lnTo>
                    <a:pt x="901" y="91"/>
                  </a:lnTo>
                  <a:lnTo>
                    <a:pt x="841" y="123"/>
                  </a:lnTo>
                  <a:lnTo>
                    <a:pt x="841" y="132"/>
                  </a:lnTo>
                  <a:lnTo>
                    <a:pt x="858" y="131"/>
                  </a:lnTo>
                  <a:lnTo>
                    <a:pt x="870" y="169"/>
                  </a:lnTo>
                  <a:lnTo>
                    <a:pt x="862" y="201"/>
                  </a:lnTo>
                  <a:lnTo>
                    <a:pt x="876" y="235"/>
                  </a:lnTo>
                  <a:lnTo>
                    <a:pt x="864" y="252"/>
                  </a:lnTo>
                  <a:lnTo>
                    <a:pt x="860" y="279"/>
                  </a:lnTo>
                  <a:lnTo>
                    <a:pt x="827" y="316"/>
                  </a:lnTo>
                  <a:lnTo>
                    <a:pt x="842" y="323"/>
                  </a:lnTo>
                  <a:lnTo>
                    <a:pt x="890" y="326"/>
                  </a:lnTo>
                  <a:lnTo>
                    <a:pt x="916" y="306"/>
                  </a:lnTo>
                  <a:lnTo>
                    <a:pt x="936" y="324"/>
                  </a:lnTo>
                  <a:lnTo>
                    <a:pt x="972" y="323"/>
                  </a:lnTo>
                  <a:lnTo>
                    <a:pt x="1022" y="350"/>
                  </a:lnTo>
                  <a:lnTo>
                    <a:pt x="1134" y="334"/>
                  </a:lnTo>
                  <a:lnTo>
                    <a:pt x="1149" y="355"/>
                  </a:lnTo>
                  <a:lnTo>
                    <a:pt x="1173" y="351"/>
                  </a:lnTo>
                  <a:lnTo>
                    <a:pt x="1185" y="430"/>
                  </a:lnTo>
                  <a:lnTo>
                    <a:pt x="1141" y="472"/>
                  </a:lnTo>
                  <a:lnTo>
                    <a:pt x="1095" y="432"/>
                  </a:lnTo>
                  <a:lnTo>
                    <a:pt x="1066" y="464"/>
                  </a:lnTo>
                  <a:lnTo>
                    <a:pt x="1123" y="516"/>
                  </a:lnTo>
                  <a:lnTo>
                    <a:pt x="1103" y="546"/>
                  </a:lnTo>
                  <a:lnTo>
                    <a:pt x="1102" y="576"/>
                  </a:lnTo>
                  <a:lnTo>
                    <a:pt x="1066" y="641"/>
                  </a:lnTo>
                  <a:lnTo>
                    <a:pt x="1068" y="656"/>
                  </a:lnTo>
                  <a:lnTo>
                    <a:pt x="1041" y="707"/>
                  </a:lnTo>
                  <a:lnTo>
                    <a:pt x="1052" y="727"/>
                  </a:lnTo>
                  <a:lnTo>
                    <a:pt x="1069" y="777"/>
                  </a:lnTo>
                  <a:lnTo>
                    <a:pt x="1061" y="858"/>
                  </a:lnTo>
                  <a:lnTo>
                    <a:pt x="1164" y="889"/>
                  </a:lnTo>
                  <a:lnTo>
                    <a:pt x="1156" y="930"/>
                  </a:lnTo>
                  <a:lnTo>
                    <a:pt x="1166" y="933"/>
                  </a:lnTo>
                  <a:lnTo>
                    <a:pt x="1228" y="956"/>
                  </a:lnTo>
                  <a:lnTo>
                    <a:pt x="1220" y="1002"/>
                  </a:lnTo>
                  <a:lnTo>
                    <a:pt x="1222" y="1060"/>
                  </a:lnTo>
                  <a:lnTo>
                    <a:pt x="1171" y="1088"/>
                  </a:lnTo>
                  <a:lnTo>
                    <a:pt x="1155" y="1062"/>
                  </a:lnTo>
                  <a:lnTo>
                    <a:pt x="1123" y="1062"/>
                  </a:lnTo>
                  <a:lnTo>
                    <a:pt x="1122" y="1103"/>
                  </a:lnTo>
                  <a:lnTo>
                    <a:pt x="1088" y="1119"/>
                  </a:lnTo>
                  <a:lnTo>
                    <a:pt x="1102" y="1245"/>
                  </a:lnTo>
                  <a:lnTo>
                    <a:pt x="1103" y="1255"/>
                  </a:lnTo>
                  <a:lnTo>
                    <a:pt x="1087" y="1269"/>
                  </a:lnTo>
                  <a:lnTo>
                    <a:pt x="1058" y="1293"/>
                  </a:lnTo>
                  <a:lnTo>
                    <a:pt x="1021" y="1278"/>
                  </a:lnTo>
                  <a:lnTo>
                    <a:pt x="978" y="1346"/>
                  </a:lnTo>
                  <a:lnTo>
                    <a:pt x="928" y="1375"/>
                  </a:lnTo>
                  <a:lnTo>
                    <a:pt x="893" y="1397"/>
                  </a:lnTo>
                  <a:lnTo>
                    <a:pt x="875" y="1428"/>
                  </a:lnTo>
                  <a:lnTo>
                    <a:pt x="840" y="1441"/>
                  </a:lnTo>
                  <a:lnTo>
                    <a:pt x="833" y="1392"/>
                  </a:lnTo>
                  <a:lnTo>
                    <a:pt x="789" y="1434"/>
                  </a:lnTo>
                  <a:lnTo>
                    <a:pt x="733" y="1471"/>
                  </a:lnTo>
                  <a:lnTo>
                    <a:pt x="719" y="1516"/>
                  </a:lnTo>
                  <a:lnTo>
                    <a:pt x="661" y="1549"/>
                  </a:lnTo>
                  <a:lnTo>
                    <a:pt x="648" y="1574"/>
                  </a:lnTo>
                  <a:lnTo>
                    <a:pt x="586" y="1574"/>
                  </a:lnTo>
                  <a:lnTo>
                    <a:pt x="561" y="1574"/>
                  </a:lnTo>
                  <a:lnTo>
                    <a:pt x="512" y="1609"/>
                  </a:lnTo>
                  <a:lnTo>
                    <a:pt x="494" y="1641"/>
                  </a:lnTo>
                  <a:lnTo>
                    <a:pt x="476" y="1673"/>
                  </a:lnTo>
                  <a:lnTo>
                    <a:pt x="466" y="1692"/>
                  </a:lnTo>
                  <a:lnTo>
                    <a:pt x="395" y="1720"/>
                  </a:lnTo>
                  <a:lnTo>
                    <a:pt x="386" y="1641"/>
                  </a:lnTo>
                  <a:lnTo>
                    <a:pt x="397" y="1609"/>
                  </a:lnTo>
                  <a:lnTo>
                    <a:pt x="357" y="1555"/>
                  </a:lnTo>
                  <a:lnTo>
                    <a:pt x="349" y="1544"/>
                  </a:lnTo>
                  <a:lnTo>
                    <a:pt x="355" y="1531"/>
                  </a:lnTo>
                  <a:lnTo>
                    <a:pt x="344" y="1527"/>
                  </a:lnTo>
                  <a:lnTo>
                    <a:pt x="330" y="1522"/>
                  </a:lnTo>
                  <a:lnTo>
                    <a:pt x="298" y="1510"/>
                  </a:lnTo>
                  <a:lnTo>
                    <a:pt x="244" y="1491"/>
                  </a:lnTo>
                  <a:lnTo>
                    <a:pt x="228" y="1512"/>
                  </a:lnTo>
                  <a:lnTo>
                    <a:pt x="211" y="1507"/>
                  </a:lnTo>
                  <a:lnTo>
                    <a:pt x="215" y="1470"/>
                  </a:lnTo>
                  <a:lnTo>
                    <a:pt x="196" y="1462"/>
                  </a:lnTo>
                  <a:lnTo>
                    <a:pt x="181" y="1492"/>
                  </a:lnTo>
                  <a:lnTo>
                    <a:pt x="131" y="1551"/>
                  </a:lnTo>
                  <a:lnTo>
                    <a:pt x="111" y="1549"/>
                  </a:lnTo>
                  <a:lnTo>
                    <a:pt x="93" y="1512"/>
                  </a:lnTo>
                  <a:lnTo>
                    <a:pt x="78" y="1514"/>
                  </a:lnTo>
                  <a:lnTo>
                    <a:pt x="73" y="1492"/>
                  </a:lnTo>
                  <a:lnTo>
                    <a:pt x="61" y="1493"/>
                  </a:lnTo>
                  <a:lnTo>
                    <a:pt x="36" y="1450"/>
                  </a:lnTo>
                  <a:lnTo>
                    <a:pt x="61" y="1404"/>
                  </a:lnTo>
                  <a:lnTo>
                    <a:pt x="78" y="1415"/>
                  </a:lnTo>
                  <a:lnTo>
                    <a:pt x="117" y="1405"/>
                  </a:lnTo>
                  <a:lnTo>
                    <a:pt x="138" y="1437"/>
                  </a:lnTo>
                  <a:lnTo>
                    <a:pt x="151" y="1407"/>
                  </a:lnTo>
                  <a:lnTo>
                    <a:pt x="153" y="1404"/>
                  </a:lnTo>
                  <a:lnTo>
                    <a:pt x="186" y="1372"/>
                  </a:lnTo>
                  <a:lnTo>
                    <a:pt x="203" y="1356"/>
                  </a:lnTo>
                  <a:lnTo>
                    <a:pt x="208" y="1352"/>
                  </a:lnTo>
                  <a:lnTo>
                    <a:pt x="226" y="1344"/>
                  </a:lnTo>
                  <a:lnTo>
                    <a:pt x="217" y="1316"/>
                  </a:lnTo>
                  <a:lnTo>
                    <a:pt x="192" y="1339"/>
                  </a:lnTo>
                  <a:lnTo>
                    <a:pt x="162" y="1319"/>
                  </a:lnTo>
                  <a:lnTo>
                    <a:pt x="148" y="1298"/>
                  </a:lnTo>
                  <a:lnTo>
                    <a:pt x="145" y="1292"/>
                  </a:lnTo>
                  <a:lnTo>
                    <a:pt x="122" y="1281"/>
                  </a:lnTo>
                  <a:lnTo>
                    <a:pt x="100" y="1280"/>
                  </a:lnTo>
                  <a:lnTo>
                    <a:pt x="97" y="1286"/>
                  </a:lnTo>
                  <a:lnTo>
                    <a:pt x="84" y="1301"/>
                  </a:lnTo>
                  <a:lnTo>
                    <a:pt x="75" y="1298"/>
                  </a:lnTo>
                  <a:lnTo>
                    <a:pt x="65" y="1295"/>
                  </a:lnTo>
                  <a:lnTo>
                    <a:pt x="55" y="1274"/>
                  </a:lnTo>
                  <a:lnTo>
                    <a:pt x="41" y="1269"/>
                  </a:lnTo>
                  <a:lnTo>
                    <a:pt x="39" y="1291"/>
                  </a:lnTo>
                  <a:lnTo>
                    <a:pt x="10" y="1304"/>
                  </a:lnTo>
                  <a:lnTo>
                    <a:pt x="0" y="1300"/>
                  </a:lnTo>
                  <a:lnTo>
                    <a:pt x="10" y="1275"/>
                  </a:lnTo>
                  <a:lnTo>
                    <a:pt x="14" y="1247"/>
                  </a:lnTo>
                  <a:lnTo>
                    <a:pt x="8" y="1226"/>
                  </a:lnTo>
                  <a:lnTo>
                    <a:pt x="19" y="1202"/>
                  </a:lnTo>
                  <a:lnTo>
                    <a:pt x="7" y="1109"/>
                  </a:lnTo>
                  <a:lnTo>
                    <a:pt x="20" y="1090"/>
                  </a:lnTo>
                  <a:lnTo>
                    <a:pt x="11" y="1076"/>
                  </a:lnTo>
                  <a:lnTo>
                    <a:pt x="52" y="1078"/>
                  </a:lnTo>
                  <a:lnTo>
                    <a:pt x="87" y="1038"/>
                  </a:lnTo>
                  <a:lnTo>
                    <a:pt x="106" y="1041"/>
                  </a:lnTo>
                  <a:lnTo>
                    <a:pt x="118" y="1053"/>
                  </a:lnTo>
                  <a:lnTo>
                    <a:pt x="125" y="1057"/>
                  </a:lnTo>
                  <a:lnTo>
                    <a:pt x="156" y="1041"/>
                  </a:lnTo>
                  <a:lnTo>
                    <a:pt x="164" y="1003"/>
                  </a:lnTo>
                  <a:lnTo>
                    <a:pt x="149" y="993"/>
                  </a:lnTo>
                  <a:lnTo>
                    <a:pt x="176" y="962"/>
                  </a:lnTo>
                  <a:lnTo>
                    <a:pt x="191" y="949"/>
                  </a:lnTo>
                  <a:lnTo>
                    <a:pt x="210" y="923"/>
                  </a:lnTo>
                  <a:lnTo>
                    <a:pt x="208" y="915"/>
                  </a:lnTo>
                  <a:lnTo>
                    <a:pt x="220" y="897"/>
                  </a:lnTo>
                  <a:lnTo>
                    <a:pt x="265" y="850"/>
                  </a:lnTo>
                  <a:lnTo>
                    <a:pt x="273" y="857"/>
                  </a:lnTo>
                  <a:lnTo>
                    <a:pt x="298" y="829"/>
                  </a:lnTo>
                  <a:lnTo>
                    <a:pt x="300" y="818"/>
                  </a:lnTo>
                  <a:lnTo>
                    <a:pt x="311" y="785"/>
                  </a:lnTo>
                  <a:lnTo>
                    <a:pt x="289" y="759"/>
                  </a:lnTo>
                  <a:lnTo>
                    <a:pt x="270" y="766"/>
                  </a:lnTo>
                  <a:lnTo>
                    <a:pt x="247" y="761"/>
                  </a:lnTo>
                  <a:lnTo>
                    <a:pt x="255" y="732"/>
                  </a:lnTo>
                  <a:lnTo>
                    <a:pt x="285" y="718"/>
                  </a:lnTo>
                  <a:lnTo>
                    <a:pt x="306" y="675"/>
                  </a:lnTo>
                  <a:lnTo>
                    <a:pt x="347" y="649"/>
                  </a:lnTo>
                  <a:lnTo>
                    <a:pt x="361" y="603"/>
                  </a:lnTo>
                  <a:lnTo>
                    <a:pt x="348" y="561"/>
                  </a:lnTo>
                  <a:lnTo>
                    <a:pt x="362" y="534"/>
                  </a:lnTo>
                  <a:lnTo>
                    <a:pt x="391" y="550"/>
                  </a:lnTo>
                  <a:lnTo>
                    <a:pt x="419" y="527"/>
                  </a:lnTo>
                  <a:lnTo>
                    <a:pt x="404" y="496"/>
                  </a:lnTo>
                  <a:lnTo>
                    <a:pt x="378" y="461"/>
                  </a:lnTo>
                  <a:lnTo>
                    <a:pt x="397" y="415"/>
                  </a:lnTo>
                  <a:lnTo>
                    <a:pt x="413" y="396"/>
                  </a:lnTo>
                  <a:lnTo>
                    <a:pt x="409" y="391"/>
                  </a:lnTo>
                  <a:lnTo>
                    <a:pt x="381" y="354"/>
                  </a:lnTo>
                  <a:lnTo>
                    <a:pt x="357" y="363"/>
                  </a:lnTo>
                  <a:lnTo>
                    <a:pt x="370" y="413"/>
                  </a:lnTo>
                  <a:lnTo>
                    <a:pt x="350" y="418"/>
                  </a:lnTo>
                  <a:lnTo>
                    <a:pt x="308" y="347"/>
                  </a:lnTo>
                  <a:lnTo>
                    <a:pt x="282" y="337"/>
                  </a:lnTo>
                  <a:lnTo>
                    <a:pt x="276" y="297"/>
                  </a:lnTo>
                  <a:lnTo>
                    <a:pt x="301" y="277"/>
                  </a:lnTo>
                  <a:lnTo>
                    <a:pt x="332" y="253"/>
                  </a:lnTo>
                  <a:lnTo>
                    <a:pt x="357" y="232"/>
                  </a:lnTo>
                  <a:lnTo>
                    <a:pt x="410" y="260"/>
                  </a:lnTo>
                  <a:lnTo>
                    <a:pt x="403" y="292"/>
                  </a:lnTo>
                  <a:lnTo>
                    <a:pt x="456" y="349"/>
                  </a:lnTo>
                  <a:lnTo>
                    <a:pt x="451" y="355"/>
                  </a:lnTo>
                  <a:lnTo>
                    <a:pt x="423" y="379"/>
                  </a:lnTo>
                  <a:lnTo>
                    <a:pt x="450" y="398"/>
                  </a:lnTo>
                  <a:lnTo>
                    <a:pt x="470" y="375"/>
                  </a:lnTo>
                  <a:lnTo>
                    <a:pt x="503" y="389"/>
                  </a:lnTo>
                  <a:lnTo>
                    <a:pt x="517" y="440"/>
                  </a:lnTo>
                  <a:lnTo>
                    <a:pt x="497" y="460"/>
                  </a:lnTo>
                  <a:lnTo>
                    <a:pt x="509" y="478"/>
                  </a:lnTo>
                  <a:lnTo>
                    <a:pt x="540" y="454"/>
                  </a:lnTo>
                  <a:lnTo>
                    <a:pt x="555" y="435"/>
                  </a:lnTo>
                  <a:lnTo>
                    <a:pt x="557" y="431"/>
                  </a:lnTo>
                  <a:lnTo>
                    <a:pt x="561" y="427"/>
                  </a:lnTo>
                  <a:lnTo>
                    <a:pt x="575" y="412"/>
                  </a:lnTo>
                  <a:lnTo>
                    <a:pt x="565" y="378"/>
                  </a:lnTo>
                  <a:lnTo>
                    <a:pt x="591" y="331"/>
                  </a:lnTo>
                  <a:lnTo>
                    <a:pt x="610" y="328"/>
                  </a:lnTo>
                  <a:lnTo>
                    <a:pt x="623" y="340"/>
                  </a:lnTo>
                  <a:lnTo>
                    <a:pt x="647" y="316"/>
                  </a:lnTo>
                  <a:lnTo>
                    <a:pt x="627" y="305"/>
                  </a:lnTo>
                  <a:lnTo>
                    <a:pt x="624" y="293"/>
                  </a:lnTo>
                  <a:lnTo>
                    <a:pt x="612" y="277"/>
                  </a:lnTo>
                  <a:lnTo>
                    <a:pt x="596" y="246"/>
                  </a:lnTo>
                  <a:lnTo>
                    <a:pt x="574" y="199"/>
                  </a:lnTo>
                  <a:lnTo>
                    <a:pt x="570" y="191"/>
                  </a:lnTo>
                  <a:lnTo>
                    <a:pt x="561" y="159"/>
                  </a:lnTo>
                  <a:lnTo>
                    <a:pt x="564" y="106"/>
                  </a:lnTo>
                  <a:lnTo>
                    <a:pt x="519" y="86"/>
                  </a:lnTo>
                  <a:lnTo>
                    <a:pt x="522" y="74"/>
                  </a:lnTo>
                  <a:lnTo>
                    <a:pt x="606" y="83"/>
                  </a:lnTo>
                  <a:lnTo>
                    <a:pt x="624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" name="Freeform 29"/>
            <p:cNvSpPr>
              <a:spLocks noEditPoints="1"/>
            </p:cNvSpPr>
            <p:nvPr/>
          </p:nvSpPr>
          <p:spPr bwMode="auto">
            <a:xfrm>
              <a:off x="2240" y="2609"/>
              <a:ext cx="742" cy="1039"/>
            </a:xfrm>
            <a:custGeom>
              <a:avLst/>
              <a:gdLst>
                <a:gd name="T0" fmla="*/ 249 w 1236"/>
                <a:gd name="T1" fmla="*/ 1499 h 1729"/>
                <a:gd name="T2" fmla="*/ 112 w 1236"/>
                <a:gd name="T3" fmla="*/ 1556 h 1729"/>
                <a:gd name="T4" fmla="*/ 83 w 1236"/>
                <a:gd name="T5" fmla="*/ 1416 h 1729"/>
                <a:gd name="T6" fmla="*/ 226 w 1236"/>
                <a:gd name="T7" fmla="*/ 1346 h 1729"/>
                <a:gd name="T8" fmla="*/ 106 w 1236"/>
                <a:gd name="T9" fmla="*/ 1288 h 1729"/>
                <a:gd name="T10" fmla="*/ 14 w 1236"/>
                <a:gd name="T11" fmla="*/ 1311 h 1729"/>
                <a:gd name="T12" fmla="*/ 20 w 1236"/>
                <a:gd name="T13" fmla="*/ 1094 h 1729"/>
                <a:gd name="T14" fmla="*/ 157 w 1236"/>
                <a:gd name="T15" fmla="*/ 1043 h 1729"/>
                <a:gd name="T16" fmla="*/ 221 w 1236"/>
                <a:gd name="T17" fmla="*/ 899 h 1729"/>
                <a:gd name="T18" fmla="*/ 274 w 1236"/>
                <a:gd name="T19" fmla="*/ 773 h 1729"/>
                <a:gd name="T20" fmla="*/ 348 w 1236"/>
                <a:gd name="T21" fmla="*/ 564 h 1729"/>
                <a:gd name="T22" fmla="*/ 412 w 1236"/>
                <a:gd name="T23" fmla="*/ 400 h 1729"/>
                <a:gd name="T24" fmla="*/ 276 w 1236"/>
                <a:gd name="T25" fmla="*/ 300 h 1729"/>
                <a:gd name="T26" fmla="*/ 458 w 1236"/>
                <a:gd name="T27" fmla="*/ 361 h 1729"/>
                <a:gd name="T28" fmla="*/ 513 w 1236"/>
                <a:gd name="T29" fmla="*/ 477 h 1729"/>
                <a:gd name="T30" fmla="*/ 593 w 1236"/>
                <a:gd name="T31" fmla="*/ 332 h 1729"/>
                <a:gd name="T32" fmla="*/ 597 w 1236"/>
                <a:gd name="T33" fmla="*/ 251 h 1729"/>
                <a:gd name="T34" fmla="*/ 610 w 1236"/>
                <a:gd name="T35" fmla="*/ 84 h 1729"/>
                <a:gd name="T36" fmla="*/ 925 w 1236"/>
                <a:gd name="T37" fmla="*/ 78 h 1729"/>
                <a:gd name="T38" fmla="*/ 884 w 1236"/>
                <a:gd name="T39" fmla="*/ 240 h 1729"/>
                <a:gd name="T40" fmla="*/ 921 w 1236"/>
                <a:gd name="T41" fmla="*/ 306 h 1729"/>
                <a:gd name="T42" fmla="*/ 1192 w 1236"/>
                <a:gd name="T43" fmla="*/ 436 h 1729"/>
                <a:gd name="T44" fmla="*/ 1073 w 1236"/>
                <a:gd name="T45" fmla="*/ 646 h 1729"/>
                <a:gd name="T46" fmla="*/ 1172 w 1236"/>
                <a:gd name="T47" fmla="*/ 891 h 1729"/>
                <a:gd name="T48" fmla="*/ 1131 w 1236"/>
                <a:gd name="T49" fmla="*/ 1070 h 1729"/>
                <a:gd name="T50" fmla="*/ 934 w 1236"/>
                <a:gd name="T51" fmla="*/ 1381 h 1729"/>
                <a:gd name="T52" fmla="*/ 725 w 1236"/>
                <a:gd name="T53" fmla="*/ 1523 h 1729"/>
                <a:gd name="T54" fmla="*/ 394 w 1236"/>
                <a:gd name="T55" fmla="*/ 1645 h 1729"/>
                <a:gd name="T56" fmla="*/ 662 w 1236"/>
                <a:gd name="T57" fmla="*/ 1551 h 1729"/>
                <a:gd name="T58" fmla="*/ 895 w 1236"/>
                <a:gd name="T59" fmla="*/ 1398 h 1729"/>
                <a:gd name="T60" fmla="*/ 1088 w 1236"/>
                <a:gd name="T61" fmla="*/ 1121 h 1729"/>
                <a:gd name="T62" fmla="*/ 1228 w 1236"/>
                <a:gd name="T63" fmla="*/ 962 h 1729"/>
                <a:gd name="T64" fmla="*/ 1069 w 1236"/>
                <a:gd name="T65" fmla="*/ 660 h 1729"/>
                <a:gd name="T66" fmla="*/ 1145 w 1236"/>
                <a:gd name="T67" fmla="*/ 471 h 1729"/>
                <a:gd name="T68" fmla="*/ 939 w 1236"/>
                <a:gd name="T69" fmla="*/ 331 h 1729"/>
                <a:gd name="T70" fmla="*/ 877 w 1236"/>
                <a:gd name="T71" fmla="*/ 239 h 1729"/>
                <a:gd name="T72" fmla="*/ 918 w 1236"/>
                <a:gd name="T73" fmla="*/ 76 h 1729"/>
                <a:gd name="T74" fmla="*/ 729 w 1236"/>
                <a:gd name="T75" fmla="*/ 71 h 1729"/>
                <a:gd name="T76" fmla="*/ 577 w 1236"/>
                <a:gd name="T77" fmla="*/ 194 h 1729"/>
                <a:gd name="T78" fmla="*/ 628 w 1236"/>
                <a:gd name="T79" fmla="*/ 348 h 1729"/>
                <a:gd name="T80" fmla="*/ 546 w 1236"/>
                <a:gd name="T81" fmla="*/ 461 h 1729"/>
                <a:gd name="T82" fmla="*/ 422 w 1236"/>
                <a:gd name="T83" fmla="*/ 384 h 1729"/>
                <a:gd name="T84" fmla="*/ 307 w 1236"/>
                <a:gd name="T85" fmla="*/ 284 h 1729"/>
                <a:gd name="T86" fmla="*/ 357 w 1236"/>
                <a:gd name="T87" fmla="*/ 365 h 1729"/>
                <a:gd name="T88" fmla="*/ 395 w 1236"/>
                <a:gd name="T89" fmla="*/ 558 h 1729"/>
                <a:gd name="T90" fmla="*/ 262 w 1236"/>
                <a:gd name="T91" fmla="*/ 738 h 1729"/>
                <a:gd name="T92" fmla="*/ 278 w 1236"/>
                <a:gd name="T93" fmla="*/ 865 h 1729"/>
                <a:gd name="T94" fmla="*/ 158 w 1236"/>
                <a:gd name="T95" fmla="*/ 996 h 1729"/>
                <a:gd name="T96" fmla="*/ 57 w 1236"/>
                <a:gd name="T97" fmla="*/ 1086 h 1729"/>
                <a:gd name="T98" fmla="*/ 17 w 1236"/>
                <a:gd name="T99" fmla="*/ 1280 h 1729"/>
                <a:gd name="T100" fmla="*/ 87 w 1236"/>
                <a:gd name="T101" fmla="*/ 1301 h 1729"/>
                <a:gd name="T102" fmla="*/ 196 w 1236"/>
                <a:gd name="T103" fmla="*/ 1339 h 1729"/>
                <a:gd name="T104" fmla="*/ 142 w 1236"/>
                <a:gd name="T105" fmla="*/ 1448 h 1729"/>
                <a:gd name="T106" fmla="*/ 85 w 1236"/>
                <a:gd name="T107" fmla="*/ 1514 h 1729"/>
                <a:gd name="T108" fmla="*/ 218 w 1236"/>
                <a:gd name="T109" fmla="*/ 1509 h 1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36" h="1729">
                  <a:moveTo>
                    <a:pt x="396" y="1729"/>
                  </a:moveTo>
                  <a:lnTo>
                    <a:pt x="396" y="1729"/>
                  </a:lnTo>
                  <a:lnTo>
                    <a:pt x="387" y="1645"/>
                  </a:lnTo>
                  <a:lnTo>
                    <a:pt x="398" y="1614"/>
                  </a:lnTo>
                  <a:lnTo>
                    <a:pt x="349" y="1548"/>
                  </a:lnTo>
                  <a:lnTo>
                    <a:pt x="355" y="1537"/>
                  </a:lnTo>
                  <a:lnTo>
                    <a:pt x="249" y="1499"/>
                  </a:lnTo>
                  <a:lnTo>
                    <a:pt x="233" y="1520"/>
                  </a:lnTo>
                  <a:lnTo>
                    <a:pt x="211" y="1514"/>
                  </a:lnTo>
                  <a:lnTo>
                    <a:pt x="216" y="1476"/>
                  </a:lnTo>
                  <a:lnTo>
                    <a:pt x="201" y="1470"/>
                  </a:lnTo>
                  <a:lnTo>
                    <a:pt x="188" y="1498"/>
                  </a:lnTo>
                  <a:lnTo>
                    <a:pt x="137" y="1558"/>
                  </a:lnTo>
                  <a:lnTo>
                    <a:pt x="112" y="1556"/>
                  </a:lnTo>
                  <a:lnTo>
                    <a:pt x="95" y="1519"/>
                  </a:lnTo>
                  <a:lnTo>
                    <a:pt x="80" y="1522"/>
                  </a:lnTo>
                  <a:lnTo>
                    <a:pt x="74" y="1499"/>
                  </a:lnTo>
                  <a:lnTo>
                    <a:pt x="63" y="1500"/>
                  </a:lnTo>
                  <a:lnTo>
                    <a:pt x="36" y="1454"/>
                  </a:lnTo>
                  <a:lnTo>
                    <a:pt x="63" y="1404"/>
                  </a:lnTo>
                  <a:lnTo>
                    <a:pt x="83" y="1416"/>
                  </a:lnTo>
                  <a:lnTo>
                    <a:pt x="123" y="1405"/>
                  </a:lnTo>
                  <a:lnTo>
                    <a:pt x="141" y="1434"/>
                  </a:lnTo>
                  <a:lnTo>
                    <a:pt x="152" y="1409"/>
                  </a:lnTo>
                  <a:lnTo>
                    <a:pt x="155" y="1405"/>
                  </a:lnTo>
                  <a:lnTo>
                    <a:pt x="205" y="1357"/>
                  </a:lnTo>
                  <a:lnTo>
                    <a:pt x="210" y="1354"/>
                  </a:lnTo>
                  <a:lnTo>
                    <a:pt x="226" y="1346"/>
                  </a:lnTo>
                  <a:lnTo>
                    <a:pt x="219" y="1326"/>
                  </a:lnTo>
                  <a:lnTo>
                    <a:pt x="196" y="1348"/>
                  </a:lnTo>
                  <a:lnTo>
                    <a:pt x="163" y="1325"/>
                  </a:lnTo>
                  <a:lnTo>
                    <a:pt x="149" y="1304"/>
                  </a:lnTo>
                  <a:lnTo>
                    <a:pt x="147" y="1299"/>
                  </a:lnTo>
                  <a:lnTo>
                    <a:pt x="125" y="1288"/>
                  </a:lnTo>
                  <a:lnTo>
                    <a:pt x="106" y="1288"/>
                  </a:lnTo>
                  <a:lnTo>
                    <a:pt x="104" y="1292"/>
                  </a:lnTo>
                  <a:lnTo>
                    <a:pt x="89" y="1308"/>
                  </a:lnTo>
                  <a:lnTo>
                    <a:pt x="66" y="1302"/>
                  </a:lnTo>
                  <a:lnTo>
                    <a:pt x="57" y="1281"/>
                  </a:lnTo>
                  <a:lnTo>
                    <a:pt x="48" y="1278"/>
                  </a:lnTo>
                  <a:lnTo>
                    <a:pt x="47" y="1298"/>
                  </a:lnTo>
                  <a:lnTo>
                    <a:pt x="14" y="1311"/>
                  </a:lnTo>
                  <a:lnTo>
                    <a:pt x="0" y="1306"/>
                  </a:lnTo>
                  <a:lnTo>
                    <a:pt x="11" y="1278"/>
                  </a:lnTo>
                  <a:lnTo>
                    <a:pt x="15" y="1251"/>
                  </a:lnTo>
                  <a:lnTo>
                    <a:pt x="9" y="1229"/>
                  </a:lnTo>
                  <a:lnTo>
                    <a:pt x="20" y="1205"/>
                  </a:lnTo>
                  <a:lnTo>
                    <a:pt x="8" y="1112"/>
                  </a:lnTo>
                  <a:lnTo>
                    <a:pt x="20" y="1094"/>
                  </a:lnTo>
                  <a:lnTo>
                    <a:pt x="9" y="1076"/>
                  </a:lnTo>
                  <a:lnTo>
                    <a:pt x="54" y="1079"/>
                  </a:lnTo>
                  <a:lnTo>
                    <a:pt x="90" y="1038"/>
                  </a:lnTo>
                  <a:lnTo>
                    <a:pt x="111" y="1042"/>
                  </a:lnTo>
                  <a:lnTo>
                    <a:pt x="124" y="1054"/>
                  </a:lnTo>
                  <a:lnTo>
                    <a:pt x="130" y="1057"/>
                  </a:lnTo>
                  <a:lnTo>
                    <a:pt x="157" y="1043"/>
                  </a:lnTo>
                  <a:lnTo>
                    <a:pt x="164" y="1009"/>
                  </a:lnTo>
                  <a:lnTo>
                    <a:pt x="148" y="998"/>
                  </a:lnTo>
                  <a:lnTo>
                    <a:pt x="177" y="964"/>
                  </a:lnTo>
                  <a:lnTo>
                    <a:pt x="193" y="951"/>
                  </a:lnTo>
                  <a:lnTo>
                    <a:pt x="210" y="926"/>
                  </a:lnTo>
                  <a:lnTo>
                    <a:pt x="208" y="918"/>
                  </a:lnTo>
                  <a:lnTo>
                    <a:pt x="221" y="899"/>
                  </a:lnTo>
                  <a:lnTo>
                    <a:pt x="268" y="850"/>
                  </a:lnTo>
                  <a:lnTo>
                    <a:pt x="277" y="856"/>
                  </a:lnTo>
                  <a:lnTo>
                    <a:pt x="299" y="831"/>
                  </a:lnTo>
                  <a:lnTo>
                    <a:pt x="301" y="822"/>
                  </a:lnTo>
                  <a:lnTo>
                    <a:pt x="311" y="790"/>
                  </a:lnTo>
                  <a:lnTo>
                    <a:pt x="292" y="767"/>
                  </a:lnTo>
                  <a:lnTo>
                    <a:pt x="274" y="773"/>
                  </a:lnTo>
                  <a:lnTo>
                    <a:pt x="247" y="767"/>
                  </a:lnTo>
                  <a:lnTo>
                    <a:pt x="256" y="733"/>
                  </a:lnTo>
                  <a:lnTo>
                    <a:pt x="287" y="719"/>
                  </a:lnTo>
                  <a:lnTo>
                    <a:pt x="308" y="677"/>
                  </a:lnTo>
                  <a:lnTo>
                    <a:pt x="349" y="651"/>
                  </a:lnTo>
                  <a:lnTo>
                    <a:pt x="361" y="607"/>
                  </a:lnTo>
                  <a:lnTo>
                    <a:pt x="348" y="564"/>
                  </a:lnTo>
                  <a:lnTo>
                    <a:pt x="365" y="533"/>
                  </a:lnTo>
                  <a:lnTo>
                    <a:pt x="395" y="550"/>
                  </a:lnTo>
                  <a:lnTo>
                    <a:pt x="419" y="530"/>
                  </a:lnTo>
                  <a:lnTo>
                    <a:pt x="405" y="501"/>
                  </a:lnTo>
                  <a:lnTo>
                    <a:pt x="379" y="466"/>
                  </a:lnTo>
                  <a:lnTo>
                    <a:pt x="399" y="417"/>
                  </a:lnTo>
                  <a:lnTo>
                    <a:pt x="412" y="400"/>
                  </a:lnTo>
                  <a:lnTo>
                    <a:pt x="384" y="362"/>
                  </a:lnTo>
                  <a:lnTo>
                    <a:pt x="365" y="370"/>
                  </a:lnTo>
                  <a:lnTo>
                    <a:pt x="379" y="419"/>
                  </a:lnTo>
                  <a:lnTo>
                    <a:pt x="353" y="426"/>
                  </a:lnTo>
                  <a:lnTo>
                    <a:pt x="310" y="353"/>
                  </a:lnTo>
                  <a:lnTo>
                    <a:pt x="283" y="344"/>
                  </a:lnTo>
                  <a:lnTo>
                    <a:pt x="276" y="300"/>
                  </a:lnTo>
                  <a:lnTo>
                    <a:pt x="303" y="278"/>
                  </a:lnTo>
                  <a:lnTo>
                    <a:pt x="334" y="254"/>
                  </a:lnTo>
                  <a:lnTo>
                    <a:pt x="361" y="232"/>
                  </a:lnTo>
                  <a:lnTo>
                    <a:pt x="418" y="262"/>
                  </a:lnTo>
                  <a:lnTo>
                    <a:pt x="411" y="295"/>
                  </a:lnTo>
                  <a:lnTo>
                    <a:pt x="464" y="353"/>
                  </a:lnTo>
                  <a:lnTo>
                    <a:pt x="458" y="361"/>
                  </a:lnTo>
                  <a:lnTo>
                    <a:pt x="433" y="383"/>
                  </a:lnTo>
                  <a:lnTo>
                    <a:pt x="454" y="397"/>
                  </a:lnTo>
                  <a:lnTo>
                    <a:pt x="473" y="375"/>
                  </a:lnTo>
                  <a:lnTo>
                    <a:pt x="510" y="391"/>
                  </a:lnTo>
                  <a:lnTo>
                    <a:pt x="525" y="445"/>
                  </a:lnTo>
                  <a:lnTo>
                    <a:pt x="506" y="464"/>
                  </a:lnTo>
                  <a:lnTo>
                    <a:pt x="513" y="477"/>
                  </a:lnTo>
                  <a:lnTo>
                    <a:pt x="542" y="456"/>
                  </a:lnTo>
                  <a:lnTo>
                    <a:pt x="556" y="437"/>
                  </a:lnTo>
                  <a:lnTo>
                    <a:pt x="559" y="432"/>
                  </a:lnTo>
                  <a:lnTo>
                    <a:pt x="563" y="429"/>
                  </a:lnTo>
                  <a:lnTo>
                    <a:pt x="575" y="415"/>
                  </a:lnTo>
                  <a:lnTo>
                    <a:pt x="565" y="382"/>
                  </a:lnTo>
                  <a:lnTo>
                    <a:pt x="593" y="332"/>
                  </a:lnTo>
                  <a:lnTo>
                    <a:pt x="615" y="329"/>
                  </a:lnTo>
                  <a:lnTo>
                    <a:pt x="627" y="339"/>
                  </a:lnTo>
                  <a:lnTo>
                    <a:pt x="645" y="321"/>
                  </a:lnTo>
                  <a:lnTo>
                    <a:pt x="628" y="311"/>
                  </a:lnTo>
                  <a:lnTo>
                    <a:pt x="625" y="299"/>
                  </a:lnTo>
                  <a:lnTo>
                    <a:pt x="614" y="283"/>
                  </a:lnTo>
                  <a:lnTo>
                    <a:pt x="597" y="251"/>
                  </a:lnTo>
                  <a:lnTo>
                    <a:pt x="575" y="205"/>
                  </a:lnTo>
                  <a:lnTo>
                    <a:pt x="570" y="196"/>
                  </a:lnTo>
                  <a:lnTo>
                    <a:pt x="562" y="163"/>
                  </a:lnTo>
                  <a:lnTo>
                    <a:pt x="565" y="112"/>
                  </a:lnTo>
                  <a:lnTo>
                    <a:pt x="519" y="92"/>
                  </a:lnTo>
                  <a:lnTo>
                    <a:pt x="523" y="74"/>
                  </a:lnTo>
                  <a:lnTo>
                    <a:pt x="610" y="84"/>
                  </a:lnTo>
                  <a:lnTo>
                    <a:pt x="728" y="64"/>
                  </a:lnTo>
                  <a:lnTo>
                    <a:pt x="773" y="52"/>
                  </a:lnTo>
                  <a:lnTo>
                    <a:pt x="856" y="9"/>
                  </a:lnTo>
                  <a:lnTo>
                    <a:pt x="892" y="0"/>
                  </a:lnTo>
                  <a:lnTo>
                    <a:pt x="908" y="34"/>
                  </a:lnTo>
                  <a:lnTo>
                    <a:pt x="922" y="44"/>
                  </a:lnTo>
                  <a:lnTo>
                    <a:pt x="925" y="78"/>
                  </a:lnTo>
                  <a:lnTo>
                    <a:pt x="906" y="98"/>
                  </a:lnTo>
                  <a:lnTo>
                    <a:pt x="849" y="130"/>
                  </a:lnTo>
                  <a:lnTo>
                    <a:pt x="848" y="132"/>
                  </a:lnTo>
                  <a:lnTo>
                    <a:pt x="865" y="132"/>
                  </a:lnTo>
                  <a:lnTo>
                    <a:pt x="877" y="172"/>
                  </a:lnTo>
                  <a:lnTo>
                    <a:pt x="869" y="204"/>
                  </a:lnTo>
                  <a:lnTo>
                    <a:pt x="884" y="240"/>
                  </a:lnTo>
                  <a:lnTo>
                    <a:pt x="871" y="257"/>
                  </a:lnTo>
                  <a:lnTo>
                    <a:pt x="867" y="285"/>
                  </a:lnTo>
                  <a:lnTo>
                    <a:pt x="866" y="285"/>
                  </a:lnTo>
                  <a:lnTo>
                    <a:pt x="837" y="319"/>
                  </a:lnTo>
                  <a:lnTo>
                    <a:pt x="847" y="324"/>
                  </a:lnTo>
                  <a:lnTo>
                    <a:pt x="893" y="326"/>
                  </a:lnTo>
                  <a:lnTo>
                    <a:pt x="921" y="306"/>
                  </a:lnTo>
                  <a:lnTo>
                    <a:pt x="941" y="324"/>
                  </a:lnTo>
                  <a:lnTo>
                    <a:pt x="976" y="324"/>
                  </a:lnTo>
                  <a:lnTo>
                    <a:pt x="1027" y="350"/>
                  </a:lnTo>
                  <a:lnTo>
                    <a:pt x="1140" y="335"/>
                  </a:lnTo>
                  <a:lnTo>
                    <a:pt x="1154" y="356"/>
                  </a:lnTo>
                  <a:lnTo>
                    <a:pt x="1180" y="351"/>
                  </a:lnTo>
                  <a:lnTo>
                    <a:pt x="1192" y="436"/>
                  </a:lnTo>
                  <a:lnTo>
                    <a:pt x="1145" y="480"/>
                  </a:lnTo>
                  <a:lnTo>
                    <a:pt x="1100" y="441"/>
                  </a:lnTo>
                  <a:lnTo>
                    <a:pt x="1074" y="468"/>
                  </a:lnTo>
                  <a:lnTo>
                    <a:pt x="1132" y="519"/>
                  </a:lnTo>
                  <a:lnTo>
                    <a:pt x="1110" y="551"/>
                  </a:lnTo>
                  <a:lnTo>
                    <a:pt x="1110" y="581"/>
                  </a:lnTo>
                  <a:lnTo>
                    <a:pt x="1073" y="646"/>
                  </a:lnTo>
                  <a:lnTo>
                    <a:pt x="1075" y="661"/>
                  </a:lnTo>
                  <a:lnTo>
                    <a:pt x="1075" y="662"/>
                  </a:lnTo>
                  <a:lnTo>
                    <a:pt x="1049" y="711"/>
                  </a:lnTo>
                  <a:lnTo>
                    <a:pt x="1059" y="729"/>
                  </a:lnTo>
                  <a:lnTo>
                    <a:pt x="1077" y="781"/>
                  </a:lnTo>
                  <a:lnTo>
                    <a:pt x="1068" y="859"/>
                  </a:lnTo>
                  <a:lnTo>
                    <a:pt x="1172" y="891"/>
                  </a:lnTo>
                  <a:lnTo>
                    <a:pt x="1164" y="931"/>
                  </a:lnTo>
                  <a:lnTo>
                    <a:pt x="1236" y="958"/>
                  </a:lnTo>
                  <a:lnTo>
                    <a:pt x="1228" y="1007"/>
                  </a:lnTo>
                  <a:lnTo>
                    <a:pt x="1230" y="1066"/>
                  </a:lnTo>
                  <a:lnTo>
                    <a:pt x="1174" y="1096"/>
                  </a:lnTo>
                  <a:lnTo>
                    <a:pt x="1157" y="1070"/>
                  </a:lnTo>
                  <a:lnTo>
                    <a:pt x="1131" y="1070"/>
                  </a:lnTo>
                  <a:lnTo>
                    <a:pt x="1130" y="1110"/>
                  </a:lnTo>
                  <a:lnTo>
                    <a:pt x="1095" y="1125"/>
                  </a:lnTo>
                  <a:lnTo>
                    <a:pt x="1111" y="1260"/>
                  </a:lnTo>
                  <a:lnTo>
                    <a:pt x="1063" y="1301"/>
                  </a:lnTo>
                  <a:lnTo>
                    <a:pt x="1026" y="1286"/>
                  </a:lnTo>
                  <a:lnTo>
                    <a:pt x="983" y="1353"/>
                  </a:lnTo>
                  <a:lnTo>
                    <a:pt x="934" y="1381"/>
                  </a:lnTo>
                  <a:lnTo>
                    <a:pt x="899" y="1403"/>
                  </a:lnTo>
                  <a:lnTo>
                    <a:pt x="881" y="1435"/>
                  </a:lnTo>
                  <a:lnTo>
                    <a:pt x="841" y="1450"/>
                  </a:lnTo>
                  <a:lnTo>
                    <a:pt x="835" y="1403"/>
                  </a:lnTo>
                  <a:lnTo>
                    <a:pt x="795" y="1440"/>
                  </a:lnTo>
                  <a:lnTo>
                    <a:pt x="740" y="1477"/>
                  </a:lnTo>
                  <a:lnTo>
                    <a:pt x="725" y="1523"/>
                  </a:lnTo>
                  <a:lnTo>
                    <a:pt x="667" y="1555"/>
                  </a:lnTo>
                  <a:lnTo>
                    <a:pt x="654" y="1582"/>
                  </a:lnTo>
                  <a:lnTo>
                    <a:pt x="566" y="1582"/>
                  </a:lnTo>
                  <a:lnTo>
                    <a:pt x="518" y="1615"/>
                  </a:lnTo>
                  <a:lnTo>
                    <a:pt x="472" y="1699"/>
                  </a:lnTo>
                  <a:lnTo>
                    <a:pt x="396" y="1729"/>
                  </a:lnTo>
                  <a:close/>
                  <a:moveTo>
                    <a:pt x="394" y="1645"/>
                  </a:moveTo>
                  <a:lnTo>
                    <a:pt x="394" y="1645"/>
                  </a:lnTo>
                  <a:lnTo>
                    <a:pt x="401" y="1720"/>
                  </a:lnTo>
                  <a:lnTo>
                    <a:pt x="467" y="1694"/>
                  </a:lnTo>
                  <a:lnTo>
                    <a:pt x="514" y="1610"/>
                  </a:lnTo>
                  <a:lnTo>
                    <a:pt x="564" y="1575"/>
                  </a:lnTo>
                  <a:lnTo>
                    <a:pt x="650" y="1575"/>
                  </a:lnTo>
                  <a:lnTo>
                    <a:pt x="662" y="1551"/>
                  </a:lnTo>
                  <a:lnTo>
                    <a:pt x="720" y="1518"/>
                  </a:lnTo>
                  <a:lnTo>
                    <a:pt x="734" y="1473"/>
                  </a:lnTo>
                  <a:lnTo>
                    <a:pt x="791" y="1435"/>
                  </a:lnTo>
                  <a:lnTo>
                    <a:pt x="839" y="1389"/>
                  </a:lnTo>
                  <a:lnTo>
                    <a:pt x="847" y="1441"/>
                  </a:lnTo>
                  <a:lnTo>
                    <a:pt x="876" y="1429"/>
                  </a:lnTo>
                  <a:lnTo>
                    <a:pt x="895" y="1398"/>
                  </a:lnTo>
                  <a:lnTo>
                    <a:pt x="930" y="1376"/>
                  </a:lnTo>
                  <a:lnTo>
                    <a:pt x="979" y="1347"/>
                  </a:lnTo>
                  <a:lnTo>
                    <a:pt x="1023" y="1278"/>
                  </a:lnTo>
                  <a:lnTo>
                    <a:pt x="1062" y="1293"/>
                  </a:lnTo>
                  <a:lnTo>
                    <a:pt x="1104" y="1258"/>
                  </a:lnTo>
                  <a:lnTo>
                    <a:pt x="1103" y="1249"/>
                  </a:lnTo>
                  <a:lnTo>
                    <a:pt x="1088" y="1121"/>
                  </a:lnTo>
                  <a:lnTo>
                    <a:pt x="1123" y="1105"/>
                  </a:lnTo>
                  <a:lnTo>
                    <a:pt x="1124" y="1063"/>
                  </a:lnTo>
                  <a:lnTo>
                    <a:pt x="1161" y="1063"/>
                  </a:lnTo>
                  <a:lnTo>
                    <a:pt x="1176" y="1087"/>
                  </a:lnTo>
                  <a:lnTo>
                    <a:pt x="1223" y="1062"/>
                  </a:lnTo>
                  <a:lnTo>
                    <a:pt x="1221" y="1006"/>
                  </a:lnTo>
                  <a:lnTo>
                    <a:pt x="1228" y="962"/>
                  </a:lnTo>
                  <a:lnTo>
                    <a:pt x="1157" y="936"/>
                  </a:lnTo>
                  <a:lnTo>
                    <a:pt x="1164" y="896"/>
                  </a:lnTo>
                  <a:lnTo>
                    <a:pt x="1061" y="864"/>
                  </a:lnTo>
                  <a:lnTo>
                    <a:pt x="1070" y="781"/>
                  </a:lnTo>
                  <a:lnTo>
                    <a:pt x="1053" y="732"/>
                  </a:lnTo>
                  <a:lnTo>
                    <a:pt x="1041" y="712"/>
                  </a:lnTo>
                  <a:lnTo>
                    <a:pt x="1069" y="660"/>
                  </a:lnTo>
                  <a:lnTo>
                    <a:pt x="1066" y="645"/>
                  </a:lnTo>
                  <a:lnTo>
                    <a:pt x="1103" y="580"/>
                  </a:lnTo>
                  <a:lnTo>
                    <a:pt x="1103" y="549"/>
                  </a:lnTo>
                  <a:lnTo>
                    <a:pt x="1123" y="520"/>
                  </a:lnTo>
                  <a:lnTo>
                    <a:pt x="1065" y="468"/>
                  </a:lnTo>
                  <a:lnTo>
                    <a:pt x="1099" y="431"/>
                  </a:lnTo>
                  <a:lnTo>
                    <a:pt x="1145" y="471"/>
                  </a:lnTo>
                  <a:lnTo>
                    <a:pt x="1185" y="433"/>
                  </a:lnTo>
                  <a:lnTo>
                    <a:pt x="1174" y="359"/>
                  </a:lnTo>
                  <a:lnTo>
                    <a:pt x="1151" y="363"/>
                  </a:lnTo>
                  <a:lnTo>
                    <a:pt x="1137" y="342"/>
                  </a:lnTo>
                  <a:lnTo>
                    <a:pt x="1026" y="357"/>
                  </a:lnTo>
                  <a:lnTo>
                    <a:pt x="975" y="330"/>
                  </a:lnTo>
                  <a:lnTo>
                    <a:pt x="939" y="331"/>
                  </a:lnTo>
                  <a:lnTo>
                    <a:pt x="920" y="314"/>
                  </a:lnTo>
                  <a:lnTo>
                    <a:pt x="895" y="333"/>
                  </a:lnTo>
                  <a:lnTo>
                    <a:pt x="844" y="330"/>
                  </a:lnTo>
                  <a:lnTo>
                    <a:pt x="826" y="321"/>
                  </a:lnTo>
                  <a:lnTo>
                    <a:pt x="861" y="282"/>
                  </a:lnTo>
                  <a:lnTo>
                    <a:pt x="865" y="254"/>
                  </a:lnTo>
                  <a:lnTo>
                    <a:pt x="877" y="239"/>
                  </a:lnTo>
                  <a:lnTo>
                    <a:pt x="862" y="205"/>
                  </a:lnTo>
                  <a:lnTo>
                    <a:pt x="870" y="173"/>
                  </a:lnTo>
                  <a:lnTo>
                    <a:pt x="860" y="138"/>
                  </a:lnTo>
                  <a:lnTo>
                    <a:pt x="841" y="139"/>
                  </a:lnTo>
                  <a:lnTo>
                    <a:pt x="842" y="125"/>
                  </a:lnTo>
                  <a:lnTo>
                    <a:pt x="903" y="92"/>
                  </a:lnTo>
                  <a:lnTo>
                    <a:pt x="918" y="76"/>
                  </a:lnTo>
                  <a:lnTo>
                    <a:pt x="915" y="48"/>
                  </a:lnTo>
                  <a:lnTo>
                    <a:pt x="902" y="38"/>
                  </a:lnTo>
                  <a:lnTo>
                    <a:pt x="888" y="8"/>
                  </a:lnTo>
                  <a:lnTo>
                    <a:pt x="858" y="16"/>
                  </a:lnTo>
                  <a:lnTo>
                    <a:pt x="776" y="59"/>
                  </a:lnTo>
                  <a:lnTo>
                    <a:pt x="747" y="66"/>
                  </a:lnTo>
                  <a:lnTo>
                    <a:pt x="729" y="71"/>
                  </a:lnTo>
                  <a:lnTo>
                    <a:pt x="611" y="91"/>
                  </a:lnTo>
                  <a:lnTo>
                    <a:pt x="610" y="91"/>
                  </a:lnTo>
                  <a:lnTo>
                    <a:pt x="528" y="81"/>
                  </a:lnTo>
                  <a:lnTo>
                    <a:pt x="526" y="88"/>
                  </a:lnTo>
                  <a:lnTo>
                    <a:pt x="571" y="108"/>
                  </a:lnTo>
                  <a:lnTo>
                    <a:pt x="569" y="163"/>
                  </a:lnTo>
                  <a:lnTo>
                    <a:pt x="577" y="194"/>
                  </a:lnTo>
                  <a:lnTo>
                    <a:pt x="581" y="202"/>
                  </a:lnTo>
                  <a:lnTo>
                    <a:pt x="603" y="248"/>
                  </a:lnTo>
                  <a:lnTo>
                    <a:pt x="619" y="280"/>
                  </a:lnTo>
                  <a:lnTo>
                    <a:pt x="631" y="296"/>
                  </a:lnTo>
                  <a:lnTo>
                    <a:pt x="634" y="307"/>
                  </a:lnTo>
                  <a:lnTo>
                    <a:pt x="656" y="320"/>
                  </a:lnTo>
                  <a:lnTo>
                    <a:pt x="628" y="348"/>
                  </a:lnTo>
                  <a:lnTo>
                    <a:pt x="613" y="336"/>
                  </a:lnTo>
                  <a:lnTo>
                    <a:pt x="597" y="338"/>
                  </a:lnTo>
                  <a:lnTo>
                    <a:pt x="572" y="383"/>
                  </a:lnTo>
                  <a:lnTo>
                    <a:pt x="583" y="417"/>
                  </a:lnTo>
                  <a:lnTo>
                    <a:pt x="564" y="437"/>
                  </a:lnTo>
                  <a:lnTo>
                    <a:pt x="562" y="441"/>
                  </a:lnTo>
                  <a:lnTo>
                    <a:pt x="546" y="461"/>
                  </a:lnTo>
                  <a:lnTo>
                    <a:pt x="512" y="487"/>
                  </a:lnTo>
                  <a:lnTo>
                    <a:pt x="497" y="464"/>
                  </a:lnTo>
                  <a:lnTo>
                    <a:pt x="517" y="443"/>
                  </a:lnTo>
                  <a:lnTo>
                    <a:pt x="504" y="396"/>
                  </a:lnTo>
                  <a:lnTo>
                    <a:pt x="475" y="383"/>
                  </a:lnTo>
                  <a:lnTo>
                    <a:pt x="455" y="406"/>
                  </a:lnTo>
                  <a:lnTo>
                    <a:pt x="422" y="384"/>
                  </a:lnTo>
                  <a:lnTo>
                    <a:pt x="453" y="357"/>
                  </a:lnTo>
                  <a:lnTo>
                    <a:pt x="455" y="353"/>
                  </a:lnTo>
                  <a:lnTo>
                    <a:pt x="404" y="297"/>
                  </a:lnTo>
                  <a:lnTo>
                    <a:pt x="410" y="266"/>
                  </a:lnTo>
                  <a:lnTo>
                    <a:pt x="362" y="240"/>
                  </a:lnTo>
                  <a:lnTo>
                    <a:pt x="339" y="259"/>
                  </a:lnTo>
                  <a:lnTo>
                    <a:pt x="307" y="284"/>
                  </a:lnTo>
                  <a:lnTo>
                    <a:pt x="283" y="303"/>
                  </a:lnTo>
                  <a:lnTo>
                    <a:pt x="289" y="339"/>
                  </a:lnTo>
                  <a:lnTo>
                    <a:pt x="314" y="348"/>
                  </a:lnTo>
                  <a:lnTo>
                    <a:pt x="315" y="349"/>
                  </a:lnTo>
                  <a:lnTo>
                    <a:pt x="356" y="418"/>
                  </a:lnTo>
                  <a:lnTo>
                    <a:pt x="370" y="414"/>
                  </a:lnTo>
                  <a:lnTo>
                    <a:pt x="357" y="365"/>
                  </a:lnTo>
                  <a:lnTo>
                    <a:pt x="386" y="354"/>
                  </a:lnTo>
                  <a:lnTo>
                    <a:pt x="421" y="401"/>
                  </a:lnTo>
                  <a:lnTo>
                    <a:pt x="404" y="421"/>
                  </a:lnTo>
                  <a:lnTo>
                    <a:pt x="386" y="465"/>
                  </a:lnTo>
                  <a:lnTo>
                    <a:pt x="411" y="498"/>
                  </a:lnTo>
                  <a:lnTo>
                    <a:pt x="427" y="532"/>
                  </a:lnTo>
                  <a:lnTo>
                    <a:pt x="395" y="558"/>
                  </a:lnTo>
                  <a:lnTo>
                    <a:pt x="368" y="542"/>
                  </a:lnTo>
                  <a:lnTo>
                    <a:pt x="355" y="565"/>
                  </a:lnTo>
                  <a:lnTo>
                    <a:pt x="368" y="607"/>
                  </a:lnTo>
                  <a:lnTo>
                    <a:pt x="354" y="655"/>
                  </a:lnTo>
                  <a:lnTo>
                    <a:pt x="313" y="681"/>
                  </a:lnTo>
                  <a:lnTo>
                    <a:pt x="292" y="724"/>
                  </a:lnTo>
                  <a:lnTo>
                    <a:pt x="262" y="738"/>
                  </a:lnTo>
                  <a:lnTo>
                    <a:pt x="255" y="762"/>
                  </a:lnTo>
                  <a:lnTo>
                    <a:pt x="274" y="766"/>
                  </a:lnTo>
                  <a:lnTo>
                    <a:pt x="294" y="759"/>
                  </a:lnTo>
                  <a:lnTo>
                    <a:pt x="319" y="789"/>
                  </a:lnTo>
                  <a:lnTo>
                    <a:pt x="307" y="823"/>
                  </a:lnTo>
                  <a:lnTo>
                    <a:pt x="305" y="835"/>
                  </a:lnTo>
                  <a:lnTo>
                    <a:pt x="278" y="865"/>
                  </a:lnTo>
                  <a:lnTo>
                    <a:pt x="269" y="859"/>
                  </a:lnTo>
                  <a:lnTo>
                    <a:pt x="226" y="904"/>
                  </a:lnTo>
                  <a:lnTo>
                    <a:pt x="215" y="919"/>
                  </a:lnTo>
                  <a:lnTo>
                    <a:pt x="218" y="927"/>
                  </a:lnTo>
                  <a:lnTo>
                    <a:pt x="197" y="956"/>
                  </a:lnTo>
                  <a:lnTo>
                    <a:pt x="182" y="968"/>
                  </a:lnTo>
                  <a:lnTo>
                    <a:pt x="158" y="996"/>
                  </a:lnTo>
                  <a:lnTo>
                    <a:pt x="172" y="1006"/>
                  </a:lnTo>
                  <a:lnTo>
                    <a:pt x="163" y="1048"/>
                  </a:lnTo>
                  <a:lnTo>
                    <a:pt x="129" y="1065"/>
                  </a:lnTo>
                  <a:lnTo>
                    <a:pt x="119" y="1059"/>
                  </a:lnTo>
                  <a:lnTo>
                    <a:pt x="108" y="1048"/>
                  </a:lnTo>
                  <a:lnTo>
                    <a:pt x="92" y="1045"/>
                  </a:lnTo>
                  <a:lnTo>
                    <a:pt x="57" y="1086"/>
                  </a:lnTo>
                  <a:lnTo>
                    <a:pt x="22" y="1083"/>
                  </a:lnTo>
                  <a:lnTo>
                    <a:pt x="28" y="1094"/>
                  </a:lnTo>
                  <a:lnTo>
                    <a:pt x="15" y="1114"/>
                  </a:lnTo>
                  <a:lnTo>
                    <a:pt x="27" y="1206"/>
                  </a:lnTo>
                  <a:lnTo>
                    <a:pt x="16" y="1230"/>
                  </a:lnTo>
                  <a:lnTo>
                    <a:pt x="21" y="1251"/>
                  </a:lnTo>
                  <a:lnTo>
                    <a:pt x="17" y="1280"/>
                  </a:lnTo>
                  <a:lnTo>
                    <a:pt x="9" y="1302"/>
                  </a:lnTo>
                  <a:lnTo>
                    <a:pt x="14" y="1304"/>
                  </a:lnTo>
                  <a:lnTo>
                    <a:pt x="40" y="1293"/>
                  </a:lnTo>
                  <a:lnTo>
                    <a:pt x="42" y="1268"/>
                  </a:lnTo>
                  <a:lnTo>
                    <a:pt x="62" y="1276"/>
                  </a:lnTo>
                  <a:lnTo>
                    <a:pt x="71" y="1296"/>
                  </a:lnTo>
                  <a:lnTo>
                    <a:pt x="87" y="1301"/>
                  </a:lnTo>
                  <a:lnTo>
                    <a:pt x="98" y="1288"/>
                  </a:lnTo>
                  <a:lnTo>
                    <a:pt x="102" y="1281"/>
                  </a:lnTo>
                  <a:lnTo>
                    <a:pt x="127" y="1282"/>
                  </a:lnTo>
                  <a:lnTo>
                    <a:pt x="152" y="1294"/>
                  </a:lnTo>
                  <a:lnTo>
                    <a:pt x="155" y="1301"/>
                  </a:lnTo>
                  <a:lnTo>
                    <a:pt x="168" y="1320"/>
                  </a:lnTo>
                  <a:lnTo>
                    <a:pt x="196" y="1339"/>
                  </a:lnTo>
                  <a:lnTo>
                    <a:pt x="222" y="1314"/>
                  </a:lnTo>
                  <a:lnTo>
                    <a:pt x="234" y="1350"/>
                  </a:lnTo>
                  <a:lnTo>
                    <a:pt x="213" y="1359"/>
                  </a:lnTo>
                  <a:lnTo>
                    <a:pt x="209" y="1362"/>
                  </a:lnTo>
                  <a:lnTo>
                    <a:pt x="192" y="1379"/>
                  </a:lnTo>
                  <a:lnTo>
                    <a:pt x="157" y="1413"/>
                  </a:lnTo>
                  <a:lnTo>
                    <a:pt x="142" y="1448"/>
                  </a:lnTo>
                  <a:lnTo>
                    <a:pt x="120" y="1413"/>
                  </a:lnTo>
                  <a:lnTo>
                    <a:pt x="81" y="1423"/>
                  </a:lnTo>
                  <a:lnTo>
                    <a:pt x="66" y="1413"/>
                  </a:lnTo>
                  <a:lnTo>
                    <a:pt x="44" y="1454"/>
                  </a:lnTo>
                  <a:lnTo>
                    <a:pt x="67" y="1493"/>
                  </a:lnTo>
                  <a:lnTo>
                    <a:pt x="80" y="1492"/>
                  </a:lnTo>
                  <a:lnTo>
                    <a:pt x="85" y="1514"/>
                  </a:lnTo>
                  <a:lnTo>
                    <a:pt x="99" y="1512"/>
                  </a:lnTo>
                  <a:lnTo>
                    <a:pt x="117" y="1550"/>
                  </a:lnTo>
                  <a:lnTo>
                    <a:pt x="134" y="1551"/>
                  </a:lnTo>
                  <a:lnTo>
                    <a:pt x="182" y="1494"/>
                  </a:lnTo>
                  <a:lnTo>
                    <a:pt x="198" y="1461"/>
                  </a:lnTo>
                  <a:lnTo>
                    <a:pt x="223" y="1472"/>
                  </a:lnTo>
                  <a:lnTo>
                    <a:pt x="218" y="1509"/>
                  </a:lnTo>
                  <a:lnTo>
                    <a:pt x="231" y="1512"/>
                  </a:lnTo>
                  <a:lnTo>
                    <a:pt x="247" y="1491"/>
                  </a:lnTo>
                  <a:lnTo>
                    <a:pt x="364" y="1534"/>
                  </a:lnTo>
                  <a:lnTo>
                    <a:pt x="357" y="1548"/>
                  </a:lnTo>
                  <a:lnTo>
                    <a:pt x="405" y="1613"/>
                  </a:lnTo>
                  <a:lnTo>
                    <a:pt x="394" y="1645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" name="Freeform 30"/>
            <p:cNvSpPr>
              <a:spLocks/>
            </p:cNvSpPr>
            <p:nvPr/>
          </p:nvSpPr>
          <p:spPr bwMode="auto">
            <a:xfrm>
              <a:off x="2648" y="2771"/>
              <a:ext cx="30" cy="28"/>
            </a:xfrm>
            <a:custGeom>
              <a:avLst/>
              <a:gdLst>
                <a:gd name="T0" fmla="*/ 45 w 50"/>
                <a:gd name="T1" fmla="*/ 0 h 48"/>
                <a:gd name="T2" fmla="*/ 45 w 50"/>
                <a:gd name="T3" fmla="*/ 0 h 48"/>
                <a:gd name="T4" fmla="*/ 50 w 50"/>
                <a:gd name="T5" fmla="*/ 27 h 48"/>
                <a:gd name="T6" fmla="*/ 19 w 50"/>
                <a:gd name="T7" fmla="*/ 48 h 48"/>
                <a:gd name="T8" fmla="*/ 9 w 50"/>
                <a:gd name="T9" fmla="*/ 44 h 48"/>
                <a:gd name="T10" fmla="*/ 0 w 50"/>
                <a:gd name="T11" fmla="*/ 9 h 48"/>
                <a:gd name="T12" fmla="*/ 45 w 50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48">
                  <a:moveTo>
                    <a:pt x="45" y="0"/>
                  </a:moveTo>
                  <a:lnTo>
                    <a:pt x="45" y="0"/>
                  </a:lnTo>
                  <a:lnTo>
                    <a:pt x="50" y="27"/>
                  </a:lnTo>
                  <a:lnTo>
                    <a:pt x="19" y="48"/>
                  </a:lnTo>
                  <a:lnTo>
                    <a:pt x="9" y="44"/>
                  </a:lnTo>
                  <a:lnTo>
                    <a:pt x="0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6" name="Freeform 31"/>
            <p:cNvSpPr>
              <a:spLocks noEditPoints="1"/>
            </p:cNvSpPr>
            <p:nvPr/>
          </p:nvSpPr>
          <p:spPr bwMode="auto">
            <a:xfrm>
              <a:off x="2645" y="2768"/>
              <a:ext cx="35" cy="34"/>
            </a:xfrm>
            <a:custGeom>
              <a:avLst/>
              <a:gdLst>
                <a:gd name="T0" fmla="*/ 24 w 57"/>
                <a:gd name="T1" fmla="*/ 56 h 56"/>
                <a:gd name="T2" fmla="*/ 24 w 57"/>
                <a:gd name="T3" fmla="*/ 56 h 56"/>
                <a:gd name="T4" fmla="*/ 10 w 57"/>
                <a:gd name="T5" fmla="*/ 51 h 56"/>
                <a:gd name="T6" fmla="*/ 0 w 57"/>
                <a:gd name="T7" fmla="*/ 11 h 56"/>
                <a:gd name="T8" fmla="*/ 52 w 57"/>
                <a:gd name="T9" fmla="*/ 0 h 56"/>
                <a:gd name="T10" fmla="*/ 57 w 57"/>
                <a:gd name="T11" fmla="*/ 32 h 56"/>
                <a:gd name="T12" fmla="*/ 24 w 57"/>
                <a:gd name="T13" fmla="*/ 56 h 56"/>
                <a:gd name="T14" fmla="*/ 15 w 57"/>
                <a:gd name="T15" fmla="*/ 46 h 56"/>
                <a:gd name="T16" fmla="*/ 15 w 57"/>
                <a:gd name="T17" fmla="*/ 46 h 56"/>
                <a:gd name="T18" fmla="*/ 23 w 57"/>
                <a:gd name="T19" fmla="*/ 48 h 56"/>
                <a:gd name="T20" fmla="*/ 50 w 57"/>
                <a:gd name="T21" fmla="*/ 29 h 56"/>
                <a:gd name="T22" fmla="*/ 46 w 57"/>
                <a:gd name="T23" fmla="*/ 8 h 56"/>
                <a:gd name="T24" fmla="*/ 8 w 57"/>
                <a:gd name="T25" fmla="*/ 16 h 56"/>
                <a:gd name="T26" fmla="*/ 15 w 57"/>
                <a:gd name="T27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56">
                  <a:moveTo>
                    <a:pt x="24" y="56"/>
                  </a:moveTo>
                  <a:lnTo>
                    <a:pt x="24" y="56"/>
                  </a:lnTo>
                  <a:lnTo>
                    <a:pt x="10" y="51"/>
                  </a:lnTo>
                  <a:lnTo>
                    <a:pt x="0" y="11"/>
                  </a:lnTo>
                  <a:lnTo>
                    <a:pt x="52" y="0"/>
                  </a:lnTo>
                  <a:lnTo>
                    <a:pt x="57" y="32"/>
                  </a:lnTo>
                  <a:lnTo>
                    <a:pt x="24" y="56"/>
                  </a:lnTo>
                  <a:close/>
                  <a:moveTo>
                    <a:pt x="15" y="46"/>
                  </a:moveTo>
                  <a:lnTo>
                    <a:pt x="15" y="46"/>
                  </a:lnTo>
                  <a:lnTo>
                    <a:pt x="23" y="48"/>
                  </a:lnTo>
                  <a:lnTo>
                    <a:pt x="50" y="29"/>
                  </a:lnTo>
                  <a:lnTo>
                    <a:pt x="46" y="8"/>
                  </a:lnTo>
                  <a:lnTo>
                    <a:pt x="8" y="16"/>
                  </a:lnTo>
                  <a:lnTo>
                    <a:pt x="15" y="46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2333" y="2031"/>
              <a:ext cx="1997" cy="1818"/>
            </a:xfrm>
            <a:custGeom>
              <a:avLst/>
              <a:gdLst>
                <a:gd name="T0" fmla="*/ 752 w 3325"/>
                <a:gd name="T1" fmla="*/ 2559 h 3026"/>
                <a:gd name="T2" fmla="*/ 714 w 3325"/>
                <a:gd name="T3" fmla="*/ 2903 h 3026"/>
                <a:gd name="T4" fmla="*/ 936 w 3325"/>
                <a:gd name="T5" fmla="*/ 2879 h 3026"/>
                <a:gd name="T6" fmla="*/ 1240 w 3325"/>
                <a:gd name="T7" fmla="*/ 2875 h 3026"/>
                <a:gd name="T8" fmla="*/ 1389 w 3325"/>
                <a:gd name="T9" fmla="*/ 2803 h 3026"/>
                <a:gd name="T10" fmla="*/ 1760 w 3325"/>
                <a:gd name="T11" fmla="*/ 2755 h 3026"/>
                <a:gd name="T12" fmla="*/ 2256 w 3325"/>
                <a:gd name="T13" fmla="*/ 2477 h 3026"/>
                <a:gd name="T14" fmla="*/ 2440 w 3325"/>
                <a:gd name="T15" fmla="*/ 2306 h 3026"/>
                <a:gd name="T16" fmla="*/ 2875 w 3325"/>
                <a:gd name="T17" fmla="*/ 2408 h 3026"/>
                <a:gd name="T18" fmla="*/ 3244 w 3325"/>
                <a:gd name="T19" fmla="*/ 2012 h 3026"/>
                <a:gd name="T20" fmla="*/ 3325 w 3325"/>
                <a:gd name="T21" fmla="*/ 1837 h 3026"/>
                <a:gd name="T22" fmla="*/ 3142 w 3325"/>
                <a:gd name="T23" fmla="*/ 1613 h 3026"/>
                <a:gd name="T24" fmla="*/ 2686 w 3325"/>
                <a:gd name="T25" fmla="*/ 1720 h 3026"/>
                <a:gd name="T26" fmla="*/ 2470 w 3325"/>
                <a:gd name="T27" fmla="*/ 1623 h 3026"/>
                <a:gd name="T28" fmla="*/ 2210 w 3325"/>
                <a:gd name="T29" fmla="*/ 1536 h 3026"/>
                <a:gd name="T30" fmla="*/ 2126 w 3325"/>
                <a:gd name="T31" fmla="*/ 1262 h 3026"/>
                <a:gd name="T32" fmla="*/ 2166 w 3325"/>
                <a:gd name="T33" fmla="*/ 958 h 3026"/>
                <a:gd name="T34" fmla="*/ 2106 w 3325"/>
                <a:gd name="T35" fmla="*/ 704 h 3026"/>
                <a:gd name="T36" fmla="*/ 2072 w 3325"/>
                <a:gd name="T37" fmla="*/ 372 h 3026"/>
                <a:gd name="T38" fmla="*/ 1977 w 3325"/>
                <a:gd name="T39" fmla="*/ 184 h 3026"/>
                <a:gd name="T40" fmla="*/ 1688 w 3325"/>
                <a:gd name="T41" fmla="*/ 95 h 3026"/>
                <a:gd name="T42" fmla="*/ 1492 w 3325"/>
                <a:gd name="T43" fmla="*/ 140 h 3026"/>
                <a:gd name="T44" fmla="*/ 1576 w 3325"/>
                <a:gd name="T45" fmla="*/ 283 h 3026"/>
                <a:gd name="T46" fmla="*/ 1688 w 3325"/>
                <a:gd name="T47" fmla="*/ 399 h 3026"/>
                <a:gd name="T48" fmla="*/ 1643 w 3325"/>
                <a:gd name="T49" fmla="*/ 519 h 3026"/>
                <a:gd name="T50" fmla="*/ 1505 w 3325"/>
                <a:gd name="T51" fmla="*/ 531 h 3026"/>
                <a:gd name="T52" fmla="*/ 1388 w 3325"/>
                <a:gd name="T53" fmla="*/ 522 h 3026"/>
                <a:gd name="T54" fmla="*/ 1258 w 3325"/>
                <a:gd name="T55" fmla="*/ 690 h 3026"/>
                <a:gd name="T56" fmla="*/ 1209 w 3325"/>
                <a:gd name="T57" fmla="*/ 754 h 3026"/>
                <a:gd name="T58" fmla="*/ 1092 w 3325"/>
                <a:gd name="T59" fmla="*/ 597 h 3026"/>
                <a:gd name="T60" fmla="*/ 1202 w 3325"/>
                <a:gd name="T61" fmla="*/ 523 h 3026"/>
                <a:gd name="T62" fmla="*/ 1222 w 3325"/>
                <a:gd name="T63" fmla="*/ 417 h 3026"/>
                <a:gd name="T64" fmla="*/ 1079 w 3325"/>
                <a:gd name="T65" fmla="*/ 422 h 3026"/>
                <a:gd name="T66" fmla="*/ 1144 w 3325"/>
                <a:gd name="T67" fmla="*/ 249 h 3026"/>
                <a:gd name="T68" fmla="*/ 1269 w 3325"/>
                <a:gd name="T69" fmla="*/ 154 h 3026"/>
                <a:gd name="T70" fmla="*/ 1447 w 3325"/>
                <a:gd name="T71" fmla="*/ 0 h 3026"/>
                <a:gd name="T72" fmla="*/ 1101 w 3325"/>
                <a:gd name="T73" fmla="*/ 28 h 3026"/>
                <a:gd name="T74" fmla="*/ 846 w 3325"/>
                <a:gd name="T75" fmla="*/ 112 h 3026"/>
                <a:gd name="T76" fmla="*/ 630 w 3325"/>
                <a:gd name="T77" fmla="*/ 88 h 3026"/>
                <a:gd name="T78" fmla="*/ 411 w 3325"/>
                <a:gd name="T79" fmla="*/ 243 h 3026"/>
                <a:gd name="T80" fmla="*/ 360 w 3325"/>
                <a:gd name="T81" fmla="*/ 346 h 3026"/>
                <a:gd name="T82" fmla="*/ 177 w 3325"/>
                <a:gd name="T83" fmla="*/ 413 h 3026"/>
                <a:gd name="T84" fmla="*/ 53 w 3325"/>
                <a:gd name="T85" fmla="*/ 600 h 3026"/>
                <a:gd name="T86" fmla="*/ 189 w 3325"/>
                <a:gd name="T87" fmla="*/ 634 h 3026"/>
                <a:gd name="T88" fmla="*/ 337 w 3325"/>
                <a:gd name="T89" fmla="*/ 637 h 3026"/>
                <a:gd name="T90" fmla="*/ 444 w 3325"/>
                <a:gd name="T91" fmla="*/ 823 h 3026"/>
                <a:gd name="T92" fmla="*/ 348 w 3325"/>
                <a:gd name="T93" fmla="*/ 979 h 3026"/>
                <a:gd name="T94" fmla="*/ 607 w 3325"/>
                <a:gd name="T95" fmla="*/ 1021 h 3026"/>
                <a:gd name="T96" fmla="*/ 750 w 3325"/>
                <a:gd name="T97" fmla="*/ 998 h 3026"/>
                <a:gd name="T98" fmla="*/ 719 w 3325"/>
                <a:gd name="T99" fmla="*/ 1135 h 3026"/>
                <a:gd name="T100" fmla="*/ 739 w 3325"/>
                <a:gd name="T101" fmla="*/ 1292 h 3026"/>
                <a:gd name="T102" fmla="*/ 1022 w 3325"/>
                <a:gd name="T103" fmla="*/ 1317 h 3026"/>
                <a:gd name="T104" fmla="*/ 951 w 3325"/>
                <a:gd name="T105" fmla="*/ 1542 h 3026"/>
                <a:gd name="T106" fmla="*/ 1013 w 3325"/>
                <a:gd name="T107" fmla="*/ 1855 h 3026"/>
                <a:gd name="T108" fmla="*/ 1004 w 3325"/>
                <a:gd name="T109" fmla="*/ 2028 h 3026"/>
                <a:gd name="T110" fmla="*/ 907 w 3325"/>
                <a:gd name="T111" fmla="*/ 2259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25" h="3026">
                  <a:moveTo>
                    <a:pt x="776" y="2341"/>
                  </a:moveTo>
                  <a:lnTo>
                    <a:pt x="776" y="2341"/>
                  </a:lnTo>
                  <a:lnTo>
                    <a:pt x="795" y="2413"/>
                  </a:lnTo>
                  <a:lnTo>
                    <a:pt x="802" y="2436"/>
                  </a:lnTo>
                  <a:lnTo>
                    <a:pt x="783" y="2474"/>
                  </a:lnTo>
                  <a:lnTo>
                    <a:pt x="749" y="2540"/>
                  </a:lnTo>
                  <a:lnTo>
                    <a:pt x="752" y="2559"/>
                  </a:lnTo>
                  <a:lnTo>
                    <a:pt x="766" y="2640"/>
                  </a:lnTo>
                  <a:lnTo>
                    <a:pt x="748" y="2671"/>
                  </a:lnTo>
                  <a:lnTo>
                    <a:pt x="745" y="2676"/>
                  </a:lnTo>
                  <a:lnTo>
                    <a:pt x="688" y="2684"/>
                  </a:lnTo>
                  <a:lnTo>
                    <a:pt x="721" y="2762"/>
                  </a:lnTo>
                  <a:lnTo>
                    <a:pt x="684" y="2868"/>
                  </a:lnTo>
                  <a:lnTo>
                    <a:pt x="714" y="2903"/>
                  </a:lnTo>
                  <a:lnTo>
                    <a:pt x="719" y="2928"/>
                  </a:lnTo>
                  <a:lnTo>
                    <a:pt x="725" y="2959"/>
                  </a:lnTo>
                  <a:lnTo>
                    <a:pt x="738" y="3026"/>
                  </a:lnTo>
                  <a:lnTo>
                    <a:pt x="809" y="3015"/>
                  </a:lnTo>
                  <a:lnTo>
                    <a:pt x="829" y="2991"/>
                  </a:lnTo>
                  <a:lnTo>
                    <a:pt x="828" y="2931"/>
                  </a:lnTo>
                  <a:lnTo>
                    <a:pt x="936" y="2879"/>
                  </a:lnTo>
                  <a:lnTo>
                    <a:pt x="927" y="2965"/>
                  </a:lnTo>
                  <a:lnTo>
                    <a:pt x="947" y="2977"/>
                  </a:lnTo>
                  <a:lnTo>
                    <a:pt x="1033" y="2948"/>
                  </a:lnTo>
                  <a:lnTo>
                    <a:pt x="1081" y="2910"/>
                  </a:lnTo>
                  <a:lnTo>
                    <a:pt x="1118" y="2884"/>
                  </a:lnTo>
                  <a:lnTo>
                    <a:pt x="1199" y="2847"/>
                  </a:lnTo>
                  <a:lnTo>
                    <a:pt x="1240" y="2875"/>
                  </a:lnTo>
                  <a:lnTo>
                    <a:pt x="1285" y="2849"/>
                  </a:lnTo>
                  <a:lnTo>
                    <a:pt x="1301" y="2894"/>
                  </a:lnTo>
                  <a:lnTo>
                    <a:pt x="1327" y="2896"/>
                  </a:lnTo>
                  <a:lnTo>
                    <a:pt x="1344" y="2878"/>
                  </a:lnTo>
                  <a:lnTo>
                    <a:pt x="1421" y="2873"/>
                  </a:lnTo>
                  <a:lnTo>
                    <a:pt x="1445" y="2838"/>
                  </a:lnTo>
                  <a:lnTo>
                    <a:pt x="1389" y="2803"/>
                  </a:lnTo>
                  <a:lnTo>
                    <a:pt x="1400" y="2775"/>
                  </a:lnTo>
                  <a:lnTo>
                    <a:pt x="1444" y="2763"/>
                  </a:lnTo>
                  <a:lnTo>
                    <a:pt x="1504" y="2762"/>
                  </a:lnTo>
                  <a:lnTo>
                    <a:pt x="1530" y="2770"/>
                  </a:lnTo>
                  <a:lnTo>
                    <a:pt x="1561" y="2695"/>
                  </a:lnTo>
                  <a:lnTo>
                    <a:pt x="1593" y="2667"/>
                  </a:lnTo>
                  <a:lnTo>
                    <a:pt x="1760" y="2755"/>
                  </a:lnTo>
                  <a:lnTo>
                    <a:pt x="1827" y="2733"/>
                  </a:lnTo>
                  <a:lnTo>
                    <a:pt x="1846" y="2720"/>
                  </a:lnTo>
                  <a:lnTo>
                    <a:pt x="1893" y="2683"/>
                  </a:lnTo>
                  <a:lnTo>
                    <a:pt x="2050" y="2566"/>
                  </a:lnTo>
                  <a:lnTo>
                    <a:pt x="2124" y="2565"/>
                  </a:lnTo>
                  <a:lnTo>
                    <a:pt x="2231" y="2513"/>
                  </a:lnTo>
                  <a:lnTo>
                    <a:pt x="2256" y="2477"/>
                  </a:lnTo>
                  <a:lnTo>
                    <a:pt x="2310" y="2458"/>
                  </a:lnTo>
                  <a:lnTo>
                    <a:pt x="2325" y="2426"/>
                  </a:lnTo>
                  <a:lnTo>
                    <a:pt x="2299" y="2378"/>
                  </a:lnTo>
                  <a:lnTo>
                    <a:pt x="2317" y="2358"/>
                  </a:lnTo>
                  <a:lnTo>
                    <a:pt x="2351" y="2346"/>
                  </a:lnTo>
                  <a:lnTo>
                    <a:pt x="2371" y="2319"/>
                  </a:lnTo>
                  <a:lnTo>
                    <a:pt x="2440" y="2306"/>
                  </a:lnTo>
                  <a:lnTo>
                    <a:pt x="2505" y="2337"/>
                  </a:lnTo>
                  <a:lnTo>
                    <a:pt x="2530" y="2328"/>
                  </a:lnTo>
                  <a:lnTo>
                    <a:pt x="2622" y="2353"/>
                  </a:lnTo>
                  <a:lnTo>
                    <a:pt x="2646" y="2384"/>
                  </a:lnTo>
                  <a:lnTo>
                    <a:pt x="2743" y="2398"/>
                  </a:lnTo>
                  <a:lnTo>
                    <a:pt x="2765" y="2426"/>
                  </a:lnTo>
                  <a:lnTo>
                    <a:pt x="2875" y="2408"/>
                  </a:lnTo>
                  <a:lnTo>
                    <a:pt x="2918" y="2399"/>
                  </a:lnTo>
                  <a:lnTo>
                    <a:pt x="2969" y="2371"/>
                  </a:lnTo>
                  <a:lnTo>
                    <a:pt x="3033" y="2331"/>
                  </a:lnTo>
                  <a:lnTo>
                    <a:pt x="3119" y="2239"/>
                  </a:lnTo>
                  <a:lnTo>
                    <a:pt x="3142" y="2160"/>
                  </a:lnTo>
                  <a:lnTo>
                    <a:pt x="3153" y="2082"/>
                  </a:lnTo>
                  <a:lnTo>
                    <a:pt x="3244" y="2012"/>
                  </a:lnTo>
                  <a:lnTo>
                    <a:pt x="3243" y="2011"/>
                  </a:lnTo>
                  <a:lnTo>
                    <a:pt x="3210" y="1957"/>
                  </a:lnTo>
                  <a:lnTo>
                    <a:pt x="3208" y="1916"/>
                  </a:lnTo>
                  <a:lnTo>
                    <a:pt x="3234" y="1888"/>
                  </a:lnTo>
                  <a:lnTo>
                    <a:pt x="3270" y="1922"/>
                  </a:lnTo>
                  <a:lnTo>
                    <a:pt x="3319" y="1914"/>
                  </a:lnTo>
                  <a:lnTo>
                    <a:pt x="3325" y="1837"/>
                  </a:lnTo>
                  <a:lnTo>
                    <a:pt x="3290" y="1720"/>
                  </a:lnTo>
                  <a:lnTo>
                    <a:pt x="3309" y="1686"/>
                  </a:lnTo>
                  <a:lnTo>
                    <a:pt x="3305" y="1665"/>
                  </a:lnTo>
                  <a:lnTo>
                    <a:pt x="3243" y="1657"/>
                  </a:lnTo>
                  <a:lnTo>
                    <a:pt x="3200" y="1681"/>
                  </a:lnTo>
                  <a:lnTo>
                    <a:pt x="3183" y="1646"/>
                  </a:lnTo>
                  <a:lnTo>
                    <a:pt x="3142" y="1613"/>
                  </a:lnTo>
                  <a:lnTo>
                    <a:pt x="3043" y="1653"/>
                  </a:lnTo>
                  <a:lnTo>
                    <a:pt x="2961" y="1716"/>
                  </a:lnTo>
                  <a:lnTo>
                    <a:pt x="2887" y="1677"/>
                  </a:lnTo>
                  <a:lnTo>
                    <a:pt x="2853" y="1699"/>
                  </a:lnTo>
                  <a:lnTo>
                    <a:pt x="2789" y="1666"/>
                  </a:lnTo>
                  <a:lnTo>
                    <a:pt x="2727" y="1699"/>
                  </a:lnTo>
                  <a:lnTo>
                    <a:pt x="2686" y="1720"/>
                  </a:lnTo>
                  <a:lnTo>
                    <a:pt x="2632" y="1677"/>
                  </a:lnTo>
                  <a:lnTo>
                    <a:pt x="2627" y="1672"/>
                  </a:lnTo>
                  <a:lnTo>
                    <a:pt x="2586" y="1662"/>
                  </a:lnTo>
                  <a:lnTo>
                    <a:pt x="2558" y="1624"/>
                  </a:lnTo>
                  <a:lnTo>
                    <a:pt x="2515" y="1624"/>
                  </a:lnTo>
                  <a:lnTo>
                    <a:pt x="2471" y="1622"/>
                  </a:lnTo>
                  <a:lnTo>
                    <a:pt x="2470" y="1623"/>
                  </a:lnTo>
                  <a:lnTo>
                    <a:pt x="2415" y="1617"/>
                  </a:lnTo>
                  <a:lnTo>
                    <a:pt x="2340" y="1661"/>
                  </a:lnTo>
                  <a:lnTo>
                    <a:pt x="2293" y="1623"/>
                  </a:lnTo>
                  <a:lnTo>
                    <a:pt x="2276" y="1610"/>
                  </a:lnTo>
                  <a:lnTo>
                    <a:pt x="2274" y="1602"/>
                  </a:lnTo>
                  <a:lnTo>
                    <a:pt x="2269" y="1586"/>
                  </a:lnTo>
                  <a:lnTo>
                    <a:pt x="2210" y="1536"/>
                  </a:lnTo>
                  <a:lnTo>
                    <a:pt x="2159" y="1493"/>
                  </a:lnTo>
                  <a:lnTo>
                    <a:pt x="2107" y="1449"/>
                  </a:lnTo>
                  <a:lnTo>
                    <a:pt x="2099" y="1442"/>
                  </a:lnTo>
                  <a:lnTo>
                    <a:pt x="2075" y="1327"/>
                  </a:lnTo>
                  <a:lnTo>
                    <a:pt x="2105" y="1313"/>
                  </a:lnTo>
                  <a:lnTo>
                    <a:pt x="2108" y="1306"/>
                  </a:lnTo>
                  <a:lnTo>
                    <a:pt x="2126" y="1262"/>
                  </a:lnTo>
                  <a:lnTo>
                    <a:pt x="2092" y="1237"/>
                  </a:lnTo>
                  <a:lnTo>
                    <a:pt x="2104" y="1208"/>
                  </a:lnTo>
                  <a:lnTo>
                    <a:pt x="2192" y="1176"/>
                  </a:lnTo>
                  <a:lnTo>
                    <a:pt x="2269" y="1034"/>
                  </a:lnTo>
                  <a:lnTo>
                    <a:pt x="2269" y="956"/>
                  </a:lnTo>
                  <a:lnTo>
                    <a:pt x="2236" y="960"/>
                  </a:lnTo>
                  <a:lnTo>
                    <a:pt x="2166" y="958"/>
                  </a:lnTo>
                  <a:lnTo>
                    <a:pt x="2163" y="958"/>
                  </a:lnTo>
                  <a:lnTo>
                    <a:pt x="2143" y="886"/>
                  </a:lnTo>
                  <a:lnTo>
                    <a:pt x="2092" y="826"/>
                  </a:lnTo>
                  <a:lnTo>
                    <a:pt x="2093" y="823"/>
                  </a:lnTo>
                  <a:lnTo>
                    <a:pt x="2115" y="738"/>
                  </a:lnTo>
                  <a:lnTo>
                    <a:pt x="2101" y="732"/>
                  </a:lnTo>
                  <a:lnTo>
                    <a:pt x="2106" y="704"/>
                  </a:lnTo>
                  <a:lnTo>
                    <a:pt x="2089" y="623"/>
                  </a:lnTo>
                  <a:lnTo>
                    <a:pt x="2102" y="600"/>
                  </a:lnTo>
                  <a:lnTo>
                    <a:pt x="2128" y="587"/>
                  </a:lnTo>
                  <a:lnTo>
                    <a:pt x="2120" y="529"/>
                  </a:lnTo>
                  <a:lnTo>
                    <a:pt x="2109" y="474"/>
                  </a:lnTo>
                  <a:lnTo>
                    <a:pt x="2117" y="442"/>
                  </a:lnTo>
                  <a:lnTo>
                    <a:pt x="2072" y="372"/>
                  </a:lnTo>
                  <a:lnTo>
                    <a:pt x="2067" y="375"/>
                  </a:lnTo>
                  <a:lnTo>
                    <a:pt x="2044" y="316"/>
                  </a:lnTo>
                  <a:lnTo>
                    <a:pt x="2028" y="300"/>
                  </a:lnTo>
                  <a:lnTo>
                    <a:pt x="2028" y="265"/>
                  </a:lnTo>
                  <a:lnTo>
                    <a:pt x="2005" y="207"/>
                  </a:lnTo>
                  <a:lnTo>
                    <a:pt x="2000" y="171"/>
                  </a:lnTo>
                  <a:lnTo>
                    <a:pt x="1977" y="184"/>
                  </a:lnTo>
                  <a:lnTo>
                    <a:pt x="1951" y="163"/>
                  </a:lnTo>
                  <a:lnTo>
                    <a:pt x="1919" y="200"/>
                  </a:lnTo>
                  <a:lnTo>
                    <a:pt x="1881" y="157"/>
                  </a:lnTo>
                  <a:lnTo>
                    <a:pt x="1858" y="194"/>
                  </a:lnTo>
                  <a:lnTo>
                    <a:pt x="1820" y="189"/>
                  </a:lnTo>
                  <a:lnTo>
                    <a:pt x="1709" y="86"/>
                  </a:lnTo>
                  <a:lnTo>
                    <a:pt x="1688" y="95"/>
                  </a:lnTo>
                  <a:lnTo>
                    <a:pt x="1659" y="108"/>
                  </a:lnTo>
                  <a:lnTo>
                    <a:pt x="1639" y="119"/>
                  </a:lnTo>
                  <a:lnTo>
                    <a:pt x="1636" y="121"/>
                  </a:lnTo>
                  <a:lnTo>
                    <a:pt x="1617" y="122"/>
                  </a:lnTo>
                  <a:lnTo>
                    <a:pt x="1560" y="125"/>
                  </a:lnTo>
                  <a:lnTo>
                    <a:pt x="1548" y="128"/>
                  </a:lnTo>
                  <a:lnTo>
                    <a:pt x="1492" y="140"/>
                  </a:lnTo>
                  <a:lnTo>
                    <a:pt x="1501" y="152"/>
                  </a:lnTo>
                  <a:lnTo>
                    <a:pt x="1515" y="168"/>
                  </a:lnTo>
                  <a:lnTo>
                    <a:pt x="1523" y="178"/>
                  </a:lnTo>
                  <a:lnTo>
                    <a:pt x="1527" y="217"/>
                  </a:lnTo>
                  <a:lnTo>
                    <a:pt x="1528" y="235"/>
                  </a:lnTo>
                  <a:lnTo>
                    <a:pt x="1569" y="268"/>
                  </a:lnTo>
                  <a:lnTo>
                    <a:pt x="1576" y="283"/>
                  </a:lnTo>
                  <a:lnTo>
                    <a:pt x="1618" y="281"/>
                  </a:lnTo>
                  <a:lnTo>
                    <a:pt x="1617" y="305"/>
                  </a:lnTo>
                  <a:lnTo>
                    <a:pt x="1635" y="338"/>
                  </a:lnTo>
                  <a:lnTo>
                    <a:pt x="1636" y="341"/>
                  </a:lnTo>
                  <a:lnTo>
                    <a:pt x="1632" y="366"/>
                  </a:lnTo>
                  <a:lnTo>
                    <a:pt x="1663" y="368"/>
                  </a:lnTo>
                  <a:lnTo>
                    <a:pt x="1688" y="399"/>
                  </a:lnTo>
                  <a:lnTo>
                    <a:pt x="1681" y="418"/>
                  </a:lnTo>
                  <a:lnTo>
                    <a:pt x="1693" y="439"/>
                  </a:lnTo>
                  <a:lnTo>
                    <a:pt x="1686" y="456"/>
                  </a:lnTo>
                  <a:lnTo>
                    <a:pt x="1682" y="468"/>
                  </a:lnTo>
                  <a:lnTo>
                    <a:pt x="1671" y="467"/>
                  </a:lnTo>
                  <a:lnTo>
                    <a:pt x="1644" y="486"/>
                  </a:lnTo>
                  <a:lnTo>
                    <a:pt x="1643" y="519"/>
                  </a:lnTo>
                  <a:lnTo>
                    <a:pt x="1627" y="526"/>
                  </a:lnTo>
                  <a:lnTo>
                    <a:pt x="1617" y="512"/>
                  </a:lnTo>
                  <a:lnTo>
                    <a:pt x="1580" y="514"/>
                  </a:lnTo>
                  <a:lnTo>
                    <a:pt x="1574" y="510"/>
                  </a:lnTo>
                  <a:lnTo>
                    <a:pt x="1544" y="515"/>
                  </a:lnTo>
                  <a:lnTo>
                    <a:pt x="1513" y="519"/>
                  </a:lnTo>
                  <a:lnTo>
                    <a:pt x="1505" y="531"/>
                  </a:lnTo>
                  <a:lnTo>
                    <a:pt x="1482" y="480"/>
                  </a:lnTo>
                  <a:lnTo>
                    <a:pt x="1450" y="465"/>
                  </a:lnTo>
                  <a:lnTo>
                    <a:pt x="1415" y="487"/>
                  </a:lnTo>
                  <a:lnTo>
                    <a:pt x="1402" y="479"/>
                  </a:lnTo>
                  <a:lnTo>
                    <a:pt x="1374" y="491"/>
                  </a:lnTo>
                  <a:lnTo>
                    <a:pt x="1372" y="498"/>
                  </a:lnTo>
                  <a:lnTo>
                    <a:pt x="1388" y="522"/>
                  </a:lnTo>
                  <a:lnTo>
                    <a:pt x="1358" y="569"/>
                  </a:lnTo>
                  <a:lnTo>
                    <a:pt x="1336" y="607"/>
                  </a:lnTo>
                  <a:lnTo>
                    <a:pt x="1310" y="624"/>
                  </a:lnTo>
                  <a:lnTo>
                    <a:pt x="1285" y="635"/>
                  </a:lnTo>
                  <a:lnTo>
                    <a:pt x="1275" y="639"/>
                  </a:lnTo>
                  <a:lnTo>
                    <a:pt x="1246" y="651"/>
                  </a:lnTo>
                  <a:lnTo>
                    <a:pt x="1258" y="690"/>
                  </a:lnTo>
                  <a:lnTo>
                    <a:pt x="1259" y="691"/>
                  </a:lnTo>
                  <a:lnTo>
                    <a:pt x="1272" y="708"/>
                  </a:lnTo>
                  <a:lnTo>
                    <a:pt x="1266" y="728"/>
                  </a:lnTo>
                  <a:lnTo>
                    <a:pt x="1257" y="741"/>
                  </a:lnTo>
                  <a:lnTo>
                    <a:pt x="1232" y="749"/>
                  </a:lnTo>
                  <a:lnTo>
                    <a:pt x="1231" y="749"/>
                  </a:lnTo>
                  <a:lnTo>
                    <a:pt x="1209" y="754"/>
                  </a:lnTo>
                  <a:lnTo>
                    <a:pt x="1192" y="733"/>
                  </a:lnTo>
                  <a:lnTo>
                    <a:pt x="1189" y="675"/>
                  </a:lnTo>
                  <a:lnTo>
                    <a:pt x="1151" y="687"/>
                  </a:lnTo>
                  <a:lnTo>
                    <a:pt x="1144" y="690"/>
                  </a:lnTo>
                  <a:lnTo>
                    <a:pt x="1082" y="689"/>
                  </a:lnTo>
                  <a:lnTo>
                    <a:pt x="1060" y="607"/>
                  </a:lnTo>
                  <a:lnTo>
                    <a:pt x="1092" y="597"/>
                  </a:lnTo>
                  <a:lnTo>
                    <a:pt x="1131" y="620"/>
                  </a:lnTo>
                  <a:lnTo>
                    <a:pt x="1176" y="605"/>
                  </a:lnTo>
                  <a:lnTo>
                    <a:pt x="1194" y="589"/>
                  </a:lnTo>
                  <a:lnTo>
                    <a:pt x="1164" y="567"/>
                  </a:lnTo>
                  <a:lnTo>
                    <a:pt x="1174" y="551"/>
                  </a:lnTo>
                  <a:lnTo>
                    <a:pt x="1205" y="536"/>
                  </a:lnTo>
                  <a:lnTo>
                    <a:pt x="1202" y="523"/>
                  </a:lnTo>
                  <a:lnTo>
                    <a:pt x="1232" y="505"/>
                  </a:lnTo>
                  <a:lnTo>
                    <a:pt x="1268" y="517"/>
                  </a:lnTo>
                  <a:lnTo>
                    <a:pt x="1285" y="508"/>
                  </a:lnTo>
                  <a:lnTo>
                    <a:pt x="1317" y="458"/>
                  </a:lnTo>
                  <a:lnTo>
                    <a:pt x="1284" y="452"/>
                  </a:lnTo>
                  <a:lnTo>
                    <a:pt x="1277" y="400"/>
                  </a:lnTo>
                  <a:lnTo>
                    <a:pt x="1222" y="417"/>
                  </a:lnTo>
                  <a:lnTo>
                    <a:pt x="1200" y="425"/>
                  </a:lnTo>
                  <a:lnTo>
                    <a:pt x="1183" y="429"/>
                  </a:lnTo>
                  <a:lnTo>
                    <a:pt x="1140" y="487"/>
                  </a:lnTo>
                  <a:lnTo>
                    <a:pt x="1104" y="492"/>
                  </a:lnTo>
                  <a:lnTo>
                    <a:pt x="1083" y="489"/>
                  </a:lnTo>
                  <a:lnTo>
                    <a:pt x="1099" y="467"/>
                  </a:lnTo>
                  <a:lnTo>
                    <a:pt x="1079" y="422"/>
                  </a:lnTo>
                  <a:lnTo>
                    <a:pt x="1048" y="389"/>
                  </a:lnTo>
                  <a:lnTo>
                    <a:pt x="1025" y="398"/>
                  </a:lnTo>
                  <a:lnTo>
                    <a:pt x="1005" y="350"/>
                  </a:lnTo>
                  <a:lnTo>
                    <a:pt x="1000" y="335"/>
                  </a:lnTo>
                  <a:lnTo>
                    <a:pt x="996" y="319"/>
                  </a:lnTo>
                  <a:lnTo>
                    <a:pt x="1117" y="261"/>
                  </a:lnTo>
                  <a:lnTo>
                    <a:pt x="1144" y="249"/>
                  </a:lnTo>
                  <a:lnTo>
                    <a:pt x="1147" y="248"/>
                  </a:lnTo>
                  <a:lnTo>
                    <a:pt x="1163" y="242"/>
                  </a:lnTo>
                  <a:lnTo>
                    <a:pt x="1153" y="213"/>
                  </a:lnTo>
                  <a:lnTo>
                    <a:pt x="1180" y="198"/>
                  </a:lnTo>
                  <a:lnTo>
                    <a:pt x="1214" y="180"/>
                  </a:lnTo>
                  <a:lnTo>
                    <a:pt x="1256" y="175"/>
                  </a:lnTo>
                  <a:lnTo>
                    <a:pt x="1269" y="154"/>
                  </a:lnTo>
                  <a:lnTo>
                    <a:pt x="1281" y="133"/>
                  </a:lnTo>
                  <a:lnTo>
                    <a:pt x="1291" y="114"/>
                  </a:lnTo>
                  <a:lnTo>
                    <a:pt x="1315" y="104"/>
                  </a:lnTo>
                  <a:lnTo>
                    <a:pt x="1357" y="91"/>
                  </a:lnTo>
                  <a:lnTo>
                    <a:pt x="1407" y="74"/>
                  </a:lnTo>
                  <a:lnTo>
                    <a:pt x="1457" y="12"/>
                  </a:lnTo>
                  <a:lnTo>
                    <a:pt x="1447" y="0"/>
                  </a:lnTo>
                  <a:lnTo>
                    <a:pt x="1359" y="39"/>
                  </a:lnTo>
                  <a:lnTo>
                    <a:pt x="1307" y="61"/>
                  </a:lnTo>
                  <a:lnTo>
                    <a:pt x="1273" y="47"/>
                  </a:lnTo>
                  <a:lnTo>
                    <a:pt x="1207" y="42"/>
                  </a:lnTo>
                  <a:lnTo>
                    <a:pt x="1203" y="42"/>
                  </a:lnTo>
                  <a:lnTo>
                    <a:pt x="1164" y="47"/>
                  </a:lnTo>
                  <a:lnTo>
                    <a:pt x="1101" y="28"/>
                  </a:lnTo>
                  <a:lnTo>
                    <a:pt x="1075" y="22"/>
                  </a:lnTo>
                  <a:lnTo>
                    <a:pt x="1015" y="50"/>
                  </a:lnTo>
                  <a:lnTo>
                    <a:pt x="1012" y="51"/>
                  </a:lnTo>
                  <a:lnTo>
                    <a:pt x="990" y="50"/>
                  </a:lnTo>
                  <a:lnTo>
                    <a:pt x="928" y="104"/>
                  </a:lnTo>
                  <a:lnTo>
                    <a:pt x="871" y="115"/>
                  </a:lnTo>
                  <a:lnTo>
                    <a:pt x="846" y="112"/>
                  </a:lnTo>
                  <a:lnTo>
                    <a:pt x="819" y="112"/>
                  </a:lnTo>
                  <a:lnTo>
                    <a:pt x="773" y="103"/>
                  </a:lnTo>
                  <a:lnTo>
                    <a:pt x="732" y="101"/>
                  </a:lnTo>
                  <a:lnTo>
                    <a:pt x="727" y="101"/>
                  </a:lnTo>
                  <a:lnTo>
                    <a:pt x="718" y="81"/>
                  </a:lnTo>
                  <a:lnTo>
                    <a:pt x="653" y="85"/>
                  </a:lnTo>
                  <a:lnTo>
                    <a:pt x="630" y="88"/>
                  </a:lnTo>
                  <a:lnTo>
                    <a:pt x="644" y="118"/>
                  </a:lnTo>
                  <a:lnTo>
                    <a:pt x="641" y="144"/>
                  </a:lnTo>
                  <a:lnTo>
                    <a:pt x="599" y="161"/>
                  </a:lnTo>
                  <a:lnTo>
                    <a:pt x="603" y="230"/>
                  </a:lnTo>
                  <a:lnTo>
                    <a:pt x="474" y="258"/>
                  </a:lnTo>
                  <a:lnTo>
                    <a:pt x="455" y="225"/>
                  </a:lnTo>
                  <a:lnTo>
                    <a:pt x="411" y="243"/>
                  </a:lnTo>
                  <a:lnTo>
                    <a:pt x="409" y="247"/>
                  </a:lnTo>
                  <a:lnTo>
                    <a:pt x="412" y="275"/>
                  </a:lnTo>
                  <a:lnTo>
                    <a:pt x="388" y="288"/>
                  </a:lnTo>
                  <a:lnTo>
                    <a:pt x="382" y="303"/>
                  </a:lnTo>
                  <a:lnTo>
                    <a:pt x="382" y="305"/>
                  </a:lnTo>
                  <a:lnTo>
                    <a:pt x="363" y="340"/>
                  </a:lnTo>
                  <a:lnTo>
                    <a:pt x="360" y="346"/>
                  </a:lnTo>
                  <a:lnTo>
                    <a:pt x="343" y="376"/>
                  </a:lnTo>
                  <a:lnTo>
                    <a:pt x="324" y="386"/>
                  </a:lnTo>
                  <a:lnTo>
                    <a:pt x="280" y="402"/>
                  </a:lnTo>
                  <a:lnTo>
                    <a:pt x="258" y="442"/>
                  </a:lnTo>
                  <a:lnTo>
                    <a:pt x="199" y="428"/>
                  </a:lnTo>
                  <a:lnTo>
                    <a:pt x="191" y="407"/>
                  </a:lnTo>
                  <a:lnTo>
                    <a:pt x="177" y="413"/>
                  </a:lnTo>
                  <a:lnTo>
                    <a:pt x="166" y="428"/>
                  </a:lnTo>
                  <a:lnTo>
                    <a:pt x="115" y="480"/>
                  </a:lnTo>
                  <a:lnTo>
                    <a:pt x="48" y="519"/>
                  </a:lnTo>
                  <a:lnTo>
                    <a:pt x="24" y="447"/>
                  </a:lnTo>
                  <a:lnTo>
                    <a:pt x="2" y="472"/>
                  </a:lnTo>
                  <a:lnTo>
                    <a:pt x="47" y="585"/>
                  </a:lnTo>
                  <a:lnTo>
                    <a:pt x="53" y="600"/>
                  </a:lnTo>
                  <a:lnTo>
                    <a:pt x="0" y="701"/>
                  </a:lnTo>
                  <a:lnTo>
                    <a:pt x="12" y="717"/>
                  </a:lnTo>
                  <a:lnTo>
                    <a:pt x="52" y="696"/>
                  </a:lnTo>
                  <a:lnTo>
                    <a:pt x="98" y="669"/>
                  </a:lnTo>
                  <a:lnTo>
                    <a:pt x="119" y="657"/>
                  </a:lnTo>
                  <a:lnTo>
                    <a:pt x="163" y="643"/>
                  </a:lnTo>
                  <a:lnTo>
                    <a:pt x="189" y="634"/>
                  </a:lnTo>
                  <a:lnTo>
                    <a:pt x="230" y="628"/>
                  </a:lnTo>
                  <a:lnTo>
                    <a:pt x="257" y="623"/>
                  </a:lnTo>
                  <a:lnTo>
                    <a:pt x="306" y="599"/>
                  </a:lnTo>
                  <a:lnTo>
                    <a:pt x="331" y="601"/>
                  </a:lnTo>
                  <a:lnTo>
                    <a:pt x="358" y="584"/>
                  </a:lnTo>
                  <a:lnTo>
                    <a:pt x="372" y="599"/>
                  </a:lnTo>
                  <a:lnTo>
                    <a:pt x="337" y="637"/>
                  </a:lnTo>
                  <a:lnTo>
                    <a:pt x="365" y="644"/>
                  </a:lnTo>
                  <a:lnTo>
                    <a:pt x="373" y="647"/>
                  </a:lnTo>
                  <a:lnTo>
                    <a:pt x="463" y="710"/>
                  </a:lnTo>
                  <a:lnTo>
                    <a:pt x="469" y="730"/>
                  </a:lnTo>
                  <a:lnTo>
                    <a:pt x="448" y="747"/>
                  </a:lnTo>
                  <a:lnTo>
                    <a:pt x="470" y="802"/>
                  </a:lnTo>
                  <a:lnTo>
                    <a:pt x="444" y="823"/>
                  </a:lnTo>
                  <a:lnTo>
                    <a:pt x="399" y="846"/>
                  </a:lnTo>
                  <a:lnTo>
                    <a:pt x="364" y="873"/>
                  </a:lnTo>
                  <a:lnTo>
                    <a:pt x="356" y="905"/>
                  </a:lnTo>
                  <a:lnTo>
                    <a:pt x="357" y="916"/>
                  </a:lnTo>
                  <a:lnTo>
                    <a:pt x="353" y="938"/>
                  </a:lnTo>
                  <a:lnTo>
                    <a:pt x="349" y="958"/>
                  </a:lnTo>
                  <a:lnTo>
                    <a:pt x="348" y="979"/>
                  </a:lnTo>
                  <a:cubicBezTo>
                    <a:pt x="348" y="979"/>
                    <a:pt x="350" y="1013"/>
                    <a:pt x="350" y="1018"/>
                  </a:cubicBezTo>
                  <a:cubicBezTo>
                    <a:pt x="350" y="1023"/>
                    <a:pt x="371" y="1040"/>
                    <a:pt x="371" y="1040"/>
                  </a:cubicBezTo>
                  <a:lnTo>
                    <a:pt x="455" y="1049"/>
                  </a:lnTo>
                  <a:lnTo>
                    <a:pt x="473" y="1046"/>
                  </a:lnTo>
                  <a:lnTo>
                    <a:pt x="574" y="1029"/>
                  </a:lnTo>
                  <a:lnTo>
                    <a:pt x="592" y="1025"/>
                  </a:lnTo>
                  <a:lnTo>
                    <a:pt x="607" y="1021"/>
                  </a:lnTo>
                  <a:lnTo>
                    <a:pt x="619" y="1018"/>
                  </a:lnTo>
                  <a:lnTo>
                    <a:pt x="643" y="1005"/>
                  </a:lnTo>
                  <a:lnTo>
                    <a:pt x="658" y="997"/>
                  </a:lnTo>
                  <a:lnTo>
                    <a:pt x="676" y="988"/>
                  </a:lnTo>
                  <a:lnTo>
                    <a:pt x="702" y="974"/>
                  </a:lnTo>
                  <a:lnTo>
                    <a:pt x="735" y="966"/>
                  </a:lnTo>
                  <a:lnTo>
                    <a:pt x="750" y="998"/>
                  </a:lnTo>
                  <a:lnTo>
                    <a:pt x="764" y="1008"/>
                  </a:lnTo>
                  <a:lnTo>
                    <a:pt x="766" y="1039"/>
                  </a:lnTo>
                  <a:lnTo>
                    <a:pt x="750" y="1057"/>
                  </a:lnTo>
                  <a:lnTo>
                    <a:pt x="690" y="1089"/>
                  </a:lnTo>
                  <a:lnTo>
                    <a:pt x="690" y="1098"/>
                  </a:lnTo>
                  <a:lnTo>
                    <a:pt x="707" y="1097"/>
                  </a:lnTo>
                  <a:lnTo>
                    <a:pt x="719" y="1135"/>
                  </a:lnTo>
                  <a:lnTo>
                    <a:pt x="710" y="1167"/>
                  </a:lnTo>
                  <a:lnTo>
                    <a:pt x="725" y="1201"/>
                  </a:lnTo>
                  <a:lnTo>
                    <a:pt x="713" y="1218"/>
                  </a:lnTo>
                  <a:lnTo>
                    <a:pt x="709" y="1245"/>
                  </a:lnTo>
                  <a:lnTo>
                    <a:pt x="676" y="1282"/>
                  </a:lnTo>
                  <a:lnTo>
                    <a:pt x="691" y="1289"/>
                  </a:lnTo>
                  <a:lnTo>
                    <a:pt x="739" y="1292"/>
                  </a:lnTo>
                  <a:lnTo>
                    <a:pt x="765" y="1272"/>
                  </a:lnTo>
                  <a:lnTo>
                    <a:pt x="785" y="1290"/>
                  </a:lnTo>
                  <a:lnTo>
                    <a:pt x="821" y="1289"/>
                  </a:lnTo>
                  <a:lnTo>
                    <a:pt x="871" y="1316"/>
                  </a:lnTo>
                  <a:lnTo>
                    <a:pt x="983" y="1300"/>
                  </a:lnTo>
                  <a:lnTo>
                    <a:pt x="998" y="1321"/>
                  </a:lnTo>
                  <a:lnTo>
                    <a:pt x="1022" y="1317"/>
                  </a:lnTo>
                  <a:lnTo>
                    <a:pt x="1034" y="1396"/>
                  </a:lnTo>
                  <a:lnTo>
                    <a:pt x="990" y="1438"/>
                  </a:lnTo>
                  <a:lnTo>
                    <a:pt x="944" y="1398"/>
                  </a:lnTo>
                  <a:lnTo>
                    <a:pt x="915" y="1430"/>
                  </a:lnTo>
                  <a:lnTo>
                    <a:pt x="972" y="1482"/>
                  </a:lnTo>
                  <a:lnTo>
                    <a:pt x="952" y="1512"/>
                  </a:lnTo>
                  <a:lnTo>
                    <a:pt x="951" y="1542"/>
                  </a:lnTo>
                  <a:lnTo>
                    <a:pt x="915" y="1607"/>
                  </a:lnTo>
                  <a:lnTo>
                    <a:pt x="917" y="1622"/>
                  </a:lnTo>
                  <a:lnTo>
                    <a:pt x="890" y="1674"/>
                  </a:lnTo>
                  <a:lnTo>
                    <a:pt x="901" y="1693"/>
                  </a:lnTo>
                  <a:lnTo>
                    <a:pt x="918" y="1743"/>
                  </a:lnTo>
                  <a:lnTo>
                    <a:pt x="910" y="1824"/>
                  </a:lnTo>
                  <a:lnTo>
                    <a:pt x="1013" y="1855"/>
                  </a:lnTo>
                  <a:lnTo>
                    <a:pt x="1005" y="1896"/>
                  </a:lnTo>
                  <a:lnTo>
                    <a:pt x="1015" y="1899"/>
                  </a:lnTo>
                  <a:lnTo>
                    <a:pt x="1077" y="1922"/>
                  </a:lnTo>
                  <a:lnTo>
                    <a:pt x="1069" y="1968"/>
                  </a:lnTo>
                  <a:lnTo>
                    <a:pt x="1071" y="2026"/>
                  </a:lnTo>
                  <a:lnTo>
                    <a:pt x="1020" y="2054"/>
                  </a:lnTo>
                  <a:lnTo>
                    <a:pt x="1004" y="2028"/>
                  </a:lnTo>
                  <a:lnTo>
                    <a:pt x="972" y="2028"/>
                  </a:lnTo>
                  <a:lnTo>
                    <a:pt x="971" y="2069"/>
                  </a:lnTo>
                  <a:lnTo>
                    <a:pt x="937" y="2085"/>
                  </a:lnTo>
                  <a:lnTo>
                    <a:pt x="951" y="2211"/>
                  </a:lnTo>
                  <a:lnTo>
                    <a:pt x="952" y="2221"/>
                  </a:lnTo>
                  <a:lnTo>
                    <a:pt x="936" y="2235"/>
                  </a:lnTo>
                  <a:lnTo>
                    <a:pt x="907" y="2259"/>
                  </a:lnTo>
                  <a:lnTo>
                    <a:pt x="870" y="2244"/>
                  </a:lnTo>
                  <a:lnTo>
                    <a:pt x="827" y="2312"/>
                  </a:lnTo>
                  <a:lnTo>
                    <a:pt x="776" y="2341"/>
                  </a:lnTo>
                  <a:lnTo>
                    <a:pt x="776" y="234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2330" y="2028"/>
              <a:ext cx="2002" cy="1823"/>
            </a:xfrm>
            <a:custGeom>
              <a:avLst/>
              <a:gdLst>
                <a:gd name="T0" fmla="*/ 828 w 3332"/>
                <a:gd name="T1" fmla="*/ 2313 h 3033"/>
                <a:gd name="T2" fmla="*/ 1077 w 3332"/>
                <a:gd name="T3" fmla="*/ 1928 h 3033"/>
                <a:gd name="T4" fmla="*/ 914 w 3332"/>
                <a:gd name="T5" fmla="*/ 1434 h 3033"/>
                <a:gd name="T6" fmla="*/ 693 w 3332"/>
                <a:gd name="T7" fmla="*/ 1296 h 3033"/>
                <a:gd name="T8" fmla="*/ 764 w 3332"/>
                <a:gd name="T9" fmla="*/ 1014 h 3033"/>
                <a:gd name="T10" fmla="*/ 349 w 3332"/>
                <a:gd name="T11" fmla="*/ 983 h 3033"/>
                <a:gd name="T12" fmla="*/ 376 w 3332"/>
                <a:gd name="T13" fmla="*/ 654 h 3033"/>
                <a:gd name="T14" fmla="*/ 15 w 3332"/>
                <a:gd name="T15" fmla="*/ 725 h 3033"/>
                <a:gd name="T16" fmla="*/ 282 w 3332"/>
                <a:gd name="T17" fmla="*/ 403 h 3033"/>
                <a:gd name="T18" fmla="*/ 600 w 3332"/>
                <a:gd name="T19" fmla="*/ 163 h 3033"/>
                <a:gd name="T20" fmla="*/ 930 w 3332"/>
                <a:gd name="T21" fmla="*/ 105 h 3033"/>
                <a:gd name="T22" fmla="*/ 1413 w 3332"/>
                <a:gd name="T23" fmla="*/ 81 h 3033"/>
                <a:gd name="T24" fmla="*/ 1012 w 3332"/>
                <a:gd name="T25" fmla="*/ 353 h 3033"/>
                <a:gd name="T26" fmla="*/ 1291 w 3332"/>
                <a:gd name="T27" fmla="*/ 453 h 3033"/>
                <a:gd name="T28" fmla="*/ 1095 w 3332"/>
                <a:gd name="T29" fmla="*/ 605 h 3033"/>
                <a:gd name="T30" fmla="*/ 1259 w 3332"/>
                <a:gd name="T31" fmla="*/ 695 h 3033"/>
                <a:gd name="T32" fmla="*/ 1510 w 3332"/>
                <a:gd name="T33" fmla="*/ 528 h 3033"/>
                <a:gd name="T34" fmla="*/ 1682 w 3332"/>
                <a:gd name="T35" fmla="*/ 422 h 3033"/>
                <a:gd name="T36" fmla="*/ 1503 w 3332"/>
                <a:gd name="T37" fmla="*/ 159 h 3033"/>
                <a:gd name="T38" fmla="*/ 1982 w 3332"/>
                <a:gd name="T39" fmla="*/ 184 h 3033"/>
                <a:gd name="T40" fmla="*/ 2109 w 3332"/>
                <a:gd name="T41" fmla="*/ 606 h 3033"/>
                <a:gd name="T42" fmla="*/ 2198 w 3332"/>
                <a:gd name="T43" fmla="*/ 1182 h 3033"/>
                <a:gd name="T44" fmla="*/ 2473 w 3332"/>
                <a:gd name="T45" fmla="*/ 1623 h 3033"/>
                <a:gd name="T46" fmla="*/ 3147 w 3332"/>
                <a:gd name="T47" fmla="*/ 1614 h 3033"/>
                <a:gd name="T48" fmla="*/ 3215 w 3332"/>
                <a:gd name="T49" fmla="*/ 1922 h 3033"/>
                <a:gd name="T50" fmla="*/ 2648 w 3332"/>
                <a:gd name="T51" fmla="*/ 2391 h 3033"/>
                <a:gd name="T52" fmla="*/ 2237 w 3332"/>
                <a:gd name="T53" fmla="*/ 2519 h 3033"/>
                <a:gd name="T54" fmla="*/ 1407 w 3332"/>
                <a:gd name="T55" fmla="*/ 2782 h 3033"/>
                <a:gd name="T56" fmla="*/ 1038 w 3332"/>
                <a:gd name="T57" fmla="*/ 2955 h 3033"/>
                <a:gd name="T58" fmla="*/ 745 w 3332"/>
                <a:gd name="T59" fmla="*/ 3026 h 3033"/>
                <a:gd name="T60" fmla="*/ 1291 w 3332"/>
                <a:gd name="T61" fmla="*/ 2848 h 3033"/>
                <a:gd name="T62" fmla="*/ 1597 w 3332"/>
                <a:gd name="T63" fmla="*/ 2667 h 3033"/>
                <a:gd name="T64" fmla="*/ 2320 w 3332"/>
                <a:gd name="T65" fmla="*/ 2359 h 3033"/>
                <a:gd name="T66" fmla="*/ 2921 w 3332"/>
                <a:gd name="T67" fmla="*/ 2399 h 3033"/>
                <a:gd name="T68" fmla="*/ 3320 w 3332"/>
                <a:gd name="T69" fmla="*/ 1915 h 3033"/>
                <a:gd name="T70" fmla="*/ 2857 w 3332"/>
                <a:gd name="T71" fmla="*/ 1706 h 3033"/>
                <a:gd name="T72" fmla="*/ 2344 w 3332"/>
                <a:gd name="T73" fmla="*/ 1669 h 3033"/>
                <a:gd name="T74" fmla="*/ 2269 w 3332"/>
                <a:gd name="T75" fmla="*/ 1037 h 3033"/>
                <a:gd name="T76" fmla="*/ 2129 w 3332"/>
                <a:gd name="T77" fmla="*/ 589 h 3033"/>
                <a:gd name="T78" fmla="*/ 1956 w 3332"/>
                <a:gd name="T79" fmla="*/ 172 h 3033"/>
                <a:gd name="T80" fmla="*/ 1530 w 3332"/>
                <a:gd name="T81" fmla="*/ 180 h 3033"/>
                <a:gd name="T82" fmla="*/ 1700 w 3332"/>
                <a:gd name="T83" fmla="*/ 443 h 3033"/>
                <a:gd name="T84" fmla="*/ 1483 w 3332"/>
                <a:gd name="T85" fmla="*/ 486 h 3033"/>
                <a:gd name="T86" fmla="*/ 1279 w 3332"/>
                <a:gd name="T87" fmla="*/ 711 h 3033"/>
                <a:gd name="T88" fmla="*/ 1179 w 3332"/>
                <a:gd name="T89" fmla="*/ 606 h 3033"/>
                <a:gd name="T90" fmla="*/ 1227 w 3332"/>
                <a:gd name="T91" fmla="*/ 425 h 3033"/>
                <a:gd name="T92" fmla="*/ 1149 w 3332"/>
                <a:gd name="T93" fmla="*/ 249 h 3033"/>
                <a:gd name="T94" fmla="*/ 1311 w 3332"/>
                <a:gd name="T95" fmla="*/ 69 h 3033"/>
                <a:gd name="T96" fmla="*/ 823 w 3332"/>
                <a:gd name="T97" fmla="*/ 119 h 3033"/>
                <a:gd name="T98" fmla="*/ 458 w 3332"/>
                <a:gd name="T99" fmla="*/ 233 h 3033"/>
                <a:gd name="T100" fmla="*/ 193 w 3332"/>
                <a:gd name="T101" fmla="*/ 416 h 3033"/>
                <a:gd name="T102" fmla="*/ 166 w 3332"/>
                <a:gd name="T103" fmla="*/ 644 h 3033"/>
                <a:gd name="T104" fmla="*/ 456 w 3332"/>
                <a:gd name="T105" fmla="*/ 752 h 3033"/>
                <a:gd name="T106" fmla="*/ 459 w 3332"/>
                <a:gd name="T107" fmla="*/ 1050 h 3033"/>
                <a:gd name="T108" fmla="*/ 726 w 3332"/>
                <a:gd name="T109" fmla="*/ 1138 h 3033"/>
                <a:gd name="T110" fmla="*/ 989 w 3332"/>
                <a:gd name="T111" fmla="*/ 1301 h 3033"/>
                <a:gd name="T112" fmla="*/ 924 w 3332"/>
                <a:gd name="T113" fmla="*/ 1628 h 3033"/>
                <a:gd name="T114" fmla="*/ 980 w 3332"/>
                <a:gd name="T115" fmla="*/ 2036 h 3033"/>
                <a:gd name="T116" fmla="*/ 696 w 3332"/>
                <a:gd name="T117" fmla="*/ 2690 h 3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32" h="3033">
                  <a:moveTo>
                    <a:pt x="740" y="3033"/>
                  </a:moveTo>
                  <a:lnTo>
                    <a:pt x="740" y="3033"/>
                  </a:lnTo>
                  <a:lnTo>
                    <a:pt x="715" y="2909"/>
                  </a:lnTo>
                  <a:lnTo>
                    <a:pt x="684" y="2873"/>
                  </a:lnTo>
                  <a:lnTo>
                    <a:pt x="721" y="2766"/>
                  </a:lnTo>
                  <a:lnTo>
                    <a:pt x="687" y="2685"/>
                  </a:lnTo>
                  <a:lnTo>
                    <a:pt x="747" y="2677"/>
                  </a:lnTo>
                  <a:lnTo>
                    <a:pt x="767" y="2643"/>
                  </a:lnTo>
                  <a:lnTo>
                    <a:pt x="749" y="2543"/>
                  </a:lnTo>
                  <a:lnTo>
                    <a:pt x="802" y="2440"/>
                  </a:lnTo>
                  <a:lnTo>
                    <a:pt x="776" y="2343"/>
                  </a:lnTo>
                  <a:lnTo>
                    <a:pt x="828" y="2313"/>
                  </a:lnTo>
                  <a:lnTo>
                    <a:pt x="872" y="2244"/>
                  </a:lnTo>
                  <a:lnTo>
                    <a:pt x="911" y="2259"/>
                  </a:lnTo>
                  <a:lnTo>
                    <a:pt x="953" y="2224"/>
                  </a:lnTo>
                  <a:lnTo>
                    <a:pt x="952" y="2215"/>
                  </a:lnTo>
                  <a:lnTo>
                    <a:pt x="937" y="2087"/>
                  </a:lnTo>
                  <a:lnTo>
                    <a:pt x="972" y="2071"/>
                  </a:lnTo>
                  <a:lnTo>
                    <a:pt x="973" y="2029"/>
                  </a:lnTo>
                  <a:lnTo>
                    <a:pt x="1010" y="2029"/>
                  </a:lnTo>
                  <a:lnTo>
                    <a:pt x="1025" y="2053"/>
                  </a:lnTo>
                  <a:lnTo>
                    <a:pt x="1072" y="2028"/>
                  </a:lnTo>
                  <a:lnTo>
                    <a:pt x="1070" y="1972"/>
                  </a:lnTo>
                  <a:lnTo>
                    <a:pt x="1077" y="1928"/>
                  </a:lnTo>
                  <a:lnTo>
                    <a:pt x="1006" y="1902"/>
                  </a:lnTo>
                  <a:lnTo>
                    <a:pt x="1013" y="1862"/>
                  </a:lnTo>
                  <a:lnTo>
                    <a:pt x="910" y="1830"/>
                  </a:lnTo>
                  <a:lnTo>
                    <a:pt x="919" y="1747"/>
                  </a:lnTo>
                  <a:lnTo>
                    <a:pt x="902" y="1698"/>
                  </a:lnTo>
                  <a:lnTo>
                    <a:pt x="890" y="1678"/>
                  </a:lnTo>
                  <a:lnTo>
                    <a:pt x="918" y="1626"/>
                  </a:lnTo>
                  <a:lnTo>
                    <a:pt x="915" y="1611"/>
                  </a:lnTo>
                  <a:lnTo>
                    <a:pt x="952" y="1546"/>
                  </a:lnTo>
                  <a:lnTo>
                    <a:pt x="952" y="1515"/>
                  </a:lnTo>
                  <a:lnTo>
                    <a:pt x="972" y="1486"/>
                  </a:lnTo>
                  <a:lnTo>
                    <a:pt x="914" y="1434"/>
                  </a:lnTo>
                  <a:lnTo>
                    <a:pt x="948" y="1397"/>
                  </a:lnTo>
                  <a:lnTo>
                    <a:pt x="994" y="1437"/>
                  </a:lnTo>
                  <a:lnTo>
                    <a:pt x="1034" y="1399"/>
                  </a:lnTo>
                  <a:lnTo>
                    <a:pt x="1023" y="1325"/>
                  </a:lnTo>
                  <a:lnTo>
                    <a:pt x="1000" y="1329"/>
                  </a:lnTo>
                  <a:lnTo>
                    <a:pt x="986" y="1308"/>
                  </a:lnTo>
                  <a:lnTo>
                    <a:pt x="875" y="1323"/>
                  </a:lnTo>
                  <a:lnTo>
                    <a:pt x="824" y="1296"/>
                  </a:lnTo>
                  <a:lnTo>
                    <a:pt x="788" y="1297"/>
                  </a:lnTo>
                  <a:lnTo>
                    <a:pt x="769" y="1280"/>
                  </a:lnTo>
                  <a:lnTo>
                    <a:pt x="744" y="1299"/>
                  </a:lnTo>
                  <a:lnTo>
                    <a:pt x="693" y="1296"/>
                  </a:lnTo>
                  <a:lnTo>
                    <a:pt x="675" y="1287"/>
                  </a:lnTo>
                  <a:lnTo>
                    <a:pt x="710" y="1248"/>
                  </a:lnTo>
                  <a:lnTo>
                    <a:pt x="714" y="1220"/>
                  </a:lnTo>
                  <a:lnTo>
                    <a:pt x="726" y="1205"/>
                  </a:lnTo>
                  <a:lnTo>
                    <a:pt x="711" y="1171"/>
                  </a:lnTo>
                  <a:lnTo>
                    <a:pt x="719" y="1139"/>
                  </a:lnTo>
                  <a:lnTo>
                    <a:pt x="709" y="1104"/>
                  </a:lnTo>
                  <a:lnTo>
                    <a:pt x="690" y="1105"/>
                  </a:lnTo>
                  <a:lnTo>
                    <a:pt x="691" y="1091"/>
                  </a:lnTo>
                  <a:lnTo>
                    <a:pt x="752" y="1058"/>
                  </a:lnTo>
                  <a:lnTo>
                    <a:pt x="767" y="1042"/>
                  </a:lnTo>
                  <a:lnTo>
                    <a:pt x="764" y="1014"/>
                  </a:lnTo>
                  <a:lnTo>
                    <a:pt x="751" y="1004"/>
                  </a:lnTo>
                  <a:lnTo>
                    <a:pt x="737" y="974"/>
                  </a:lnTo>
                  <a:lnTo>
                    <a:pt x="707" y="982"/>
                  </a:lnTo>
                  <a:lnTo>
                    <a:pt x="625" y="1025"/>
                  </a:lnTo>
                  <a:lnTo>
                    <a:pt x="596" y="1032"/>
                  </a:lnTo>
                  <a:lnTo>
                    <a:pt x="578" y="1037"/>
                  </a:lnTo>
                  <a:lnTo>
                    <a:pt x="460" y="1057"/>
                  </a:lnTo>
                  <a:lnTo>
                    <a:pt x="459" y="1057"/>
                  </a:lnTo>
                  <a:lnTo>
                    <a:pt x="373" y="1047"/>
                  </a:lnTo>
                  <a:lnTo>
                    <a:pt x="372" y="1046"/>
                  </a:lnTo>
                  <a:cubicBezTo>
                    <a:pt x="365" y="1040"/>
                    <a:pt x="351" y="1028"/>
                    <a:pt x="351" y="1022"/>
                  </a:cubicBezTo>
                  <a:cubicBezTo>
                    <a:pt x="351" y="1018"/>
                    <a:pt x="349" y="995"/>
                    <a:pt x="349" y="983"/>
                  </a:cubicBezTo>
                  <a:lnTo>
                    <a:pt x="350" y="962"/>
                  </a:lnTo>
                  <a:lnTo>
                    <a:pt x="354" y="942"/>
                  </a:lnTo>
                  <a:lnTo>
                    <a:pt x="358" y="920"/>
                  </a:lnTo>
                  <a:lnTo>
                    <a:pt x="357" y="909"/>
                  </a:lnTo>
                  <a:lnTo>
                    <a:pt x="365" y="875"/>
                  </a:lnTo>
                  <a:lnTo>
                    <a:pt x="401" y="848"/>
                  </a:lnTo>
                  <a:lnTo>
                    <a:pt x="447" y="824"/>
                  </a:lnTo>
                  <a:lnTo>
                    <a:pt x="470" y="805"/>
                  </a:lnTo>
                  <a:lnTo>
                    <a:pt x="448" y="750"/>
                  </a:lnTo>
                  <a:lnTo>
                    <a:pt x="469" y="733"/>
                  </a:lnTo>
                  <a:lnTo>
                    <a:pt x="464" y="716"/>
                  </a:lnTo>
                  <a:lnTo>
                    <a:pt x="376" y="654"/>
                  </a:lnTo>
                  <a:lnTo>
                    <a:pt x="335" y="642"/>
                  </a:lnTo>
                  <a:lnTo>
                    <a:pt x="371" y="603"/>
                  </a:lnTo>
                  <a:lnTo>
                    <a:pt x="361" y="592"/>
                  </a:lnTo>
                  <a:lnTo>
                    <a:pt x="336" y="609"/>
                  </a:lnTo>
                  <a:lnTo>
                    <a:pt x="310" y="607"/>
                  </a:lnTo>
                  <a:lnTo>
                    <a:pt x="261" y="630"/>
                  </a:lnTo>
                  <a:lnTo>
                    <a:pt x="235" y="635"/>
                  </a:lnTo>
                  <a:lnTo>
                    <a:pt x="194" y="642"/>
                  </a:lnTo>
                  <a:lnTo>
                    <a:pt x="168" y="650"/>
                  </a:lnTo>
                  <a:lnTo>
                    <a:pt x="124" y="664"/>
                  </a:lnTo>
                  <a:lnTo>
                    <a:pt x="58" y="703"/>
                  </a:lnTo>
                  <a:lnTo>
                    <a:pt x="15" y="725"/>
                  </a:lnTo>
                  <a:lnTo>
                    <a:pt x="0" y="706"/>
                  </a:lnTo>
                  <a:lnTo>
                    <a:pt x="53" y="603"/>
                  </a:lnTo>
                  <a:lnTo>
                    <a:pt x="3" y="475"/>
                  </a:lnTo>
                  <a:lnTo>
                    <a:pt x="30" y="444"/>
                  </a:lnTo>
                  <a:lnTo>
                    <a:pt x="54" y="518"/>
                  </a:lnTo>
                  <a:lnTo>
                    <a:pt x="117" y="481"/>
                  </a:lnTo>
                  <a:lnTo>
                    <a:pt x="168" y="430"/>
                  </a:lnTo>
                  <a:lnTo>
                    <a:pt x="179" y="415"/>
                  </a:lnTo>
                  <a:lnTo>
                    <a:pt x="197" y="407"/>
                  </a:lnTo>
                  <a:lnTo>
                    <a:pt x="205" y="429"/>
                  </a:lnTo>
                  <a:lnTo>
                    <a:pt x="260" y="442"/>
                  </a:lnTo>
                  <a:lnTo>
                    <a:pt x="282" y="403"/>
                  </a:lnTo>
                  <a:lnTo>
                    <a:pt x="326" y="386"/>
                  </a:lnTo>
                  <a:lnTo>
                    <a:pt x="345" y="378"/>
                  </a:lnTo>
                  <a:lnTo>
                    <a:pt x="364" y="343"/>
                  </a:lnTo>
                  <a:lnTo>
                    <a:pt x="383" y="306"/>
                  </a:lnTo>
                  <a:lnTo>
                    <a:pt x="389" y="290"/>
                  </a:lnTo>
                  <a:lnTo>
                    <a:pt x="413" y="277"/>
                  </a:lnTo>
                  <a:lnTo>
                    <a:pt x="409" y="250"/>
                  </a:lnTo>
                  <a:lnTo>
                    <a:pt x="413" y="244"/>
                  </a:lnTo>
                  <a:lnTo>
                    <a:pt x="461" y="225"/>
                  </a:lnTo>
                  <a:lnTo>
                    <a:pt x="480" y="258"/>
                  </a:lnTo>
                  <a:lnTo>
                    <a:pt x="603" y="231"/>
                  </a:lnTo>
                  <a:lnTo>
                    <a:pt x="600" y="163"/>
                  </a:lnTo>
                  <a:lnTo>
                    <a:pt x="642" y="146"/>
                  </a:lnTo>
                  <a:lnTo>
                    <a:pt x="644" y="123"/>
                  </a:lnTo>
                  <a:lnTo>
                    <a:pt x="629" y="89"/>
                  </a:lnTo>
                  <a:lnTo>
                    <a:pt x="656" y="85"/>
                  </a:lnTo>
                  <a:lnTo>
                    <a:pt x="724" y="81"/>
                  </a:lnTo>
                  <a:lnTo>
                    <a:pt x="733" y="102"/>
                  </a:lnTo>
                  <a:lnTo>
                    <a:pt x="735" y="102"/>
                  </a:lnTo>
                  <a:lnTo>
                    <a:pt x="777" y="104"/>
                  </a:lnTo>
                  <a:lnTo>
                    <a:pt x="823" y="112"/>
                  </a:lnTo>
                  <a:lnTo>
                    <a:pt x="850" y="113"/>
                  </a:lnTo>
                  <a:lnTo>
                    <a:pt x="875" y="115"/>
                  </a:lnTo>
                  <a:lnTo>
                    <a:pt x="930" y="105"/>
                  </a:lnTo>
                  <a:lnTo>
                    <a:pt x="993" y="51"/>
                  </a:lnTo>
                  <a:lnTo>
                    <a:pt x="1016" y="51"/>
                  </a:lnTo>
                  <a:lnTo>
                    <a:pt x="1018" y="51"/>
                  </a:lnTo>
                  <a:lnTo>
                    <a:pt x="1079" y="23"/>
                  </a:lnTo>
                  <a:lnTo>
                    <a:pt x="1105" y="29"/>
                  </a:lnTo>
                  <a:lnTo>
                    <a:pt x="1168" y="48"/>
                  </a:lnTo>
                  <a:lnTo>
                    <a:pt x="1211" y="42"/>
                  </a:lnTo>
                  <a:lnTo>
                    <a:pt x="1278" y="48"/>
                  </a:lnTo>
                  <a:lnTo>
                    <a:pt x="1311" y="62"/>
                  </a:lnTo>
                  <a:lnTo>
                    <a:pt x="1452" y="0"/>
                  </a:lnTo>
                  <a:lnTo>
                    <a:pt x="1465" y="16"/>
                  </a:lnTo>
                  <a:lnTo>
                    <a:pt x="1413" y="81"/>
                  </a:lnTo>
                  <a:lnTo>
                    <a:pt x="1320" y="111"/>
                  </a:lnTo>
                  <a:lnTo>
                    <a:pt x="1297" y="120"/>
                  </a:lnTo>
                  <a:lnTo>
                    <a:pt x="1288" y="139"/>
                  </a:lnTo>
                  <a:lnTo>
                    <a:pt x="1262" y="182"/>
                  </a:lnTo>
                  <a:lnTo>
                    <a:pt x="1219" y="187"/>
                  </a:lnTo>
                  <a:lnTo>
                    <a:pt x="1186" y="205"/>
                  </a:lnTo>
                  <a:lnTo>
                    <a:pt x="1161" y="219"/>
                  </a:lnTo>
                  <a:lnTo>
                    <a:pt x="1171" y="248"/>
                  </a:lnTo>
                  <a:lnTo>
                    <a:pt x="1149" y="256"/>
                  </a:lnTo>
                  <a:lnTo>
                    <a:pt x="1122" y="268"/>
                  </a:lnTo>
                  <a:lnTo>
                    <a:pt x="1004" y="324"/>
                  </a:lnTo>
                  <a:lnTo>
                    <a:pt x="1012" y="353"/>
                  </a:lnTo>
                  <a:lnTo>
                    <a:pt x="1031" y="397"/>
                  </a:lnTo>
                  <a:lnTo>
                    <a:pt x="1053" y="389"/>
                  </a:lnTo>
                  <a:lnTo>
                    <a:pt x="1086" y="424"/>
                  </a:lnTo>
                  <a:lnTo>
                    <a:pt x="1107" y="472"/>
                  </a:lnTo>
                  <a:lnTo>
                    <a:pt x="1093" y="491"/>
                  </a:lnTo>
                  <a:lnTo>
                    <a:pt x="1108" y="493"/>
                  </a:lnTo>
                  <a:lnTo>
                    <a:pt x="1142" y="488"/>
                  </a:lnTo>
                  <a:lnTo>
                    <a:pt x="1185" y="431"/>
                  </a:lnTo>
                  <a:lnTo>
                    <a:pt x="1203" y="426"/>
                  </a:lnTo>
                  <a:lnTo>
                    <a:pt x="1225" y="418"/>
                  </a:lnTo>
                  <a:lnTo>
                    <a:pt x="1283" y="400"/>
                  </a:lnTo>
                  <a:lnTo>
                    <a:pt x="1291" y="453"/>
                  </a:lnTo>
                  <a:lnTo>
                    <a:pt x="1327" y="460"/>
                  </a:lnTo>
                  <a:lnTo>
                    <a:pt x="1290" y="515"/>
                  </a:lnTo>
                  <a:lnTo>
                    <a:pt x="1272" y="525"/>
                  </a:lnTo>
                  <a:lnTo>
                    <a:pt x="1237" y="513"/>
                  </a:lnTo>
                  <a:lnTo>
                    <a:pt x="1210" y="528"/>
                  </a:lnTo>
                  <a:lnTo>
                    <a:pt x="1212" y="542"/>
                  </a:lnTo>
                  <a:lnTo>
                    <a:pt x="1181" y="558"/>
                  </a:lnTo>
                  <a:lnTo>
                    <a:pt x="1173" y="570"/>
                  </a:lnTo>
                  <a:lnTo>
                    <a:pt x="1203" y="592"/>
                  </a:lnTo>
                  <a:lnTo>
                    <a:pt x="1181" y="612"/>
                  </a:lnTo>
                  <a:lnTo>
                    <a:pt x="1134" y="628"/>
                  </a:lnTo>
                  <a:lnTo>
                    <a:pt x="1095" y="605"/>
                  </a:lnTo>
                  <a:lnTo>
                    <a:pt x="1068" y="614"/>
                  </a:lnTo>
                  <a:lnTo>
                    <a:pt x="1088" y="690"/>
                  </a:lnTo>
                  <a:lnTo>
                    <a:pt x="1148" y="690"/>
                  </a:lnTo>
                  <a:lnTo>
                    <a:pt x="1154" y="688"/>
                  </a:lnTo>
                  <a:lnTo>
                    <a:pt x="1197" y="674"/>
                  </a:lnTo>
                  <a:lnTo>
                    <a:pt x="1199" y="735"/>
                  </a:lnTo>
                  <a:lnTo>
                    <a:pt x="1214" y="754"/>
                  </a:lnTo>
                  <a:lnTo>
                    <a:pt x="1235" y="750"/>
                  </a:lnTo>
                  <a:lnTo>
                    <a:pt x="1259" y="742"/>
                  </a:lnTo>
                  <a:lnTo>
                    <a:pt x="1267" y="731"/>
                  </a:lnTo>
                  <a:lnTo>
                    <a:pt x="1272" y="713"/>
                  </a:lnTo>
                  <a:lnTo>
                    <a:pt x="1259" y="695"/>
                  </a:lnTo>
                  <a:lnTo>
                    <a:pt x="1246" y="653"/>
                  </a:lnTo>
                  <a:lnTo>
                    <a:pt x="1313" y="625"/>
                  </a:lnTo>
                  <a:lnTo>
                    <a:pt x="1338" y="609"/>
                  </a:lnTo>
                  <a:lnTo>
                    <a:pt x="1359" y="571"/>
                  </a:lnTo>
                  <a:lnTo>
                    <a:pt x="1388" y="526"/>
                  </a:lnTo>
                  <a:lnTo>
                    <a:pt x="1372" y="502"/>
                  </a:lnTo>
                  <a:lnTo>
                    <a:pt x="1376" y="493"/>
                  </a:lnTo>
                  <a:lnTo>
                    <a:pt x="1406" y="479"/>
                  </a:lnTo>
                  <a:lnTo>
                    <a:pt x="1419" y="487"/>
                  </a:lnTo>
                  <a:lnTo>
                    <a:pt x="1453" y="466"/>
                  </a:lnTo>
                  <a:lnTo>
                    <a:pt x="1488" y="481"/>
                  </a:lnTo>
                  <a:lnTo>
                    <a:pt x="1510" y="528"/>
                  </a:lnTo>
                  <a:lnTo>
                    <a:pt x="1516" y="520"/>
                  </a:lnTo>
                  <a:lnTo>
                    <a:pt x="1548" y="516"/>
                  </a:lnTo>
                  <a:lnTo>
                    <a:pt x="1579" y="510"/>
                  </a:lnTo>
                  <a:lnTo>
                    <a:pt x="1585" y="515"/>
                  </a:lnTo>
                  <a:lnTo>
                    <a:pt x="1623" y="513"/>
                  </a:lnTo>
                  <a:lnTo>
                    <a:pt x="1632" y="526"/>
                  </a:lnTo>
                  <a:lnTo>
                    <a:pt x="1644" y="521"/>
                  </a:lnTo>
                  <a:lnTo>
                    <a:pt x="1644" y="488"/>
                  </a:lnTo>
                  <a:lnTo>
                    <a:pt x="1674" y="468"/>
                  </a:lnTo>
                  <a:lnTo>
                    <a:pt x="1683" y="468"/>
                  </a:lnTo>
                  <a:lnTo>
                    <a:pt x="1693" y="443"/>
                  </a:lnTo>
                  <a:lnTo>
                    <a:pt x="1682" y="422"/>
                  </a:lnTo>
                  <a:lnTo>
                    <a:pt x="1689" y="404"/>
                  </a:lnTo>
                  <a:lnTo>
                    <a:pt x="1665" y="375"/>
                  </a:lnTo>
                  <a:lnTo>
                    <a:pt x="1632" y="373"/>
                  </a:lnTo>
                  <a:lnTo>
                    <a:pt x="1637" y="345"/>
                  </a:lnTo>
                  <a:lnTo>
                    <a:pt x="1618" y="310"/>
                  </a:lnTo>
                  <a:lnTo>
                    <a:pt x="1618" y="289"/>
                  </a:lnTo>
                  <a:lnTo>
                    <a:pt x="1578" y="291"/>
                  </a:lnTo>
                  <a:lnTo>
                    <a:pt x="1571" y="274"/>
                  </a:lnTo>
                  <a:lnTo>
                    <a:pt x="1528" y="240"/>
                  </a:lnTo>
                  <a:lnTo>
                    <a:pt x="1528" y="221"/>
                  </a:lnTo>
                  <a:lnTo>
                    <a:pt x="1524" y="183"/>
                  </a:lnTo>
                  <a:lnTo>
                    <a:pt x="1503" y="159"/>
                  </a:lnTo>
                  <a:lnTo>
                    <a:pt x="1490" y="141"/>
                  </a:lnTo>
                  <a:lnTo>
                    <a:pt x="1563" y="126"/>
                  </a:lnTo>
                  <a:lnTo>
                    <a:pt x="1639" y="122"/>
                  </a:lnTo>
                  <a:lnTo>
                    <a:pt x="1642" y="120"/>
                  </a:lnTo>
                  <a:lnTo>
                    <a:pt x="1661" y="109"/>
                  </a:lnTo>
                  <a:lnTo>
                    <a:pt x="1714" y="86"/>
                  </a:lnTo>
                  <a:lnTo>
                    <a:pt x="1825" y="189"/>
                  </a:lnTo>
                  <a:lnTo>
                    <a:pt x="1861" y="194"/>
                  </a:lnTo>
                  <a:lnTo>
                    <a:pt x="1884" y="156"/>
                  </a:lnTo>
                  <a:lnTo>
                    <a:pt x="1923" y="199"/>
                  </a:lnTo>
                  <a:lnTo>
                    <a:pt x="1955" y="162"/>
                  </a:lnTo>
                  <a:lnTo>
                    <a:pt x="1982" y="184"/>
                  </a:lnTo>
                  <a:lnTo>
                    <a:pt x="2007" y="169"/>
                  </a:lnTo>
                  <a:lnTo>
                    <a:pt x="2013" y="210"/>
                  </a:lnTo>
                  <a:lnTo>
                    <a:pt x="2035" y="268"/>
                  </a:lnTo>
                  <a:lnTo>
                    <a:pt x="2035" y="303"/>
                  </a:lnTo>
                  <a:lnTo>
                    <a:pt x="2051" y="319"/>
                  </a:lnTo>
                  <a:lnTo>
                    <a:pt x="2072" y="374"/>
                  </a:lnTo>
                  <a:lnTo>
                    <a:pt x="2077" y="371"/>
                  </a:lnTo>
                  <a:lnTo>
                    <a:pt x="2124" y="445"/>
                  </a:lnTo>
                  <a:lnTo>
                    <a:pt x="2116" y="478"/>
                  </a:lnTo>
                  <a:lnTo>
                    <a:pt x="2127" y="533"/>
                  </a:lnTo>
                  <a:lnTo>
                    <a:pt x="2136" y="593"/>
                  </a:lnTo>
                  <a:lnTo>
                    <a:pt x="2109" y="606"/>
                  </a:lnTo>
                  <a:lnTo>
                    <a:pt x="2097" y="627"/>
                  </a:lnTo>
                  <a:lnTo>
                    <a:pt x="2113" y="708"/>
                  </a:lnTo>
                  <a:lnTo>
                    <a:pt x="2108" y="734"/>
                  </a:lnTo>
                  <a:lnTo>
                    <a:pt x="2123" y="740"/>
                  </a:lnTo>
                  <a:lnTo>
                    <a:pt x="2100" y="829"/>
                  </a:lnTo>
                  <a:lnTo>
                    <a:pt x="2150" y="889"/>
                  </a:lnTo>
                  <a:lnTo>
                    <a:pt x="2169" y="959"/>
                  </a:lnTo>
                  <a:lnTo>
                    <a:pt x="2170" y="959"/>
                  </a:lnTo>
                  <a:lnTo>
                    <a:pt x="2240" y="960"/>
                  </a:lnTo>
                  <a:lnTo>
                    <a:pt x="2277" y="956"/>
                  </a:lnTo>
                  <a:lnTo>
                    <a:pt x="2276" y="1039"/>
                  </a:lnTo>
                  <a:lnTo>
                    <a:pt x="2198" y="1182"/>
                  </a:lnTo>
                  <a:lnTo>
                    <a:pt x="2110" y="1215"/>
                  </a:lnTo>
                  <a:lnTo>
                    <a:pt x="2100" y="1240"/>
                  </a:lnTo>
                  <a:lnTo>
                    <a:pt x="2134" y="1265"/>
                  </a:lnTo>
                  <a:lnTo>
                    <a:pt x="2112" y="1320"/>
                  </a:lnTo>
                  <a:lnTo>
                    <a:pt x="2083" y="1333"/>
                  </a:lnTo>
                  <a:lnTo>
                    <a:pt x="2106" y="1444"/>
                  </a:lnTo>
                  <a:lnTo>
                    <a:pt x="2276" y="1588"/>
                  </a:lnTo>
                  <a:lnTo>
                    <a:pt x="2282" y="1605"/>
                  </a:lnTo>
                  <a:lnTo>
                    <a:pt x="2283" y="1612"/>
                  </a:lnTo>
                  <a:lnTo>
                    <a:pt x="2344" y="1661"/>
                  </a:lnTo>
                  <a:lnTo>
                    <a:pt x="2418" y="1618"/>
                  </a:lnTo>
                  <a:lnTo>
                    <a:pt x="2473" y="1623"/>
                  </a:lnTo>
                  <a:lnTo>
                    <a:pt x="2474" y="1623"/>
                  </a:lnTo>
                  <a:lnTo>
                    <a:pt x="2519" y="1625"/>
                  </a:lnTo>
                  <a:lnTo>
                    <a:pt x="2564" y="1625"/>
                  </a:lnTo>
                  <a:lnTo>
                    <a:pt x="2592" y="1663"/>
                  </a:lnTo>
                  <a:lnTo>
                    <a:pt x="2633" y="1674"/>
                  </a:lnTo>
                  <a:lnTo>
                    <a:pt x="2691" y="1720"/>
                  </a:lnTo>
                  <a:lnTo>
                    <a:pt x="2793" y="1666"/>
                  </a:lnTo>
                  <a:lnTo>
                    <a:pt x="2857" y="1699"/>
                  </a:lnTo>
                  <a:lnTo>
                    <a:pt x="2891" y="1677"/>
                  </a:lnTo>
                  <a:lnTo>
                    <a:pt x="2964" y="1716"/>
                  </a:lnTo>
                  <a:lnTo>
                    <a:pt x="3046" y="1654"/>
                  </a:lnTo>
                  <a:lnTo>
                    <a:pt x="3147" y="1614"/>
                  </a:lnTo>
                  <a:lnTo>
                    <a:pt x="3190" y="1648"/>
                  </a:lnTo>
                  <a:lnTo>
                    <a:pt x="3206" y="1680"/>
                  </a:lnTo>
                  <a:lnTo>
                    <a:pt x="3247" y="1657"/>
                  </a:lnTo>
                  <a:lnTo>
                    <a:pt x="3312" y="1666"/>
                  </a:lnTo>
                  <a:lnTo>
                    <a:pt x="3316" y="1691"/>
                  </a:lnTo>
                  <a:lnTo>
                    <a:pt x="3298" y="1725"/>
                  </a:lnTo>
                  <a:lnTo>
                    <a:pt x="3332" y="1841"/>
                  </a:lnTo>
                  <a:lnTo>
                    <a:pt x="3332" y="1841"/>
                  </a:lnTo>
                  <a:lnTo>
                    <a:pt x="3326" y="1921"/>
                  </a:lnTo>
                  <a:lnTo>
                    <a:pt x="3273" y="1929"/>
                  </a:lnTo>
                  <a:lnTo>
                    <a:pt x="3238" y="1896"/>
                  </a:lnTo>
                  <a:lnTo>
                    <a:pt x="3215" y="1922"/>
                  </a:lnTo>
                  <a:lnTo>
                    <a:pt x="3218" y="1960"/>
                  </a:lnTo>
                  <a:lnTo>
                    <a:pt x="3252" y="2017"/>
                  </a:lnTo>
                  <a:lnTo>
                    <a:pt x="3161" y="2088"/>
                  </a:lnTo>
                  <a:lnTo>
                    <a:pt x="3150" y="2164"/>
                  </a:lnTo>
                  <a:lnTo>
                    <a:pt x="3125" y="2246"/>
                  </a:lnTo>
                  <a:lnTo>
                    <a:pt x="3039" y="2338"/>
                  </a:lnTo>
                  <a:lnTo>
                    <a:pt x="2975" y="2378"/>
                  </a:lnTo>
                  <a:lnTo>
                    <a:pt x="2922" y="2406"/>
                  </a:lnTo>
                  <a:lnTo>
                    <a:pt x="2880" y="2416"/>
                  </a:lnTo>
                  <a:lnTo>
                    <a:pt x="2767" y="2433"/>
                  </a:lnTo>
                  <a:lnTo>
                    <a:pt x="2745" y="2405"/>
                  </a:lnTo>
                  <a:lnTo>
                    <a:pt x="2648" y="2391"/>
                  </a:lnTo>
                  <a:lnTo>
                    <a:pt x="2624" y="2360"/>
                  </a:lnTo>
                  <a:lnTo>
                    <a:pt x="2534" y="2336"/>
                  </a:lnTo>
                  <a:lnTo>
                    <a:pt x="2509" y="2344"/>
                  </a:lnTo>
                  <a:lnTo>
                    <a:pt x="2444" y="2313"/>
                  </a:lnTo>
                  <a:lnTo>
                    <a:pt x="2377" y="2326"/>
                  </a:lnTo>
                  <a:lnTo>
                    <a:pt x="2357" y="2353"/>
                  </a:lnTo>
                  <a:lnTo>
                    <a:pt x="2323" y="2365"/>
                  </a:lnTo>
                  <a:lnTo>
                    <a:pt x="2307" y="2382"/>
                  </a:lnTo>
                  <a:lnTo>
                    <a:pt x="2333" y="2430"/>
                  </a:lnTo>
                  <a:lnTo>
                    <a:pt x="2316" y="2464"/>
                  </a:lnTo>
                  <a:lnTo>
                    <a:pt x="2262" y="2483"/>
                  </a:lnTo>
                  <a:lnTo>
                    <a:pt x="2237" y="2519"/>
                  </a:lnTo>
                  <a:lnTo>
                    <a:pt x="2128" y="2572"/>
                  </a:lnTo>
                  <a:lnTo>
                    <a:pt x="2055" y="2573"/>
                  </a:lnTo>
                  <a:lnTo>
                    <a:pt x="1899" y="2690"/>
                  </a:lnTo>
                  <a:lnTo>
                    <a:pt x="1852" y="2726"/>
                  </a:lnTo>
                  <a:lnTo>
                    <a:pt x="1832" y="2740"/>
                  </a:lnTo>
                  <a:lnTo>
                    <a:pt x="1763" y="2763"/>
                  </a:lnTo>
                  <a:lnTo>
                    <a:pt x="1598" y="2675"/>
                  </a:lnTo>
                  <a:lnTo>
                    <a:pt x="1568" y="2701"/>
                  </a:lnTo>
                  <a:lnTo>
                    <a:pt x="1536" y="2778"/>
                  </a:lnTo>
                  <a:lnTo>
                    <a:pt x="1508" y="2769"/>
                  </a:lnTo>
                  <a:lnTo>
                    <a:pt x="1448" y="2770"/>
                  </a:lnTo>
                  <a:lnTo>
                    <a:pt x="1407" y="2782"/>
                  </a:lnTo>
                  <a:lnTo>
                    <a:pt x="1397" y="2806"/>
                  </a:lnTo>
                  <a:lnTo>
                    <a:pt x="1454" y="2841"/>
                  </a:lnTo>
                  <a:lnTo>
                    <a:pt x="1426" y="2881"/>
                  </a:lnTo>
                  <a:lnTo>
                    <a:pt x="1350" y="2885"/>
                  </a:lnTo>
                  <a:lnTo>
                    <a:pt x="1332" y="2904"/>
                  </a:lnTo>
                  <a:lnTo>
                    <a:pt x="1302" y="2901"/>
                  </a:lnTo>
                  <a:lnTo>
                    <a:pt x="1287" y="2858"/>
                  </a:lnTo>
                  <a:lnTo>
                    <a:pt x="1244" y="2883"/>
                  </a:lnTo>
                  <a:lnTo>
                    <a:pt x="1203" y="2855"/>
                  </a:lnTo>
                  <a:lnTo>
                    <a:pt x="1123" y="2891"/>
                  </a:lnTo>
                  <a:lnTo>
                    <a:pt x="1087" y="2917"/>
                  </a:lnTo>
                  <a:lnTo>
                    <a:pt x="1038" y="2955"/>
                  </a:lnTo>
                  <a:lnTo>
                    <a:pt x="950" y="2985"/>
                  </a:lnTo>
                  <a:lnTo>
                    <a:pt x="928" y="2971"/>
                  </a:lnTo>
                  <a:lnTo>
                    <a:pt x="936" y="2889"/>
                  </a:lnTo>
                  <a:lnTo>
                    <a:pt x="836" y="2937"/>
                  </a:lnTo>
                  <a:lnTo>
                    <a:pt x="836" y="2996"/>
                  </a:lnTo>
                  <a:lnTo>
                    <a:pt x="815" y="3023"/>
                  </a:lnTo>
                  <a:lnTo>
                    <a:pt x="740" y="3033"/>
                  </a:lnTo>
                  <a:close/>
                  <a:moveTo>
                    <a:pt x="692" y="2871"/>
                  </a:moveTo>
                  <a:lnTo>
                    <a:pt x="692" y="2871"/>
                  </a:lnTo>
                  <a:lnTo>
                    <a:pt x="721" y="2905"/>
                  </a:lnTo>
                  <a:lnTo>
                    <a:pt x="732" y="2962"/>
                  </a:lnTo>
                  <a:lnTo>
                    <a:pt x="745" y="3026"/>
                  </a:lnTo>
                  <a:lnTo>
                    <a:pt x="811" y="3016"/>
                  </a:lnTo>
                  <a:lnTo>
                    <a:pt x="830" y="2994"/>
                  </a:lnTo>
                  <a:lnTo>
                    <a:pt x="829" y="2933"/>
                  </a:lnTo>
                  <a:lnTo>
                    <a:pt x="943" y="2878"/>
                  </a:lnTo>
                  <a:lnTo>
                    <a:pt x="935" y="2968"/>
                  </a:lnTo>
                  <a:lnTo>
                    <a:pt x="951" y="2978"/>
                  </a:lnTo>
                  <a:lnTo>
                    <a:pt x="1035" y="2949"/>
                  </a:lnTo>
                  <a:lnTo>
                    <a:pt x="1083" y="2912"/>
                  </a:lnTo>
                  <a:lnTo>
                    <a:pt x="1120" y="2885"/>
                  </a:lnTo>
                  <a:lnTo>
                    <a:pt x="1204" y="2847"/>
                  </a:lnTo>
                  <a:lnTo>
                    <a:pt x="1245" y="2876"/>
                  </a:lnTo>
                  <a:lnTo>
                    <a:pt x="1291" y="2848"/>
                  </a:lnTo>
                  <a:lnTo>
                    <a:pt x="1307" y="2895"/>
                  </a:lnTo>
                  <a:lnTo>
                    <a:pt x="1330" y="2897"/>
                  </a:lnTo>
                  <a:lnTo>
                    <a:pt x="1347" y="2878"/>
                  </a:lnTo>
                  <a:lnTo>
                    <a:pt x="1423" y="2874"/>
                  </a:lnTo>
                  <a:lnTo>
                    <a:pt x="1444" y="2843"/>
                  </a:lnTo>
                  <a:lnTo>
                    <a:pt x="1388" y="2808"/>
                  </a:lnTo>
                  <a:lnTo>
                    <a:pt x="1402" y="2776"/>
                  </a:lnTo>
                  <a:lnTo>
                    <a:pt x="1447" y="2764"/>
                  </a:lnTo>
                  <a:lnTo>
                    <a:pt x="1508" y="2763"/>
                  </a:lnTo>
                  <a:lnTo>
                    <a:pt x="1532" y="2770"/>
                  </a:lnTo>
                  <a:lnTo>
                    <a:pt x="1563" y="2696"/>
                  </a:lnTo>
                  <a:lnTo>
                    <a:pt x="1597" y="2667"/>
                  </a:lnTo>
                  <a:lnTo>
                    <a:pt x="1764" y="2755"/>
                  </a:lnTo>
                  <a:lnTo>
                    <a:pt x="1829" y="2734"/>
                  </a:lnTo>
                  <a:lnTo>
                    <a:pt x="1848" y="2721"/>
                  </a:lnTo>
                  <a:lnTo>
                    <a:pt x="1895" y="2685"/>
                  </a:lnTo>
                  <a:lnTo>
                    <a:pt x="2052" y="2566"/>
                  </a:lnTo>
                  <a:lnTo>
                    <a:pt x="2127" y="2565"/>
                  </a:lnTo>
                  <a:lnTo>
                    <a:pt x="2232" y="2514"/>
                  </a:lnTo>
                  <a:lnTo>
                    <a:pt x="2257" y="2478"/>
                  </a:lnTo>
                  <a:lnTo>
                    <a:pt x="2312" y="2459"/>
                  </a:lnTo>
                  <a:lnTo>
                    <a:pt x="2325" y="2430"/>
                  </a:lnTo>
                  <a:lnTo>
                    <a:pt x="2299" y="2381"/>
                  </a:lnTo>
                  <a:lnTo>
                    <a:pt x="2320" y="2359"/>
                  </a:lnTo>
                  <a:lnTo>
                    <a:pt x="2353" y="2348"/>
                  </a:lnTo>
                  <a:lnTo>
                    <a:pt x="2373" y="2320"/>
                  </a:lnTo>
                  <a:lnTo>
                    <a:pt x="2445" y="2307"/>
                  </a:lnTo>
                  <a:lnTo>
                    <a:pt x="2509" y="2337"/>
                  </a:lnTo>
                  <a:lnTo>
                    <a:pt x="2534" y="2329"/>
                  </a:lnTo>
                  <a:lnTo>
                    <a:pt x="2535" y="2329"/>
                  </a:lnTo>
                  <a:lnTo>
                    <a:pt x="2628" y="2354"/>
                  </a:lnTo>
                  <a:lnTo>
                    <a:pt x="2651" y="2385"/>
                  </a:lnTo>
                  <a:lnTo>
                    <a:pt x="2749" y="2399"/>
                  </a:lnTo>
                  <a:lnTo>
                    <a:pt x="2770" y="2426"/>
                  </a:lnTo>
                  <a:lnTo>
                    <a:pt x="2879" y="2409"/>
                  </a:lnTo>
                  <a:lnTo>
                    <a:pt x="2921" y="2399"/>
                  </a:lnTo>
                  <a:lnTo>
                    <a:pt x="2972" y="2372"/>
                  </a:lnTo>
                  <a:lnTo>
                    <a:pt x="3035" y="2332"/>
                  </a:lnTo>
                  <a:lnTo>
                    <a:pt x="3120" y="2242"/>
                  </a:lnTo>
                  <a:lnTo>
                    <a:pt x="3143" y="2163"/>
                  </a:lnTo>
                  <a:lnTo>
                    <a:pt x="3154" y="2084"/>
                  </a:lnTo>
                  <a:lnTo>
                    <a:pt x="3155" y="2083"/>
                  </a:lnTo>
                  <a:lnTo>
                    <a:pt x="3243" y="2015"/>
                  </a:lnTo>
                  <a:lnTo>
                    <a:pt x="3211" y="1961"/>
                  </a:lnTo>
                  <a:lnTo>
                    <a:pt x="3208" y="1919"/>
                  </a:lnTo>
                  <a:lnTo>
                    <a:pt x="3238" y="1887"/>
                  </a:lnTo>
                  <a:lnTo>
                    <a:pt x="3275" y="1922"/>
                  </a:lnTo>
                  <a:lnTo>
                    <a:pt x="3320" y="1915"/>
                  </a:lnTo>
                  <a:lnTo>
                    <a:pt x="3325" y="1841"/>
                  </a:lnTo>
                  <a:lnTo>
                    <a:pt x="3291" y="1724"/>
                  </a:lnTo>
                  <a:lnTo>
                    <a:pt x="3309" y="1690"/>
                  </a:lnTo>
                  <a:lnTo>
                    <a:pt x="3306" y="1672"/>
                  </a:lnTo>
                  <a:lnTo>
                    <a:pt x="3248" y="1664"/>
                  </a:lnTo>
                  <a:lnTo>
                    <a:pt x="3203" y="1690"/>
                  </a:lnTo>
                  <a:lnTo>
                    <a:pt x="3185" y="1652"/>
                  </a:lnTo>
                  <a:lnTo>
                    <a:pt x="3146" y="1621"/>
                  </a:lnTo>
                  <a:lnTo>
                    <a:pt x="3048" y="1660"/>
                  </a:lnTo>
                  <a:lnTo>
                    <a:pt x="2965" y="1724"/>
                  </a:lnTo>
                  <a:lnTo>
                    <a:pt x="2891" y="1685"/>
                  </a:lnTo>
                  <a:lnTo>
                    <a:pt x="2857" y="1706"/>
                  </a:lnTo>
                  <a:lnTo>
                    <a:pt x="2793" y="1674"/>
                  </a:lnTo>
                  <a:lnTo>
                    <a:pt x="2690" y="1728"/>
                  </a:lnTo>
                  <a:lnTo>
                    <a:pt x="2688" y="1727"/>
                  </a:lnTo>
                  <a:lnTo>
                    <a:pt x="2629" y="1679"/>
                  </a:lnTo>
                  <a:lnTo>
                    <a:pt x="2588" y="1669"/>
                  </a:lnTo>
                  <a:lnTo>
                    <a:pt x="2560" y="1632"/>
                  </a:lnTo>
                  <a:lnTo>
                    <a:pt x="2519" y="1632"/>
                  </a:lnTo>
                  <a:lnTo>
                    <a:pt x="2475" y="1630"/>
                  </a:lnTo>
                  <a:lnTo>
                    <a:pt x="2474" y="1630"/>
                  </a:lnTo>
                  <a:lnTo>
                    <a:pt x="2474" y="1630"/>
                  </a:lnTo>
                  <a:lnTo>
                    <a:pt x="2420" y="1625"/>
                  </a:lnTo>
                  <a:lnTo>
                    <a:pt x="2344" y="1669"/>
                  </a:lnTo>
                  <a:lnTo>
                    <a:pt x="2277" y="1616"/>
                  </a:lnTo>
                  <a:lnTo>
                    <a:pt x="2275" y="1607"/>
                  </a:lnTo>
                  <a:lnTo>
                    <a:pt x="2270" y="1592"/>
                  </a:lnTo>
                  <a:lnTo>
                    <a:pt x="2100" y="1448"/>
                  </a:lnTo>
                  <a:lnTo>
                    <a:pt x="2075" y="1329"/>
                  </a:lnTo>
                  <a:lnTo>
                    <a:pt x="2106" y="1315"/>
                  </a:lnTo>
                  <a:lnTo>
                    <a:pt x="2109" y="1309"/>
                  </a:lnTo>
                  <a:lnTo>
                    <a:pt x="2126" y="1267"/>
                  </a:lnTo>
                  <a:lnTo>
                    <a:pt x="2092" y="1242"/>
                  </a:lnTo>
                  <a:lnTo>
                    <a:pt x="2105" y="1210"/>
                  </a:lnTo>
                  <a:lnTo>
                    <a:pt x="2194" y="1177"/>
                  </a:lnTo>
                  <a:lnTo>
                    <a:pt x="2269" y="1037"/>
                  </a:lnTo>
                  <a:lnTo>
                    <a:pt x="2270" y="964"/>
                  </a:lnTo>
                  <a:lnTo>
                    <a:pt x="2241" y="967"/>
                  </a:lnTo>
                  <a:lnTo>
                    <a:pt x="2164" y="966"/>
                  </a:lnTo>
                  <a:lnTo>
                    <a:pt x="2144" y="891"/>
                  </a:lnTo>
                  <a:lnTo>
                    <a:pt x="2093" y="831"/>
                  </a:lnTo>
                  <a:lnTo>
                    <a:pt x="2093" y="827"/>
                  </a:lnTo>
                  <a:lnTo>
                    <a:pt x="2115" y="744"/>
                  </a:lnTo>
                  <a:lnTo>
                    <a:pt x="2101" y="738"/>
                  </a:lnTo>
                  <a:lnTo>
                    <a:pt x="2107" y="708"/>
                  </a:lnTo>
                  <a:lnTo>
                    <a:pt x="2089" y="626"/>
                  </a:lnTo>
                  <a:lnTo>
                    <a:pt x="2104" y="601"/>
                  </a:lnTo>
                  <a:lnTo>
                    <a:pt x="2129" y="589"/>
                  </a:lnTo>
                  <a:lnTo>
                    <a:pt x="2120" y="534"/>
                  </a:lnTo>
                  <a:lnTo>
                    <a:pt x="2109" y="478"/>
                  </a:lnTo>
                  <a:lnTo>
                    <a:pt x="2117" y="446"/>
                  </a:lnTo>
                  <a:lnTo>
                    <a:pt x="2075" y="381"/>
                  </a:lnTo>
                  <a:lnTo>
                    <a:pt x="2069" y="385"/>
                  </a:lnTo>
                  <a:lnTo>
                    <a:pt x="2046" y="322"/>
                  </a:lnTo>
                  <a:lnTo>
                    <a:pt x="2028" y="305"/>
                  </a:lnTo>
                  <a:lnTo>
                    <a:pt x="2029" y="269"/>
                  </a:lnTo>
                  <a:lnTo>
                    <a:pt x="2006" y="212"/>
                  </a:lnTo>
                  <a:lnTo>
                    <a:pt x="2001" y="180"/>
                  </a:lnTo>
                  <a:lnTo>
                    <a:pt x="1981" y="192"/>
                  </a:lnTo>
                  <a:lnTo>
                    <a:pt x="1956" y="172"/>
                  </a:lnTo>
                  <a:lnTo>
                    <a:pt x="1923" y="209"/>
                  </a:lnTo>
                  <a:lnTo>
                    <a:pt x="1885" y="167"/>
                  </a:lnTo>
                  <a:lnTo>
                    <a:pt x="1864" y="202"/>
                  </a:lnTo>
                  <a:lnTo>
                    <a:pt x="1822" y="196"/>
                  </a:lnTo>
                  <a:lnTo>
                    <a:pt x="1712" y="94"/>
                  </a:lnTo>
                  <a:lnTo>
                    <a:pt x="1693" y="102"/>
                  </a:lnTo>
                  <a:lnTo>
                    <a:pt x="1665" y="115"/>
                  </a:lnTo>
                  <a:lnTo>
                    <a:pt x="1640" y="128"/>
                  </a:lnTo>
                  <a:lnTo>
                    <a:pt x="1564" y="132"/>
                  </a:lnTo>
                  <a:lnTo>
                    <a:pt x="1502" y="146"/>
                  </a:lnTo>
                  <a:lnTo>
                    <a:pt x="1508" y="154"/>
                  </a:lnTo>
                  <a:lnTo>
                    <a:pt x="1530" y="180"/>
                  </a:lnTo>
                  <a:lnTo>
                    <a:pt x="1535" y="221"/>
                  </a:lnTo>
                  <a:lnTo>
                    <a:pt x="1535" y="237"/>
                  </a:lnTo>
                  <a:lnTo>
                    <a:pt x="1576" y="271"/>
                  </a:lnTo>
                  <a:lnTo>
                    <a:pt x="1582" y="284"/>
                  </a:lnTo>
                  <a:lnTo>
                    <a:pt x="1625" y="282"/>
                  </a:lnTo>
                  <a:lnTo>
                    <a:pt x="1624" y="308"/>
                  </a:lnTo>
                  <a:lnTo>
                    <a:pt x="1644" y="344"/>
                  </a:lnTo>
                  <a:lnTo>
                    <a:pt x="1640" y="367"/>
                  </a:lnTo>
                  <a:lnTo>
                    <a:pt x="1669" y="369"/>
                  </a:lnTo>
                  <a:lnTo>
                    <a:pt x="1696" y="402"/>
                  </a:lnTo>
                  <a:lnTo>
                    <a:pt x="1689" y="422"/>
                  </a:lnTo>
                  <a:lnTo>
                    <a:pt x="1700" y="443"/>
                  </a:lnTo>
                  <a:lnTo>
                    <a:pt x="1688" y="475"/>
                  </a:lnTo>
                  <a:lnTo>
                    <a:pt x="1676" y="475"/>
                  </a:lnTo>
                  <a:lnTo>
                    <a:pt x="1651" y="491"/>
                  </a:lnTo>
                  <a:lnTo>
                    <a:pt x="1651" y="525"/>
                  </a:lnTo>
                  <a:lnTo>
                    <a:pt x="1630" y="535"/>
                  </a:lnTo>
                  <a:lnTo>
                    <a:pt x="1620" y="520"/>
                  </a:lnTo>
                  <a:lnTo>
                    <a:pt x="1583" y="521"/>
                  </a:lnTo>
                  <a:lnTo>
                    <a:pt x="1577" y="518"/>
                  </a:lnTo>
                  <a:lnTo>
                    <a:pt x="1549" y="523"/>
                  </a:lnTo>
                  <a:lnTo>
                    <a:pt x="1519" y="526"/>
                  </a:lnTo>
                  <a:lnTo>
                    <a:pt x="1509" y="542"/>
                  </a:lnTo>
                  <a:lnTo>
                    <a:pt x="1483" y="486"/>
                  </a:lnTo>
                  <a:lnTo>
                    <a:pt x="1454" y="473"/>
                  </a:lnTo>
                  <a:lnTo>
                    <a:pt x="1419" y="495"/>
                  </a:lnTo>
                  <a:lnTo>
                    <a:pt x="1406" y="487"/>
                  </a:lnTo>
                  <a:lnTo>
                    <a:pt x="1381" y="498"/>
                  </a:lnTo>
                  <a:lnTo>
                    <a:pt x="1380" y="501"/>
                  </a:lnTo>
                  <a:lnTo>
                    <a:pt x="1396" y="526"/>
                  </a:lnTo>
                  <a:lnTo>
                    <a:pt x="1364" y="575"/>
                  </a:lnTo>
                  <a:lnTo>
                    <a:pt x="1342" y="614"/>
                  </a:lnTo>
                  <a:lnTo>
                    <a:pt x="1316" y="631"/>
                  </a:lnTo>
                  <a:lnTo>
                    <a:pt x="1254" y="657"/>
                  </a:lnTo>
                  <a:lnTo>
                    <a:pt x="1266" y="693"/>
                  </a:lnTo>
                  <a:lnTo>
                    <a:pt x="1279" y="711"/>
                  </a:lnTo>
                  <a:lnTo>
                    <a:pt x="1272" y="734"/>
                  </a:lnTo>
                  <a:lnTo>
                    <a:pt x="1263" y="748"/>
                  </a:lnTo>
                  <a:lnTo>
                    <a:pt x="1236" y="756"/>
                  </a:lnTo>
                  <a:lnTo>
                    <a:pt x="1211" y="761"/>
                  </a:lnTo>
                  <a:lnTo>
                    <a:pt x="1193" y="738"/>
                  </a:lnTo>
                  <a:lnTo>
                    <a:pt x="1190" y="683"/>
                  </a:lnTo>
                  <a:lnTo>
                    <a:pt x="1149" y="697"/>
                  </a:lnTo>
                  <a:lnTo>
                    <a:pt x="1083" y="696"/>
                  </a:lnTo>
                  <a:lnTo>
                    <a:pt x="1060" y="609"/>
                  </a:lnTo>
                  <a:lnTo>
                    <a:pt x="1096" y="598"/>
                  </a:lnTo>
                  <a:lnTo>
                    <a:pt x="1135" y="621"/>
                  </a:lnTo>
                  <a:lnTo>
                    <a:pt x="1179" y="606"/>
                  </a:lnTo>
                  <a:lnTo>
                    <a:pt x="1192" y="593"/>
                  </a:lnTo>
                  <a:lnTo>
                    <a:pt x="1164" y="572"/>
                  </a:lnTo>
                  <a:lnTo>
                    <a:pt x="1176" y="552"/>
                  </a:lnTo>
                  <a:lnTo>
                    <a:pt x="1205" y="539"/>
                  </a:lnTo>
                  <a:lnTo>
                    <a:pt x="1202" y="525"/>
                  </a:lnTo>
                  <a:lnTo>
                    <a:pt x="1236" y="505"/>
                  </a:lnTo>
                  <a:lnTo>
                    <a:pt x="1272" y="517"/>
                  </a:lnTo>
                  <a:lnTo>
                    <a:pt x="1287" y="509"/>
                  </a:lnTo>
                  <a:lnTo>
                    <a:pt x="1316" y="465"/>
                  </a:lnTo>
                  <a:lnTo>
                    <a:pt x="1285" y="459"/>
                  </a:lnTo>
                  <a:lnTo>
                    <a:pt x="1278" y="409"/>
                  </a:lnTo>
                  <a:lnTo>
                    <a:pt x="1227" y="425"/>
                  </a:lnTo>
                  <a:lnTo>
                    <a:pt x="1205" y="433"/>
                  </a:lnTo>
                  <a:lnTo>
                    <a:pt x="1189" y="436"/>
                  </a:lnTo>
                  <a:lnTo>
                    <a:pt x="1146" y="494"/>
                  </a:lnTo>
                  <a:lnTo>
                    <a:pt x="1108" y="500"/>
                  </a:lnTo>
                  <a:lnTo>
                    <a:pt x="1081" y="496"/>
                  </a:lnTo>
                  <a:lnTo>
                    <a:pt x="1099" y="471"/>
                  </a:lnTo>
                  <a:lnTo>
                    <a:pt x="1081" y="428"/>
                  </a:lnTo>
                  <a:lnTo>
                    <a:pt x="1051" y="397"/>
                  </a:lnTo>
                  <a:lnTo>
                    <a:pt x="1027" y="406"/>
                  </a:lnTo>
                  <a:lnTo>
                    <a:pt x="1006" y="355"/>
                  </a:lnTo>
                  <a:lnTo>
                    <a:pt x="996" y="321"/>
                  </a:lnTo>
                  <a:lnTo>
                    <a:pt x="1149" y="249"/>
                  </a:lnTo>
                  <a:lnTo>
                    <a:pt x="1163" y="244"/>
                  </a:lnTo>
                  <a:lnTo>
                    <a:pt x="1153" y="216"/>
                  </a:lnTo>
                  <a:lnTo>
                    <a:pt x="1183" y="199"/>
                  </a:lnTo>
                  <a:lnTo>
                    <a:pt x="1218" y="181"/>
                  </a:lnTo>
                  <a:lnTo>
                    <a:pt x="1258" y="176"/>
                  </a:lnTo>
                  <a:lnTo>
                    <a:pt x="1282" y="136"/>
                  </a:lnTo>
                  <a:lnTo>
                    <a:pt x="1292" y="115"/>
                  </a:lnTo>
                  <a:lnTo>
                    <a:pt x="1318" y="105"/>
                  </a:lnTo>
                  <a:lnTo>
                    <a:pt x="1409" y="75"/>
                  </a:lnTo>
                  <a:lnTo>
                    <a:pt x="1457" y="16"/>
                  </a:lnTo>
                  <a:lnTo>
                    <a:pt x="1450" y="8"/>
                  </a:lnTo>
                  <a:lnTo>
                    <a:pt x="1311" y="69"/>
                  </a:lnTo>
                  <a:lnTo>
                    <a:pt x="1276" y="54"/>
                  </a:lnTo>
                  <a:lnTo>
                    <a:pt x="1211" y="49"/>
                  </a:lnTo>
                  <a:lnTo>
                    <a:pt x="1208" y="49"/>
                  </a:lnTo>
                  <a:lnTo>
                    <a:pt x="1167" y="55"/>
                  </a:lnTo>
                  <a:lnTo>
                    <a:pt x="1104" y="35"/>
                  </a:lnTo>
                  <a:lnTo>
                    <a:pt x="1079" y="30"/>
                  </a:lnTo>
                  <a:lnTo>
                    <a:pt x="1017" y="58"/>
                  </a:lnTo>
                  <a:lnTo>
                    <a:pt x="995" y="57"/>
                  </a:lnTo>
                  <a:lnTo>
                    <a:pt x="933" y="111"/>
                  </a:lnTo>
                  <a:lnTo>
                    <a:pt x="875" y="122"/>
                  </a:lnTo>
                  <a:lnTo>
                    <a:pt x="850" y="120"/>
                  </a:lnTo>
                  <a:lnTo>
                    <a:pt x="823" y="119"/>
                  </a:lnTo>
                  <a:lnTo>
                    <a:pt x="776" y="111"/>
                  </a:lnTo>
                  <a:lnTo>
                    <a:pt x="735" y="108"/>
                  </a:lnTo>
                  <a:lnTo>
                    <a:pt x="729" y="109"/>
                  </a:lnTo>
                  <a:lnTo>
                    <a:pt x="720" y="88"/>
                  </a:lnTo>
                  <a:lnTo>
                    <a:pt x="657" y="92"/>
                  </a:lnTo>
                  <a:lnTo>
                    <a:pt x="639" y="95"/>
                  </a:lnTo>
                  <a:lnTo>
                    <a:pt x="651" y="122"/>
                  </a:lnTo>
                  <a:lnTo>
                    <a:pt x="648" y="150"/>
                  </a:lnTo>
                  <a:lnTo>
                    <a:pt x="607" y="167"/>
                  </a:lnTo>
                  <a:lnTo>
                    <a:pt x="610" y="237"/>
                  </a:lnTo>
                  <a:lnTo>
                    <a:pt x="476" y="266"/>
                  </a:lnTo>
                  <a:lnTo>
                    <a:pt x="458" y="233"/>
                  </a:lnTo>
                  <a:lnTo>
                    <a:pt x="418" y="250"/>
                  </a:lnTo>
                  <a:lnTo>
                    <a:pt x="416" y="252"/>
                  </a:lnTo>
                  <a:lnTo>
                    <a:pt x="420" y="281"/>
                  </a:lnTo>
                  <a:lnTo>
                    <a:pt x="395" y="295"/>
                  </a:lnTo>
                  <a:lnTo>
                    <a:pt x="389" y="310"/>
                  </a:lnTo>
                  <a:lnTo>
                    <a:pt x="367" y="352"/>
                  </a:lnTo>
                  <a:lnTo>
                    <a:pt x="350" y="383"/>
                  </a:lnTo>
                  <a:lnTo>
                    <a:pt x="329" y="393"/>
                  </a:lnTo>
                  <a:lnTo>
                    <a:pt x="286" y="409"/>
                  </a:lnTo>
                  <a:lnTo>
                    <a:pt x="264" y="450"/>
                  </a:lnTo>
                  <a:lnTo>
                    <a:pt x="201" y="434"/>
                  </a:lnTo>
                  <a:lnTo>
                    <a:pt x="193" y="416"/>
                  </a:lnTo>
                  <a:lnTo>
                    <a:pt x="183" y="420"/>
                  </a:lnTo>
                  <a:lnTo>
                    <a:pt x="173" y="434"/>
                  </a:lnTo>
                  <a:lnTo>
                    <a:pt x="121" y="486"/>
                  </a:lnTo>
                  <a:lnTo>
                    <a:pt x="51" y="528"/>
                  </a:lnTo>
                  <a:lnTo>
                    <a:pt x="27" y="457"/>
                  </a:lnTo>
                  <a:lnTo>
                    <a:pt x="10" y="477"/>
                  </a:lnTo>
                  <a:lnTo>
                    <a:pt x="61" y="604"/>
                  </a:lnTo>
                  <a:lnTo>
                    <a:pt x="8" y="705"/>
                  </a:lnTo>
                  <a:lnTo>
                    <a:pt x="17" y="717"/>
                  </a:lnTo>
                  <a:lnTo>
                    <a:pt x="54" y="697"/>
                  </a:lnTo>
                  <a:lnTo>
                    <a:pt x="121" y="658"/>
                  </a:lnTo>
                  <a:lnTo>
                    <a:pt x="166" y="644"/>
                  </a:lnTo>
                  <a:lnTo>
                    <a:pt x="192" y="635"/>
                  </a:lnTo>
                  <a:lnTo>
                    <a:pt x="234" y="628"/>
                  </a:lnTo>
                  <a:lnTo>
                    <a:pt x="260" y="623"/>
                  </a:lnTo>
                  <a:lnTo>
                    <a:pt x="309" y="600"/>
                  </a:lnTo>
                  <a:lnTo>
                    <a:pt x="334" y="602"/>
                  </a:lnTo>
                  <a:lnTo>
                    <a:pt x="362" y="583"/>
                  </a:lnTo>
                  <a:lnTo>
                    <a:pt x="381" y="603"/>
                  </a:lnTo>
                  <a:lnTo>
                    <a:pt x="348" y="639"/>
                  </a:lnTo>
                  <a:lnTo>
                    <a:pt x="379" y="648"/>
                  </a:lnTo>
                  <a:lnTo>
                    <a:pt x="470" y="712"/>
                  </a:lnTo>
                  <a:lnTo>
                    <a:pt x="477" y="736"/>
                  </a:lnTo>
                  <a:lnTo>
                    <a:pt x="456" y="752"/>
                  </a:lnTo>
                  <a:lnTo>
                    <a:pt x="479" y="807"/>
                  </a:lnTo>
                  <a:lnTo>
                    <a:pt x="450" y="829"/>
                  </a:lnTo>
                  <a:lnTo>
                    <a:pt x="404" y="853"/>
                  </a:lnTo>
                  <a:lnTo>
                    <a:pt x="371" y="879"/>
                  </a:lnTo>
                  <a:lnTo>
                    <a:pt x="363" y="910"/>
                  </a:lnTo>
                  <a:lnTo>
                    <a:pt x="364" y="920"/>
                  </a:lnTo>
                  <a:lnTo>
                    <a:pt x="361" y="943"/>
                  </a:lnTo>
                  <a:lnTo>
                    <a:pt x="356" y="963"/>
                  </a:lnTo>
                  <a:lnTo>
                    <a:pt x="355" y="983"/>
                  </a:lnTo>
                  <a:cubicBezTo>
                    <a:pt x="355" y="984"/>
                    <a:pt x="358" y="1017"/>
                    <a:pt x="358" y="1022"/>
                  </a:cubicBezTo>
                  <a:cubicBezTo>
                    <a:pt x="358" y="1024"/>
                    <a:pt x="368" y="1033"/>
                    <a:pt x="376" y="1040"/>
                  </a:cubicBezTo>
                  <a:lnTo>
                    <a:pt x="459" y="1050"/>
                  </a:lnTo>
                  <a:lnTo>
                    <a:pt x="577" y="1030"/>
                  </a:lnTo>
                  <a:lnTo>
                    <a:pt x="623" y="1018"/>
                  </a:lnTo>
                  <a:lnTo>
                    <a:pt x="705" y="975"/>
                  </a:lnTo>
                  <a:lnTo>
                    <a:pt x="741" y="966"/>
                  </a:lnTo>
                  <a:lnTo>
                    <a:pt x="757" y="1000"/>
                  </a:lnTo>
                  <a:lnTo>
                    <a:pt x="771" y="1010"/>
                  </a:lnTo>
                  <a:lnTo>
                    <a:pt x="774" y="1044"/>
                  </a:lnTo>
                  <a:lnTo>
                    <a:pt x="755" y="1064"/>
                  </a:lnTo>
                  <a:lnTo>
                    <a:pt x="698" y="1096"/>
                  </a:lnTo>
                  <a:lnTo>
                    <a:pt x="697" y="1098"/>
                  </a:lnTo>
                  <a:lnTo>
                    <a:pt x="714" y="1098"/>
                  </a:lnTo>
                  <a:lnTo>
                    <a:pt x="726" y="1138"/>
                  </a:lnTo>
                  <a:lnTo>
                    <a:pt x="718" y="1170"/>
                  </a:lnTo>
                  <a:lnTo>
                    <a:pt x="733" y="1206"/>
                  </a:lnTo>
                  <a:lnTo>
                    <a:pt x="720" y="1223"/>
                  </a:lnTo>
                  <a:lnTo>
                    <a:pt x="716" y="1251"/>
                  </a:lnTo>
                  <a:lnTo>
                    <a:pt x="686" y="1285"/>
                  </a:lnTo>
                  <a:lnTo>
                    <a:pt x="696" y="1290"/>
                  </a:lnTo>
                  <a:lnTo>
                    <a:pt x="742" y="1292"/>
                  </a:lnTo>
                  <a:lnTo>
                    <a:pt x="770" y="1272"/>
                  </a:lnTo>
                  <a:lnTo>
                    <a:pt x="790" y="1290"/>
                  </a:lnTo>
                  <a:lnTo>
                    <a:pt x="825" y="1290"/>
                  </a:lnTo>
                  <a:lnTo>
                    <a:pt x="876" y="1316"/>
                  </a:lnTo>
                  <a:lnTo>
                    <a:pt x="989" y="1301"/>
                  </a:lnTo>
                  <a:lnTo>
                    <a:pt x="1003" y="1322"/>
                  </a:lnTo>
                  <a:lnTo>
                    <a:pt x="1029" y="1317"/>
                  </a:lnTo>
                  <a:lnTo>
                    <a:pt x="1041" y="1402"/>
                  </a:lnTo>
                  <a:lnTo>
                    <a:pt x="994" y="1446"/>
                  </a:lnTo>
                  <a:lnTo>
                    <a:pt x="949" y="1407"/>
                  </a:lnTo>
                  <a:lnTo>
                    <a:pt x="923" y="1434"/>
                  </a:lnTo>
                  <a:lnTo>
                    <a:pt x="981" y="1485"/>
                  </a:lnTo>
                  <a:lnTo>
                    <a:pt x="959" y="1517"/>
                  </a:lnTo>
                  <a:lnTo>
                    <a:pt x="959" y="1547"/>
                  </a:lnTo>
                  <a:lnTo>
                    <a:pt x="922" y="1612"/>
                  </a:lnTo>
                  <a:lnTo>
                    <a:pt x="925" y="1627"/>
                  </a:lnTo>
                  <a:lnTo>
                    <a:pt x="924" y="1628"/>
                  </a:lnTo>
                  <a:lnTo>
                    <a:pt x="898" y="1677"/>
                  </a:lnTo>
                  <a:lnTo>
                    <a:pt x="908" y="1695"/>
                  </a:lnTo>
                  <a:lnTo>
                    <a:pt x="926" y="1747"/>
                  </a:lnTo>
                  <a:lnTo>
                    <a:pt x="917" y="1825"/>
                  </a:lnTo>
                  <a:lnTo>
                    <a:pt x="1021" y="1857"/>
                  </a:lnTo>
                  <a:lnTo>
                    <a:pt x="1013" y="1897"/>
                  </a:lnTo>
                  <a:lnTo>
                    <a:pt x="1085" y="1924"/>
                  </a:lnTo>
                  <a:lnTo>
                    <a:pt x="1077" y="1973"/>
                  </a:lnTo>
                  <a:lnTo>
                    <a:pt x="1079" y="2032"/>
                  </a:lnTo>
                  <a:lnTo>
                    <a:pt x="1023" y="2062"/>
                  </a:lnTo>
                  <a:lnTo>
                    <a:pt x="1006" y="2036"/>
                  </a:lnTo>
                  <a:lnTo>
                    <a:pt x="980" y="2036"/>
                  </a:lnTo>
                  <a:lnTo>
                    <a:pt x="979" y="2076"/>
                  </a:lnTo>
                  <a:lnTo>
                    <a:pt x="944" y="2091"/>
                  </a:lnTo>
                  <a:lnTo>
                    <a:pt x="960" y="2226"/>
                  </a:lnTo>
                  <a:lnTo>
                    <a:pt x="912" y="2267"/>
                  </a:lnTo>
                  <a:lnTo>
                    <a:pt x="875" y="2252"/>
                  </a:lnTo>
                  <a:lnTo>
                    <a:pt x="832" y="2319"/>
                  </a:lnTo>
                  <a:lnTo>
                    <a:pt x="784" y="2346"/>
                  </a:lnTo>
                  <a:lnTo>
                    <a:pt x="809" y="2441"/>
                  </a:lnTo>
                  <a:lnTo>
                    <a:pt x="756" y="2544"/>
                  </a:lnTo>
                  <a:lnTo>
                    <a:pt x="774" y="2645"/>
                  </a:lnTo>
                  <a:lnTo>
                    <a:pt x="751" y="2683"/>
                  </a:lnTo>
                  <a:lnTo>
                    <a:pt x="696" y="2690"/>
                  </a:lnTo>
                  <a:lnTo>
                    <a:pt x="729" y="2766"/>
                  </a:lnTo>
                  <a:lnTo>
                    <a:pt x="728" y="2767"/>
                  </a:lnTo>
                  <a:lnTo>
                    <a:pt x="692" y="2871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2776" y="2729"/>
              <a:ext cx="22" cy="28"/>
            </a:xfrm>
            <a:custGeom>
              <a:avLst/>
              <a:gdLst>
                <a:gd name="T0" fmla="*/ 37 w 38"/>
                <a:gd name="T1" fmla="*/ 25 h 47"/>
                <a:gd name="T2" fmla="*/ 37 w 38"/>
                <a:gd name="T3" fmla="*/ 25 h 47"/>
                <a:gd name="T4" fmla="*/ 38 w 38"/>
                <a:gd name="T5" fmla="*/ 6 h 47"/>
                <a:gd name="T6" fmla="*/ 28 w 38"/>
                <a:gd name="T7" fmla="*/ 0 h 47"/>
                <a:gd name="T8" fmla="*/ 2 w 38"/>
                <a:gd name="T9" fmla="*/ 23 h 47"/>
                <a:gd name="T10" fmla="*/ 0 w 38"/>
                <a:gd name="T11" fmla="*/ 37 h 47"/>
                <a:gd name="T12" fmla="*/ 4 w 38"/>
                <a:gd name="T13" fmla="*/ 47 h 47"/>
                <a:gd name="T14" fmla="*/ 37 w 38"/>
                <a:gd name="T15" fmla="*/ 32 h 47"/>
                <a:gd name="T16" fmla="*/ 37 w 38"/>
                <a:gd name="T17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47">
                  <a:moveTo>
                    <a:pt x="37" y="25"/>
                  </a:moveTo>
                  <a:lnTo>
                    <a:pt x="37" y="25"/>
                  </a:lnTo>
                  <a:lnTo>
                    <a:pt x="38" y="6"/>
                  </a:lnTo>
                  <a:lnTo>
                    <a:pt x="28" y="0"/>
                  </a:lnTo>
                  <a:lnTo>
                    <a:pt x="2" y="23"/>
                  </a:lnTo>
                  <a:lnTo>
                    <a:pt x="0" y="37"/>
                  </a:lnTo>
                  <a:lnTo>
                    <a:pt x="4" y="47"/>
                  </a:lnTo>
                  <a:lnTo>
                    <a:pt x="37" y="32"/>
                  </a:lnTo>
                  <a:lnTo>
                    <a:pt x="37" y="2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0" name="Freeform 35"/>
            <p:cNvSpPr>
              <a:spLocks noEditPoints="1"/>
            </p:cNvSpPr>
            <p:nvPr/>
          </p:nvSpPr>
          <p:spPr bwMode="auto">
            <a:xfrm>
              <a:off x="2774" y="2727"/>
              <a:ext cx="27" cy="33"/>
            </a:xfrm>
            <a:custGeom>
              <a:avLst/>
              <a:gdLst>
                <a:gd name="T0" fmla="*/ 5 w 45"/>
                <a:gd name="T1" fmla="*/ 56 h 56"/>
                <a:gd name="T2" fmla="*/ 5 w 45"/>
                <a:gd name="T3" fmla="*/ 56 h 56"/>
                <a:gd name="T4" fmla="*/ 0 w 45"/>
                <a:gd name="T5" fmla="*/ 42 h 56"/>
                <a:gd name="T6" fmla="*/ 2 w 45"/>
                <a:gd name="T7" fmla="*/ 25 h 56"/>
                <a:gd name="T8" fmla="*/ 31 w 45"/>
                <a:gd name="T9" fmla="*/ 0 h 56"/>
                <a:gd name="T10" fmla="*/ 45 w 45"/>
                <a:gd name="T11" fmla="*/ 9 h 56"/>
                <a:gd name="T12" fmla="*/ 43 w 45"/>
                <a:gd name="T13" fmla="*/ 38 h 56"/>
                <a:gd name="T14" fmla="*/ 5 w 45"/>
                <a:gd name="T15" fmla="*/ 56 h 56"/>
                <a:gd name="T16" fmla="*/ 6 w 45"/>
                <a:gd name="T17" fmla="*/ 41 h 56"/>
                <a:gd name="T18" fmla="*/ 6 w 45"/>
                <a:gd name="T19" fmla="*/ 41 h 56"/>
                <a:gd name="T20" fmla="*/ 9 w 45"/>
                <a:gd name="T21" fmla="*/ 47 h 56"/>
                <a:gd name="T22" fmla="*/ 36 w 45"/>
                <a:gd name="T23" fmla="*/ 34 h 56"/>
                <a:gd name="T24" fmla="*/ 36 w 45"/>
                <a:gd name="T25" fmla="*/ 29 h 56"/>
                <a:gd name="T26" fmla="*/ 38 w 45"/>
                <a:gd name="T27" fmla="*/ 12 h 56"/>
                <a:gd name="T28" fmla="*/ 32 w 45"/>
                <a:gd name="T29" fmla="*/ 8 h 56"/>
                <a:gd name="T30" fmla="*/ 8 w 45"/>
                <a:gd name="T31" fmla="*/ 29 h 56"/>
                <a:gd name="T32" fmla="*/ 6 w 45"/>
                <a:gd name="T33" fmla="*/ 4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" h="56">
                  <a:moveTo>
                    <a:pt x="5" y="56"/>
                  </a:moveTo>
                  <a:lnTo>
                    <a:pt x="5" y="56"/>
                  </a:lnTo>
                  <a:lnTo>
                    <a:pt x="0" y="42"/>
                  </a:lnTo>
                  <a:lnTo>
                    <a:pt x="2" y="25"/>
                  </a:lnTo>
                  <a:lnTo>
                    <a:pt x="31" y="0"/>
                  </a:lnTo>
                  <a:lnTo>
                    <a:pt x="45" y="9"/>
                  </a:lnTo>
                  <a:lnTo>
                    <a:pt x="43" y="38"/>
                  </a:lnTo>
                  <a:lnTo>
                    <a:pt x="5" y="56"/>
                  </a:lnTo>
                  <a:close/>
                  <a:moveTo>
                    <a:pt x="6" y="41"/>
                  </a:moveTo>
                  <a:lnTo>
                    <a:pt x="6" y="41"/>
                  </a:lnTo>
                  <a:lnTo>
                    <a:pt x="9" y="47"/>
                  </a:lnTo>
                  <a:lnTo>
                    <a:pt x="36" y="34"/>
                  </a:lnTo>
                  <a:lnTo>
                    <a:pt x="36" y="29"/>
                  </a:lnTo>
                  <a:lnTo>
                    <a:pt x="38" y="12"/>
                  </a:lnTo>
                  <a:lnTo>
                    <a:pt x="32" y="8"/>
                  </a:lnTo>
                  <a:lnTo>
                    <a:pt x="8" y="29"/>
                  </a:lnTo>
                  <a:lnTo>
                    <a:pt x="6" y="41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1" name="Freeform 36"/>
            <p:cNvSpPr>
              <a:spLocks/>
            </p:cNvSpPr>
            <p:nvPr/>
          </p:nvSpPr>
          <p:spPr bwMode="auto">
            <a:xfrm>
              <a:off x="1794" y="2314"/>
              <a:ext cx="822" cy="579"/>
            </a:xfrm>
            <a:custGeom>
              <a:avLst/>
              <a:gdLst>
                <a:gd name="T0" fmla="*/ 670 w 1368"/>
                <a:gd name="T1" fmla="*/ 896 h 963"/>
                <a:gd name="T2" fmla="*/ 704 w 1368"/>
                <a:gd name="T3" fmla="*/ 837 h 963"/>
                <a:gd name="T4" fmla="*/ 777 w 1368"/>
                <a:gd name="T5" fmla="*/ 761 h 963"/>
                <a:gd name="T6" fmla="*/ 843 w 1368"/>
                <a:gd name="T7" fmla="*/ 730 h 963"/>
                <a:gd name="T8" fmla="*/ 848 w 1368"/>
                <a:gd name="T9" fmla="*/ 709 h 963"/>
                <a:gd name="T10" fmla="*/ 892 w 1368"/>
                <a:gd name="T11" fmla="*/ 683 h 963"/>
                <a:gd name="T12" fmla="*/ 923 w 1368"/>
                <a:gd name="T13" fmla="*/ 637 h 963"/>
                <a:gd name="T14" fmla="*/ 964 w 1368"/>
                <a:gd name="T15" fmla="*/ 567 h 963"/>
                <a:gd name="T16" fmla="*/ 1119 w 1368"/>
                <a:gd name="T17" fmla="*/ 485 h 963"/>
                <a:gd name="T18" fmla="*/ 1170 w 1368"/>
                <a:gd name="T19" fmla="*/ 480 h 963"/>
                <a:gd name="T20" fmla="*/ 1206 w 1368"/>
                <a:gd name="T21" fmla="*/ 498 h 963"/>
                <a:gd name="T22" fmla="*/ 1246 w 1368"/>
                <a:gd name="T23" fmla="*/ 486 h 963"/>
                <a:gd name="T24" fmla="*/ 1254 w 1368"/>
                <a:gd name="T25" fmla="*/ 444 h 963"/>
                <a:gd name="T26" fmla="*/ 1261 w 1368"/>
                <a:gd name="T27" fmla="*/ 401 h 963"/>
                <a:gd name="T28" fmla="*/ 1341 w 1368"/>
                <a:gd name="T29" fmla="*/ 351 h 963"/>
                <a:gd name="T30" fmla="*/ 1345 w 1368"/>
                <a:gd name="T31" fmla="*/ 275 h 963"/>
                <a:gd name="T32" fmla="*/ 1360 w 1368"/>
                <a:gd name="T33" fmla="*/ 238 h 963"/>
                <a:gd name="T34" fmla="*/ 1262 w 1368"/>
                <a:gd name="T35" fmla="*/ 172 h 963"/>
                <a:gd name="T36" fmla="*/ 1269 w 1368"/>
                <a:gd name="T37" fmla="*/ 127 h 963"/>
                <a:gd name="T38" fmla="*/ 1228 w 1368"/>
                <a:gd name="T39" fmla="*/ 129 h 963"/>
                <a:gd name="T40" fmla="*/ 1154 w 1368"/>
                <a:gd name="T41" fmla="*/ 151 h 963"/>
                <a:gd name="T42" fmla="*/ 1086 w 1368"/>
                <a:gd name="T43" fmla="*/ 162 h 963"/>
                <a:gd name="T44" fmla="*/ 1016 w 1368"/>
                <a:gd name="T45" fmla="*/ 185 h 963"/>
                <a:gd name="T46" fmla="*/ 949 w 1368"/>
                <a:gd name="T47" fmla="*/ 224 h 963"/>
                <a:gd name="T48" fmla="*/ 897 w 1368"/>
                <a:gd name="T49" fmla="*/ 229 h 963"/>
                <a:gd name="T50" fmla="*/ 944 w 1368"/>
                <a:gd name="T51" fmla="*/ 113 h 963"/>
                <a:gd name="T52" fmla="*/ 892 w 1368"/>
                <a:gd name="T53" fmla="*/ 0 h 963"/>
                <a:gd name="T54" fmla="*/ 647 w 1368"/>
                <a:gd name="T55" fmla="*/ 169 h 963"/>
                <a:gd name="T56" fmla="*/ 593 w 1368"/>
                <a:gd name="T57" fmla="*/ 233 h 963"/>
                <a:gd name="T58" fmla="*/ 601 w 1368"/>
                <a:gd name="T59" fmla="*/ 343 h 963"/>
                <a:gd name="T60" fmla="*/ 476 w 1368"/>
                <a:gd name="T61" fmla="*/ 417 h 963"/>
                <a:gd name="T62" fmla="*/ 333 w 1368"/>
                <a:gd name="T63" fmla="*/ 527 h 963"/>
                <a:gd name="T64" fmla="*/ 152 w 1368"/>
                <a:gd name="T65" fmla="*/ 601 h 963"/>
                <a:gd name="T66" fmla="*/ 113 w 1368"/>
                <a:gd name="T67" fmla="*/ 595 h 963"/>
                <a:gd name="T68" fmla="*/ 0 w 1368"/>
                <a:gd name="T69" fmla="*/ 712 h 963"/>
                <a:gd name="T70" fmla="*/ 62 w 1368"/>
                <a:gd name="T71" fmla="*/ 874 h 963"/>
                <a:gd name="T72" fmla="*/ 101 w 1368"/>
                <a:gd name="T73" fmla="*/ 963 h 963"/>
                <a:gd name="T74" fmla="*/ 218 w 1368"/>
                <a:gd name="T75" fmla="*/ 912 h 963"/>
                <a:gd name="T76" fmla="*/ 286 w 1368"/>
                <a:gd name="T77" fmla="*/ 867 h 963"/>
                <a:gd name="T78" fmla="*/ 320 w 1368"/>
                <a:gd name="T79" fmla="*/ 851 h 963"/>
                <a:gd name="T80" fmla="*/ 393 w 1368"/>
                <a:gd name="T81" fmla="*/ 838 h 963"/>
                <a:gd name="T82" fmla="*/ 444 w 1368"/>
                <a:gd name="T83" fmla="*/ 785 h 963"/>
                <a:gd name="T84" fmla="*/ 492 w 1368"/>
                <a:gd name="T85" fmla="*/ 745 h 963"/>
                <a:gd name="T86" fmla="*/ 602 w 1368"/>
                <a:gd name="T87" fmla="*/ 696 h 963"/>
                <a:gd name="T88" fmla="*/ 596 w 1368"/>
                <a:gd name="T89" fmla="*/ 768 h 963"/>
                <a:gd name="T90" fmla="*/ 639 w 1368"/>
                <a:gd name="T91" fmla="*/ 829 h 963"/>
                <a:gd name="T92" fmla="*/ 640 w 1368"/>
                <a:gd name="T93" fmla="*/ 854 h 963"/>
                <a:gd name="T94" fmla="*/ 632 w 1368"/>
                <a:gd name="T95" fmla="*/ 89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68" h="963">
                  <a:moveTo>
                    <a:pt x="670" y="896"/>
                  </a:moveTo>
                  <a:lnTo>
                    <a:pt x="670" y="896"/>
                  </a:lnTo>
                  <a:lnTo>
                    <a:pt x="683" y="872"/>
                  </a:lnTo>
                  <a:lnTo>
                    <a:pt x="704" y="837"/>
                  </a:lnTo>
                  <a:lnTo>
                    <a:pt x="731" y="818"/>
                  </a:lnTo>
                  <a:lnTo>
                    <a:pt x="777" y="761"/>
                  </a:lnTo>
                  <a:lnTo>
                    <a:pt x="831" y="726"/>
                  </a:lnTo>
                  <a:lnTo>
                    <a:pt x="843" y="730"/>
                  </a:lnTo>
                  <a:lnTo>
                    <a:pt x="848" y="725"/>
                  </a:lnTo>
                  <a:lnTo>
                    <a:pt x="848" y="709"/>
                  </a:lnTo>
                  <a:lnTo>
                    <a:pt x="863" y="691"/>
                  </a:lnTo>
                  <a:lnTo>
                    <a:pt x="892" y="683"/>
                  </a:lnTo>
                  <a:lnTo>
                    <a:pt x="914" y="669"/>
                  </a:lnTo>
                  <a:lnTo>
                    <a:pt x="923" y="637"/>
                  </a:lnTo>
                  <a:lnTo>
                    <a:pt x="920" y="595"/>
                  </a:lnTo>
                  <a:lnTo>
                    <a:pt x="964" y="567"/>
                  </a:lnTo>
                  <a:lnTo>
                    <a:pt x="1091" y="517"/>
                  </a:lnTo>
                  <a:lnTo>
                    <a:pt x="1119" y="485"/>
                  </a:lnTo>
                  <a:lnTo>
                    <a:pt x="1143" y="469"/>
                  </a:lnTo>
                  <a:lnTo>
                    <a:pt x="1170" y="480"/>
                  </a:lnTo>
                  <a:lnTo>
                    <a:pt x="1177" y="491"/>
                  </a:lnTo>
                  <a:lnTo>
                    <a:pt x="1206" y="498"/>
                  </a:lnTo>
                  <a:lnTo>
                    <a:pt x="1216" y="492"/>
                  </a:lnTo>
                  <a:lnTo>
                    <a:pt x="1246" y="486"/>
                  </a:lnTo>
                  <a:lnTo>
                    <a:pt x="1250" y="466"/>
                  </a:lnTo>
                  <a:lnTo>
                    <a:pt x="1254" y="444"/>
                  </a:lnTo>
                  <a:lnTo>
                    <a:pt x="1253" y="433"/>
                  </a:lnTo>
                  <a:lnTo>
                    <a:pt x="1261" y="401"/>
                  </a:lnTo>
                  <a:lnTo>
                    <a:pt x="1296" y="374"/>
                  </a:lnTo>
                  <a:lnTo>
                    <a:pt x="1341" y="351"/>
                  </a:lnTo>
                  <a:lnTo>
                    <a:pt x="1368" y="330"/>
                  </a:lnTo>
                  <a:lnTo>
                    <a:pt x="1345" y="275"/>
                  </a:lnTo>
                  <a:lnTo>
                    <a:pt x="1366" y="258"/>
                  </a:lnTo>
                  <a:lnTo>
                    <a:pt x="1360" y="238"/>
                  </a:lnTo>
                  <a:lnTo>
                    <a:pt x="1270" y="175"/>
                  </a:lnTo>
                  <a:lnTo>
                    <a:pt x="1262" y="172"/>
                  </a:lnTo>
                  <a:lnTo>
                    <a:pt x="1234" y="165"/>
                  </a:lnTo>
                  <a:lnTo>
                    <a:pt x="1269" y="127"/>
                  </a:lnTo>
                  <a:lnTo>
                    <a:pt x="1255" y="112"/>
                  </a:lnTo>
                  <a:lnTo>
                    <a:pt x="1228" y="129"/>
                  </a:lnTo>
                  <a:lnTo>
                    <a:pt x="1203" y="127"/>
                  </a:lnTo>
                  <a:lnTo>
                    <a:pt x="1154" y="151"/>
                  </a:lnTo>
                  <a:lnTo>
                    <a:pt x="1127" y="156"/>
                  </a:lnTo>
                  <a:lnTo>
                    <a:pt x="1086" y="162"/>
                  </a:lnTo>
                  <a:lnTo>
                    <a:pt x="1060" y="171"/>
                  </a:lnTo>
                  <a:lnTo>
                    <a:pt x="1016" y="185"/>
                  </a:lnTo>
                  <a:lnTo>
                    <a:pt x="995" y="197"/>
                  </a:lnTo>
                  <a:lnTo>
                    <a:pt x="949" y="224"/>
                  </a:lnTo>
                  <a:lnTo>
                    <a:pt x="909" y="245"/>
                  </a:lnTo>
                  <a:lnTo>
                    <a:pt x="897" y="229"/>
                  </a:lnTo>
                  <a:lnTo>
                    <a:pt x="950" y="128"/>
                  </a:lnTo>
                  <a:lnTo>
                    <a:pt x="944" y="113"/>
                  </a:lnTo>
                  <a:lnTo>
                    <a:pt x="899" y="0"/>
                  </a:lnTo>
                  <a:lnTo>
                    <a:pt x="892" y="0"/>
                  </a:lnTo>
                  <a:lnTo>
                    <a:pt x="755" y="116"/>
                  </a:lnTo>
                  <a:lnTo>
                    <a:pt x="647" y="169"/>
                  </a:lnTo>
                  <a:lnTo>
                    <a:pt x="636" y="229"/>
                  </a:lnTo>
                  <a:lnTo>
                    <a:pt x="593" y="233"/>
                  </a:lnTo>
                  <a:lnTo>
                    <a:pt x="545" y="296"/>
                  </a:lnTo>
                  <a:lnTo>
                    <a:pt x="601" y="343"/>
                  </a:lnTo>
                  <a:lnTo>
                    <a:pt x="558" y="383"/>
                  </a:lnTo>
                  <a:lnTo>
                    <a:pt x="476" y="417"/>
                  </a:lnTo>
                  <a:lnTo>
                    <a:pt x="415" y="490"/>
                  </a:lnTo>
                  <a:lnTo>
                    <a:pt x="333" y="527"/>
                  </a:lnTo>
                  <a:lnTo>
                    <a:pt x="289" y="551"/>
                  </a:lnTo>
                  <a:lnTo>
                    <a:pt x="152" y="601"/>
                  </a:lnTo>
                  <a:lnTo>
                    <a:pt x="135" y="575"/>
                  </a:lnTo>
                  <a:lnTo>
                    <a:pt x="113" y="595"/>
                  </a:lnTo>
                  <a:lnTo>
                    <a:pt x="78" y="638"/>
                  </a:lnTo>
                  <a:lnTo>
                    <a:pt x="0" y="712"/>
                  </a:lnTo>
                  <a:lnTo>
                    <a:pt x="62" y="821"/>
                  </a:lnTo>
                  <a:lnTo>
                    <a:pt x="62" y="874"/>
                  </a:lnTo>
                  <a:lnTo>
                    <a:pt x="55" y="948"/>
                  </a:lnTo>
                  <a:lnTo>
                    <a:pt x="101" y="963"/>
                  </a:lnTo>
                  <a:lnTo>
                    <a:pt x="196" y="927"/>
                  </a:lnTo>
                  <a:lnTo>
                    <a:pt x="218" y="912"/>
                  </a:lnTo>
                  <a:lnTo>
                    <a:pt x="270" y="876"/>
                  </a:lnTo>
                  <a:lnTo>
                    <a:pt x="286" y="867"/>
                  </a:lnTo>
                  <a:lnTo>
                    <a:pt x="305" y="858"/>
                  </a:lnTo>
                  <a:lnTo>
                    <a:pt x="320" y="851"/>
                  </a:lnTo>
                  <a:lnTo>
                    <a:pt x="354" y="844"/>
                  </a:lnTo>
                  <a:lnTo>
                    <a:pt x="393" y="838"/>
                  </a:lnTo>
                  <a:lnTo>
                    <a:pt x="411" y="829"/>
                  </a:lnTo>
                  <a:lnTo>
                    <a:pt x="444" y="785"/>
                  </a:lnTo>
                  <a:lnTo>
                    <a:pt x="479" y="751"/>
                  </a:lnTo>
                  <a:lnTo>
                    <a:pt x="492" y="745"/>
                  </a:lnTo>
                  <a:lnTo>
                    <a:pt x="571" y="709"/>
                  </a:lnTo>
                  <a:lnTo>
                    <a:pt x="602" y="696"/>
                  </a:lnTo>
                  <a:lnTo>
                    <a:pt x="607" y="711"/>
                  </a:lnTo>
                  <a:lnTo>
                    <a:pt x="596" y="768"/>
                  </a:lnTo>
                  <a:lnTo>
                    <a:pt x="592" y="787"/>
                  </a:lnTo>
                  <a:lnTo>
                    <a:pt x="639" y="829"/>
                  </a:lnTo>
                  <a:lnTo>
                    <a:pt x="636" y="853"/>
                  </a:lnTo>
                  <a:lnTo>
                    <a:pt x="640" y="854"/>
                  </a:lnTo>
                  <a:lnTo>
                    <a:pt x="639" y="869"/>
                  </a:lnTo>
                  <a:lnTo>
                    <a:pt x="632" y="893"/>
                  </a:lnTo>
                  <a:lnTo>
                    <a:pt x="670" y="8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2" name="Freeform 37"/>
            <p:cNvSpPr>
              <a:spLocks noEditPoints="1"/>
            </p:cNvSpPr>
            <p:nvPr/>
          </p:nvSpPr>
          <p:spPr bwMode="auto">
            <a:xfrm>
              <a:off x="1792" y="2313"/>
              <a:ext cx="826" cy="582"/>
            </a:xfrm>
            <a:custGeom>
              <a:avLst/>
              <a:gdLst>
                <a:gd name="T0" fmla="*/ 55 w 1376"/>
                <a:gd name="T1" fmla="*/ 953 h 969"/>
                <a:gd name="T2" fmla="*/ 0 w 1376"/>
                <a:gd name="T3" fmla="*/ 714 h 969"/>
                <a:gd name="T4" fmla="*/ 140 w 1376"/>
                <a:gd name="T5" fmla="*/ 573 h 969"/>
                <a:gd name="T6" fmla="*/ 336 w 1376"/>
                <a:gd name="T7" fmla="*/ 527 h 969"/>
                <a:gd name="T8" fmla="*/ 560 w 1376"/>
                <a:gd name="T9" fmla="*/ 383 h 969"/>
                <a:gd name="T10" fmla="*/ 595 w 1376"/>
                <a:gd name="T11" fmla="*/ 233 h 969"/>
                <a:gd name="T12" fmla="*/ 758 w 1376"/>
                <a:gd name="T13" fmla="*/ 116 h 969"/>
                <a:gd name="T14" fmla="*/ 958 w 1376"/>
                <a:gd name="T15" fmla="*/ 131 h 969"/>
                <a:gd name="T16" fmla="*/ 951 w 1376"/>
                <a:gd name="T17" fmla="*/ 224 h 969"/>
                <a:gd name="T18" fmla="*/ 1089 w 1376"/>
                <a:gd name="T19" fmla="*/ 162 h 969"/>
                <a:gd name="T20" fmla="*/ 1206 w 1376"/>
                <a:gd name="T21" fmla="*/ 127 h 969"/>
                <a:gd name="T22" fmla="*/ 1278 w 1376"/>
                <a:gd name="T23" fmla="*/ 130 h 969"/>
                <a:gd name="T24" fmla="*/ 1367 w 1376"/>
                <a:gd name="T25" fmla="*/ 239 h 969"/>
                <a:gd name="T26" fmla="*/ 1376 w 1376"/>
                <a:gd name="T27" fmla="*/ 334 h 969"/>
                <a:gd name="T28" fmla="*/ 1268 w 1376"/>
                <a:gd name="T29" fmla="*/ 406 h 969"/>
                <a:gd name="T30" fmla="*/ 1258 w 1376"/>
                <a:gd name="T31" fmla="*/ 470 h 969"/>
                <a:gd name="T32" fmla="*/ 1211 w 1376"/>
                <a:gd name="T33" fmla="*/ 505 h 969"/>
                <a:gd name="T34" fmla="*/ 1147 w 1376"/>
                <a:gd name="T35" fmla="*/ 476 h 969"/>
                <a:gd name="T36" fmla="*/ 969 w 1376"/>
                <a:gd name="T37" fmla="*/ 573 h 969"/>
                <a:gd name="T38" fmla="*/ 921 w 1376"/>
                <a:gd name="T39" fmla="*/ 675 h 969"/>
                <a:gd name="T40" fmla="*/ 855 w 1376"/>
                <a:gd name="T41" fmla="*/ 713 h 969"/>
                <a:gd name="T42" fmla="*/ 835 w 1376"/>
                <a:gd name="T43" fmla="*/ 733 h 969"/>
                <a:gd name="T44" fmla="*/ 711 w 1376"/>
                <a:gd name="T45" fmla="*/ 842 h 969"/>
                <a:gd name="T46" fmla="*/ 632 w 1376"/>
                <a:gd name="T47" fmla="*/ 899 h 969"/>
                <a:gd name="T48" fmla="*/ 636 w 1376"/>
                <a:gd name="T49" fmla="*/ 858 h 969"/>
                <a:gd name="T50" fmla="*/ 607 w 1376"/>
                <a:gd name="T51" fmla="*/ 714 h 969"/>
                <a:gd name="T52" fmla="*/ 450 w 1376"/>
                <a:gd name="T53" fmla="*/ 790 h 969"/>
                <a:gd name="T54" fmla="*/ 359 w 1376"/>
                <a:gd name="T55" fmla="*/ 851 h 969"/>
                <a:gd name="T56" fmla="*/ 276 w 1376"/>
                <a:gd name="T57" fmla="*/ 882 h 969"/>
                <a:gd name="T58" fmla="*/ 62 w 1376"/>
                <a:gd name="T59" fmla="*/ 948 h 969"/>
                <a:gd name="T60" fmla="*/ 198 w 1376"/>
                <a:gd name="T61" fmla="*/ 927 h 969"/>
                <a:gd name="T62" fmla="*/ 323 w 1376"/>
                <a:gd name="T63" fmla="*/ 851 h 969"/>
                <a:gd name="T64" fmla="*/ 413 w 1376"/>
                <a:gd name="T65" fmla="*/ 829 h 969"/>
                <a:gd name="T66" fmla="*/ 607 w 1376"/>
                <a:gd name="T67" fmla="*/ 694 h 969"/>
                <a:gd name="T68" fmla="*/ 647 w 1376"/>
                <a:gd name="T69" fmla="*/ 831 h 969"/>
                <a:gd name="T70" fmla="*/ 646 w 1376"/>
                <a:gd name="T71" fmla="*/ 872 h 969"/>
                <a:gd name="T72" fmla="*/ 684 w 1376"/>
                <a:gd name="T73" fmla="*/ 873 h 969"/>
                <a:gd name="T74" fmla="*/ 779 w 1376"/>
                <a:gd name="T75" fmla="*/ 761 h 969"/>
                <a:gd name="T76" fmla="*/ 849 w 1376"/>
                <a:gd name="T77" fmla="*/ 726 h 969"/>
                <a:gd name="T78" fmla="*/ 895 w 1376"/>
                <a:gd name="T79" fmla="*/ 683 h 969"/>
                <a:gd name="T80" fmla="*/ 921 w 1376"/>
                <a:gd name="T81" fmla="*/ 596 h 969"/>
                <a:gd name="T82" fmla="*/ 1121 w 1376"/>
                <a:gd name="T83" fmla="*/ 485 h 969"/>
                <a:gd name="T84" fmla="*/ 1183 w 1376"/>
                <a:gd name="T85" fmla="*/ 492 h 969"/>
                <a:gd name="T86" fmla="*/ 1247 w 1376"/>
                <a:gd name="T87" fmla="*/ 486 h 969"/>
                <a:gd name="T88" fmla="*/ 1254 w 1376"/>
                <a:gd name="T89" fmla="*/ 436 h 969"/>
                <a:gd name="T90" fmla="*/ 1344 w 1376"/>
                <a:gd name="T91" fmla="*/ 351 h 969"/>
                <a:gd name="T92" fmla="*/ 1366 w 1376"/>
                <a:gd name="T93" fmla="*/ 260 h 969"/>
                <a:gd name="T94" fmla="*/ 1232 w 1376"/>
                <a:gd name="T95" fmla="*/ 169 h 969"/>
                <a:gd name="T96" fmla="*/ 1233 w 1376"/>
                <a:gd name="T97" fmla="*/ 136 h 969"/>
                <a:gd name="T98" fmla="*/ 1132 w 1376"/>
                <a:gd name="T99" fmla="*/ 162 h 969"/>
                <a:gd name="T100" fmla="*/ 1021 w 1376"/>
                <a:gd name="T101" fmla="*/ 191 h 969"/>
                <a:gd name="T102" fmla="*/ 897 w 1376"/>
                <a:gd name="T103" fmla="*/ 233 h 969"/>
                <a:gd name="T104" fmla="*/ 897 w 1376"/>
                <a:gd name="T105" fmla="*/ 6 h 969"/>
                <a:gd name="T106" fmla="*/ 643 w 1376"/>
                <a:gd name="T107" fmla="*/ 235 h 969"/>
                <a:gd name="T108" fmla="*/ 610 w 1376"/>
                <a:gd name="T109" fmla="*/ 346 h 969"/>
                <a:gd name="T110" fmla="*/ 420 w 1376"/>
                <a:gd name="T111" fmla="*/ 496 h 969"/>
                <a:gd name="T112" fmla="*/ 155 w 1376"/>
                <a:gd name="T113" fmla="*/ 608 h 969"/>
                <a:gd name="T114" fmla="*/ 85 w 1376"/>
                <a:gd name="T115" fmla="*/ 643 h 969"/>
                <a:gd name="T116" fmla="*/ 69 w 1376"/>
                <a:gd name="T117" fmla="*/ 877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76" h="969">
                  <a:moveTo>
                    <a:pt x="105" y="969"/>
                  </a:moveTo>
                  <a:lnTo>
                    <a:pt x="105" y="969"/>
                  </a:lnTo>
                  <a:lnTo>
                    <a:pt x="55" y="953"/>
                  </a:lnTo>
                  <a:lnTo>
                    <a:pt x="62" y="877"/>
                  </a:lnTo>
                  <a:lnTo>
                    <a:pt x="63" y="825"/>
                  </a:lnTo>
                  <a:lnTo>
                    <a:pt x="0" y="714"/>
                  </a:lnTo>
                  <a:lnTo>
                    <a:pt x="80" y="639"/>
                  </a:lnTo>
                  <a:lnTo>
                    <a:pt x="114" y="596"/>
                  </a:lnTo>
                  <a:lnTo>
                    <a:pt x="140" y="573"/>
                  </a:lnTo>
                  <a:lnTo>
                    <a:pt x="157" y="600"/>
                  </a:lnTo>
                  <a:lnTo>
                    <a:pt x="292" y="551"/>
                  </a:lnTo>
                  <a:lnTo>
                    <a:pt x="336" y="527"/>
                  </a:lnTo>
                  <a:lnTo>
                    <a:pt x="417" y="490"/>
                  </a:lnTo>
                  <a:lnTo>
                    <a:pt x="478" y="417"/>
                  </a:lnTo>
                  <a:lnTo>
                    <a:pt x="560" y="383"/>
                  </a:lnTo>
                  <a:lnTo>
                    <a:pt x="600" y="346"/>
                  </a:lnTo>
                  <a:lnTo>
                    <a:pt x="544" y="299"/>
                  </a:lnTo>
                  <a:lnTo>
                    <a:pt x="595" y="233"/>
                  </a:lnTo>
                  <a:lnTo>
                    <a:pt x="637" y="229"/>
                  </a:lnTo>
                  <a:lnTo>
                    <a:pt x="648" y="170"/>
                  </a:lnTo>
                  <a:lnTo>
                    <a:pt x="758" y="116"/>
                  </a:lnTo>
                  <a:lnTo>
                    <a:pt x="895" y="0"/>
                  </a:lnTo>
                  <a:lnTo>
                    <a:pt x="906" y="0"/>
                  </a:lnTo>
                  <a:lnTo>
                    <a:pt x="958" y="131"/>
                  </a:lnTo>
                  <a:lnTo>
                    <a:pt x="905" y="232"/>
                  </a:lnTo>
                  <a:lnTo>
                    <a:pt x="914" y="244"/>
                  </a:lnTo>
                  <a:lnTo>
                    <a:pt x="951" y="224"/>
                  </a:lnTo>
                  <a:lnTo>
                    <a:pt x="1018" y="185"/>
                  </a:lnTo>
                  <a:lnTo>
                    <a:pt x="1063" y="171"/>
                  </a:lnTo>
                  <a:lnTo>
                    <a:pt x="1089" y="162"/>
                  </a:lnTo>
                  <a:lnTo>
                    <a:pt x="1131" y="155"/>
                  </a:lnTo>
                  <a:lnTo>
                    <a:pt x="1157" y="150"/>
                  </a:lnTo>
                  <a:lnTo>
                    <a:pt x="1206" y="127"/>
                  </a:lnTo>
                  <a:lnTo>
                    <a:pt x="1231" y="129"/>
                  </a:lnTo>
                  <a:lnTo>
                    <a:pt x="1259" y="110"/>
                  </a:lnTo>
                  <a:lnTo>
                    <a:pt x="1278" y="130"/>
                  </a:lnTo>
                  <a:lnTo>
                    <a:pt x="1245" y="166"/>
                  </a:lnTo>
                  <a:lnTo>
                    <a:pt x="1276" y="175"/>
                  </a:lnTo>
                  <a:lnTo>
                    <a:pt x="1367" y="239"/>
                  </a:lnTo>
                  <a:lnTo>
                    <a:pt x="1374" y="263"/>
                  </a:lnTo>
                  <a:lnTo>
                    <a:pt x="1353" y="279"/>
                  </a:lnTo>
                  <a:lnTo>
                    <a:pt x="1376" y="334"/>
                  </a:lnTo>
                  <a:lnTo>
                    <a:pt x="1347" y="356"/>
                  </a:lnTo>
                  <a:lnTo>
                    <a:pt x="1301" y="380"/>
                  </a:lnTo>
                  <a:lnTo>
                    <a:pt x="1268" y="406"/>
                  </a:lnTo>
                  <a:lnTo>
                    <a:pt x="1260" y="437"/>
                  </a:lnTo>
                  <a:lnTo>
                    <a:pt x="1261" y="447"/>
                  </a:lnTo>
                  <a:lnTo>
                    <a:pt x="1258" y="470"/>
                  </a:lnTo>
                  <a:lnTo>
                    <a:pt x="1253" y="492"/>
                  </a:lnTo>
                  <a:lnTo>
                    <a:pt x="1221" y="498"/>
                  </a:lnTo>
                  <a:lnTo>
                    <a:pt x="1211" y="505"/>
                  </a:lnTo>
                  <a:lnTo>
                    <a:pt x="1179" y="497"/>
                  </a:lnTo>
                  <a:lnTo>
                    <a:pt x="1171" y="486"/>
                  </a:lnTo>
                  <a:lnTo>
                    <a:pt x="1147" y="476"/>
                  </a:lnTo>
                  <a:lnTo>
                    <a:pt x="1125" y="490"/>
                  </a:lnTo>
                  <a:lnTo>
                    <a:pt x="1097" y="523"/>
                  </a:lnTo>
                  <a:lnTo>
                    <a:pt x="969" y="573"/>
                  </a:lnTo>
                  <a:lnTo>
                    <a:pt x="928" y="600"/>
                  </a:lnTo>
                  <a:lnTo>
                    <a:pt x="930" y="640"/>
                  </a:lnTo>
                  <a:lnTo>
                    <a:pt x="921" y="675"/>
                  </a:lnTo>
                  <a:lnTo>
                    <a:pt x="897" y="689"/>
                  </a:lnTo>
                  <a:lnTo>
                    <a:pt x="869" y="697"/>
                  </a:lnTo>
                  <a:lnTo>
                    <a:pt x="855" y="713"/>
                  </a:lnTo>
                  <a:lnTo>
                    <a:pt x="856" y="729"/>
                  </a:lnTo>
                  <a:lnTo>
                    <a:pt x="848" y="736"/>
                  </a:lnTo>
                  <a:lnTo>
                    <a:pt x="835" y="733"/>
                  </a:lnTo>
                  <a:lnTo>
                    <a:pt x="783" y="766"/>
                  </a:lnTo>
                  <a:lnTo>
                    <a:pt x="737" y="823"/>
                  </a:lnTo>
                  <a:lnTo>
                    <a:pt x="711" y="842"/>
                  </a:lnTo>
                  <a:lnTo>
                    <a:pt x="690" y="877"/>
                  </a:lnTo>
                  <a:lnTo>
                    <a:pt x="676" y="902"/>
                  </a:lnTo>
                  <a:lnTo>
                    <a:pt x="632" y="899"/>
                  </a:lnTo>
                  <a:lnTo>
                    <a:pt x="639" y="871"/>
                  </a:lnTo>
                  <a:lnTo>
                    <a:pt x="641" y="860"/>
                  </a:lnTo>
                  <a:lnTo>
                    <a:pt x="636" y="858"/>
                  </a:lnTo>
                  <a:lnTo>
                    <a:pt x="640" y="833"/>
                  </a:lnTo>
                  <a:lnTo>
                    <a:pt x="592" y="791"/>
                  </a:lnTo>
                  <a:lnTo>
                    <a:pt x="607" y="714"/>
                  </a:lnTo>
                  <a:lnTo>
                    <a:pt x="604" y="703"/>
                  </a:lnTo>
                  <a:lnTo>
                    <a:pt x="485" y="756"/>
                  </a:lnTo>
                  <a:lnTo>
                    <a:pt x="450" y="790"/>
                  </a:lnTo>
                  <a:lnTo>
                    <a:pt x="417" y="835"/>
                  </a:lnTo>
                  <a:lnTo>
                    <a:pt x="397" y="844"/>
                  </a:lnTo>
                  <a:lnTo>
                    <a:pt x="359" y="851"/>
                  </a:lnTo>
                  <a:lnTo>
                    <a:pt x="325" y="857"/>
                  </a:lnTo>
                  <a:lnTo>
                    <a:pt x="292" y="873"/>
                  </a:lnTo>
                  <a:lnTo>
                    <a:pt x="276" y="882"/>
                  </a:lnTo>
                  <a:lnTo>
                    <a:pt x="201" y="932"/>
                  </a:lnTo>
                  <a:lnTo>
                    <a:pt x="105" y="969"/>
                  </a:lnTo>
                  <a:close/>
                  <a:moveTo>
                    <a:pt x="62" y="948"/>
                  </a:moveTo>
                  <a:lnTo>
                    <a:pt x="62" y="948"/>
                  </a:lnTo>
                  <a:lnTo>
                    <a:pt x="105" y="962"/>
                  </a:lnTo>
                  <a:lnTo>
                    <a:pt x="198" y="927"/>
                  </a:lnTo>
                  <a:lnTo>
                    <a:pt x="273" y="877"/>
                  </a:lnTo>
                  <a:lnTo>
                    <a:pt x="288" y="867"/>
                  </a:lnTo>
                  <a:lnTo>
                    <a:pt x="323" y="851"/>
                  </a:lnTo>
                  <a:lnTo>
                    <a:pt x="358" y="844"/>
                  </a:lnTo>
                  <a:lnTo>
                    <a:pt x="396" y="838"/>
                  </a:lnTo>
                  <a:lnTo>
                    <a:pt x="413" y="829"/>
                  </a:lnTo>
                  <a:lnTo>
                    <a:pt x="445" y="786"/>
                  </a:lnTo>
                  <a:lnTo>
                    <a:pt x="482" y="751"/>
                  </a:lnTo>
                  <a:lnTo>
                    <a:pt x="607" y="694"/>
                  </a:lnTo>
                  <a:lnTo>
                    <a:pt x="614" y="714"/>
                  </a:lnTo>
                  <a:lnTo>
                    <a:pt x="600" y="788"/>
                  </a:lnTo>
                  <a:lnTo>
                    <a:pt x="647" y="831"/>
                  </a:lnTo>
                  <a:lnTo>
                    <a:pt x="643" y="854"/>
                  </a:lnTo>
                  <a:lnTo>
                    <a:pt x="648" y="855"/>
                  </a:lnTo>
                  <a:lnTo>
                    <a:pt x="646" y="872"/>
                  </a:lnTo>
                  <a:lnTo>
                    <a:pt x="640" y="893"/>
                  </a:lnTo>
                  <a:lnTo>
                    <a:pt x="672" y="895"/>
                  </a:lnTo>
                  <a:lnTo>
                    <a:pt x="684" y="873"/>
                  </a:lnTo>
                  <a:lnTo>
                    <a:pt x="706" y="837"/>
                  </a:lnTo>
                  <a:lnTo>
                    <a:pt x="733" y="818"/>
                  </a:lnTo>
                  <a:lnTo>
                    <a:pt x="779" y="761"/>
                  </a:lnTo>
                  <a:lnTo>
                    <a:pt x="834" y="726"/>
                  </a:lnTo>
                  <a:lnTo>
                    <a:pt x="846" y="729"/>
                  </a:lnTo>
                  <a:lnTo>
                    <a:pt x="849" y="726"/>
                  </a:lnTo>
                  <a:lnTo>
                    <a:pt x="848" y="711"/>
                  </a:lnTo>
                  <a:lnTo>
                    <a:pt x="865" y="691"/>
                  </a:lnTo>
                  <a:lnTo>
                    <a:pt x="895" y="683"/>
                  </a:lnTo>
                  <a:lnTo>
                    <a:pt x="915" y="670"/>
                  </a:lnTo>
                  <a:lnTo>
                    <a:pt x="923" y="639"/>
                  </a:lnTo>
                  <a:lnTo>
                    <a:pt x="921" y="596"/>
                  </a:lnTo>
                  <a:lnTo>
                    <a:pt x="966" y="567"/>
                  </a:lnTo>
                  <a:lnTo>
                    <a:pt x="1093" y="517"/>
                  </a:lnTo>
                  <a:lnTo>
                    <a:pt x="1121" y="485"/>
                  </a:lnTo>
                  <a:lnTo>
                    <a:pt x="1146" y="468"/>
                  </a:lnTo>
                  <a:lnTo>
                    <a:pt x="1176" y="480"/>
                  </a:lnTo>
                  <a:lnTo>
                    <a:pt x="1183" y="492"/>
                  </a:lnTo>
                  <a:lnTo>
                    <a:pt x="1210" y="497"/>
                  </a:lnTo>
                  <a:lnTo>
                    <a:pt x="1219" y="491"/>
                  </a:lnTo>
                  <a:lnTo>
                    <a:pt x="1247" y="486"/>
                  </a:lnTo>
                  <a:lnTo>
                    <a:pt x="1251" y="469"/>
                  </a:lnTo>
                  <a:lnTo>
                    <a:pt x="1255" y="447"/>
                  </a:lnTo>
                  <a:lnTo>
                    <a:pt x="1254" y="436"/>
                  </a:lnTo>
                  <a:lnTo>
                    <a:pt x="1262" y="402"/>
                  </a:lnTo>
                  <a:lnTo>
                    <a:pt x="1298" y="375"/>
                  </a:lnTo>
                  <a:lnTo>
                    <a:pt x="1344" y="351"/>
                  </a:lnTo>
                  <a:lnTo>
                    <a:pt x="1367" y="332"/>
                  </a:lnTo>
                  <a:lnTo>
                    <a:pt x="1345" y="277"/>
                  </a:lnTo>
                  <a:lnTo>
                    <a:pt x="1366" y="260"/>
                  </a:lnTo>
                  <a:lnTo>
                    <a:pt x="1361" y="243"/>
                  </a:lnTo>
                  <a:lnTo>
                    <a:pt x="1273" y="181"/>
                  </a:lnTo>
                  <a:lnTo>
                    <a:pt x="1232" y="169"/>
                  </a:lnTo>
                  <a:lnTo>
                    <a:pt x="1268" y="130"/>
                  </a:lnTo>
                  <a:lnTo>
                    <a:pt x="1258" y="119"/>
                  </a:lnTo>
                  <a:lnTo>
                    <a:pt x="1233" y="136"/>
                  </a:lnTo>
                  <a:lnTo>
                    <a:pt x="1207" y="134"/>
                  </a:lnTo>
                  <a:lnTo>
                    <a:pt x="1158" y="157"/>
                  </a:lnTo>
                  <a:lnTo>
                    <a:pt x="1132" y="162"/>
                  </a:lnTo>
                  <a:lnTo>
                    <a:pt x="1091" y="169"/>
                  </a:lnTo>
                  <a:lnTo>
                    <a:pt x="1065" y="177"/>
                  </a:lnTo>
                  <a:lnTo>
                    <a:pt x="1021" y="191"/>
                  </a:lnTo>
                  <a:lnTo>
                    <a:pt x="955" y="230"/>
                  </a:lnTo>
                  <a:lnTo>
                    <a:pt x="912" y="252"/>
                  </a:lnTo>
                  <a:lnTo>
                    <a:pt x="897" y="233"/>
                  </a:lnTo>
                  <a:lnTo>
                    <a:pt x="950" y="130"/>
                  </a:lnTo>
                  <a:lnTo>
                    <a:pt x="901" y="6"/>
                  </a:lnTo>
                  <a:lnTo>
                    <a:pt x="897" y="6"/>
                  </a:lnTo>
                  <a:lnTo>
                    <a:pt x="761" y="122"/>
                  </a:lnTo>
                  <a:lnTo>
                    <a:pt x="654" y="174"/>
                  </a:lnTo>
                  <a:lnTo>
                    <a:pt x="643" y="235"/>
                  </a:lnTo>
                  <a:lnTo>
                    <a:pt x="599" y="239"/>
                  </a:lnTo>
                  <a:lnTo>
                    <a:pt x="553" y="298"/>
                  </a:lnTo>
                  <a:lnTo>
                    <a:pt x="610" y="346"/>
                  </a:lnTo>
                  <a:lnTo>
                    <a:pt x="564" y="389"/>
                  </a:lnTo>
                  <a:lnTo>
                    <a:pt x="482" y="423"/>
                  </a:lnTo>
                  <a:lnTo>
                    <a:pt x="420" y="496"/>
                  </a:lnTo>
                  <a:lnTo>
                    <a:pt x="339" y="533"/>
                  </a:lnTo>
                  <a:lnTo>
                    <a:pt x="295" y="557"/>
                  </a:lnTo>
                  <a:lnTo>
                    <a:pt x="155" y="608"/>
                  </a:lnTo>
                  <a:lnTo>
                    <a:pt x="138" y="583"/>
                  </a:lnTo>
                  <a:lnTo>
                    <a:pt x="119" y="601"/>
                  </a:lnTo>
                  <a:lnTo>
                    <a:pt x="85" y="643"/>
                  </a:lnTo>
                  <a:lnTo>
                    <a:pt x="9" y="715"/>
                  </a:lnTo>
                  <a:lnTo>
                    <a:pt x="70" y="823"/>
                  </a:lnTo>
                  <a:lnTo>
                    <a:pt x="69" y="877"/>
                  </a:lnTo>
                  <a:lnTo>
                    <a:pt x="62" y="948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2306" y="1697"/>
              <a:ext cx="896" cy="646"/>
            </a:xfrm>
            <a:custGeom>
              <a:avLst/>
              <a:gdLst>
                <a:gd name="T0" fmla="*/ 1479 w 1491"/>
                <a:gd name="T1" fmla="*/ 486 h 1075"/>
                <a:gd name="T2" fmla="*/ 1450 w 1491"/>
                <a:gd name="T3" fmla="*/ 453 h 1075"/>
                <a:gd name="T4" fmla="*/ 1409 w 1491"/>
                <a:gd name="T5" fmla="*/ 405 h 1075"/>
                <a:gd name="T6" fmla="*/ 1344 w 1491"/>
                <a:gd name="T7" fmla="*/ 412 h 1075"/>
                <a:gd name="T8" fmla="*/ 1274 w 1491"/>
                <a:gd name="T9" fmla="*/ 401 h 1075"/>
                <a:gd name="T10" fmla="*/ 1241 w 1491"/>
                <a:gd name="T11" fmla="*/ 378 h 1075"/>
                <a:gd name="T12" fmla="*/ 1192 w 1491"/>
                <a:gd name="T13" fmla="*/ 352 h 1075"/>
                <a:gd name="T14" fmla="*/ 1166 w 1491"/>
                <a:gd name="T15" fmla="*/ 320 h 1075"/>
                <a:gd name="T16" fmla="*/ 1114 w 1491"/>
                <a:gd name="T17" fmla="*/ 277 h 1075"/>
                <a:gd name="T18" fmla="*/ 1075 w 1491"/>
                <a:gd name="T19" fmla="*/ 274 h 1075"/>
                <a:gd name="T20" fmla="*/ 1011 w 1491"/>
                <a:gd name="T21" fmla="*/ 222 h 1075"/>
                <a:gd name="T22" fmla="*/ 934 w 1491"/>
                <a:gd name="T23" fmla="*/ 199 h 1075"/>
                <a:gd name="T24" fmla="*/ 820 w 1491"/>
                <a:gd name="T25" fmla="*/ 202 h 1075"/>
                <a:gd name="T26" fmla="*/ 689 w 1491"/>
                <a:gd name="T27" fmla="*/ 188 h 1075"/>
                <a:gd name="T28" fmla="*/ 754 w 1491"/>
                <a:gd name="T29" fmla="*/ 34 h 1075"/>
                <a:gd name="T30" fmla="*/ 603 w 1491"/>
                <a:gd name="T31" fmla="*/ 3 h 1075"/>
                <a:gd name="T32" fmla="*/ 493 w 1491"/>
                <a:gd name="T33" fmla="*/ 50 h 1075"/>
                <a:gd name="T34" fmla="*/ 416 w 1491"/>
                <a:gd name="T35" fmla="*/ 21 h 1075"/>
                <a:gd name="T36" fmla="*/ 303 w 1491"/>
                <a:gd name="T37" fmla="*/ 30 h 1075"/>
                <a:gd name="T38" fmla="*/ 339 w 1491"/>
                <a:gd name="T39" fmla="*/ 113 h 1075"/>
                <a:gd name="T40" fmla="*/ 330 w 1491"/>
                <a:gd name="T41" fmla="*/ 166 h 1075"/>
                <a:gd name="T42" fmla="*/ 263 w 1491"/>
                <a:gd name="T43" fmla="*/ 208 h 1075"/>
                <a:gd name="T44" fmla="*/ 210 w 1491"/>
                <a:gd name="T45" fmla="*/ 298 h 1075"/>
                <a:gd name="T46" fmla="*/ 141 w 1491"/>
                <a:gd name="T47" fmla="*/ 369 h 1075"/>
                <a:gd name="T48" fmla="*/ 87 w 1491"/>
                <a:gd name="T49" fmla="*/ 457 h 1075"/>
                <a:gd name="T50" fmla="*/ 200 w 1491"/>
                <a:gd name="T51" fmla="*/ 444 h 1075"/>
                <a:gd name="T52" fmla="*/ 362 w 1491"/>
                <a:gd name="T53" fmla="*/ 400 h 1075"/>
                <a:gd name="T54" fmla="*/ 465 w 1491"/>
                <a:gd name="T55" fmla="*/ 488 h 1075"/>
                <a:gd name="T56" fmla="*/ 407 w 1491"/>
                <a:gd name="T57" fmla="*/ 536 h 1075"/>
                <a:gd name="T58" fmla="*/ 369 w 1491"/>
                <a:gd name="T59" fmla="*/ 578 h 1075"/>
                <a:gd name="T60" fmla="*/ 227 w 1491"/>
                <a:gd name="T61" fmla="*/ 648 h 1075"/>
                <a:gd name="T62" fmla="*/ 225 w 1491"/>
                <a:gd name="T63" fmla="*/ 765 h 1075"/>
                <a:gd name="T64" fmla="*/ 105 w 1491"/>
                <a:gd name="T65" fmla="*/ 908 h 1075"/>
                <a:gd name="T66" fmla="*/ 0 w 1491"/>
                <a:gd name="T67" fmla="*/ 1006 h 1075"/>
                <a:gd name="T68" fmla="*/ 47 w 1491"/>
                <a:gd name="T69" fmla="*/ 1028 h 1075"/>
                <a:gd name="T70" fmla="*/ 92 w 1491"/>
                <a:gd name="T71" fmla="*/ 1075 h 1075"/>
                <a:gd name="T72" fmla="*/ 210 w 1491"/>
                <a:gd name="T73" fmla="*/ 984 h 1075"/>
                <a:gd name="T74" fmla="*/ 235 w 1491"/>
                <a:gd name="T75" fmla="*/ 963 h 1075"/>
                <a:gd name="T76" fmla="*/ 302 w 1491"/>
                <a:gd name="T77" fmla="*/ 998 h 1075"/>
                <a:gd name="T78" fmla="*/ 368 w 1491"/>
                <a:gd name="T79" fmla="*/ 942 h 1075"/>
                <a:gd name="T80" fmla="*/ 404 w 1491"/>
                <a:gd name="T81" fmla="*/ 902 h 1075"/>
                <a:gd name="T82" fmla="*/ 426 w 1491"/>
                <a:gd name="T83" fmla="*/ 861 h 1075"/>
                <a:gd name="T84" fmla="*/ 456 w 1491"/>
                <a:gd name="T85" fmla="*/ 831 h 1075"/>
                <a:gd name="T86" fmla="*/ 455 w 1491"/>
                <a:gd name="T87" fmla="*/ 799 h 1075"/>
                <a:gd name="T88" fmla="*/ 518 w 1491"/>
                <a:gd name="T89" fmla="*/ 814 h 1075"/>
                <a:gd name="T90" fmla="*/ 643 w 1491"/>
                <a:gd name="T91" fmla="*/ 717 h 1075"/>
                <a:gd name="T92" fmla="*/ 688 w 1491"/>
                <a:gd name="T93" fmla="*/ 674 h 1075"/>
                <a:gd name="T94" fmla="*/ 697 w 1491"/>
                <a:gd name="T95" fmla="*/ 641 h 1075"/>
                <a:gd name="T96" fmla="*/ 771 w 1491"/>
                <a:gd name="T97" fmla="*/ 657 h 1075"/>
                <a:gd name="T98" fmla="*/ 817 w 1491"/>
                <a:gd name="T99" fmla="*/ 659 h 1075"/>
                <a:gd name="T100" fmla="*/ 890 w 1491"/>
                <a:gd name="T101" fmla="*/ 668 h 1075"/>
                <a:gd name="T102" fmla="*/ 972 w 1491"/>
                <a:gd name="T103" fmla="*/ 660 h 1075"/>
                <a:gd name="T104" fmla="*/ 1056 w 1491"/>
                <a:gd name="T105" fmla="*/ 607 h 1075"/>
                <a:gd name="T106" fmla="*/ 1145 w 1491"/>
                <a:gd name="T107" fmla="*/ 584 h 1075"/>
                <a:gd name="T108" fmla="*/ 1247 w 1491"/>
                <a:gd name="T109" fmla="*/ 598 h 1075"/>
                <a:gd name="T110" fmla="*/ 1317 w 1491"/>
                <a:gd name="T111" fmla="*/ 603 h 1075"/>
                <a:gd name="T112" fmla="*/ 1403 w 1491"/>
                <a:gd name="T113" fmla="*/ 595 h 1075"/>
                <a:gd name="T114" fmla="*/ 1476 w 1491"/>
                <a:gd name="T115" fmla="*/ 538 h 1075"/>
                <a:gd name="T116" fmla="*/ 1413 w 1491"/>
                <a:gd name="T117" fmla="*/ 547 h 1075"/>
                <a:gd name="T118" fmla="*/ 1468 w 1491"/>
                <a:gd name="T119" fmla="*/ 496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491" h="1075">
                  <a:moveTo>
                    <a:pt x="1479" y="486"/>
                  </a:moveTo>
                  <a:lnTo>
                    <a:pt x="1479" y="486"/>
                  </a:lnTo>
                  <a:lnTo>
                    <a:pt x="1446" y="471"/>
                  </a:lnTo>
                  <a:lnTo>
                    <a:pt x="1450" y="453"/>
                  </a:lnTo>
                  <a:lnTo>
                    <a:pt x="1452" y="441"/>
                  </a:lnTo>
                  <a:lnTo>
                    <a:pt x="1409" y="405"/>
                  </a:lnTo>
                  <a:lnTo>
                    <a:pt x="1358" y="409"/>
                  </a:lnTo>
                  <a:lnTo>
                    <a:pt x="1344" y="412"/>
                  </a:lnTo>
                  <a:lnTo>
                    <a:pt x="1284" y="407"/>
                  </a:lnTo>
                  <a:lnTo>
                    <a:pt x="1274" y="401"/>
                  </a:lnTo>
                  <a:lnTo>
                    <a:pt x="1240" y="387"/>
                  </a:lnTo>
                  <a:lnTo>
                    <a:pt x="1241" y="378"/>
                  </a:lnTo>
                  <a:lnTo>
                    <a:pt x="1188" y="379"/>
                  </a:lnTo>
                  <a:lnTo>
                    <a:pt x="1192" y="352"/>
                  </a:lnTo>
                  <a:lnTo>
                    <a:pt x="1191" y="337"/>
                  </a:lnTo>
                  <a:lnTo>
                    <a:pt x="1166" y="320"/>
                  </a:lnTo>
                  <a:lnTo>
                    <a:pt x="1117" y="291"/>
                  </a:lnTo>
                  <a:lnTo>
                    <a:pt x="1114" y="277"/>
                  </a:lnTo>
                  <a:lnTo>
                    <a:pt x="1087" y="275"/>
                  </a:lnTo>
                  <a:lnTo>
                    <a:pt x="1075" y="274"/>
                  </a:lnTo>
                  <a:lnTo>
                    <a:pt x="1080" y="257"/>
                  </a:lnTo>
                  <a:lnTo>
                    <a:pt x="1011" y="222"/>
                  </a:lnTo>
                  <a:lnTo>
                    <a:pt x="1015" y="196"/>
                  </a:lnTo>
                  <a:lnTo>
                    <a:pt x="934" y="199"/>
                  </a:lnTo>
                  <a:lnTo>
                    <a:pt x="843" y="250"/>
                  </a:lnTo>
                  <a:lnTo>
                    <a:pt x="820" y="202"/>
                  </a:lnTo>
                  <a:lnTo>
                    <a:pt x="735" y="200"/>
                  </a:lnTo>
                  <a:lnTo>
                    <a:pt x="689" y="188"/>
                  </a:lnTo>
                  <a:lnTo>
                    <a:pt x="706" y="124"/>
                  </a:lnTo>
                  <a:lnTo>
                    <a:pt x="754" y="34"/>
                  </a:lnTo>
                  <a:lnTo>
                    <a:pt x="667" y="43"/>
                  </a:lnTo>
                  <a:lnTo>
                    <a:pt x="603" y="3"/>
                  </a:lnTo>
                  <a:lnTo>
                    <a:pt x="570" y="29"/>
                  </a:lnTo>
                  <a:lnTo>
                    <a:pt x="493" y="50"/>
                  </a:lnTo>
                  <a:lnTo>
                    <a:pt x="423" y="20"/>
                  </a:lnTo>
                  <a:lnTo>
                    <a:pt x="416" y="21"/>
                  </a:lnTo>
                  <a:lnTo>
                    <a:pt x="383" y="0"/>
                  </a:lnTo>
                  <a:lnTo>
                    <a:pt x="303" y="30"/>
                  </a:lnTo>
                  <a:lnTo>
                    <a:pt x="320" y="114"/>
                  </a:lnTo>
                  <a:lnTo>
                    <a:pt x="339" y="113"/>
                  </a:lnTo>
                  <a:lnTo>
                    <a:pt x="340" y="127"/>
                  </a:lnTo>
                  <a:lnTo>
                    <a:pt x="330" y="166"/>
                  </a:lnTo>
                  <a:lnTo>
                    <a:pt x="277" y="174"/>
                  </a:lnTo>
                  <a:lnTo>
                    <a:pt x="263" y="208"/>
                  </a:lnTo>
                  <a:lnTo>
                    <a:pt x="215" y="215"/>
                  </a:lnTo>
                  <a:lnTo>
                    <a:pt x="210" y="298"/>
                  </a:lnTo>
                  <a:lnTo>
                    <a:pt x="158" y="302"/>
                  </a:lnTo>
                  <a:lnTo>
                    <a:pt x="141" y="369"/>
                  </a:lnTo>
                  <a:lnTo>
                    <a:pt x="96" y="398"/>
                  </a:lnTo>
                  <a:lnTo>
                    <a:pt x="87" y="457"/>
                  </a:lnTo>
                  <a:lnTo>
                    <a:pt x="142" y="440"/>
                  </a:lnTo>
                  <a:lnTo>
                    <a:pt x="200" y="444"/>
                  </a:lnTo>
                  <a:lnTo>
                    <a:pt x="280" y="437"/>
                  </a:lnTo>
                  <a:lnTo>
                    <a:pt x="362" y="400"/>
                  </a:lnTo>
                  <a:lnTo>
                    <a:pt x="407" y="415"/>
                  </a:lnTo>
                  <a:lnTo>
                    <a:pt x="465" y="488"/>
                  </a:lnTo>
                  <a:lnTo>
                    <a:pt x="454" y="518"/>
                  </a:lnTo>
                  <a:lnTo>
                    <a:pt x="407" y="536"/>
                  </a:lnTo>
                  <a:lnTo>
                    <a:pt x="357" y="547"/>
                  </a:lnTo>
                  <a:lnTo>
                    <a:pt x="369" y="578"/>
                  </a:lnTo>
                  <a:lnTo>
                    <a:pt x="350" y="613"/>
                  </a:lnTo>
                  <a:lnTo>
                    <a:pt x="227" y="648"/>
                  </a:lnTo>
                  <a:lnTo>
                    <a:pt x="212" y="663"/>
                  </a:lnTo>
                  <a:lnTo>
                    <a:pt x="225" y="765"/>
                  </a:lnTo>
                  <a:lnTo>
                    <a:pt x="215" y="821"/>
                  </a:lnTo>
                  <a:lnTo>
                    <a:pt x="105" y="908"/>
                  </a:lnTo>
                  <a:lnTo>
                    <a:pt x="66" y="963"/>
                  </a:lnTo>
                  <a:lnTo>
                    <a:pt x="0" y="1006"/>
                  </a:lnTo>
                  <a:lnTo>
                    <a:pt x="39" y="1028"/>
                  </a:lnTo>
                  <a:lnTo>
                    <a:pt x="47" y="1028"/>
                  </a:lnTo>
                  <a:lnTo>
                    <a:pt x="68" y="1003"/>
                  </a:lnTo>
                  <a:lnTo>
                    <a:pt x="92" y="1075"/>
                  </a:lnTo>
                  <a:lnTo>
                    <a:pt x="159" y="1036"/>
                  </a:lnTo>
                  <a:lnTo>
                    <a:pt x="210" y="984"/>
                  </a:lnTo>
                  <a:lnTo>
                    <a:pt x="221" y="969"/>
                  </a:lnTo>
                  <a:lnTo>
                    <a:pt x="235" y="963"/>
                  </a:lnTo>
                  <a:lnTo>
                    <a:pt x="243" y="984"/>
                  </a:lnTo>
                  <a:lnTo>
                    <a:pt x="302" y="998"/>
                  </a:lnTo>
                  <a:lnTo>
                    <a:pt x="324" y="958"/>
                  </a:lnTo>
                  <a:lnTo>
                    <a:pt x="368" y="942"/>
                  </a:lnTo>
                  <a:lnTo>
                    <a:pt x="387" y="932"/>
                  </a:lnTo>
                  <a:lnTo>
                    <a:pt x="404" y="902"/>
                  </a:lnTo>
                  <a:lnTo>
                    <a:pt x="407" y="896"/>
                  </a:lnTo>
                  <a:lnTo>
                    <a:pt x="426" y="861"/>
                  </a:lnTo>
                  <a:lnTo>
                    <a:pt x="432" y="844"/>
                  </a:lnTo>
                  <a:lnTo>
                    <a:pt x="456" y="831"/>
                  </a:lnTo>
                  <a:lnTo>
                    <a:pt x="453" y="803"/>
                  </a:lnTo>
                  <a:lnTo>
                    <a:pt x="455" y="799"/>
                  </a:lnTo>
                  <a:lnTo>
                    <a:pt x="500" y="781"/>
                  </a:lnTo>
                  <a:lnTo>
                    <a:pt x="518" y="814"/>
                  </a:lnTo>
                  <a:lnTo>
                    <a:pt x="647" y="786"/>
                  </a:lnTo>
                  <a:lnTo>
                    <a:pt x="643" y="717"/>
                  </a:lnTo>
                  <a:lnTo>
                    <a:pt x="685" y="700"/>
                  </a:lnTo>
                  <a:lnTo>
                    <a:pt x="688" y="674"/>
                  </a:lnTo>
                  <a:lnTo>
                    <a:pt x="674" y="644"/>
                  </a:lnTo>
                  <a:lnTo>
                    <a:pt x="697" y="641"/>
                  </a:lnTo>
                  <a:lnTo>
                    <a:pt x="762" y="637"/>
                  </a:lnTo>
                  <a:lnTo>
                    <a:pt x="771" y="657"/>
                  </a:lnTo>
                  <a:lnTo>
                    <a:pt x="776" y="657"/>
                  </a:lnTo>
                  <a:lnTo>
                    <a:pt x="817" y="659"/>
                  </a:lnTo>
                  <a:lnTo>
                    <a:pt x="863" y="668"/>
                  </a:lnTo>
                  <a:lnTo>
                    <a:pt x="890" y="668"/>
                  </a:lnTo>
                  <a:lnTo>
                    <a:pt x="915" y="671"/>
                  </a:lnTo>
                  <a:lnTo>
                    <a:pt x="972" y="660"/>
                  </a:lnTo>
                  <a:lnTo>
                    <a:pt x="1034" y="606"/>
                  </a:lnTo>
                  <a:lnTo>
                    <a:pt x="1056" y="607"/>
                  </a:lnTo>
                  <a:lnTo>
                    <a:pt x="1119" y="578"/>
                  </a:lnTo>
                  <a:lnTo>
                    <a:pt x="1145" y="584"/>
                  </a:lnTo>
                  <a:lnTo>
                    <a:pt x="1208" y="603"/>
                  </a:lnTo>
                  <a:lnTo>
                    <a:pt x="1247" y="598"/>
                  </a:lnTo>
                  <a:lnTo>
                    <a:pt x="1251" y="598"/>
                  </a:lnTo>
                  <a:lnTo>
                    <a:pt x="1317" y="603"/>
                  </a:lnTo>
                  <a:lnTo>
                    <a:pt x="1351" y="617"/>
                  </a:lnTo>
                  <a:lnTo>
                    <a:pt x="1403" y="595"/>
                  </a:lnTo>
                  <a:lnTo>
                    <a:pt x="1491" y="556"/>
                  </a:lnTo>
                  <a:lnTo>
                    <a:pt x="1476" y="538"/>
                  </a:lnTo>
                  <a:lnTo>
                    <a:pt x="1433" y="556"/>
                  </a:lnTo>
                  <a:lnTo>
                    <a:pt x="1413" y="547"/>
                  </a:lnTo>
                  <a:lnTo>
                    <a:pt x="1420" y="541"/>
                  </a:lnTo>
                  <a:lnTo>
                    <a:pt x="1468" y="496"/>
                  </a:lnTo>
                  <a:lnTo>
                    <a:pt x="1479" y="48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4" name="Freeform 39"/>
            <p:cNvSpPr>
              <a:spLocks noEditPoints="1"/>
            </p:cNvSpPr>
            <p:nvPr/>
          </p:nvSpPr>
          <p:spPr bwMode="auto">
            <a:xfrm>
              <a:off x="2303" y="1694"/>
              <a:ext cx="902" cy="652"/>
            </a:xfrm>
            <a:custGeom>
              <a:avLst/>
              <a:gdLst>
                <a:gd name="T0" fmla="*/ 54 w 1502"/>
                <a:gd name="T1" fmla="*/ 1035 h 1084"/>
                <a:gd name="T2" fmla="*/ 109 w 1502"/>
                <a:gd name="T3" fmla="*/ 909 h 1084"/>
                <a:gd name="T4" fmla="*/ 232 w 1502"/>
                <a:gd name="T5" fmla="*/ 649 h 1084"/>
                <a:gd name="T6" fmla="*/ 413 w 1502"/>
                <a:gd name="T7" fmla="*/ 536 h 1084"/>
                <a:gd name="T8" fmla="*/ 368 w 1502"/>
                <a:gd name="T9" fmla="*/ 408 h 1084"/>
                <a:gd name="T10" fmla="*/ 88 w 1502"/>
                <a:gd name="T11" fmla="*/ 465 h 1084"/>
                <a:gd name="T12" fmla="*/ 213 w 1502"/>
                <a:gd name="T13" fmla="*/ 299 h 1084"/>
                <a:gd name="T14" fmla="*/ 333 w 1502"/>
                <a:gd name="T15" fmla="*/ 167 h 1084"/>
                <a:gd name="T16" fmla="*/ 306 w 1502"/>
                <a:gd name="T17" fmla="*/ 32 h 1084"/>
                <a:gd name="T18" fmla="*/ 499 w 1502"/>
                <a:gd name="T19" fmla="*/ 51 h 1084"/>
                <a:gd name="T20" fmla="*/ 766 w 1502"/>
                <a:gd name="T21" fmla="*/ 34 h 1084"/>
                <a:gd name="T22" fmla="*/ 828 w 1502"/>
                <a:gd name="T23" fmla="*/ 203 h 1084"/>
                <a:gd name="T24" fmla="*/ 1021 w 1502"/>
                <a:gd name="T25" fmla="*/ 224 h 1084"/>
                <a:gd name="T26" fmla="*/ 1126 w 1502"/>
                <a:gd name="T27" fmla="*/ 293 h 1084"/>
                <a:gd name="T28" fmla="*/ 1198 w 1502"/>
                <a:gd name="T29" fmla="*/ 379 h 1084"/>
                <a:gd name="T30" fmla="*/ 1292 w 1502"/>
                <a:gd name="T31" fmla="*/ 408 h 1084"/>
                <a:gd name="T32" fmla="*/ 1462 w 1502"/>
                <a:gd name="T33" fmla="*/ 444 h 1084"/>
                <a:gd name="T34" fmla="*/ 1425 w 1502"/>
                <a:gd name="T35" fmla="*/ 550 h 1084"/>
                <a:gd name="T36" fmla="*/ 1357 w 1502"/>
                <a:gd name="T37" fmla="*/ 625 h 1084"/>
                <a:gd name="T38" fmla="*/ 1213 w 1502"/>
                <a:gd name="T39" fmla="*/ 611 h 1084"/>
                <a:gd name="T40" fmla="*/ 1041 w 1502"/>
                <a:gd name="T41" fmla="*/ 613 h 1084"/>
                <a:gd name="T42" fmla="*/ 869 w 1502"/>
                <a:gd name="T43" fmla="*/ 675 h 1084"/>
                <a:gd name="T44" fmla="*/ 766 w 1502"/>
                <a:gd name="T45" fmla="*/ 644 h 1084"/>
                <a:gd name="T46" fmla="*/ 694 w 1502"/>
                <a:gd name="T47" fmla="*/ 706 h 1084"/>
                <a:gd name="T48" fmla="*/ 504 w 1502"/>
                <a:gd name="T49" fmla="*/ 789 h 1084"/>
                <a:gd name="T50" fmla="*/ 441 w 1502"/>
                <a:gd name="T51" fmla="*/ 851 h 1084"/>
                <a:gd name="T52" fmla="*/ 375 w 1502"/>
                <a:gd name="T53" fmla="*/ 949 h 1084"/>
                <a:gd name="T54" fmla="*/ 239 w 1502"/>
                <a:gd name="T55" fmla="*/ 972 h 1084"/>
                <a:gd name="T56" fmla="*/ 96 w 1502"/>
                <a:gd name="T57" fmla="*/ 1084 h 1084"/>
                <a:gd name="T58" fmla="*/ 163 w 1502"/>
                <a:gd name="T59" fmla="*/ 1037 h 1084"/>
                <a:gd name="T60" fmla="*/ 251 w 1502"/>
                <a:gd name="T61" fmla="*/ 985 h 1084"/>
                <a:gd name="T62" fmla="*/ 391 w 1502"/>
                <a:gd name="T63" fmla="*/ 934 h 1084"/>
                <a:gd name="T64" fmla="*/ 459 w 1502"/>
                <a:gd name="T65" fmla="*/ 833 h 1084"/>
                <a:gd name="T66" fmla="*/ 526 w 1502"/>
                <a:gd name="T67" fmla="*/ 814 h 1084"/>
                <a:gd name="T68" fmla="*/ 690 w 1502"/>
                <a:gd name="T69" fmla="*/ 679 h 1084"/>
                <a:gd name="T70" fmla="*/ 779 w 1502"/>
                <a:gd name="T71" fmla="*/ 658 h 1084"/>
                <a:gd name="T72" fmla="*/ 896 w 1502"/>
                <a:gd name="T73" fmla="*/ 669 h 1084"/>
                <a:gd name="T74" fmla="*/ 1062 w 1502"/>
                <a:gd name="T75" fmla="*/ 607 h 1084"/>
                <a:gd name="T76" fmla="*/ 1257 w 1502"/>
                <a:gd name="T77" fmla="*/ 598 h 1084"/>
                <a:gd name="T78" fmla="*/ 1481 w 1502"/>
                <a:gd name="T79" fmla="*/ 546 h 1084"/>
                <a:gd name="T80" fmla="*/ 1479 w 1502"/>
                <a:gd name="T81" fmla="*/ 491 h 1084"/>
                <a:gd name="T82" fmla="*/ 1365 w 1502"/>
                <a:gd name="T83" fmla="*/ 416 h 1084"/>
                <a:gd name="T84" fmla="*/ 1279 w 1502"/>
                <a:gd name="T85" fmla="*/ 407 h 1084"/>
                <a:gd name="T86" fmla="*/ 1195 w 1502"/>
                <a:gd name="T87" fmla="*/ 355 h 1084"/>
                <a:gd name="T88" fmla="*/ 1117 w 1502"/>
                <a:gd name="T89" fmla="*/ 284 h 1084"/>
                <a:gd name="T90" fmla="*/ 1017 w 1502"/>
                <a:gd name="T91" fmla="*/ 203 h 1084"/>
                <a:gd name="T92" fmla="*/ 741 w 1502"/>
                <a:gd name="T93" fmla="*/ 208 h 1084"/>
                <a:gd name="T94" fmla="*/ 673 w 1502"/>
                <a:gd name="T95" fmla="*/ 51 h 1084"/>
                <a:gd name="T96" fmla="*/ 428 w 1502"/>
                <a:gd name="T97" fmla="*/ 28 h 1084"/>
                <a:gd name="T98" fmla="*/ 329 w 1502"/>
                <a:gd name="T99" fmla="*/ 114 h 1084"/>
                <a:gd name="T100" fmla="*/ 285 w 1502"/>
                <a:gd name="T101" fmla="*/ 181 h 1084"/>
                <a:gd name="T102" fmla="*/ 167 w 1502"/>
                <a:gd name="T103" fmla="*/ 309 h 1084"/>
                <a:gd name="T104" fmla="*/ 148 w 1502"/>
                <a:gd name="T105" fmla="*/ 441 h 1084"/>
                <a:gd name="T106" fmla="*/ 415 w 1502"/>
                <a:gd name="T107" fmla="*/ 416 h 1084"/>
                <a:gd name="T108" fmla="*/ 367 w 1502"/>
                <a:gd name="T109" fmla="*/ 553 h 1084"/>
                <a:gd name="T110" fmla="*/ 222 w 1502"/>
                <a:gd name="T111" fmla="*/ 668 h 1084"/>
                <a:gd name="T112" fmla="*/ 113 w 1502"/>
                <a:gd name="T113" fmla="*/ 914 h 1084"/>
                <a:gd name="T114" fmla="*/ 51 w 1502"/>
                <a:gd name="T115" fmla="*/ 1029 h 10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02" h="1084">
                  <a:moveTo>
                    <a:pt x="96" y="1084"/>
                  </a:moveTo>
                  <a:lnTo>
                    <a:pt x="96" y="1084"/>
                  </a:lnTo>
                  <a:lnTo>
                    <a:pt x="73" y="1013"/>
                  </a:lnTo>
                  <a:lnTo>
                    <a:pt x="54" y="1035"/>
                  </a:lnTo>
                  <a:lnTo>
                    <a:pt x="44" y="1035"/>
                  </a:lnTo>
                  <a:lnTo>
                    <a:pt x="0" y="1010"/>
                  </a:lnTo>
                  <a:lnTo>
                    <a:pt x="69" y="964"/>
                  </a:lnTo>
                  <a:lnTo>
                    <a:pt x="109" y="909"/>
                  </a:lnTo>
                  <a:lnTo>
                    <a:pt x="218" y="823"/>
                  </a:lnTo>
                  <a:lnTo>
                    <a:pt x="228" y="768"/>
                  </a:lnTo>
                  <a:lnTo>
                    <a:pt x="215" y="666"/>
                  </a:lnTo>
                  <a:lnTo>
                    <a:pt x="232" y="649"/>
                  </a:lnTo>
                  <a:lnTo>
                    <a:pt x="354" y="614"/>
                  </a:lnTo>
                  <a:lnTo>
                    <a:pt x="372" y="581"/>
                  </a:lnTo>
                  <a:lnTo>
                    <a:pt x="358" y="549"/>
                  </a:lnTo>
                  <a:lnTo>
                    <a:pt x="413" y="536"/>
                  </a:lnTo>
                  <a:lnTo>
                    <a:pt x="457" y="519"/>
                  </a:lnTo>
                  <a:lnTo>
                    <a:pt x="468" y="493"/>
                  </a:lnTo>
                  <a:lnTo>
                    <a:pt x="411" y="422"/>
                  </a:lnTo>
                  <a:lnTo>
                    <a:pt x="368" y="408"/>
                  </a:lnTo>
                  <a:lnTo>
                    <a:pt x="286" y="444"/>
                  </a:lnTo>
                  <a:lnTo>
                    <a:pt x="206" y="451"/>
                  </a:lnTo>
                  <a:lnTo>
                    <a:pt x="149" y="448"/>
                  </a:lnTo>
                  <a:lnTo>
                    <a:pt x="88" y="465"/>
                  </a:lnTo>
                  <a:lnTo>
                    <a:pt x="99" y="400"/>
                  </a:lnTo>
                  <a:lnTo>
                    <a:pt x="144" y="371"/>
                  </a:lnTo>
                  <a:lnTo>
                    <a:pt x="162" y="303"/>
                  </a:lnTo>
                  <a:lnTo>
                    <a:pt x="213" y="299"/>
                  </a:lnTo>
                  <a:lnTo>
                    <a:pt x="217" y="217"/>
                  </a:lnTo>
                  <a:lnTo>
                    <a:pt x="267" y="209"/>
                  </a:lnTo>
                  <a:lnTo>
                    <a:pt x="281" y="175"/>
                  </a:lnTo>
                  <a:lnTo>
                    <a:pt x="333" y="167"/>
                  </a:lnTo>
                  <a:lnTo>
                    <a:pt x="343" y="131"/>
                  </a:lnTo>
                  <a:lnTo>
                    <a:pt x="342" y="120"/>
                  </a:lnTo>
                  <a:lnTo>
                    <a:pt x="323" y="121"/>
                  </a:lnTo>
                  <a:lnTo>
                    <a:pt x="306" y="32"/>
                  </a:lnTo>
                  <a:lnTo>
                    <a:pt x="390" y="0"/>
                  </a:lnTo>
                  <a:lnTo>
                    <a:pt x="422" y="22"/>
                  </a:lnTo>
                  <a:lnTo>
                    <a:pt x="429" y="21"/>
                  </a:lnTo>
                  <a:lnTo>
                    <a:pt x="499" y="51"/>
                  </a:lnTo>
                  <a:lnTo>
                    <a:pt x="574" y="30"/>
                  </a:lnTo>
                  <a:lnTo>
                    <a:pt x="608" y="3"/>
                  </a:lnTo>
                  <a:lnTo>
                    <a:pt x="674" y="44"/>
                  </a:lnTo>
                  <a:lnTo>
                    <a:pt x="766" y="34"/>
                  </a:lnTo>
                  <a:lnTo>
                    <a:pt x="715" y="129"/>
                  </a:lnTo>
                  <a:lnTo>
                    <a:pt x="699" y="190"/>
                  </a:lnTo>
                  <a:lnTo>
                    <a:pt x="742" y="201"/>
                  </a:lnTo>
                  <a:lnTo>
                    <a:pt x="828" y="203"/>
                  </a:lnTo>
                  <a:lnTo>
                    <a:pt x="851" y="249"/>
                  </a:lnTo>
                  <a:lnTo>
                    <a:pt x="940" y="200"/>
                  </a:lnTo>
                  <a:lnTo>
                    <a:pt x="1025" y="196"/>
                  </a:lnTo>
                  <a:lnTo>
                    <a:pt x="1021" y="224"/>
                  </a:lnTo>
                  <a:lnTo>
                    <a:pt x="1090" y="260"/>
                  </a:lnTo>
                  <a:lnTo>
                    <a:pt x="1086" y="275"/>
                  </a:lnTo>
                  <a:lnTo>
                    <a:pt x="1123" y="278"/>
                  </a:lnTo>
                  <a:lnTo>
                    <a:pt x="1126" y="293"/>
                  </a:lnTo>
                  <a:lnTo>
                    <a:pt x="1173" y="322"/>
                  </a:lnTo>
                  <a:lnTo>
                    <a:pt x="1201" y="339"/>
                  </a:lnTo>
                  <a:lnTo>
                    <a:pt x="1201" y="356"/>
                  </a:lnTo>
                  <a:lnTo>
                    <a:pt x="1198" y="379"/>
                  </a:lnTo>
                  <a:lnTo>
                    <a:pt x="1250" y="379"/>
                  </a:lnTo>
                  <a:lnTo>
                    <a:pt x="1250" y="389"/>
                  </a:lnTo>
                  <a:lnTo>
                    <a:pt x="1282" y="402"/>
                  </a:lnTo>
                  <a:lnTo>
                    <a:pt x="1292" y="408"/>
                  </a:lnTo>
                  <a:lnTo>
                    <a:pt x="1350" y="413"/>
                  </a:lnTo>
                  <a:lnTo>
                    <a:pt x="1364" y="410"/>
                  </a:lnTo>
                  <a:lnTo>
                    <a:pt x="1416" y="405"/>
                  </a:lnTo>
                  <a:lnTo>
                    <a:pt x="1462" y="444"/>
                  </a:lnTo>
                  <a:lnTo>
                    <a:pt x="1456" y="473"/>
                  </a:lnTo>
                  <a:lnTo>
                    <a:pt x="1490" y="489"/>
                  </a:lnTo>
                  <a:lnTo>
                    <a:pt x="1476" y="503"/>
                  </a:lnTo>
                  <a:lnTo>
                    <a:pt x="1425" y="550"/>
                  </a:lnTo>
                  <a:lnTo>
                    <a:pt x="1439" y="556"/>
                  </a:lnTo>
                  <a:lnTo>
                    <a:pt x="1483" y="538"/>
                  </a:lnTo>
                  <a:lnTo>
                    <a:pt x="1502" y="561"/>
                  </a:lnTo>
                  <a:lnTo>
                    <a:pt x="1357" y="625"/>
                  </a:lnTo>
                  <a:lnTo>
                    <a:pt x="1322" y="610"/>
                  </a:lnTo>
                  <a:lnTo>
                    <a:pt x="1257" y="605"/>
                  </a:lnTo>
                  <a:lnTo>
                    <a:pt x="1254" y="606"/>
                  </a:lnTo>
                  <a:lnTo>
                    <a:pt x="1213" y="611"/>
                  </a:lnTo>
                  <a:lnTo>
                    <a:pt x="1150" y="591"/>
                  </a:lnTo>
                  <a:lnTo>
                    <a:pt x="1125" y="586"/>
                  </a:lnTo>
                  <a:lnTo>
                    <a:pt x="1063" y="614"/>
                  </a:lnTo>
                  <a:lnTo>
                    <a:pt x="1041" y="613"/>
                  </a:lnTo>
                  <a:lnTo>
                    <a:pt x="979" y="667"/>
                  </a:lnTo>
                  <a:lnTo>
                    <a:pt x="921" y="678"/>
                  </a:lnTo>
                  <a:lnTo>
                    <a:pt x="896" y="676"/>
                  </a:lnTo>
                  <a:lnTo>
                    <a:pt x="869" y="675"/>
                  </a:lnTo>
                  <a:lnTo>
                    <a:pt x="822" y="667"/>
                  </a:lnTo>
                  <a:lnTo>
                    <a:pt x="781" y="664"/>
                  </a:lnTo>
                  <a:lnTo>
                    <a:pt x="775" y="665"/>
                  </a:lnTo>
                  <a:lnTo>
                    <a:pt x="766" y="644"/>
                  </a:lnTo>
                  <a:lnTo>
                    <a:pt x="703" y="648"/>
                  </a:lnTo>
                  <a:lnTo>
                    <a:pt x="685" y="651"/>
                  </a:lnTo>
                  <a:lnTo>
                    <a:pt x="697" y="678"/>
                  </a:lnTo>
                  <a:lnTo>
                    <a:pt x="694" y="706"/>
                  </a:lnTo>
                  <a:lnTo>
                    <a:pt x="653" y="723"/>
                  </a:lnTo>
                  <a:lnTo>
                    <a:pt x="656" y="793"/>
                  </a:lnTo>
                  <a:lnTo>
                    <a:pt x="522" y="822"/>
                  </a:lnTo>
                  <a:lnTo>
                    <a:pt x="504" y="789"/>
                  </a:lnTo>
                  <a:lnTo>
                    <a:pt x="464" y="806"/>
                  </a:lnTo>
                  <a:lnTo>
                    <a:pt x="462" y="808"/>
                  </a:lnTo>
                  <a:lnTo>
                    <a:pt x="466" y="837"/>
                  </a:lnTo>
                  <a:lnTo>
                    <a:pt x="441" y="851"/>
                  </a:lnTo>
                  <a:lnTo>
                    <a:pt x="435" y="866"/>
                  </a:lnTo>
                  <a:lnTo>
                    <a:pt x="413" y="908"/>
                  </a:lnTo>
                  <a:lnTo>
                    <a:pt x="396" y="939"/>
                  </a:lnTo>
                  <a:lnTo>
                    <a:pt x="375" y="949"/>
                  </a:lnTo>
                  <a:lnTo>
                    <a:pt x="332" y="965"/>
                  </a:lnTo>
                  <a:lnTo>
                    <a:pt x="310" y="1006"/>
                  </a:lnTo>
                  <a:lnTo>
                    <a:pt x="247" y="990"/>
                  </a:lnTo>
                  <a:lnTo>
                    <a:pt x="239" y="972"/>
                  </a:lnTo>
                  <a:lnTo>
                    <a:pt x="229" y="976"/>
                  </a:lnTo>
                  <a:lnTo>
                    <a:pt x="219" y="990"/>
                  </a:lnTo>
                  <a:lnTo>
                    <a:pt x="167" y="1042"/>
                  </a:lnTo>
                  <a:lnTo>
                    <a:pt x="96" y="1084"/>
                  </a:lnTo>
                  <a:close/>
                  <a:moveTo>
                    <a:pt x="76" y="1000"/>
                  </a:moveTo>
                  <a:lnTo>
                    <a:pt x="76" y="1000"/>
                  </a:lnTo>
                  <a:lnTo>
                    <a:pt x="100" y="1074"/>
                  </a:lnTo>
                  <a:lnTo>
                    <a:pt x="163" y="1037"/>
                  </a:lnTo>
                  <a:lnTo>
                    <a:pt x="214" y="986"/>
                  </a:lnTo>
                  <a:lnTo>
                    <a:pt x="225" y="971"/>
                  </a:lnTo>
                  <a:lnTo>
                    <a:pt x="243" y="963"/>
                  </a:lnTo>
                  <a:lnTo>
                    <a:pt x="251" y="985"/>
                  </a:lnTo>
                  <a:lnTo>
                    <a:pt x="306" y="998"/>
                  </a:lnTo>
                  <a:lnTo>
                    <a:pt x="328" y="959"/>
                  </a:lnTo>
                  <a:lnTo>
                    <a:pt x="372" y="942"/>
                  </a:lnTo>
                  <a:lnTo>
                    <a:pt x="391" y="934"/>
                  </a:lnTo>
                  <a:lnTo>
                    <a:pt x="410" y="899"/>
                  </a:lnTo>
                  <a:lnTo>
                    <a:pt x="429" y="863"/>
                  </a:lnTo>
                  <a:lnTo>
                    <a:pt x="435" y="846"/>
                  </a:lnTo>
                  <a:lnTo>
                    <a:pt x="459" y="833"/>
                  </a:lnTo>
                  <a:lnTo>
                    <a:pt x="455" y="806"/>
                  </a:lnTo>
                  <a:lnTo>
                    <a:pt x="459" y="800"/>
                  </a:lnTo>
                  <a:lnTo>
                    <a:pt x="507" y="781"/>
                  </a:lnTo>
                  <a:lnTo>
                    <a:pt x="526" y="814"/>
                  </a:lnTo>
                  <a:lnTo>
                    <a:pt x="649" y="787"/>
                  </a:lnTo>
                  <a:lnTo>
                    <a:pt x="646" y="719"/>
                  </a:lnTo>
                  <a:lnTo>
                    <a:pt x="688" y="702"/>
                  </a:lnTo>
                  <a:lnTo>
                    <a:pt x="690" y="679"/>
                  </a:lnTo>
                  <a:lnTo>
                    <a:pt x="675" y="645"/>
                  </a:lnTo>
                  <a:lnTo>
                    <a:pt x="702" y="641"/>
                  </a:lnTo>
                  <a:lnTo>
                    <a:pt x="770" y="637"/>
                  </a:lnTo>
                  <a:lnTo>
                    <a:pt x="779" y="658"/>
                  </a:lnTo>
                  <a:lnTo>
                    <a:pt x="781" y="658"/>
                  </a:lnTo>
                  <a:lnTo>
                    <a:pt x="823" y="660"/>
                  </a:lnTo>
                  <a:lnTo>
                    <a:pt x="869" y="668"/>
                  </a:lnTo>
                  <a:lnTo>
                    <a:pt x="896" y="669"/>
                  </a:lnTo>
                  <a:lnTo>
                    <a:pt x="921" y="671"/>
                  </a:lnTo>
                  <a:lnTo>
                    <a:pt x="976" y="661"/>
                  </a:lnTo>
                  <a:lnTo>
                    <a:pt x="1039" y="607"/>
                  </a:lnTo>
                  <a:lnTo>
                    <a:pt x="1062" y="607"/>
                  </a:lnTo>
                  <a:lnTo>
                    <a:pt x="1125" y="579"/>
                  </a:lnTo>
                  <a:lnTo>
                    <a:pt x="1151" y="585"/>
                  </a:lnTo>
                  <a:lnTo>
                    <a:pt x="1214" y="604"/>
                  </a:lnTo>
                  <a:lnTo>
                    <a:pt x="1257" y="598"/>
                  </a:lnTo>
                  <a:lnTo>
                    <a:pt x="1324" y="604"/>
                  </a:lnTo>
                  <a:lnTo>
                    <a:pt x="1357" y="618"/>
                  </a:lnTo>
                  <a:lnTo>
                    <a:pt x="1492" y="558"/>
                  </a:lnTo>
                  <a:lnTo>
                    <a:pt x="1481" y="546"/>
                  </a:lnTo>
                  <a:lnTo>
                    <a:pt x="1439" y="563"/>
                  </a:lnTo>
                  <a:lnTo>
                    <a:pt x="1413" y="553"/>
                  </a:lnTo>
                  <a:lnTo>
                    <a:pt x="1424" y="542"/>
                  </a:lnTo>
                  <a:lnTo>
                    <a:pt x="1479" y="491"/>
                  </a:lnTo>
                  <a:lnTo>
                    <a:pt x="1449" y="477"/>
                  </a:lnTo>
                  <a:lnTo>
                    <a:pt x="1454" y="446"/>
                  </a:lnTo>
                  <a:lnTo>
                    <a:pt x="1414" y="412"/>
                  </a:lnTo>
                  <a:lnTo>
                    <a:pt x="1365" y="416"/>
                  </a:lnTo>
                  <a:lnTo>
                    <a:pt x="1351" y="419"/>
                  </a:lnTo>
                  <a:lnTo>
                    <a:pt x="1350" y="419"/>
                  </a:lnTo>
                  <a:lnTo>
                    <a:pt x="1289" y="415"/>
                  </a:lnTo>
                  <a:lnTo>
                    <a:pt x="1279" y="407"/>
                  </a:lnTo>
                  <a:lnTo>
                    <a:pt x="1243" y="393"/>
                  </a:lnTo>
                  <a:lnTo>
                    <a:pt x="1243" y="385"/>
                  </a:lnTo>
                  <a:lnTo>
                    <a:pt x="1190" y="386"/>
                  </a:lnTo>
                  <a:lnTo>
                    <a:pt x="1195" y="355"/>
                  </a:lnTo>
                  <a:lnTo>
                    <a:pt x="1194" y="343"/>
                  </a:lnTo>
                  <a:lnTo>
                    <a:pt x="1170" y="327"/>
                  </a:lnTo>
                  <a:lnTo>
                    <a:pt x="1121" y="297"/>
                  </a:lnTo>
                  <a:lnTo>
                    <a:pt x="1117" y="284"/>
                  </a:lnTo>
                  <a:lnTo>
                    <a:pt x="1077" y="281"/>
                  </a:lnTo>
                  <a:lnTo>
                    <a:pt x="1082" y="263"/>
                  </a:lnTo>
                  <a:lnTo>
                    <a:pt x="1014" y="228"/>
                  </a:lnTo>
                  <a:lnTo>
                    <a:pt x="1017" y="203"/>
                  </a:lnTo>
                  <a:lnTo>
                    <a:pt x="941" y="206"/>
                  </a:lnTo>
                  <a:lnTo>
                    <a:pt x="848" y="259"/>
                  </a:lnTo>
                  <a:lnTo>
                    <a:pt x="824" y="209"/>
                  </a:lnTo>
                  <a:lnTo>
                    <a:pt x="741" y="208"/>
                  </a:lnTo>
                  <a:lnTo>
                    <a:pt x="691" y="195"/>
                  </a:lnTo>
                  <a:lnTo>
                    <a:pt x="709" y="127"/>
                  </a:lnTo>
                  <a:lnTo>
                    <a:pt x="754" y="42"/>
                  </a:lnTo>
                  <a:lnTo>
                    <a:pt x="673" y="51"/>
                  </a:lnTo>
                  <a:lnTo>
                    <a:pt x="609" y="11"/>
                  </a:lnTo>
                  <a:lnTo>
                    <a:pt x="577" y="37"/>
                  </a:lnTo>
                  <a:lnTo>
                    <a:pt x="499" y="58"/>
                  </a:lnTo>
                  <a:lnTo>
                    <a:pt x="428" y="28"/>
                  </a:lnTo>
                  <a:lnTo>
                    <a:pt x="421" y="29"/>
                  </a:lnTo>
                  <a:lnTo>
                    <a:pt x="389" y="8"/>
                  </a:lnTo>
                  <a:lnTo>
                    <a:pt x="313" y="36"/>
                  </a:lnTo>
                  <a:lnTo>
                    <a:pt x="329" y="114"/>
                  </a:lnTo>
                  <a:lnTo>
                    <a:pt x="349" y="114"/>
                  </a:lnTo>
                  <a:lnTo>
                    <a:pt x="350" y="132"/>
                  </a:lnTo>
                  <a:lnTo>
                    <a:pt x="338" y="173"/>
                  </a:lnTo>
                  <a:lnTo>
                    <a:pt x="285" y="181"/>
                  </a:lnTo>
                  <a:lnTo>
                    <a:pt x="272" y="215"/>
                  </a:lnTo>
                  <a:lnTo>
                    <a:pt x="224" y="222"/>
                  </a:lnTo>
                  <a:lnTo>
                    <a:pt x="220" y="305"/>
                  </a:lnTo>
                  <a:lnTo>
                    <a:pt x="167" y="309"/>
                  </a:lnTo>
                  <a:lnTo>
                    <a:pt x="150" y="376"/>
                  </a:lnTo>
                  <a:lnTo>
                    <a:pt x="105" y="404"/>
                  </a:lnTo>
                  <a:lnTo>
                    <a:pt x="97" y="456"/>
                  </a:lnTo>
                  <a:lnTo>
                    <a:pt x="148" y="441"/>
                  </a:lnTo>
                  <a:lnTo>
                    <a:pt x="206" y="444"/>
                  </a:lnTo>
                  <a:lnTo>
                    <a:pt x="285" y="438"/>
                  </a:lnTo>
                  <a:lnTo>
                    <a:pt x="368" y="401"/>
                  </a:lnTo>
                  <a:lnTo>
                    <a:pt x="415" y="416"/>
                  </a:lnTo>
                  <a:lnTo>
                    <a:pt x="475" y="492"/>
                  </a:lnTo>
                  <a:lnTo>
                    <a:pt x="463" y="524"/>
                  </a:lnTo>
                  <a:lnTo>
                    <a:pt x="415" y="543"/>
                  </a:lnTo>
                  <a:lnTo>
                    <a:pt x="367" y="553"/>
                  </a:lnTo>
                  <a:lnTo>
                    <a:pt x="379" y="582"/>
                  </a:lnTo>
                  <a:lnTo>
                    <a:pt x="358" y="620"/>
                  </a:lnTo>
                  <a:lnTo>
                    <a:pt x="235" y="655"/>
                  </a:lnTo>
                  <a:lnTo>
                    <a:pt x="222" y="668"/>
                  </a:lnTo>
                  <a:lnTo>
                    <a:pt x="235" y="769"/>
                  </a:lnTo>
                  <a:lnTo>
                    <a:pt x="234" y="769"/>
                  </a:lnTo>
                  <a:lnTo>
                    <a:pt x="224" y="827"/>
                  </a:lnTo>
                  <a:lnTo>
                    <a:pt x="113" y="914"/>
                  </a:lnTo>
                  <a:lnTo>
                    <a:pt x="73" y="970"/>
                  </a:lnTo>
                  <a:lnTo>
                    <a:pt x="13" y="1009"/>
                  </a:lnTo>
                  <a:lnTo>
                    <a:pt x="46" y="1029"/>
                  </a:lnTo>
                  <a:lnTo>
                    <a:pt x="51" y="1029"/>
                  </a:lnTo>
                  <a:lnTo>
                    <a:pt x="76" y="1000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2976" y="1804"/>
              <a:ext cx="98" cy="59"/>
            </a:xfrm>
            <a:custGeom>
              <a:avLst/>
              <a:gdLst>
                <a:gd name="T0" fmla="*/ 0 w 164"/>
                <a:gd name="T1" fmla="*/ 98 h 98"/>
                <a:gd name="T2" fmla="*/ 0 w 164"/>
                <a:gd name="T3" fmla="*/ 98 h 98"/>
                <a:gd name="T4" fmla="*/ 147 w 164"/>
                <a:gd name="T5" fmla="*/ 97 h 98"/>
                <a:gd name="T6" fmla="*/ 164 w 164"/>
                <a:gd name="T7" fmla="*/ 56 h 98"/>
                <a:gd name="T8" fmla="*/ 128 w 164"/>
                <a:gd name="T9" fmla="*/ 0 h 98"/>
                <a:gd name="T10" fmla="*/ 93 w 164"/>
                <a:gd name="T11" fmla="*/ 1 h 98"/>
                <a:gd name="T12" fmla="*/ 10 w 164"/>
                <a:gd name="T13" fmla="*/ 43 h 98"/>
                <a:gd name="T14" fmla="*/ 0 w 164"/>
                <a:gd name="T1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" h="98">
                  <a:moveTo>
                    <a:pt x="0" y="98"/>
                  </a:moveTo>
                  <a:lnTo>
                    <a:pt x="0" y="98"/>
                  </a:lnTo>
                  <a:lnTo>
                    <a:pt x="147" y="97"/>
                  </a:lnTo>
                  <a:lnTo>
                    <a:pt x="164" y="56"/>
                  </a:lnTo>
                  <a:lnTo>
                    <a:pt x="128" y="0"/>
                  </a:lnTo>
                  <a:lnTo>
                    <a:pt x="93" y="1"/>
                  </a:lnTo>
                  <a:lnTo>
                    <a:pt x="10" y="43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6" name="Freeform 41"/>
            <p:cNvSpPr>
              <a:spLocks noEditPoints="1"/>
            </p:cNvSpPr>
            <p:nvPr/>
          </p:nvSpPr>
          <p:spPr bwMode="auto">
            <a:xfrm>
              <a:off x="2973" y="1802"/>
              <a:ext cx="104" cy="63"/>
            </a:xfrm>
            <a:custGeom>
              <a:avLst/>
              <a:gdLst>
                <a:gd name="T0" fmla="*/ 0 w 172"/>
                <a:gd name="T1" fmla="*/ 105 h 105"/>
                <a:gd name="T2" fmla="*/ 0 w 172"/>
                <a:gd name="T3" fmla="*/ 105 h 105"/>
                <a:gd name="T4" fmla="*/ 11 w 172"/>
                <a:gd name="T5" fmla="*/ 45 h 105"/>
                <a:gd name="T6" fmla="*/ 97 w 172"/>
                <a:gd name="T7" fmla="*/ 2 h 105"/>
                <a:gd name="T8" fmla="*/ 133 w 172"/>
                <a:gd name="T9" fmla="*/ 0 h 105"/>
                <a:gd name="T10" fmla="*/ 172 w 172"/>
                <a:gd name="T11" fmla="*/ 59 h 105"/>
                <a:gd name="T12" fmla="*/ 153 w 172"/>
                <a:gd name="T13" fmla="*/ 104 h 105"/>
                <a:gd name="T14" fmla="*/ 0 w 172"/>
                <a:gd name="T15" fmla="*/ 105 h 105"/>
                <a:gd name="T16" fmla="*/ 17 w 172"/>
                <a:gd name="T17" fmla="*/ 50 h 105"/>
                <a:gd name="T18" fmla="*/ 17 w 172"/>
                <a:gd name="T19" fmla="*/ 50 h 105"/>
                <a:gd name="T20" fmla="*/ 8 w 172"/>
                <a:gd name="T21" fmla="*/ 98 h 105"/>
                <a:gd name="T22" fmla="*/ 149 w 172"/>
                <a:gd name="T23" fmla="*/ 97 h 105"/>
                <a:gd name="T24" fmla="*/ 165 w 172"/>
                <a:gd name="T25" fmla="*/ 60 h 105"/>
                <a:gd name="T26" fmla="*/ 130 w 172"/>
                <a:gd name="T27" fmla="*/ 7 h 105"/>
                <a:gd name="T28" fmla="*/ 98 w 172"/>
                <a:gd name="T29" fmla="*/ 8 h 105"/>
                <a:gd name="T30" fmla="*/ 17 w 172"/>
                <a:gd name="T31" fmla="*/ 5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" h="105">
                  <a:moveTo>
                    <a:pt x="0" y="105"/>
                  </a:moveTo>
                  <a:lnTo>
                    <a:pt x="0" y="105"/>
                  </a:lnTo>
                  <a:lnTo>
                    <a:pt x="11" y="45"/>
                  </a:lnTo>
                  <a:lnTo>
                    <a:pt x="97" y="2"/>
                  </a:lnTo>
                  <a:lnTo>
                    <a:pt x="133" y="0"/>
                  </a:lnTo>
                  <a:lnTo>
                    <a:pt x="172" y="59"/>
                  </a:lnTo>
                  <a:lnTo>
                    <a:pt x="153" y="104"/>
                  </a:lnTo>
                  <a:lnTo>
                    <a:pt x="0" y="105"/>
                  </a:lnTo>
                  <a:close/>
                  <a:moveTo>
                    <a:pt x="17" y="50"/>
                  </a:moveTo>
                  <a:lnTo>
                    <a:pt x="17" y="50"/>
                  </a:lnTo>
                  <a:lnTo>
                    <a:pt x="8" y="98"/>
                  </a:lnTo>
                  <a:lnTo>
                    <a:pt x="149" y="97"/>
                  </a:lnTo>
                  <a:lnTo>
                    <a:pt x="165" y="60"/>
                  </a:lnTo>
                  <a:lnTo>
                    <a:pt x="130" y="7"/>
                  </a:lnTo>
                  <a:lnTo>
                    <a:pt x="98" y="8"/>
                  </a:lnTo>
                  <a:lnTo>
                    <a:pt x="17" y="50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3031" y="1702"/>
              <a:ext cx="144" cy="97"/>
            </a:xfrm>
            <a:custGeom>
              <a:avLst/>
              <a:gdLst>
                <a:gd name="T0" fmla="*/ 185 w 239"/>
                <a:gd name="T1" fmla="*/ 0 h 162"/>
                <a:gd name="T2" fmla="*/ 185 w 239"/>
                <a:gd name="T3" fmla="*/ 0 h 162"/>
                <a:gd name="T4" fmla="*/ 159 w 239"/>
                <a:gd name="T5" fmla="*/ 41 h 162"/>
                <a:gd name="T6" fmla="*/ 137 w 239"/>
                <a:gd name="T7" fmla="*/ 62 h 162"/>
                <a:gd name="T8" fmla="*/ 103 w 239"/>
                <a:gd name="T9" fmla="*/ 66 h 162"/>
                <a:gd name="T10" fmla="*/ 26 w 239"/>
                <a:gd name="T11" fmla="*/ 17 h 162"/>
                <a:gd name="T12" fmla="*/ 0 w 239"/>
                <a:gd name="T13" fmla="*/ 68 h 162"/>
                <a:gd name="T14" fmla="*/ 72 w 239"/>
                <a:gd name="T15" fmla="*/ 97 h 162"/>
                <a:gd name="T16" fmla="*/ 52 w 239"/>
                <a:gd name="T17" fmla="*/ 123 h 162"/>
                <a:gd name="T18" fmla="*/ 71 w 239"/>
                <a:gd name="T19" fmla="*/ 162 h 162"/>
                <a:gd name="T20" fmla="*/ 87 w 239"/>
                <a:gd name="T21" fmla="*/ 155 h 162"/>
                <a:gd name="T22" fmla="*/ 132 w 239"/>
                <a:gd name="T23" fmla="*/ 138 h 162"/>
                <a:gd name="T24" fmla="*/ 154 w 239"/>
                <a:gd name="T25" fmla="*/ 131 h 162"/>
                <a:gd name="T26" fmla="*/ 227 w 239"/>
                <a:gd name="T27" fmla="*/ 126 h 162"/>
                <a:gd name="T28" fmla="*/ 224 w 239"/>
                <a:gd name="T29" fmla="*/ 75 h 162"/>
                <a:gd name="T30" fmla="*/ 239 w 239"/>
                <a:gd name="T31" fmla="*/ 53 h 162"/>
                <a:gd name="T32" fmla="*/ 229 w 239"/>
                <a:gd name="T33" fmla="*/ 16 h 162"/>
                <a:gd name="T34" fmla="*/ 204 w 239"/>
                <a:gd name="T35" fmla="*/ 17 h 162"/>
                <a:gd name="T36" fmla="*/ 185 w 239"/>
                <a:gd name="T37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9" h="162">
                  <a:moveTo>
                    <a:pt x="185" y="0"/>
                  </a:moveTo>
                  <a:lnTo>
                    <a:pt x="185" y="0"/>
                  </a:lnTo>
                  <a:lnTo>
                    <a:pt x="159" y="41"/>
                  </a:lnTo>
                  <a:lnTo>
                    <a:pt x="137" y="62"/>
                  </a:lnTo>
                  <a:lnTo>
                    <a:pt x="103" y="66"/>
                  </a:lnTo>
                  <a:lnTo>
                    <a:pt x="26" y="17"/>
                  </a:lnTo>
                  <a:lnTo>
                    <a:pt x="0" y="68"/>
                  </a:lnTo>
                  <a:lnTo>
                    <a:pt x="72" y="97"/>
                  </a:lnTo>
                  <a:lnTo>
                    <a:pt x="52" y="123"/>
                  </a:lnTo>
                  <a:lnTo>
                    <a:pt x="71" y="162"/>
                  </a:lnTo>
                  <a:lnTo>
                    <a:pt x="87" y="155"/>
                  </a:lnTo>
                  <a:lnTo>
                    <a:pt x="132" y="138"/>
                  </a:lnTo>
                  <a:lnTo>
                    <a:pt x="154" y="131"/>
                  </a:lnTo>
                  <a:lnTo>
                    <a:pt x="227" y="126"/>
                  </a:lnTo>
                  <a:lnTo>
                    <a:pt x="224" y="75"/>
                  </a:lnTo>
                  <a:lnTo>
                    <a:pt x="239" y="53"/>
                  </a:lnTo>
                  <a:lnTo>
                    <a:pt x="229" y="16"/>
                  </a:lnTo>
                  <a:lnTo>
                    <a:pt x="204" y="17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" name="Freeform 43"/>
            <p:cNvSpPr>
              <a:spLocks noEditPoints="1"/>
            </p:cNvSpPr>
            <p:nvPr/>
          </p:nvSpPr>
          <p:spPr bwMode="auto">
            <a:xfrm>
              <a:off x="3029" y="1699"/>
              <a:ext cx="148" cy="102"/>
            </a:xfrm>
            <a:custGeom>
              <a:avLst/>
              <a:gdLst>
                <a:gd name="T0" fmla="*/ 73 w 247"/>
                <a:gd name="T1" fmla="*/ 171 h 171"/>
                <a:gd name="T2" fmla="*/ 73 w 247"/>
                <a:gd name="T3" fmla="*/ 171 h 171"/>
                <a:gd name="T4" fmla="*/ 52 w 247"/>
                <a:gd name="T5" fmla="*/ 128 h 171"/>
                <a:gd name="T6" fmla="*/ 71 w 247"/>
                <a:gd name="T7" fmla="*/ 103 h 171"/>
                <a:gd name="T8" fmla="*/ 0 w 247"/>
                <a:gd name="T9" fmla="*/ 74 h 171"/>
                <a:gd name="T10" fmla="*/ 28 w 247"/>
                <a:gd name="T11" fmla="*/ 17 h 171"/>
                <a:gd name="T12" fmla="*/ 108 w 247"/>
                <a:gd name="T13" fmla="*/ 68 h 171"/>
                <a:gd name="T14" fmla="*/ 140 w 247"/>
                <a:gd name="T15" fmla="*/ 64 h 171"/>
                <a:gd name="T16" fmla="*/ 161 w 247"/>
                <a:gd name="T17" fmla="*/ 44 h 171"/>
                <a:gd name="T18" fmla="*/ 188 w 247"/>
                <a:gd name="T19" fmla="*/ 0 h 171"/>
                <a:gd name="T20" fmla="*/ 209 w 247"/>
                <a:gd name="T21" fmla="*/ 19 h 171"/>
                <a:gd name="T22" fmla="*/ 236 w 247"/>
                <a:gd name="T23" fmla="*/ 17 h 171"/>
                <a:gd name="T24" fmla="*/ 247 w 247"/>
                <a:gd name="T25" fmla="*/ 59 h 171"/>
                <a:gd name="T26" fmla="*/ 231 w 247"/>
                <a:gd name="T27" fmla="*/ 81 h 171"/>
                <a:gd name="T28" fmla="*/ 235 w 247"/>
                <a:gd name="T29" fmla="*/ 134 h 171"/>
                <a:gd name="T30" fmla="*/ 158 w 247"/>
                <a:gd name="T31" fmla="*/ 140 h 171"/>
                <a:gd name="T32" fmla="*/ 137 w 247"/>
                <a:gd name="T33" fmla="*/ 146 h 171"/>
                <a:gd name="T34" fmla="*/ 92 w 247"/>
                <a:gd name="T35" fmla="*/ 163 h 171"/>
                <a:gd name="T36" fmla="*/ 73 w 247"/>
                <a:gd name="T37" fmla="*/ 171 h 171"/>
                <a:gd name="T38" fmla="*/ 60 w 247"/>
                <a:gd name="T39" fmla="*/ 129 h 171"/>
                <a:gd name="T40" fmla="*/ 60 w 247"/>
                <a:gd name="T41" fmla="*/ 129 h 171"/>
                <a:gd name="T42" fmla="*/ 76 w 247"/>
                <a:gd name="T43" fmla="*/ 163 h 171"/>
                <a:gd name="T44" fmla="*/ 90 w 247"/>
                <a:gd name="T45" fmla="*/ 157 h 171"/>
                <a:gd name="T46" fmla="*/ 135 w 247"/>
                <a:gd name="T47" fmla="*/ 140 h 171"/>
                <a:gd name="T48" fmla="*/ 157 w 247"/>
                <a:gd name="T49" fmla="*/ 133 h 171"/>
                <a:gd name="T50" fmla="*/ 228 w 247"/>
                <a:gd name="T51" fmla="*/ 128 h 171"/>
                <a:gd name="T52" fmla="*/ 225 w 247"/>
                <a:gd name="T53" fmla="*/ 79 h 171"/>
                <a:gd name="T54" fmla="*/ 240 w 247"/>
                <a:gd name="T55" fmla="*/ 58 h 171"/>
                <a:gd name="T56" fmla="*/ 231 w 247"/>
                <a:gd name="T57" fmla="*/ 24 h 171"/>
                <a:gd name="T58" fmla="*/ 206 w 247"/>
                <a:gd name="T59" fmla="*/ 25 h 171"/>
                <a:gd name="T60" fmla="*/ 190 w 247"/>
                <a:gd name="T61" fmla="*/ 10 h 171"/>
                <a:gd name="T62" fmla="*/ 166 w 247"/>
                <a:gd name="T63" fmla="*/ 48 h 171"/>
                <a:gd name="T64" fmla="*/ 143 w 247"/>
                <a:gd name="T65" fmla="*/ 70 h 171"/>
                <a:gd name="T66" fmla="*/ 106 w 247"/>
                <a:gd name="T67" fmla="*/ 75 h 171"/>
                <a:gd name="T68" fmla="*/ 31 w 247"/>
                <a:gd name="T69" fmla="*/ 26 h 171"/>
                <a:gd name="T70" fmla="*/ 9 w 247"/>
                <a:gd name="T71" fmla="*/ 71 h 171"/>
                <a:gd name="T72" fmla="*/ 81 w 247"/>
                <a:gd name="T73" fmla="*/ 101 h 171"/>
                <a:gd name="T74" fmla="*/ 60 w 247"/>
                <a:gd name="T75" fmla="*/ 12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7" h="171">
                  <a:moveTo>
                    <a:pt x="73" y="171"/>
                  </a:moveTo>
                  <a:lnTo>
                    <a:pt x="73" y="171"/>
                  </a:lnTo>
                  <a:lnTo>
                    <a:pt x="52" y="128"/>
                  </a:lnTo>
                  <a:lnTo>
                    <a:pt x="71" y="103"/>
                  </a:lnTo>
                  <a:lnTo>
                    <a:pt x="0" y="74"/>
                  </a:lnTo>
                  <a:lnTo>
                    <a:pt x="28" y="17"/>
                  </a:lnTo>
                  <a:lnTo>
                    <a:pt x="108" y="68"/>
                  </a:lnTo>
                  <a:lnTo>
                    <a:pt x="140" y="64"/>
                  </a:lnTo>
                  <a:lnTo>
                    <a:pt x="161" y="44"/>
                  </a:lnTo>
                  <a:lnTo>
                    <a:pt x="188" y="0"/>
                  </a:lnTo>
                  <a:lnTo>
                    <a:pt x="209" y="19"/>
                  </a:lnTo>
                  <a:lnTo>
                    <a:pt x="236" y="17"/>
                  </a:lnTo>
                  <a:lnTo>
                    <a:pt x="247" y="59"/>
                  </a:lnTo>
                  <a:lnTo>
                    <a:pt x="231" y="81"/>
                  </a:lnTo>
                  <a:lnTo>
                    <a:pt x="235" y="134"/>
                  </a:lnTo>
                  <a:lnTo>
                    <a:pt x="158" y="140"/>
                  </a:lnTo>
                  <a:lnTo>
                    <a:pt x="137" y="146"/>
                  </a:lnTo>
                  <a:lnTo>
                    <a:pt x="92" y="163"/>
                  </a:lnTo>
                  <a:lnTo>
                    <a:pt x="73" y="171"/>
                  </a:lnTo>
                  <a:close/>
                  <a:moveTo>
                    <a:pt x="60" y="129"/>
                  </a:moveTo>
                  <a:lnTo>
                    <a:pt x="60" y="129"/>
                  </a:lnTo>
                  <a:lnTo>
                    <a:pt x="76" y="163"/>
                  </a:lnTo>
                  <a:lnTo>
                    <a:pt x="90" y="157"/>
                  </a:lnTo>
                  <a:lnTo>
                    <a:pt x="135" y="140"/>
                  </a:lnTo>
                  <a:lnTo>
                    <a:pt x="157" y="133"/>
                  </a:lnTo>
                  <a:lnTo>
                    <a:pt x="228" y="128"/>
                  </a:lnTo>
                  <a:lnTo>
                    <a:pt x="225" y="79"/>
                  </a:lnTo>
                  <a:lnTo>
                    <a:pt x="240" y="58"/>
                  </a:lnTo>
                  <a:lnTo>
                    <a:pt x="231" y="24"/>
                  </a:lnTo>
                  <a:lnTo>
                    <a:pt x="206" y="25"/>
                  </a:lnTo>
                  <a:lnTo>
                    <a:pt x="190" y="10"/>
                  </a:lnTo>
                  <a:lnTo>
                    <a:pt x="166" y="48"/>
                  </a:lnTo>
                  <a:lnTo>
                    <a:pt x="143" y="70"/>
                  </a:lnTo>
                  <a:lnTo>
                    <a:pt x="106" y="75"/>
                  </a:lnTo>
                  <a:lnTo>
                    <a:pt x="31" y="26"/>
                  </a:lnTo>
                  <a:lnTo>
                    <a:pt x="9" y="71"/>
                  </a:lnTo>
                  <a:lnTo>
                    <a:pt x="81" y="101"/>
                  </a:lnTo>
                  <a:lnTo>
                    <a:pt x="60" y="129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3155" y="1989"/>
              <a:ext cx="63" cy="42"/>
            </a:xfrm>
            <a:custGeom>
              <a:avLst/>
              <a:gdLst>
                <a:gd name="T0" fmla="*/ 78 w 105"/>
                <a:gd name="T1" fmla="*/ 70 h 70"/>
                <a:gd name="T2" fmla="*/ 78 w 105"/>
                <a:gd name="T3" fmla="*/ 70 h 70"/>
                <a:gd name="T4" fmla="*/ 63 w 105"/>
                <a:gd name="T5" fmla="*/ 52 h 70"/>
                <a:gd name="T6" fmla="*/ 20 w 105"/>
                <a:gd name="T7" fmla="*/ 70 h 70"/>
                <a:gd name="T8" fmla="*/ 0 w 105"/>
                <a:gd name="T9" fmla="*/ 61 h 70"/>
                <a:gd name="T10" fmla="*/ 7 w 105"/>
                <a:gd name="T11" fmla="*/ 55 h 70"/>
                <a:gd name="T12" fmla="*/ 55 w 105"/>
                <a:gd name="T13" fmla="*/ 10 h 70"/>
                <a:gd name="T14" fmla="*/ 65 w 105"/>
                <a:gd name="T15" fmla="*/ 0 h 70"/>
                <a:gd name="T16" fmla="*/ 105 w 105"/>
                <a:gd name="T17" fmla="*/ 47 h 70"/>
                <a:gd name="T18" fmla="*/ 78 w 105"/>
                <a:gd name="T1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5" h="70">
                  <a:moveTo>
                    <a:pt x="78" y="70"/>
                  </a:moveTo>
                  <a:lnTo>
                    <a:pt x="78" y="70"/>
                  </a:lnTo>
                  <a:lnTo>
                    <a:pt x="63" y="52"/>
                  </a:lnTo>
                  <a:lnTo>
                    <a:pt x="20" y="70"/>
                  </a:lnTo>
                  <a:lnTo>
                    <a:pt x="0" y="61"/>
                  </a:lnTo>
                  <a:lnTo>
                    <a:pt x="7" y="55"/>
                  </a:lnTo>
                  <a:lnTo>
                    <a:pt x="55" y="10"/>
                  </a:lnTo>
                  <a:lnTo>
                    <a:pt x="65" y="0"/>
                  </a:lnTo>
                  <a:lnTo>
                    <a:pt x="105" y="47"/>
                  </a:lnTo>
                  <a:lnTo>
                    <a:pt x="78" y="7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" name="Freeform 45"/>
            <p:cNvSpPr>
              <a:spLocks noEditPoints="1"/>
            </p:cNvSpPr>
            <p:nvPr/>
          </p:nvSpPr>
          <p:spPr bwMode="auto">
            <a:xfrm>
              <a:off x="3152" y="1986"/>
              <a:ext cx="69" cy="47"/>
            </a:xfrm>
            <a:custGeom>
              <a:avLst/>
              <a:gdLst>
                <a:gd name="T0" fmla="*/ 84 w 115"/>
                <a:gd name="T1" fmla="*/ 79 h 79"/>
                <a:gd name="T2" fmla="*/ 84 w 115"/>
                <a:gd name="T3" fmla="*/ 79 h 79"/>
                <a:gd name="T4" fmla="*/ 68 w 115"/>
                <a:gd name="T5" fmla="*/ 61 h 79"/>
                <a:gd name="T6" fmla="*/ 26 w 115"/>
                <a:gd name="T7" fmla="*/ 78 h 79"/>
                <a:gd name="T8" fmla="*/ 0 w 115"/>
                <a:gd name="T9" fmla="*/ 68 h 79"/>
                <a:gd name="T10" fmla="*/ 11 w 115"/>
                <a:gd name="T11" fmla="*/ 57 h 79"/>
                <a:gd name="T12" fmla="*/ 71 w 115"/>
                <a:gd name="T13" fmla="*/ 0 h 79"/>
                <a:gd name="T14" fmla="*/ 115 w 115"/>
                <a:gd name="T15" fmla="*/ 53 h 79"/>
                <a:gd name="T16" fmla="*/ 84 w 115"/>
                <a:gd name="T17" fmla="*/ 79 h 79"/>
                <a:gd name="T18" fmla="*/ 12 w 115"/>
                <a:gd name="T19" fmla="*/ 65 h 79"/>
                <a:gd name="T20" fmla="*/ 12 w 115"/>
                <a:gd name="T21" fmla="*/ 65 h 79"/>
                <a:gd name="T22" fmla="*/ 26 w 115"/>
                <a:gd name="T23" fmla="*/ 71 h 79"/>
                <a:gd name="T24" fmla="*/ 70 w 115"/>
                <a:gd name="T25" fmla="*/ 53 h 79"/>
                <a:gd name="T26" fmla="*/ 85 w 115"/>
                <a:gd name="T27" fmla="*/ 70 h 79"/>
                <a:gd name="T28" fmla="*/ 106 w 115"/>
                <a:gd name="T29" fmla="*/ 52 h 79"/>
                <a:gd name="T30" fmla="*/ 71 w 115"/>
                <a:gd name="T31" fmla="*/ 10 h 79"/>
                <a:gd name="T32" fmla="*/ 63 w 115"/>
                <a:gd name="T33" fmla="*/ 17 h 79"/>
                <a:gd name="T34" fmla="*/ 12 w 115"/>
                <a:gd name="T35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" h="79">
                  <a:moveTo>
                    <a:pt x="84" y="79"/>
                  </a:moveTo>
                  <a:lnTo>
                    <a:pt x="84" y="79"/>
                  </a:lnTo>
                  <a:lnTo>
                    <a:pt x="68" y="61"/>
                  </a:lnTo>
                  <a:lnTo>
                    <a:pt x="26" y="78"/>
                  </a:lnTo>
                  <a:lnTo>
                    <a:pt x="0" y="68"/>
                  </a:lnTo>
                  <a:lnTo>
                    <a:pt x="11" y="57"/>
                  </a:lnTo>
                  <a:lnTo>
                    <a:pt x="71" y="0"/>
                  </a:lnTo>
                  <a:lnTo>
                    <a:pt x="115" y="53"/>
                  </a:lnTo>
                  <a:lnTo>
                    <a:pt x="84" y="79"/>
                  </a:lnTo>
                  <a:close/>
                  <a:moveTo>
                    <a:pt x="12" y="65"/>
                  </a:moveTo>
                  <a:lnTo>
                    <a:pt x="12" y="65"/>
                  </a:lnTo>
                  <a:lnTo>
                    <a:pt x="26" y="71"/>
                  </a:lnTo>
                  <a:lnTo>
                    <a:pt x="70" y="53"/>
                  </a:lnTo>
                  <a:lnTo>
                    <a:pt x="85" y="70"/>
                  </a:lnTo>
                  <a:lnTo>
                    <a:pt x="106" y="52"/>
                  </a:lnTo>
                  <a:lnTo>
                    <a:pt x="71" y="10"/>
                  </a:lnTo>
                  <a:lnTo>
                    <a:pt x="63" y="17"/>
                  </a:lnTo>
                  <a:lnTo>
                    <a:pt x="12" y="65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2931" y="1712"/>
              <a:ext cx="858" cy="772"/>
            </a:xfrm>
            <a:custGeom>
              <a:avLst/>
              <a:gdLst>
                <a:gd name="T0" fmla="*/ 1252 w 1427"/>
                <a:gd name="T1" fmla="*/ 160 h 1285"/>
                <a:gd name="T2" fmla="*/ 1324 w 1427"/>
                <a:gd name="T3" fmla="*/ 150 h 1285"/>
                <a:gd name="T4" fmla="*/ 1377 w 1427"/>
                <a:gd name="T5" fmla="*/ 266 h 1285"/>
                <a:gd name="T6" fmla="*/ 1419 w 1427"/>
                <a:gd name="T7" fmla="*/ 311 h 1285"/>
                <a:gd name="T8" fmla="*/ 1411 w 1427"/>
                <a:gd name="T9" fmla="*/ 397 h 1285"/>
                <a:gd name="T10" fmla="*/ 1347 w 1427"/>
                <a:gd name="T11" fmla="*/ 496 h 1285"/>
                <a:gd name="T12" fmla="*/ 1225 w 1427"/>
                <a:gd name="T13" fmla="*/ 495 h 1285"/>
                <a:gd name="T14" fmla="*/ 1144 w 1427"/>
                <a:gd name="T15" fmla="*/ 546 h 1285"/>
                <a:gd name="T16" fmla="*/ 1057 w 1427"/>
                <a:gd name="T17" fmla="*/ 627 h 1285"/>
                <a:gd name="T18" fmla="*/ 1003 w 1427"/>
                <a:gd name="T19" fmla="*/ 702 h 1285"/>
                <a:gd name="T20" fmla="*/ 955 w 1427"/>
                <a:gd name="T21" fmla="*/ 694 h 1285"/>
                <a:gd name="T22" fmla="*/ 824 w 1427"/>
                <a:gd name="T23" fmla="*/ 720 h 1285"/>
                <a:gd name="T24" fmla="*/ 643 w 1427"/>
                <a:gd name="T25" fmla="*/ 650 h 1285"/>
                <a:gd name="T26" fmla="*/ 496 w 1427"/>
                <a:gd name="T27" fmla="*/ 671 h 1285"/>
                <a:gd name="T28" fmla="*/ 531 w 1427"/>
                <a:gd name="T29" fmla="*/ 748 h 1285"/>
                <a:gd name="T30" fmla="*/ 622 w 1427"/>
                <a:gd name="T31" fmla="*/ 812 h 1285"/>
                <a:gd name="T32" fmla="*/ 667 w 1427"/>
                <a:gd name="T33" fmla="*/ 899 h 1285"/>
                <a:gd name="T34" fmla="*/ 690 w 1427"/>
                <a:gd name="T35" fmla="*/ 987 h 1285"/>
                <a:gd name="T36" fmla="*/ 647 w 1427"/>
                <a:gd name="T37" fmla="*/ 1050 h 1285"/>
                <a:gd name="T38" fmla="*/ 578 w 1427"/>
                <a:gd name="T39" fmla="*/ 1041 h 1285"/>
                <a:gd name="T40" fmla="*/ 486 w 1427"/>
                <a:gd name="T41" fmla="*/ 1011 h 1285"/>
                <a:gd name="T42" fmla="*/ 378 w 1427"/>
                <a:gd name="T43" fmla="*/ 1022 h 1285"/>
                <a:gd name="T44" fmla="*/ 340 w 1427"/>
                <a:gd name="T45" fmla="*/ 1138 h 1285"/>
                <a:gd name="T46" fmla="*/ 250 w 1427"/>
                <a:gd name="T47" fmla="*/ 1182 h 1285"/>
                <a:gd name="T48" fmla="*/ 261 w 1427"/>
                <a:gd name="T49" fmla="*/ 1272 h 1285"/>
                <a:gd name="T50" fmla="*/ 193 w 1427"/>
                <a:gd name="T51" fmla="*/ 1206 h 1285"/>
                <a:gd name="T52" fmla="*/ 64 w 1427"/>
                <a:gd name="T53" fmla="*/ 1138 h 1285"/>
                <a:gd name="T54" fmla="*/ 198 w 1427"/>
                <a:gd name="T55" fmla="*/ 1120 h 1285"/>
                <a:gd name="T56" fmla="*/ 206 w 1427"/>
                <a:gd name="T57" fmla="*/ 1054 h 1285"/>
                <a:gd name="T58" fmla="*/ 321 w 1427"/>
                <a:gd name="T59" fmla="*/ 989 h 1285"/>
                <a:gd name="T60" fmla="*/ 204 w 1427"/>
                <a:gd name="T61" fmla="*/ 956 h 1285"/>
                <a:gd name="T62" fmla="*/ 87 w 1427"/>
                <a:gd name="T63" fmla="*/ 1020 h 1285"/>
                <a:gd name="T64" fmla="*/ 29 w 1427"/>
                <a:gd name="T65" fmla="*/ 929 h 1285"/>
                <a:gd name="T66" fmla="*/ 121 w 1427"/>
                <a:gd name="T67" fmla="*/ 792 h 1285"/>
                <a:gd name="T68" fmla="*/ 184 w 1427"/>
                <a:gd name="T69" fmla="*/ 729 h 1285"/>
                <a:gd name="T70" fmla="*/ 285 w 1427"/>
                <a:gd name="T71" fmla="*/ 664 h 1285"/>
                <a:gd name="T72" fmla="*/ 411 w 1427"/>
                <a:gd name="T73" fmla="*/ 605 h 1285"/>
                <a:gd name="T74" fmla="*/ 439 w 1427"/>
                <a:gd name="T75" fmla="*/ 461 h 1285"/>
                <a:gd name="T76" fmla="*/ 369 w 1427"/>
                <a:gd name="T77" fmla="*/ 380 h 1285"/>
                <a:gd name="T78" fmla="*/ 234 w 1427"/>
                <a:gd name="T79" fmla="*/ 376 h 1285"/>
                <a:gd name="T80" fmla="*/ 247 w 1427"/>
                <a:gd name="T81" fmla="*/ 292 h 1285"/>
                <a:gd name="T82" fmla="*/ 366 w 1427"/>
                <a:gd name="T83" fmla="*/ 329 h 1285"/>
                <a:gd name="T84" fmla="*/ 471 w 1427"/>
                <a:gd name="T85" fmla="*/ 227 h 1285"/>
                <a:gd name="T86" fmla="*/ 547 w 1427"/>
                <a:gd name="T87" fmla="*/ 193 h 1285"/>
                <a:gd name="T88" fmla="*/ 546 w 1427"/>
                <a:gd name="T89" fmla="*/ 80 h 1285"/>
                <a:gd name="T90" fmla="*/ 640 w 1427"/>
                <a:gd name="T91" fmla="*/ 7 h 1285"/>
                <a:gd name="T92" fmla="*/ 763 w 1427"/>
                <a:gd name="T93" fmla="*/ 83 h 1285"/>
                <a:gd name="T94" fmla="*/ 706 w 1427"/>
                <a:gd name="T95" fmla="*/ 176 h 1285"/>
                <a:gd name="T96" fmla="*/ 604 w 1427"/>
                <a:gd name="T97" fmla="*/ 264 h 1285"/>
                <a:gd name="T98" fmla="*/ 628 w 1427"/>
                <a:gd name="T99" fmla="*/ 394 h 1285"/>
                <a:gd name="T100" fmla="*/ 850 w 1427"/>
                <a:gd name="T101" fmla="*/ 463 h 1285"/>
                <a:gd name="T102" fmla="*/ 1019 w 1427"/>
                <a:gd name="T103" fmla="*/ 392 h 1285"/>
                <a:gd name="T104" fmla="*/ 1114 w 1427"/>
                <a:gd name="T105" fmla="*/ 287 h 1285"/>
                <a:gd name="T106" fmla="*/ 1240 w 1427"/>
                <a:gd name="T107" fmla="*/ 249 h 1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27" h="1285">
                  <a:moveTo>
                    <a:pt x="1277" y="230"/>
                  </a:moveTo>
                  <a:lnTo>
                    <a:pt x="1277" y="230"/>
                  </a:lnTo>
                  <a:lnTo>
                    <a:pt x="1283" y="225"/>
                  </a:lnTo>
                  <a:lnTo>
                    <a:pt x="1252" y="160"/>
                  </a:lnTo>
                  <a:lnTo>
                    <a:pt x="1272" y="123"/>
                  </a:lnTo>
                  <a:lnTo>
                    <a:pt x="1294" y="101"/>
                  </a:lnTo>
                  <a:lnTo>
                    <a:pt x="1309" y="111"/>
                  </a:lnTo>
                  <a:lnTo>
                    <a:pt x="1324" y="150"/>
                  </a:lnTo>
                  <a:lnTo>
                    <a:pt x="1336" y="204"/>
                  </a:lnTo>
                  <a:lnTo>
                    <a:pt x="1326" y="205"/>
                  </a:lnTo>
                  <a:lnTo>
                    <a:pt x="1286" y="223"/>
                  </a:lnTo>
                  <a:lnTo>
                    <a:pt x="1377" y="266"/>
                  </a:lnTo>
                  <a:lnTo>
                    <a:pt x="1381" y="283"/>
                  </a:lnTo>
                  <a:lnTo>
                    <a:pt x="1384" y="306"/>
                  </a:lnTo>
                  <a:lnTo>
                    <a:pt x="1418" y="304"/>
                  </a:lnTo>
                  <a:lnTo>
                    <a:pt x="1419" y="311"/>
                  </a:lnTo>
                  <a:lnTo>
                    <a:pt x="1427" y="343"/>
                  </a:lnTo>
                  <a:lnTo>
                    <a:pt x="1420" y="378"/>
                  </a:lnTo>
                  <a:lnTo>
                    <a:pt x="1415" y="388"/>
                  </a:lnTo>
                  <a:lnTo>
                    <a:pt x="1411" y="397"/>
                  </a:lnTo>
                  <a:lnTo>
                    <a:pt x="1403" y="401"/>
                  </a:lnTo>
                  <a:lnTo>
                    <a:pt x="1388" y="443"/>
                  </a:lnTo>
                  <a:lnTo>
                    <a:pt x="1366" y="489"/>
                  </a:lnTo>
                  <a:lnTo>
                    <a:pt x="1347" y="496"/>
                  </a:lnTo>
                  <a:lnTo>
                    <a:pt x="1289" y="531"/>
                  </a:lnTo>
                  <a:lnTo>
                    <a:pt x="1258" y="543"/>
                  </a:lnTo>
                  <a:lnTo>
                    <a:pt x="1256" y="496"/>
                  </a:lnTo>
                  <a:lnTo>
                    <a:pt x="1225" y="495"/>
                  </a:lnTo>
                  <a:lnTo>
                    <a:pt x="1195" y="488"/>
                  </a:lnTo>
                  <a:lnTo>
                    <a:pt x="1190" y="485"/>
                  </a:lnTo>
                  <a:lnTo>
                    <a:pt x="1171" y="476"/>
                  </a:lnTo>
                  <a:lnTo>
                    <a:pt x="1144" y="546"/>
                  </a:lnTo>
                  <a:lnTo>
                    <a:pt x="1140" y="555"/>
                  </a:lnTo>
                  <a:lnTo>
                    <a:pt x="1118" y="565"/>
                  </a:lnTo>
                  <a:lnTo>
                    <a:pt x="1075" y="580"/>
                  </a:lnTo>
                  <a:lnTo>
                    <a:pt x="1057" y="627"/>
                  </a:lnTo>
                  <a:lnTo>
                    <a:pt x="1053" y="632"/>
                  </a:lnTo>
                  <a:lnTo>
                    <a:pt x="1036" y="676"/>
                  </a:lnTo>
                  <a:lnTo>
                    <a:pt x="1009" y="699"/>
                  </a:lnTo>
                  <a:lnTo>
                    <a:pt x="1003" y="702"/>
                  </a:lnTo>
                  <a:lnTo>
                    <a:pt x="981" y="715"/>
                  </a:lnTo>
                  <a:lnTo>
                    <a:pt x="955" y="694"/>
                  </a:lnTo>
                  <a:lnTo>
                    <a:pt x="981" y="715"/>
                  </a:lnTo>
                  <a:lnTo>
                    <a:pt x="955" y="694"/>
                  </a:lnTo>
                  <a:lnTo>
                    <a:pt x="923" y="731"/>
                  </a:lnTo>
                  <a:lnTo>
                    <a:pt x="885" y="688"/>
                  </a:lnTo>
                  <a:lnTo>
                    <a:pt x="862" y="725"/>
                  </a:lnTo>
                  <a:lnTo>
                    <a:pt x="824" y="720"/>
                  </a:lnTo>
                  <a:lnTo>
                    <a:pt x="713" y="617"/>
                  </a:lnTo>
                  <a:lnTo>
                    <a:pt x="692" y="626"/>
                  </a:lnTo>
                  <a:lnTo>
                    <a:pt x="663" y="639"/>
                  </a:lnTo>
                  <a:lnTo>
                    <a:pt x="643" y="650"/>
                  </a:lnTo>
                  <a:lnTo>
                    <a:pt x="621" y="653"/>
                  </a:lnTo>
                  <a:lnTo>
                    <a:pt x="564" y="656"/>
                  </a:lnTo>
                  <a:lnTo>
                    <a:pt x="552" y="659"/>
                  </a:lnTo>
                  <a:lnTo>
                    <a:pt x="496" y="671"/>
                  </a:lnTo>
                  <a:lnTo>
                    <a:pt x="505" y="683"/>
                  </a:lnTo>
                  <a:lnTo>
                    <a:pt x="519" y="699"/>
                  </a:lnTo>
                  <a:lnTo>
                    <a:pt x="527" y="709"/>
                  </a:lnTo>
                  <a:lnTo>
                    <a:pt x="531" y="748"/>
                  </a:lnTo>
                  <a:lnTo>
                    <a:pt x="532" y="766"/>
                  </a:lnTo>
                  <a:lnTo>
                    <a:pt x="573" y="799"/>
                  </a:lnTo>
                  <a:lnTo>
                    <a:pt x="580" y="814"/>
                  </a:lnTo>
                  <a:lnTo>
                    <a:pt x="622" y="812"/>
                  </a:lnTo>
                  <a:lnTo>
                    <a:pt x="621" y="836"/>
                  </a:lnTo>
                  <a:lnTo>
                    <a:pt x="639" y="869"/>
                  </a:lnTo>
                  <a:lnTo>
                    <a:pt x="636" y="897"/>
                  </a:lnTo>
                  <a:lnTo>
                    <a:pt x="667" y="899"/>
                  </a:lnTo>
                  <a:lnTo>
                    <a:pt x="692" y="930"/>
                  </a:lnTo>
                  <a:lnTo>
                    <a:pt x="685" y="949"/>
                  </a:lnTo>
                  <a:lnTo>
                    <a:pt x="697" y="970"/>
                  </a:lnTo>
                  <a:lnTo>
                    <a:pt x="690" y="987"/>
                  </a:lnTo>
                  <a:lnTo>
                    <a:pt x="686" y="999"/>
                  </a:lnTo>
                  <a:lnTo>
                    <a:pt x="675" y="998"/>
                  </a:lnTo>
                  <a:lnTo>
                    <a:pt x="648" y="1017"/>
                  </a:lnTo>
                  <a:lnTo>
                    <a:pt x="647" y="1050"/>
                  </a:lnTo>
                  <a:lnTo>
                    <a:pt x="631" y="1057"/>
                  </a:lnTo>
                  <a:lnTo>
                    <a:pt x="621" y="1043"/>
                  </a:lnTo>
                  <a:lnTo>
                    <a:pt x="584" y="1045"/>
                  </a:lnTo>
                  <a:lnTo>
                    <a:pt x="578" y="1041"/>
                  </a:lnTo>
                  <a:lnTo>
                    <a:pt x="548" y="1046"/>
                  </a:lnTo>
                  <a:lnTo>
                    <a:pt x="517" y="1050"/>
                  </a:lnTo>
                  <a:lnTo>
                    <a:pt x="509" y="1062"/>
                  </a:lnTo>
                  <a:lnTo>
                    <a:pt x="486" y="1011"/>
                  </a:lnTo>
                  <a:lnTo>
                    <a:pt x="454" y="996"/>
                  </a:lnTo>
                  <a:lnTo>
                    <a:pt x="419" y="1018"/>
                  </a:lnTo>
                  <a:lnTo>
                    <a:pt x="406" y="1010"/>
                  </a:lnTo>
                  <a:lnTo>
                    <a:pt x="378" y="1022"/>
                  </a:lnTo>
                  <a:lnTo>
                    <a:pt x="376" y="1029"/>
                  </a:lnTo>
                  <a:lnTo>
                    <a:pt x="392" y="1053"/>
                  </a:lnTo>
                  <a:lnTo>
                    <a:pt x="362" y="1100"/>
                  </a:lnTo>
                  <a:lnTo>
                    <a:pt x="340" y="1138"/>
                  </a:lnTo>
                  <a:lnTo>
                    <a:pt x="314" y="1155"/>
                  </a:lnTo>
                  <a:lnTo>
                    <a:pt x="289" y="1166"/>
                  </a:lnTo>
                  <a:lnTo>
                    <a:pt x="279" y="1170"/>
                  </a:lnTo>
                  <a:lnTo>
                    <a:pt x="250" y="1182"/>
                  </a:lnTo>
                  <a:lnTo>
                    <a:pt x="262" y="1221"/>
                  </a:lnTo>
                  <a:lnTo>
                    <a:pt x="276" y="1239"/>
                  </a:lnTo>
                  <a:lnTo>
                    <a:pt x="270" y="1259"/>
                  </a:lnTo>
                  <a:lnTo>
                    <a:pt x="261" y="1272"/>
                  </a:lnTo>
                  <a:lnTo>
                    <a:pt x="236" y="1280"/>
                  </a:lnTo>
                  <a:lnTo>
                    <a:pt x="213" y="1285"/>
                  </a:lnTo>
                  <a:lnTo>
                    <a:pt x="196" y="1264"/>
                  </a:lnTo>
                  <a:lnTo>
                    <a:pt x="193" y="1206"/>
                  </a:lnTo>
                  <a:lnTo>
                    <a:pt x="155" y="1218"/>
                  </a:lnTo>
                  <a:lnTo>
                    <a:pt x="148" y="1221"/>
                  </a:lnTo>
                  <a:lnTo>
                    <a:pt x="86" y="1220"/>
                  </a:lnTo>
                  <a:lnTo>
                    <a:pt x="64" y="1138"/>
                  </a:lnTo>
                  <a:lnTo>
                    <a:pt x="96" y="1128"/>
                  </a:lnTo>
                  <a:lnTo>
                    <a:pt x="135" y="1151"/>
                  </a:lnTo>
                  <a:lnTo>
                    <a:pt x="180" y="1136"/>
                  </a:lnTo>
                  <a:lnTo>
                    <a:pt x="198" y="1120"/>
                  </a:lnTo>
                  <a:lnTo>
                    <a:pt x="168" y="1098"/>
                  </a:lnTo>
                  <a:lnTo>
                    <a:pt x="178" y="1082"/>
                  </a:lnTo>
                  <a:lnTo>
                    <a:pt x="209" y="1067"/>
                  </a:lnTo>
                  <a:lnTo>
                    <a:pt x="206" y="1054"/>
                  </a:lnTo>
                  <a:lnTo>
                    <a:pt x="237" y="1036"/>
                  </a:lnTo>
                  <a:lnTo>
                    <a:pt x="272" y="1048"/>
                  </a:lnTo>
                  <a:lnTo>
                    <a:pt x="289" y="1039"/>
                  </a:lnTo>
                  <a:lnTo>
                    <a:pt x="321" y="989"/>
                  </a:lnTo>
                  <a:lnTo>
                    <a:pt x="288" y="983"/>
                  </a:lnTo>
                  <a:lnTo>
                    <a:pt x="281" y="931"/>
                  </a:lnTo>
                  <a:lnTo>
                    <a:pt x="226" y="948"/>
                  </a:lnTo>
                  <a:lnTo>
                    <a:pt x="204" y="956"/>
                  </a:lnTo>
                  <a:lnTo>
                    <a:pt x="187" y="960"/>
                  </a:lnTo>
                  <a:lnTo>
                    <a:pt x="144" y="1018"/>
                  </a:lnTo>
                  <a:lnTo>
                    <a:pt x="108" y="1023"/>
                  </a:lnTo>
                  <a:lnTo>
                    <a:pt x="87" y="1020"/>
                  </a:lnTo>
                  <a:lnTo>
                    <a:pt x="103" y="998"/>
                  </a:lnTo>
                  <a:lnTo>
                    <a:pt x="83" y="953"/>
                  </a:lnTo>
                  <a:lnTo>
                    <a:pt x="52" y="920"/>
                  </a:lnTo>
                  <a:lnTo>
                    <a:pt x="29" y="929"/>
                  </a:lnTo>
                  <a:lnTo>
                    <a:pt x="9" y="881"/>
                  </a:lnTo>
                  <a:lnTo>
                    <a:pt x="4" y="866"/>
                  </a:lnTo>
                  <a:lnTo>
                    <a:pt x="0" y="850"/>
                  </a:lnTo>
                  <a:lnTo>
                    <a:pt x="121" y="792"/>
                  </a:lnTo>
                  <a:lnTo>
                    <a:pt x="148" y="780"/>
                  </a:lnTo>
                  <a:lnTo>
                    <a:pt x="167" y="773"/>
                  </a:lnTo>
                  <a:lnTo>
                    <a:pt x="157" y="744"/>
                  </a:lnTo>
                  <a:lnTo>
                    <a:pt x="184" y="729"/>
                  </a:lnTo>
                  <a:lnTo>
                    <a:pt x="218" y="711"/>
                  </a:lnTo>
                  <a:lnTo>
                    <a:pt x="260" y="706"/>
                  </a:lnTo>
                  <a:lnTo>
                    <a:pt x="273" y="685"/>
                  </a:lnTo>
                  <a:lnTo>
                    <a:pt x="285" y="664"/>
                  </a:lnTo>
                  <a:lnTo>
                    <a:pt x="295" y="645"/>
                  </a:lnTo>
                  <a:lnTo>
                    <a:pt x="319" y="635"/>
                  </a:lnTo>
                  <a:lnTo>
                    <a:pt x="361" y="622"/>
                  </a:lnTo>
                  <a:lnTo>
                    <a:pt x="411" y="605"/>
                  </a:lnTo>
                  <a:lnTo>
                    <a:pt x="461" y="543"/>
                  </a:lnTo>
                  <a:lnTo>
                    <a:pt x="451" y="531"/>
                  </a:lnTo>
                  <a:lnTo>
                    <a:pt x="478" y="508"/>
                  </a:lnTo>
                  <a:lnTo>
                    <a:pt x="439" y="461"/>
                  </a:lnTo>
                  <a:lnTo>
                    <a:pt x="406" y="446"/>
                  </a:lnTo>
                  <a:lnTo>
                    <a:pt x="410" y="428"/>
                  </a:lnTo>
                  <a:lnTo>
                    <a:pt x="412" y="416"/>
                  </a:lnTo>
                  <a:lnTo>
                    <a:pt x="369" y="380"/>
                  </a:lnTo>
                  <a:lnTo>
                    <a:pt x="318" y="384"/>
                  </a:lnTo>
                  <a:lnTo>
                    <a:pt x="304" y="387"/>
                  </a:lnTo>
                  <a:lnTo>
                    <a:pt x="244" y="382"/>
                  </a:lnTo>
                  <a:lnTo>
                    <a:pt x="234" y="376"/>
                  </a:lnTo>
                  <a:lnTo>
                    <a:pt x="200" y="362"/>
                  </a:lnTo>
                  <a:lnTo>
                    <a:pt x="201" y="353"/>
                  </a:lnTo>
                  <a:lnTo>
                    <a:pt x="212" y="288"/>
                  </a:lnTo>
                  <a:lnTo>
                    <a:pt x="247" y="292"/>
                  </a:lnTo>
                  <a:lnTo>
                    <a:pt x="284" y="291"/>
                  </a:lnTo>
                  <a:lnTo>
                    <a:pt x="286" y="325"/>
                  </a:lnTo>
                  <a:lnTo>
                    <a:pt x="314" y="340"/>
                  </a:lnTo>
                  <a:lnTo>
                    <a:pt x="366" y="329"/>
                  </a:lnTo>
                  <a:lnTo>
                    <a:pt x="390" y="292"/>
                  </a:lnTo>
                  <a:lnTo>
                    <a:pt x="384" y="258"/>
                  </a:lnTo>
                  <a:lnTo>
                    <a:pt x="497" y="250"/>
                  </a:lnTo>
                  <a:lnTo>
                    <a:pt x="471" y="227"/>
                  </a:lnTo>
                  <a:lnTo>
                    <a:pt x="472" y="182"/>
                  </a:lnTo>
                  <a:lnTo>
                    <a:pt x="510" y="204"/>
                  </a:lnTo>
                  <a:lnTo>
                    <a:pt x="536" y="209"/>
                  </a:lnTo>
                  <a:lnTo>
                    <a:pt x="547" y="193"/>
                  </a:lnTo>
                  <a:lnTo>
                    <a:pt x="569" y="195"/>
                  </a:lnTo>
                  <a:lnTo>
                    <a:pt x="569" y="178"/>
                  </a:lnTo>
                  <a:lnTo>
                    <a:pt x="590" y="103"/>
                  </a:lnTo>
                  <a:lnTo>
                    <a:pt x="546" y="80"/>
                  </a:lnTo>
                  <a:lnTo>
                    <a:pt x="551" y="23"/>
                  </a:lnTo>
                  <a:lnTo>
                    <a:pt x="620" y="43"/>
                  </a:lnTo>
                  <a:lnTo>
                    <a:pt x="651" y="29"/>
                  </a:lnTo>
                  <a:lnTo>
                    <a:pt x="640" y="7"/>
                  </a:lnTo>
                  <a:lnTo>
                    <a:pt x="672" y="0"/>
                  </a:lnTo>
                  <a:lnTo>
                    <a:pt x="680" y="34"/>
                  </a:lnTo>
                  <a:lnTo>
                    <a:pt x="742" y="49"/>
                  </a:lnTo>
                  <a:lnTo>
                    <a:pt x="763" y="83"/>
                  </a:lnTo>
                  <a:lnTo>
                    <a:pt x="739" y="125"/>
                  </a:lnTo>
                  <a:lnTo>
                    <a:pt x="724" y="133"/>
                  </a:lnTo>
                  <a:lnTo>
                    <a:pt x="710" y="150"/>
                  </a:lnTo>
                  <a:lnTo>
                    <a:pt x="706" y="176"/>
                  </a:lnTo>
                  <a:lnTo>
                    <a:pt x="711" y="207"/>
                  </a:lnTo>
                  <a:lnTo>
                    <a:pt x="689" y="248"/>
                  </a:lnTo>
                  <a:lnTo>
                    <a:pt x="667" y="264"/>
                  </a:lnTo>
                  <a:lnTo>
                    <a:pt x="604" y="264"/>
                  </a:lnTo>
                  <a:lnTo>
                    <a:pt x="621" y="343"/>
                  </a:lnTo>
                  <a:lnTo>
                    <a:pt x="623" y="354"/>
                  </a:lnTo>
                  <a:lnTo>
                    <a:pt x="621" y="360"/>
                  </a:lnTo>
                  <a:lnTo>
                    <a:pt x="628" y="394"/>
                  </a:lnTo>
                  <a:lnTo>
                    <a:pt x="718" y="381"/>
                  </a:lnTo>
                  <a:lnTo>
                    <a:pt x="744" y="378"/>
                  </a:lnTo>
                  <a:lnTo>
                    <a:pt x="803" y="394"/>
                  </a:lnTo>
                  <a:lnTo>
                    <a:pt x="850" y="463"/>
                  </a:lnTo>
                  <a:lnTo>
                    <a:pt x="925" y="481"/>
                  </a:lnTo>
                  <a:lnTo>
                    <a:pt x="937" y="477"/>
                  </a:lnTo>
                  <a:lnTo>
                    <a:pt x="963" y="407"/>
                  </a:lnTo>
                  <a:lnTo>
                    <a:pt x="1019" y="392"/>
                  </a:lnTo>
                  <a:lnTo>
                    <a:pt x="1032" y="371"/>
                  </a:lnTo>
                  <a:lnTo>
                    <a:pt x="1113" y="342"/>
                  </a:lnTo>
                  <a:lnTo>
                    <a:pt x="1092" y="306"/>
                  </a:lnTo>
                  <a:lnTo>
                    <a:pt x="1114" y="287"/>
                  </a:lnTo>
                  <a:lnTo>
                    <a:pt x="1132" y="270"/>
                  </a:lnTo>
                  <a:lnTo>
                    <a:pt x="1176" y="297"/>
                  </a:lnTo>
                  <a:lnTo>
                    <a:pt x="1232" y="267"/>
                  </a:lnTo>
                  <a:lnTo>
                    <a:pt x="1240" y="249"/>
                  </a:lnTo>
                  <a:lnTo>
                    <a:pt x="1273" y="234"/>
                  </a:lnTo>
                  <a:lnTo>
                    <a:pt x="1283" y="225"/>
                  </a:lnTo>
                  <a:lnTo>
                    <a:pt x="1277" y="23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2" name="Freeform 47"/>
            <p:cNvSpPr>
              <a:spLocks noEditPoints="1"/>
            </p:cNvSpPr>
            <p:nvPr/>
          </p:nvSpPr>
          <p:spPr bwMode="auto">
            <a:xfrm>
              <a:off x="2929" y="1709"/>
              <a:ext cx="861" cy="777"/>
            </a:xfrm>
            <a:custGeom>
              <a:avLst/>
              <a:gdLst>
                <a:gd name="T0" fmla="*/ 64 w 1434"/>
                <a:gd name="T1" fmla="*/ 1140 h 1292"/>
                <a:gd name="T2" fmla="*/ 209 w 1434"/>
                <a:gd name="T3" fmla="*/ 1070 h 1292"/>
                <a:gd name="T4" fmla="*/ 282 w 1434"/>
                <a:gd name="T5" fmla="*/ 940 h 1292"/>
                <a:gd name="T6" fmla="*/ 103 w 1434"/>
                <a:gd name="T7" fmla="*/ 1002 h 1292"/>
                <a:gd name="T8" fmla="*/ 167 w 1434"/>
                <a:gd name="T9" fmla="*/ 775 h 1292"/>
                <a:gd name="T10" fmla="*/ 322 w 1434"/>
                <a:gd name="T11" fmla="*/ 636 h 1292"/>
                <a:gd name="T12" fmla="*/ 412 w 1434"/>
                <a:gd name="T13" fmla="*/ 421 h 1292"/>
                <a:gd name="T14" fmla="*/ 201 w 1434"/>
                <a:gd name="T15" fmla="*/ 368 h 1292"/>
                <a:gd name="T16" fmla="*/ 368 w 1434"/>
                <a:gd name="T17" fmla="*/ 330 h 1292"/>
                <a:gd name="T18" fmla="*/ 539 w 1434"/>
                <a:gd name="T19" fmla="*/ 209 h 1292"/>
                <a:gd name="T20" fmla="*/ 624 w 1434"/>
                <a:gd name="T21" fmla="*/ 43 h 1292"/>
                <a:gd name="T22" fmla="*/ 746 w 1434"/>
                <a:gd name="T23" fmla="*/ 131 h 1292"/>
                <a:gd name="T24" fmla="*/ 612 w 1434"/>
                <a:gd name="T25" fmla="*/ 271 h 1292"/>
                <a:gd name="T26" fmla="*/ 929 w 1434"/>
                <a:gd name="T27" fmla="*/ 481 h 1292"/>
                <a:gd name="T28" fmla="*/ 1116 w 1434"/>
                <a:gd name="T29" fmla="*/ 289 h 1292"/>
                <a:gd name="T30" fmla="*/ 1283 w 1434"/>
                <a:gd name="T31" fmla="*/ 228 h 1292"/>
                <a:gd name="T32" fmla="*/ 1316 w 1434"/>
                <a:gd name="T33" fmla="*/ 114 h 1292"/>
                <a:gd name="T34" fmla="*/ 1391 w 1434"/>
                <a:gd name="T35" fmla="*/ 306 h 1292"/>
                <a:gd name="T36" fmla="*/ 1372 w 1434"/>
                <a:gd name="T37" fmla="*/ 496 h 1292"/>
                <a:gd name="T38" fmla="*/ 1192 w 1434"/>
                <a:gd name="T39" fmla="*/ 491 h 1292"/>
                <a:gd name="T40" fmla="*/ 1043 w 1434"/>
                <a:gd name="T41" fmla="*/ 682 h 1292"/>
                <a:gd name="T42" fmla="*/ 868 w 1434"/>
                <a:gd name="T43" fmla="*/ 733 h 1292"/>
                <a:gd name="T44" fmla="*/ 568 w 1434"/>
                <a:gd name="T45" fmla="*/ 663 h 1292"/>
                <a:gd name="T46" fmla="*/ 586 w 1434"/>
                <a:gd name="T47" fmla="*/ 815 h 1292"/>
                <a:gd name="T48" fmla="*/ 693 w 1434"/>
                <a:gd name="T49" fmla="*/ 953 h 1292"/>
                <a:gd name="T50" fmla="*/ 624 w 1434"/>
                <a:gd name="T51" fmla="*/ 1051 h 1292"/>
                <a:gd name="T52" fmla="*/ 458 w 1434"/>
                <a:gd name="T53" fmla="*/ 1004 h 1292"/>
                <a:gd name="T54" fmla="*/ 346 w 1434"/>
                <a:gd name="T55" fmla="*/ 1145 h 1292"/>
                <a:gd name="T56" fmla="*/ 241 w 1434"/>
                <a:gd name="T57" fmla="*/ 1287 h 1292"/>
                <a:gd name="T58" fmla="*/ 271 w 1434"/>
                <a:gd name="T59" fmla="*/ 1262 h 1292"/>
                <a:gd name="T60" fmla="*/ 392 w 1434"/>
                <a:gd name="T61" fmla="*/ 1057 h 1292"/>
                <a:gd name="T62" fmla="*/ 514 w 1434"/>
                <a:gd name="T63" fmla="*/ 1059 h 1292"/>
                <a:gd name="T64" fmla="*/ 648 w 1434"/>
                <a:gd name="T65" fmla="*/ 1052 h 1292"/>
                <a:gd name="T66" fmla="*/ 669 w 1434"/>
                <a:gd name="T67" fmla="*/ 907 h 1292"/>
                <a:gd name="T68" fmla="*/ 532 w 1434"/>
                <a:gd name="T69" fmla="*/ 771 h 1292"/>
                <a:gd name="T70" fmla="*/ 646 w 1434"/>
                <a:gd name="T71" fmla="*/ 651 h 1292"/>
                <a:gd name="T72" fmla="*/ 927 w 1434"/>
                <a:gd name="T73" fmla="*/ 730 h 1292"/>
                <a:gd name="T74" fmla="*/ 1038 w 1434"/>
                <a:gd name="T75" fmla="*/ 678 h 1292"/>
                <a:gd name="T76" fmla="*/ 1173 w 1434"/>
                <a:gd name="T77" fmla="*/ 476 h 1292"/>
                <a:gd name="T78" fmla="*/ 1349 w 1434"/>
                <a:gd name="T79" fmla="*/ 497 h 1292"/>
                <a:gd name="T80" fmla="*/ 1419 w 1434"/>
                <a:gd name="T81" fmla="*/ 311 h 1292"/>
                <a:gd name="T82" fmla="*/ 1238 w 1434"/>
                <a:gd name="T83" fmla="*/ 274 h 1292"/>
                <a:gd name="T84" fmla="*/ 1026 w 1434"/>
                <a:gd name="T85" fmla="*/ 399 h 1292"/>
                <a:gd name="T86" fmla="*/ 722 w 1434"/>
                <a:gd name="T87" fmla="*/ 389 h 1292"/>
                <a:gd name="T88" fmla="*/ 712 w 1434"/>
                <a:gd name="T89" fmla="*/ 210 h 1292"/>
                <a:gd name="T90" fmla="*/ 681 w 1434"/>
                <a:gd name="T91" fmla="*/ 41 h 1292"/>
                <a:gd name="T92" fmla="*/ 598 w 1434"/>
                <a:gd name="T93" fmla="*/ 105 h 1292"/>
                <a:gd name="T94" fmla="*/ 479 w 1434"/>
                <a:gd name="T95" fmla="*/ 230 h 1292"/>
                <a:gd name="T96" fmla="*/ 285 w 1434"/>
                <a:gd name="T97" fmla="*/ 298 h 1292"/>
                <a:gd name="T98" fmla="*/ 308 w 1434"/>
                <a:gd name="T99" fmla="*/ 388 h 1292"/>
                <a:gd name="T100" fmla="*/ 460 w 1434"/>
                <a:gd name="T101" fmla="*/ 535 h 1292"/>
                <a:gd name="T102" fmla="*/ 223 w 1434"/>
                <a:gd name="T103" fmla="*/ 718 h 1292"/>
                <a:gd name="T104" fmla="*/ 16 w 1434"/>
                <a:gd name="T105" fmla="*/ 884 h 1292"/>
                <a:gd name="T106" fmla="*/ 146 w 1434"/>
                <a:gd name="T107" fmla="*/ 1019 h 1292"/>
                <a:gd name="T108" fmla="*/ 294 w 1434"/>
                <a:gd name="T109" fmla="*/ 1046 h 1292"/>
                <a:gd name="T110" fmla="*/ 207 w 1434"/>
                <a:gd name="T111" fmla="*/ 1123 h 1292"/>
                <a:gd name="T112" fmla="*/ 158 w 1434"/>
                <a:gd name="T113" fmla="*/ 1219 h 1292"/>
                <a:gd name="T114" fmla="*/ 1336 w 1434"/>
                <a:gd name="T115" fmla="*/ 205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4" h="1292">
                  <a:moveTo>
                    <a:pt x="215" y="1292"/>
                  </a:moveTo>
                  <a:lnTo>
                    <a:pt x="215" y="1292"/>
                  </a:lnTo>
                  <a:lnTo>
                    <a:pt x="197" y="1269"/>
                  </a:lnTo>
                  <a:lnTo>
                    <a:pt x="194" y="1214"/>
                  </a:lnTo>
                  <a:lnTo>
                    <a:pt x="153" y="1228"/>
                  </a:lnTo>
                  <a:lnTo>
                    <a:pt x="87" y="1227"/>
                  </a:lnTo>
                  <a:lnTo>
                    <a:pt x="64" y="1140"/>
                  </a:lnTo>
                  <a:lnTo>
                    <a:pt x="100" y="1129"/>
                  </a:lnTo>
                  <a:lnTo>
                    <a:pt x="139" y="1152"/>
                  </a:lnTo>
                  <a:lnTo>
                    <a:pt x="183" y="1137"/>
                  </a:lnTo>
                  <a:lnTo>
                    <a:pt x="196" y="1124"/>
                  </a:lnTo>
                  <a:lnTo>
                    <a:pt x="168" y="1103"/>
                  </a:lnTo>
                  <a:lnTo>
                    <a:pt x="180" y="1083"/>
                  </a:lnTo>
                  <a:lnTo>
                    <a:pt x="209" y="1070"/>
                  </a:lnTo>
                  <a:lnTo>
                    <a:pt x="206" y="1056"/>
                  </a:lnTo>
                  <a:lnTo>
                    <a:pt x="240" y="1036"/>
                  </a:lnTo>
                  <a:lnTo>
                    <a:pt x="276" y="1048"/>
                  </a:lnTo>
                  <a:lnTo>
                    <a:pt x="291" y="1040"/>
                  </a:lnTo>
                  <a:lnTo>
                    <a:pt x="320" y="996"/>
                  </a:lnTo>
                  <a:lnTo>
                    <a:pt x="289" y="990"/>
                  </a:lnTo>
                  <a:lnTo>
                    <a:pt x="282" y="940"/>
                  </a:lnTo>
                  <a:lnTo>
                    <a:pt x="231" y="956"/>
                  </a:lnTo>
                  <a:lnTo>
                    <a:pt x="209" y="964"/>
                  </a:lnTo>
                  <a:lnTo>
                    <a:pt x="193" y="967"/>
                  </a:lnTo>
                  <a:lnTo>
                    <a:pt x="150" y="1025"/>
                  </a:lnTo>
                  <a:lnTo>
                    <a:pt x="112" y="1031"/>
                  </a:lnTo>
                  <a:lnTo>
                    <a:pt x="85" y="1027"/>
                  </a:lnTo>
                  <a:lnTo>
                    <a:pt x="103" y="1002"/>
                  </a:lnTo>
                  <a:lnTo>
                    <a:pt x="85" y="959"/>
                  </a:lnTo>
                  <a:lnTo>
                    <a:pt x="55" y="928"/>
                  </a:lnTo>
                  <a:lnTo>
                    <a:pt x="31" y="937"/>
                  </a:lnTo>
                  <a:lnTo>
                    <a:pt x="10" y="886"/>
                  </a:lnTo>
                  <a:lnTo>
                    <a:pt x="0" y="852"/>
                  </a:lnTo>
                  <a:lnTo>
                    <a:pt x="150" y="781"/>
                  </a:lnTo>
                  <a:lnTo>
                    <a:pt x="167" y="775"/>
                  </a:lnTo>
                  <a:lnTo>
                    <a:pt x="157" y="747"/>
                  </a:lnTo>
                  <a:lnTo>
                    <a:pt x="187" y="730"/>
                  </a:lnTo>
                  <a:lnTo>
                    <a:pt x="222" y="712"/>
                  </a:lnTo>
                  <a:lnTo>
                    <a:pt x="262" y="707"/>
                  </a:lnTo>
                  <a:lnTo>
                    <a:pt x="286" y="667"/>
                  </a:lnTo>
                  <a:lnTo>
                    <a:pt x="296" y="646"/>
                  </a:lnTo>
                  <a:lnTo>
                    <a:pt x="322" y="636"/>
                  </a:lnTo>
                  <a:lnTo>
                    <a:pt x="413" y="606"/>
                  </a:lnTo>
                  <a:lnTo>
                    <a:pt x="461" y="547"/>
                  </a:lnTo>
                  <a:lnTo>
                    <a:pt x="450" y="534"/>
                  </a:lnTo>
                  <a:lnTo>
                    <a:pt x="477" y="512"/>
                  </a:lnTo>
                  <a:lnTo>
                    <a:pt x="440" y="468"/>
                  </a:lnTo>
                  <a:lnTo>
                    <a:pt x="407" y="452"/>
                  </a:lnTo>
                  <a:lnTo>
                    <a:pt x="412" y="421"/>
                  </a:lnTo>
                  <a:lnTo>
                    <a:pt x="372" y="387"/>
                  </a:lnTo>
                  <a:lnTo>
                    <a:pt x="323" y="391"/>
                  </a:lnTo>
                  <a:lnTo>
                    <a:pt x="309" y="394"/>
                  </a:lnTo>
                  <a:lnTo>
                    <a:pt x="308" y="394"/>
                  </a:lnTo>
                  <a:lnTo>
                    <a:pt x="247" y="390"/>
                  </a:lnTo>
                  <a:lnTo>
                    <a:pt x="237" y="382"/>
                  </a:lnTo>
                  <a:lnTo>
                    <a:pt x="201" y="368"/>
                  </a:lnTo>
                  <a:lnTo>
                    <a:pt x="201" y="357"/>
                  </a:lnTo>
                  <a:lnTo>
                    <a:pt x="213" y="289"/>
                  </a:lnTo>
                  <a:lnTo>
                    <a:pt x="251" y="292"/>
                  </a:lnTo>
                  <a:lnTo>
                    <a:pt x="291" y="291"/>
                  </a:lnTo>
                  <a:lnTo>
                    <a:pt x="294" y="327"/>
                  </a:lnTo>
                  <a:lnTo>
                    <a:pt x="319" y="340"/>
                  </a:lnTo>
                  <a:lnTo>
                    <a:pt x="368" y="330"/>
                  </a:lnTo>
                  <a:lnTo>
                    <a:pt x="390" y="295"/>
                  </a:lnTo>
                  <a:lnTo>
                    <a:pt x="385" y="259"/>
                  </a:lnTo>
                  <a:lnTo>
                    <a:pt x="493" y="251"/>
                  </a:lnTo>
                  <a:lnTo>
                    <a:pt x="472" y="233"/>
                  </a:lnTo>
                  <a:lnTo>
                    <a:pt x="473" y="181"/>
                  </a:lnTo>
                  <a:lnTo>
                    <a:pt x="515" y="205"/>
                  </a:lnTo>
                  <a:lnTo>
                    <a:pt x="539" y="209"/>
                  </a:lnTo>
                  <a:lnTo>
                    <a:pt x="549" y="194"/>
                  </a:lnTo>
                  <a:lnTo>
                    <a:pt x="570" y="195"/>
                  </a:lnTo>
                  <a:lnTo>
                    <a:pt x="570" y="181"/>
                  </a:lnTo>
                  <a:lnTo>
                    <a:pt x="590" y="109"/>
                  </a:lnTo>
                  <a:lnTo>
                    <a:pt x="547" y="86"/>
                  </a:lnTo>
                  <a:lnTo>
                    <a:pt x="552" y="22"/>
                  </a:lnTo>
                  <a:lnTo>
                    <a:pt x="624" y="43"/>
                  </a:lnTo>
                  <a:lnTo>
                    <a:pt x="651" y="31"/>
                  </a:lnTo>
                  <a:lnTo>
                    <a:pt x="640" y="8"/>
                  </a:lnTo>
                  <a:lnTo>
                    <a:pt x="679" y="0"/>
                  </a:lnTo>
                  <a:lnTo>
                    <a:pt x="687" y="35"/>
                  </a:lnTo>
                  <a:lnTo>
                    <a:pt x="748" y="50"/>
                  </a:lnTo>
                  <a:lnTo>
                    <a:pt x="771" y="87"/>
                  </a:lnTo>
                  <a:lnTo>
                    <a:pt x="746" y="131"/>
                  </a:lnTo>
                  <a:lnTo>
                    <a:pt x="730" y="140"/>
                  </a:lnTo>
                  <a:lnTo>
                    <a:pt x="717" y="155"/>
                  </a:lnTo>
                  <a:lnTo>
                    <a:pt x="713" y="180"/>
                  </a:lnTo>
                  <a:lnTo>
                    <a:pt x="719" y="211"/>
                  </a:lnTo>
                  <a:lnTo>
                    <a:pt x="695" y="255"/>
                  </a:lnTo>
                  <a:lnTo>
                    <a:pt x="672" y="271"/>
                  </a:lnTo>
                  <a:lnTo>
                    <a:pt x="612" y="271"/>
                  </a:lnTo>
                  <a:lnTo>
                    <a:pt x="630" y="358"/>
                  </a:lnTo>
                  <a:lnTo>
                    <a:pt x="629" y="364"/>
                  </a:lnTo>
                  <a:lnTo>
                    <a:pt x="635" y="394"/>
                  </a:lnTo>
                  <a:lnTo>
                    <a:pt x="748" y="379"/>
                  </a:lnTo>
                  <a:lnTo>
                    <a:pt x="809" y="395"/>
                  </a:lnTo>
                  <a:lnTo>
                    <a:pt x="856" y="464"/>
                  </a:lnTo>
                  <a:lnTo>
                    <a:pt x="929" y="481"/>
                  </a:lnTo>
                  <a:lnTo>
                    <a:pt x="938" y="478"/>
                  </a:lnTo>
                  <a:lnTo>
                    <a:pt x="964" y="409"/>
                  </a:lnTo>
                  <a:lnTo>
                    <a:pt x="1021" y="393"/>
                  </a:lnTo>
                  <a:lnTo>
                    <a:pt x="1033" y="373"/>
                  </a:lnTo>
                  <a:lnTo>
                    <a:pt x="1112" y="344"/>
                  </a:lnTo>
                  <a:lnTo>
                    <a:pt x="1092" y="309"/>
                  </a:lnTo>
                  <a:lnTo>
                    <a:pt x="1116" y="289"/>
                  </a:lnTo>
                  <a:lnTo>
                    <a:pt x="1136" y="270"/>
                  </a:lnTo>
                  <a:lnTo>
                    <a:pt x="1180" y="297"/>
                  </a:lnTo>
                  <a:lnTo>
                    <a:pt x="1233" y="269"/>
                  </a:lnTo>
                  <a:lnTo>
                    <a:pt x="1241" y="250"/>
                  </a:lnTo>
                  <a:lnTo>
                    <a:pt x="1275" y="235"/>
                  </a:lnTo>
                  <a:lnTo>
                    <a:pt x="1283" y="228"/>
                  </a:lnTo>
                  <a:lnTo>
                    <a:pt x="1283" y="228"/>
                  </a:lnTo>
                  <a:lnTo>
                    <a:pt x="1282" y="227"/>
                  </a:lnTo>
                  <a:lnTo>
                    <a:pt x="1283" y="227"/>
                  </a:lnTo>
                  <a:lnTo>
                    <a:pt x="1252" y="164"/>
                  </a:lnTo>
                  <a:lnTo>
                    <a:pt x="1274" y="125"/>
                  </a:lnTo>
                  <a:lnTo>
                    <a:pt x="1298" y="101"/>
                  </a:lnTo>
                  <a:lnTo>
                    <a:pt x="1316" y="113"/>
                  </a:lnTo>
                  <a:lnTo>
                    <a:pt x="1316" y="114"/>
                  </a:lnTo>
                  <a:lnTo>
                    <a:pt x="1331" y="153"/>
                  </a:lnTo>
                  <a:lnTo>
                    <a:pt x="1344" y="211"/>
                  </a:lnTo>
                  <a:lnTo>
                    <a:pt x="1331" y="212"/>
                  </a:lnTo>
                  <a:lnTo>
                    <a:pt x="1298" y="227"/>
                  </a:lnTo>
                  <a:lnTo>
                    <a:pt x="1383" y="268"/>
                  </a:lnTo>
                  <a:lnTo>
                    <a:pt x="1388" y="286"/>
                  </a:lnTo>
                  <a:lnTo>
                    <a:pt x="1391" y="306"/>
                  </a:lnTo>
                  <a:lnTo>
                    <a:pt x="1424" y="304"/>
                  </a:lnTo>
                  <a:lnTo>
                    <a:pt x="1434" y="347"/>
                  </a:lnTo>
                  <a:lnTo>
                    <a:pt x="1427" y="384"/>
                  </a:lnTo>
                  <a:lnTo>
                    <a:pt x="1418" y="404"/>
                  </a:lnTo>
                  <a:lnTo>
                    <a:pt x="1410" y="408"/>
                  </a:lnTo>
                  <a:lnTo>
                    <a:pt x="1395" y="448"/>
                  </a:lnTo>
                  <a:lnTo>
                    <a:pt x="1372" y="496"/>
                  </a:lnTo>
                  <a:lnTo>
                    <a:pt x="1352" y="503"/>
                  </a:lnTo>
                  <a:lnTo>
                    <a:pt x="1295" y="538"/>
                  </a:lnTo>
                  <a:lnTo>
                    <a:pt x="1259" y="552"/>
                  </a:lnTo>
                  <a:lnTo>
                    <a:pt x="1257" y="503"/>
                  </a:lnTo>
                  <a:lnTo>
                    <a:pt x="1229" y="502"/>
                  </a:lnTo>
                  <a:lnTo>
                    <a:pt x="1197" y="495"/>
                  </a:lnTo>
                  <a:lnTo>
                    <a:pt x="1192" y="491"/>
                  </a:lnTo>
                  <a:lnTo>
                    <a:pt x="1176" y="485"/>
                  </a:lnTo>
                  <a:lnTo>
                    <a:pt x="1147" y="561"/>
                  </a:lnTo>
                  <a:lnTo>
                    <a:pt x="1123" y="572"/>
                  </a:lnTo>
                  <a:lnTo>
                    <a:pt x="1082" y="586"/>
                  </a:lnTo>
                  <a:lnTo>
                    <a:pt x="1064" y="634"/>
                  </a:lnTo>
                  <a:lnTo>
                    <a:pt x="1060" y="638"/>
                  </a:lnTo>
                  <a:lnTo>
                    <a:pt x="1043" y="682"/>
                  </a:lnTo>
                  <a:lnTo>
                    <a:pt x="1015" y="706"/>
                  </a:lnTo>
                  <a:lnTo>
                    <a:pt x="1008" y="709"/>
                  </a:lnTo>
                  <a:lnTo>
                    <a:pt x="985" y="723"/>
                  </a:lnTo>
                  <a:lnTo>
                    <a:pt x="960" y="703"/>
                  </a:lnTo>
                  <a:lnTo>
                    <a:pt x="927" y="740"/>
                  </a:lnTo>
                  <a:lnTo>
                    <a:pt x="889" y="698"/>
                  </a:lnTo>
                  <a:lnTo>
                    <a:pt x="868" y="733"/>
                  </a:lnTo>
                  <a:lnTo>
                    <a:pt x="826" y="727"/>
                  </a:lnTo>
                  <a:lnTo>
                    <a:pt x="716" y="625"/>
                  </a:lnTo>
                  <a:lnTo>
                    <a:pt x="697" y="633"/>
                  </a:lnTo>
                  <a:lnTo>
                    <a:pt x="669" y="646"/>
                  </a:lnTo>
                  <a:lnTo>
                    <a:pt x="647" y="658"/>
                  </a:lnTo>
                  <a:lnTo>
                    <a:pt x="626" y="660"/>
                  </a:lnTo>
                  <a:lnTo>
                    <a:pt x="568" y="663"/>
                  </a:lnTo>
                  <a:lnTo>
                    <a:pt x="506" y="677"/>
                  </a:lnTo>
                  <a:lnTo>
                    <a:pt x="512" y="685"/>
                  </a:lnTo>
                  <a:lnTo>
                    <a:pt x="534" y="711"/>
                  </a:lnTo>
                  <a:lnTo>
                    <a:pt x="539" y="752"/>
                  </a:lnTo>
                  <a:lnTo>
                    <a:pt x="539" y="768"/>
                  </a:lnTo>
                  <a:lnTo>
                    <a:pt x="580" y="802"/>
                  </a:lnTo>
                  <a:lnTo>
                    <a:pt x="586" y="815"/>
                  </a:lnTo>
                  <a:lnTo>
                    <a:pt x="629" y="813"/>
                  </a:lnTo>
                  <a:lnTo>
                    <a:pt x="628" y="839"/>
                  </a:lnTo>
                  <a:lnTo>
                    <a:pt x="646" y="872"/>
                  </a:lnTo>
                  <a:lnTo>
                    <a:pt x="644" y="898"/>
                  </a:lnTo>
                  <a:lnTo>
                    <a:pt x="673" y="900"/>
                  </a:lnTo>
                  <a:lnTo>
                    <a:pt x="700" y="933"/>
                  </a:lnTo>
                  <a:lnTo>
                    <a:pt x="693" y="953"/>
                  </a:lnTo>
                  <a:lnTo>
                    <a:pt x="704" y="974"/>
                  </a:lnTo>
                  <a:lnTo>
                    <a:pt x="692" y="1006"/>
                  </a:lnTo>
                  <a:lnTo>
                    <a:pt x="680" y="1006"/>
                  </a:lnTo>
                  <a:lnTo>
                    <a:pt x="655" y="1022"/>
                  </a:lnTo>
                  <a:lnTo>
                    <a:pt x="655" y="1056"/>
                  </a:lnTo>
                  <a:lnTo>
                    <a:pt x="634" y="1066"/>
                  </a:lnTo>
                  <a:lnTo>
                    <a:pt x="624" y="1051"/>
                  </a:lnTo>
                  <a:lnTo>
                    <a:pt x="587" y="1052"/>
                  </a:lnTo>
                  <a:lnTo>
                    <a:pt x="581" y="1049"/>
                  </a:lnTo>
                  <a:lnTo>
                    <a:pt x="553" y="1054"/>
                  </a:lnTo>
                  <a:lnTo>
                    <a:pt x="523" y="1057"/>
                  </a:lnTo>
                  <a:lnTo>
                    <a:pt x="513" y="1073"/>
                  </a:lnTo>
                  <a:lnTo>
                    <a:pt x="487" y="1017"/>
                  </a:lnTo>
                  <a:lnTo>
                    <a:pt x="458" y="1004"/>
                  </a:lnTo>
                  <a:lnTo>
                    <a:pt x="423" y="1026"/>
                  </a:lnTo>
                  <a:lnTo>
                    <a:pt x="410" y="1018"/>
                  </a:lnTo>
                  <a:lnTo>
                    <a:pt x="385" y="1029"/>
                  </a:lnTo>
                  <a:lnTo>
                    <a:pt x="384" y="1032"/>
                  </a:lnTo>
                  <a:lnTo>
                    <a:pt x="400" y="1057"/>
                  </a:lnTo>
                  <a:lnTo>
                    <a:pt x="368" y="1106"/>
                  </a:lnTo>
                  <a:lnTo>
                    <a:pt x="346" y="1145"/>
                  </a:lnTo>
                  <a:lnTo>
                    <a:pt x="320" y="1162"/>
                  </a:lnTo>
                  <a:lnTo>
                    <a:pt x="258" y="1188"/>
                  </a:lnTo>
                  <a:lnTo>
                    <a:pt x="270" y="1224"/>
                  </a:lnTo>
                  <a:lnTo>
                    <a:pt x="283" y="1242"/>
                  </a:lnTo>
                  <a:lnTo>
                    <a:pt x="276" y="1265"/>
                  </a:lnTo>
                  <a:lnTo>
                    <a:pt x="267" y="1279"/>
                  </a:lnTo>
                  <a:lnTo>
                    <a:pt x="241" y="1287"/>
                  </a:lnTo>
                  <a:lnTo>
                    <a:pt x="215" y="1292"/>
                  </a:lnTo>
                  <a:close/>
                  <a:moveTo>
                    <a:pt x="203" y="1266"/>
                  </a:moveTo>
                  <a:lnTo>
                    <a:pt x="203" y="1266"/>
                  </a:lnTo>
                  <a:lnTo>
                    <a:pt x="218" y="1285"/>
                  </a:lnTo>
                  <a:lnTo>
                    <a:pt x="240" y="1281"/>
                  </a:lnTo>
                  <a:lnTo>
                    <a:pt x="263" y="1273"/>
                  </a:lnTo>
                  <a:lnTo>
                    <a:pt x="271" y="1262"/>
                  </a:lnTo>
                  <a:lnTo>
                    <a:pt x="276" y="1244"/>
                  </a:lnTo>
                  <a:lnTo>
                    <a:pt x="263" y="1226"/>
                  </a:lnTo>
                  <a:lnTo>
                    <a:pt x="250" y="1184"/>
                  </a:lnTo>
                  <a:lnTo>
                    <a:pt x="317" y="1156"/>
                  </a:lnTo>
                  <a:lnTo>
                    <a:pt x="342" y="1140"/>
                  </a:lnTo>
                  <a:lnTo>
                    <a:pt x="363" y="1102"/>
                  </a:lnTo>
                  <a:lnTo>
                    <a:pt x="392" y="1057"/>
                  </a:lnTo>
                  <a:lnTo>
                    <a:pt x="376" y="1033"/>
                  </a:lnTo>
                  <a:lnTo>
                    <a:pt x="380" y="1024"/>
                  </a:lnTo>
                  <a:lnTo>
                    <a:pt x="410" y="1010"/>
                  </a:lnTo>
                  <a:lnTo>
                    <a:pt x="423" y="1018"/>
                  </a:lnTo>
                  <a:lnTo>
                    <a:pt x="457" y="997"/>
                  </a:lnTo>
                  <a:lnTo>
                    <a:pt x="492" y="1012"/>
                  </a:lnTo>
                  <a:lnTo>
                    <a:pt x="514" y="1059"/>
                  </a:lnTo>
                  <a:lnTo>
                    <a:pt x="520" y="1051"/>
                  </a:lnTo>
                  <a:lnTo>
                    <a:pt x="552" y="1047"/>
                  </a:lnTo>
                  <a:lnTo>
                    <a:pt x="583" y="1041"/>
                  </a:lnTo>
                  <a:lnTo>
                    <a:pt x="589" y="1046"/>
                  </a:lnTo>
                  <a:lnTo>
                    <a:pt x="627" y="1044"/>
                  </a:lnTo>
                  <a:lnTo>
                    <a:pt x="636" y="1057"/>
                  </a:lnTo>
                  <a:lnTo>
                    <a:pt x="648" y="1052"/>
                  </a:lnTo>
                  <a:lnTo>
                    <a:pt x="648" y="1019"/>
                  </a:lnTo>
                  <a:lnTo>
                    <a:pt x="678" y="999"/>
                  </a:lnTo>
                  <a:lnTo>
                    <a:pt x="687" y="999"/>
                  </a:lnTo>
                  <a:lnTo>
                    <a:pt x="697" y="974"/>
                  </a:lnTo>
                  <a:lnTo>
                    <a:pt x="686" y="953"/>
                  </a:lnTo>
                  <a:lnTo>
                    <a:pt x="693" y="935"/>
                  </a:lnTo>
                  <a:lnTo>
                    <a:pt x="669" y="907"/>
                  </a:lnTo>
                  <a:lnTo>
                    <a:pt x="637" y="904"/>
                  </a:lnTo>
                  <a:lnTo>
                    <a:pt x="639" y="874"/>
                  </a:lnTo>
                  <a:lnTo>
                    <a:pt x="622" y="841"/>
                  </a:lnTo>
                  <a:lnTo>
                    <a:pt x="622" y="820"/>
                  </a:lnTo>
                  <a:lnTo>
                    <a:pt x="582" y="822"/>
                  </a:lnTo>
                  <a:lnTo>
                    <a:pt x="575" y="806"/>
                  </a:lnTo>
                  <a:lnTo>
                    <a:pt x="532" y="771"/>
                  </a:lnTo>
                  <a:lnTo>
                    <a:pt x="532" y="752"/>
                  </a:lnTo>
                  <a:lnTo>
                    <a:pt x="528" y="714"/>
                  </a:lnTo>
                  <a:lnTo>
                    <a:pt x="507" y="690"/>
                  </a:lnTo>
                  <a:lnTo>
                    <a:pt x="494" y="672"/>
                  </a:lnTo>
                  <a:lnTo>
                    <a:pt x="567" y="657"/>
                  </a:lnTo>
                  <a:lnTo>
                    <a:pt x="625" y="654"/>
                  </a:lnTo>
                  <a:lnTo>
                    <a:pt x="646" y="651"/>
                  </a:lnTo>
                  <a:lnTo>
                    <a:pt x="665" y="640"/>
                  </a:lnTo>
                  <a:lnTo>
                    <a:pt x="718" y="617"/>
                  </a:lnTo>
                  <a:lnTo>
                    <a:pt x="719" y="618"/>
                  </a:lnTo>
                  <a:lnTo>
                    <a:pt x="829" y="720"/>
                  </a:lnTo>
                  <a:lnTo>
                    <a:pt x="865" y="725"/>
                  </a:lnTo>
                  <a:lnTo>
                    <a:pt x="888" y="687"/>
                  </a:lnTo>
                  <a:lnTo>
                    <a:pt x="927" y="730"/>
                  </a:lnTo>
                  <a:lnTo>
                    <a:pt x="959" y="693"/>
                  </a:lnTo>
                  <a:lnTo>
                    <a:pt x="962" y="695"/>
                  </a:lnTo>
                  <a:lnTo>
                    <a:pt x="962" y="695"/>
                  </a:lnTo>
                  <a:lnTo>
                    <a:pt x="986" y="715"/>
                  </a:lnTo>
                  <a:lnTo>
                    <a:pt x="1005" y="703"/>
                  </a:lnTo>
                  <a:lnTo>
                    <a:pt x="1012" y="700"/>
                  </a:lnTo>
                  <a:lnTo>
                    <a:pt x="1038" y="678"/>
                  </a:lnTo>
                  <a:lnTo>
                    <a:pt x="1055" y="634"/>
                  </a:lnTo>
                  <a:lnTo>
                    <a:pt x="1058" y="630"/>
                  </a:lnTo>
                  <a:lnTo>
                    <a:pt x="1077" y="581"/>
                  </a:lnTo>
                  <a:lnTo>
                    <a:pt x="1121" y="566"/>
                  </a:lnTo>
                  <a:lnTo>
                    <a:pt x="1142" y="556"/>
                  </a:lnTo>
                  <a:lnTo>
                    <a:pt x="1145" y="549"/>
                  </a:lnTo>
                  <a:lnTo>
                    <a:pt x="1173" y="476"/>
                  </a:lnTo>
                  <a:lnTo>
                    <a:pt x="1195" y="486"/>
                  </a:lnTo>
                  <a:lnTo>
                    <a:pt x="1200" y="489"/>
                  </a:lnTo>
                  <a:lnTo>
                    <a:pt x="1230" y="495"/>
                  </a:lnTo>
                  <a:lnTo>
                    <a:pt x="1263" y="497"/>
                  </a:lnTo>
                  <a:lnTo>
                    <a:pt x="1265" y="542"/>
                  </a:lnTo>
                  <a:lnTo>
                    <a:pt x="1292" y="532"/>
                  </a:lnTo>
                  <a:lnTo>
                    <a:pt x="1349" y="497"/>
                  </a:lnTo>
                  <a:lnTo>
                    <a:pt x="1368" y="490"/>
                  </a:lnTo>
                  <a:lnTo>
                    <a:pt x="1389" y="446"/>
                  </a:lnTo>
                  <a:lnTo>
                    <a:pt x="1404" y="403"/>
                  </a:lnTo>
                  <a:lnTo>
                    <a:pt x="1412" y="399"/>
                  </a:lnTo>
                  <a:lnTo>
                    <a:pt x="1421" y="381"/>
                  </a:lnTo>
                  <a:lnTo>
                    <a:pt x="1428" y="347"/>
                  </a:lnTo>
                  <a:lnTo>
                    <a:pt x="1419" y="311"/>
                  </a:lnTo>
                  <a:lnTo>
                    <a:pt x="1386" y="313"/>
                  </a:lnTo>
                  <a:lnTo>
                    <a:pt x="1381" y="288"/>
                  </a:lnTo>
                  <a:lnTo>
                    <a:pt x="1378" y="272"/>
                  </a:lnTo>
                  <a:lnTo>
                    <a:pt x="1290" y="231"/>
                  </a:lnTo>
                  <a:lnTo>
                    <a:pt x="1278" y="241"/>
                  </a:lnTo>
                  <a:lnTo>
                    <a:pt x="1246" y="255"/>
                  </a:lnTo>
                  <a:lnTo>
                    <a:pt x="1238" y="274"/>
                  </a:lnTo>
                  <a:lnTo>
                    <a:pt x="1180" y="305"/>
                  </a:lnTo>
                  <a:lnTo>
                    <a:pt x="1137" y="278"/>
                  </a:lnTo>
                  <a:lnTo>
                    <a:pt x="1120" y="294"/>
                  </a:lnTo>
                  <a:lnTo>
                    <a:pt x="1101" y="311"/>
                  </a:lnTo>
                  <a:lnTo>
                    <a:pt x="1122" y="348"/>
                  </a:lnTo>
                  <a:lnTo>
                    <a:pt x="1038" y="378"/>
                  </a:lnTo>
                  <a:lnTo>
                    <a:pt x="1026" y="399"/>
                  </a:lnTo>
                  <a:lnTo>
                    <a:pt x="969" y="414"/>
                  </a:lnTo>
                  <a:lnTo>
                    <a:pt x="943" y="483"/>
                  </a:lnTo>
                  <a:lnTo>
                    <a:pt x="929" y="488"/>
                  </a:lnTo>
                  <a:lnTo>
                    <a:pt x="852" y="470"/>
                  </a:lnTo>
                  <a:lnTo>
                    <a:pt x="805" y="401"/>
                  </a:lnTo>
                  <a:lnTo>
                    <a:pt x="748" y="386"/>
                  </a:lnTo>
                  <a:lnTo>
                    <a:pt x="722" y="389"/>
                  </a:lnTo>
                  <a:lnTo>
                    <a:pt x="629" y="402"/>
                  </a:lnTo>
                  <a:lnTo>
                    <a:pt x="622" y="364"/>
                  </a:lnTo>
                  <a:lnTo>
                    <a:pt x="623" y="358"/>
                  </a:lnTo>
                  <a:lnTo>
                    <a:pt x="604" y="264"/>
                  </a:lnTo>
                  <a:lnTo>
                    <a:pt x="669" y="265"/>
                  </a:lnTo>
                  <a:lnTo>
                    <a:pt x="690" y="250"/>
                  </a:lnTo>
                  <a:lnTo>
                    <a:pt x="712" y="210"/>
                  </a:lnTo>
                  <a:lnTo>
                    <a:pt x="706" y="180"/>
                  </a:lnTo>
                  <a:lnTo>
                    <a:pt x="711" y="152"/>
                  </a:lnTo>
                  <a:lnTo>
                    <a:pt x="726" y="134"/>
                  </a:lnTo>
                  <a:lnTo>
                    <a:pt x="741" y="126"/>
                  </a:lnTo>
                  <a:lnTo>
                    <a:pt x="763" y="87"/>
                  </a:lnTo>
                  <a:lnTo>
                    <a:pt x="744" y="56"/>
                  </a:lnTo>
                  <a:lnTo>
                    <a:pt x="681" y="41"/>
                  </a:lnTo>
                  <a:lnTo>
                    <a:pt x="674" y="8"/>
                  </a:lnTo>
                  <a:lnTo>
                    <a:pt x="649" y="13"/>
                  </a:lnTo>
                  <a:lnTo>
                    <a:pt x="660" y="34"/>
                  </a:lnTo>
                  <a:lnTo>
                    <a:pt x="625" y="51"/>
                  </a:lnTo>
                  <a:lnTo>
                    <a:pt x="558" y="31"/>
                  </a:lnTo>
                  <a:lnTo>
                    <a:pt x="554" y="83"/>
                  </a:lnTo>
                  <a:lnTo>
                    <a:pt x="598" y="105"/>
                  </a:lnTo>
                  <a:lnTo>
                    <a:pt x="577" y="182"/>
                  </a:lnTo>
                  <a:lnTo>
                    <a:pt x="576" y="203"/>
                  </a:lnTo>
                  <a:lnTo>
                    <a:pt x="553" y="201"/>
                  </a:lnTo>
                  <a:lnTo>
                    <a:pt x="542" y="216"/>
                  </a:lnTo>
                  <a:lnTo>
                    <a:pt x="512" y="211"/>
                  </a:lnTo>
                  <a:lnTo>
                    <a:pt x="480" y="192"/>
                  </a:lnTo>
                  <a:lnTo>
                    <a:pt x="479" y="230"/>
                  </a:lnTo>
                  <a:lnTo>
                    <a:pt x="509" y="256"/>
                  </a:lnTo>
                  <a:lnTo>
                    <a:pt x="392" y="265"/>
                  </a:lnTo>
                  <a:lnTo>
                    <a:pt x="397" y="297"/>
                  </a:lnTo>
                  <a:lnTo>
                    <a:pt x="372" y="336"/>
                  </a:lnTo>
                  <a:lnTo>
                    <a:pt x="318" y="347"/>
                  </a:lnTo>
                  <a:lnTo>
                    <a:pt x="287" y="331"/>
                  </a:lnTo>
                  <a:lnTo>
                    <a:pt x="285" y="298"/>
                  </a:lnTo>
                  <a:lnTo>
                    <a:pt x="251" y="299"/>
                  </a:lnTo>
                  <a:lnTo>
                    <a:pt x="219" y="296"/>
                  </a:lnTo>
                  <a:lnTo>
                    <a:pt x="208" y="358"/>
                  </a:lnTo>
                  <a:lnTo>
                    <a:pt x="208" y="364"/>
                  </a:lnTo>
                  <a:lnTo>
                    <a:pt x="240" y="377"/>
                  </a:lnTo>
                  <a:lnTo>
                    <a:pt x="250" y="383"/>
                  </a:lnTo>
                  <a:lnTo>
                    <a:pt x="308" y="388"/>
                  </a:lnTo>
                  <a:lnTo>
                    <a:pt x="322" y="385"/>
                  </a:lnTo>
                  <a:lnTo>
                    <a:pt x="374" y="380"/>
                  </a:lnTo>
                  <a:lnTo>
                    <a:pt x="420" y="419"/>
                  </a:lnTo>
                  <a:lnTo>
                    <a:pt x="414" y="448"/>
                  </a:lnTo>
                  <a:lnTo>
                    <a:pt x="445" y="463"/>
                  </a:lnTo>
                  <a:lnTo>
                    <a:pt x="486" y="513"/>
                  </a:lnTo>
                  <a:lnTo>
                    <a:pt x="460" y="535"/>
                  </a:lnTo>
                  <a:lnTo>
                    <a:pt x="469" y="547"/>
                  </a:lnTo>
                  <a:lnTo>
                    <a:pt x="417" y="612"/>
                  </a:lnTo>
                  <a:lnTo>
                    <a:pt x="324" y="642"/>
                  </a:lnTo>
                  <a:lnTo>
                    <a:pt x="301" y="651"/>
                  </a:lnTo>
                  <a:lnTo>
                    <a:pt x="292" y="670"/>
                  </a:lnTo>
                  <a:lnTo>
                    <a:pt x="266" y="713"/>
                  </a:lnTo>
                  <a:lnTo>
                    <a:pt x="223" y="718"/>
                  </a:lnTo>
                  <a:lnTo>
                    <a:pt x="190" y="736"/>
                  </a:lnTo>
                  <a:lnTo>
                    <a:pt x="165" y="750"/>
                  </a:lnTo>
                  <a:lnTo>
                    <a:pt x="175" y="779"/>
                  </a:lnTo>
                  <a:lnTo>
                    <a:pt x="153" y="787"/>
                  </a:lnTo>
                  <a:lnTo>
                    <a:pt x="126" y="799"/>
                  </a:lnTo>
                  <a:lnTo>
                    <a:pt x="8" y="855"/>
                  </a:lnTo>
                  <a:lnTo>
                    <a:pt x="16" y="884"/>
                  </a:lnTo>
                  <a:lnTo>
                    <a:pt x="35" y="928"/>
                  </a:lnTo>
                  <a:lnTo>
                    <a:pt x="57" y="920"/>
                  </a:lnTo>
                  <a:lnTo>
                    <a:pt x="90" y="955"/>
                  </a:lnTo>
                  <a:lnTo>
                    <a:pt x="111" y="1003"/>
                  </a:lnTo>
                  <a:lnTo>
                    <a:pt x="97" y="1022"/>
                  </a:lnTo>
                  <a:lnTo>
                    <a:pt x="112" y="1024"/>
                  </a:lnTo>
                  <a:lnTo>
                    <a:pt x="146" y="1019"/>
                  </a:lnTo>
                  <a:lnTo>
                    <a:pt x="189" y="962"/>
                  </a:lnTo>
                  <a:lnTo>
                    <a:pt x="207" y="957"/>
                  </a:lnTo>
                  <a:lnTo>
                    <a:pt x="229" y="949"/>
                  </a:lnTo>
                  <a:lnTo>
                    <a:pt x="287" y="931"/>
                  </a:lnTo>
                  <a:lnTo>
                    <a:pt x="295" y="984"/>
                  </a:lnTo>
                  <a:lnTo>
                    <a:pt x="331" y="991"/>
                  </a:lnTo>
                  <a:lnTo>
                    <a:pt x="294" y="1046"/>
                  </a:lnTo>
                  <a:lnTo>
                    <a:pt x="276" y="1056"/>
                  </a:lnTo>
                  <a:lnTo>
                    <a:pt x="241" y="1044"/>
                  </a:lnTo>
                  <a:lnTo>
                    <a:pt x="214" y="1059"/>
                  </a:lnTo>
                  <a:lnTo>
                    <a:pt x="216" y="1073"/>
                  </a:lnTo>
                  <a:lnTo>
                    <a:pt x="185" y="1089"/>
                  </a:lnTo>
                  <a:lnTo>
                    <a:pt x="177" y="1101"/>
                  </a:lnTo>
                  <a:lnTo>
                    <a:pt x="207" y="1123"/>
                  </a:lnTo>
                  <a:lnTo>
                    <a:pt x="185" y="1143"/>
                  </a:lnTo>
                  <a:lnTo>
                    <a:pt x="138" y="1159"/>
                  </a:lnTo>
                  <a:lnTo>
                    <a:pt x="99" y="1136"/>
                  </a:lnTo>
                  <a:lnTo>
                    <a:pt x="72" y="1145"/>
                  </a:lnTo>
                  <a:lnTo>
                    <a:pt x="92" y="1221"/>
                  </a:lnTo>
                  <a:lnTo>
                    <a:pt x="152" y="1221"/>
                  </a:lnTo>
                  <a:lnTo>
                    <a:pt x="158" y="1219"/>
                  </a:lnTo>
                  <a:lnTo>
                    <a:pt x="201" y="1205"/>
                  </a:lnTo>
                  <a:lnTo>
                    <a:pt x="203" y="1266"/>
                  </a:lnTo>
                  <a:close/>
                  <a:moveTo>
                    <a:pt x="1259" y="164"/>
                  </a:moveTo>
                  <a:lnTo>
                    <a:pt x="1259" y="164"/>
                  </a:lnTo>
                  <a:lnTo>
                    <a:pt x="1289" y="224"/>
                  </a:lnTo>
                  <a:lnTo>
                    <a:pt x="1330" y="205"/>
                  </a:lnTo>
                  <a:lnTo>
                    <a:pt x="1336" y="205"/>
                  </a:lnTo>
                  <a:lnTo>
                    <a:pt x="1325" y="155"/>
                  </a:lnTo>
                  <a:lnTo>
                    <a:pt x="1310" y="118"/>
                  </a:lnTo>
                  <a:lnTo>
                    <a:pt x="1299" y="109"/>
                  </a:lnTo>
                  <a:lnTo>
                    <a:pt x="1279" y="129"/>
                  </a:lnTo>
                  <a:lnTo>
                    <a:pt x="1259" y="164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3551" y="2090"/>
              <a:ext cx="845" cy="939"/>
            </a:xfrm>
            <a:custGeom>
              <a:avLst/>
              <a:gdLst>
                <a:gd name="T0" fmla="*/ 794 w 1406"/>
                <a:gd name="T1" fmla="*/ 932 h 1563"/>
                <a:gd name="T2" fmla="*/ 847 w 1406"/>
                <a:gd name="T3" fmla="*/ 916 h 1563"/>
                <a:gd name="T4" fmla="*/ 992 w 1406"/>
                <a:gd name="T5" fmla="*/ 876 h 1563"/>
                <a:gd name="T6" fmla="*/ 1134 w 1406"/>
                <a:gd name="T7" fmla="*/ 836 h 1563"/>
                <a:gd name="T8" fmla="*/ 1227 w 1406"/>
                <a:gd name="T9" fmla="*/ 881 h 1563"/>
                <a:gd name="T10" fmla="*/ 1314 w 1406"/>
                <a:gd name="T11" fmla="*/ 847 h 1563"/>
                <a:gd name="T12" fmla="*/ 1398 w 1406"/>
                <a:gd name="T13" fmla="*/ 853 h 1563"/>
                <a:gd name="T14" fmla="*/ 1326 w 1406"/>
                <a:gd name="T15" fmla="*/ 737 h 1563"/>
                <a:gd name="T16" fmla="*/ 1272 w 1406"/>
                <a:gd name="T17" fmla="*/ 698 h 1563"/>
                <a:gd name="T18" fmla="*/ 1171 w 1406"/>
                <a:gd name="T19" fmla="*/ 690 h 1563"/>
                <a:gd name="T20" fmla="*/ 1183 w 1406"/>
                <a:gd name="T21" fmla="*/ 629 h 1563"/>
                <a:gd name="T22" fmla="*/ 1326 w 1406"/>
                <a:gd name="T23" fmla="*/ 545 h 1563"/>
                <a:gd name="T24" fmla="*/ 1359 w 1406"/>
                <a:gd name="T25" fmla="*/ 517 h 1563"/>
                <a:gd name="T26" fmla="*/ 1272 w 1406"/>
                <a:gd name="T27" fmla="*/ 507 h 1563"/>
                <a:gd name="T28" fmla="*/ 1198 w 1406"/>
                <a:gd name="T29" fmla="*/ 491 h 1563"/>
                <a:gd name="T30" fmla="*/ 1178 w 1406"/>
                <a:gd name="T31" fmla="*/ 452 h 1563"/>
                <a:gd name="T32" fmla="*/ 1079 w 1406"/>
                <a:gd name="T33" fmla="*/ 405 h 1563"/>
                <a:gd name="T34" fmla="*/ 1038 w 1406"/>
                <a:gd name="T35" fmla="*/ 311 h 1563"/>
                <a:gd name="T36" fmla="*/ 1009 w 1406"/>
                <a:gd name="T37" fmla="*/ 222 h 1563"/>
                <a:gd name="T38" fmla="*/ 986 w 1406"/>
                <a:gd name="T39" fmla="*/ 143 h 1563"/>
                <a:gd name="T40" fmla="*/ 950 w 1406"/>
                <a:gd name="T41" fmla="*/ 45 h 1563"/>
                <a:gd name="T42" fmla="*/ 806 w 1406"/>
                <a:gd name="T43" fmla="*/ 44 h 1563"/>
                <a:gd name="T44" fmla="*/ 789 w 1406"/>
                <a:gd name="T45" fmla="*/ 107 h 1563"/>
                <a:gd name="T46" fmla="*/ 699 w 1406"/>
                <a:gd name="T47" fmla="*/ 200 h 1563"/>
                <a:gd name="T48" fmla="*/ 657 w 1406"/>
                <a:gd name="T49" fmla="*/ 147 h 1563"/>
                <a:gd name="T50" fmla="*/ 696 w 1406"/>
                <a:gd name="T51" fmla="*/ 104 h 1563"/>
                <a:gd name="T52" fmla="*/ 591 w 1406"/>
                <a:gd name="T53" fmla="*/ 142 h 1563"/>
                <a:gd name="T54" fmla="*/ 541 w 1406"/>
                <a:gd name="T55" fmla="*/ 88 h 1563"/>
                <a:gd name="T56" fmla="*/ 451 w 1406"/>
                <a:gd name="T57" fmla="*/ 100 h 1563"/>
                <a:gd name="T58" fmla="*/ 362 w 1406"/>
                <a:gd name="T59" fmla="*/ 81 h 1563"/>
                <a:gd name="T60" fmla="*/ 231 w 1406"/>
                <a:gd name="T61" fmla="*/ 43 h 1563"/>
                <a:gd name="T62" fmla="*/ 173 w 1406"/>
                <a:gd name="T63" fmla="*/ 156 h 1563"/>
                <a:gd name="T64" fmla="*/ 0 w 1406"/>
                <a:gd name="T65" fmla="*/ 202 h 1563"/>
                <a:gd name="T66" fmla="*/ 44 w 1406"/>
                <a:gd name="T67" fmla="*/ 274 h 1563"/>
                <a:gd name="T68" fmla="*/ 92 w 1406"/>
                <a:gd name="T69" fmla="*/ 431 h 1563"/>
                <a:gd name="T70" fmla="*/ 61 w 1406"/>
                <a:gd name="T71" fmla="*/ 525 h 1563"/>
                <a:gd name="T72" fmla="*/ 87 w 1406"/>
                <a:gd name="T73" fmla="*/ 640 h 1563"/>
                <a:gd name="T74" fmla="*/ 135 w 1406"/>
                <a:gd name="T75" fmla="*/ 860 h 1563"/>
                <a:gd name="T76" fmla="*/ 241 w 1406"/>
                <a:gd name="T77" fmla="*/ 936 h 1563"/>
                <a:gd name="T78" fmla="*/ 64 w 1406"/>
                <a:gd name="T79" fmla="*/ 1139 h 1563"/>
                <a:gd name="T80" fmla="*/ 77 w 1406"/>
                <a:gd name="T81" fmla="*/ 1215 h 1563"/>
                <a:gd name="T82" fmla="*/ 79 w 1406"/>
                <a:gd name="T83" fmla="*/ 1351 h 1563"/>
                <a:gd name="T84" fmla="*/ 241 w 1406"/>
                <a:gd name="T85" fmla="*/ 1488 h 1563"/>
                <a:gd name="T86" fmla="*/ 265 w 1406"/>
                <a:gd name="T87" fmla="*/ 1525 h 1563"/>
                <a:gd name="T88" fmla="*/ 443 w 1406"/>
                <a:gd name="T89" fmla="*/ 1524 h 1563"/>
                <a:gd name="T90" fmla="*/ 460 w 1406"/>
                <a:gd name="T91" fmla="*/ 1428 h 1563"/>
                <a:gd name="T92" fmla="*/ 479 w 1406"/>
                <a:gd name="T93" fmla="*/ 1304 h 1563"/>
                <a:gd name="T94" fmla="*/ 487 w 1406"/>
                <a:gd name="T95" fmla="*/ 1194 h 1563"/>
                <a:gd name="T96" fmla="*/ 567 w 1406"/>
                <a:gd name="T97" fmla="*/ 1155 h 1563"/>
                <a:gd name="T98" fmla="*/ 622 w 1406"/>
                <a:gd name="T99" fmla="*/ 1112 h 1563"/>
                <a:gd name="T100" fmla="*/ 653 w 1406"/>
                <a:gd name="T101" fmla="*/ 1004 h 1563"/>
                <a:gd name="T102" fmla="*/ 762 w 1406"/>
                <a:gd name="T103" fmla="*/ 975 h 1563"/>
                <a:gd name="T104" fmla="*/ 822 w 1406"/>
                <a:gd name="T105" fmla="*/ 961 h 1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06" h="1563">
                  <a:moveTo>
                    <a:pt x="822" y="961"/>
                  </a:moveTo>
                  <a:lnTo>
                    <a:pt x="822" y="961"/>
                  </a:lnTo>
                  <a:lnTo>
                    <a:pt x="794" y="932"/>
                  </a:lnTo>
                  <a:lnTo>
                    <a:pt x="814" y="897"/>
                  </a:lnTo>
                  <a:lnTo>
                    <a:pt x="834" y="899"/>
                  </a:lnTo>
                  <a:lnTo>
                    <a:pt x="847" y="916"/>
                  </a:lnTo>
                  <a:lnTo>
                    <a:pt x="869" y="895"/>
                  </a:lnTo>
                  <a:lnTo>
                    <a:pt x="880" y="885"/>
                  </a:lnTo>
                  <a:lnTo>
                    <a:pt x="992" y="876"/>
                  </a:lnTo>
                  <a:lnTo>
                    <a:pt x="1047" y="899"/>
                  </a:lnTo>
                  <a:lnTo>
                    <a:pt x="1082" y="839"/>
                  </a:lnTo>
                  <a:lnTo>
                    <a:pt x="1134" y="836"/>
                  </a:lnTo>
                  <a:lnTo>
                    <a:pt x="1140" y="860"/>
                  </a:lnTo>
                  <a:lnTo>
                    <a:pt x="1141" y="884"/>
                  </a:lnTo>
                  <a:lnTo>
                    <a:pt x="1227" y="881"/>
                  </a:lnTo>
                  <a:lnTo>
                    <a:pt x="1230" y="862"/>
                  </a:lnTo>
                  <a:lnTo>
                    <a:pt x="1232" y="843"/>
                  </a:lnTo>
                  <a:lnTo>
                    <a:pt x="1314" y="847"/>
                  </a:lnTo>
                  <a:lnTo>
                    <a:pt x="1309" y="915"/>
                  </a:lnTo>
                  <a:lnTo>
                    <a:pt x="1339" y="887"/>
                  </a:lnTo>
                  <a:lnTo>
                    <a:pt x="1398" y="853"/>
                  </a:lnTo>
                  <a:lnTo>
                    <a:pt x="1400" y="840"/>
                  </a:lnTo>
                  <a:lnTo>
                    <a:pt x="1406" y="801"/>
                  </a:lnTo>
                  <a:lnTo>
                    <a:pt x="1326" y="737"/>
                  </a:lnTo>
                  <a:lnTo>
                    <a:pt x="1304" y="721"/>
                  </a:lnTo>
                  <a:lnTo>
                    <a:pt x="1298" y="715"/>
                  </a:lnTo>
                  <a:lnTo>
                    <a:pt x="1272" y="698"/>
                  </a:lnTo>
                  <a:lnTo>
                    <a:pt x="1232" y="670"/>
                  </a:lnTo>
                  <a:lnTo>
                    <a:pt x="1183" y="697"/>
                  </a:lnTo>
                  <a:lnTo>
                    <a:pt x="1171" y="690"/>
                  </a:lnTo>
                  <a:lnTo>
                    <a:pt x="1147" y="663"/>
                  </a:lnTo>
                  <a:lnTo>
                    <a:pt x="1146" y="655"/>
                  </a:lnTo>
                  <a:lnTo>
                    <a:pt x="1183" y="629"/>
                  </a:lnTo>
                  <a:lnTo>
                    <a:pt x="1211" y="560"/>
                  </a:lnTo>
                  <a:lnTo>
                    <a:pt x="1251" y="539"/>
                  </a:lnTo>
                  <a:lnTo>
                    <a:pt x="1326" y="545"/>
                  </a:lnTo>
                  <a:lnTo>
                    <a:pt x="1349" y="552"/>
                  </a:lnTo>
                  <a:lnTo>
                    <a:pt x="1366" y="554"/>
                  </a:lnTo>
                  <a:lnTo>
                    <a:pt x="1359" y="517"/>
                  </a:lnTo>
                  <a:lnTo>
                    <a:pt x="1347" y="498"/>
                  </a:lnTo>
                  <a:lnTo>
                    <a:pt x="1306" y="507"/>
                  </a:lnTo>
                  <a:lnTo>
                    <a:pt x="1272" y="507"/>
                  </a:lnTo>
                  <a:lnTo>
                    <a:pt x="1254" y="477"/>
                  </a:lnTo>
                  <a:lnTo>
                    <a:pt x="1209" y="497"/>
                  </a:lnTo>
                  <a:lnTo>
                    <a:pt x="1198" y="491"/>
                  </a:lnTo>
                  <a:lnTo>
                    <a:pt x="1202" y="470"/>
                  </a:lnTo>
                  <a:lnTo>
                    <a:pt x="1192" y="442"/>
                  </a:lnTo>
                  <a:lnTo>
                    <a:pt x="1178" y="452"/>
                  </a:lnTo>
                  <a:lnTo>
                    <a:pt x="1114" y="436"/>
                  </a:lnTo>
                  <a:lnTo>
                    <a:pt x="1087" y="427"/>
                  </a:lnTo>
                  <a:lnTo>
                    <a:pt x="1079" y="405"/>
                  </a:lnTo>
                  <a:lnTo>
                    <a:pt x="1079" y="394"/>
                  </a:lnTo>
                  <a:lnTo>
                    <a:pt x="1056" y="372"/>
                  </a:lnTo>
                  <a:lnTo>
                    <a:pt x="1038" y="311"/>
                  </a:lnTo>
                  <a:lnTo>
                    <a:pt x="1019" y="256"/>
                  </a:lnTo>
                  <a:lnTo>
                    <a:pt x="1013" y="231"/>
                  </a:lnTo>
                  <a:lnTo>
                    <a:pt x="1009" y="222"/>
                  </a:lnTo>
                  <a:lnTo>
                    <a:pt x="994" y="193"/>
                  </a:lnTo>
                  <a:lnTo>
                    <a:pt x="987" y="170"/>
                  </a:lnTo>
                  <a:lnTo>
                    <a:pt x="986" y="143"/>
                  </a:lnTo>
                  <a:lnTo>
                    <a:pt x="968" y="109"/>
                  </a:lnTo>
                  <a:lnTo>
                    <a:pt x="953" y="96"/>
                  </a:lnTo>
                  <a:lnTo>
                    <a:pt x="950" y="45"/>
                  </a:lnTo>
                  <a:lnTo>
                    <a:pt x="868" y="0"/>
                  </a:lnTo>
                  <a:lnTo>
                    <a:pt x="835" y="45"/>
                  </a:lnTo>
                  <a:lnTo>
                    <a:pt x="806" y="44"/>
                  </a:lnTo>
                  <a:lnTo>
                    <a:pt x="796" y="48"/>
                  </a:lnTo>
                  <a:lnTo>
                    <a:pt x="796" y="69"/>
                  </a:lnTo>
                  <a:lnTo>
                    <a:pt x="789" y="107"/>
                  </a:lnTo>
                  <a:lnTo>
                    <a:pt x="764" y="122"/>
                  </a:lnTo>
                  <a:lnTo>
                    <a:pt x="757" y="187"/>
                  </a:lnTo>
                  <a:lnTo>
                    <a:pt x="699" y="200"/>
                  </a:lnTo>
                  <a:lnTo>
                    <a:pt x="694" y="189"/>
                  </a:lnTo>
                  <a:lnTo>
                    <a:pt x="687" y="179"/>
                  </a:lnTo>
                  <a:lnTo>
                    <a:pt x="657" y="147"/>
                  </a:lnTo>
                  <a:lnTo>
                    <a:pt x="706" y="128"/>
                  </a:lnTo>
                  <a:lnTo>
                    <a:pt x="705" y="113"/>
                  </a:lnTo>
                  <a:lnTo>
                    <a:pt x="696" y="104"/>
                  </a:lnTo>
                  <a:lnTo>
                    <a:pt x="629" y="124"/>
                  </a:lnTo>
                  <a:lnTo>
                    <a:pt x="603" y="135"/>
                  </a:lnTo>
                  <a:lnTo>
                    <a:pt x="591" y="142"/>
                  </a:lnTo>
                  <a:lnTo>
                    <a:pt x="560" y="133"/>
                  </a:lnTo>
                  <a:lnTo>
                    <a:pt x="554" y="120"/>
                  </a:lnTo>
                  <a:lnTo>
                    <a:pt x="541" y="88"/>
                  </a:lnTo>
                  <a:lnTo>
                    <a:pt x="516" y="77"/>
                  </a:lnTo>
                  <a:lnTo>
                    <a:pt x="484" y="101"/>
                  </a:lnTo>
                  <a:lnTo>
                    <a:pt x="451" y="100"/>
                  </a:lnTo>
                  <a:lnTo>
                    <a:pt x="465" y="127"/>
                  </a:lnTo>
                  <a:lnTo>
                    <a:pt x="367" y="135"/>
                  </a:lnTo>
                  <a:lnTo>
                    <a:pt x="362" y="81"/>
                  </a:lnTo>
                  <a:lnTo>
                    <a:pt x="344" y="54"/>
                  </a:lnTo>
                  <a:lnTo>
                    <a:pt x="328" y="28"/>
                  </a:lnTo>
                  <a:lnTo>
                    <a:pt x="231" y="43"/>
                  </a:lnTo>
                  <a:lnTo>
                    <a:pt x="254" y="105"/>
                  </a:lnTo>
                  <a:lnTo>
                    <a:pt x="196" y="162"/>
                  </a:lnTo>
                  <a:lnTo>
                    <a:pt x="173" y="156"/>
                  </a:lnTo>
                  <a:lnTo>
                    <a:pt x="116" y="142"/>
                  </a:lnTo>
                  <a:lnTo>
                    <a:pt x="0" y="167"/>
                  </a:lnTo>
                  <a:lnTo>
                    <a:pt x="0" y="202"/>
                  </a:lnTo>
                  <a:lnTo>
                    <a:pt x="16" y="218"/>
                  </a:lnTo>
                  <a:lnTo>
                    <a:pt x="39" y="277"/>
                  </a:lnTo>
                  <a:lnTo>
                    <a:pt x="44" y="274"/>
                  </a:lnTo>
                  <a:lnTo>
                    <a:pt x="89" y="344"/>
                  </a:lnTo>
                  <a:lnTo>
                    <a:pt x="81" y="376"/>
                  </a:lnTo>
                  <a:lnTo>
                    <a:pt x="92" y="431"/>
                  </a:lnTo>
                  <a:lnTo>
                    <a:pt x="100" y="489"/>
                  </a:lnTo>
                  <a:lnTo>
                    <a:pt x="74" y="502"/>
                  </a:lnTo>
                  <a:lnTo>
                    <a:pt x="61" y="525"/>
                  </a:lnTo>
                  <a:lnTo>
                    <a:pt x="78" y="606"/>
                  </a:lnTo>
                  <a:lnTo>
                    <a:pt x="73" y="634"/>
                  </a:lnTo>
                  <a:lnTo>
                    <a:pt x="87" y="640"/>
                  </a:lnTo>
                  <a:lnTo>
                    <a:pt x="65" y="725"/>
                  </a:lnTo>
                  <a:lnTo>
                    <a:pt x="115" y="788"/>
                  </a:lnTo>
                  <a:lnTo>
                    <a:pt x="135" y="860"/>
                  </a:lnTo>
                  <a:lnTo>
                    <a:pt x="208" y="862"/>
                  </a:lnTo>
                  <a:lnTo>
                    <a:pt x="241" y="858"/>
                  </a:lnTo>
                  <a:lnTo>
                    <a:pt x="241" y="936"/>
                  </a:lnTo>
                  <a:lnTo>
                    <a:pt x="164" y="1078"/>
                  </a:lnTo>
                  <a:lnTo>
                    <a:pt x="76" y="1110"/>
                  </a:lnTo>
                  <a:lnTo>
                    <a:pt x="64" y="1139"/>
                  </a:lnTo>
                  <a:lnTo>
                    <a:pt x="98" y="1164"/>
                  </a:lnTo>
                  <a:lnTo>
                    <a:pt x="80" y="1208"/>
                  </a:lnTo>
                  <a:lnTo>
                    <a:pt x="77" y="1215"/>
                  </a:lnTo>
                  <a:lnTo>
                    <a:pt x="47" y="1229"/>
                  </a:lnTo>
                  <a:lnTo>
                    <a:pt x="71" y="1344"/>
                  </a:lnTo>
                  <a:lnTo>
                    <a:pt x="79" y="1351"/>
                  </a:lnTo>
                  <a:lnTo>
                    <a:pt x="131" y="1395"/>
                  </a:lnTo>
                  <a:lnTo>
                    <a:pt x="182" y="1438"/>
                  </a:lnTo>
                  <a:lnTo>
                    <a:pt x="241" y="1488"/>
                  </a:lnTo>
                  <a:lnTo>
                    <a:pt x="246" y="1504"/>
                  </a:lnTo>
                  <a:lnTo>
                    <a:pt x="248" y="1512"/>
                  </a:lnTo>
                  <a:lnTo>
                    <a:pt x="265" y="1525"/>
                  </a:lnTo>
                  <a:lnTo>
                    <a:pt x="312" y="1563"/>
                  </a:lnTo>
                  <a:lnTo>
                    <a:pt x="387" y="1519"/>
                  </a:lnTo>
                  <a:lnTo>
                    <a:pt x="443" y="1524"/>
                  </a:lnTo>
                  <a:lnTo>
                    <a:pt x="474" y="1468"/>
                  </a:lnTo>
                  <a:lnTo>
                    <a:pt x="478" y="1461"/>
                  </a:lnTo>
                  <a:lnTo>
                    <a:pt x="460" y="1428"/>
                  </a:lnTo>
                  <a:lnTo>
                    <a:pt x="431" y="1374"/>
                  </a:lnTo>
                  <a:lnTo>
                    <a:pt x="437" y="1366"/>
                  </a:lnTo>
                  <a:lnTo>
                    <a:pt x="479" y="1304"/>
                  </a:lnTo>
                  <a:lnTo>
                    <a:pt x="481" y="1295"/>
                  </a:lnTo>
                  <a:lnTo>
                    <a:pt x="489" y="1249"/>
                  </a:lnTo>
                  <a:lnTo>
                    <a:pt x="487" y="1194"/>
                  </a:lnTo>
                  <a:lnTo>
                    <a:pt x="520" y="1162"/>
                  </a:lnTo>
                  <a:lnTo>
                    <a:pt x="539" y="1144"/>
                  </a:lnTo>
                  <a:lnTo>
                    <a:pt x="567" y="1155"/>
                  </a:lnTo>
                  <a:lnTo>
                    <a:pt x="555" y="1195"/>
                  </a:lnTo>
                  <a:lnTo>
                    <a:pt x="573" y="1202"/>
                  </a:lnTo>
                  <a:lnTo>
                    <a:pt x="622" y="1112"/>
                  </a:lnTo>
                  <a:lnTo>
                    <a:pt x="668" y="1078"/>
                  </a:lnTo>
                  <a:lnTo>
                    <a:pt x="684" y="1059"/>
                  </a:lnTo>
                  <a:lnTo>
                    <a:pt x="653" y="1004"/>
                  </a:lnTo>
                  <a:lnTo>
                    <a:pt x="678" y="986"/>
                  </a:lnTo>
                  <a:lnTo>
                    <a:pt x="730" y="961"/>
                  </a:lnTo>
                  <a:lnTo>
                    <a:pt x="762" y="975"/>
                  </a:lnTo>
                  <a:lnTo>
                    <a:pt x="821" y="961"/>
                  </a:lnTo>
                  <a:lnTo>
                    <a:pt x="822" y="961"/>
                  </a:lnTo>
                  <a:lnTo>
                    <a:pt x="822" y="96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4" name="Freeform 49"/>
            <p:cNvSpPr>
              <a:spLocks noEditPoints="1"/>
            </p:cNvSpPr>
            <p:nvPr/>
          </p:nvSpPr>
          <p:spPr bwMode="auto">
            <a:xfrm>
              <a:off x="3549" y="2087"/>
              <a:ext cx="849" cy="944"/>
            </a:xfrm>
            <a:custGeom>
              <a:avLst/>
              <a:gdLst>
                <a:gd name="T0" fmla="*/ 242 w 1414"/>
                <a:gd name="T1" fmla="*/ 1494 h 1571"/>
                <a:gd name="T2" fmla="*/ 98 w 1414"/>
                <a:gd name="T3" fmla="*/ 1169 h 1571"/>
                <a:gd name="T4" fmla="*/ 242 w 1414"/>
                <a:gd name="T5" fmla="*/ 866 h 1571"/>
                <a:gd name="T6" fmla="*/ 87 w 1414"/>
                <a:gd name="T7" fmla="*/ 646 h 1571"/>
                <a:gd name="T8" fmla="*/ 100 w 1414"/>
                <a:gd name="T9" fmla="*/ 491 h 1571"/>
                <a:gd name="T10" fmla="*/ 41 w 1414"/>
                <a:gd name="T11" fmla="*/ 287 h 1571"/>
                <a:gd name="T12" fmla="*/ 178 w 1414"/>
                <a:gd name="T13" fmla="*/ 157 h 1571"/>
                <a:gd name="T14" fmla="*/ 350 w 1414"/>
                <a:gd name="T15" fmla="*/ 56 h 1571"/>
                <a:gd name="T16" fmla="*/ 487 w 1414"/>
                <a:gd name="T17" fmla="*/ 102 h 1571"/>
                <a:gd name="T18" fmla="*/ 595 w 1414"/>
                <a:gd name="T19" fmla="*/ 142 h 1571"/>
                <a:gd name="T20" fmla="*/ 714 w 1414"/>
                <a:gd name="T21" fmla="*/ 135 h 1571"/>
                <a:gd name="T22" fmla="*/ 758 w 1414"/>
                <a:gd name="T23" fmla="*/ 189 h 1571"/>
                <a:gd name="T24" fmla="*/ 809 w 1414"/>
                <a:gd name="T25" fmla="*/ 45 h 1571"/>
                <a:gd name="T26" fmla="*/ 975 w 1414"/>
                <a:gd name="T27" fmla="*/ 112 h 1571"/>
                <a:gd name="T28" fmla="*/ 1020 w 1414"/>
                <a:gd name="T29" fmla="*/ 234 h 1571"/>
                <a:gd name="T30" fmla="*/ 1086 w 1414"/>
                <a:gd name="T31" fmla="*/ 408 h 1571"/>
                <a:gd name="T32" fmla="*/ 1209 w 1414"/>
                <a:gd name="T33" fmla="*/ 474 h 1571"/>
                <a:gd name="T34" fmla="*/ 1310 w 1414"/>
                <a:gd name="T35" fmla="*/ 508 h 1571"/>
                <a:gd name="T36" fmla="*/ 1329 w 1414"/>
                <a:gd name="T37" fmla="*/ 553 h 1571"/>
                <a:gd name="T38" fmla="*/ 1154 w 1414"/>
                <a:gd name="T39" fmla="*/ 666 h 1571"/>
                <a:gd name="T40" fmla="*/ 1310 w 1414"/>
                <a:gd name="T41" fmla="*/ 722 h 1571"/>
                <a:gd name="T42" fmla="*/ 1309 w 1414"/>
                <a:gd name="T43" fmla="*/ 927 h 1571"/>
                <a:gd name="T44" fmla="*/ 1142 w 1414"/>
                <a:gd name="T45" fmla="*/ 891 h 1571"/>
                <a:gd name="T46" fmla="*/ 995 w 1414"/>
                <a:gd name="T47" fmla="*/ 884 h 1571"/>
                <a:gd name="T48" fmla="*/ 802 w 1414"/>
                <a:gd name="T49" fmla="*/ 935 h 1571"/>
                <a:gd name="T50" fmla="*/ 683 w 1414"/>
                <a:gd name="T51" fmla="*/ 993 h 1571"/>
                <a:gd name="T52" fmla="*/ 579 w 1414"/>
                <a:gd name="T53" fmla="*/ 1210 h 1571"/>
                <a:gd name="T54" fmla="*/ 496 w 1414"/>
                <a:gd name="T55" fmla="*/ 1253 h 1571"/>
                <a:gd name="T56" fmla="*/ 449 w 1414"/>
                <a:gd name="T57" fmla="*/ 1532 h 1571"/>
                <a:gd name="T58" fmla="*/ 316 w 1414"/>
                <a:gd name="T59" fmla="*/ 1563 h 1571"/>
                <a:gd name="T60" fmla="*/ 480 w 1414"/>
                <a:gd name="T61" fmla="*/ 1307 h 1571"/>
                <a:gd name="T62" fmla="*/ 564 w 1414"/>
                <a:gd name="T63" fmla="*/ 1197 h 1571"/>
                <a:gd name="T64" fmla="*/ 652 w 1414"/>
                <a:gd name="T65" fmla="*/ 1007 h 1571"/>
                <a:gd name="T66" fmla="*/ 793 w 1414"/>
                <a:gd name="T67" fmla="*/ 936 h 1571"/>
                <a:gd name="T68" fmla="*/ 884 w 1414"/>
                <a:gd name="T69" fmla="*/ 885 h 1571"/>
                <a:gd name="T70" fmla="*/ 1147 w 1414"/>
                <a:gd name="T71" fmla="*/ 863 h 1571"/>
                <a:gd name="T72" fmla="*/ 1321 w 1414"/>
                <a:gd name="T73" fmla="*/ 848 h 1571"/>
                <a:gd name="T74" fmla="*/ 1328 w 1414"/>
                <a:gd name="T75" fmla="*/ 743 h 1571"/>
                <a:gd name="T76" fmla="*/ 1187 w 1414"/>
                <a:gd name="T77" fmla="*/ 705 h 1571"/>
                <a:gd name="T78" fmla="*/ 1212 w 1414"/>
                <a:gd name="T79" fmla="*/ 561 h 1571"/>
                <a:gd name="T80" fmla="*/ 1360 w 1414"/>
                <a:gd name="T81" fmla="*/ 522 h 1571"/>
                <a:gd name="T82" fmla="*/ 1213 w 1414"/>
                <a:gd name="T83" fmla="*/ 504 h 1571"/>
                <a:gd name="T84" fmla="*/ 1117 w 1414"/>
                <a:gd name="T85" fmla="*/ 443 h 1571"/>
                <a:gd name="T86" fmla="*/ 1039 w 1414"/>
                <a:gd name="T87" fmla="*/ 316 h 1571"/>
                <a:gd name="T88" fmla="*/ 988 w 1414"/>
                <a:gd name="T89" fmla="*/ 175 h 1571"/>
                <a:gd name="T90" fmla="*/ 873 w 1414"/>
                <a:gd name="T91" fmla="*/ 9 h 1571"/>
                <a:gd name="T92" fmla="*/ 796 w 1414"/>
                <a:gd name="T93" fmla="*/ 113 h 1571"/>
                <a:gd name="T94" fmla="*/ 688 w 1414"/>
                <a:gd name="T95" fmla="*/ 184 h 1571"/>
                <a:gd name="T96" fmla="*/ 634 w 1414"/>
                <a:gd name="T97" fmla="*/ 131 h 1571"/>
                <a:gd name="T98" fmla="*/ 542 w 1414"/>
                <a:gd name="T99" fmla="*/ 95 h 1571"/>
                <a:gd name="T100" fmla="*/ 368 w 1414"/>
                <a:gd name="T101" fmla="*/ 143 h 1571"/>
                <a:gd name="T102" fmla="*/ 262 w 1414"/>
                <a:gd name="T103" fmla="*/ 110 h 1571"/>
                <a:gd name="T104" fmla="*/ 7 w 1414"/>
                <a:gd name="T105" fmla="*/ 205 h 1571"/>
                <a:gd name="T106" fmla="*/ 88 w 1414"/>
                <a:gd name="T107" fmla="*/ 380 h 1571"/>
                <a:gd name="T108" fmla="*/ 85 w 1414"/>
                <a:gd name="T109" fmla="*/ 610 h 1571"/>
                <a:gd name="T110" fmla="*/ 141 w 1414"/>
                <a:gd name="T111" fmla="*/ 861 h 1571"/>
                <a:gd name="T112" fmla="*/ 82 w 1414"/>
                <a:gd name="T113" fmla="*/ 1117 h 1571"/>
                <a:gd name="T114" fmla="*/ 78 w 1414"/>
                <a:gd name="T115" fmla="*/ 1346 h 15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4" h="1571">
                  <a:moveTo>
                    <a:pt x="316" y="1571"/>
                  </a:moveTo>
                  <a:lnTo>
                    <a:pt x="316" y="1571"/>
                  </a:lnTo>
                  <a:lnTo>
                    <a:pt x="249" y="1518"/>
                  </a:lnTo>
                  <a:lnTo>
                    <a:pt x="247" y="1509"/>
                  </a:lnTo>
                  <a:lnTo>
                    <a:pt x="242" y="1494"/>
                  </a:lnTo>
                  <a:lnTo>
                    <a:pt x="72" y="1350"/>
                  </a:lnTo>
                  <a:lnTo>
                    <a:pt x="47" y="1231"/>
                  </a:lnTo>
                  <a:lnTo>
                    <a:pt x="78" y="1217"/>
                  </a:lnTo>
                  <a:lnTo>
                    <a:pt x="81" y="1211"/>
                  </a:lnTo>
                  <a:lnTo>
                    <a:pt x="98" y="1169"/>
                  </a:lnTo>
                  <a:lnTo>
                    <a:pt x="64" y="1144"/>
                  </a:lnTo>
                  <a:lnTo>
                    <a:pt x="77" y="1112"/>
                  </a:lnTo>
                  <a:lnTo>
                    <a:pt x="166" y="1079"/>
                  </a:lnTo>
                  <a:lnTo>
                    <a:pt x="241" y="939"/>
                  </a:lnTo>
                  <a:lnTo>
                    <a:pt x="242" y="866"/>
                  </a:lnTo>
                  <a:lnTo>
                    <a:pt x="213" y="869"/>
                  </a:lnTo>
                  <a:lnTo>
                    <a:pt x="136" y="868"/>
                  </a:lnTo>
                  <a:lnTo>
                    <a:pt x="116" y="793"/>
                  </a:lnTo>
                  <a:lnTo>
                    <a:pt x="65" y="730"/>
                  </a:lnTo>
                  <a:lnTo>
                    <a:pt x="87" y="646"/>
                  </a:lnTo>
                  <a:lnTo>
                    <a:pt x="73" y="640"/>
                  </a:lnTo>
                  <a:lnTo>
                    <a:pt x="79" y="610"/>
                  </a:lnTo>
                  <a:lnTo>
                    <a:pt x="61" y="528"/>
                  </a:lnTo>
                  <a:lnTo>
                    <a:pt x="76" y="503"/>
                  </a:lnTo>
                  <a:lnTo>
                    <a:pt x="100" y="491"/>
                  </a:lnTo>
                  <a:lnTo>
                    <a:pt x="92" y="436"/>
                  </a:lnTo>
                  <a:lnTo>
                    <a:pt x="81" y="380"/>
                  </a:lnTo>
                  <a:lnTo>
                    <a:pt x="89" y="348"/>
                  </a:lnTo>
                  <a:lnTo>
                    <a:pt x="47" y="283"/>
                  </a:lnTo>
                  <a:lnTo>
                    <a:pt x="41" y="287"/>
                  </a:lnTo>
                  <a:lnTo>
                    <a:pt x="18" y="224"/>
                  </a:lnTo>
                  <a:lnTo>
                    <a:pt x="0" y="207"/>
                  </a:lnTo>
                  <a:lnTo>
                    <a:pt x="1" y="168"/>
                  </a:lnTo>
                  <a:lnTo>
                    <a:pt x="120" y="142"/>
                  </a:lnTo>
                  <a:lnTo>
                    <a:pt x="178" y="157"/>
                  </a:lnTo>
                  <a:lnTo>
                    <a:pt x="199" y="162"/>
                  </a:lnTo>
                  <a:lnTo>
                    <a:pt x="254" y="108"/>
                  </a:lnTo>
                  <a:lnTo>
                    <a:pt x="230" y="45"/>
                  </a:lnTo>
                  <a:lnTo>
                    <a:pt x="334" y="28"/>
                  </a:lnTo>
                  <a:lnTo>
                    <a:pt x="350" y="56"/>
                  </a:lnTo>
                  <a:lnTo>
                    <a:pt x="370" y="84"/>
                  </a:lnTo>
                  <a:lnTo>
                    <a:pt x="374" y="136"/>
                  </a:lnTo>
                  <a:lnTo>
                    <a:pt x="464" y="128"/>
                  </a:lnTo>
                  <a:lnTo>
                    <a:pt x="449" y="101"/>
                  </a:lnTo>
                  <a:lnTo>
                    <a:pt x="487" y="102"/>
                  </a:lnTo>
                  <a:lnTo>
                    <a:pt x="520" y="77"/>
                  </a:lnTo>
                  <a:lnTo>
                    <a:pt x="547" y="90"/>
                  </a:lnTo>
                  <a:lnTo>
                    <a:pt x="561" y="122"/>
                  </a:lnTo>
                  <a:lnTo>
                    <a:pt x="566" y="134"/>
                  </a:lnTo>
                  <a:lnTo>
                    <a:pt x="595" y="142"/>
                  </a:lnTo>
                  <a:lnTo>
                    <a:pt x="605" y="137"/>
                  </a:lnTo>
                  <a:lnTo>
                    <a:pt x="632" y="125"/>
                  </a:lnTo>
                  <a:lnTo>
                    <a:pt x="700" y="105"/>
                  </a:lnTo>
                  <a:lnTo>
                    <a:pt x="713" y="115"/>
                  </a:lnTo>
                  <a:lnTo>
                    <a:pt x="714" y="135"/>
                  </a:lnTo>
                  <a:lnTo>
                    <a:pt x="667" y="153"/>
                  </a:lnTo>
                  <a:lnTo>
                    <a:pt x="693" y="180"/>
                  </a:lnTo>
                  <a:lnTo>
                    <a:pt x="700" y="192"/>
                  </a:lnTo>
                  <a:lnTo>
                    <a:pt x="705" y="201"/>
                  </a:lnTo>
                  <a:lnTo>
                    <a:pt x="758" y="189"/>
                  </a:lnTo>
                  <a:lnTo>
                    <a:pt x="765" y="124"/>
                  </a:lnTo>
                  <a:lnTo>
                    <a:pt x="790" y="109"/>
                  </a:lnTo>
                  <a:lnTo>
                    <a:pt x="797" y="72"/>
                  </a:lnTo>
                  <a:lnTo>
                    <a:pt x="796" y="50"/>
                  </a:lnTo>
                  <a:lnTo>
                    <a:pt x="809" y="45"/>
                  </a:lnTo>
                  <a:lnTo>
                    <a:pt x="837" y="46"/>
                  </a:lnTo>
                  <a:lnTo>
                    <a:pt x="871" y="0"/>
                  </a:lnTo>
                  <a:lnTo>
                    <a:pt x="957" y="47"/>
                  </a:lnTo>
                  <a:lnTo>
                    <a:pt x="960" y="98"/>
                  </a:lnTo>
                  <a:lnTo>
                    <a:pt x="975" y="112"/>
                  </a:lnTo>
                  <a:lnTo>
                    <a:pt x="993" y="147"/>
                  </a:lnTo>
                  <a:lnTo>
                    <a:pt x="995" y="174"/>
                  </a:lnTo>
                  <a:lnTo>
                    <a:pt x="1001" y="196"/>
                  </a:lnTo>
                  <a:lnTo>
                    <a:pt x="1016" y="225"/>
                  </a:lnTo>
                  <a:lnTo>
                    <a:pt x="1020" y="234"/>
                  </a:lnTo>
                  <a:lnTo>
                    <a:pt x="1026" y="260"/>
                  </a:lnTo>
                  <a:lnTo>
                    <a:pt x="1046" y="314"/>
                  </a:lnTo>
                  <a:lnTo>
                    <a:pt x="1063" y="374"/>
                  </a:lnTo>
                  <a:lnTo>
                    <a:pt x="1086" y="397"/>
                  </a:lnTo>
                  <a:lnTo>
                    <a:pt x="1086" y="408"/>
                  </a:lnTo>
                  <a:lnTo>
                    <a:pt x="1094" y="428"/>
                  </a:lnTo>
                  <a:lnTo>
                    <a:pt x="1119" y="437"/>
                  </a:lnTo>
                  <a:lnTo>
                    <a:pt x="1181" y="452"/>
                  </a:lnTo>
                  <a:lnTo>
                    <a:pt x="1198" y="441"/>
                  </a:lnTo>
                  <a:lnTo>
                    <a:pt x="1209" y="474"/>
                  </a:lnTo>
                  <a:lnTo>
                    <a:pt x="1206" y="493"/>
                  </a:lnTo>
                  <a:lnTo>
                    <a:pt x="1213" y="497"/>
                  </a:lnTo>
                  <a:lnTo>
                    <a:pt x="1260" y="477"/>
                  </a:lnTo>
                  <a:lnTo>
                    <a:pt x="1278" y="508"/>
                  </a:lnTo>
                  <a:lnTo>
                    <a:pt x="1310" y="508"/>
                  </a:lnTo>
                  <a:lnTo>
                    <a:pt x="1352" y="499"/>
                  </a:lnTo>
                  <a:lnTo>
                    <a:pt x="1366" y="520"/>
                  </a:lnTo>
                  <a:lnTo>
                    <a:pt x="1374" y="561"/>
                  </a:lnTo>
                  <a:lnTo>
                    <a:pt x="1352" y="559"/>
                  </a:lnTo>
                  <a:lnTo>
                    <a:pt x="1329" y="553"/>
                  </a:lnTo>
                  <a:lnTo>
                    <a:pt x="1256" y="547"/>
                  </a:lnTo>
                  <a:lnTo>
                    <a:pt x="1217" y="566"/>
                  </a:lnTo>
                  <a:lnTo>
                    <a:pt x="1190" y="635"/>
                  </a:lnTo>
                  <a:lnTo>
                    <a:pt x="1154" y="661"/>
                  </a:lnTo>
                  <a:lnTo>
                    <a:pt x="1154" y="666"/>
                  </a:lnTo>
                  <a:lnTo>
                    <a:pt x="1177" y="691"/>
                  </a:lnTo>
                  <a:lnTo>
                    <a:pt x="1187" y="697"/>
                  </a:lnTo>
                  <a:lnTo>
                    <a:pt x="1236" y="670"/>
                  </a:lnTo>
                  <a:lnTo>
                    <a:pt x="1304" y="717"/>
                  </a:lnTo>
                  <a:lnTo>
                    <a:pt x="1310" y="722"/>
                  </a:lnTo>
                  <a:lnTo>
                    <a:pt x="1332" y="738"/>
                  </a:lnTo>
                  <a:lnTo>
                    <a:pt x="1414" y="804"/>
                  </a:lnTo>
                  <a:lnTo>
                    <a:pt x="1405" y="860"/>
                  </a:lnTo>
                  <a:lnTo>
                    <a:pt x="1345" y="893"/>
                  </a:lnTo>
                  <a:lnTo>
                    <a:pt x="1309" y="927"/>
                  </a:lnTo>
                  <a:lnTo>
                    <a:pt x="1314" y="854"/>
                  </a:lnTo>
                  <a:lnTo>
                    <a:pt x="1239" y="850"/>
                  </a:lnTo>
                  <a:lnTo>
                    <a:pt x="1237" y="866"/>
                  </a:lnTo>
                  <a:lnTo>
                    <a:pt x="1233" y="888"/>
                  </a:lnTo>
                  <a:lnTo>
                    <a:pt x="1142" y="891"/>
                  </a:lnTo>
                  <a:lnTo>
                    <a:pt x="1140" y="864"/>
                  </a:lnTo>
                  <a:lnTo>
                    <a:pt x="1136" y="844"/>
                  </a:lnTo>
                  <a:lnTo>
                    <a:pt x="1088" y="847"/>
                  </a:lnTo>
                  <a:lnTo>
                    <a:pt x="1052" y="907"/>
                  </a:lnTo>
                  <a:lnTo>
                    <a:pt x="995" y="884"/>
                  </a:lnTo>
                  <a:lnTo>
                    <a:pt x="886" y="892"/>
                  </a:lnTo>
                  <a:lnTo>
                    <a:pt x="851" y="925"/>
                  </a:lnTo>
                  <a:lnTo>
                    <a:pt x="836" y="906"/>
                  </a:lnTo>
                  <a:lnTo>
                    <a:pt x="820" y="904"/>
                  </a:lnTo>
                  <a:lnTo>
                    <a:pt x="802" y="935"/>
                  </a:lnTo>
                  <a:lnTo>
                    <a:pt x="833" y="969"/>
                  </a:lnTo>
                  <a:lnTo>
                    <a:pt x="825" y="969"/>
                  </a:lnTo>
                  <a:lnTo>
                    <a:pt x="766" y="983"/>
                  </a:lnTo>
                  <a:lnTo>
                    <a:pt x="734" y="968"/>
                  </a:lnTo>
                  <a:lnTo>
                    <a:pt x="683" y="993"/>
                  </a:lnTo>
                  <a:lnTo>
                    <a:pt x="661" y="1009"/>
                  </a:lnTo>
                  <a:lnTo>
                    <a:pt x="692" y="1064"/>
                  </a:lnTo>
                  <a:lnTo>
                    <a:pt x="674" y="1084"/>
                  </a:lnTo>
                  <a:lnTo>
                    <a:pt x="628" y="1118"/>
                  </a:lnTo>
                  <a:lnTo>
                    <a:pt x="579" y="1210"/>
                  </a:lnTo>
                  <a:lnTo>
                    <a:pt x="555" y="1201"/>
                  </a:lnTo>
                  <a:lnTo>
                    <a:pt x="567" y="1161"/>
                  </a:lnTo>
                  <a:lnTo>
                    <a:pt x="543" y="1152"/>
                  </a:lnTo>
                  <a:lnTo>
                    <a:pt x="494" y="1199"/>
                  </a:lnTo>
                  <a:lnTo>
                    <a:pt x="496" y="1253"/>
                  </a:lnTo>
                  <a:lnTo>
                    <a:pt x="486" y="1310"/>
                  </a:lnTo>
                  <a:lnTo>
                    <a:pt x="439" y="1379"/>
                  </a:lnTo>
                  <a:lnTo>
                    <a:pt x="486" y="1465"/>
                  </a:lnTo>
                  <a:lnTo>
                    <a:pt x="481" y="1474"/>
                  </a:lnTo>
                  <a:lnTo>
                    <a:pt x="449" y="1532"/>
                  </a:lnTo>
                  <a:lnTo>
                    <a:pt x="392" y="1527"/>
                  </a:lnTo>
                  <a:lnTo>
                    <a:pt x="316" y="1571"/>
                  </a:lnTo>
                  <a:close/>
                  <a:moveTo>
                    <a:pt x="255" y="1514"/>
                  </a:moveTo>
                  <a:lnTo>
                    <a:pt x="255" y="1514"/>
                  </a:lnTo>
                  <a:lnTo>
                    <a:pt x="316" y="1563"/>
                  </a:lnTo>
                  <a:lnTo>
                    <a:pt x="390" y="1520"/>
                  </a:lnTo>
                  <a:lnTo>
                    <a:pt x="445" y="1525"/>
                  </a:lnTo>
                  <a:lnTo>
                    <a:pt x="478" y="1465"/>
                  </a:lnTo>
                  <a:lnTo>
                    <a:pt x="431" y="1378"/>
                  </a:lnTo>
                  <a:lnTo>
                    <a:pt x="480" y="1307"/>
                  </a:lnTo>
                  <a:lnTo>
                    <a:pt x="490" y="1252"/>
                  </a:lnTo>
                  <a:lnTo>
                    <a:pt x="488" y="1197"/>
                  </a:lnTo>
                  <a:lnTo>
                    <a:pt x="542" y="1144"/>
                  </a:lnTo>
                  <a:lnTo>
                    <a:pt x="576" y="1157"/>
                  </a:lnTo>
                  <a:lnTo>
                    <a:pt x="564" y="1197"/>
                  </a:lnTo>
                  <a:lnTo>
                    <a:pt x="576" y="1202"/>
                  </a:lnTo>
                  <a:lnTo>
                    <a:pt x="624" y="1113"/>
                  </a:lnTo>
                  <a:lnTo>
                    <a:pt x="670" y="1079"/>
                  </a:lnTo>
                  <a:lnTo>
                    <a:pt x="684" y="1063"/>
                  </a:lnTo>
                  <a:lnTo>
                    <a:pt x="652" y="1007"/>
                  </a:lnTo>
                  <a:lnTo>
                    <a:pt x="680" y="988"/>
                  </a:lnTo>
                  <a:lnTo>
                    <a:pt x="733" y="961"/>
                  </a:lnTo>
                  <a:lnTo>
                    <a:pt x="766" y="976"/>
                  </a:lnTo>
                  <a:lnTo>
                    <a:pt x="819" y="963"/>
                  </a:lnTo>
                  <a:lnTo>
                    <a:pt x="793" y="936"/>
                  </a:lnTo>
                  <a:lnTo>
                    <a:pt x="816" y="897"/>
                  </a:lnTo>
                  <a:lnTo>
                    <a:pt x="840" y="899"/>
                  </a:lnTo>
                  <a:lnTo>
                    <a:pt x="852" y="915"/>
                  </a:lnTo>
                  <a:lnTo>
                    <a:pt x="883" y="885"/>
                  </a:lnTo>
                  <a:lnTo>
                    <a:pt x="884" y="885"/>
                  </a:lnTo>
                  <a:lnTo>
                    <a:pt x="997" y="877"/>
                  </a:lnTo>
                  <a:lnTo>
                    <a:pt x="1049" y="899"/>
                  </a:lnTo>
                  <a:lnTo>
                    <a:pt x="1084" y="840"/>
                  </a:lnTo>
                  <a:lnTo>
                    <a:pt x="1141" y="837"/>
                  </a:lnTo>
                  <a:lnTo>
                    <a:pt x="1147" y="863"/>
                  </a:lnTo>
                  <a:lnTo>
                    <a:pt x="1148" y="884"/>
                  </a:lnTo>
                  <a:lnTo>
                    <a:pt x="1228" y="882"/>
                  </a:lnTo>
                  <a:lnTo>
                    <a:pt x="1231" y="865"/>
                  </a:lnTo>
                  <a:lnTo>
                    <a:pt x="1233" y="843"/>
                  </a:lnTo>
                  <a:lnTo>
                    <a:pt x="1321" y="848"/>
                  </a:lnTo>
                  <a:lnTo>
                    <a:pt x="1317" y="910"/>
                  </a:lnTo>
                  <a:lnTo>
                    <a:pt x="1341" y="888"/>
                  </a:lnTo>
                  <a:lnTo>
                    <a:pt x="1399" y="855"/>
                  </a:lnTo>
                  <a:lnTo>
                    <a:pt x="1407" y="806"/>
                  </a:lnTo>
                  <a:lnTo>
                    <a:pt x="1328" y="743"/>
                  </a:lnTo>
                  <a:lnTo>
                    <a:pt x="1306" y="727"/>
                  </a:lnTo>
                  <a:lnTo>
                    <a:pt x="1300" y="722"/>
                  </a:lnTo>
                  <a:lnTo>
                    <a:pt x="1274" y="705"/>
                  </a:lnTo>
                  <a:lnTo>
                    <a:pt x="1236" y="678"/>
                  </a:lnTo>
                  <a:lnTo>
                    <a:pt x="1187" y="705"/>
                  </a:lnTo>
                  <a:lnTo>
                    <a:pt x="1172" y="696"/>
                  </a:lnTo>
                  <a:lnTo>
                    <a:pt x="1148" y="669"/>
                  </a:lnTo>
                  <a:lnTo>
                    <a:pt x="1147" y="658"/>
                  </a:lnTo>
                  <a:lnTo>
                    <a:pt x="1184" y="630"/>
                  </a:lnTo>
                  <a:lnTo>
                    <a:pt x="1212" y="561"/>
                  </a:lnTo>
                  <a:lnTo>
                    <a:pt x="1254" y="540"/>
                  </a:lnTo>
                  <a:lnTo>
                    <a:pt x="1331" y="546"/>
                  </a:lnTo>
                  <a:lnTo>
                    <a:pt x="1354" y="553"/>
                  </a:lnTo>
                  <a:lnTo>
                    <a:pt x="1366" y="554"/>
                  </a:lnTo>
                  <a:lnTo>
                    <a:pt x="1360" y="522"/>
                  </a:lnTo>
                  <a:lnTo>
                    <a:pt x="1349" y="506"/>
                  </a:lnTo>
                  <a:lnTo>
                    <a:pt x="1311" y="514"/>
                  </a:lnTo>
                  <a:lnTo>
                    <a:pt x="1274" y="514"/>
                  </a:lnTo>
                  <a:lnTo>
                    <a:pt x="1257" y="485"/>
                  </a:lnTo>
                  <a:lnTo>
                    <a:pt x="1213" y="504"/>
                  </a:lnTo>
                  <a:lnTo>
                    <a:pt x="1199" y="497"/>
                  </a:lnTo>
                  <a:lnTo>
                    <a:pt x="1202" y="475"/>
                  </a:lnTo>
                  <a:lnTo>
                    <a:pt x="1194" y="451"/>
                  </a:lnTo>
                  <a:lnTo>
                    <a:pt x="1182" y="460"/>
                  </a:lnTo>
                  <a:lnTo>
                    <a:pt x="1117" y="443"/>
                  </a:lnTo>
                  <a:lnTo>
                    <a:pt x="1089" y="434"/>
                  </a:lnTo>
                  <a:lnTo>
                    <a:pt x="1080" y="409"/>
                  </a:lnTo>
                  <a:lnTo>
                    <a:pt x="1079" y="400"/>
                  </a:lnTo>
                  <a:lnTo>
                    <a:pt x="1057" y="377"/>
                  </a:lnTo>
                  <a:lnTo>
                    <a:pt x="1039" y="316"/>
                  </a:lnTo>
                  <a:lnTo>
                    <a:pt x="1020" y="261"/>
                  </a:lnTo>
                  <a:lnTo>
                    <a:pt x="1014" y="236"/>
                  </a:lnTo>
                  <a:lnTo>
                    <a:pt x="1010" y="228"/>
                  </a:lnTo>
                  <a:lnTo>
                    <a:pt x="995" y="198"/>
                  </a:lnTo>
                  <a:lnTo>
                    <a:pt x="988" y="175"/>
                  </a:lnTo>
                  <a:lnTo>
                    <a:pt x="987" y="148"/>
                  </a:lnTo>
                  <a:lnTo>
                    <a:pt x="969" y="115"/>
                  </a:lnTo>
                  <a:lnTo>
                    <a:pt x="954" y="101"/>
                  </a:lnTo>
                  <a:lnTo>
                    <a:pt x="950" y="51"/>
                  </a:lnTo>
                  <a:lnTo>
                    <a:pt x="873" y="9"/>
                  </a:lnTo>
                  <a:lnTo>
                    <a:pt x="840" y="53"/>
                  </a:lnTo>
                  <a:lnTo>
                    <a:pt x="810" y="52"/>
                  </a:lnTo>
                  <a:lnTo>
                    <a:pt x="803" y="55"/>
                  </a:lnTo>
                  <a:lnTo>
                    <a:pt x="804" y="73"/>
                  </a:lnTo>
                  <a:lnTo>
                    <a:pt x="796" y="113"/>
                  </a:lnTo>
                  <a:lnTo>
                    <a:pt x="771" y="128"/>
                  </a:lnTo>
                  <a:lnTo>
                    <a:pt x="764" y="194"/>
                  </a:lnTo>
                  <a:lnTo>
                    <a:pt x="701" y="208"/>
                  </a:lnTo>
                  <a:lnTo>
                    <a:pt x="695" y="195"/>
                  </a:lnTo>
                  <a:lnTo>
                    <a:pt x="688" y="184"/>
                  </a:lnTo>
                  <a:lnTo>
                    <a:pt x="655" y="150"/>
                  </a:lnTo>
                  <a:lnTo>
                    <a:pt x="707" y="130"/>
                  </a:lnTo>
                  <a:lnTo>
                    <a:pt x="706" y="118"/>
                  </a:lnTo>
                  <a:lnTo>
                    <a:pt x="699" y="112"/>
                  </a:lnTo>
                  <a:lnTo>
                    <a:pt x="634" y="131"/>
                  </a:lnTo>
                  <a:lnTo>
                    <a:pt x="608" y="143"/>
                  </a:lnTo>
                  <a:lnTo>
                    <a:pt x="596" y="149"/>
                  </a:lnTo>
                  <a:lnTo>
                    <a:pt x="561" y="139"/>
                  </a:lnTo>
                  <a:lnTo>
                    <a:pt x="555" y="125"/>
                  </a:lnTo>
                  <a:lnTo>
                    <a:pt x="542" y="95"/>
                  </a:lnTo>
                  <a:lnTo>
                    <a:pt x="521" y="85"/>
                  </a:lnTo>
                  <a:lnTo>
                    <a:pt x="489" y="109"/>
                  </a:lnTo>
                  <a:lnTo>
                    <a:pt x="461" y="108"/>
                  </a:lnTo>
                  <a:lnTo>
                    <a:pt x="475" y="134"/>
                  </a:lnTo>
                  <a:lnTo>
                    <a:pt x="368" y="143"/>
                  </a:lnTo>
                  <a:lnTo>
                    <a:pt x="363" y="86"/>
                  </a:lnTo>
                  <a:lnTo>
                    <a:pt x="345" y="59"/>
                  </a:lnTo>
                  <a:lnTo>
                    <a:pt x="331" y="35"/>
                  </a:lnTo>
                  <a:lnTo>
                    <a:pt x="239" y="50"/>
                  </a:lnTo>
                  <a:lnTo>
                    <a:pt x="262" y="110"/>
                  </a:lnTo>
                  <a:lnTo>
                    <a:pt x="201" y="169"/>
                  </a:lnTo>
                  <a:lnTo>
                    <a:pt x="176" y="163"/>
                  </a:lnTo>
                  <a:lnTo>
                    <a:pt x="120" y="149"/>
                  </a:lnTo>
                  <a:lnTo>
                    <a:pt x="7" y="173"/>
                  </a:lnTo>
                  <a:lnTo>
                    <a:pt x="7" y="205"/>
                  </a:lnTo>
                  <a:lnTo>
                    <a:pt x="23" y="221"/>
                  </a:lnTo>
                  <a:lnTo>
                    <a:pt x="44" y="276"/>
                  </a:lnTo>
                  <a:lnTo>
                    <a:pt x="49" y="273"/>
                  </a:lnTo>
                  <a:lnTo>
                    <a:pt x="96" y="347"/>
                  </a:lnTo>
                  <a:lnTo>
                    <a:pt x="88" y="380"/>
                  </a:lnTo>
                  <a:lnTo>
                    <a:pt x="99" y="435"/>
                  </a:lnTo>
                  <a:lnTo>
                    <a:pt x="108" y="495"/>
                  </a:lnTo>
                  <a:lnTo>
                    <a:pt x="81" y="508"/>
                  </a:lnTo>
                  <a:lnTo>
                    <a:pt x="69" y="529"/>
                  </a:lnTo>
                  <a:lnTo>
                    <a:pt x="85" y="610"/>
                  </a:lnTo>
                  <a:lnTo>
                    <a:pt x="80" y="636"/>
                  </a:lnTo>
                  <a:lnTo>
                    <a:pt x="95" y="642"/>
                  </a:lnTo>
                  <a:lnTo>
                    <a:pt x="72" y="729"/>
                  </a:lnTo>
                  <a:lnTo>
                    <a:pt x="122" y="791"/>
                  </a:lnTo>
                  <a:lnTo>
                    <a:pt x="141" y="861"/>
                  </a:lnTo>
                  <a:lnTo>
                    <a:pt x="212" y="862"/>
                  </a:lnTo>
                  <a:lnTo>
                    <a:pt x="249" y="858"/>
                  </a:lnTo>
                  <a:lnTo>
                    <a:pt x="248" y="941"/>
                  </a:lnTo>
                  <a:lnTo>
                    <a:pt x="170" y="1084"/>
                  </a:lnTo>
                  <a:lnTo>
                    <a:pt x="82" y="1117"/>
                  </a:lnTo>
                  <a:lnTo>
                    <a:pt x="72" y="1142"/>
                  </a:lnTo>
                  <a:lnTo>
                    <a:pt x="106" y="1167"/>
                  </a:lnTo>
                  <a:lnTo>
                    <a:pt x="84" y="1222"/>
                  </a:lnTo>
                  <a:lnTo>
                    <a:pt x="55" y="1235"/>
                  </a:lnTo>
                  <a:lnTo>
                    <a:pt x="78" y="1346"/>
                  </a:lnTo>
                  <a:lnTo>
                    <a:pt x="248" y="1490"/>
                  </a:lnTo>
                  <a:lnTo>
                    <a:pt x="254" y="1507"/>
                  </a:lnTo>
                  <a:lnTo>
                    <a:pt x="255" y="1514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246" y="2159"/>
              <a:ext cx="381" cy="302"/>
            </a:xfrm>
            <a:custGeom>
              <a:avLst/>
              <a:gdLst>
                <a:gd name="T0" fmla="*/ 266 w 634"/>
                <a:gd name="T1" fmla="*/ 478 h 502"/>
                <a:gd name="T2" fmla="*/ 266 w 634"/>
                <a:gd name="T3" fmla="*/ 478 h 502"/>
                <a:gd name="T4" fmla="*/ 351 w 634"/>
                <a:gd name="T5" fmla="*/ 469 h 502"/>
                <a:gd name="T6" fmla="*/ 352 w 634"/>
                <a:gd name="T7" fmla="*/ 497 h 502"/>
                <a:gd name="T8" fmla="*/ 352 w 634"/>
                <a:gd name="T9" fmla="*/ 502 h 502"/>
                <a:gd name="T10" fmla="*/ 381 w 634"/>
                <a:gd name="T11" fmla="*/ 493 h 502"/>
                <a:gd name="T12" fmla="*/ 401 w 634"/>
                <a:gd name="T13" fmla="*/ 489 h 502"/>
                <a:gd name="T14" fmla="*/ 430 w 634"/>
                <a:gd name="T15" fmla="*/ 475 h 502"/>
                <a:gd name="T16" fmla="*/ 443 w 634"/>
                <a:gd name="T17" fmla="*/ 469 h 502"/>
                <a:gd name="T18" fmla="*/ 450 w 634"/>
                <a:gd name="T19" fmla="*/ 468 h 502"/>
                <a:gd name="T20" fmla="*/ 504 w 634"/>
                <a:gd name="T21" fmla="*/ 465 h 502"/>
                <a:gd name="T22" fmla="*/ 529 w 634"/>
                <a:gd name="T23" fmla="*/ 433 h 502"/>
                <a:gd name="T24" fmla="*/ 575 w 634"/>
                <a:gd name="T25" fmla="*/ 395 h 502"/>
                <a:gd name="T26" fmla="*/ 605 w 634"/>
                <a:gd name="T27" fmla="*/ 331 h 502"/>
                <a:gd name="T28" fmla="*/ 607 w 634"/>
                <a:gd name="T29" fmla="*/ 302 h 502"/>
                <a:gd name="T30" fmla="*/ 634 w 634"/>
                <a:gd name="T31" fmla="*/ 286 h 502"/>
                <a:gd name="T32" fmla="*/ 615 w 634"/>
                <a:gd name="T33" fmla="*/ 250 h 502"/>
                <a:gd name="T34" fmla="*/ 560 w 634"/>
                <a:gd name="T35" fmla="*/ 262 h 502"/>
                <a:gd name="T36" fmla="*/ 549 w 634"/>
                <a:gd name="T37" fmla="*/ 230 h 502"/>
                <a:gd name="T38" fmla="*/ 505 w 634"/>
                <a:gd name="T39" fmla="*/ 237 h 502"/>
                <a:gd name="T40" fmla="*/ 488 w 634"/>
                <a:gd name="T41" fmla="*/ 230 h 502"/>
                <a:gd name="T42" fmla="*/ 473 w 634"/>
                <a:gd name="T43" fmla="*/ 223 h 502"/>
                <a:gd name="T44" fmla="*/ 454 w 634"/>
                <a:gd name="T45" fmla="*/ 144 h 502"/>
                <a:gd name="T46" fmla="*/ 429 w 634"/>
                <a:gd name="T47" fmla="*/ 132 h 502"/>
                <a:gd name="T48" fmla="*/ 373 w 634"/>
                <a:gd name="T49" fmla="*/ 86 h 502"/>
                <a:gd name="T50" fmla="*/ 368 w 634"/>
                <a:gd name="T51" fmla="*/ 91 h 502"/>
                <a:gd name="T52" fmla="*/ 304 w 634"/>
                <a:gd name="T53" fmla="*/ 76 h 502"/>
                <a:gd name="T54" fmla="*/ 211 w 634"/>
                <a:gd name="T55" fmla="*/ 108 h 502"/>
                <a:gd name="T56" fmla="*/ 192 w 634"/>
                <a:gd name="T57" fmla="*/ 112 h 502"/>
                <a:gd name="T58" fmla="*/ 173 w 634"/>
                <a:gd name="T59" fmla="*/ 119 h 502"/>
                <a:gd name="T60" fmla="*/ 103 w 634"/>
                <a:gd name="T61" fmla="*/ 74 h 502"/>
                <a:gd name="T62" fmla="*/ 52 w 634"/>
                <a:gd name="T63" fmla="*/ 75 h 502"/>
                <a:gd name="T64" fmla="*/ 41 w 634"/>
                <a:gd name="T65" fmla="*/ 45 h 502"/>
                <a:gd name="T66" fmla="*/ 35 w 634"/>
                <a:gd name="T67" fmla="*/ 14 h 502"/>
                <a:gd name="T68" fmla="*/ 26 w 634"/>
                <a:gd name="T69" fmla="*/ 0 h 502"/>
                <a:gd name="T70" fmla="*/ 15 w 634"/>
                <a:gd name="T71" fmla="*/ 11 h 502"/>
                <a:gd name="T72" fmla="*/ 0 w 634"/>
                <a:gd name="T73" fmla="*/ 86 h 502"/>
                <a:gd name="T74" fmla="*/ 7 w 634"/>
                <a:gd name="T75" fmla="*/ 181 h 502"/>
                <a:gd name="T76" fmla="*/ 8 w 634"/>
                <a:gd name="T77" fmla="*/ 197 h 502"/>
                <a:gd name="T78" fmla="*/ 39 w 634"/>
                <a:gd name="T79" fmla="*/ 276 h 502"/>
                <a:gd name="T80" fmla="*/ 36 w 634"/>
                <a:gd name="T81" fmla="*/ 327 h 502"/>
                <a:gd name="T82" fmla="*/ 46 w 634"/>
                <a:gd name="T83" fmla="*/ 355 h 502"/>
                <a:gd name="T84" fmla="*/ 42 w 634"/>
                <a:gd name="T85" fmla="*/ 376 h 502"/>
                <a:gd name="T86" fmla="*/ 53 w 634"/>
                <a:gd name="T87" fmla="*/ 382 h 502"/>
                <a:gd name="T88" fmla="*/ 98 w 634"/>
                <a:gd name="T89" fmla="*/ 362 h 502"/>
                <a:gd name="T90" fmla="*/ 116 w 634"/>
                <a:gd name="T91" fmla="*/ 392 h 502"/>
                <a:gd name="T92" fmla="*/ 150 w 634"/>
                <a:gd name="T93" fmla="*/ 392 h 502"/>
                <a:gd name="T94" fmla="*/ 191 w 634"/>
                <a:gd name="T95" fmla="*/ 383 h 502"/>
                <a:gd name="T96" fmla="*/ 203 w 634"/>
                <a:gd name="T97" fmla="*/ 402 h 502"/>
                <a:gd name="T98" fmla="*/ 210 w 634"/>
                <a:gd name="T99" fmla="*/ 439 h 502"/>
                <a:gd name="T100" fmla="*/ 249 w 634"/>
                <a:gd name="T101" fmla="*/ 480 h 502"/>
                <a:gd name="T102" fmla="*/ 266 w 634"/>
                <a:gd name="T103" fmla="*/ 478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34" h="502">
                  <a:moveTo>
                    <a:pt x="266" y="478"/>
                  </a:moveTo>
                  <a:lnTo>
                    <a:pt x="266" y="478"/>
                  </a:lnTo>
                  <a:lnTo>
                    <a:pt x="351" y="469"/>
                  </a:lnTo>
                  <a:lnTo>
                    <a:pt x="352" y="497"/>
                  </a:lnTo>
                  <a:lnTo>
                    <a:pt x="352" y="502"/>
                  </a:lnTo>
                  <a:lnTo>
                    <a:pt x="381" y="493"/>
                  </a:lnTo>
                  <a:lnTo>
                    <a:pt x="401" y="489"/>
                  </a:lnTo>
                  <a:lnTo>
                    <a:pt x="430" y="475"/>
                  </a:lnTo>
                  <a:lnTo>
                    <a:pt x="443" y="469"/>
                  </a:lnTo>
                  <a:lnTo>
                    <a:pt x="450" y="468"/>
                  </a:lnTo>
                  <a:lnTo>
                    <a:pt x="504" y="465"/>
                  </a:lnTo>
                  <a:lnTo>
                    <a:pt x="529" y="433"/>
                  </a:lnTo>
                  <a:lnTo>
                    <a:pt x="575" y="395"/>
                  </a:lnTo>
                  <a:lnTo>
                    <a:pt x="605" y="331"/>
                  </a:lnTo>
                  <a:lnTo>
                    <a:pt x="607" y="302"/>
                  </a:lnTo>
                  <a:lnTo>
                    <a:pt x="634" y="286"/>
                  </a:lnTo>
                  <a:lnTo>
                    <a:pt x="615" y="250"/>
                  </a:lnTo>
                  <a:lnTo>
                    <a:pt x="560" y="262"/>
                  </a:lnTo>
                  <a:lnTo>
                    <a:pt x="549" y="230"/>
                  </a:lnTo>
                  <a:lnTo>
                    <a:pt x="505" y="237"/>
                  </a:lnTo>
                  <a:lnTo>
                    <a:pt x="488" y="230"/>
                  </a:lnTo>
                  <a:lnTo>
                    <a:pt x="473" y="223"/>
                  </a:lnTo>
                  <a:lnTo>
                    <a:pt x="454" y="144"/>
                  </a:lnTo>
                  <a:lnTo>
                    <a:pt x="429" y="132"/>
                  </a:lnTo>
                  <a:lnTo>
                    <a:pt x="373" y="86"/>
                  </a:lnTo>
                  <a:lnTo>
                    <a:pt x="368" y="91"/>
                  </a:lnTo>
                  <a:lnTo>
                    <a:pt x="304" y="76"/>
                  </a:lnTo>
                  <a:lnTo>
                    <a:pt x="211" y="108"/>
                  </a:lnTo>
                  <a:lnTo>
                    <a:pt x="192" y="112"/>
                  </a:lnTo>
                  <a:lnTo>
                    <a:pt x="173" y="119"/>
                  </a:lnTo>
                  <a:lnTo>
                    <a:pt x="103" y="74"/>
                  </a:lnTo>
                  <a:lnTo>
                    <a:pt x="52" y="75"/>
                  </a:lnTo>
                  <a:lnTo>
                    <a:pt x="41" y="45"/>
                  </a:lnTo>
                  <a:lnTo>
                    <a:pt x="35" y="14"/>
                  </a:lnTo>
                  <a:lnTo>
                    <a:pt x="26" y="0"/>
                  </a:lnTo>
                  <a:lnTo>
                    <a:pt x="15" y="11"/>
                  </a:lnTo>
                  <a:lnTo>
                    <a:pt x="0" y="86"/>
                  </a:lnTo>
                  <a:lnTo>
                    <a:pt x="7" y="181"/>
                  </a:lnTo>
                  <a:lnTo>
                    <a:pt x="8" y="197"/>
                  </a:lnTo>
                  <a:lnTo>
                    <a:pt x="39" y="276"/>
                  </a:lnTo>
                  <a:lnTo>
                    <a:pt x="36" y="327"/>
                  </a:lnTo>
                  <a:lnTo>
                    <a:pt x="46" y="355"/>
                  </a:lnTo>
                  <a:lnTo>
                    <a:pt x="42" y="376"/>
                  </a:lnTo>
                  <a:lnTo>
                    <a:pt x="53" y="382"/>
                  </a:lnTo>
                  <a:lnTo>
                    <a:pt x="98" y="362"/>
                  </a:lnTo>
                  <a:lnTo>
                    <a:pt x="116" y="392"/>
                  </a:lnTo>
                  <a:lnTo>
                    <a:pt x="150" y="392"/>
                  </a:lnTo>
                  <a:lnTo>
                    <a:pt x="191" y="383"/>
                  </a:lnTo>
                  <a:lnTo>
                    <a:pt x="203" y="402"/>
                  </a:lnTo>
                  <a:lnTo>
                    <a:pt x="210" y="439"/>
                  </a:lnTo>
                  <a:lnTo>
                    <a:pt x="249" y="480"/>
                  </a:lnTo>
                  <a:lnTo>
                    <a:pt x="266" y="47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4243" y="2156"/>
              <a:ext cx="386" cy="308"/>
            </a:xfrm>
            <a:custGeom>
              <a:avLst/>
              <a:gdLst>
                <a:gd name="T0" fmla="*/ 353 w 642"/>
                <a:gd name="T1" fmla="*/ 512 h 512"/>
                <a:gd name="T2" fmla="*/ 252 w 642"/>
                <a:gd name="T3" fmla="*/ 488 h 512"/>
                <a:gd name="T4" fmla="*/ 204 w 642"/>
                <a:gd name="T5" fmla="*/ 408 h 512"/>
                <a:gd name="T6" fmla="*/ 155 w 642"/>
                <a:gd name="T7" fmla="*/ 400 h 512"/>
                <a:gd name="T8" fmla="*/ 101 w 642"/>
                <a:gd name="T9" fmla="*/ 371 h 512"/>
                <a:gd name="T10" fmla="*/ 43 w 642"/>
                <a:gd name="T11" fmla="*/ 383 h 512"/>
                <a:gd name="T12" fmla="*/ 37 w 642"/>
                <a:gd name="T13" fmla="*/ 333 h 512"/>
                <a:gd name="T14" fmla="*/ 39 w 642"/>
                <a:gd name="T15" fmla="*/ 282 h 512"/>
                <a:gd name="T16" fmla="*/ 0 w 642"/>
                <a:gd name="T17" fmla="*/ 91 h 512"/>
                <a:gd name="T18" fmla="*/ 30 w 642"/>
                <a:gd name="T19" fmla="*/ 0 h 512"/>
                <a:gd name="T20" fmla="*/ 48 w 642"/>
                <a:gd name="T21" fmla="*/ 50 h 512"/>
                <a:gd name="T22" fmla="*/ 108 w 642"/>
                <a:gd name="T23" fmla="*/ 76 h 512"/>
                <a:gd name="T24" fmla="*/ 195 w 642"/>
                <a:gd name="T25" fmla="*/ 114 h 512"/>
                <a:gd name="T26" fmla="*/ 308 w 642"/>
                <a:gd name="T27" fmla="*/ 77 h 512"/>
                <a:gd name="T28" fmla="*/ 376 w 642"/>
                <a:gd name="T29" fmla="*/ 87 h 512"/>
                <a:gd name="T30" fmla="*/ 461 w 642"/>
                <a:gd name="T31" fmla="*/ 146 h 512"/>
                <a:gd name="T32" fmla="*/ 494 w 642"/>
                <a:gd name="T33" fmla="*/ 232 h 512"/>
                <a:gd name="T34" fmla="*/ 555 w 642"/>
                <a:gd name="T35" fmla="*/ 231 h 512"/>
                <a:gd name="T36" fmla="*/ 621 w 642"/>
                <a:gd name="T37" fmla="*/ 251 h 512"/>
                <a:gd name="T38" fmla="*/ 615 w 642"/>
                <a:gd name="T39" fmla="*/ 309 h 512"/>
                <a:gd name="T40" fmla="*/ 581 w 642"/>
                <a:gd name="T41" fmla="*/ 402 h 512"/>
                <a:gd name="T42" fmla="*/ 510 w 642"/>
                <a:gd name="T43" fmla="*/ 473 h 512"/>
                <a:gd name="T44" fmla="*/ 406 w 642"/>
                <a:gd name="T45" fmla="*/ 497 h 512"/>
                <a:gd name="T46" fmla="*/ 353 w 642"/>
                <a:gd name="T47" fmla="*/ 512 h 512"/>
                <a:gd name="T48" fmla="*/ 358 w 642"/>
                <a:gd name="T49" fmla="*/ 470 h 512"/>
                <a:gd name="T50" fmla="*/ 384 w 642"/>
                <a:gd name="T51" fmla="*/ 495 h 512"/>
                <a:gd name="T52" fmla="*/ 446 w 642"/>
                <a:gd name="T53" fmla="*/ 470 h 512"/>
                <a:gd name="T54" fmla="*/ 507 w 642"/>
                <a:gd name="T55" fmla="*/ 466 h 512"/>
                <a:gd name="T56" fmla="*/ 576 w 642"/>
                <a:gd name="T57" fmla="*/ 398 h 512"/>
                <a:gd name="T58" fmla="*/ 608 w 642"/>
                <a:gd name="T59" fmla="*/ 306 h 512"/>
                <a:gd name="T60" fmla="*/ 617 w 642"/>
                <a:gd name="T61" fmla="*/ 258 h 512"/>
                <a:gd name="T62" fmla="*/ 551 w 642"/>
                <a:gd name="T63" fmla="*/ 239 h 512"/>
                <a:gd name="T64" fmla="*/ 491 w 642"/>
                <a:gd name="T65" fmla="*/ 238 h 512"/>
                <a:gd name="T66" fmla="*/ 455 w 642"/>
                <a:gd name="T67" fmla="*/ 151 h 512"/>
                <a:gd name="T68" fmla="*/ 377 w 642"/>
                <a:gd name="T69" fmla="*/ 96 h 512"/>
                <a:gd name="T70" fmla="*/ 308 w 642"/>
                <a:gd name="T71" fmla="*/ 84 h 512"/>
                <a:gd name="T72" fmla="*/ 197 w 642"/>
                <a:gd name="T73" fmla="*/ 120 h 512"/>
                <a:gd name="T74" fmla="*/ 106 w 642"/>
                <a:gd name="T75" fmla="*/ 83 h 512"/>
                <a:gd name="T76" fmla="*/ 42 w 642"/>
                <a:gd name="T77" fmla="*/ 52 h 512"/>
                <a:gd name="T78" fmla="*/ 29 w 642"/>
                <a:gd name="T79" fmla="*/ 10 h 512"/>
                <a:gd name="T80" fmla="*/ 7 w 642"/>
                <a:gd name="T81" fmla="*/ 91 h 512"/>
                <a:gd name="T82" fmla="*/ 46 w 642"/>
                <a:gd name="T83" fmla="*/ 281 h 512"/>
                <a:gd name="T84" fmla="*/ 43 w 642"/>
                <a:gd name="T85" fmla="*/ 332 h 512"/>
                <a:gd name="T86" fmla="*/ 50 w 642"/>
                <a:gd name="T87" fmla="*/ 379 h 512"/>
                <a:gd name="T88" fmla="*/ 104 w 642"/>
                <a:gd name="T89" fmla="*/ 363 h 512"/>
                <a:gd name="T90" fmla="*/ 154 w 642"/>
                <a:gd name="T91" fmla="*/ 394 h 512"/>
                <a:gd name="T92" fmla="*/ 210 w 642"/>
                <a:gd name="T93" fmla="*/ 406 h 512"/>
                <a:gd name="T94" fmla="*/ 255 w 642"/>
                <a:gd name="T95" fmla="*/ 481 h 512"/>
                <a:gd name="T96" fmla="*/ 358 w 642"/>
                <a:gd name="T97" fmla="*/ 470 h 5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2" h="512">
                  <a:moveTo>
                    <a:pt x="353" y="512"/>
                  </a:moveTo>
                  <a:lnTo>
                    <a:pt x="353" y="512"/>
                  </a:lnTo>
                  <a:lnTo>
                    <a:pt x="352" y="478"/>
                  </a:lnTo>
                  <a:lnTo>
                    <a:pt x="252" y="488"/>
                  </a:lnTo>
                  <a:lnTo>
                    <a:pt x="211" y="445"/>
                  </a:lnTo>
                  <a:lnTo>
                    <a:pt x="204" y="408"/>
                  </a:lnTo>
                  <a:lnTo>
                    <a:pt x="193" y="392"/>
                  </a:lnTo>
                  <a:lnTo>
                    <a:pt x="155" y="400"/>
                  </a:lnTo>
                  <a:lnTo>
                    <a:pt x="118" y="400"/>
                  </a:lnTo>
                  <a:lnTo>
                    <a:pt x="101" y="371"/>
                  </a:lnTo>
                  <a:lnTo>
                    <a:pt x="57" y="390"/>
                  </a:lnTo>
                  <a:lnTo>
                    <a:pt x="43" y="383"/>
                  </a:lnTo>
                  <a:lnTo>
                    <a:pt x="46" y="361"/>
                  </a:lnTo>
                  <a:lnTo>
                    <a:pt x="37" y="333"/>
                  </a:lnTo>
                  <a:lnTo>
                    <a:pt x="37" y="332"/>
                  </a:lnTo>
                  <a:lnTo>
                    <a:pt x="39" y="282"/>
                  </a:lnTo>
                  <a:lnTo>
                    <a:pt x="9" y="202"/>
                  </a:lnTo>
                  <a:lnTo>
                    <a:pt x="0" y="91"/>
                  </a:lnTo>
                  <a:lnTo>
                    <a:pt x="16" y="14"/>
                  </a:lnTo>
                  <a:lnTo>
                    <a:pt x="30" y="0"/>
                  </a:lnTo>
                  <a:lnTo>
                    <a:pt x="43" y="18"/>
                  </a:lnTo>
                  <a:lnTo>
                    <a:pt x="48" y="50"/>
                  </a:lnTo>
                  <a:lnTo>
                    <a:pt x="59" y="77"/>
                  </a:lnTo>
                  <a:lnTo>
                    <a:pt x="108" y="76"/>
                  </a:lnTo>
                  <a:lnTo>
                    <a:pt x="177" y="120"/>
                  </a:lnTo>
                  <a:lnTo>
                    <a:pt x="195" y="114"/>
                  </a:lnTo>
                  <a:lnTo>
                    <a:pt x="215" y="109"/>
                  </a:lnTo>
                  <a:lnTo>
                    <a:pt x="308" y="77"/>
                  </a:lnTo>
                  <a:lnTo>
                    <a:pt x="371" y="92"/>
                  </a:lnTo>
                  <a:lnTo>
                    <a:pt x="376" y="87"/>
                  </a:lnTo>
                  <a:lnTo>
                    <a:pt x="435" y="134"/>
                  </a:lnTo>
                  <a:lnTo>
                    <a:pt x="461" y="146"/>
                  </a:lnTo>
                  <a:lnTo>
                    <a:pt x="480" y="225"/>
                  </a:lnTo>
                  <a:lnTo>
                    <a:pt x="494" y="232"/>
                  </a:lnTo>
                  <a:lnTo>
                    <a:pt x="509" y="239"/>
                  </a:lnTo>
                  <a:lnTo>
                    <a:pt x="555" y="231"/>
                  </a:lnTo>
                  <a:lnTo>
                    <a:pt x="567" y="263"/>
                  </a:lnTo>
                  <a:lnTo>
                    <a:pt x="621" y="251"/>
                  </a:lnTo>
                  <a:lnTo>
                    <a:pt x="642" y="292"/>
                  </a:lnTo>
                  <a:lnTo>
                    <a:pt x="615" y="309"/>
                  </a:lnTo>
                  <a:lnTo>
                    <a:pt x="612" y="338"/>
                  </a:lnTo>
                  <a:lnTo>
                    <a:pt x="581" y="402"/>
                  </a:lnTo>
                  <a:lnTo>
                    <a:pt x="535" y="441"/>
                  </a:lnTo>
                  <a:lnTo>
                    <a:pt x="510" y="473"/>
                  </a:lnTo>
                  <a:lnTo>
                    <a:pt x="448" y="477"/>
                  </a:lnTo>
                  <a:lnTo>
                    <a:pt x="406" y="497"/>
                  </a:lnTo>
                  <a:lnTo>
                    <a:pt x="386" y="501"/>
                  </a:lnTo>
                  <a:lnTo>
                    <a:pt x="353" y="512"/>
                  </a:lnTo>
                  <a:close/>
                  <a:moveTo>
                    <a:pt x="358" y="470"/>
                  </a:moveTo>
                  <a:lnTo>
                    <a:pt x="358" y="470"/>
                  </a:lnTo>
                  <a:lnTo>
                    <a:pt x="359" y="503"/>
                  </a:lnTo>
                  <a:lnTo>
                    <a:pt x="384" y="495"/>
                  </a:lnTo>
                  <a:lnTo>
                    <a:pt x="404" y="491"/>
                  </a:lnTo>
                  <a:lnTo>
                    <a:pt x="446" y="470"/>
                  </a:lnTo>
                  <a:lnTo>
                    <a:pt x="454" y="470"/>
                  </a:lnTo>
                  <a:lnTo>
                    <a:pt x="507" y="466"/>
                  </a:lnTo>
                  <a:lnTo>
                    <a:pt x="530" y="436"/>
                  </a:lnTo>
                  <a:lnTo>
                    <a:pt x="576" y="398"/>
                  </a:lnTo>
                  <a:lnTo>
                    <a:pt x="606" y="335"/>
                  </a:lnTo>
                  <a:lnTo>
                    <a:pt x="608" y="306"/>
                  </a:lnTo>
                  <a:lnTo>
                    <a:pt x="634" y="290"/>
                  </a:lnTo>
                  <a:lnTo>
                    <a:pt x="617" y="258"/>
                  </a:lnTo>
                  <a:lnTo>
                    <a:pt x="562" y="271"/>
                  </a:lnTo>
                  <a:lnTo>
                    <a:pt x="551" y="239"/>
                  </a:lnTo>
                  <a:lnTo>
                    <a:pt x="509" y="246"/>
                  </a:lnTo>
                  <a:lnTo>
                    <a:pt x="491" y="238"/>
                  </a:lnTo>
                  <a:lnTo>
                    <a:pt x="474" y="230"/>
                  </a:lnTo>
                  <a:lnTo>
                    <a:pt x="455" y="151"/>
                  </a:lnTo>
                  <a:lnTo>
                    <a:pt x="431" y="140"/>
                  </a:lnTo>
                  <a:lnTo>
                    <a:pt x="377" y="96"/>
                  </a:lnTo>
                  <a:lnTo>
                    <a:pt x="373" y="99"/>
                  </a:lnTo>
                  <a:lnTo>
                    <a:pt x="308" y="84"/>
                  </a:lnTo>
                  <a:lnTo>
                    <a:pt x="216" y="116"/>
                  </a:lnTo>
                  <a:lnTo>
                    <a:pt x="197" y="120"/>
                  </a:lnTo>
                  <a:lnTo>
                    <a:pt x="177" y="127"/>
                  </a:lnTo>
                  <a:lnTo>
                    <a:pt x="106" y="83"/>
                  </a:lnTo>
                  <a:lnTo>
                    <a:pt x="54" y="84"/>
                  </a:lnTo>
                  <a:lnTo>
                    <a:pt x="42" y="52"/>
                  </a:lnTo>
                  <a:lnTo>
                    <a:pt x="36" y="20"/>
                  </a:lnTo>
                  <a:lnTo>
                    <a:pt x="29" y="10"/>
                  </a:lnTo>
                  <a:lnTo>
                    <a:pt x="22" y="17"/>
                  </a:lnTo>
                  <a:lnTo>
                    <a:pt x="7" y="91"/>
                  </a:lnTo>
                  <a:lnTo>
                    <a:pt x="16" y="201"/>
                  </a:lnTo>
                  <a:lnTo>
                    <a:pt x="46" y="281"/>
                  </a:lnTo>
                  <a:lnTo>
                    <a:pt x="46" y="282"/>
                  </a:lnTo>
                  <a:lnTo>
                    <a:pt x="43" y="332"/>
                  </a:lnTo>
                  <a:lnTo>
                    <a:pt x="53" y="360"/>
                  </a:lnTo>
                  <a:lnTo>
                    <a:pt x="50" y="379"/>
                  </a:lnTo>
                  <a:lnTo>
                    <a:pt x="57" y="383"/>
                  </a:lnTo>
                  <a:lnTo>
                    <a:pt x="104" y="363"/>
                  </a:lnTo>
                  <a:lnTo>
                    <a:pt x="122" y="394"/>
                  </a:lnTo>
                  <a:lnTo>
                    <a:pt x="154" y="394"/>
                  </a:lnTo>
                  <a:lnTo>
                    <a:pt x="196" y="385"/>
                  </a:lnTo>
                  <a:lnTo>
                    <a:pt x="210" y="406"/>
                  </a:lnTo>
                  <a:lnTo>
                    <a:pt x="217" y="442"/>
                  </a:lnTo>
                  <a:lnTo>
                    <a:pt x="255" y="481"/>
                  </a:lnTo>
                  <a:lnTo>
                    <a:pt x="269" y="480"/>
                  </a:lnTo>
                  <a:lnTo>
                    <a:pt x="358" y="470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" name="Freeform 52"/>
            <p:cNvSpPr>
              <a:spLocks/>
            </p:cNvSpPr>
            <p:nvPr/>
          </p:nvSpPr>
          <p:spPr bwMode="auto">
            <a:xfrm>
              <a:off x="5681" y="1782"/>
              <a:ext cx="71" cy="54"/>
            </a:xfrm>
            <a:custGeom>
              <a:avLst/>
              <a:gdLst>
                <a:gd name="T0" fmla="*/ 53 w 119"/>
                <a:gd name="T1" fmla="*/ 90 h 90"/>
                <a:gd name="T2" fmla="*/ 53 w 119"/>
                <a:gd name="T3" fmla="*/ 90 h 90"/>
                <a:gd name="T4" fmla="*/ 53 w 119"/>
                <a:gd name="T5" fmla="*/ 90 h 90"/>
                <a:gd name="T6" fmla="*/ 53 w 119"/>
                <a:gd name="T7" fmla="*/ 88 h 90"/>
                <a:gd name="T8" fmla="*/ 97 w 119"/>
                <a:gd name="T9" fmla="*/ 73 h 90"/>
                <a:gd name="T10" fmla="*/ 62 w 119"/>
                <a:gd name="T11" fmla="*/ 40 h 90"/>
                <a:gd name="T12" fmla="*/ 112 w 119"/>
                <a:gd name="T13" fmla="*/ 23 h 90"/>
                <a:gd name="T14" fmla="*/ 119 w 119"/>
                <a:gd name="T15" fmla="*/ 3 h 90"/>
                <a:gd name="T16" fmla="*/ 43 w 119"/>
                <a:gd name="T17" fmla="*/ 15 h 90"/>
                <a:gd name="T18" fmla="*/ 16 w 119"/>
                <a:gd name="T19" fmla="*/ 0 h 90"/>
                <a:gd name="T20" fmla="*/ 1 w 119"/>
                <a:gd name="T21" fmla="*/ 16 h 90"/>
                <a:gd name="T22" fmla="*/ 0 w 119"/>
                <a:gd name="T23" fmla="*/ 22 h 90"/>
                <a:gd name="T24" fmla="*/ 52 w 119"/>
                <a:gd name="T25" fmla="*/ 56 h 90"/>
                <a:gd name="T26" fmla="*/ 53 w 119"/>
                <a:gd name="T27" fmla="*/ 88 h 90"/>
                <a:gd name="T28" fmla="*/ 53 w 119"/>
                <a:gd name="T29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9" h="90">
                  <a:moveTo>
                    <a:pt x="53" y="90"/>
                  </a:moveTo>
                  <a:lnTo>
                    <a:pt x="53" y="90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97" y="73"/>
                  </a:lnTo>
                  <a:lnTo>
                    <a:pt x="62" y="40"/>
                  </a:lnTo>
                  <a:lnTo>
                    <a:pt x="112" y="23"/>
                  </a:lnTo>
                  <a:lnTo>
                    <a:pt x="119" y="3"/>
                  </a:lnTo>
                  <a:lnTo>
                    <a:pt x="43" y="15"/>
                  </a:lnTo>
                  <a:lnTo>
                    <a:pt x="16" y="0"/>
                  </a:lnTo>
                  <a:lnTo>
                    <a:pt x="1" y="16"/>
                  </a:lnTo>
                  <a:lnTo>
                    <a:pt x="0" y="22"/>
                  </a:lnTo>
                  <a:lnTo>
                    <a:pt x="52" y="56"/>
                  </a:lnTo>
                  <a:lnTo>
                    <a:pt x="53" y="88"/>
                  </a:lnTo>
                  <a:lnTo>
                    <a:pt x="53" y="9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" name="Freeform 53"/>
            <p:cNvSpPr>
              <a:spLocks noEditPoints="1"/>
            </p:cNvSpPr>
            <p:nvPr/>
          </p:nvSpPr>
          <p:spPr bwMode="auto">
            <a:xfrm>
              <a:off x="5679" y="1780"/>
              <a:ext cx="76" cy="58"/>
            </a:xfrm>
            <a:custGeom>
              <a:avLst/>
              <a:gdLst>
                <a:gd name="T0" fmla="*/ 60 w 127"/>
                <a:gd name="T1" fmla="*/ 97 h 97"/>
                <a:gd name="T2" fmla="*/ 60 w 127"/>
                <a:gd name="T3" fmla="*/ 97 h 97"/>
                <a:gd name="T4" fmla="*/ 52 w 127"/>
                <a:gd name="T5" fmla="*/ 97 h 97"/>
                <a:gd name="T6" fmla="*/ 52 w 127"/>
                <a:gd name="T7" fmla="*/ 62 h 97"/>
                <a:gd name="T8" fmla="*/ 0 w 127"/>
                <a:gd name="T9" fmla="*/ 28 h 97"/>
                <a:gd name="T10" fmla="*/ 0 w 127"/>
                <a:gd name="T11" fmla="*/ 18 h 97"/>
                <a:gd name="T12" fmla="*/ 18 w 127"/>
                <a:gd name="T13" fmla="*/ 0 h 97"/>
                <a:gd name="T14" fmla="*/ 47 w 127"/>
                <a:gd name="T15" fmla="*/ 16 h 97"/>
                <a:gd name="T16" fmla="*/ 127 w 127"/>
                <a:gd name="T17" fmla="*/ 3 h 97"/>
                <a:gd name="T18" fmla="*/ 118 w 127"/>
                <a:gd name="T19" fmla="*/ 29 h 97"/>
                <a:gd name="T20" fmla="*/ 71 w 127"/>
                <a:gd name="T21" fmla="*/ 45 h 97"/>
                <a:gd name="T22" fmla="*/ 107 w 127"/>
                <a:gd name="T23" fmla="*/ 78 h 97"/>
                <a:gd name="T24" fmla="*/ 59 w 127"/>
                <a:gd name="T25" fmla="*/ 94 h 97"/>
                <a:gd name="T26" fmla="*/ 60 w 127"/>
                <a:gd name="T27" fmla="*/ 97 h 97"/>
                <a:gd name="T28" fmla="*/ 7 w 127"/>
                <a:gd name="T29" fmla="*/ 25 h 97"/>
                <a:gd name="T30" fmla="*/ 7 w 127"/>
                <a:gd name="T31" fmla="*/ 25 h 97"/>
                <a:gd name="T32" fmla="*/ 59 w 127"/>
                <a:gd name="T33" fmla="*/ 59 h 97"/>
                <a:gd name="T34" fmla="*/ 59 w 127"/>
                <a:gd name="T35" fmla="*/ 87 h 97"/>
                <a:gd name="T36" fmla="*/ 94 w 127"/>
                <a:gd name="T37" fmla="*/ 76 h 97"/>
                <a:gd name="T38" fmla="*/ 59 w 127"/>
                <a:gd name="T39" fmla="*/ 42 h 97"/>
                <a:gd name="T40" fmla="*/ 113 w 127"/>
                <a:gd name="T41" fmla="*/ 24 h 97"/>
                <a:gd name="T42" fmla="*/ 117 w 127"/>
                <a:gd name="T43" fmla="*/ 11 h 97"/>
                <a:gd name="T44" fmla="*/ 46 w 127"/>
                <a:gd name="T45" fmla="*/ 22 h 97"/>
                <a:gd name="T46" fmla="*/ 20 w 127"/>
                <a:gd name="T47" fmla="*/ 8 h 97"/>
                <a:gd name="T48" fmla="*/ 7 w 127"/>
                <a:gd name="T49" fmla="*/ 21 h 97"/>
                <a:gd name="T50" fmla="*/ 7 w 127"/>
                <a:gd name="T51" fmla="*/ 2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7" h="97">
                  <a:moveTo>
                    <a:pt x="60" y="97"/>
                  </a:moveTo>
                  <a:lnTo>
                    <a:pt x="60" y="97"/>
                  </a:lnTo>
                  <a:lnTo>
                    <a:pt x="52" y="97"/>
                  </a:lnTo>
                  <a:lnTo>
                    <a:pt x="52" y="62"/>
                  </a:lnTo>
                  <a:lnTo>
                    <a:pt x="0" y="28"/>
                  </a:lnTo>
                  <a:lnTo>
                    <a:pt x="0" y="18"/>
                  </a:lnTo>
                  <a:lnTo>
                    <a:pt x="18" y="0"/>
                  </a:lnTo>
                  <a:lnTo>
                    <a:pt x="47" y="16"/>
                  </a:lnTo>
                  <a:lnTo>
                    <a:pt x="127" y="3"/>
                  </a:lnTo>
                  <a:lnTo>
                    <a:pt x="118" y="29"/>
                  </a:lnTo>
                  <a:lnTo>
                    <a:pt x="71" y="45"/>
                  </a:lnTo>
                  <a:lnTo>
                    <a:pt x="107" y="78"/>
                  </a:lnTo>
                  <a:lnTo>
                    <a:pt x="59" y="94"/>
                  </a:lnTo>
                  <a:lnTo>
                    <a:pt x="60" y="97"/>
                  </a:lnTo>
                  <a:close/>
                  <a:moveTo>
                    <a:pt x="7" y="25"/>
                  </a:moveTo>
                  <a:lnTo>
                    <a:pt x="7" y="25"/>
                  </a:lnTo>
                  <a:lnTo>
                    <a:pt x="59" y="59"/>
                  </a:lnTo>
                  <a:lnTo>
                    <a:pt x="59" y="87"/>
                  </a:lnTo>
                  <a:lnTo>
                    <a:pt x="94" y="76"/>
                  </a:lnTo>
                  <a:lnTo>
                    <a:pt x="59" y="42"/>
                  </a:lnTo>
                  <a:lnTo>
                    <a:pt x="113" y="24"/>
                  </a:lnTo>
                  <a:lnTo>
                    <a:pt x="117" y="11"/>
                  </a:lnTo>
                  <a:lnTo>
                    <a:pt x="46" y="22"/>
                  </a:lnTo>
                  <a:lnTo>
                    <a:pt x="20" y="8"/>
                  </a:lnTo>
                  <a:lnTo>
                    <a:pt x="7" y="21"/>
                  </a:lnTo>
                  <a:lnTo>
                    <a:pt x="7" y="25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5622" y="1799"/>
              <a:ext cx="70" cy="66"/>
            </a:xfrm>
            <a:custGeom>
              <a:avLst/>
              <a:gdLst>
                <a:gd name="T0" fmla="*/ 0 w 117"/>
                <a:gd name="T1" fmla="*/ 109 h 109"/>
                <a:gd name="T2" fmla="*/ 0 w 117"/>
                <a:gd name="T3" fmla="*/ 109 h 109"/>
                <a:gd name="T4" fmla="*/ 95 w 117"/>
                <a:gd name="T5" fmla="*/ 101 h 109"/>
                <a:gd name="T6" fmla="*/ 67 w 117"/>
                <a:gd name="T7" fmla="*/ 66 h 109"/>
                <a:gd name="T8" fmla="*/ 85 w 117"/>
                <a:gd name="T9" fmla="*/ 60 h 109"/>
                <a:gd name="T10" fmla="*/ 109 w 117"/>
                <a:gd name="T11" fmla="*/ 65 h 109"/>
                <a:gd name="T12" fmla="*/ 117 w 117"/>
                <a:gd name="T13" fmla="*/ 37 h 109"/>
                <a:gd name="T14" fmla="*/ 96 w 117"/>
                <a:gd name="T15" fmla="*/ 32 h 109"/>
                <a:gd name="T16" fmla="*/ 75 w 117"/>
                <a:gd name="T17" fmla="*/ 0 h 109"/>
                <a:gd name="T18" fmla="*/ 33 w 117"/>
                <a:gd name="T19" fmla="*/ 21 h 109"/>
                <a:gd name="T20" fmla="*/ 26 w 117"/>
                <a:gd name="T21" fmla="*/ 49 h 109"/>
                <a:gd name="T22" fmla="*/ 2 w 117"/>
                <a:gd name="T23" fmla="*/ 85 h 109"/>
                <a:gd name="T24" fmla="*/ 0 w 117"/>
                <a:gd name="T25" fmla="*/ 109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09">
                  <a:moveTo>
                    <a:pt x="0" y="109"/>
                  </a:moveTo>
                  <a:lnTo>
                    <a:pt x="0" y="109"/>
                  </a:lnTo>
                  <a:lnTo>
                    <a:pt x="95" y="101"/>
                  </a:lnTo>
                  <a:lnTo>
                    <a:pt x="67" y="66"/>
                  </a:lnTo>
                  <a:lnTo>
                    <a:pt x="85" y="60"/>
                  </a:lnTo>
                  <a:lnTo>
                    <a:pt x="109" y="65"/>
                  </a:lnTo>
                  <a:lnTo>
                    <a:pt x="117" y="37"/>
                  </a:lnTo>
                  <a:lnTo>
                    <a:pt x="96" y="32"/>
                  </a:lnTo>
                  <a:lnTo>
                    <a:pt x="75" y="0"/>
                  </a:lnTo>
                  <a:lnTo>
                    <a:pt x="33" y="21"/>
                  </a:lnTo>
                  <a:lnTo>
                    <a:pt x="26" y="49"/>
                  </a:lnTo>
                  <a:lnTo>
                    <a:pt x="2" y="85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" name="Freeform 55"/>
            <p:cNvSpPr>
              <a:spLocks noEditPoints="1"/>
            </p:cNvSpPr>
            <p:nvPr/>
          </p:nvSpPr>
          <p:spPr bwMode="auto">
            <a:xfrm>
              <a:off x="5620" y="1796"/>
              <a:ext cx="75" cy="71"/>
            </a:xfrm>
            <a:custGeom>
              <a:avLst/>
              <a:gdLst>
                <a:gd name="T0" fmla="*/ 0 w 125"/>
                <a:gd name="T1" fmla="*/ 118 h 118"/>
                <a:gd name="T2" fmla="*/ 0 w 125"/>
                <a:gd name="T3" fmla="*/ 118 h 118"/>
                <a:gd name="T4" fmla="*/ 3 w 125"/>
                <a:gd name="T5" fmla="*/ 88 h 118"/>
                <a:gd name="T6" fmla="*/ 27 w 125"/>
                <a:gd name="T7" fmla="*/ 53 h 118"/>
                <a:gd name="T8" fmla="*/ 34 w 125"/>
                <a:gd name="T9" fmla="*/ 24 h 118"/>
                <a:gd name="T10" fmla="*/ 80 w 125"/>
                <a:gd name="T11" fmla="*/ 0 h 118"/>
                <a:gd name="T12" fmla="*/ 102 w 125"/>
                <a:gd name="T13" fmla="*/ 34 h 118"/>
                <a:gd name="T14" fmla="*/ 125 w 125"/>
                <a:gd name="T15" fmla="*/ 39 h 118"/>
                <a:gd name="T16" fmla="*/ 115 w 125"/>
                <a:gd name="T17" fmla="*/ 74 h 118"/>
                <a:gd name="T18" fmla="*/ 89 w 125"/>
                <a:gd name="T19" fmla="*/ 68 h 118"/>
                <a:gd name="T20" fmla="*/ 77 w 125"/>
                <a:gd name="T21" fmla="*/ 72 h 118"/>
                <a:gd name="T22" fmla="*/ 105 w 125"/>
                <a:gd name="T23" fmla="*/ 108 h 118"/>
                <a:gd name="T24" fmla="*/ 0 w 125"/>
                <a:gd name="T25" fmla="*/ 118 h 118"/>
                <a:gd name="T26" fmla="*/ 9 w 125"/>
                <a:gd name="T27" fmla="*/ 91 h 118"/>
                <a:gd name="T28" fmla="*/ 9 w 125"/>
                <a:gd name="T29" fmla="*/ 91 h 118"/>
                <a:gd name="T30" fmla="*/ 7 w 125"/>
                <a:gd name="T31" fmla="*/ 110 h 118"/>
                <a:gd name="T32" fmla="*/ 92 w 125"/>
                <a:gd name="T33" fmla="*/ 103 h 118"/>
                <a:gd name="T34" fmla="*/ 65 w 125"/>
                <a:gd name="T35" fmla="*/ 69 h 118"/>
                <a:gd name="T36" fmla="*/ 89 w 125"/>
                <a:gd name="T37" fmla="*/ 61 h 118"/>
                <a:gd name="T38" fmla="*/ 111 w 125"/>
                <a:gd name="T39" fmla="*/ 66 h 118"/>
                <a:gd name="T40" fmla="*/ 117 w 125"/>
                <a:gd name="T41" fmla="*/ 44 h 118"/>
                <a:gd name="T42" fmla="*/ 98 w 125"/>
                <a:gd name="T43" fmla="*/ 40 h 118"/>
                <a:gd name="T44" fmla="*/ 78 w 125"/>
                <a:gd name="T45" fmla="*/ 9 h 118"/>
                <a:gd name="T46" fmla="*/ 40 w 125"/>
                <a:gd name="T47" fmla="*/ 28 h 118"/>
                <a:gd name="T48" fmla="*/ 33 w 125"/>
                <a:gd name="T49" fmla="*/ 56 h 118"/>
                <a:gd name="T50" fmla="*/ 9 w 125"/>
                <a:gd name="T51" fmla="*/ 9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5" h="118">
                  <a:moveTo>
                    <a:pt x="0" y="118"/>
                  </a:moveTo>
                  <a:lnTo>
                    <a:pt x="0" y="118"/>
                  </a:lnTo>
                  <a:lnTo>
                    <a:pt x="3" y="88"/>
                  </a:lnTo>
                  <a:lnTo>
                    <a:pt x="27" y="53"/>
                  </a:lnTo>
                  <a:lnTo>
                    <a:pt x="34" y="24"/>
                  </a:lnTo>
                  <a:lnTo>
                    <a:pt x="80" y="0"/>
                  </a:lnTo>
                  <a:lnTo>
                    <a:pt x="102" y="34"/>
                  </a:lnTo>
                  <a:lnTo>
                    <a:pt x="125" y="39"/>
                  </a:lnTo>
                  <a:lnTo>
                    <a:pt x="115" y="74"/>
                  </a:lnTo>
                  <a:lnTo>
                    <a:pt x="89" y="68"/>
                  </a:lnTo>
                  <a:lnTo>
                    <a:pt x="77" y="72"/>
                  </a:lnTo>
                  <a:lnTo>
                    <a:pt x="105" y="108"/>
                  </a:lnTo>
                  <a:lnTo>
                    <a:pt x="0" y="118"/>
                  </a:lnTo>
                  <a:close/>
                  <a:moveTo>
                    <a:pt x="9" y="91"/>
                  </a:moveTo>
                  <a:lnTo>
                    <a:pt x="9" y="91"/>
                  </a:lnTo>
                  <a:lnTo>
                    <a:pt x="7" y="110"/>
                  </a:lnTo>
                  <a:lnTo>
                    <a:pt x="92" y="103"/>
                  </a:lnTo>
                  <a:lnTo>
                    <a:pt x="65" y="69"/>
                  </a:lnTo>
                  <a:lnTo>
                    <a:pt x="89" y="61"/>
                  </a:lnTo>
                  <a:lnTo>
                    <a:pt x="111" y="66"/>
                  </a:lnTo>
                  <a:lnTo>
                    <a:pt x="117" y="44"/>
                  </a:lnTo>
                  <a:lnTo>
                    <a:pt x="98" y="40"/>
                  </a:lnTo>
                  <a:lnTo>
                    <a:pt x="78" y="9"/>
                  </a:lnTo>
                  <a:lnTo>
                    <a:pt x="40" y="28"/>
                  </a:lnTo>
                  <a:lnTo>
                    <a:pt x="33" y="56"/>
                  </a:lnTo>
                  <a:lnTo>
                    <a:pt x="9" y="91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" name="Freeform 56"/>
            <p:cNvSpPr>
              <a:spLocks noEditPoints="1"/>
            </p:cNvSpPr>
            <p:nvPr/>
          </p:nvSpPr>
          <p:spPr bwMode="auto">
            <a:xfrm>
              <a:off x="4742" y="1620"/>
              <a:ext cx="1084" cy="1196"/>
            </a:xfrm>
            <a:custGeom>
              <a:avLst/>
              <a:gdLst>
                <a:gd name="T0" fmla="*/ 1752 w 1804"/>
                <a:gd name="T1" fmla="*/ 252 h 1990"/>
                <a:gd name="T2" fmla="*/ 1651 w 1804"/>
                <a:gd name="T3" fmla="*/ 197 h 1990"/>
                <a:gd name="T4" fmla="*/ 1558 w 1804"/>
                <a:gd name="T5" fmla="*/ 56 h 1990"/>
                <a:gd name="T6" fmla="*/ 1364 w 1804"/>
                <a:gd name="T7" fmla="*/ 137 h 1990"/>
                <a:gd name="T8" fmla="*/ 1264 w 1804"/>
                <a:gd name="T9" fmla="*/ 98 h 1990"/>
                <a:gd name="T10" fmla="*/ 1192 w 1804"/>
                <a:gd name="T11" fmla="*/ 131 h 1990"/>
                <a:gd name="T12" fmla="*/ 1105 w 1804"/>
                <a:gd name="T13" fmla="*/ 74 h 1990"/>
                <a:gd name="T14" fmla="*/ 998 w 1804"/>
                <a:gd name="T15" fmla="*/ 32 h 1990"/>
                <a:gd name="T16" fmla="*/ 1007 w 1804"/>
                <a:gd name="T17" fmla="*/ 77 h 1990"/>
                <a:gd name="T18" fmla="*/ 1024 w 1804"/>
                <a:gd name="T19" fmla="*/ 167 h 1990"/>
                <a:gd name="T20" fmla="*/ 839 w 1804"/>
                <a:gd name="T21" fmla="*/ 162 h 1990"/>
                <a:gd name="T22" fmla="*/ 674 w 1804"/>
                <a:gd name="T23" fmla="*/ 152 h 1990"/>
                <a:gd name="T24" fmla="*/ 433 w 1804"/>
                <a:gd name="T25" fmla="*/ 142 h 1990"/>
                <a:gd name="T26" fmla="*/ 500 w 1804"/>
                <a:gd name="T27" fmla="*/ 250 h 1990"/>
                <a:gd name="T28" fmla="*/ 456 w 1804"/>
                <a:gd name="T29" fmla="*/ 288 h 1990"/>
                <a:gd name="T30" fmla="*/ 364 w 1804"/>
                <a:gd name="T31" fmla="*/ 383 h 1990"/>
                <a:gd name="T32" fmla="*/ 367 w 1804"/>
                <a:gd name="T33" fmla="*/ 698 h 1990"/>
                <a:gd name="T34" fmla="*/ 184 w 1804"/>
                <a:gd name="T35" fmla="*/ 867 h 1990"/>
                <a:gd name="T36" fmla="*/ 0 w 1804"/>
                <a:gd name="T37" fmla="*/ 924 h 1990"/>
                <a:gd name="T38" fmla="*/ 302 w 1804"/>
                <a:gd name="T39" fmla="*/ 970 h 1990"/>
                <a:gd name="T40" fmla="*/ 364 w 1804"/>
                <a:gd name="T41" fmla="*/ 1088 h 1990"/>
                <a:gd name="T42" fmla="*/ 607 w 1804"/>
                <a:gd name="T43" fmla="*/ 1231 h 1990"/>
                <a:gd name="T44" fmla="*/ 821 w 1804"/>
                <a:gd name="T45" fmla="*/ 1244 h 1990"/>
                <a:gd name="T46" fmla="*/ 722 w 1804"/>
                <a:gd name="T47" fmla="*/ 1506 h 1990"/>
                <a:gd name="T48" fmla="*/ 924 w 1804"/>
                <a:gd name="T49" fmla="*/ 1530 h 1990"/>
                <a:gd name="T50" fmla="*/ 961 w 1804"/>
                <a:gd name="T51" fmla="*/ 1874 h 1990"/>
                <a:gd name="T52" fmla="*/ 1307 w 1804"/>
                <a:gd name="T53" fmla="*/ 1926 h 1990"/>
                <a:gd name="T54" fmla="*/ 1417 w 1804"/>
                <a:gd name="T55" fmla="*/ 1941 h 1990"/>
                <a:gd name="T56" fmla="*/ 1519 w 1804"/>
                <a:gd name="T57" fmla="*/ 1741 h 1990"/>
                <a:gd name="T58" fmla="*/ 1497 w 1804"/>
                <a:gd name="T59" fmla="*/ 1575 h 1990"/>
                <a:gd name="T60" fmla="*/ 1422 w 1804"/>
                <a:gd name="T61" fmla="*/ 1451 h 1990"/>
                <a:gd name="T62" fmla="*/ 1498 w 1804"/>
                <a:gd name="T63" fmla="*/ 1324 h 1990"/>
                <a:gd name="T64" fmla="*/ 1454 w 1804"/>
                <a:gd name="T65" fmla="*/ 1130 h 1990"/>
                <a:gd name="T66" fmla="*/ 1455 w 1804"/>
                <a:gd name="T67" fmla="*/ 973 h 1990"/>
                <a:gd name="T68" fmla="*/ 1544 w 1804"/>
                <a:gd name="T69" fmla="*/ 758 h 1990"/>
                <a:gd name="T70" fmla="*/ 1655 w 1804"/>
                <a:gd name="T71" fmla="*/ 551 h 1990"/>
                <a:gd name="T72" fmla="*/ 1804 w 1804"/>
                <a:gd name="T73" fmla="*/ 408 h 1990"/>
                <a:gd name="T74" fmla="*/ 1606 w 1804"/>
                <a:gd name="T75" fmla="*/ 284 h 1990"/>
                <a:gd name="T76" fmla="*/ 1616 w 1804"/>
                <a:gd name="T77" fmla="*/ 357 h 1990"/>
                <a:gd name="T78" fmla="*/ 1550 w 1804"/>
                <a:gd name="T79" fmla="*/ 358 h 1990"/>
                <a:gd name="T80" fmla="*/ 1498 w 1804"/>
                <a:gd name="T81" fmla="*/ 319 h 1990"/>
                <a:gd name="T82" fmla="*/ 1454 w 1804"/>
                <a:gd name="T83" fmla="*/ 530 h 1990"/>
                <a:gd name="T84" fmla="*/ 1445 w 1804"/>
                <a:gd name="T85" fmla="*/ 677 h 1990"/>
                <a:gd name="T86" fmla="*/ 1253 w 1804"/>
                <a:gd name="T87" fmla="*/ 891 h 1990"/>
                <a:gd name="T88" fmla="*/ 1060 w 1804"/>
                <a:gd name="T89" fmla="*/ 830 h 1990"/>
                <a:gd name="T90" fmla="*/ 954 w 1804"/>
                <a:gd name="T91" fmla="*/ 819 h 1990"/>
                <a:gd name="T92" fmla="*/ 869 w 1804"/>
                <a:gd name="T93" fmla="*/ 685 h 1990"/>
                <a:gd name="T94" fmla="*/ 827 w 1804"/>
                <a:gd name="T95" fmla="*/ 564 h 1990"/>
                <a:gd name="T96" fmla="*/ 893 w 1804"/>
                <a:gd name="T97" fmla="*/ 441 h 1990"/>
                <a:gd name="T98" fmla="*/ 1180 w 1804"/>
                <a:gd name="T99" fmla="*/ 374 h 1990"/>
                <a:gd name="T100" fmla="*/ 1376 w 1804"/>
                <a:gd name="T101" fmla="*/ 277 h 1990"/>
                <a:gd name="T102" fmla="*/ 1496 w 1804"/>
                <a:gd name="T103" fmla="*/ 196 h 1990"/>
                <a:gd name="T104" fmla="*/ 1568 w 1804"/>
                <a:gd name="T105" fmla="*/ 196 h 1990"/>
                <a:gd name="T106" fmla="*/ 1702 w 1804"/>
                <a:gd name="T107" fmla="*/ 265 h 1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04" h="1990">
                  <a:moveTo>
                    <a:pt x="1757" y="369"/>
                  </a:moveTo>
                  <a:lnTo>
                    <a:pt x="1757" y="369"/>
                  </a:lnTo>
                  <a:lnTo>
                    <a:pt x="1755" y="332"/>
                  </a:lnTo>
                  <a:lnTo>
                    <a:pt x="1739" y="277"/>
                  </a:lnTo>
                  <a:lnTo>
                    <a:pt x="1752" y="252"/>
                  </a:lnTo>
                  <a:lnTo>
                    <a:pt x="1762" y="219"/>
                  </a:lnTo>
                  <a:lnTo>
                    <a:pt x="1692" y="209"/>
                  </a:lnTo>
                  <a:lnTo>
                    <a:pt x="1685" y="186"/>
                  </a:lnTo>
                  <a:lnTo>
                    <a:pt x="1659" y="178"/>
                  </a:lnTo>
                  <a:lnTo>
                    <a:pt x="1651" y="197"/>
                  </a:lnTo>
                  <a:lnTo>
                    <a:pt x="1634" y="190"/>
                  </a:lnTo>
                  <a:lnTo>
                    <a:pt x="1610" y="134"/>
                  </a:lnTo>
                  <a:lnTo>
                    <a:pt x="1595" y="124"/>
                  </a:lnTo>
                  <a:lnTo>
                    <a:pt x="1569" y="104"/>
                  </a:lnTo>
                  <a:lnTo>
                    <a:pt x="1558" y="56"/>
                  </a:lnTo>
                  <a:cubicBezTo>
                    <a:pt x="1558" y="56"/>
                    <a:pt x="1499" y="72"/>
                    <a:pt x="1492" y="73"/>
                  </a:cubicBezTo>
                  <a:lnTo>
                    <a:pt x="1492" y="73"/>
                  </a:lnTo>
                  <a:cubicBezTo>
                    <a:pt x="1486" y="74"/>
                    <a:pt x="1412" y="100"/>
                    <a:pt x="1405" y="102"/>
                  </a:cubicBezTo>
                  <a:cubicBezTo>
                    <a:pt x="1397" y="105"/>
                    <a:pt x="1389" y="121"/>
                    <a:pt x="1389" y="121"/>
                  </a:cubicBezTo>
                  <a:lnTo>
                    <a:pt x="1364" y="137"/>
                  </a:lnTo>
                  <a:lnTo>
                    <a:pt x="1333" y="113"/>
                  </a:lnTo>
                  <a:lnTo>
                    <a:pt x="1332" y="86"/>
                  </a:lnTo>
                  <a:lnTo>
                    <a:pt x="1304" y="71"/>
                  </a:lnTo>
                  <a:lnTo>
                    <a:pt x="1276" y="102"/>
                  </a:lnTo>
                  <a:lnTo>
                    <a:pt x="1264" y="98"/>
                  </a:lnTo>
                  <a:lnTo>
                    <a:pt x="1244" y="111"/>
                  </a:lnTo>
                  <a:lnTo>
                    <a:pt x="1231" y="159"/>
                  </a:lnTo>
                  <a:lnTo>
                    <a:pt x="1215" y="162"/>
                  </a:lnTo>
                  <a:lnTo>
                    <a:pt x="1210" y="149"/>
                  </a:lnTo>
                  <a:lnTo>
                    <a:pt x="1192" y="131"/>
                  </a:lnTo>
                  <a:lnTo>
                    <a:pt x="1177" y="138"/>
                  </a:lnTo>
                  <a:lnTo>
                    <a:pt x="1178" y="94"/>
                  </a:lnTo>
                  <a:lnTo>
                    <a:pt x="1158" y="89"/>
                  </a:lnTo>
                  <a:lnTo>
                    <a:pt x="1103" y="93"/>
                  </a:lnTo>
                  <a:lnTo>
                    <a:pt x="1105" y="74"/>
                  </a:lnTo>
                  <a:lnTo>
                    <a:pt x="1136" y="41"/>
                  </a:lnTo>
                  <a:lnTo>
                    <a:pt x="1114" y="33"/>
                  </a:lnTo>
                  <a:lnTo>
                    <a:pt x="1104" y="0"/>
                  </a:lnTo>
                  <a:lnTo>
                    <a:pt x="1010" y="28"/>
                  </a:lnTo>
                  <a:lnTo>
                    <a:pt x="998" y="32"/>
                  </a:lnTo>
                  <a:lnTo>
                    <a:pt x="987" y="36"/>
                  </a:lnTo>
                  <a:lnTo>
                    <a:pt x="989" y="54"/>
                  </a:lnTo>
                  <a:lnTo>
                    <a:pt x="960" y="63"/>
                  </a:lnTo>
                  <a:lnTo>
                    <a:pt x="972" y="78"/>
                  </a:lnTo>
                  <a:lnTo>
                    <a:pt x="1007" y="77"/>
                  </a:lnTo>
                  <a:lnTo>
                    <a:pt x="1031" y="50"/>
                  </a:lnTo>
                  <a:lnTo>
                    <a:pt x="1059" y="70"/>
                  </a:lnTo>
                  <a:lnTo>
                    <a:pt x="1042" y="93"/>
                  </a:lnTo>
                  <a:lnTo>
                    <a:pt x="1069" y="125"/>
                  </a:lnTo>
                  <a:lnTo>
                    <a:pt x="1024" y="167"/>
                  </a:lnTo>
                  <a:lnTo>
                    <a:pt x="987" y="150"/>
                  </a:lnTo>
                  <a:lnTo>
                    <a:pt x="926" y="178"/>
                  </a:lnTo>
                  <a:lnTo>
                    <a:pt x="909" y="156"/>
                  </a:lnTo>
                  <a:lnTo>
                    <a:pt x="897" y="158"/>
                  </a:lnTo>
                  <a:lnTo>
                    <a:pt x="839" y="162"/>
                  </a:lnTo>
                  <a:lnTo>
                    <a:pt x="840" y="134"/>
                  </a:lnTo>
                  <a:lnTo>
                    <a:pt x="773" y="112"/>
                  </a:lnTo>
                  <a:lnTo>
                    <a:pt x="748" y="91"/>
                  </a:lnTo>
                  <a:lnTo>
                    <a:pt x="729" y="140"/>
                  </a:lnTo>
                  <a:lnTo>
                    <a:pt x="674" y="152"/>
                  </a:lnTo>
                  <a:lnTo>
                    <a:pt x="596" y="159"/>
                  </a:lnTo>
                  <a:lnTo>
                    <a:pt x="573" y="122"/>
                  </a:lnTo>
                  <a:lnTo>
                    <a:pt x="523" y="147"/>
                  </a:lnTo>
                  <a:lnTo>
                    <a:pt x="494" y="122"/>
                  </a:lnTo>
                  <a:lnTo>
                    <a:pt x="433" y="142"/>
                  </a:lnTo>
                  <a:lnTo>
                    <a:pt x="430" y="187"/>
                  </a:lnTo>
                  <a:lnTo>
                    <a:pt x="470" y="212"/>
                  </a:lnTo>
                  <a:lnTo>
                    <a:pt x="467" y="227"/>
                  </a:lnTo>
                  <a:lnTo>
                    <a:pt x="465" y="240"/>
                  </a:lnTo>
                  <a:lnTo>
                    <a:pt x="500" y="250"/>
                  </a:lnTo>
                  <a:lnTo>
                    <a:pt x="540" y="271"/>
                  </a:lnTo>
                  <a:lnTo>
                    <a:pt x="518" y="280"/>
                  </a:lnTo>
                  <a:lnTo>
                    <a:pt x="489" y="287"/>
                  </a:lnTo>
                  <a:lnTo>
                    <a:pt x="481" y="306"/>
                  </a:lnTo>
                  <a:lnTo>
                    <a:pt x="456" y="288"/>
                  </a:lnTo>
                  <a:lnTo>
                    <a:pt x="436" y="312"/>
                  </a:lnTo>
                  <a:lnTo>
                    <a:pt x="409" y="308"/>
                  </a:lnTo>
                  <a:lnTo>
                    <a:pt x="385" y="326"/>
                  </a:lnTo>
                  <a:lnTo>
                    <a:pt x="392" y="373"/>
                  </a:lnTo>
                  <a:lnTo>
                    <a:pt x="364" y="383"/>
                  </a:lnTo>
                  <a:lnTo>
                    <a:pt x="355" y="443"/>
                  </a:lnTo>
                  <a:lnTo>
                    <a:pt x="298" y="491"/>
                  </a:lnTo>
                  <a:lnTo>
                    <a:pt x="361" y="580"/>
                  </a:lnTo>
                  <a:lnTo>
                    <a:pt x="387" y="661"/>
                  </a:lnTo>
                  <a:lnTo>
                    <a:pt x="367" y="698"/>
                  </a:lnTo>
                  <a:lnTo>
                    <a:pt x="330" y="707"/>
                  </a:lnTo>
                  <a:lnTo>
                    <a:pt x="288" y="762"/>
                  </a:lnTo>
                  <a:lnTo>
                    <a:pt x="314" y="779"/>
                  </a:lnTo>
                  <a:lnTo>
                    <a:pt x="288" y="841"/>
                  </a:lnTo>
                  <a:lnTo>
                    <a:pt x="184" y="867"/>
                  </a:lnTo>
                  <a:lnTo>
                    <a:pt x="154" y="890"/>
                  </a:lnTo>
                  <a:lnTo>
                    <a:pt x="67" y="876"/>
                  </a:lnTo>
                  <a:lnTo>
                    <a:pt x="27" y="884"/>
                  </a:lnTo>
                  <a:lnTo>
                    <a:pt x="0" y="912"/>
                  </a:lnTo>
                  <a:lnTo>
                    <a:pt x="0" y="924"/>
                  </a:lnTo>
                  <a:lnTo>
                    <a:pt x="17" y="948"/>
                  </a:lnTo>
                  <a:lnTo>
                    <a:pt x="46" y="974"/>
                  </a:lnTo>
                  <a:lnTo>
                    <a:pt x="98" y="996"/>
                  </a:lnTo>
                  <a:lnTo>
                    <a:pt x="215" y="986"/>
                  </a:lnTo>
                  <a:lnTo>
                    <a:pt x="302" y="970"/>
                  </a:lnTo>
                  <a:lnTo>
                    <a:pt x="353" y="971"/>
                  </a:lnTo>
                  <a:lnTo>
                    <a:pt x="370" y="985"/>
                  </a:lnTo>
                  <a:lnTo>
                    <a:pt x="337" y="1026"/>
                  </a:lnTo>
                  <a:lnTo>
                    <a:pt x="347" y="1073"/>
                  </a:lnTo>
                  <a:lnTo>
                    <a:pt x="364" y="1088"/>
                  </a:lnTo>
                  <a:lnTo>
                    <a:pt x="386" y="1074"/>
                  </a:lnTo>
                  <a:lnTo>
                    <a:pt x="437" y="1104"/>
                  </a:lnTo>
                  <a:lnTo>
                    <a:pt x="443" y="1108"/>
                  </a:lnTo>
                  <a:lnTo>
                    <a:pt x="533" y="1198"/>
                  </a:lnTo>
                  <a:lnTo>
                    <a:pt x="607" y="1231"/>
                  </a:lnTo>
                  <a:lnTo>
                    <a:pt x="634" y="1222"/>
                  </a:lnTo>
                  <a:lnTo>
                    <a:pt x="655" y="1225"/>
                  </a:lnTo>
                  <a:lnTo>
                    <a:pt x="687" y="1222"/>
                  </a:lnTo>
                  <a:lnTo>
                    <a:pt x="751" y="1231"/>
                  </a:lnTo>
                  <a:lnTo>
                    <a:pt x="821" y="1244"/>
                  </a:lnTo>
                  <a:lnTo>
                    <a:pt x="822" y="1269"/>
                  </a:lnTo>
                  <a:lnTo>
                    <a:pt x="829" y="1365"/>
                  </a:lnTo>
                  <a:lnTo>
                    <a:pt x="834" y="1419"/>
                  </a:lnTo>
                  <a:lnTo>
                    <a:pt x="809" y="1436"/>
                  </a:lnTo>
                  <a:lnTo>
                    <a:pt x="722" y="1506"/>
                  </a:lnTo>
                  <a:lnTo>
                    <a:pt x="760" y="1532"/>
                  </a:lnTo>
                  <a:lnTo>
                    <a:pt x="811" y="1544"/>
                  </a:lnTo>
                  <a:lnTo>
                    <a:pt x="846" y="1509"/>
                  </a:lnTo>
                  <a:lnTo>
                    <a:pt x="893" y="1520"/>
                  </a:lnTo>
                  <a:lnTo>
                    <a:pt x="924" y="1530"/>
                  </a:lnTo>
                  <a:lnTo>
                    <a:pt x="960" y="1624"/>
                  </a:lnTo>
                  <a:lnTo>
                    <a:pt x="938" y="1742"/>
                  </a:lnTo>
                  <a:lnTo>
                    <a:pt x="931" y="1775"/>
                  </a:lnTo>
                  <a:lnTo>
                    <a:pt x="968" y="1841"/>
                  </a:lnTo>
                  <a:lnTo>
                    <a:pt x="961" y="1874"/>
                  </a:lnTo>
                  <a:lnTo>
                    <a:pt x="997" y="1899"/>
                  </a:lnTo>
                  <a:lnTo>
                    <a:pt x="1054" y="1895"/>
                  </a:lnTo>
                  <a:lnTo>
                    <a:pt x="1155" y="1916"/>
                  </a:lnTo>
                  <a:lnTo>
                    <a:pt x="1225" y="1924"/>
                  </a:lnTo>
                  <a:lnTo>
                    <a:pt x="1307" y="1926"/>
                  </a:lnTo>
                  <a:lnTo>
                    <a:pt x="1312" y="1931"/>
                  </a:lnTo>
                  <a:lnTo>
                    <a:pt x="1368" y="1982"/>
                  </a:lnTo>
                  <a:lnTo>
                    <a:pt x="1376" y="1990"/>
                  </a:lnTo>
                  <a:lnTo>
                    <a:pt x="1402" y="1957"/>
                  </a:lnTo>
                  <a:lnTo>
                    <a:pt x="1417" y="1941"/>
                  </a:lnTo>
                  <a:lnTo>
                    <a:pt x="1415" y="1913"/>
                  </a:lnTo>
                  <a:lnTo>
                    <a:pt x="1441" y="1882"/>
                  </a:lnTo>
                  <a:lnTo>
                    <a:pt x="1474" y="1775"/>
                  </a:lnTo>
                  <a:lnTo>
                    <a:pt x="1480" y="1748"/>
                  </a:lnTo>
                  <a:lnTo>
                    <a:pt x="1519" y="1741"/>
                  </a:lnTo>
                  <a:lnTo>
                    <a:pt x="1529" y="1689"/>
                  </a:lnTo>
                  <a:lnTo>
                    <a:pt x="1573" y="1676"/>
                  </a:lnTo>
                  <a:lnTo>
                    <a:pt x="1569" y="1670"/>
                  </a:lnTo>
                  <a:lnTo>
                    <a:pt x="1522" y="1608"/>
                  </a:lnTo>
                  <a:lnTo>
                    <a:pt x="1497" y="1575"/>
                  </a:lnTo>
                  <a:lnTo>
                    <a:pt x="1483" y="1551"/>
                  </a:lnTo>
                  <a:lnTo>
                    <a:pt x="1457" y="1505"/>
                  </a:lnTo>
                  <a:lnTo>
                    <a:pt x="1442" y="1485"/>
                  </a:lnTo>
                  <a:lnTo>
                    <a:pt x="1425" y="1459"/>
                  </a:lnTo>
                  <a:lnTo>
                    <a:pt x="1422" y="1451"/>
                  </a:lnTo>
                  <a:lnTo>
                    <a:pt x="1420" y="1426"/>
                  </a:lnTo>
                  <a:lnTo>
                    <a:pt x="1418" y="1399"/>
                  </a:lnTo>
                  <a:lnTo>
                    <a:pt x="1464" y="1369"/>
                  </a:lnTo>
                  <a:lnTo>
                    <a:pt x="1496" y="1348"/>
                  </a:lnTo>
                  <a:lnTo>
                    <a:pt x="1498" y="1324"/>
                  </a:lnTo>
                  <a:lnTo>
                    <a:pt x="1501" y="1256"/>
                  </a:lnTo>
                  <a:lnTo>
                    <a:pt x="1497" y="1236"/>
                  </a:lnTo>
                  <a:lnTo>
                    <a:pt x="1482" y="1194"/>
                  </a:lnTo>
                  <a:lnTo>
                    <a:pt x="1471" y="1160"/>
                  </a:lnTo>
                  <a:lnTo>
                    <a:pt x="1454" y="1130"/>
                  </a:lnTo>
                  <a:lnTo>
                    <a:pt x="1437" y="1078"/>
                  </a:lnTo>
                  <a:lnTo>
                    <a:pt x="1436" y="1030"/>
                  </a:lnTo>
                  <a:lnTo>
                    <a:pt x="1441" y="1006"/>
                  </a:lnTo>
                  <a:lnTo>
                    <a:pt x="1453" y="979"/>
                  </a:lnTo>
                  <a:lnTo>
                    <a:pt x="1455" y="973"/>
                  </a:lnTo>
                  <a:lnTo>
                    <a:pt x="1480" y="902"/>
                  </a:lnTo>
                  <a:lnTo>
                    <a:pt x="1495" y="855"/>
                  </a:lnTo>
                  <a:lnTo>
                    <a:pt x="1518" y="786"/>
                  </a:lnTo>
                  <a:lnTo>
                    <a:pt x="1521" y="783"/>
                  </a:lnTo>
                  <a:lnTo>
                    <a:pt x="1544" y="758"/>
                  </a:lnTo>
                  <a:lnTo>
                    <a:pt x="1559" y="732"/>
                  </a:lnTo>
                  <a:lnTo>
                    <a:pt x="1588" y="679"/>
                  </a:lnTo>
                  <a:lnTo>
                    <a:pt x="1631" y="641"/>
                  </a:lnTo>
                  <a:lnTo>
                    <a:pt x="1647" y="579"/>
                  </a:lnTo>
                  <a:lnTo>
                    <a:pt x="1655" y="551"/>
                  </a:lnTo>
                  <a:lnTo>
                    <a:pt x="1684" y="513"/>
                  </a:lnTo>
                  <a:lnTo>
                    <a:pt x="1704" y="487"/>
                  </a:lnTo>
                  <a:lnTo>
                    <a:pt x="1773" y="476"/>
                  </a:lnTo>
                  <a:lnTo>
                    <a:pt x="1802" y="441"/>
                  </a:lnTo>
                  <a:lnTo>
                    <a:pt x="1804" y="408"/>
                  </a:lnTo>
                  <a:lnTo>
                    <a:pt x="1757" y="369"/>
                  </a:lnTo>
                  <a:close/>
                  <a:moveTo>
                    <a:pt x="1702" y="265"/>
                  </a:moveTo>
                  <a:lnTo>
                    <a:pt x="1702" y="265"/>
                  </a:lnTo>
                  <a:lnTo>
                    <a:pt x="1682" y="272"/>
                  </a:lnTo>
                  <a:lnTo>
                    <a:pt x="1606" y="284"/>
                  </a:lnTo>
                  <a:lnTo>
                    <a:pt x="1579" y="269"/>
                  </a:lnTo>
                  <a:lnTo>
                    <a:pt x="1564" y="285"/>
                  </a:lnTo>
                  <a:lnTo>
                    <a:pt x="1563" y="291"/>
                  </a:lnTo>
                  <a:lnTo>
                    <a:pt x="1615" y="325"/>
                  </a:lnTo>
                  <a:lnTo>
                    <a:pt x="1616" y="357"/>
                  </a:lnTo>
                  <a:lnTo>
                    <a:pt x="1616" y="359"/>
                  </a:lnTo>
                  <a:lnTo>
                    <a:pt x="1584" y="386"/>
                  </a:lnTo>
                  <a:lnTo>
                    <a:pt x="1560" y="399"/>
                  </a:lnTo>
                  <a:lnTo>
                    <a:pt x="1532" y="364"/>
                  </a:lnTo>
                  <a:lnTo>
                    <a:pt x="1550" y="358"/>
                  </a:lnTo>
                  <a:lnTo>
                    <a:pt x="1574" y="363"/>
                  </a:lnTo>
                  <a:lnTo>
                    <a:pt x="1582" y="335"/>
                  </a:lnTo>
                  <a:lnTo>
                    <a:pt x="1561" y="330"/>
                  </a:lnTo>
                  <a:lnTo>
                    <a:pt x="1540" y="298"/>
                  </a:lnTo>
                  <a:lnTo>
                    <a:pt x="1498" y="319"/>
                  </a:lnTo>
                  <a:lnTo>
                    <a:pt x="1491" y="347"/>
                  </a:lnTo>
                  <a:lnTo>
                    <a:pt x="1467" y="383"/>
                  </a:lnTo>
                  <a:lnTo>
                    <a:pt x="1464" y="407"/>
                  </a:lnTo>
                  <a:lnTo>
                    <a:pt x="1462" y="412"/>
                  </a:lnTo>
                  <a:lnTo>
                    <a:pt x="1454" y="530"/>
                  </a:lnTo>
                  <a:lnTo>
                    <a:pt x="1455" y="551"/>
                  </a:lnTo>
                  <a:lnTo>
                    <a:pt x="1456" y="582"/>
                  </a:lnTo>
                  <a:lnTo>
                    <a:pt x="1452" y="618"/>
                  </a:lnTo>
                  <a:lnTo>
                    <a:pt x="1448" y="651"/>
                  </a:lnTo>
                  <a:lnTo>
                    <a:pt x="1445" y="677"/>
                  </a:lnTo>
                  <a:lnTo>
                    <a:pt x="1425" y="710"/>
                  </a:lnTo>
                  <a:lnTo>
                    <a:pt x="1424" y="745"/>
                  </a:lnTo>
                  <a:lnTo>
                    <a:pt x="1397" y="780"/>
                  </a:lnTo>
                  <a:lnTo>
                    <a:pt x="1312" y="846"/>
                  </a:lnTo>
                  <a:lnTo>
                    <a:pt x="1253" y="891"/>
                  </a:lnTo>
                  <a:lnTo>
                    <a:pt x="1214" y="902"/>
                  </a:lnTo>
                  <a:lnTo>
                    <a:pt x="1190" y="884"/>
                  </a:lnTo>
                  <a:lnTo>
                    <a:pt x="1131" y="857"/>
                  </a:lnTo>
                  <a:lnTo>
                    <a:pt x="1090" y="868"/>
                  </a:lnTo>
                  <a:lnTo>
                    <a:pt x="1060" y="830"/>
                  </a:lnTo>
                  <a:lnTo>
                    <a:pt x="1037" y="835"/>
                  </a:lnTo>
                  <a:lnTo>
                    <a:pt x="1029" y="829"/>
                  </a:lnTo>
                  <a:lnTo>
                    <a:pt x="1011" y="815"/>
                  </a:lnTo>
                  <a:lnTo>
                    <a:pt x="988" y="797"/>
                  </a:lnTo>
                  <a:lnTo>
                    <a:pt x="954" y="819"/>
                  </a:lnTo>
                  <a:lnTo>
                    <a:pt x="905" y="813"/>
                  </a:lnTo>
                  <a:lnTo>
                    <a:pt x="870" y="794"/>
                  </a:lnTo>
                  <a:lnTo>
                    <a:pt x="847" y="782"/>
                  </a:lnTo>
                  <a:lnTo>
                    <a:pt x="884" y="731"/>
                  </a:lnTo>
                  <a:lnTo>
                    <a:pt x="869" y="685"/>
                  </a:lnTo>
                  <a:lnTo>
                    <a:pt x="852" y="646"/>
                  </a:lnTo>
                  <a:lnTo>
                    <a:pt x="900" y="611"/>
                  </a:lnTo>
                  <a:lnTo>
                    <a:pt x="881" y="580"/>
                  </a:lnTo>
                  <a:lnTo>
                    <a:pt x="844" y="591"/>
                  </a:lnTo>
                  <a:lnTo>
                    <a:pt x="827" y="564"/>
                  </a:lnTo>
                  <a:lnTo>
                    <a:pt x="810" y="520"/>
                  </a:lnTo>
                  <a:lnTo>
                    <a:pt x="849" y="518"/>
                  </a:lnTo>
                  <a:lnTo>
                    <a:pt x="871" y="487"/>
                  </a:lnTo>
                  <a:lnTo>
                    <a:pt x="866" y="452"/>
                  </a:lnTo>
                  <a:lnTo>
                    <a:pt x="893" y="441"/>
                  </a:lnTo>
                  <a:lnTo>
                    <a:pt x="893" y="411"/>
                  </a:lnTo>
                  <a:lnTo>
                    <a:pt x="1020" y="411"/>
                  </a:lnTo>
                  <a:lnTo>
                    <a:pt x="1085" y="399"/>
                  </a:lnTo>
                  <a:lnTo>
                    <a:pt x="1115" y="401"/>
                  </a:lnTo>
                  <a:lnTo>
                    <a:pt x="1180" y="374"/>
                  </a:lnTo>
                  <a:lnTo>
                    <a:pt x="1233" y="394"/>
                  </a:lnTo>
                  <a:lnTo>
                    <a:pt x="1291" y="373"/>
                  </a:lnTo>
                  <a:lnTo>
                    <a:pt x="1308" y="290"/>
                  </a:lnTo>
                  <a:lnTo>
                    <a:pt x="1344" y="299"/>
                  </a:lnTo>
                  <a:lnTo>
                    <a:pt x="1376" y="277"/>
                  </a:lnTo>
                  <a:lnTo>
                    <a:pt x="1424" y="265"/>
                  </a:lnTo>
                  <a:lnTo>
                    <a:pt x="1458" y="240"/>
                  </a:lnTo>
                  <a:lnTo>
                    <a:pt x="1491" y="233"/>
                  </a:lnTo>
                  <a:lnTo>
                    <a:pt x="1495" y="207"/>
                  </a:lnTo>
                  <a:lnTo>
                    <a:pt x="1496" y="196"/>
                  </a:lnTo>
                  <a:lnTo>
                    <a:pt x="1507" y="183"/>
                  </a:lnTo>
                  <a:lnTo>
                    <a:pt x="1532" y="178"/>
                  </a:lnTo>
                  <a:lnTo>
                    <a:pt x="1535" y="194"/>
                  </a:lnTo>
                  <a:lnTo>
                    <a:pt x="1549" y="193"/>
                  </a:lnTo>
                  <a:lnTo>
                    <a:pt x="1568" y="196"/>
                  </a:lnTo>
                  <a:lnTo>
                    <a:pt x="1605" y="196"/>
                  </a:lnTo>
                  <a:lnTo>
                    <a:pt x="1624" y="206"/>
                  </a:lnTo>
                  <a:lnTo>
                    <a:pt x="1624" y="210"/>
                  </a:lnTo>
                  <a:lnTo>
                    <a:pt x="1710" y="262"/>
                  </a:lnTo>
                  <a:lnTo>
                    <a:pt x="1702" y="26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" name="Freeform 57"/>
            <p:cNvSpPr>
              <a:spLocks noEditPoints="1"/>
            </p:cNvSpPr>
            <p:nvPr/>
          </p:nvSpPr>
          <p:spPr bwMode="auto">
            <a:xfrm>
              <a:off x="4740" y="1617"/>
              <a:ext cx="1088" cy="1202"/>
            </a:xfrm>
            <a:custGeom>
              <a:avLst/>
              <a:gdLst>
                <a:gd name="T0" fmla="*/ 961 w 1811"/>
                <a:gd name="T1" fmla="*/ 1881 h 2000"/>
                <a:gd name="T2" fmla="*/ 816 w 1811"/>
                <a:gd name="T3" fmla="*/ 1553 h 2000"/>
                <a:gd name="T4" fmla="*/ 691 w 1811"/>
                <a:gd name="T5" fmla="*/ 1230 h 2000"/>
                <a:gd name="T6" fmla="*/ 368 w 1811"/>
                <a:gd name="T7" fmla="*/ 1097 h 2000"/>
                <a:gd name="T8" fmla="*/ 48 w 1811"/>
                <a:gd name="T9" fmla="*/ 982 h 2000"/>
                <a:gd name="T10" fmla="*/ 187 w 1811"/>
                <a:gd name="T11" fmla="*/ 869 h 2000"/>
                <a:gd name="T12" fmla="*/ 298 w 1811"/>
                <a:gd name="T13" fmla="*/ 495 h 2000"/>
                <a:gd name="T14" fmla="*/ 484 w 1811"/>
                <a:gd name="T15" fmla="*/ 306 h 2000"/>
                <a:gd name="T16" fmla="*/ 434 w 1811"/>
                <a:gd name="T17" fmla="*/ 145 h 2000"/>
                <a:gd name="T18" fmla="*/ 779 w 1811"/>
                <a:gd name="T19" fmla="*/ 114 h 2000"/>
                <a:gd name="T20" fmla="*/ 1069 w 1811"/>
                <a:gd name="T21" fmla="*/ 129 h 2000"/>
                <a:gd name="T22" fmla="*/ 988 w 1811"/>
                <a:gd name="T23" fmla="*/ 38 h 2000"/>
                <a:gd name="T24" fmla="*/ 1186 w 1811"/>
                <a:gd name="T25" fmla="*/ 97 h 2000"/>
                <a:gd name="T26" fmla="*/ 1279 w 1811"/>
                <a:gd name="T27" fmla="*/ 103 h 2000"/>
                <a:gd name="T28" fmla="*/ 1495 w 1811"/>
                <a:gd name="T29" fmla="*/ 75 h 2000"/>
                <a:gd name="T30" fmla="*/ 1653 w 1811"/>
                <a:gd name="T31" fmla="*/ 198 h 2000"/>
                <a:gd name="T32" fmla="*/ 1764 w 1811"/>
                <a:gd name="T33" fmla="*/ 372 h 2000"/>
                <a:gd name="T34" fmla="*/ 1551 w 1811"/>
                <a:gd name="T35" fmla="*/ 765 h 2000"/>
                <a:gd name="T36" fmla="*/ 1477 w 1811"/>
                <a:gd name="T37" fmla="*/ 1164 h 2000"/>
                <a:gd name="T38" fmla="*/ 1463 w 1811"/>
                <a:gd name="T39" fmla="*/ 1508 h 2000"/>
                <a:gd name="T40" fmla="*/ 1448 w 1811"/>
                <a:gd name="T41" fmla="*/ 1889 h 2000"/>
                <a:gd name="T42" fmla="*/ 1160 w 1811"/>
                <a:gd name="T43" fmla="*/ 1917 h 2000"/>
                <a:gd name="T44" fmla="*/ 1442 w 1811"/>
                <a:gd name="T45" fmla="*/ 1885 h 2000"/>
                <a:gd name="T46" fmla="*/ 1458 w 1811"/>
                <a:gd name="T47" fmla="*/ 1512 h 2000"/>
                <a:gd name="T48" fmla="*/ 1471 w 1811"/>
                <a:gd name="T49" fmla="*/ 1167 h 2000"/>
                <a:gd name="T50" fmla="*/ 1519 w 1811"/>
                <a:gd name="T51" fmla="*/ 789 h 2000"/>
                <a:gd name="T52" fmla="*/ 1803 w 1811"/>
                <a:gd name="T53" fmla="*/ 445 h 2000"/>
                <a:gd name="T54" fmla="*/ 1687 w 1811"/>
                <a:gd name="T55" fmla="*/ 194 h 2000"/>
                <a:gd name="T56" fmla="*/ 1497 w 1811"/>
                <a:gd name="T57" fmla="*/ 81 h 2000"/>
                <a:gd name="T58" fmla="*/ 1309 w 1811"/>
                <a:gd name="T59" fmla="*/ 80 h 2000"/>
                <a:gd name="T60" fmla="*/ 1178 w 1811"/>
                <a:gd name="T61" fmla="*/ 148 h 2000"/>
                <a:gd name="T62" fmla="*/ 995 w 1811"/>
                <a:gd name="T63" fmla="*/ 43 h 2000"/>
                <a:gd name="T64" fmla="*/ 1078 w 1811"/>
                <a:gd name="T65" fmla="*/ 130 h 2000"/>
                <a:gd name="T66" fmla="*/ 775 w 1811"/>
                <a:gd name="T67" fmla="*/ 120 h 2000"/>
                <a:gd name="T68" fmla="*/ 440 w 1811"/>
                <a:gd name="T69" fmla="*/ 150 h 2000"/>
                <a:gd name="T70" fmla="*/ 487 w 1811"/>
                <a:gd name="T71" fmla="*/ 316 h 2000"/>
                <a:gd name="T72" fmla="*/ 307 w 1811"/>
                <a:gd name="T73" fmla="*/ 496 h 2000"/>
                <a:gd name="T74" fmla="*/ 190 w 1811"/>
                <a:gd name="T75" fmla="*/ 875 h 2000"/>
                <a:gd name="T76" fmla="*/ 103 w 1811"/>
                <a:gd name="T77" fmla="*/ 998 h 2000"/>
                <a:gd name="T78" fmla="*/ 390 w 1811"/>
                <a:gd name="T79" fmla="*/ 1075 h 2000"/>
                <a:gd name="T80" fmla="*/ 755 w 1811"/>
                <a:gd name="T81" fmla="*/ 1232 h 2000"/>
                <a:gd name="T82" fmla="*/ 849 w 1811"/>
                <a:gd name="T83" fmla="*/ 1510 h 2000"/>
                <a:gd name="T84" fmla="*/ 1002 w 1811"/>
                <a:gd name="T85" fmla="*/ 1900 h 2000"/>
                <a:gd name="T86" fmla="*/ 1040 w 1811"/>
                <a:gd name="T87" fmla="*/ 843 h 2000"/>
                <a:gd name="T88" fmla="*/ 899 w 1811"/>
                <a:gd name="T89" fmla="*/ 615 h 2000"/>
                <a:gd name="T90" fmla="*/ 894 w 1811"/>
                <a:gd name="T91" fmla="*/ 444 h 2000"/>
                <a:gd name="T92" fmla="*/ 1309 w 1811"/>
                <a:gd name="T93" fmla="*/ 290 h 2000"/>
                <a:gd name="T94" fmla="*/ 1509 w 1811"/>
                <a:gd name="T95" fmla="*/ 185 h 2000"/>
                <a:gd name="T96" fmla="*/ 1721 w 1811"/>
                <a:gd name="T97" fmla="*/ 268 h 2000"/>
                <a:gd name="T98" fmla="*/ 1623 w 1811"/>
                <a:gd name="T99" fmla="*/ 366 h 2000"/>
                <a:gd name="T100" fmla="*/ 1543 w 1811"/>
                <a:gd name="T101" fmla="*/ 307 h 2000"/>
                <a:gd name="T102" fmla="*/ 1463 w 1811"/>
                <a:gd name="T103" fmla="*/ 586 h 2000"/>
                <a:gd name="T104" fmla="*/ 1136 w 1811"/>
                <a:gd name="T105" fmla="*/ 858 h 2000"/>
                <a:gd name="T106" fmla="*/ 1426 w 1811"/>
                <a:gd name="T107" fmla="*/ 714 h 2000"/>
                <a:gd name="T108" fmla="*/ 1492 w 1811"/>
                <a:gd name="T109" fmla="*/ 351 h 2000"/>
                <a:gd name="T110" fmla="*/ 1565 w 1811"/>
                <a:gd name="T111" fmla="*/ 399 h 2000"/>
                <a:gd name="T112" fmla="*/ 1685 w 1811"/>
                <a:gd name="T113" fmla="*/ 273 h 2000"/>
                <a:gd name="T114" fmla="*/ 1533 w 1811"/>
                <a:gd name="T115" fmla="*/ 187 h 2000"/>
                <a:gd name="T116" fmla="*/ 1348 w 1811"/>
                <a:gd name="T117" fmla="*/ 307 h 2000"/>
                <a:gd name="T118" fmla="*/ 901 w 1811"/>
                <a:gd name="T119" fmla="*/ 419 h 2000"/>
                <a:gd name="T120" fmla="*/ 887 w 1811"/>
                <a:gd name="T121" fmla="*/ 581 h 2000"/>
                <a:gd name="T122" fmla="*/ 992 w 1811"/>
                <a:gd name="T123" fmla="*/ 798 h 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11" h="2000">
                  <a:moveTo>
                    <a:pt x="1380" y="2000"/>
                  </a:moveTo>
                  <a:lnTo>
                    <a:pt x="1380" y="2000"/>
                  </a:lnTo>
                  <a:lnTo>
                    <a:pt x="1310" y="1934"/>
                  </a:lnTo>
                  <a:lnTo>
                    <a:pt x="1229" y="1932"/>
                  </a:lnTo>
                  <a:lnTo>
                    <a:pt x="1159" y="1924"/>
                  </a:lnTo>
                  <a:lnTo>
                    <a:pt x="1058" y="1903"/>
                  </a:lnTo>
                  <a:lnTo>
                    <a:pt x="1000" y="1907"/>
                  </a:lnTo>
                  <a:lnTo>
                    <a:pt x="961" y="1881"/>
                  </a:lnTo>
                  <a:lnTo>
                    <a:pt x="969" y="1847"/>
                  </a:lnTo>
                  <a:lnTo>
                    <a:pt x="931" y="1780"/>
                  </a:lnTo>
                  <a:lnTo>
                    <a:pt x="939" y="1746"/>
                  </a:lnTo>
                  <a:lnTo>
                    <a:pt x="961" y="1630"/>
                  </a:lnTo>
                  <a:lnTo>
                    <a:pt x="925" y="1538"/>
                  </a:lnTo>
                  <a:lnTo>
                    <a:pt x="896" y="1529"/>
                  </a:lnTo>
                  <a:lnTo>
                    <a:pt x="851" y="1517"/>
                  </a:lnTo>
                  <a:lnTo>
                    <a:pt x="816" y="1553"/>
                  </a:lnTo>
                  <a:lnTo>
                    <a:pt x="762" y="1540"/>
                  </a:lnTo>
                  <a:lnTo>
                    <a:pt x="720" y="1511"/>
                  </a:lnTo>
                  <a:lnTo>
                    <a:pt x="811" y="1438"/>
                  </a:lnTo>
                  <a:lnTo>
                    <a:pt x="834" y="1422"/>
                  </a:lnTo>
                  <a:lnTo>
                    <a:pt x="823" y="1274"/>
                  </a:lnTo>
                  <a:lnTo>
                    <a:pt x="822" y="1252"/>
                  </a:lnTo>
                  <a:lnTo>
                    <a:pt x="754" y="1239"/>
                  </a:lnTo>
                  <a:lnTo>
                    <a:pt x="691" y="1230"/>
                  </a:lnTo>
                  <a:lnTo>
                    <a:pt x="659" y="1233"/>
                  </a:lnTo>
                  <a:lnTo>
                    <a:pt x="638" y="1230"/>
                  </a:lnTo>
                  <a:lnTo>
                    <a:pt x="611" y="1240"/>
                  </a:lnTo>
                  <a:lnTo>
                    <a:pt x="534" y="1205"/>
                  </a:lnTo>
                  <a:lnTo>
                    <a:pt x="445" y="1115"/>
                  </a:lnTo>
                  <a:lnTo>
                    <a:pt x="439" y="1112"/>
                  </a:lnTo>
                  <a:lnTo>
                    <a:pt x="390" y="1083"/>
                  </a:lnTo>
                  <a:lnTo>
                    <a:pt x="368" y="1097"/>
                  </a:lnTo>
                  <a:lnTo>
                    <a:pt x="347" y="1080"/>
                  </a:lnTo>
                  <a:lnTo>
                    <a:pt x="337" y="1031"/>
                  </a:lnTo>
                  <a:lnTo>
                    <a:pt x="369" y="990"/>
                  </a:lnTo>
                  <a:lnTo>
                    <a:pt x="356" y="980"/>
                  </a:lnTo>
                  <a:lnTo>
                    <a:pt x="305" y="979"/>
                  </a:lnTo>
                  <a:lnTo>
                    <a:pt x="219" y="994"/>
                  </a:lnTo>
                  <a:lnTo>
                    <a:pt x="102" y="1005"/>
                  </a:lnTo>
                  <a:lnTo>
                    <a:pt x="48" y="982"/>
                  </a:lnTo>
                  <a:lnTo>
                    <a:pt x="18" y="955"/>
                  </a:lnTo>
                  <a:lnTo>
                    <a:pt x="0" y="930"/>
                  </a:lnTo>
                  <a:lnTo>
                    <a:pt x="1" y="916"/>
                  </a:lnTo>
                  <a:lnTo>
                    <a:pt x="29" y="886"/>
                  </a:lnTo>
                  <a:lnTo>
                    <a:pt x="71" y="878"/>
                  </a:lnTo>
                  <a:lnTo>
                    <a:pt x="71" y="878"/>
                  </a:lnTo>
                  <a:lnTo>
                    <a:pt x="157" y="892"/>
                  </a:lnTo>
                  <a:lnTo>
                    <a:pt x="187" y="869"/>
                  </a:lnTo>
                  <a:lnTo>
                    <a:pt x="290" y="844"/>
                  </a:lnTo>
                  <a:lnTo>
                    <a:pt x="314" y="785"/>
                  </a:lnTo>
                  <a:lnTo>
                    <a:pt x="287" y="767"/>
                  </a:lnTo>
                  <a:lnTo>
                    <a:pt x="332" y="709"/>
                  </a:lnTo>
                  <a:lnTo>
                    <a:pt x="369" y="700"/>
                  </a:lnTo>
                  <a:lnTo>
                    <a:pt x="387" y="665"/>
                  </a:lnTo>
                  <a:lnTo>
                    <a:pt x="362" y="586"/>
                  </a:lnTo>
                  <a:lnTo>
                    <a:pt x="298" y="495"/>
                  </a:lnTo>
                  <a:lnTo>
                    <a:pt x="356" y="446"/>
                  </a:lnTo>
                  <a:lnTo>
                    <a:pt x="365" y="386"/>
                  </a:lnTo>
                  <a:lnTo>
                    <a:pt x="393" y="376"/>
                  </a:lnTo>
                  <a:lnTo>
                    <a:pt x="385" y="330"/>
                  </a:lnTo>
                  <a:lnTo>
                    <a:pt x="412" y="310"/>
                  </a:lnTo>
                  <a:lnTo>
                    <a:pt x="438" y="314"/>
                  </a:lnTo>
                  <a:lnTo>
                    <a:pt x="459" y="288"/>
                  </a:lnTo>
                  <a:lnTo>
                    <a:pt x="484" y="306"/>
                  </a:lnTo>
                  <a:lnTo>
                    <a:pt x="491" y="289"/>
                  </a:lnTo>
                  <a:lnTo>
                    <a:pt x="521" y="281"/>
                  </a:lnTo>
                  <a:lnTo>
                    <a:pt x="536" y="276"/>
                  </a:lnTo>
                  <a:lnTo>
                    <a:pt x="502" y="257"/>
                  </a:lnTo>
                  <a:lnTo>
                    <a:pt x="465" y="247"/>
                  </a:lnTo>
                  <a:lnTo>
                    <a:pt x="470" y="218"/>
                  </a:lnTo>
                  <a:lnTo>
                    <a:pt x="431" y="194"/>
                  </a:lnTo>
                  <a:lnTo>
                    <a:pt x="434" y="145"/>
                  </a:lnTo>
                  <a:lnTo>
                    <a:pt x="499" y="123"/>
                  </a:lnTo>
                  <a:lnTo>
                    <a:pt x="527" y="148"/>
                  </a:lnTo>
                  <a:lnTo>
                    <a:pt x="579" y="123"/>
                  </a:lnTo>
                  <a:lnTo>
                    <a:pt x="602" y="161"/>
                  </a:lnTo>
                  <a:lnTo>
                    <a:pt x="677" y="154"/>
                  </a:lnTo>
                  <a:lnTo>
                    <a:pt x="731" y="143"/>
                  </a:lnTo>
                  <a:lnTo>
                    <a:pt x="751" y="91"/>
                  </a:lnTo>
                  <a:lnTo>
                    <a:pt x="779" y="114"/>
                  </a:lnTo>
                  <a:lnTo>
                    <a:pt x="848" y="137"/>
                  </a:lnTo>
                  <a:lnTo>
                    <a:pt x="846" y="164"/>
                  </a:lnTo>
                  <a:lnTo>
                    <a:pt x="901" y="160"/>
                  </a:lnTo>
                  <a:lnTo>
                    <a:pt x="914" y="158"/>
                  </a:lnTo>
                  <a:lnTo>
                    <a:pt x="931" y="179"/>
                  </a:lnTo>
                  <a:lnTo>
                    <a:pt x="991" y="151"/>
                  </a:lnTo>
                  <a:lnTo>
                    <a:pt x="1027" y="168"/>
                  </a:lnTo>
                  <a:lnTo>
                    <a:pt x="1069" y="129"/>
                  </a:lnTo>
                  <a:lnTo>
                    <a:pt x="1042" y="98"/>
                  </a:lnTo>
                  <a:lnTo>
                    <a:pt x="1059" y="76"/>
                  </a:lnTo>
                  <a:lnTo>
                    <a:pt x="1035" y="59"/>
                  </a:lnTo>
                  <a:lnTo>
                    <a:pt x="1013" y="86"/>
                  </a:lnTo>
                  <a:lnTo>
                    <a:pt x="975" y="86"/>
                  </a:lnTo>
                  <a:lnTo>
                    <a:pt x="958" y="67"/>
                  </a:lnTo>
                  <a:lnTo>
                    <a:pt x="990" y="57"/>
                  </a:lnTo>
                  <a:lnTo>
                    <a:pt x="988" y="38"/>
                  </a:lnTo>
                  <a:lnTo>
                    <a:pt x="1013" y="30"/>
                  </a:lnTo>
                  <a:lnTo>
                    <a:pt x="1110" y="0"/>
                  </a:lnTo>
                  <a:lnTo>
                    <a:pt x="1120" y="36"/>
                  </a:lnTo>
                  <a:lnTo>
                    <a:pt x="1145" y="44"/>
                  </a:lnTo>
                  <a:lnTo>
                    <a:pt x="1113" y="81"/>
                  </a:lnTo>
                  <a:lnTo>
                    <a:pt x="1111" y="94"/>
                  </a:lnTo>
                  <a:lnTo>
                    <a:pt x="1163" y="90"/>
                  </a:lnTo>
                  <a:lnTo>
                    <a:pt x="1186" y="97"/>
                  </a:lnTo>
                  <a:lnTo>
                    <a:pt x="1185" y="138"/>
                  </a:lnTo>
                  <a:lnTo>
                    <a:pt x="1197" y="132"/>
                  </a:lnTo>
                  <a:lnTo>
                    <a:pt x="1217" y="153"/>
                  </a:lnTo>
                  <a:lnTo>
                    <a:pt x="1221" y="163"/>
                  </a:lnTo>
                  <a:lnTo>
                    <a:pt x="1233" y="161"/>
                  </a:lnTo>
                  <a:lnTo>
                    <a:pt x="1245" y="114"/>
                  </a:lnTo>
                  <a:lnTo>
                    <a:pt x="1268" y="99"/>
                  </a:lnTo>
                  <a:lnTo>
                    <a:pt x="1279" y="103"/>
                  </a:lnTo>
                  <a:lnTo>
                    <a:pt x="1308" y="71"/>
                  </a:lnTo>
                  <a:lnTo>
                    <a:pt x="1339" y="89"/>
                  </a:lnTo>
                  <a:lnTo>
                    <a:pt x="1340" y="117"/>
                  </a:lnTo>
                  <a:lnTo>
                    <a:pt x="1368" y="138"/>
                  </a:lnTo>
                  <a:lnTo>
                    <a:pt x="1390" y="123"/>
                  </a:lnTo>
                  <a:cubicBezTo>
                    <a:pt x="1392" y="120"/>
                    <a:pt x="1400" y="107"/>
                    <a:pt x="1408" y="104"/>
                  </a:cubicBezTo>
                  <a:cubicBezTo>
                    <a:pt x="1409" y="104"/>
                    <a:pt x="1414" y="102"/>
                    <a:pt x="1420" y="100"/>
                  </a:cubicBezTo>
                  <a:cubicBezTo>
                    <a:pt x="1456" y="87"/>
                    <a:pt x="1491" y="76"/>
                    <a:pt x="1495" y="75"/>
                  </a:cubicBezTo>
                  <a:cubicBezTo>
                    <a:pt x="1502" y="74"/>
                    <a:pt x="1561" y="58"/>
                    <a:pt x="1561" y="57"/>
                  </a:cubicBezTo>
                  <a:lnTo>
                    <a:pt x="1565" y="57"/>
                  </a:lnTo>
                  <a:lnTo>
                    <a:pt x="1576" y="107"/>
                  </a:lnTo>
                  <a:lnTo>
                    <a:pt x="1601" y="126"/>
                  </a:lnTo>
                  <a:lnTo>
                    <a:pt x="1617" y="137"/>
                  </a:lnTo>
                  <a:lnTo>
                    <a:pt x="1618" y="138"/>
                  </a:lnTo>
                  <a:lnTo>
                    <a:pt x="1640" y="192"/>
                  </a:lnTo>
                  <a:lnTo>
                    <a:pt x="1653" y="198"/>
                  </a:lnTo>
                  <a:lnTo>
                    <a:pt x="1661" y="179"/>
                  </a:lnTo>
                  <a:lnTo>
                    <a:pt x="1692" y="188"/>
                  </a:lnTo>
                  <a:lnTo>
                    <a:pt x="1699" y="211"/>
                  </a:lnTo>
                  <a:lnTo>
                    <a:pt x="1771" y="221"/>
                  </a:lnTo>
                  <a:lnTo>
                    <a:pt x="1760" y="258"/>
                  </a:lnTo>
                  <a:lnTo>
                    <a:pt x="1747" y="282"/>
                  </a:lnTo>
                  <a:lnTo>
                    <a:pt x="1762" y="336"/>
                  </a:lnTo>
                  <a:lnTo>
                    <a:pt x="1764" y="372"/>
                  </a:lnTo>
                  <a:lnTo>
                    <a:pt x="1811" y="411"/>
                  </a:lnTo>
                  <a:lnTo>
                    <a:pt x="1810" y="448"/>
                  </a:lnTo>
                  <a:lnTo>
                    <a:pt x="1778" y="484"/>
                  </a:lnTo>
                  <a:lnTo>
                    <a:pt x="1710" y="495"/>
                  </a:lnTo>
                  <a:lnTo>
                    <a:pt x="1662" y="557"/>
                  </a:lnTo>
                  <a:lnTo>
                    <a:pt x="1638" y="648"/>
                  </a:lnTo>
                  <a:lnTo>
                    <a:pt x="1594" y="686"/>
                  </a:lnTo>
                  <a:lnTo>
                    <a:pt x="1551" y="765"/>
                  </a:lnTo>
                  <a:lnTo>
                    <a:pt x="1525" y="793"/>
                  </a:lnTo>
                  <a:lnTo>
                    <a:pt x="1487" y="908"/>
                  </a:lnTo>
                  <a:lnTo>
                    <a:pt x="1460" y="985"/>
                  </a:lnTo>
                  <a:lnTo>
                    <a:pt x="1448" y="1012"/>
                  </a:lnTo>
                  <a:lnTo>
                    <a:pt x="1444" y="1035"/>
                  </a:lnTo>
                  <a:lnTo>
                    <a:pt x="1444" y="1083"/>
                  </a:lnTo>
                  <a:lnTo>
                    <a:pt x="1461" y="1134"/>
                  </a:lnTo>
                  <a:lnTo>
                    <a:pt x="1477" y="1164"/>
                  </a:lnTo>
                  <a:lnTo>
                    <a:pt x="1504" y="1239"/>
                  </a:lnTo>
                  <a:lnTo>
                    <a:pt x="1509" y="1261"/>
                  </a:lnTo>
                  <a:lnTo>
                    <a:pt x="1503" y="1354"/>
                  </a:lnTo>
                  <a:lnTo>
                    <a:pt x="1426" y="1406"/>
                  </a:lnTo>
                  <a:lnTo>
                    <a:pt x="1430" y="1456"/>
                  </a:lnTo>
                  <a:lnTo>
                    <a:pt x="1432" y="1463"/>
                  </a:lnTo>
                  <a:lnTo>
                    <a:pt x="1449" y="1488"/>
                  </a:lnTo>
                  <a:lnTo>
                    <a:pt x="1463" y="1508"/>
                  </a:lnTo>
                  <a:lnTo>
                    <a:pt x="1504" y="1579"/>
                  </a:lnTo>
                  <a:lnTo>
                    <a:pt x="1575" y="1673"/>
                  </a:lnTo>
                  <a:lnTo>
                    <a:pt x="1582" y="1683"/>
                  </a:lnTo>
                  <a:lnTo>
                    <a:pt x="1536" y="1697"/>
                  </a:lnTo>
                  <a:lnTo>
                    <a:pt x="1526" y="1749"/>
                  </a:lnTo>
                  <a:lnTo>
                    <a:pt x="1486" y="1756"/>
                  </a:lnTo>
                  <a:lnTo>
                    <a:pt x="1481" y="1781"/>
                  </a:lnTo>
                  <a:lnTo>
                    <a:pt x="1448" y="1889"/>
                  </a:lnTo>
                  <a:lnTo>
                    <a:pt x="1423" y="1919"/>
                  </a:lnTo>
                  <a:lnTo>
                    <a:pt x="1425" y="1947"/>
                  </a:lnTo>
                  <a:lnTo>
                    <a:pt x="1409" y="1964"/>
                  </a:lnTo>
                  <a:lnTo>
                    <a:pt x="1380" y="2000"/>
                  </a:lnTo>
                  <a:close/>
                  <a:moveTo>
                    <a:pt x="1059" y="1896"/>
                  </a:moveTo>
                  <a:lnTo>
                    <a:pt x="1059" y="1896"/>
                  </a:lnTo>
                  <a:lnTo>
                    <a:pt x="1059" y="1896"/>
                  </a:lnTo>
                  <a:lnTo>
                    <a:pt x="1160" y="1917"/>
                  </a:lnTo>
                  <a:lnTo>
                    <a:pt x="1229" y="1925"/>
                  </a:lnTo>
                  <a:lnTo>
                    <a:pt x="1312" y="1928"/>
                  </a:lnTo>
                  <a:lnTo>
                    <a:pt x="1319" y="1933"/>
                  </a:lnTo>
                  <a:lnTo>
                    <a:pt x="1380" y="1990"/>
                  </a:lnTo>
                  <a:lnTo>
                    <a:pt x="1404" y="1960"/>
                  </a:lnTo>
                  <a:lnTo>
                    <a:pt x="1418" y="1944"/>
                  </a:lnTo>
                  <a:lnTo>
                    <a:pt x="1416" y="1917"/>
                  </a:lnTo>
                  <a:lnTo>
                    <a:pt x="1442" y="1885"/>
                  </a:lnTo>
                  <a:lnTo>
                    <a:pt x="1475" y="1779"/>
                  </a:lnTo>
                  <a:lnTo>
                    <a:pt x="1481" y="1750"/>
                  </a:lnTo>
                  <a:lnTo>
                    <a:pt x="1520" y="1743"/>
                  </a:lnTo>
                  <a:lnTo>
                    <a:pt x="1530" y="1692"/>
                  </a:lnTo>
                  <a:lnTo>
                    <a:pt x="1571" y="1679"/>
                  </a:lnTo>
                  <a:lnTo>
                    <a:pt x="1570" y="1677"/>
                  </a:lnTo>
                  <a:lnTo>
                    <a:pt x="1498" y="1582"/>
                  </a:lnTo>
                  <a:lnTo>
                    <a:pt x="1458" y="1512"/>
                  </a:lnTo>
                  <a:lnTo>
                    <a:pt x="1444" y="1492"/>
                  </a:lnTo>
                  <a:lnTo>
                    <a:pt x="1427" y="1466"/>
                  </a:lnTo>
                  <a:lnTo>
                    <a:pt x="1423" y="1457"/>
                  </a:lnTo>
                  <a:lnTo>
                    <a:pt x="1419" y="1403"/>
                  </a:lnTo>
                  <a:lnTo>
                    <a:pt x="1497" y="1351"/>
                  </a:lnTo>
                  <a:lnTo>
                    <a:pt x="1502" y="1261"/>
                  </a:lnTo>
                  <a:lnTo>
                    <a:pt x="1498" y="1241"/>
                  </a:lnTo>
                  <a:lnTo>
                    <a:pt x="1471" y="1167"/>
                  </a:lnTo>
                  <a:lnTo>
                    <a:pt x="1455" y="1137"/>
                  </a:lnTo>
                  <a:lnTo>
                    <a:pt x="1437" y="1083"/>
                  </a:lnTo>
                  <a:lnTo>
                    <a:pt x="1437" y="1035"/>
                  </a:lnTo>
                  <a:lnTo>
                    <a:pt x="1442" y="1010"/>
                  </a:lnTo>
                  <a:lnTo>
                    <a:pt x="1454" y="982"/>
                  </a:lnTo>
                  <a:lnTo>
                    <a:pt x="1456" y="977"/>
                  </a:lnTo>
                  <a:lnTo>
                    <a:pt x="1480" y="906"/>
                  </a:lnTo>
                  <a:lnTo>
                    <a:pt x="1519" y="789"/>
                  </a:lnTo>
                  <a:lnTo>
                    <a:pt x="1522" y="786"/>
                  </a:lnTo>
                  <a:lnTo>
                    <a:pt x="1545" y="761"/>
                  </a:lnTo>
                  <a:lnTo>
                    <a:pt x="1590" y="681"/>
                  </a:lnTo>
                  <a:lnTo>
                    <a:pt x="1632" y="644"/>
                  </a:lnTo>
                  <a:lnTo>
                    <a:pt x="1656" y="553"/>
                  </a:lnTo>
                  <a:lnTo>
                    <a:pt x="1706" y="489"/>
                  </a:lnTo>
                  <a:lnTo>
                    <a:pt x="1775" y="478"/>
                  </a:lnTo>
                  <a:lnTo>
                    <a:pt x="1803" y="445"/>
                  </a:lnTo>
                  <a:lnTo>
                    <a:pt x="1804" y="414"/>
                  </a:lnTo>
                  <a:lnTo>
                    <a:pt x="1758" y="375"/>
                  </a:lnTo>
                  <a:lnTo>
                    <a:pt x="1756" y="338"/>
                  </a:lnTo>
                  <a:lnTo>
                    <a:pt x="1740" y="282"/>
                  </a:lnTo>
                  <a:lnTo>
                    <a:pt x="1753" y="256"/>
                  </a:lnTo>
                  <a:lnTo>
                    <a:pt x="1762" y="226"/>
                  </a:lnTo>
                  <a:lnTo>
                    <a:pt x="1694" y="217"/>
                  </a:lnTo>
                  <a:lnTo>
                    <a:pt x="1687" y="194"/>
                  </a:lnTo>
                  <a:lnTo>
                    <a:pt x="1665" y="187"/>
                  </a:lnTo>
                  <a:lnTo>
                    <a:pt x="1657" y="206"/>
                  </a:lnTo>
                  <a:lnTo>
                    <a:pt x="1635" y="197"/>
                  </a:lnTo>
                  <a:lnTo>
                    <a:pt x="1612" y="142"/>
                  </a:lnTo>
                  <a:lnTo>
                    <a:pt x="1597" y="132"/>
                  </a:lnTo>
                  <a:lnTo>
                    <a:pt x="1570" y="111"/>
                  </a:lnTo>
                  <a:lnTo>
                    <a:pt x="1560" y="65"/>
                  </a:lnTo>
                  <a:cubicBezTo>
                    <a:pt x="1547" y="68"/>
                    <a:pt x="1502" y="80"/>
                    <a:pt x="1497" y="81"/>
                  </a:cubicBezTo>
                  <a:cubicBezTo>
                    <a:pt x="1492" y="82"/>
                    <a:pt x="1443" y="99"/>
                    <a:pt x="1422" y="106"/>
                  </a:cubicBezTo>
                  <a:cubicBezTo>
                    <a:pt x="1416" y="108"/>
                    <a:pt x="1411" y="110"/>
                    <a:pt x="1410" y="110"/>
                  </a:cubicBezTo>
                  <a:cubicBezTo>
                    <a:pt x="1405" y="112"/>
                    <a:pt x="1399" y="122"/>
                    <a:pt x="1396" y="127"/>
                  </a:cubicBezTo>
                  <a:lnTo>
                    <a:pt x="1395" y="128"/>
                  </a:lnTo>
                  <a:lnTo>
                    <a:pt x="1368" y="146"/>
                  </a:lnTo>
                  <a:lnTo>
                    <a:pt x="1334" y="120"/>
                  </a:lnTo>
                  <a:lnTo>
                    <a:pt x="1333" y="93"/>
                  </a:lnTo>
                  <a:lnTo>
                    <a:pt x="1309" y="80"/>
                  </a:lnTo>
                  <a:lnTo>
                    <a:pt x="1280" y="111"/>
                  </a:lnTo>
                  <a:lnTo>
                    <a:pt x="1269" y="107"/>
                  </a:lnTo>
                  <a:lnTo>
                    <a:pt x="1251" y="118"/>
                  </a:lnTo>
                  <a:lnTo>
                    <a:pt x="1238" y="167"/>
                  </a:lnTo>
                  <a:lnTo>
                    <a:pt x="1217" y="171"/>
                  </a:lnTo>
                  <a:lnTo>
                    <a:pt x="1211" y="156"/>
                  </a:lnTo>
                  <a:lnTo>
                    <a:pt x="1195" y="140"/>
                  </a:lnTo>
                  <a:lnTo>
                    <a:pt x="1178" y="148"/>
                  </a:lnTo>
                  <a:lnTo>
                    <a:pt x="1179" y="102"/>
                  </a:lnTo>
                  <a:lnTo>
                    <a:pt x="1162" y="97"/>
                  </a:lnTo>
                  <a:lnTo>
                    <a:pt x="1103" y="101"/>
                  </a:lnTo>
                  <a:lnTo>
                    <a:pt x="1106" y="78"/>
                  </a:lnTo>
                  <a:lnTo>
                    <a:pt x="1134" y="47"/>
                  </a:lnTo>
                  <a:lnTo>
                    <a:pt x="1115" y="41"/>
                  </a:lnTo>
                  <a:lnTo>
                    <a:pt x="1106" y="9"/>
                  </a:lnTo>
                  <a:lnTo>
                    <a:pt x="995" y="43"/>
                  </a:lnTo>
                  <a:lnTo>
                    <a:pt x="997" y="62"/>
                  </a:lnTo>
                  <a:lnTo>
                    <a:pt x="970" y="70"/>
                  </a:lnTo>
                  <a:lnTo>
                    <a:pt x="978" y="80"/>
                  </a:lnTo>
                  <a:lnTo>
                    <a:pt x="1010" y="79"/>
                  </a:lnTo>
                  <a:lnTo>
                    <a:pt x="1034" y="50"/>
                  </a:lnTo>
                  <a:lnTo>
                    <a:pt x="1068" y="74"/>
                  </a:lnTo>
                  <a:lnTo>
                    <a:pt x="1050" y="98"/>
                  </a:lnTo>
                  <a:lnTo>
                    <a:pt x="1078" y="130"/>
                  </a:lnTo>
                  <a:lnTo>
                    <a:pt x="1028" y="176"/>
                  </a:lnTo>
                  <a:lnTo>
                    <a:pt x="991" y="158"/>
                  </a:lnTo>
                  <a:lnTo>
                    <a:pt x="930" y="187"/>
                  </a:lnTo>
                  <a:lnTo>
                    <a:pt x="912" y="165"/>
                  </a:lnTo>
                  <a:lnTo>
                    <a:pt x="901" y="167"/>
                  </a:lnTo>
                  <a:lnTo>
                    <a:pt x="840" y="171"/>
                  </a:lnTo>
                  <a:lnTo>
                    <a:pt x="841" y="142"/>
                  </a:lnTo>
                  <a:lnTo>
                    <a:pt x="775" y="120"/>
                  </a:lnTo>
                  <a:lnTo>
                    <a:pt x="754" y="102"/>
                  </a:lnTo>
                  <a:lnTo>
                    <a:pt x="736" y="148"/>
                  </a:lnTo>
                  <a:lnTo>
                    <a:pt x="678" y="161"/>
                  </a:lnTo>
                  <a:lnTo>
                    <a:pt x="598" y="168"/>
                  </a:lnTo>
                  <a:lnTo>
                    <a:pt x="576" y="132"/>
                  </a:lnTo>
                  <a:lnTo>
                    <a:pt x="526" y="156"/>
                  </a:lnTo>
                  <a:lnTo>
                    <a:pt x="497" y="130"/>
                  </a:lnTo>
                  <a:lnTo>
                    <a:pt x="440" y="150"/>
                  </a:lnTo>
                  <a:lnTo>
                    <a:pt x="438" y="191"/>
                  </a:lnTo>
                  <a:lnTo>
                    <a:pt x="477" y="215"/>
                  </a:lnTo>
                  <a:lnTo>
                    <a:pt x="472" y="242"/>
                  </a:lnTo>
                  <a:lnTo>
                    <a:pt x="505" y="251"/>
                  </a:lnTo>
                  <a:lnTo>
                    <a:pt x="552" y="277"/>
                  </a:lnTo>
                  <a:lnTo>
                    <a:pt x="523" y="288"/>
                  </a:lnTo>
                  <a:lnTo>
                    <a:pt x="496" y="295"/>
                  </a:lnTo>
                  <a:lnTo>
                    <a:pt x="487" y="316"/>
                  </a:lnTo>
                  <a:lnTo>
                    <a:pt x="461" y="297"/>
                  </a:lnTo>
                  <a:lnTo>
                    <a:pt x="441" y="321"/>
                  </a:lnTo>
                  <a:lnTo>
                    <a:pt x="414" y="317"/>
                  </a:lnTo>
                  <a:lnTo>
                    <a:pt x="392" y="333"/>
                  </a:lnTo>
                  <a:lnTo>
                    <a:pt x="400" y="381"/>
                  </a:lnTo>
                  <a:lnTo>
                    <a:pt x="371" y="391"/>
                  </a:lnTo>
                  <a:lnTo>
                    <a:pt x="362" y="449"/>
                  </a:lnTo>
                  <a:lnTo>
                    <a:pt x="307" y="496"/>
                  </a:lnTo>
                  <a:lnTo>
                    <a:pt x="368" y="584"/>
                  </a:lnTo>
                  <a:lnTo>
                    <a:pt x="395" y="666"/>
                  </a:lnTo>
                  <a:lnTo>
                    <a:pt x="373" y="706"/>
                  </a:lnTo>
                  <a:lnTo>
                    <a:pt x="336" y="715"/>
                  </a:lnTo>
                  <a:lnTo>
                    <a:pt x="296" y="766"/>
                  </a:lnTo>
                  <a:lnTo>
                    <a:pt x="322" y="783"/>
                  </a:lnTo>
                  <a:lnTo>
                    <a:pt x="295" y="849"/>
                  </a:lnTo>
                  <a:lnTo>
                    <a:pt x="190" y="875"/>
                  </a:lnTo>
                  <a:lnTo>
                    <a:pt x="158" y="899"/>
                  </a:lnTo>
                  <a:lnTo>
                    <a:pt x="71" y="884"/>
                  </a:lnTo>
                  <a:lnTo>
                    <a:pt x="33" y="892"/>
                  </a:lnTo>
                  <a:lnTo>
                    <a:pt x="7" y="918"/>
                  </a:lnTo>
                  <a:lnTo>
                    <a:pt x="7" y="928"/>
                  </a:lnTo>
                  <a:lnTo>
                    <a:pt x="23" y="951"/>
                  </a:lnTo>
                  <a:lnTo>
                    <a:pt x="52" y="976"/>
                  </a:lnTo>
                  <a:lnTo>
                    <a:pt x="103" y="998"/>
                  </a:lnTo>
                  <a:lnTo>
                    <a:pt x="218" y="988"/>
                  </a:lnTo>
                  <a:lnTo>
                    <a:pt x="305" y="972"/>
                  </a:lnTo>
                  <a:lnTo>
                    <a:pt x="358" y="973"/>
                  </a:lnTo>
                  <a:lnTo>
                    <a:pt x="379" y="989"/>
                  </a:lnTo>
                  <a:lnTo>
                    <a:pt x="345" y="1032"/>
                  </a:lnTo>
                  <a:lnTo>
                    <a:pt x="354" y="1077"/>
                  </a:lnTo>
                  <a:lnTo>
                    <a:pt x="369" y="1089"/>
                  </a:lnTo>
                  <a:lnTo>
                    <a:pt x="390" y="1075"/>
                  </a:lnTo>
                  <a:lnTo>
                    <a:pt x="442" y="1106"/>
                  </a:lnTo>
                  <a:lnTo>
                    <a:pt x="450" y="1110"/>
                  </a:lnTo>
                  <a:lnTo>
                    <a:pt x="538" y="1200"/>
                  </a:lnTo>
                  <a:lnTo>
                    <a:pt x="611" y="1233"/>
                  </a:lnTo>
                  <a:lnTo>
                    <a:pt x="638" y="1223"/>
                  </a:lnTo>
                  <a:lnTo>
                    <a:pt x="659" y="1226"/>
                  </a:lnTo>
                  <a:lnTo>
                    <a:pt x="691" y="1223"/>
                  </a:lnTo>
                  <a:lnTo>
                    <a:pt x="755" y="1232"/>
                  </a:lnTo>
                  <a:lnTo>
                    <a:pt x="828" y="1247"/>
                  </a:lnTo>
                  <a:lnTo>
                    <a:pt x="829" y="1273"/>
                  </a:lnTo>
                  <a:lnTo>
                    <a:pt x="841" y="1425"/>
                  </a:lnTo>
                  <a:lnTo>
                    <a:pt x="815" y="1444"/>
                  </a:lnTo>
                  <a:lnTo>
                    <a:pt x="732" y="1511"/>
                  </a:lnTo>
                  <a:lnTo>
                    <a:pt x="766" y="1534"/>
                  </a:lnTo>
                  <a:lnTo>
                    <a:pt x="814" y="1545"/>
                  </a:lnTo>
                  <a:lnTo>
                    <a:pt x="849" y="1510"/>
                  </a:lnTo>
                  <a:lnTo>
                    <a:pt x="897" y="1522"/>
                  </a:lnTo>
                  <a:lnTo>
                    <a:pt x="930" y="1533"/>
                  </a:lnTo>
                  <a:lnTo>
                    <a:pt x="967" y="1629"/>
                  </a:lnTo>
                  <a:lnTo>
                    <a:pt x="946" y="1748"/>
                  </a:lnTo>
                  <a:lnTo>
                    <a:pt x="938" y="1779"/>
                  </a:lnTo>
                  <a:lnTo>
                    <a:pt x="976" y="1846"/>
                  </a:lnTo>
                  <a:lnTo>
                    <a:pt x="969" y="1878"/>
                  </a:lnTo>
                  <a:lnTo>
                    <a:pt x="1002" y="1900"/>
                  </a:lnTo>
                  <a:lnTo>
                    <a:pt x="1059" y="1896"/>
                  </a:lnTo>
                  <a:close/>
                  <a:moveTo>
                    <a:pt x="1217" y="911"/>
                  </a:moveTo>
                  <a:lnTo>
                    <a:pt x="1217" y="911"/>
                  </a:lnTo>
                  <a:lnTo>
                    <a:pt x="1192" y="892"/>
                  </a:lnTo>
                  <a:lnTo>
                    <a:pt x="1135" y="865"/>
                  </a:lnTo>
                  <a:lnTo>
                    <a:pt x="1092" y="877"/>
                  </a:lnTo>
                  <a:lnTo>
                    <a:pt x="1063" y="839"/>
                  </a:lnTo>
                  <a:lnTo>
                    <a:pt x="1040" y="843"/>
                  </a:lnTo>
                  <a:lnTo>
                    <a:pt x="991" y="806"/>
                  </a:lnTo>
                  <a:lnTo>
                    <a:pt x="958" y="827"/>
                  </a:lnTo>
                  <a:lnTo>
                    <a:pt x="908" y="821"/>
                  </a:lnTo>
                  <a:lnTo>
                    <a:pt x="846" y="788"/>
                  </a:lnTo>
                  <a:lnTo>
                    <a:pt x="884" y="735"/>
                  </a:lnTo>
                  <a:lnTo>
                    <a:pt x="870" y="691"/>
                  </a:lnTo>
                  <a:lnTo>
                    <a:pt x="851" y="650"/>
                  </a:lnTo>
                  <a:lnTo>
                    <a:pt x="899" y="615"/>
                  </a:lnTo>
                  <a:lnTo>
                    <a:pt x="884" y="589"/>
                  </a:lnTo>
                  <a:lnTo>
                    <a:pt x="846" y="600"/>
                  </a:lnTo>
                  <a:lnTo>
                    <a:pt x="828" y="571"/>
                  </a:lnTo>
                  <a:lnTo>
                    <a:pt x="810" y="522"/>
                  </a:lnTo>
                  <a:lnTo>
                    <a:pt x="852" y="520"/>
                  </a:lnTo>
                  <a:lnTo>
                    <a:pt x="871" y="491"/>
                  </a:lnTo>
                  <a:lnTo>
                    <a:pt x="866" y="455"/>
                  </a:lnTo>
                  <a:lnTo>
                    <a:pt x="894" y="444"/>
                  </a:lnTo>
                  <a:lnTo>
                    <a:pt x="894" y="413"/>
                  </a:lnTo>
                  <a:lnTo>
                    <a:pt x="1024" y="413"/>
                  </a:lnTo>
                  <a:lnTo>
                    <a:pt x="1088" y="401"/>
                  </a:lnTo>
                  <a:lnTo>
                    <a:pt x="1118" y="402"/>
                  </a:lnTo>
                  <a:lnTo>
                    <a:pt x="1184" y="376"/>
                  </a:lnTo>
                  <a:lnTo>
                    <a:pt x="1237" y="396"/>
                  </a:lnTo>
                  <a:lnTo>
                    <a:pt x="1292" y="376"/>
                  </a:lnTo>
                  <a:lnTo>
                    <a:pt x="1309" y="290"/>
                  </a:lnTo>
                  <a:lnTo>
                    <a:pt x="1347" y="300"/>
                  </a:lnTo>
                  <a:lnTo>
                    <a:pt x="1379" y="279"/>
                  </a:lnTo>
                  <a:lnTo>
                    <a:pt x="1426" y="267"/>
                  </a:lnTo>
                  <a:lnTo>
                    <a:pt x="1462" y="241"/>
                  </a:lnTo>
                  <a:lnTo>
                    <a:pt x="1492" y="235"/>
                  </a:lnTo>
                  <a:lnTo>
                    <a:pt x="1495" y="212"/>
                  </a:lnTo>
                  <a:lnTo>
                    <a:pt x="1496" y="199"/>
                  </a:lnTo>
                  <a:lnTo>
                    <a:pt x="1509" y="185"/>
                  </a:lnTo>
                  <a:lnTo>
                    <a:pt x="1538" y="179"/>
                  </a:lnTo>
                  <a:lnTo>
                    <a:pt x="1541" y="195"/>
                  </a:lnTo>
                  <a:lnTo>
                    <a:pt x="1553" y="195"/>
                  </a:lnTo>
                  <a:lnTo>
                    <a:pt x="1572" y="198"/>
                  </a:lnTo>
                  <a:lnTo>
                    <a:pt x="1610" y="198"/>
                  </a:lnTo>
                  <a:lnTo>
                    <a:pt x="1632" y="209"/>
                  </a:lnTo>
                  <a:lnTo>
                    <a:pt x="1631" y="213"/>
                  </a:lnTo>
                  <a:lnTo>
                    <a:pt x="1721" y="268"/>
                  </a:lnTo>
                  <a:lnTo>
                    <a:pt x="1707" y="273"/>
                  </a:lnTo>
                  <a:lnTo>
                    <a:pt x="1687" y="280"/>
                  </a:lnTo>
                  <a:lnTo>
                    <a:pt x="1610" y="292"/>
                  </a:lnTo>
                  <a:lnTo>
                    <a:pt x="1584" y="278"/>
                  </a:lnTo>
                  <a:lnTo>
                    <a:pt x="1571" y="291"/>
                  </a:lnTo>
                  <a:lnTo>
                    <a:pt x="1571" y="295"/>
                  </a:lnTo>
                  <a:lnTo>
                    <a:pt x="1623" y="329"/>
                  </a:lnTo>
                  <a:lnTo>
                    <a:pt x="1623" y="366"/>
                  </a:lnTo>
                  <a:lnTo>
                    <a:pt x="1590" y="393"/>
                  </a:lnTo>
                  <a:lnTo>
                    <a:pt x="1563" y="408"/>
                  </a:lnTo>
                  <a:lnTo>
                    <a:pt x="1530" y="367"/>
                  </a:lnTo>
                  <a:lnTo>
                    <a:pt x="1554" y="359"/>
                  </a:lnTo>
                  <a:lnTo>
                    <a:pt x="1576" y="364"/>
                  </a:lnTo>
                  <a:lnTo>
                    <a:pt x="1582" y="342"/>
                  </a:lnTo>
                  <a:lnTo>
                    <a:pt x="1563" y="338"/>
                  </a:lnTo>
                  <a:lnTo>
                    <a:pt x="1543" y="307"/>
                  </a:lnTo>
                  <a:lnTo>
                    <a:pt x="1505" y="326"/>
                  </a:lnTo>
                  <a:lnTo>
                    <a:pt x="1498" y="354"/>
                  </a:lnTo>
                  <a:lnTo>
                    <a:pt x="1474" y="389"/>
                  </a:lnTo>
                  <a:lnTo>
                    <a:pt x="1471" y="413"/>
                  </a:lnTo>
                  <a:lnTo>
                    <a:pt x="1469" y="418"/>
                  </a:lnTo>
                  <a:lnTo>
                    <a:pt x="1461" y="535"/>
                  </a:lnTo>
                  <a:lnTo>
                    <a:pt x="1463" y="555"/>
                  </a:lnTo>
                  <a:lnTo>
                    <a:pt x="1463" y="586"/>
                  </a:lnTo>
                  <a:lnTo>
                    <a:pt x="1452" y="684"/>
                  </a:lnTo>
                  <a:lnTo>
                    <a:pt x="1432" y="716"/>
                  </a:lnTo>
                  <a:lnTo>
                    <a:pt x="1431" y="751"/>
                  </a:lnTo>
                  <a:lnTo>
                    <a:pt x="1403" y="787"/>
                  </a:lnTo>
                  <a:lnTo>
                    <a:pt x="1318" y="854"/>
                  </a:lnTo>
                  <a:lnTo>
                    <a:pt x="1258" y="899"/>
                  </a:lnTo>
                  <a:lnTo>
                    <a:pt x="1217" y="911"/>
                  </a:lnTo>
                  <a:close/>
                  <a:moveTo>
                    <a:pt x="1136" y="858"/>
                  </a:moveTo>
                  <a:lnTo>
                    <a:pt x="1136" y="858"/>
                  </a:lnTo>
                  <a:lnTo>
                    <a:pt x="1195" y="886"/>
                  </a:lnTo>
                  <a:lnTo>
                    <a:pt x="1219" y="903"/>
                  </a:lnTo>
                  <a:lnTo>
                    <a:pt x="1255" y="893"/>
                  </a:lnTo>
                  <a:lnTo>
                    <a:pt x="1314" y="849"/>
                  </a:lnTo>
                  <a:lnTo>
                    <a:pt x="1399" y="782"/>
                  </a:lnTo>
                  <a:lnTo>
                    <a:pt x="1424" y="749"/>
                  </a:lnTo>
                  <a:lnTo>
                    <a:pt x="1426" y="714"/>
                  </a:lnTo>
                  <a:lnTo>
                    <a:pt x="1445" y="681"/>
                  </a:lnTo>
                  <a:lnTo>
                    <a:pt x="1457" y="586"/>
                  </a:lnTo>
                  <a:lnTo>
                    <a:pt x="1456" y="556"/>
                  </a:lnTo>
                  <a:lnTo>
                    <a:pt x="1454" y="535"/>
                  </a:lnTo>
                  <a:lnTo>
                    <a:pt x="1463" y="416"/>
                  </a:lnTo>
                  <a:lnTo>
                    <a:pt x="1465" y="411"/>
                  </a:lnTo>
                  <a:lnTo>
                    <a:pt x="1468" y="386"/>
                  </a:lnTo>
                  <a:lnTo>
                    <a:pt x="1492" y="351"/>
                  </a:lnTo>
                  <a:lnTo>
                    <a:pt x="1499" y="322"/>
                  </a:lnTo>
                  <a:lnTo>
                    <a:pt x="1545" y="298"/>
                  </a:lnTo>
                  <a:lnTo>
                    <a:pt x="1567" y="332"/>
                  </a:lnTo>
                  <a:lnTo>
                    <a:pt x="1590" y="337"/>
                  </a:lnTo>
                  <a:lnTo>
                    <a:pt x="1580" y="372"/>
                  </a:lnTo>
                  <a:lnTo>
                    <a:pt x="1554" y="366"/>
                  </a:lnTo>
                  <a:lnTo>
                    <a:pt x="1542" y="370"/>
                  </a:lnTo>
                  <a:lnTo>
                    <a:pt x="1565" y="399"/>
                  </a:lnTo>
                  <a:lnTo>
                    <a:pt x="1586" y="388"/>
                  </a:lnTo>
                  <a:lnTo>
                    <a:pt x="1616" y="363"/>
                  </a:lnTo>
                  <a:lnTo>
                    <a:pt x="1616" y="332"/>
                  </a:lnTo>
                  <a:lnTo>
                    <a:pt x="1564" y="298"/>
                  </a:lnTo>
                  <a:lnTo>
                    <a:pt x="1564" y="288"/>
                  </a:lnTo>
                  <a:lnTo>
                    <a:pt x="1582" y="270"/>
                  </a:lnTo>
                  <a:lnTo>
                    <a:pt x="1611" y="286"/>
                  </a:lnTo>
                  <a:lnTo>
                    <a:pt x="1685" y="273"/>
                  </a:lnTo>
                  <a:lnTo>
                    <a:pt x="1706" y="266"/>
                  </a:lnTo>
                  <a:lnTo>
                    <a:pt x="1624" y="217"/>
                  </a:lnTo>
                  <a:lnTo>
                    <a:pt x="1625" y="213"/>
                  </a:lnTo>
                  <a:lnTo>
                    <a:pt x="1608" y="204"/>
                  </a:lnTo>
                  <a:lnTo>
                    <a:pt x="1572" y="204"/>
                  </a:lnTo>
                  <a:lnTo>
                    <a:pt x="1552" y="201"/>
                  </a:lnTo>
                  <a:lnTo>
                    <a:pt x="1536" y="202"/>
                  </a:lnTo>
                  <a:lnTo>
                    <a:pt x="1533" y="187"/>
                  </a:lnTo>
                  <a:lnTo>
                    <a:pt x="1513" y="191"/>
                  </a:lnTo>
                  <a:lnTo>
                    <a:pt x="1503" y="202"/>
                  </a:lnTo>
                  <a:lnTo>
                    <a:pt x="1502" y="212"/>
                  </a:lnTo>
                  <a:lnTo>
                    <a:pt x="1498" y="241"/>
                  </a:lnTo>
                  <a:lnTo>
                    <a:pt x="1464" y="248"/>
                  </a:lnTo>
                  <a:lnTo>
                    <a:pt x="1429" y="274"/>
                  </a:lnTo>
                  <a:lnTo>
                    <a:pt x="1381" y="285"/>
                  </a:lnTo>
                  <a:lnTo>
                    <a:pt x="1348" y="307"/>
                  </a:lnTo>
                  <a:lnTo>
                    <a:pt x="1314" y="299"/>
                  </a:lnTo>
                  <a:lnTo>
                    <a:pt x="1298" y="381"/>
                  </a:lnTo>
                  <a:lnTo>
                    <a:pt x="1237" y="403"/>
                  </a:lnTo>
                  <a:lnTo>
                    <a:pt x="1184" y="383"/>
                  </a:lnTo>
                  <a:lnTo>
                    <a:pt x="1119" y="409"/>
                  </a:lnTo>
                  <a:lnTo>
                    <a:pt x="1088" y="407"/>
                  </a:lnTo>
                  <a:lnTo>
                    <a:pt x="1025" y="419"/>
                  </a:lnTo>
                  <a:lnTo>
                    <a:pt x="901" y="419"/>
                  </a:lnTo>
                  <a:lnTo>
                    <a:pt x="900" y="448"/>
                  </a:lnTo>
                  <a:lnTo>
                    <a:pt x="873" y="459"/>
                  </a:lnTo>
                  <a:lnTo>
                    <a:pt x="878" y="492"/>
                  </a:lnTo>
                  <a:lnTo>
                    <a:pt x="855" y="526"/>
                  </a:lnTo>
                  <a:lnTo>
                    <a:pt x="819" y="528"/>
                  </a:lnTo>
                  <a:lnTo>
                    <a:pt x="834" y="568"/>
                  </a:lnTo>
                  <a:lnTo>
                    <a:pt x="849" y="592"/>
                  </a:lnTo>
                  <a:lnTo>
                    <a:pt x="887" y="581"/>
                  </a:lnTo>
                  <a:lnTo>
                    <a:pt x="908" y="617"/>
                  </a:lnTo>
                  <a:lnTo>
                    <a:pt x="860" y="652"/>
                  </a:lnTo>
                  <a:lnTo>
                    <a:pt x="876" y="689"/>
                  </a:lnTo>
                  <a:lnTo>
                    <a:pt x="891" y="736"/>
                  </a:lnTo>
                  <a:lnTo>
                    <a:pt x="856" y="785"/>
                  </a:lnTo>
                  <a:lnTo>
                    <a:pt x="910" y="815"/>
                  </a:lnTo>
                  <a:lnTo>
                    <a:pt x="957" y="820"/>
                  </a:lnTo>
                  <a:lnTo>
                    <a:pt x="992" y="798"/>
                  </a:lnTo>
                  <a:lnTo>
                    <a:pt x="1042" y="836"/>
                  </a:lnTo>
                  <a:lnTo>
                    <a:pt x="1066" y="831"/>
                  </a:lnTo>
                  <a:lnTo>
                    <a:pt x="1095" y="869"/>
                  </a:lnTo>
                  <a:lnTo>
                    <a:pt x="1136" y="858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" name="Freeform 58"/>
            <p:cNvSpPr>
              <a:spLocks/>
            </p:cNvSpPr>
            <p:nvPr/>
          </p:nvSpPr>
          <p:spPr bwMode="auto">
            <a:xfrm>
              <a:off x="5542" y="1672"/>
              <a:ext cx="34" cy="31"/>
            </a:xfrm>
            <a:custGeom>
              <a:avLst/>
              <a:gdLst>
                <a:gd name="T0" fmla="*/ 57 w 57"/>
                <a:gd name="T1" fmla="*/ 35 h 51"/>
                <a:gd name="T2" fmla="*/ 57 w 57"/>
                <a:gd name="T3" fmla="*/ 35 h 51"/>
                <a:gd name="T4" fmla="*/ 32 w 57"/>
                <a:gd name="T5" fmla="*/ 51 h 51"/>
                <a:gd name="T6" fmla="*/ 1 w 57"/>
                <a:gd name="T7" fmla="*/ 27 h 51"/>
                <a:gd name="T8" fmla="*/ 0 w 57"/>
                <a:gd name="T9" fmla="*/ 0 h 51"/>
                <a:gd name="T10" fmla="*/ 35 w 57"/>
                <a:gd name="T11" fmla="*/ 14 h 51"/>
                <a:gd name="T12" fmla="*/ 57 w 57"/>
                <a:gd name="T13" fmla="*/ 3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51">
                  <a:moveTo>
                    <a:pt x="57" y="35"/>
                  </a:moveTo>
                  <a:lnTo>
                    <a:pt x="57" y="35"/>
                  </a:lnTo>
                  <a:lnTo>
                    <a:pt x="32" y="51"/>
                  </a:lnTo>
                  <a:lnTo>
                    <a:pt x="1" y="27"/>
                  </a:lnTo>
                  <a:lnTo>
                    <a:pt x="0" y="0"/>
                  </a:lnTo>
                  <a:lnTo>
                    <a:pt x="35" y="14"/>
                  </a:lnTo>
                  <a:lnTo>
                    <a:pt x="57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4" name="Freeform 59"/>
            <p:cNvSpPr>
              <a:spLocks noEditPoints="1"/>
            </p:cNvSpPr>
            <p:nvPr/>
          </p:nvSpPr>
          <p:spPr bwMode="auto">
            <a:xfrm>
              <a:off x="5540" y="1669"/>
              <a:ext cx="39" cy="36"/>
            </a:xfrm>
            <a:custGeom>
              <a:avLst/>
              <a:gdLst>
                <a:gd name="T0" fmla="*/ 35 w 65"/>
                <a:gd name="T1" fmla="*/ 60 h 60"/>
                <a:gd name="T2" fmla="*/ 35 w 65"/>
                <a:gd name="T3" fmla="*/ 60 h 60"/>
                <a:gd name="T4" fmla="*/ 1 w 65"/>
                <a:gd name="T5" fmla="*/ 34 h 60"/>
                <a:gd name="T6" fmla="*/ 0 w 65"/>
                <a:gd name="T7" fmla="*/ 0 h 60"/>
                <a:gd name="T8" fmla="*/ 41 w 65"/>
                <a:gd name="T9" fmla="*/ 17 h 60"/>
                <a:gd name="T10" fmla="*/ 65 w 65"/>
                <a:gd name="T11" fmla="*/ 40 h 60"/>
                <a:gd name="T12" fmla="*/ 35 w 65"/>
                <a:gd name="T13" fmla="*/ 60 h 60"/>
                <a:gd name="T14" fmla="*/ 7 w 65"/>
                <a:gd name="T15" fmla="*/ 31 h 60"/>
                <a:gd name="T16" fmla="*/ 7 w 65"/>
                <a:gd name="T17" fmla="*/ 31 h 60"/>
                <a:gd name="T18" fmla="*/ 35 w 65"/>
                <a:gd name="T19" fmla="*/ 52 h 60"/>
                <a:gd name="T20" fmla="*/ 54 w 65"/>
                <a:gd name="T21" fmla="*/ 39 h 60"/>
                <a:gd name="T22" fmla="*/ 36 w 65"/>
                <a:gd name="T23" fmla="*/ 22 h 60"/>
                <a:gd name="T24" fmla="*/ 7 w 65"/>
                <a:gd name="T25" fmla="*/ 10 h 60"/>
                <a:gd name="T26" fmla="*/ 7 w 65"/>
                <a:gd name="T27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60">
                  <a:moveTo>
                    <a:pt x="35" y="60"/>
                  </a:moveTo>
                  <a:lnTo>
                    <a:pt x="35" y="60"/>
                  </a:lnTo>
                  <a:lnTo>
                    <a:pt x="1" y="34"/>
                  </a:lnTo>
                  <a:lnTo>
                    <a:pt x="0" y="0"/>
                  </a:lnTo>
                  <a:lnTo>
                    <a:pt x="41" y="17"/>
                  </a:lnTo>
                  <a:lnTo>
                    <a:pt x="65" y="40"/>
                  </a:lnTo>
                  <a:lnTo>
                    <a:pt x="35" y="60"/>
                  </a:lnTo>
                  <a:close/>
                  <a:moveTo>
                    <a:pt x="7" y="31"/>
                  </a:moveTo>
                  <a:lnTo>
                    <a:pt x="7" y="31"/>
                  </a:lnTo>
                  <a:lnTo>
                    <a:pt x="35" y="52"/>
                  </a:lnTo>
                  <a:lnTo>
                    <a:pt x="54" y="39"/>
                  </a:lnTo>
                  <a:lnTo>
                    <a:pt x="36" y="22"/>
                  </a:lnTo>
                  <a:lnTo>
                    <a:pt x="7" y="10"/>
                  </a:lnTo>
                  <a:lnTo>
                    <a:pt x="7" y="31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5" name="Freeform 60"/>
            <p:cNvSpPr>
              <a:spLocks/>
            </p:cNvSpPr>
            <p:nvPr/>
          </p:nvSpPr>
          <p:spPr bwMode="auto">
            <a:xfrm>
              <a:off x="4571" y="1337"/>
              <a:ext cx="1002" cy="578"/>
            </a:xfrm>
            <a:custGeom>
              <a:avLst/>
              <a:gdLst>
                <a:gd name="T0" fmla="*/ 1309 w 1668"/>
                <a:gd name="T1" fmla="*/ 639 h 963"/>
                <a:gd name="T2" fmla="*/ 1194 w 1668"/>
                <a:gd name="T3" fmla="*/ 628 h 963"/>
                <a:gd name="T4" fmla="*/ 1125 w 1668"/>
                <a:gd name="T5" fmla="*/ 606 h 963"/>
                <a:gd name="T6" fmla="*/ 1014 w 1668"/>
                <a:gd name="T7" fmla="*/ 612 h 963"/>
                <a:gd name="T8" fmla="*/ 858 w 1668"/>
                <a:gd name="T9" fmla="*/ 594 h 963"/>
                <a:gd name="T10" fmla="*/ 718 w 1668"/>
                <a:gd name="T11" fmla="*/ 614 h 963"/>
                <a:gd name="T12" fmla="*/ 752 w 1668"/>
                <a:gd name="T13" fmla="*/ 699 h 963"/>
                <a:gd name="T14" fmla="*/ 785 w 1668"/>
                <a:gd name="T15" fmla="*/ 722 h 963"/>
                <a:gd name="T16" fmla="*/ 774 w 1668"/>
                <a:gd name="T17" fmla="*/ 759 h 963"/>
                <a:gd name="T18" fmla="*/ 721 w 1668"/>
                <a:gd name="T19" fmla="*/ 784 h 963"/>
                <a:gd name="T20" fmla="*/ 677 w 1668"/>
                <a:gd name="T21" fmla="*/ 845 h 963"/>
                <a:gd name="T22" fmla="*/ 583 w 1668"/>
                <a:gd name="T23" fmla="*/ 963 h 963"/>
                <a:gd name="T24" fmla="*/ 506 w 1668"/>
                <a:gd name="T25" fmla="*/ 877 h 963"/>
                <a:gd name="T26" fmla="*/ 554 w 1668"/>
                <a:gd name="T27" fmla="*/ 779 h 963"/>
                <a:gd name="T28" fmla="*/ 454 w 1668"/>
                <a:gd name="T29" fmla="*/ 678 h 963"/>
                <a:gd name="T30" fmla="*/ 476 w 1668"/>
                <a:gd name="T31" fmla="*/ 579 h 963"/>
                <a:gd name="T32" fmla="*/ 459 w 1668"/>
                <a:gd name="T33" fmla="*/ 501 h 963"/>
                <a:gd name="T34" fmla="*/ 363 w 1668"/>
                <a:gd name="T35" fmla="*/ 490 h 963"/>
                <a:gd name="T36" fmla="*/ 330 w 1668"/>
                <a:gd name="T37" fmla="*/ 428 h 963"/>
                <a:gd name="T38" fmla="*/ 381 w 1668"/>
                <a:gd name="T39" fmla="*/ 395 h 963"/>
                <a:gd name="T40" fmla="*/ 271 w 1668"/>
                <a:gd name="T41" fmla="*/ 332 h 963"/>
                <a:gd name="T42" fmla="*/ 150 w 1668"/>
                <a:gd name="T43" fmla="*/ 264 h 963"/>
                <a:gd name="T44" fmla="*/ 277 w 1668"/>
                <a:gd name="T45" fmla="*/ 281 h 963"/>
                <a:gd name="T46" fmla="*/ 326 w 1668"/>
                <a:gd name="T47" fmla="*/ 143 h 963"/>
                <a:gd name="T48" fmla="*/ 282 w 1668"/>
                <a:gd name="T49" fmla="*/ 89 h 963"/>
                <a:gd name="T50" fmla="*/ 200 w 1668"/>
                <a:gd name="T51" fmla="*/ 139 h 963"/>
                <a:gd name="T52" fmla="*/ 132 w 1668"/>
                <a:gd name="T53" fmla="*/ 161 h 963"/>
                <a:gd name="T54" fmla="*/ 84 w 1668"/>
                <a:gd name="T55" fmla="*/ 162 h 963"/>
                <a:gd name="T56" fmla="*/ 18 w 1668"/>
                <a:gd name="T57" fmla="*/ 72 h 963"/>
                <a:gd name="T58" fmla="*/ 43 w 1668"/>
                <a:gd name="T59" fmla="*/ 0 h 963"/>
                <a:gd name="T60" fmla="*/ 121 w 1668"/>
                <a:gd name="T61" fmla="*/ 6 h 963"/>
                <a:gd name="T62" fmla="*/ 281 w 1668"/>
                <a:gd name="T63" fmla="*/ 48 h 963"/>
                <a:gd name="T64" fmla="*/ 396 w 1668"/>
                <a:gd name="T65" fmla="*/ 107 h 963"/>
                <a:gd name="T66" fmla="*/ 430 w 1668"/>
                <a:gd name="T67" fmla="*/ 122 h 963"/>
                <a:gd name="T68" fmla="*/ 563 w 1668"/>
                <a:gd name="T69" fmla="*/ 106 h 963"/>
                <a:gd name="T70" fmla="*/ 732 w 1668"/>
                <a:gd name="T71" fmla="*/ 23 h 963"/>
                <a:gd name="T72" fmla="*/ 928 w 1668"/>
                <a:gd name="T73" fmla="*/ 59 h 963"/>
                <a:gd name="T74" fmla="*/ 1017 w 1668"/>
                <a:gd name="T75" fmla="*/ 88 h 963"/>
                <a:gd name="T76" fmla="*/ 1099 w 1668"/>
                <a:gd name="T77" fmla="*/ 113 h 963"/>
                <a:gd name="T78" fmla="*/ 1668 w 1668"/>
                <a:gd name="T79" fmla="*/ 488 h 963"/>
                <a:gd name="T80" fmla="*/ 1549 w 1668"/>
                <a:gd name="T81" fmla="*/ 570 h 963"/>
                <a:gd name="T82" fmla="*/ 1500 w 1668"/>
                <a:gd name="T83" fmla="*/ 634 h 963"/>
                <a:gd name="T84" fmla="*/ 1462 w 1668"/>
                <a:gd name="T85" fmla="*/ 610 h 963"/>
                <a:gd name="T86" fmla="*/ 1388 w 1668"/>
                <a:gd name="T87" fmla="*/ 565 h 963"/>
                <a:gd name="T88" fmla="*/ 1399 w 1668"/>
                <a:gd name="T89" fmla="*/ 505 h 963"/>
                <a:gd name="T90" fmla="*/ 1283 w 1668"/>
                <a:gd name="T91" fmla="*/ 504 h 963"/>
                <a:gd name="T92" fmla="*/ 1245 w 1668"/>
                <a:gd name="T93" fmla="*/ 535 h 963"/>
                <a:gd name="T94" fmla="*/ 1316 w 1668"/>
                <a:gd name="T95" fmla="*/ 522 h 963"/>
                <a:gd name="T96" fmla="*/ 1354 w 1668"/>
                <a:gd name="T97" fmla="*/ 597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68" h="963">
                  <a:moveTo>
                    <a:pt x="1354" y="597"/>
                  </a:moveTo>
                  <a:lnTo>
                    <a:pt x="1354" y="597"/>
                  </a:lnTo>
                  <a:lnTo>
                    <a:pt x="1309" y="639"/>
                  </a:lnTo>
                  <a:lnTo>
                    <a:pt x="1272" y="622"/>
                  </a:lnTo>
                  <a:lnTo>
                    <a:pt x="1211" y="650"/>
                  </a:lnTo>
                  <a:lnTo>
                    <a:pt x="1194" y="628"/>
                  </a:lnTo>
                  <a:lnTo>
                    <a:pt x="1182" y="630"/>
                  </a:lnTo>
                  <a:lnTo>
                    <a:pt x="1124" y="634"/>
                  </a:lnTo>
                  <a:lnTo>
                    <a:pt x="1125" y="606"/>
                  </a:lnTo>
                  <a:lnTo>
                    <a:pt x="1058" y="584"/>
                  </a:lnTo>
                  <a:lnTo>
                    <a:pt x="1033" y="563"/>
                  </a:lnTo>
                  <a:lnTo>
                    <a:pt x="1014" y="612"/>
                  </a:lnTo>
                  <a:lnTo>
                    <a:pt x="959" y="624"/>
                  </a:lnTo>
                  <a:lnTo>
                    <a:pt x="881" y="631"/>
                  </a:lnTo>
                  <a:lnTo>
                    <a:pt x="858" y="594"/>
                  </a:lnTo>
                  <a:lnTo>
                    <a:pt x="808" y="619"/>
                  </a:lnTo>
                  <a:lnTo>
                    <a:pt x="779" y="594"/>
                  </a:lnTo>
                  <a:lnTo>
                    <a:pt x="718" y="614"/>
                  </a:lnTo>
                  <a:lnTo>
                    <a:pt x="715" y="659"/>
                  </a:lnTo>
                  <a:lnTo>
                    <a:pt x="755" y="684"/>
                  </a:lnTo>
                  <a:lnTo>
                    <a:pt x="752" y="699"/>
                  </a:lnTo>
                  <a:lnTo>
                    <a:pt x="750" y="712"/>
                  </a:lnTo>
                  <a:lnTo>
                    <a:pt x="750" y="713"/>
                  </a:lnTo>
                  <a:lnTo>
                    <a:pt x="785" y="722"/>
                  </a:lnTo>
                  <a:lnTo>
                    <a:pt x="825" y="743"/>
                  </a:lnTo>
                  <a:lnTo>
                    <a:pt x="803" y="752"/>
                  </a:lnTo>
                  <a:lnTo>
                    <a:pt x="774" y="759"/>
                  </a:lnTo>
                  <a:lnTo>
                    <a:pt x="766" y="778"/>
                  </a:lnTo>
                  <a:lnTo>
                    <a:pt x="741" y="760"/>
                  </a:lnTo>
                  <a:lnTo>
                    <a:pt x="721" y="784"/>
                  </a:lnTo>
                  <a:lnTo>
                    <a:pt x="694" y="780"/>
                  </a:lnTo>
                  <a:lnTo>
                    <a:pt x="670" y="798"/>
                  </a:lnTo>
                  <a:lnTo>
                    <a:pt x="677" y="845"/>
                  </a:lnTo>
                  <a:lnTo>
                    <a:pt x="649" y="855"/>
                  </a:lnTo>
                  <a:lnTo>
                    <a:pt x="640" y="915"/>
                  </a:lnTo>
                  <a:lnTo>
                    <a:pt x="583" y="963"/>
                  </a:lnTo>
                  <a:lnTo>
                    <a:pt x="550" y="902"/>
                  </a:lnTo>
                  <a:lnTo>
                    <a:pt x="506" y="888"/>
                  </a:lnTo>
                  <a:lnTo>
                    <a:pt x="506" y="877"/>
                  </a:lnTo>
                  <a:lnTo>
                    <a:pt x="515" y="794"/>
                  </a:lnTo>
                  <a:lnTo>
                    <a:pt x="553" y="793"/>
                  </a:lnTo>
                  <a:lnTo>
                    <a:pt x="554" y="779"/>
                  </a:lnTo>
                  <a:lnTo>
                    <a:pt x="497" y="759"/>
                  </a:lnTo>
                  <a:lnTo>
                    <a:pt x="476" y="699"/>
                  </a:lnTo>
                  <a:lnTo>
                    <a:pt x="454" y="678"/>
                  </a:lnTo>
                  <a:lnTo>
                    <a:pt x="457" y="643"/>
                  </a:lnTo>
                  <a:lnTo>
                    <a:pt x="482" y="632"/>
                  </a:lnTo>
                  <a:lnTo>
                    <a:pt x="476" y="579"/>
                  </a:lnTo>
                  <a:lnTo>
                    <a:pt x="478" y="574"/>
                  </a:lnTo>
                  <a:lnTo>
                    <a:pt x="481" y="513"/>
                  </a:lnTo>
                  <a:lnTo>
                    <a:pt x="459" y="501"/>
                  </a:lnTo>
                  <a:lnTo>
                    <a:pt x="431" y="498"/>
                  </a:lnTo>
                  <a:lnTo>
                    <a:pt x="418" y="495"/>
                  </a:lnTo>
                  <a:lnTo>
                    <a:pt x="363" y="490"/>
                  </a:lnTo>
                  <a:lnTo>
                    <a:pt x="354" y="477"/>
                  </a:lnTo>
                  <a:lnTo>
                    <a:pt x="338" y="454"/>
                  </a:lnTo>
                  <a:lnTo>
                    <a:pt x="330" y="428"/>
                  </a:lnTo>
                  <a:lnTo>
                    <a:pt x="324" y="413"/>
                  </a:lnTo>
                  <a:lnTo>
                    <a:pt x="357" y="404"/>
                  </a:lnTo>
                  <a:lnTo>
                    <a:pt x="381" y="395"/>
                  </a:lnTo>
                  <a:lnTo>
                    <a:pt x="356" y="373"/>
                  </a:lnTo>
                  <a:lnTo>
                    <a:pt x="297" y="375"/>
                  </a:lnTo>
                  <a:lnTo>
                    <a:pt x="271" y="332"/>
                  </a:lnTo>
                  <a:lnTo>
                    <a:pt x="197" y="309"/>
                  </a:lnTo>
                  <a:lnTo>
                    <a:pt x="168" y="311"/>
                  </a:lnTo>
                  <a:lnTo>
                    <a:pt x="150" y="264"/>
                  </a:lnTo>
                  <a:lnTo>
                    <a:pt x="170" y="223"/>
                  </a:lnTo>
                  <a:lnTo>
                    <a:pt x="249" y="258"/>
                  </a:lnTo>
                  <a:lnTo>
                    <a:pt x="277" y="281"/>
                  </a:lnTo>
                  <a:lnTo>
                    <a:pt x="302" y="234"/>
                  </a:lnTo>
                  <a:lnTo>
                    <a:pt x="325" y="172"/>
                  </a:lnTo>
                  <a:lnTo>
                    <a:pt x="326" y="143"/>
                  </a:lnTo>
                  <a:lnTo>
                    <a:pt x="304" y="134"/>
                  </a:lnTo>
                  <a:lnTo>
                    <a:pt x="282" y="127"/>
                  </a:lnTo>
                  <a:lnTo>
                    <a:pt x="282" y="89"/>
                  </a:lnTo>
                  <a:lnTo>
                    <a:pt x="277" y="88"/>
                  </a:lnTo>
                  <a:lnTo>
                    <a:pt x="268" y="89"/>
                  </a:lnTo>
                  <a:lnTo>
                    <a:pt x="200" y="139"/>
                  </a:lnTo>
                  <a:lnTo>
                    <a:pt x="164" y="170"/>
                  </a:lnTo>
                  <a:lnTo>
                    <a:pt x="156" y="157"/>
                  </a:lnTo>
                  <a:lnTo>
                    <a:pt x="132" y="161"/>
                  </a:lnTo>
                  <a:lnTo>
                    <a:pt x="102" y="162"/>
                  </a:lnTo>
                  <a:lnTo>
                    <a:pt x="100" y="158"/>
                  </a:lnTo>
                  <a:lnTo>
                    <a:pt x="84" y="162"/>
                  </a:lnTo>
                  <a:lnTo>
                    <a:pt x="42" y="139"/>
                  </a:lnTo>
                  <a:lnTo>
                    <a:pt x="18" y="87"/>
                  </a:lnTo>
                  <a:lnTo>
                    <a:pt x="18" y="72"/>
                  </a:lnTo>
                  <a:lnTo>
                    <a:pt x="0" y="55"/>
                  </a:lnTo>
                  <a:lnTo>
                    <a:pt x="2" y="34"/>
                  </a:lnTo>
                  <a:lnTo>
                    <a:pt x="43" y="0"/>
                  </a:lnTo>
                  <a:lnTo>
                    <a:pt x="67" y="9"/>
                  </a:lnTo>
                  <a:lnTo>
                    <a:pt x="101" y="13"/>
                  </a:lnTo>
                  <a:lnTo>
                    <a:pt x="121" y="6"/>
                  </a:lnTo>
                  <a:lnTo>
                    <a:pt x="152" y="11"/>
                  </a:lnTo>
                  <a:lnTo>
                    <a:pt x="262" y="58"/>
                  </a:lnTo>
                  <a:lnTo>
                    <a:pt x="281" y="48"/>
                  </a:lnTo>
                  <a:lnTo>
                    <a:pt x="343" y="66"/>
                  </a:lnTo>
                  <a:lnTo>
                    <a:pt x="383" y="100"/>
                  </a:lnTo>
                  <a:lnTo>
                    <a:pt x="396" y="107"/>
                  </a:lnTo>
                  <a:lnTo>
                    <a:pt x="425" y="108"/>
                  </a:lnTo>
                  <a:lnTo>
                    <a:pt x="426" y="112"/>
                  </a:lnTo>
                  <a:lnTo>
                    <a:pt x="430" y="122"/>
                  </a:lnTo>
                  <a:lnTo>
                    <a:pt x="462" y="133"/>
                  </a:lnTo>
                  <a:lnTo>
                    <a:pt x="522" y="118"/>
                  </a:lnTo>
                  <a:lnTo>
                    <a:pt x="563" y="106"/>
                  </a:lnTo>
                  <a:lnTo>
                    <a:pt x="611" y="76"/>
                  </a:lnTo>
                  <a:lnTo>
                    <a:pt x="659" y="48"/>
                  </a:lnTo>
                  <a:lnTo>
                    <a:pt x="732" y="23"/>
                  </a:lnTo>
                  <a:lnTo>
                    <a:pt x="822" y="32"/>
                  </a:lnTo>
                  <a:lnTo>
                    <a:pt x="889" y="48"/>
                  </a:lnTo>
                  <a:lnTo>
                    <a:pt x="928" y="59"/>
                  </a:lnTo>
                  <a:lnTo>
                    <a:pt x="965" y="78"/>
                  </a:lnTo>
                  <a:lnTo>
                    <a:pt x="1003" y="71"/>
                  </a:lnTo>
                  <a:lnTo>
                    <a:pt x="1017" y="88"/>
                  </a:lnTo>
                  <a:lnTo>
                    <a:pt x="1055" y="101"/>
                  </a:lnTo>
                  <a:lnTo>
                    <a:pt x="1091" y="97"/>
                  </a:lnTo>
                  <a:lnTo>
                    <a:pt x="1099" y="113"/>
                  </a:lnTo>
                  <a:lnTo>
                    <a:pt x="1323" y="185"/>
                  </a:lnTo>
                  <a:lnTo>
                    <a:pt x="1551" y="296"/>
                  </a:lnTo>
                  <a:lnTo>
                    <a:pt x="1668" y="488"/>
                  </a:lnTo>
                  <a:lnTo>
                    <a:pt x="1589" y="543"/>
                  </a:lnTo>
                  <a:lnTo>
                    <a:pt x="1561" y="574"/>
                  </a:lnTo>
                  <a:lnTo>
                    <a:pt x="1549" y="570"/>
                  </a:lnTo>
                  <a:lnTo>
                    <a:pt x="1529" y="583"/>
                  </a:lnTo>
                  <a:lnTo>
                    <a:pt x="1516" y="631"/>
                  </a:lnTo>
                  <a:lnTo>
                    <a:pt x="1500" y="634"/>
                  </a:lnTo>
                  <a:lnTo>
                    <a:pt x="1495" y="621"/>
                  </a:lnTo>
                  <a:lnTo>
                    <a:pt x="1477" y="603"/>
                  </a:lnTo>
                  <a:lnTo>
                    <a:pt x="1462" y="610"/>
                  </a:lnTo>
                  <a:lnTo>
                    <a:pt x="1463" y="566"/>
                  </a:lnTo>
                  <a:lnTo>
                    <a:pt x="1443" y="561"/>
                  </a:lnTo>
                  <a:lnTo>
                    <a:pt x="1388" y="565"/>
                  </a:lnTo>
                  <a:lnTo>
                    <a:pt x="1390" y="546"/>
                  </a:lnTo>
                  <a:lnTo>
                    <a:pt x="1421" y="513"/>
                  </a:lnTo>
                  <a:lnTo>
                    <a:pt x="1399" y="505"/>
                  </a:lnTo>
                  <a:lnTo>
                    <a:pt x="1389" y="472"/>
                  </a:lnTo>
                  <a:lnTo>
                    <a:pt x="1295" y="500"/>
                  </a:lnTo>
                  <a:lnTo>
                    <a:pt x="1283" y="504"/>
                  </a:lnTo>
                  <a:lnTo>
                    <a:pt x="1272" y="508"/>
                  </a:lnTo>
                  <a:lnTo>
                    <a:pt x="1274" y="526"/>
                  </a:lnTo>
                  <a:lnTo>
                    <a:pt x="1245" y="535"/>
                  </a:lnTo>
                  <a:lnTo>
                    <a:pt x="1257" y="550"/>
                  </a:lnTo>
                  <a:lnTo>
                    <a:pt x="1292" y="549"/>
                  </a:lnTo>
                  <a:lnTo>
                    <a:pt x="1316" y="522"/>
                  </a:lnTo>
                  <a:lnTo>
                    <a:pt x="1344" y="542"/>
                  </a:lnTo>
                  <a:lnTo>
                    <a:pt x="1327" y="565"/>
                  </a:lnTo>
                  <a:lnTo>
                    <a:pt x="1354" y="59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6" name="Freeform 61"/>
            <p:cNvSpPr>
              <a:spLocks noEditPoints="1"/>
            </p:cNvSpPr>
            <p:nvPr/>
          </p:nvSpPr>
          <p:spPr bwMode="auto">
            <a:xfrm>
              <a:off x="4568" y="1334"/>
              <a:ext cx="1007" cy="584"/>
            </a:xfrm>
            <a:custGeom>
              <a:avLst/>
              <a:gdLst>
                <a:gd name="T0" fmla="*/ 506 w 1676"/>
                <a:gd name="T1" fmla="*/ 881 h 972"/>
                <a:gd name="T2" fmla="*/ 477 w 1676"/>
                <a:gd name="T3" fmla="*/ 705 h 972"/>
                <a:gd name="T4" fmla="*/ 479 w 1676"/>
                <a:gd name="T5" fmla="*/ 577 h 972"/>
                <a:gd name="T6" fmla="*/ 365 w 1676"/>
                <a:gd name="T7" fmla="*/ 497 h 972"/>
                <a:gd name="T8" fmla="*/ 360 w 1676"/>
                <a:gd name="T9" fmla="*/ 405 h 972"/>
                <a:gd name="T10" fmla="*/ 200 w 1676"/>
                <a:gd name="T11" fmla="*/ 317 h 972"/>
                <a:gd name="T12" fmla="*/ 280 w 1676"/>
                <a:gd name="T13" fmla="*/ 280 h 972"/>
                <a:gd name="T14" fmla="*/ 282 w 1676"/>
                <a:gd name="T15" fmla="*/ 133 h 972"/>
                <a:gd name="T16" fmla="*/ 167 w 1676"/>
                <a:gd name="T17" fmla="*/ 180 h 972"/>
                <a:gd name="T18" fmla="*/ 87 w 1676"/>
                <a:gd name="T19" fmla="*/ 169 h 972"/>
                <a:gd name="T20" fmla="*/ 3 w 1676"/>
                <a:gd name="T21" fmla="*/ 36 h 972"/>
                <a:gd name="T22" fmla="*/ 156 w 1676"/>
                <a:gd name="T23" fmla="*/ 12 h 972"/>
                <a:gd name="T24" fmla="*/ 401 w 1676"/>
                <a:gd name="T25" fmla="*/ 108 h 972"/>
                <a:gd name="T26" fmla="*/ 525 w 1676"/>
                <a:gd name="T27" fmla="*/ 119 h 972"/>
                <a:gd name="T28" fmla="*/ 826 w 1676"/>
                <a:gd name="T29" fmla="*/ 33 h 972"/>
                <a:gd name="T30" fmla="*/ 1023 w 1676"/>
                <a:gd name="T31" fmla="*/ 89 h 972"/>
                <a:gd name="T32" fmla="*/ 1558 w 1676"/>
                <a:gd name="T33" fmla="*/ 298 h 972"/>
                <a:gd name="T34" fmla="*/ 1536 w 1676"/>
                <a:gd name="T35" fmla="*/ 589 h 972"/>
                <a:gd name="T36" fmla="*/ 1463 w 1676"/>
                <a:gd name="T37" fmla="*/ 619 h 972"/>
                <a:gd name="T38" fmla="*/ 1419 w 1676"/>
                <a:gd name="T39" fmla="*/ 518 h 972"/>
                <a:gd name="T40" fmla="*/ 1255 w 1676"/>
                <a:gd name="T41" fmla="*/ 541 h 972"/>
                <a:gd name="T42" fmla="*/ 1335 w 1676"/>
                <a:gd name="T43" fmla="*/ 569 h 972"/>
                <a:gd name="T44" fmla="*/ 1197 w 1676"/>
                <a:gd name="T45" fmla="*/ 636 h 972"/>
                <a:gd name="T46" fmla="*/ 1039 w 1676"/>
                <a:gd name="T47" fmla="*/ 573 h 972"/>
                <a:gd name="T48" fmla="*/ 811 w 1676"/>
                <a:gd name="T49" fmla="*/ 627 h 972"/>
                <a:gd name="T50" fmla="*/ 757 w 1676"/>
                <a:gd name="T51" fmla="*/ 715 h 972"/>
                <a:gd name="T52" fmla="*/ 772 w 1676"/>
                <a:gd name="T53" fmla="*/ 787 h 972"/>
                <a:gd name="T54" fmla="*/ 685 w 1676"/>
                <a:gd name="T55" fmla="*/ 852 h 972"/>
                <a:gd name="T56" fmla="*/ 513 w 1676"/>
                <a:gd name="T57" fmla="*/ 889 h 972"/>
                <a:gd name="T58" fmla="*/ 678 w 1676"/>
                <a:gd name="T59" fmla="*/ 847 h 972"/>
                <a:gd name="T60" fmla="*/ 769 w 1676"/>
                <a:gd name="T61" fmla="*/ 776 h 972"/>
                <a:gd name="T62" fmla="*/ 750 w 1676"/>
                <a:gd name="T63" fmla="*/ 720 h 972"/>
                <a:gd name="T64" fmla="*/ 784 w 1676"/>
                <a:gd name="T65" fmla="*/ 594 h 972"/>
                <a:gd name="T66" fmla="*/ 1016 w 1676"/>
                <a:gd name="T67" fmla="*/ 614 h 972"/>
                <a:gd name="T68" fmla="*/ 1186 w 1676"/>
                <a:gd name="T69" fmla="*/ 631 h 972"/>
                <a:gd name="T70" fmla="*/ 1354 w 1676"/>
                <a:gd name="T71" fmla="*/ 600 h 972"/>
                <a:gd name="T72" fmla="*/ 1260 w 1676"/>
                <a:gd name="T73" fmla="*/ 557 h 972"/>
                <a:gd name="T74" fmla="*/ 1395 w 1676"/>
                <a:gd name="T75" fmla="*/ 471 h 972"/>
                <a:gd name="T76" fmla="*/ 1448 w 1676"/>
                <a:gd name="T77" fmla="*/ 561 h 972"/>
                <a:gd name="T78" fmla="*/ 1506 w 1676"/>
                <a:gd name="T79" fmla="*/ 634 h 972"/>
                <a:gd name="T80" fmla="*/ 1591 w 1676"/>
                <a:gd name="T81" fmla="*/ 544 h 972"/>
                <a:gd name="T82" fmla="*/ 1093 w 1676"/>
                <a:gd name="T83" fmla="*/ 105 h 972"/>
                <a:gd name="T84" fmla="*/ 931 w 1676"/>
                <a:gd name="T85" fmla="*/ 66 h 972"/>
                <a:gd name="T86" fmla="*/ 617 w 1676"/>
                <a:gd name="T87" fmla="*/ 83 h 972"/>
                <a:gd name="T88" fmla="*/ 426 w 1676"/>
                <a:gd name="T89" fmla="*/ 115 h 972"/>
                <a:gd name="T90" fmla="*/ 266 w 1676"/>
                <a:gd name="T91" fmla="*/ 65 h 972"/>
                <a:gd name="T92" fmla="*/ 48 w 1676"/>
                <a:gd name="T93" fmla="*/ 8 h 972"/>
                <a:gd name="T94" fmla="*/ 49 w 1676"/>
                <a:gd name="T95" fmla="*/ 140 h 972"/>
                <a:gd name="T96" fmla="*/ 162 w 1676"/>
                <a:gd name="T97" fmla="*/ 158 h 972"/>
                <a:gd name="T98" fmla="*/ 289 w 1676"/>
                <a:gd name="T99" fmla="*/ 91 h 972"/>
                <a:gd name="T100" fmla="*/ 309 w 1676"/>
                <a:gd name="T101" fmla="*/ 239 h 972"/>
                <a:gd name="T102" fmla="*/ 174 w 1676"/>
                <a:gd name="T103" fmla="*/ 312 h 972"/>
                <a:gd name="T104" fmla="*/ 391 w 1676"/>
                <a:gd name="T105" fmla="*/ 400 h 972"/>
                <a:gd name="T106" fmla="*/ 369 w 1676"/>
                <a:gd name="T107" fmla="*/ 490 h 972"/>
                <a:gd name="T108" fmla="*/ 485 w 1676"/>
                <a:gd name="T109" fmla="*/ 580 h 972"/>
                <a:gd name="T110" fmla="*/ 483 w 1676"/>
                <a:gd name="T111" fmla="*/ 702 h 972"/>
                <a:gd name="T112" fmla="*/ 513 w 1676"/>
                <a:gd name="T113" fmla="*/ 882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76" h="972">
                  <a:moveTo>
                    <a:pt x="586" y="972"/>
                  </a:moveTo>
                  <a:lnTo>
                    <a:pt x="586" y="972"/>
                  </a:lnTo>
                  <a:lnTo>
                    <a:pt x="552" y="909"/>
                  </a:lnTo>
                  <a:lnTo>
                    <a:pt x="507" y="894"/>
                  </a:lnTo>
                  <a:lnTo>
                    <a:pt x="506" y="881"/>
                  </a:lnTo>
                  <a:lnTo>
                    <a:pt x="516" y="795"/>
                  </a:lnTo>
                  <a:lnTo>
                    <a:pt x="554" y="794"/>
                  </a:lnTo>
                  <a:lnTo>
                    <a:pt x="555" y="785"/>
                  </a:lnTo>
                  <a:lnTo>
                    <a:pt x="498" y="766"/>
                  </a:lnTo>
                  <a:lnTo>
                    <a:pt x="477" y="705"/>
                  </a:lnTo>
                  <a:lnTo>
                    <a:pt x="454" y="683"/>
                  </a:lnTo>
                  <a:lnTo>
                    <a:pt x="458" y="645"/>
                  </a:lnTo>
                  <a:lnTo>
                    <a:pt x="482" y="634"/>
                  </a:lnTo>
                  <a:lnTo>
                    <a:pt x="476" y="582"/>
                  </a:lnTo>
                  <a:lnTo>
                    <a:pt x="479" y="577"/>
                  </a:lnTo>
                  <a:lnTo>
                    <a:pt x="482" y="519"/>
                  </a:lnTo>
                  <a:lnTo>
                    <a:pt x="462" y="509"/>
                  </a:lnTo>
                  <a:lnTo>
                    <a:pt x="434" y="505"/>
                  </a:lnTo>
                  <a:lnTo>
                    <a:pt x="421" y="503"/>
                  </a:lnTo>
                  <a:lnTo>
                    <a:pt x="365" y="497"/>
                  </a:lnTo>
                  <a:lnTo>
                    <a:pt x="355" y="482"/>
                  </a:lnTo>
                  <a:lnTo>
                    <a:pt x="339" y="459"/>
                  </a:lnTo>
                  <a:lnTo>
                    <a:pt x="330" y="433"/>
                  </a:lnTo>
                  <a:lnTo>
                    <a:pt x="323" y="415"/>
                  </a:lnTo>
                  <a:lnTo>
                    <a:pt x="360" y="405"/>
                  </a:lnTo>
                  <a:lnTo>
                    <a:pt x="379" y="398"/>
                  </a:lnTo>
                  <a:lnTo>
                    <a:pt x="358" y="380"/>
                  </a:lnTo>
                  <a:lnTo>
                    <a:pt x="299" y="382"/>
                  </a:lnTo>
                  <a:lnTo>
                    <a:pt x="273" y="339"/>
                  </a:lnTo>
                  <a:lnTo>
                    <a:pt x="200" y="317"/>
                  </a:lnTo>
                  <a:lnTo>
                    <a:pt x="170" y="319"/>
                  </a:lnTo>
                  <a:lnTo>
                    <a:pt x="150" y="268"/>
                  </a:lnTo>
                  <a:lnTo>
                    <a:pt x="172" y="223"/>
                  </a:lnTo>
                  <a:lnTo>
                    <a:pt x="255" y="259"/>
                  </a:lnTo>
                  <a:lnTo>
                    <a:pt x="280" y="280"/>
                  </a:lnTo>
                  <a:lnTo>
                    <a:pt x="303" y="236"/>
                  </a:lnTo>
                  <a:lnTo>
                    <a:pt x="325" y="176"/>
                  </a:lnTo>
                  <a:lnTo>
                    <a:pt x="327" y="149"/>
                  </a:lnTo>
                  <a:lnTo>
                    <a:pt x="307" y="141"/>
                  </a:lnTo>
                  <a:lnTo>
                    <a:pt x="282" y="133"/>
                  </a:lnTo>
                  <a:lnTo>
                    <a:pt x="283" y="96"/>
                  </a:lnTo>
                  <a:lnTo>
                    <a:pt x="281" y="95"/>
                  </a:lnTo>
                  <a:lnTo>
                    <a:pt x="273" y="96"/>
                  </a:lnTo>
                  <a:lnTo>
                    <a:pt x="206" y="146"/>
                  </a:lnTo>
                  <a:lnTo>
                    <a:pt x="167" y="180"/>
                  </a:lnTo>
                  <a:lnTo>
                    <a:pt x="159" y="165"/>
                  </a:lnTo>
                  <a:lnTo>
                    <a:pt x="137" y="168"/>
                  </a:lnTo>
                  <a:lnTo>
                    <a:pt x="104" y="170"/>
                  </a:lnTo>
                  <a:lnTo>
                    <a:pt x="102" y="166"/>
                  </a:lnTo>
                  <a:lnTo>
                    <a:pt x="87" y="169"/>
                  </a:lnTo>
                  <a:lnTo>
                    <a:pt x="44" y="145"/>
                  </a:lnTo>
                  <a:lnTo>
                    <a:pt x="18" y="91"/>
                  </a:lnTo>
                  <a:lnTo>
                    <a:pt x="18" y="77"/>
                  </a:lnTo>
                  <a:lnTo>
                    <a:pt x="0" y="60"/>
                  </a:lnTo>
                  <a:lnTo>
                    <a:pt x="3" y="36"/>
                  </a:lnTo>
                  <a:lnTo>
                    <a:pt x="47" y="0"/>
                  </a:lnTo>
                  <a:lnTo>
                    <a:pt x="72" y="10"/>
                  </a:lnTo>
                  <a:lnTo>
                    <a:pt x="104" y="14"/>
                  </a:lnTo>
                  <a:lnTo>
                    <a:pt x="125" y="7"/>
                  </a:lnTo>
                  <a:lnTo>
                    <a:pt x="156" y="12"/>
                  </a:lnTo>
                  <a:lnTo>
                    <a:pt x="266" y="58"/>
                  </a:lnTo>
                  <a:lnTo>
                    <a:pt x="285" y="48"/>
                  </a:lnTo>
                  <a:lnTo>
                    <a:pt x="349" y="68"/>
                  </a:lnTo>
                  <a:lnTo>
                    <a:pt x="390" y="102"/>
                  </a:lnTo>
                  <a:lnTo>
                    <a:pt x="401" y="108"/>
                  </a:lnTo>
                  <a:lnTo>
                    <a:pt x="431" y="108"/>
                  </a:lnTo>
                  <a:lnTo>
                    <a:pt x="433" y="116"/>
                  </a:lnTo>
                  <a:lnTo>
                    <a:pt x="436" y="123"/>
                  </a:lnTo>
                  <a:lnTo>
                    <a:pt x="466" y="134"/>
                  </a:lnTo>
                  <a:lnTo>
                    <a:pt x="525" y="119"/>
                  </a:lnTo>
                  <a:lnTo>
                    <a:pt x="566" y="107"/>
                  </a:lnTo>
                  <a:lnTo>
                    <a:pt x="613" y="77"/>
                  </a:lnTo>
                  <a:lnTo>
                    <a:pt x="661" y="49"/>
                  </a:lnTo>
                  <a:lnTo>
                    <a:pt x="735" y="24"/>
                  </a:lnTo>
                  <a:lnTo>
                    <a:pt x="826" y="33"/>
                  </a:lnTo>
                  <a:lnTo>
                    <a:pt x="894" y="49"/>
                  </a:lnTo>
                  <a:lnTo>
                    <a:pt x="933" y="60"/>
                  </a:lnTo>
                  <a:lnTo>
                    <a:pt x="969" y="78"/>
                  </a:lnTo>
                  <a:lnTo>
                    <a:pt x="1008" y="72"/>
                  </a:lnTo>
                  <a:lnTo>
                    <a:pt x="1023" y="89"/>
                  </a:lnTo>
                  <a:lnTo>
                    <a:pt x="1059" y="101"/>
                  </a:lnTo>
                  <a:lnTo>
                    <a:pt x="1097" y="98"/>
                  </a:lnTo>
                  <a:lnTo>
                    <a:pt x="1106" y="114"/>
                  </a:lnTo>
                  <a:lnTo>
                    <a:pt x="1328" y="186"/>
                  </a:lnTo>
                  <a:lnTo>
                    <a:pt x="1558" y="298"/>
                  </a:lnTo>
                  <a:lnTo>
                    <a:pt x="1676" y="493"/>
                  </a:lnTo>
                  <a:lnTo>
                    <a:pt x="1595" y="549"/>
                  </a:lnTo>
                  <a:lnTo>
                    <a:pt x="1565" y="582"/>
                  </a:lnTo>
                  <a:lnTo>
                    <a:pt x="1554" y="578"/>
                  </a:lnTo>
                  <a:lnTo>
                    <a:pt x="1536" y="589"/>
                  </a:lnTo>
                  <a:lnTo>
                    <a:pt x="1523" y="638"/>
                  </a:lnTo>
                  <a:lnTo>
                    <a:pt x="1502" y="642"/>
                  </a:lnTo>
                  <a:lnTo>
                    <a:pt x="1496" y="627"/>
                  </a:lnTo>
                  <a:lnTo>
                    <a:pt x="1480" y="611"/>
                  </a:lnTo>
                  <a:lnTo>
                    <a:pt x="1463" y="619"/>
                  </a:lnTo>
                  <a:lnTo>
                    <a:pt x="1464" y="573"/>
                  </a:lnTo>
                  <a:lnTo>
                    <a:pt x="1447" y="568"/>
                  </a:lnTo>
                  <a:lnTo>
                    <a:pt x="1388" y="572"/>
                  </a:lnTo>
                  <a:lnTo>
                    <a:pt x="1391" y="549"/>
                  </a:lnTo>
                  <a:lnTo>
                    <a:pt x="1419" y="518"/>
                  </a:lnTo>
                  <a:lnTo>
                    <a:pt x="1400" y="512"/>
                  </a:lnTo>
                  <a:lnTo>
                    <a:pt x="1391" y="480"/>
                  </a:lnTo>
                  <a:lnTo>
                    <a:pt x="1280" y="514"/>
                  </a:lnTo>
                  <a:lnTo>
                    <a:pt x="1282" y="533"/>
                  </a:lnTo>
                  <a:lnTo>
                    <a:pt x="1255" y="541"/>
                  </a:lnTo>
                  <a:lnTo>
                    <a:pt x="1263" y="551"/>
                  </a:lnTo>
                  <a:lnTo>
                    <a:pt x="1295" y="550"/>
                  </a:lnTo>
                  <a:lnTo>
                    <a:pt x="1319" y="521"/>
                  </a:lnTo>
                  <a:lnTo>
                    <a:pt x="1353" y="545"/>
                  </a:lnTo>
                  <a:lnTo>
                    <a:pt x="1335" y="569"/>
                  </a:lnTo>
                  <a:lnTo>
                    <a:pt x="1363" y="601"/>
                  </a:lnTo>
                  <a:lnTo>
                    <a:pt x="1313" y="647"/>
                  </a:lnTo>
                  <a:lnTo>
                    <a:pt x="1276" y="629"/>
                  </a:lnTo>
                  <a:lnTo>
                    <a:pt x="1215" y="658"/>
                  </a:lnTo>
                  <a:lnTo>
                    <a:pt x="1197" y="636"/>
                  </a:lnTo>
                  <a:lnTo>
                    <a:pt x="1186" y="638"/>
                  </a:lnTo>
                  <a:lnTo>
                    <a:pt x="1125" y="642"/>
                  </a:lnTo>
                  <a:lnTo>
                    <a:pt x="1126" y="613"/>
                  </a:lnTo>
                  <a:lnTo>
                    <a:pt x="1060" y="591"/>
                  </a:lnTo>
                  <a:lnTo>
                    <a:pt x="1039" y="573"/>
                  </a:lnTo>
                  <a:lnTo>
                    <a:pt x="1021" y="619"/>
                  </a:lnTo>
                  <a:lnTo>
                    <a:pt x="963" y="632"/>
                  </a:lnTo>
                  <a:lnTo>
                    <a:pt x="883" y="639"/>
                  </a:lnTo>
                  <a:lnTo>
                    <a:pt x="861" y="603"/>
                  </a:lnTo>
                  <a:lnTo>
                    <a:pt x="811" y="627"/>
                  </a:lnTo>
                  <a:lnTo>
                    <a:pt x="782" y="601"/>
                  </a:lnTo>
                  <a:lnTo>
                    <a:pt x="725" y="621"/>
                  </a:lnTo>
                  <a:lnTo>
                    <a:pt x="723" y="662"/>
                  </a:lnTo>
                  <a:lnTo>
                    <a:pt x="762" y="686"/>
                  </a:lnTo>
                  <a:lnTo>
                    <a:pt x="757" y="715"/>
                  </a:lnTo>
                  <a:lnTo>
                    <a:pt x="790" y="723"/>
                  </a:lnTo>
                  <a:lnTo>
                    <a:pt x="837" y="748"/>
                  </a:lnTo>
                  <a:lnTo>
                    <a:pt x="808" y="759"/>
                  </a:lnTo>
                  <a:lnTo>
                    <a:pt x="781" y="766"/>
                  </a:lnTo>
                  <a:lnTo>
                    <a:pt x="772" y="787"/>
                  </a:lnTo>
                  <a:lnTo>
                    <a:pt x="746" y="768"/>
                  </a:lnTo>
                  <a:lnTo>
                    <a:pt x="726" y="792"/>
                  </a:lnTo>
                  <a:lnTo>
                    <a:pt x="699" y="788"/>
                  </a:lnTo>
                  <a:lnTo>
                    <a:pt x="677" y="804"/>
                  </a:lnTo>
                  <a:lnTo>
                    <a:pt x="685" y="852"/>
                  </a:lnTo>
                  <a:lnTo>
                    <a:pt x="656" y="862"/>
                  </a:lnTo>
                  <a:lnTo>
                    <a:pt x="647" y="920"/>
                  </a:lnTo>
                  <a:lnTo>
                    <a:pt x="586" y="972"/>
                  </a:lnTo>
                  <a:close/>
                  <a:moveTo>
                    <a:pt x="513" y="889"/>
                  </a:moveTo>
                  <a:lnTo>
                    <a:pt x="513" y="889"/>
                  </a:lnTo>
                  <a:lnTo>
                    <a:pt x="557" y="903"/>
                  </a:lnTo>
                  <a:lnTo>
                    <a:pt x="588" y="961"/>
                  </a:lnTo>
                  <a:lnTo>
                    <a:pt x="641" y="917"/>
                  </a:lnTo>
                  <a:lnTo>
                    <a:pt x="650" y="857"/>
                  </a:lnTo>
                  <a:lnTo>
                    <a:pt x="678" y="847"/>
                  </a:lnTo>
                  <a:lnTo>
                    <a:pt x="670" y="801"/>
                  </a:lnTo>
                  <a:lnTo>
                    <a:pt x="697" y="781"/>
                  </a:lnTo>
                  <a:lnTo>
                    <a:pt x="723" y="785"/>
                  </a:lnTo>
                  <a:lnTo>
                    <a:pt x="744" y="759"/>
                  </a:lnTo>
                  <a:lnTo>
                    <a:pt x="769" y="776"/>
                  </a:lnTo>
                  <a:lnTo>
                    <a:pt x="776" y="760"/>
                  </a:lnTo>
                  <a:lnTo>
                    <a:pt x="806" y="752"/>
                  </a:lnTo>
                  <a:lnTo>
                    <a:pt x="821" y="747"/>
                  </a:lnTo>
                  <a:lnTo>
                    <a:pt x="788" y="729"/>
                  </a:lnTo>
                  <a:lnTo>
                    <a:pt x="750" y="720"/>
                  </a:lnTo>
                  <a:lnTo>
                    <a:pt x="750" y="716"/>
                  </a:lnTo>
                  <a:lnTo>
                    <a:pt x="755" y="689"/>
                  </a:lnTo>
                  <a:lnTo>
                    <a:pt x="716" y="665"/>
                  </a:lnTo>
                  <a:lnTo>
                    <a:pt x="719" y="616"/>
                  </a:lnTo>
                  <a:lnTo>
                    <a:pt x="784" y="594"/>
                  </a:lnTo>
                  <a:lnTo>
                    <a:pt x="812" y="619"/>
                  </a:lnTo>
                  <a:lnTo>
                    <a:pt x="864" y="594"/>
                  </a:lnTo>
                  <a:lnTo>
                    <a:pt x="887" y="632"/>
                  </a:lnTo>
                  <a:lnTo>
                    <a:pt x="962" y="625"/>
                  </a:lnTo>
                  <a:lnTo>
                    <a:pt x="1016" y="614"/>
                  </a:lnTo>
                  <a:lnTo>
                    <a:pt x="1036" y="562"/>
                  </a:lnTo>
                  <a:lnTo>
                    <a:pt x="1064" y="585"/>
                  </a:lnTo>
                  <a:lnTo>
                    <a:pt x="1133" y="608"/>
                  </a:lnTo>
                  <a:lnTo>
                    <a:pt x="1131" y="635"/>
                  </a:lnTo>
                  <a:lnTo>
                    <a:pt x="1186" y="631"/>
                  </a:lnTo>
                  <a:lnTo>
                    <a:pt x="1199" y="629"/>
                  </a:lnTo>
                  <a:lnTo>
                    <a:pt x="1216" y="650"/>
                  </a:lnTo>
                  <a:lnTo>
                    <a:pt x="1276" y="622"/>
                  </a:lnTo>
                  <a:lnTo>
                    <a:pt x="1312" y="639"/>
                  </a:lnTo>
                  <a:lnTo>
                    <a:pt x="1354" y="600"/>
                  </a:lnTo>
                  <a:lnTo>
                    <a:pt x="1327" y="569"/>
                  </a:lnTo>
                  <a:lnTo>
                    <a:pt x="1344" y="547"/>
                  </a:lnTo>
                  <a:lnTo>
                    <a:pt x="1320" y="530"/>
                  </a:lnTo>
                  <a:lnTo>
                    <a:pt x="1298" y="557"/>
                  </a:lnTo>
                  <a:lnTo>
                    <a:pt x="1260" y="557"/>
                  </a:lnTo>
                  <a:lnTo>
                    <a:pt x="1243" y="538"/>
                  </a:lnTo>
                  <a:lnTo>
                    <a:pt x="1275" y="528"/>
                  </a:lnTo>
                  <a:lnTo>
                    <a:pt x="1273" y="509"/>
                  </a:lnTo>
                  <a:lnTo>
                    <a:pt x="1298" y="501"/>
                  </a:lnTo>
                  <a:lnTo>
                    <a:pt x="1395" y="471"/>
                  </a:lnTo>
                  <a:lnTo>
                    <a:pt x="1405" y="507"/>
                  </a:lnTo>
                  <a:lnTo>
                    <a:pt x="1430" y="515"/>
                  </a:lnTo>
                  <a:lnTo>
                    <a:pt x="1398" y="552"/>
                  </a:lnTo>
                  <a:lnTo>
                    <a:pt x="1396" y="565"/>
                  </a:lnTo>
                  <a:lnTo>
                    <a:pt x="1448" y="561"/>
                  </a:lnTo>
                  <a:lnTo>
                    <a:pt x="1471" y="568"/>
                  </a:lnTo>
                  <a:lnTo>
                    <a:pt x="1470" y="609"/>
                  </a:lnTo>
                  <a:lnTo>
                    <a:pt x="1482" y="603"/>
                  </a:lnTo>
                  <a:lnTo>
                    <a:pt x="1502" y="624"/>
                  </a:lnTo>
                  <a:lnTo>
                    <a:pt x="1506" y="634"/>
                  </a:lnTo>
                  <a:lnTo>
                    <a:pt x="1518" y="632"/>
                  </a:lnTo>
                  <a:lnTo>
                    <a:pt x="1530" y="585"/>
                  </a:lnTo>
                  <a:lnTo>
                    <a:pt x="1553" y="570"/>
                  </a:lnTo>
                  <a:lnTo>
                    <a:pt x="1564" y="574"/>
                  </a:lnTo>
                  <a:lnTo>
                    <a:pt x="1591" y="544"/>
                  </a:lnTo>
                  <a:lnTo>
                    <a:pt x="1667" y="491"/>
                  </a:lnTo>
                  <a:lnTo>
                    <a:pt x="1553" y="303"/>
                  </a:lnTo>
                  <a:lnTo>
                    <a:pt x="1326" y="192"/>
                  </a:lnTo>
                  <a:lnTo>
                    <a:pt x="1101" y="119"/>
                  </a:lnTo>
                  <a:lnTo>
                    <a:pt x="1093" y="105"/>
                  </a:lnTo>
                  <a:lnTo>
                    <a:pt x="1058" y="108"/>
                  </a:lnTo>
                  <a:lnTo>
                    <a:pt x="1019" y="94"/>
                  </a:lnTo>
                  <a:lnTo>
                    <a:pt x="1005" y="79"/>
                  </a:lnTo>
                  <a:lnTo>
                    <a:pt x="968" y="85"/>
                  </a:lnTo>
                  <a:lnTo>
                    <a:pt x="931" y="66"/>
                  </a:lnTo>
                  <a:lnTo>
                    <a:pt x="893" y="55"/>
                  </a:lnTo>
                  <a:lnTo>
                    <a:pt x="825" y="40"/>
                  </a:lnTo>
                  <a:lnTo>
                    <a:pt x="736" y="31"/>
                  </a:lnTo>
                  <a:lnTo>
                    <a:pt x="664" y="55"/>
                  </a:lnTo>
                  <a:lnTo>
                    <a:pt x="617" y="83"/>
                  </a:lnTo>
                  <a:lnTo>
                    <a:pt x="568" y="113"/>
                  </a:lnTo>
                  <a:lnTo>
                    <a:pt x="527" y="125"/>
                  </a:lnTo>
                  <a:lnTo>
                    <a:pt x="466" y="141"/>
                  </a:lnTo>
                  <a:lnTo>
                    <a:pt x="431" y="128"/>
                  </a:lnTo>
                  <a:lnTo>
                    <a:pt x="426" y="115"/>
                  </a:lnTo>
                  <a:lnTo>
                    <a:pt x="398" y="114"/>
                  </a:lnTo>
                  <a:lnTo>
                    <a:pt x="386" y="107"/>
                  </a:lnTo>
                  <a:lnTo>
                    <a:pt x="346" y="73"/>
                  </a:lnTo>
                  <a:lnTo>
                    <a:pt x="285" y="56"/>
                  </a:lnTo>
                  <a:lnTo>
                    <a:pt x="266" y="65"/>
                  </a:lnTo>
                  <a:lnTo>
                    <a:pt x="155" y="18"/>
                  </a:lnTo>
                  <a:lnTo>
                    <a:pt x="126" y="14"/>
                  </a:lnTo>
                  <a:lnTo>
                    <a:pt x="105" y="21"/>
                  </a:lnTo>
                  <a:lnTo>
                    <a:pt x="70" y="17"/>
                  </a:lnTo>
                  <a:lnTo>
                    <a:pt x="48" y="8"/>
                  </a:lnTo>
                  <a:lnTo>
                    <a:pt x="9" y="40"/>
                  </a:lnTo>
                  <a:lnTo>
                    <a:pt x="7" y="57"/>
                  </a:lnTo>
                  <a:lnTo>
                    <a:pt x="25" y="74"/>
                  </a:lnTo>
                  <a:lnTo>
                    <a:pt x="25" y="90"/>
                  </a:lnTo>
                  <a:lnTo>
                    <a:pt x="49" y="140"/>
                  </a:lnTo>
                  <a:lnTo>
                    <a:pt x="88" y="162"/>
                  </a:lnTo>
                  <a:lnTo>
                    <a:pt x="106" y="158"/>
                  </a:lnTo>
                  <a:lnTo>
                    <a:pt x="108" y="163"/>
                  </a:lnTo>
                  <a:lnTo>
                    <a:pt x="136" y="162"/>
                  </a:lnTo>
                  <a:lnTo>
                    <a:pt x="162" y="158"/>
                  </a:lnTo>
                  <a:lnTo>
                    <a:pt x="169" y="169"/>
                  </a:lnTo>
                  <a:lnTo>
                    <a:pt x="202" y="140"/>
                  </a:lnTo>
                  <a:lnTo>
                    <a:pt x="271" y="90"/>
                  </a:lnTo>
                  <a:lnTo>
                    <a:pt x="282" y="89"/>
                  </a:lnTo>
                  <a:lnTo>
                    <a:pt x="289" y="91"/>
                  </a:lnTo>
                  <a:lnTo>
                    <a:pt x="289" y="129"/>
                  </a:lnTo>
                  <a:lnTo>
                    <a:pt x="309" y="135"/>
                  </a:lnTo>
                  <a:lnTo>
                    <a:pt x="334" y="145"/>
                  </a:lnTo>
                  <a:lnTo>
                    <a:pt x="332" y="178"/>
                  </a:lnTo>
                  <a:lnTo>
                    <a:pt x="309" y="239"/>
                  </a:lnTo>
                  <a:lnTo>
                    <a:pt x="282" y="290"/>
                  </a:lnTo>
                  <a:lnTo>
                    <a:pt x="251" y="264"/>
                  </a:lnTo>
                  <a:lnTo>
                    <a:pt x="175" y="231"/>
                  </a:lnTo>
                  <a:lnTo>
                    <a:pt x="157" y="268"/>
                  </a:lnTo>
                  <a:lnTo>
                    <a:pt x="174" y="312"/>
                  </a:lnTo>
                  <a:lnTo>
                    <a:pt x="201" y="310"/>
                  </a:lnTo>
                  <a:lnTo>
                    <a:pt x="277" y="333"/>
                  </a:lnTo>
                  <a:lnTo>
                    <a:pt x="303" y="375"/>
                  </a:lnTo>
                  <a:lnTo>
                    <a:pt x="361" y="373"/>
                  </a:lnTo>
                  <a:lnTo>
                    <a:pt x="391" y="400"/>
                  </a:lnTo>
                  <a:lnTo>
                    <a:pt x="362" y="411"/>
                  </a:lnTo>
                  <a:lnTo>
                    <a:pt x="332" y="420"/>
                  </a:lnTo>
                  <a:lnTo>
                    <a:pt x="337" y="431"/>
                  </a:lnTo>
                  <a:lnTo>
                    <a:pt x="345" y="457"/>
                  </a:lnTo>
                  <a:lnTo>
                    <a:pt x="369" y="490"/>
                  </a:lnTo>
                  <a:lnTo>
                    <a:pt x="422" y="496"/>
                  </a:lnTo>
                  <a:lnTo>
                    <a:pt x="435" y="499"/>
                  </a:lnTo>
                  <a:lnTo>
                    <a:pt x="464" y="502"/>
                  </a:lnTo>
                  <a:lnTo>
                    <a:pt x="489" y="515"/>
                  </a:lnTo>
                  <a:lnTo>
                    <a:pt x="485" y="580"/>
                  </a:lnTo>
                  <a:lnTo>
                    <a:pt x="483" y="583"/>
                  </a:lnTo>
                  <a:lnTo>
                    <a:pt x="489" y="638"/>
                  </a:lnTo>
                  <a:lnTo>
                    <a:pt x="464" y="649"/>
                  </a:lnTo>
                  <a:lnTo>
                    <a:pt x="461" y="680"/>
                  </a:lnTo>
                  <a:lnTo>
                    <a:pt x="483" y="702"/>
                  </a:lnTo>
                  <a:lnTo>
                    <a:pt x="504" y="760"/>
                  </a:lnTo>
                  <a:lnTo>
                    <a:pt x="562" y="780"/>
                  </a:lnTo>
                  <a:lnTo>
                    <a:pt x="561" y="800"/>
                  </a:lnTo>
                  <a:lnTo>
                    <a:pt x="522" y="802"/>
                  </a:lnTo>
                  <a:lnTo>
                    <a:pt x="513" y="882"/>
                  </a:lnTo>
                  <a:lnTo>
                    <a:pt x="513" y="889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4247" y="1134"/>
              <a:ext cx="411" cy="311"/>
            </a:xfrm>
            <a:custGeom>
              <a:avLst/>
              <a:gdLst>
                <a:gd name="T0" fmla="*/ 411 w 685"/>
                <a:gd name="T1" fmla="*/ 412 h 518"/>
                <a:gd name="T2" fmla="*/ 447 w 685"/>
                <a:gd name="T3" fmla="*/ 392 h 518"/>
                <a:gd name="T4" fmla="*/ 465 w 685"/>
                <a:gd name="T5" fmla="*/ 349 h 518"/>
                <a:gd name="T6" fmla="*/ 527 w 685"/>
                <a:gd name="T7" fmla="*/ 364 h 518"/>
                <a:gd name="T8" fmla="*/ 527 w 685"/>
                <a:gd name="T9" fmla="*/ 290 h 518"/>
                <a:gd name="T10" fmla="*/ 544 w 685"/>
                <a:gd name="T11" fmla="*/ 277 h 518"/>
                <a:gd name="T12" fmla="*/ 598 w 685"/>
                <a:gd name="T13" fmla="*/ 279 h 518"/>
                <a:gd name="T14" fmla="*/ 660 w 685"/>
                <a:gd name="T15" fmla="*/ 344 h 518"/>
                <a:gd name="T16" fmla="*/ 638 w 685"/>
                <a:gd name="T17" fmla="*/ 257 h 518"/>
                <a:gd name="T18" fmla="*/ 685 w 685"/>
                <a:gd name="T19" fmla="*/ 176 h 518"/>
                <a:gd name="T20" fmla="*/ 658 w 685"/>
                <a:gd name="T21" fmla="*/ 134 h 518"/>
                <a:gd name="T22" fmla="*/ 600 w 685"/>
                <a:gd name="T23" fmla="*/ 143 h 518"/>
                <a:gd name="T24" fmla="*/ 571 w 685"/>
                <a:gd name="T25" fmla="*/ 97 h 518"/>
                <a:gd name="T26" fmla="*/ 537 w 685"/>
                <a:gd name="T27" fmla="*/ 59 h 518"/>
                <a:gd name="T28" fmla="*/ 514 w 685"/>
                <a:gd name="T29" fmla="*/ 19 h 518"/>
                <a:gd name="T30" fmla="*/ 486 w 685"/>
                <a:gd name="T31" fmla="*/ 58 h 518"/>
                <a:gd name="T32" fmla="*/ 487 w 685"/>
                <a:gd name="T33" fmla="*/ 128 h 518"/>
                <a:gd name="T34" fmla="*/ 434 w 685"/>
                <a:gd name="T35" fmla="*/ 121 h 518"/>
                <a:gd name="T36" fmla="*/ 438 w 685"/>
                <a:gd name="T37" fmla="*/ 38 h 518"/>
                <a:gd name="T38" fmla="*/ 342 w 685"/>
                <a:gd name="T39" fmla="*/ 25 h 518"/>
                <a:gd name="T40" fmla="*/ 317 w 685"/>
                <a:gd name="T41" fmla="*/ 0 h 518"/>
                <a:gd name="T42" fmla="*/ 347 w 685"/>
                <a:gd name="T43" fmla="*/ 79 h 518"/>
                <a:gd name="T44" fmla="*/ 297 w 685"/>
                <a:gd name="T45" fmla="*/ 71 h 518"/>
                <a:gd name="T46" fmla="*/ 210 w 685"/>
                <a:gd name="T47" fmla="*/ 98 h 518"/>
                <a:gd name="T48" fmla="*/ 88 w 685"/>
                <a:gd name="T49" fmla="*/ 213 h 518"/>
                <a:gd name="T50" fmla="*/ 99 w 685"/>
                <a:gd name="T51" fmla="*/ 263 h 518"/>
                <a:gd name="T52" fmla="*/ 30 w 685"/>
                <a:gd name="T53" fmla="*/ 381 h 518"/>
                <a:gd name="T54" fmla="*/ 13 w 685"/>
                <a:gd name="T55" fmla="*/ 435 h 518"/>
                <a:gd name="T56" fmla="*/ 89 w 685"/>
                <a:gd name="T57" fmla="*/ 469 h 518"/>
                <a:gd name="T58" fmla="*/ 133 w 685"/>
                <a:gd name="T59" fmla="*/ 518 h 518"/>
                <a:gd name="T60" fmla="*/ 256 w 685"/>
                <a:gd name="T61" fmla="*/ 501 h 518"/>
                <a:gd name="T62" fmla="*/ 249 w 685"/>
                <a:gd name="T63" fmla="*/ 449 h 518"/>
                <a:gd name="T64" fmla="*/ 289 w 685"/>
                <a:gd name="T65" fmla="*/ 427 h 518"/>
                <a:gd name="T66" fmla="*/ 353 w 685"/>
                <a:gd name="T67" fmla="*/ 445 h 518"/>
                <a:gd name="T68" fmla="*/ 411 w 685"/>
                <a:gd name="T69" fmla="*/ 412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85" h="518">
                  <a:moveTo>
                    <a:pt x="411" y="412"/>
                  </a:moveTo>
                  <a:lnTo>
                    <a:pt x="411" y="412"/>
                  </a:lnTo>
                  <a:lnTo>
                    <a:pt x="427" y="391"/>
                  </a:lnTo>
                  <a:lnTo>
                    <a:pt x="447" y="392"/>
                  </a:lnTo>
                  <a:lnTo>
                    <a:pt x="449" y="351"/>
                  </a:lnTo>
                  <a:lnTo>
                    <a:pt x="465" y="349"/>
                  </a:lnTo>
                  <a:lnTo>
                    <a:pt x="489" y="343"/>
                  </a:lnTo>
                  <a:lnTo>
                    <a:pt x="527" y="364"/>
                  </a:lnTo>
                  <a:lnTo>
                    <a:pt x="554" y="330"/>
                  </a:lnTo>
                  <a:lnTo>
                    <a:pt x="527" y="290"/>
                  </a:lnTo>
                  <a:lnTo>
                    <a:pt x="539" y="281"/>
                  </a:lnTo>
                  <a:lnTo>
                    <a:pt x="544" y="277"/>
                  </a:lnTo>
                  <a:lnTo>
                    <a:pt x="574" y="298"/>
                  </a:lnTo>
                  <a:lnTo>
                    <a:pt x="598" y="279"/>
                  </a:lnTo>
                  <a:lnTo>
                    <a:pt x="640" y="351"/>
                  </a:lnTo>
                  <a:lnTo>
                    <a:pt x="660" y="344"/>
                  </a:lnTo>
                  <a:lnTo>
                    <a:pt x="676" y="273"/>
                  </a:lnTo>
                  <a:lnTo>
                    <a:pt x="638" y="257"/>
                  </a:lnTo>
                  <a:lnTo>
                    <a:pt x="631" y="206"/>
                  </a:lnTo>
                  <a:lnTo>
                    <a:pt x="685" y="176"/>
                  </a:lnTo>
                  <a:lnTo>
                    <a:pt x="672" y="157"/>
                  </a:lnTo>
                  <a:lnTo>
                    <a:pt x="658" y="134"/>
                  </a:lnTo>
                  <a:lnTo>
                    <a:pt x="628" y="124"/>
                  </a:lnTo>
                  <a:lnTo>
                    <a:pt x="600" y="143"/>
                  </a:lnTo>
                  <a:lnTo>
                    <a:pt x="574" y="144"/>
                  </a:lnTo>
                  <a:lnTo>
                    <a:pt x="571" y="97"/>
                  </a:lnTo>
                  <a:lnTo>
                    <a:pt x="560" y="61"/>
                  </a:lnTo>
                  <a:lnTo>
                    <a:pt x="537" y="59"/>
                  </a:lnTo>
                  <a:lnTo>
                    <a:pt x="520" y="45"/>
                  </a:lnTo>
                  <a:lnTo>
                    <a:pt x="514" y="19"/>
                  </a:lnTo>
                  <a:lnTo>
                    <a:pt x="494" y="26"/>
                  </a:lnTo>
                  <a:lnTo>
                    <a:pt x="486" y="58"/>
                  </a:lnTo>
                  <a:lnTo>
                    <a:pt x="499" y="99"/>
                  </a:lnTo>
                  <a:lnTo>
                    <a:pt x="487" y="128"/>
                  </a:lnTo>
                  <a:lnTo>
                    <a:pt x="464" y="143"/>
                  </a:lnTo>
                  <a:lnTo>
                    <a:pt x="434" y="121"/>
                  </a:lnTo>
                  <a:lnTo>
                    <a:pt x="430" y="83"/>
                  </a:lnTo>
                  <a:lnTo>
                    <a:pt x="438" y="38"/>
                  </a:lnTo>
                  <a:lnTo>
                    <a:pt x="421" y="19"/>
                  </a:lnTo>
                  <a:lnTo>
                    <a:pt x="342" y="25"/>
                  </a:lnTo>
                  <a:lnTo>
                    <a:pt x="338" y="5"/>
                  </a:lnTo>
                  <a:lnTo>
                    <a:pt x="317" y="0"/>
                  </a:lnTo>
                  <a:lnTo>
                    <a:pt x="315" y="46"/>
                  </a:lnTo>
                  <a:lnTo>
                    <a:pt x="347" y="79"/>
                  </a:lnTo>
                  <a:lnTo>
                    <a:pt x="325" y="91"/>
                  </a:lnTo>
                  <a:lnTo>
                    <a:pt x="297" y="71"/>
                  </a:lnTo>
                  <a:lnTo>
                    <a:pt x="231" y="115"/>
                  </a:lnTo>
                  <a:lnTo>
                    <a:pt x="210" y="98"/>
                  </a:lnTo>
                  <a:lnTo>
                    <a:pt x="135" y="135"/>
                  </a:lnTo>
                  <a:lnTo>
                    <a:pt x="88" y="213"/>
                  </a:lnTo>
                  <a:lnTo>
                    <a:pt x="102" y="242"/>
                  </a:lnTo>
                  <a:lnTo>
                    <a:pt x="99" y="263"/>
                  </a:lnTo>
                  <a:lnTo>
                    <a:pt x="3" y="326"/>
                  </a:lnTo>
                  <a:lnTo>
                    <a:pt x="30" y="381"/>
                  </a:lnTo>
                  <a:lnTo>
                    <a:pt x="0" y="405"/>
                  </a:lnTo>
                  <a:lnTo>
                    <a:pt x="13" y="435"/>
                  </a:lnTo>
                  <a:lnTo>
                    <a:pt x="80" y="474"/>
                  </a:lnTo>
                  <a:lnTo>
                    <a:pt x="89" y="469"/>
                  </a:lnTo>
                  <a:lnTo>
                    <a:pt x="117" y="481"/>
                  </a:lnTo>
                  <a:lnTo>
                    <a:pt x="133" y="518"/>
                  </a:lnTo>
                  <a:lnTo>
                    <a:pt x="180" y="491"/>
                  </a:lnTo>
                  <a:lnTo>
                    <a:pt x="256" y="501"/>
                  </a:lnTo>
                  <a:lnTo>
                    <a:pt x="260" y="487"/>
                  </a:lnTo>
                  <a:lnTo>
                    <a:pt x="249" y="449"/>
                  </a:lnTo>
                  <a:lnTo>
                    <a:pt x="279" y="460"/>
                  </a:lnTo>
                  <a:lnTo>
                    <a:pt x="289" y="427"/>
                  </a:lnTo>
                  <a:lnTo>
                    <a:pt x="324" y="419"/>
                  </a:lnTo>
                  <a:lnTo>
                    <a:pt x="353" y="445"/>
                  </a:lnTo>
                  <a:lnTo>
                    <a:pt x="394" y="410"/>
                  </a:lnTo>
                  <a:lnTo>
                    <a:pt x="411" y="41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8" name="Freeform 63"/>
            <p:cNvSpPr>
              <a:spLocks noEditPoints="1"/>
            </p:cNvSpPr>
            <p:nvPr/>
          </p:nvSpPr>
          <p:spPr bwMode="auto">
            <a:xfrm>
              <a:off x="4245" y="1131"/>
              <a:ext cx="416" cy="316"/>
            </a:xfrm>
            <a:custGeom>
              <a:avLst/>
              <a:gdLst>
                <a:gd name="T0" fmla="*/ 118 w 694"/>
                <a:gd name="T1" fmla="*/ 487 h 526"/>
                <a:gd name="T2" fmla="*/ 14 w 694"/>
                <a:gd name="T3" fmla="*/ 441 h 526"/>
                <a:gd name="T4" fmla="*/ 3 w 694"/>
                <a:gd name="T5" fmla="*/ 329 h 526"/>
                <a:gd name="T6" fmla="*/ 88 w 694"/>
                <a:gd name="T7" fmla="*/ 217 h 526"/>
                <a:gd name="T8" fmla="*/ 235 w 694"/>
                <a:gd name="T9" fmla="*/ 115 h 526"/>
                <a:gd name="T10" fmla="*/ 346 w 694"/>
                <a:gd name="T11" fmla="*/ 82 h 526"/>
                <a:gd name="T12" fmla="*/ 345 w 694"/>
                <a:gd name="T13" fmla="*/ 6 h 526"/>
                <a:gd name="T14" fmla="*/ 446 w 694"/>
                <a:gd name="T15" fmla="*/ 41 h 526"/>
                <a:gd name="T16" fmla="*/ 468 w 694"/>
                <a:gd name="T17" fmla="*/ 143 h 526"/>
                <a:gd name="T18" fmla="*/ 486 w 694"/>
                <a:gd name="T19" fmla="*/ 62 h 526"/>
                <a:gd name="T20" fmla="*/ 527 w 694"/>
                <a:gd name="T21" fmla="*/ 47 h 526"/>
                <a:gd name="T22" fmla="*/ 579 w 694"/>
                <a:gd name="T23" fmla="*/ 100 h 526"/>
                <a:gd name="T24" fmla="*/ 632 w 694"/>
                <a:gd name="T25" fmla="*/ 125 h 526"/>
                <a:gd name="T26" fmla="*/ 694 w 694"/>
                <a:gd name="T27" fmla="*/ 181 h 526"/>
                <a:gd name="T28" fmla="*/ 684 w 694"/>
                <a:gd name="T29" fmla="*/ 275 h 526"/>
                <a:gd name="T30" fmla="*/ 601 w 694"/>
                <a:gd name="T31" fmla="*/ 288 h 526"/>
                <a:gd name="T32" fmla="*/ 535 w 694"/>
                <a:gd name="T33" fmla="*/ 295 h 526"/>
                <a:gd name="T34" fmla="*/ 493 w 694"/>
                <a:gd name="T35" fmla="*/ 351 h 526"/>
                <a:gd name="T36" fmla="*/ 454 w 694"/>
                <a:gd name="T37" fmla="*/ 400 h 526"/>
                <a:gd name="T38" fmla="*/ 399 w 694"/>
                <a:gd name="T39" fmla="*/ 417 h 526"/>
                <a:gd name="T40" fmla="*/ 296 w 694"/>
                <a:gd name="T41" fmla="*/ 434 h 526"/>
                <a:gd name="T42" fmla="*/ 267 w 694"/>
                <a:gd name="T43" fmla="*/ 491 h 526"/>
                <a:gd name="T44" fmla="*/ 136 w 694"/>
                <a:gd name="T45" fmla="*/ 526 h 526"/>
                <a:gd name="T46" fmla="*/ 123 w 694"/>
                <a:gd name="T47" fmla="*/ 482 h 526"/>
                <a:gd name="T48" fmla="*/ 258 w 694"/>
                <a:gd name="T49" fmla="*/ 501 h 526"/>
                <a:gd name="T50" fmla="*/ 281 w 694"/>
                <a:gd name="T51" fmla="*/ 460 h 526"/>
                <a:gd name="T52" fmla="*/ 357 w 694"/>
                <a:gd name="T53" fmla="*/ 444 h 526"/>
                <a:gd name="T54" fmla="*/ 429 w 694"/>
                <a:gd name="T55" fmla="*/ 391 h 526"/>
                <a:gd name="T56" fmla="*/ 468 w 694"/>
                <a:gd name="T57" fmla="*/ 350 h 526"/>
                <a:gd name="T58" fmla="*/ 554 w 694"/>
                <a:gd name="T59" fmla="*/ 334 h 526"/>
                <a:gd name="T60" fmla="*/ 578 w 694"/>
                <a:gd name="T61" fmla="*/ 298 h 526"/>
                <a:gd name="T62" fmla="*/ 661 w 694"/>
                <a:gd name="T63" fmla="*/ 346 h 526"/>
                <a:gd name="T64" fmla="*/ 631 w 694"/>
                <a:gd name="T65" fmla="*/ 208 h 526"/>
                <a:gd name="T66" fmla="*/ 660 w 694"/>
                <a:gd name="T67" fmla="*/ 141 h 526"/>
                <a:gd name="T68" fmla="*/ 575 w 694"/>
                <a:gd name="T69" fmla="*/ 152 h 526"/>
                <a:gd name="T70" fmla="*/ 540 w 694"/>
                <a:gd name="T71" fmla="*/ 66 h 526"/>
                <a:gd name="T72" fmla="*/ 501 w 694"/>
                <a:gd name="T73" fmla="*/ 32 h 526"/>
                <a:gd name="T74" fmla="*/ 494 w 694"/>
                <a:gd name="T75" fmla="*/ 134 h 526"/>
                <a:gd name="T76" fmla="*/ 430 w 694"/>
                <a:gd name="T77" fmla="*/ 87 h 526"/>
                <a:gd name="T78" fmla="*/ 424 w 694"/>
                <a:gd name="T79" fmla="*/ 26 h 526"/>
                <a:gd name="T80" fmla="*/ 324 w 694"/>
                <a:gd name="T81" fmla="*/ 8 h 526"/>
                <a:gd name="T82" fmla="*/ 329 w 694"/>
                <a:gd name="T83" fmla="*/ 99 h 526"/>
                <a:gd name="T84" fmla="*/ 214 w 694"/>
                <a:gd name="T85" fmla="*/ 106 h 526"/>
                <a:gd name="T86" fmla="*/ 110 w 694"/>
                <a:gd name="T87" fmla="*/ 246 h 526"/>
                <a:gd name="T88" fmla="*/ 38 w 694"/>
                <a:gd name="T89" fmla="*/ 386 h 526"/>
                <a:gd name="T90" fmla="*/ 84 w 694"/>
                <a:gd name="T91" fmla="*/ 47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94" h="526">
                  <a:moveTo>
                    <a:pt x="136" y="526"/>
                  </a:moveTo>
                  <a:lnTo>
                    <a:pt x="136" y="526"/>
                  </a:lnTo>
                  <a:lnTo>
                    <a:pt x="118" y="487"/>
                  </a:lnTo>
                  <a:lnTo>
                    <a:pt x="93" y="477"/>
                  </a:lnTo>
                  <a:lnTo>
                    <a:pt x="83" y="482"/>
                  </a:lnTo>
                  <a:lnTo>
                    <a:pt x="14" y="441"/>
                  </a:lnTo>
                  <a:lnTo>
                    <a:pt x="0" y="408"/>
                  </a:lnTo>
                  <a:lnTo>
                    <a:pt x="30" y="384"/>
                  </a:lnTo>
                  <a:lnTo>
                    <a:pt x="3" y="329"/>
                  </a:lnTo>
                  <a:lnTo>
                    <a:pt x="99" y="265"/>
                  </a:lnTo>
                  <a:lnTo>
                    <a:pt x="103" y="247"/>
                  </a:lnTo>
                  <a:lnTo>
                    <a:pt x="88" y="217"/>
                  </a:lnTo>
                  <a:lnTo>
                    <a:pt x="136" y="137"/>
                  </a:lnTo>
                  <a:lnTo>
                    <a:pt x="214" y="98"/>
                  </a:lnTo>
                  <a:lnTo>
                    <a:pt x="235" y="115"/>
                  </a:lnTo>
                  <a:lnTo>
                    <a:pt x="301" y="71"/>
                  </a:lnTo>
                  <a:lnTo>
                    <a:pt x="329" y="91"/>
                  </a:lnTo>
                  <a:lnTo>
                    <a:pt x="346" y="82"/>
                  </a:lnTo>
                  <a:lnTo>
                    <a:pt x="316" y="52"/>
                  </a:lnTo>
                  <a:lnTo>
                    <a:pt x="318" y="0"/>
                  </a:lnTo>
                  <a:lnTo>
                    <a:pt x="345" y="6"/>
                  </a:lnTo>
                  <a:lnTo>
                    <a:pt x="349" y="25"/>
                  </a:lnTo>
                  <a:lnTo>
                    <a:pt x="427" y="19"/>
                  </a:lnTo>
                  <a:lnTo>
                    <a:pt x="446" y="41"/>
                  </a:lnTo>
                  <a:lnTo>
                    <a:pt x="437" y="87"/>
                  </a:lnTo>
                  <a:lnTo>
                    <a:pt x="441" y="123"/>
                  </a:lnTo>
                  <a:lnTo>
                    <a:pt x="468" y="143"/>
                  </a:lnTo>
                  <a:lnTo>
                    <a:pt x="488" y="130"/>
                  </a:lnTo>
                  <a:lnTo>
                    <a:pt x="500" y="103"/>
                  </a:lnTo>
                  <a:lnTo>
                    <a:pt x="486" y="62"/>
                  </a:lnTo>
                  <a:lnTo>
                    <a:pt x="496" y="27"/>
                  </a:lnTo>
                  <a:lnTo>
                    <a:pt x="520" y="18"/>
                  </a:lnTo>
                  <a:lnTo>
                    <a:pt x="527" y="47"/>
                  </a:lnTo>
                  <a:lnTo>
                    <a:pt x="542" y="60"/>
                  </a:lnTo>
                  <a:lnTo>
                    <a:pt x="566" y="62"/>
                  </a:lnTo>
                  <a:lnTo>
                    <a:pt x="579" y="100"/>
                  </a:lnTo>
                  <a:lnTo>
                    <a:pt x="581" y="145"/>
                  </a:lnTo>
                  <a:lnTo>
                    <a:pt x="603" y="144"/>
                  </a:lnTo>
                  <a:lnTo>
                    <a:pt x="632" y="125"/>
                  </a:lnTo>
                  <a:lnTo>
                    <a:pt x="664" y="135"/>
                  </a:lnTo>
                  <a:lnTo>
                    <a:pt x="679" y="160"/>
                  </a:lnTo>
                  <a:lnTo>
                    <a:pt x="694" y="181"/>
                  </a:lnTo>
                  <a:lnTo>
                    <a:pt x="638" y="212"/>
                  </a:lnTo>
                  <a:lnTo>
                    <a:pt x="645" y="259"/>
                  </a:lnTo>
                  <a:lnTo>
                    <a:pt x="684" y="275"/>
                  </a:lnTo>
                  <a:lnTo>
                    <a:pt x="667" y="351"/>
                  </a:lnTo>
                  <a:lnTo>
                    <a:pt x="642" y="359"/>
                  </a:lnTo>
                  <a:lnTo>
                    <a:pt x="601" y="288"/>
                  </a:lnTo>
                  <a:lnTo>
                    <a:pt x="578" y="306"/>
                  </a:lnTo>
                  <a:lnTo>
                    <a:pt x="548" y="285"/>
                  </a:lnTo>
                  <a:lnTo>
                    <a:pt x="535" y="295"/>
                  </a:lnTo>
                  <a:lnTo>
                    <a:pt x="562" y="335"/>
                  </a:lnTo>
                  <a:lnTo>
                    <a:pt x="532" y="372"/>
                  </a:lnTo>
                  <a:lnTo>
                    <a:pt x="493" y="351"/>
                  </a:lnTo>
                  <a:lnTo>
                    <a:pt x="470" y="356"/>
                  </a:lnTo>
                  <a:lnTo>
                    <a:pt x="456" y="358"/>
                  </a:lnTo>
                  <a:lnTo>
                    <a:pt x="454" y="400"/>
                  </a:lnTo>
                  <a:lnTo>
                    <a:pt x="432" y="398"/>
                  </a:lnTo>
                  <a:lnTo>
                    <a:pt x="416" y="420"/>
                  </a:lnTo>
                  <a:lnTo>
                    <a:pt x="399" y="417"/>
                  </a:lnTo>
                  <a:lnTo>
                    <a:pt x="357" y="453"/>
                  </a:lnTo>
                  <a:lnTo>
                    <a:pt x="327" y="427"/>
                  </a:lnTo>
                  <a:lnTo>
                    <a:pt x="296" y="434"/>
                  </a:lnTo>
                  <a:lnTo>
                    <a:pt x="285" y="468"/>
                  </a:lnTo>
                  <a:lnTo>
                    <a:pt x="258" y="459"/>
                  </a:lnTo>
                  <a:lnTo>
                    <a:pt x="267" y="491"/>
                  </a:lnTo>
                  <a:lnTo>
                    <a:pt x="263" y="509"/>
                  </a:lnTo>
                  <a:lnTo>
                    <a:pt x="185" y="499"/>
                  </a:lnTo>
                  <a:lnTo>
                    <a:pt x="136" y="526"/>
                  </a:lnTo>
                  <a:close/>
                  <a:moveTo>
                    <a:pt x="93" y="469"/>
                  </a:moveTo>
                  <a:lnTo>
                    <a:pt x="93" y="469"/>
                  </a:lnTo>
                  <a:lnTo>
                    <a:pt x="123" y="482"/>
                  </a:lnTo>
                  <a:lnTo>
                    <a:pt x="139" y="517"/>
                  </a:lnTo>
                  <a:lnTo>
                    <a:pt x="184" y="492"/>
                  </a:lnTo>
                  <a:lnTo>
                    <a:pt x="258" y="501"/>
                  </a:lnTo>
                  <a:lnTo>
                    <a:pt x="260" y="491"/>
                  </a:lnTo>
                  <a:lnTo>
                    <a:pt x="248" y="448"/>
                  </a:lnTo>
                  <a:lnTo>
                    <a:pt x="281" y="460"/>
                  </a:lnTo>
                  <a:lnTo>
                    <a:pt x="291" y="429"/>
                  </a:lnTo>
                  <a:lnTo>
                    <a:pt x="329" y="419"/>
                  </a:lnTo>
                  <a:lnTo>
                    <a:pt x="357" y="444"/>
                  </a:lnTo>
                  <a:lnTo>
                    <a:pt x="397" y="410"/>
                  </a:lnTo>
                  <a:lnTo>
                    <a:pt x="413" y="413"/>
                  </a:lnTo>
                  <a:lnTo>
                    <a:pt x="429" y="391"/>
                  </a:lnTo>
                  <a:lnTo>
                    <a:pt x="448" y="393"/>
                  </a:lnTo>
                  <a:lnTo>
                    <a:pt x="450" y="352"/>
                  </a:lnTo>
                  <a:lnTo>
                    <a:pt x="468" y="350"/>
                  </a:lnTo>
                  <a:lnTo>
                    <a:pt x="494" y="344"/>
                  </a:lnTo>
                  <a:lnTo>
                    <a:pt x="530" y="363"/>
                  </a:lnTo>
                  <a:lnTo>
                    <a:pt x="554" y="334"/>
                  </a:lnTo>
                  <a:lnTo>
                    <a:pt x="526" y="293"/>
                  </a:lnTo>
                  <a:lnTo>
                    <a:pt x="548" y="277"/>
                  </a:lnTo>
                  <a:lnTo>
                    <a:pt x="578" y="298"/>
                  </a:lnTo>
                  <a:lnTo>
                    <a:pt x="603" y="278"/>
                  </a:lnTo>
                  <a:lnTo>
                    <a:pt x="645" y="351"/>
                  </a:lnTo>
                  <a:lnTo>
                    <a:pt x="661" y="346"/>
                  </a:lnTo>
                  <a:lnTo>
                    <a:pt x="676" y="279"/>
                  </a:lnTo>
                  <a:lnTo>
                    <a:pt x="639" y="264"/>
                  </a:lnTo>
                  <a:lnTo>
                    <a:pt x="631" y="208"/>
                  </a:lnTo>
                  <a:lnTo>
                    <a:pt x="684" y="179"/>
                  </a:lnTo>
                  <a:lnTo>
                    <a:pt x="674" y="163"/>
                  </a:lnTo>
                  <a:lnTo>
                    <a:pt x="660" y="141"/>
                  </a:lnTo>
                  <a:lnTo>
                    <a:pt x="633" y="132"/>
                  </a:lnTo>
                  <a:lnTo>
                    <a:pt x="605" y="150"/>
                  </a:lnTo>
                  <a:lnTo>
                    <a:pt x="575" y="152"/>
                  </a:lnTo>
                  <a:lnTo>
                    <a:pt x="572" y="101"/>
                  </a:lnTo>
                  <a:lnTo>
                    <a:pt x="561" y="68"/>
                  </a:lnTo>
                  <a:lnTo>
                    <a:pt x="540" y="66"/>
                  </a:lnTo>
                  <a:lnTo>
                    <a:pt x="521" y="51"/>
                  </a:lnTo>
                  <a:lnTo>
                    <a:pt x="515" y="27"/>
                  </a:lnTo>
                  <a:lnTo>
                    <a:pt x="501" y="32"/>
                  </a:lnTo>
                  <a:lnTo>
                    <a:pt x="493" y="62"/>
                  </a:lnTo>
                  <a:lnTo>
                    <a:pt x="507" y="104"/>
                  </a:lnTo>
                  <a:lnTo>
                    <a:pt x="494" y="134"/>
                  </a:lnTo>
                  <a:lnTo>
                    <a:pt x="468" y="151"/>
                  </a:lnTo>
                  <a:lnTo>
                    <a:pt x="435" y="126"/>
                  </a:lnTo>
                  <a:lnTo>
                    <a:pt x="430" y="87"/>
                  </a:lnTo>
                  <a:lnTo>
                    <a:pt x="430" y="86"/>
                  </a:lnTo>
                  <a:lnTo>
                    <a:pt x="439" y="43"/>
                  </a:lnTo>
                  <a:lnTo>
                    <a:pt x="424" y="26"/>
                  </a:lnTo>
                  <a:lnTo>
                    <a:pt x="343" y="32"/>
                  </a:lnTo>
                  <a:lnTo>
                    <a:pt x="339" y="12"/>
                  </a:lnTo>
                  <a:lnTo>
                    <a:pt x="324" y="8"/>
                  </a:lnTo>
                  <a:lnTo>
                    <a:pt x="323" y="49"/>
                  </a:lnTo>
                  <a:lnTo>
                    <a:pt x="356" y="84"/>
                  </a:lnTo>
                  <a:lnTo>
                    <a:pt x="329" y="99"/>
                  </a:lnTo>
                  <a:lnTo>
                    <a:pt x="301" y="79"/>
                  </a:lnTo>
                  <a:lnTo>
                    <a:pt x="235" y="123"/>
                  </a:lnTo>
                  <a:lnTo>
                    <a:pt x="214" y="106"/>
                  </a:lnTo>
                  <a:lnTo>
                    <a:pt x="141" y="142"/>
                  </a:lnTo>
                  <a:lnTo>
                    <a:pt x="96" y="217"/>
                  </a:lnTo>
                  <a:lnTo>
                    <a:pt x="110" y="246"/>
                  </a:lnTo>
                  <a:lnTo>
                    <a:pt x="106" y="269"/>
                  </a:lnTo>
                  <a:lnTo>
                    <a:pt x="11" y="331"/>
                  </a:lnTo>
                  <a:lnTo>
                    <a:pt x="38" y="386"/>
                  </a:lnTo>
                  <a:lnTo>
                    <a:pt x="8" y="410"/>
                  </a:lnTo>
                  <a:lnTo>
                    <a:pt x="19" y="436"/>
                  </a:lnTo>
                  <a:lnTo>
                    <a:pt x="84" y="474"/>
                  </a:lnTo>
                  <a:lnTo>
                    <a:pt x="93" y="469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4409" y="1503"/>
              <a:ext cx="74" cy="97"/>
            </a:xfrm>
            <a:custGeom>
              <a:avLst/>
              <a:gdLst>
                <a:gd name="T0" fmla="*/ 17 w 124"/>
                <a:gd name="T1" fmla="*/ 108 h 162"/>
                <a:gd name="T2" fmla="*/ 17 w 124"/>
                <a:gd name="T3" fmla="*/ 108 h 162"/>
                <a:gd name="T4" fmla="*/ 27 w 124"/>
                <a:gd name="T5" fmla="*/ 110 h 162"/>
                <a:gd name="T6" fmla="*/ 42 w 124"/>
                <a:gd name="T7" fmla="*/ 162 h 162"/>
                <a:gd name="T8" fmla="*/ 59 w 124"/>
                <a:gd name="T9" fmla="*/ 147 h 162"/>
                <a:gd name="T10" fmla="*/ 68 w 124"/>
                <a:gd name="T11" fmla="*/ 131 h 162"/>
                <a:gd name="T12" fmla="*/ 77 w 124"/>
                <a:gd name="T13" fmla="*/ 94 h 162"/>
                <a:gd name="T14" fmla="*/ 97 w 124"/>
                <a:gd name="T15" fmla="*/ 40 h 162"/>
                <a:gd name="T16" fmla="*/ 119 w 124"/>
                <a:gd name="T17" fmla="*/ 31 h 162"/>
                <a:gd name="T18" fmla="*/ 124 w 124"/>
                <a:gd name="T19" fmla="*/ 0 h 162"/>
                <a:gd name="T20" fmla="*/ 100 w 124"/>
                <a:gd name="T21" fmla="*/ 19 h 162"/>
                <a:gd name="T22" fmla="*/ 58 w 124"/>
                <a:gd name="T23" fmla="*/ 20 h 162"/>
                <a:gd name="T24" fmla="*/ 44 w 124"/>
                <a:gd name="T25" fmla="*/ 26 h 162"/>
                <a:gd name="T26" fmla="*/ 26 w 124"/>
                <a:gd name="T27" fmla="*/ 41 h 162"/>
                <a:gd name="T28" fmla="*/ 21 w 124"/>
                <a:gd name="T29" fmla="*/ 43 h 162"/>
                <a:gd name="T30" fmla="*/ 5 w 124"/>
                <a:gd name="T31" fmla="*/ 56 h 162"/>
                <a:gd name="T32" fmla="*/ 0 w 124"/>
                <a:gd name="T33" fmla="*/ 93 h 162"/>
                <a:gd name="T34" fmla="*/ 25 w 124"/>
                <a:gd name="T35" fmla="*/ 98 h 162"/>
                <a:gd name="T36" fmla="*/ 17 w 124"/>
                <a:gd name="T37" fmla="*/ 10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4" h="162">
                  <a:moveTo>
                    <a:pt x="17" y="108"/>
                  </a:moveTo>
                  <a:lnTo>
                    <a:pt x="17" y="108"/>
                  </a:lnTo>
                  <a:lnTo>
                    <a:pt x="27" y="110"/>
                  </a:lnTo>
                  <a:lnTo>
                    <a:pt x="42" y="162"/>
                  </a:lnTo>
                  <a:lnTo>
                    <a:pt x="59" y="147"/>
                  </a:lnTo>
                  <a:lnTo>
                    <a:pt x="68" y="131"/>
                  </a:lnTo>
                  <a:lnTo>
                    <a:pt x="77" y="94"/>
                  </a:lnTo>
                  <a:lnTo>
                    <a:pt x="97" y="40"/>
                  </a:lnTo>
                  <a:lnTo>
                    <a:pt x="119" y="31"/>
                  </a:lnTo>
                  <a:lnTo>
                    <a:pt x="124" y="0"/>
                  </a:lnTo>
                  <a:lnTo>
                    <a:pt x="100" y="19"/>
                  </a:lnTo>
                  <a:lnTo>
                    <a:pt x="58" y="20"/>
                  </a:lnTo>
                  <a:lnTo>
                    <a:pt x="44" y="26"/>
                  </a:lnTo>
                  <a:lnTo>
                    <a:pt x="26" y="41"/>
                  </a:lnTo>
                  <a:lnTo>
                    <a:pt x="21" y="43"/>
                  </a:lnTo>
                  <a:lnTo>
                    <a:pt x="5" y="56"/>
                  </a:lnTo>
                  <a:lnTo>
                    <a:pt x="0" y="93"/>
                  </a:lnTo>
                  <a:lnTo>
                    <a:pt x="25" y="98"/>
                  </a:lnTo>
                  <a:lnTo>
                    <a:pt x="17" y="10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0" name="Freeform 65"/>
            <p:cNvSpPr>
              <a:spLocks noEditPoints="1"/>
            </p:cNvSpPr>
            <p:nvPr/>
          </p:nvSpPr>
          <p:spPr bwMode="auto">
            <a:xfrm>
              <a:off x="4406" y="1498"/>
              <a:ext cx="79" cy="106"/>
            </a:xfrm>
            <a:custGeom>
              <a:avLst/>
              <a:gdLst>
                <a:gd name="T0" fmla="*/ 44 w 132"/>
                <a:gd name="T1" fmla="*/ 176 h 176"/>
                <a:gd name="T2" fmla="*/ 44 w 132"/>
                <a:gd name="T3" fmla="*/ 176 h 176"/>
                <a:gd name="T4" fmla="*/ 29 w 132"/>
                <a:gd name="T5" fmla="*/ 121 h 176"/>
                <a:gd name="T6" fmla="*/ 16 w 132"/>
                <a:gd name="T7" fmla="*/ 118 h 176"/>
                <a:gd name="T8" fmla="*/ 23 w 132"/>
                <a:gd name="T9" fmla="*/ 108 h 176"/>
                <a:gd name="T10" fmla="*/ 0 w 132"/>
                <a:gd name="T11" fmla="*/ 104 h 176"/>
                <a:gd name="T12" fmla="*/ 6 w 132"/>
                <a:gd name="T13" fmla="*/ 63 h 176"/>
                <a:gd name="T14" fmla="*/ 23 w 132"/>
                <a:gd name="T15" fmla="*/ 48 h 176"/>
                <a:gd name="T16" fmla="*/ 28 w 132"/>
                <a:gd name="T17" fmla="*/ 46 h 176"/>
                <a:gd name="T18" fmla="*/ 47 w 132"/>
                <a:gd name="T19" fmla="*/ 31 h 176"/>
                <a:gd name="T20" fmla="*/ 62 w 132"/>
                <a:gd name="T21" fmla="*/ 25 h 176"/>
                <a:gd name="T22" fmla="*/ 103 w 132"/>
                <a:gd name="T23" fmla="*/ 23 h 176"/>
                <a:gd name="T24" fmla="*/ 132 w 132"/>
                <a:gd name="T25" fmla="*/ 0 h 176"/>
                <a:gd name="T26" fmla="*/ 126 w 132"/>
                <a:gd name="T27" fmla="*/ 41 h 176"/>
                <a:gd name="T28" fmla="*/ 103 w 132"/>
                <a:gd name="T29" fmla="*/ 51 h 176"/>
                <a:gd name="T30" fmla="*/ 84 w 132"/>
                <a:gd name="T31" fmla="*/ 103 h 176"/>
                <a:gd name="T32" fmla="*/ 75 w 132"/>
                <a:gd name="T33" fmla="*/ 141 h 176"/>
                <a:gd name="T34" fmla="*/ 65 w 132"/>
                <a:gd name="T35" fmla="*/ 158 h 176"/>
                <a:gd name="T36" fmla="*/ 44 w 132"/>
                <a:gd name="T37" fmla="*/ 176 h 176"/>
                <a:gd name="T38" fmla="*/ 27 w 132"/>
                <a:gd name="T39" fmla="*/ 114 h 176"/>
                <a:gd name="T40" fmla="*/ 27 w 132"/>
                <a:gd name="T41" fmla="*/ 114 h 176"/>
                <a:gd name="T42" fmla="*/ 34 w 132"/>
                <a:gd name="T43" fmla="*/ 116 h 176"/>
                <a:gd name="T44" fmla="*/ 48 w 132"/>
                <a:gd name="T45" fmla="*/ 164 h 176"/>
                <a:gd name="T46" fmla="*/ 60 w 132"/>
                <a:gd name="T47" fmla="*/ 153 h 176"/>
                <a:gd name="T48" fmla="*/ 69 w 132"/>
                <a:gd name="T49" fmla="*/ 138 h 176"/>
                <a:gd name="T50" fmla="*/ 78 w 132"/>
                <a:gd name="T51" fmla="*/ 101 h 176"/>
                <a:gd name="T52" fmla="*/ 98 w 132"/>
                <a:gd name="T53" fmla="*/ 46 h 176"/>
                <a:gd name="T54" fmla="*/ 120 w 132"/>
                <a:gd name="T55" fmla="*/ 36 h 176"/>
                <a:gd name="T56" fmla="*/ 123 w 132"/>
                <a:gd name="T57" fmla="*/ 16 h 176"/>
                <a:gd name="T58" fmla="*/ 106 w 132"/>
                <a:gd name="T59" fmla="*/ 30 h 176"/>
                <a:gd name="T60" fmla="*/ 63 w 132"/>
                <a:gd name="T61" fmla="*/ 31 h 176"/>
                <a:gd name="T62" fmla="*/ 50 w 132"/>
                <a:gd name="T63" fmla="*/ 37 h 176"/>
                <a:gd name="T64" fmla="*/ 32 w 132"/>
                <a:gd name="T65" fmla="*/ 51 h 176"/>
                <a:gd name="T66" fmla="*/ 27 w 132"/>
                <a:gd name="T67" fmla="*/ 54 h 176"/>
                <a:gd name="T68" fmla="*/ 12 w 132"/>
                <a:gd name="T69" fmla="*/ 66 h 176"/>
                <a:gd name="T70" fmla="*/ 8 w 132"/>
                <a:gd name="T71" fmla="*/ 99 h 176"/>
                <a:gd name="T72" fmla="*/ 34 w 132"/>
                <a:gd name="T73" fmla="*/ 103 h 176"/>
                <a:gd name="T74" fmla="*/ 27 w 132"/>
                <a:gd name="T75" fmla="*/ 11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76">
                  <a:moveTo>
                    <a:pt x="44" y="176"/>
                  </a:moveTo>
                  <a:lnTo>
                    <a:pt x="44" y="176"/>
                  </a:lnTo>
                  <a:lnTo>
                    <a:pt x="29" y="121"/>
                  </a:lnTo>
                  <a:lnTo>
                    <a:pt x="16" y="118"/>
                  </a:lnTo>
                  <a:lnTo>
                    <a:pt x="23" y="108"/>
                  </a:lnTo>
                  <a:lnTo>
                    <a:pt x="0" y="104"/>
                  </a:lnTo>
                  <a:lnTo>
                    <a:pt x="6" y="63"/>
                  </a:lnTo>
                  <a:lnTo>
                    <a:pt x="23" y="48"/>
                  </a:lnTo>
                  <a:lnTo>
                    <a:pt x="28" y="46"/>
                  </a:lnTo>
                  <a:lnTo>
                    <a:pt x="47" y="31"/>
                  </a:lnTo>
                  <a:lnTo>
                    <a:pt x="62" y="25"/>
                  </a:lnTo>
                  <a:lnTo>
                    <a:pt x="103" y="23"/>
                  </a:lnTo>
                  <a:lnTo>
                    <a:pt x="132" y="0"/>
                  </a:lnTo>
                  <a:lnTo>
                    <a:pt x="126" y="41"/>
                  </a:lnTo>
                  <a:lnTo>
                    <a:pt x="103" y="51"/>
                  </a:lnTo>
                  <a:lnTo>
                    <a:pt x="84" y="103"/>
                  </a:lnTo>
                  <a:lnTo>
                    <a:pt x="75" y="141"/>
                  </a:lnTo>
                  <a:lnTo>
                    <a:pt x="65" y="158"/>
                  </a:lnTo>
                  <a:lnTo>
                    <a:pt x="44" y="176"/>
                  </a:lnTo>
                  <a:close/>
                  <a:moveTo>
                    <a:pt x="27" y="114"/>
                  </a:moveTo>
                  <a:lnTo>
                    <a:pt x="27" y="114"/>
                  </a:lnTo>
                  <a:lnTo>
                    <a:pt x="34" y="116"/>
                  </a:lnTo>
                  <a:lnTo>
                    <a:pt x="48" y="164"/>
                  </a:lnTo>
                  <a:lnTo>
                    <a:pt x="60" y="153"/>
                  </a:lnTo>
                  <a:lnTo>
                    <a:pt x="69" y="138"/>
                  </a:lnTo>
                  <a:lnTo>
                    <a:pt x="78" y="101"/>
                  </a:lnTo>
                  <a:lnTo>
                    <a:pt x="98" y="46"/>
                  </a:lnTo>
                  <a:lnTo>
                    <a:pt x="120" y="36"/>
                  </a:lnTo>
                  <a:lnTo>
                    <a:pt x="123" y="16"/>
                  </a:lnTo>
                  <a:lnTo>
                    <a:pt x="106" y="30"/>
                  </a:lnTo>
                  <a:lnTo>
                    <a:pt x="63" y="31"/>
                  </a:lnTo>
                  <a:lnTo>
                    <a:pt x="50" y="37"/>
                  </a:lnTo>
                  <a:lnTo>
                    <a:pt x="32" y="51"/>
                  </a:lnTo>
                  <a:lnTo>
                    <a:pt x="27" y="54"/>
                  </a:lnTo>
                  <a:lnTo>
                    <a:pt x="12" y="66"/>
                  </a:lnTo>
                  <a:lnTo>
                    <a:pt x="8" y="99"/>
                  </a:lnTo>
                  <a:lnTo>
                    <a:pt x="34" y="103"/>
                  </a:lnTo>
                  <a:lnTo>
                    <a:pt x="27" y="114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4695" y="1256"/>
              <a:ext cx="131" cy="146"/>
            </a:xfrm>
            <a:custGeom>
              <a:avLst/>
              <a:gdLst>
                <a:gd name="T0" fmla="*/ 190 w 219"/>
                <a:gd name="T1" fmla="*/ 241 h 242"/>
                <a:gd name="T2" fmla="*/ 190 w 219"/>
                <a:gd name="T3" fmla="*/ 241 h 242"/>
                <a:gd name="T4" fmla="*/ 177 w 219"/>
                <a:gd name="T5" fmla="*/ 234 h 242"/>
                <a:gd name="T6" fmla="*/ 137 w 219"/>
                <a:gd name="T7" fmla="*/ 200 h 242"/>
                <a:gd name="T8" fmla="*/ 75 w 219"/>
                <a:gd name="T9" fmla="*/ 182 h 242"/>
                <a:gd name="T10" fmla="*/ 56 w 219"/>
                <a:gd name="T11" fmla="*/ 192 h 242"/>
                <a:gd name="T12" fmla="*/ 57 w 219"/>
                <a:gd name="T13" fmla="*/ 153 h 242"/>
                <a:gd name="T14" fmla="*/ 84 w 219"/>
                <a:gd name="T15" fmla="*/ 136 h 242"/>
                <a:gd name="T16" fmla="*/ 49 w 219"/>
                <a:gd name="T17" fmla="*/ 104 h 242"/>
                <a:gd name="T18" fmla="*/ 0 w 219"/>
                <a:gd name="T19" fmla="*/ 96 h 242"/>
                <a:gd name="T20" fmla="*/ 0 w 219"/>
                <a:gd name="T21" fmla="*/ 61 h 242"/>
                <a:gd name="T22" fmla="*/ 60 w 219"/>
                <a:gd name="T23" fmla="*/ 34 h 242"/>
                <a:gd name="T24" fmla="*/ 54 w 219"/>
                <a:gd name="T25" fmla="*/ 11 h 242"/>
                <a:gd name="T26" fmla="*/ 75 w 219"/>
                <a:gd name="T27" fmla="*/ 0 h 242"/>
                <a:gd name="T28" fmla="*/ 87 w 219"/>
                <a:gd name="T29" fmla="*/ 43 h 242"/>
                <a:gd name="T30" fmla="*/ 114 w 219"/>
                <a:gd name="T31" fmla="*/ 59 h 242"/>
                <a:gd name="T32" fmla="*/ 111 w 219"/>
                <a:gd name="T33" fmla="*/ 82 h 242"/>
                <a:gd name="T34" fmla="*/ 156 w 219"/>
                <a:gd name="T35" fmla="*/ 80 h 242"/>
                <a:gd name="T36" fmla="*/ 162 w 219"/>
                <a:gd name="T37" fmla="*/ 104 h 242"/>
                <a:gd name="T38" fmla="*/ 212 w 219"/>
                <a:gd name="T39" fmla="*/ 98 h 242"/>
                <a:gd name="T40" fmla="*/ 219 w 219"/>
                <a:gd name="T41" fmla="*/ 132 h 242"/>
                <a:gd name="T42" fmla="*/ 172 w 219"/>
                <a:gd name="T43" fmla="*/ 131 h 242"/>
                <a:gd name="T44" fmla="*/ 170 w 219"/>
                <a:gd name="T45" fmla="*/ 172 h 242"/>
                <a:gd name="T46" fmla="*/ 204 w 219"/>
                <a:gd name="T47" fmla="*/ 187 h 242"/>
                <a:gd name="T48" fmla="*/ 219 w 219"/>
                <a:gd name="T49" fmla="*/ 242 h 242"/>
                <a:gd name="T50" fmla="*/ 190 w 219"/>
                <a:gd name="T51" fmla="*/ 241 h 242"/>
                <a:gd name="T52" fmla="*/ 190 w 219"/>
                <a:gd name="T53" fmla="*/ 24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19" h="242">
                  <a:moveTo>
                    <a:pt x="190" y="241"/>
                  </a:moveTo>
                  <a:lnTo>
                    <a:pt x="190" y="241"/>
                  </a:lnTo>
                  <a:lnTo>
                    <a:pt x="177" y="234"/>
                  </a:lnTo>
                  <a:lnTo>
                    <a:pt x="137" y="200"/>
                  </a:lnTo>
                  <a:lnTo>
                    <a:pt x="75" y="182"/>
                  </a:lnTo>
                  <a:lnTo>
                    <a:pt x="56" y="192"/>
                  </a:lnTo>
                  <a:lnTo>
                    <a:pt x="57" y="153"/>
                  </a:lnTo>
                  <a:lnTo>
                    <a:pt x="84" y="136"/>
                  </a:lnTo>
                  <a:lnTo>
                    <a:pt x="49" y="104"/>
                  </a:lnTo>
                  <a:lnTo>
                    <a:pt x="0" y="96"/>
                  </a:lnTo>
                  <a:lnTo>
                    <a:pt x="0" y="61"/>
                  </a:lnTo>
                  <a:lnTo>
                    <a:pt x="60" y="34"/>
                  </a:lnTo>
                  <a:lnTo>
                    <a:pt x="54" y="11"/>
                  </a:lnTo>
                  <a:lnTo>
                    <a:pt x="75" y="0"/>
                  </a:lnTo>
                  <a:lnTo>
                    <a:pt x="87" y="43"/>
                  </a:lnTo>
                  <a:lnTo>
                    <a:pt x="114" y="59"/>
                  </a:lnTo>
                  <a:lnTo>
                    <a:pt x="111" y="82"/>
                  </a:lnTo>
                  <a:lnTo>
                    <a:pt x="156" y="80"/>
                  </a:lnTo>
                  <a:lnTo>
                    <a:pt x="162" y="104"/>
                  </a:lnTo>
                  <a:lnTo>
                    <a:pt x="212" y="98"/>
                  </a:lnTo>
                  <a:lnTo>
                    <a:pt x="219" y="132"/>
                  </a:lnTo>
                  <a:lnTo>
                    <a:pt x="172" y="131"/>
                  </a:lnTo>
                  <a:lnTo>
                    <a:pt x="170" y="172"/>
                  </a:lnTo>
                  <a:lnTo>
                    <a:pt x="204" y="187"/>
                  </a:lnTo>
                  <a:lnTo>
                    <a:pt x="219" y="242"/>
                  </a:lnTo>
                  <a:lnTo>
                    <a:pt x="190" y="241"/>
                  </a:lnTo>
                  <a:lnTo>
                    <a:pt x="190" y="24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2" name="Freeform 67"/>
            <p:cNvSpPr>
              <a:spLocks noEditPoints="1"/>
            </p:cNvSpPr>
            <p:nvPr/>
          </p:nvSpPr>
          <p:spPr bwMode="auto">
            <a:xfrm>
              <a:off x="4692" y="1253"/>
              <a:ext cx="136" cy="150"/>
            </a:xfrm>
            <a:custGeom>
              <a:avLst/>
              <a:gdLst>
                <a:gd name="T0" fmla="*/ 227 w 227"/>
                <a:gd name="T1" fmla="*/ 250 h 250"/>
                <a:gd name="T2" fmla="*/ 227 w 227"/>
                <a:gd name="T3" fmla="*/ 250 h 250"/>
                <a:gd name="T4" fmla="*/ 193 w 227"/>
                <a:gd name="T5" fmla="*/ 250 h 250"/>
                <a:gd name="T6" fmla="*/ 180 w 227"/>
                <a:gd name="T7" fmla="*/ 242 h 250"/>
                <a:gd name="T8" fmla="*/ 140 w 227"/>
                <a:gd name="T9" fmla="*/ 208 h 250"/>
                <a:gd name="T10" fmla="*/ 79 w 227"/>
                <a:gd name="T11" fmla="*/ 191 h 250"/>
                <a:gd name="T12" fmla="*/ 57 w 227"/>
                <a:gd name="T13" fmla="*/ 202 h 250"/>
                <a:gd name="T14" fmla="*/ 58 w 227"/>
                <a:gd name="T15" fmla="*/ 156 h 250"/>
                <a:gd name="T16" fmla="*/ 82 w 227"/>
                <a:gd name="T17" fmla="*/ 141 h 250"/>
                <a:gd name="T18" fmla="*/ 51 w 227"/>
                <a:gd name="T19" fmla="*/ 112 h 250"/>
                <a:gd name="T20" fmla="*/ 0 w 227"/>
                <a:gd name="T21" fmla="*/ 104 h 250"/>
                <a:gd name="T22" fmla="*/ 1 w 227"/>
                <a:gd name="T23" fmla="*/ 64 h 250"/>
                <a:gd name="T24" fmla="*/ 60 w 227"/>
                <a:gd name="T25" fmla="*/ 37 h 250"/>
                <a:gd name="T26" fmla="*/ 54 w 227"/>
                <a:gd name="T27" fmla="*/ 15 h 250"/>
                <a:gd name="T28" fmla="*/ 81 w 227"/>
                <a:gd name="T29" fmla="*/ 0 h 250"/>
                <a:gd name="T30" fmla="*/ 94 w 227"/>
                <a:gd name="T31" fmla="*/ 46 h 250"/>
                <a:gd name="T32" fmla="*/ 121 w 227"/>
                <a:gd name="T33" fmla="*/ 62 h 250"/>
                <a:gd name="T34" fmla="*/ 119 w 227"/>
                <a:gd name="T35" fmla="*/ 84 h 250"/>
                <a:gd name="T36" fmla="*/ 162 w 227"/>
                <a:gd name="T37" fmla="*/ 82 h 250"/>
                <a:gd name="T38" fmla="*/ 168 w 227"/>
                <a:gd name="T39" fmla="*/ 106 h 250"/>
                <a:gd name="T40" fmla="*/ 219 w 227"/>
                <a:gd name="T41" fmla="*/ 99 h 250"/>
                <a:gd name="T42" fmla="*/ 227 w 227"/>
                <a:gd name="T43" fmla="*/ 140 h 250"/>
                <a:gd name="T44" fmla="*/ 179 w 227"/>
                <a:gd name="T45" fmla="*/ 139 h 250"/>
                <a:gd name="T46" fmla="*/ 177 w 227"/>
                <a:gd name="T47" fmla="*/ 175 h 250"/>
                <a:gd name="T48" fmla="*/ 210 w 227"/>
                <a:gd name="T49" fmla="*/ 190 h 250"/>
                <a:gd name="T50" fmla="*/ 227 w 227"/>
                <a:gd name="T51" fmla="*/ 250 h 250"/>
                <a:gd name="T52" fmla="*/ 195 w 227"/>
                <a:gd name="T53" fmla="*/ 243 h 250"/>
                <a:gd name="T54" fmla="*/ 195 w 227"/>
                <a:gd name="T55" fmla="*/ 243 h 250"/>
                <a:gd name="T56" fmla="*/ 218 w 227"/>
                <a:gd name="T57" fmla="*/ 243 h 250"/>
                <a:gd name="T58" fmla="*/ 205 w 227"/>
                <a:gd name="T59" fmla="*/ 195 h 250"/>
                <a:gd name="T60" fmla="*/ 170 w 227"/>
                <a:gd name="T61" fmla="*/ 179 h 250"/>
                <a:gd name="T62" fmla="*/ 173 w 227"/>
                <a:gd name="T63" fmla="*/ 133 h 250"/>
                <a:gd name="T64" fmla="*/ 219 w 227"/>
                <a:gd name="T65" fmla="*/ 133 h 250"/>
                <a:gd name="T66" fmla="*/ 213 w 227"/>
                <a:gd name="T67" fmla="*/ 107 h 250"/>
                <a:gd name="T68" fmla="*/ 163 w 227"/>
                <a:gd name="T69" fmla="*/ 113 h 250"/>
                <a:gd name="T70" fmla="*/ 157 w 227"/>
                <a:gd name="T71" fmla="*/ 89 h 250"/>
                <a:gd name="T72" fmla="*/ 111 w 227"/>
                <a:gd name="T73" fmla="*/ 91 h 250"/>
                <a:gd name="T74" fmla="*/ 114 w 227"/>
                <a:gd name="T75" fmla="*/ 65 h 250"/>
                <a:gd name="T76" fmla="*/ 88 w 227"/>
                <a:gd name="T77" fmla="*/ 50 h 250"/>
                <a:gd name="T78" fmla="*/ 76 w 227"/>
                <a:gd name="T79" fmla="*/ 10 h 250"/>
                <a:gd name="T80" fmla="*/ 62 w 227"/>
                <a:gd name="T81" fmla="*/ 18 h 250"/>
                <a:gd name="T82" fmla="*/ 68 w 227"/>
                <a:gd name="T83" fmla="*/ 41 h 250"/>
                <a:gd name="T84" fmla="*/ 7 w 227"/>
                <a:gd name="T85" fmla="*/ 68 h 250"/>
                <a:gd name="T86" fmla="*/ 7 w 227"/>
                <a:gd name="T87" fmla="*/ 99 h 250"/>
                <a:gd name="T88" fmla="*/ 54 w 227"/>
                <a:gd name="T89" fmla="*/ 106 h 250"/>
                <a:gd name="T90" fmla="*/ 93 w 227"/>
                <a:gd name="T91" fmla="*/ 142 h 250"/>
                <a:gd name="T92" fmla="*/ 64 w 227"/>
                <a:gd name="T93" fmla="*/ 160 h 250"/>
                <a:gd name="T94" fmla="*/ 64 w 227"/>
                <a:gd name="T95" fmla="*/ 191 h 250"/>
                <a:gd name="T96" fmla="*/ 79 w 227"/>
                <a:gd name="T97" fmla="*/ 183 h 250"/>
                <a:gd name="T98" fmla="*/ 143 w 227"/>
                <a:gd name="T99" fmla="*/ 203 h 250"/>
                <a:gd name="T100" fmla="*/ 184 w 227"/>
                <a:gd name="T101" fmla="*/ 237 h 250"/>
                <a:gd name="T102" fmla="*/ 195 w 227"/>
                <a:gd name="T103" fmla="*/ 24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7" h="250">
                  <a:moveTo>
                    <a:pt x="227" y="250"/>
                  </a:moveTo>
                  <a:lnTo>
                    <a:pt x="227" y="250"/>
                  </a:lnTo>
                  <a:lnTo>
                    <a:pt x="193" y="250"/>
                  </a:lnTo>
                  <a:lnTo>
                    <a:pt x="180" y="242"/>
                  </a:lnTo>
                  <a:lnTo>
                    <a:pt x="140" y="208"/>
                  </a:lnTo>
                  <a:lnTo>
                    <a:pt x="79" y="191"/>
                  </a:lnTo>
                  <a:lnTo>
                    <a:pt x="57" y="202"/>
                  </a:lnTo>
                  <a:lnTo>
                    <a:pt x="58" y="156"/>
                  </a:lnTo>
                  <a:lnTo>
                    <a:pt x="82" y="141"/>
                  </a:lnTo>
                  <a:lnTo>
                    <a:pt x="51" y="112"/>
                  </a:lnTo>
                  <a:lnTo>
                    <a:pt x="0" y="104"/>
                  </a:lnTo>
                  <a:lnTo>
                    <a:pt x="1" y="64"/>
                  </a:lnTo>
                  <a:lnTo>
                    <a:pt x="60" y="37"/>
                  </a:lnTo>
                  <a:lnTo>
                    <a:pt x="54" y="15"/>
                  </a:lnTo>
                  <a:lnTo>
                    <a:pt x="81" y="0"/>
                  </a:lnTo>
                  <a:lnTo>
                    <a:pt x="94" y="46"/>
                  </a:lnTo>
                  <a:lnTo>
                    <a:pt x="121" y="62"/>
                  </a:lnTo>
                  <a:lnTo>
                    <a:pt x="119" y="84"/>
                  </a:lnTo>
                  <a:lnTo>
                    <a:pt x="162" y="82"/>
                  </a:lnTo>
                  <a:lnTo>
                    <a:pt x="168" y="106"/>
                  </a:lnTo>
                  <a:lnTo>
                    <a:pt x="219" y="99"/>
                  </a:lnTo>
                  <a:lnTo>
                    <a:pt x="227" y="140"/>
                  </a:lnTo>
                  <a:lnTo>
                    <a:pt x="179" y="139"/>
                  </a:lnTo>
                  <a:lnTo>
                    <a:pt x="177" y="175"/>
                  </a:lnTo>
                  <a:lnTo>
                    <a:pt x="210" y="190"/>
                  </a:lnTo>
                  <a:lnTo>
                    <a:pt x="227" y="250"/>
                  </a:lnTo>
                  <a:close/>
                  <a:moveTo>
                    <a:pt x="195" y="243"/>
                  </a:moveTo>
                  <a:lnTo>
                    <a:pt x="195" y="243"/>
                  </a:lnTo>
                  <a:lnTo>
                    <a:pt x="218" y="243"/>
                  </a:lnTo>
                  <a:lnTo>
                    <a:pt x="205" y="195"/>
                  </a:lnTo>
                  <a:lnTo>
                    <a:pt x="170" y="179"/>
                  </a:lnTo>
                  <a:lnTo>
                    <a:pt x="173" y="133"/>
                  </a:lnTo>
                  <a:lnTo>
                    <a:pt x="219" y="133"/>
                  </a:lnTo>
                  <a:lnTo>
                    <a:pt x="213" y="107"/>
                  </a:lnTo>
                  <a:lnTo>
                    <a:pt x="163" y="113"/>
                  </a:lnTo>
                  <a:lnTo>
                    <a:pt x="157" y="89"/>
                  </a:lnTo>
                  <a:lnTo>
                    <a:pt x="111" y="91"/>
                  </a:lnTo>
                  <a:lnTo>
                    <a:pt x="114" y="65"/>
                  </a:lnTo>
                  <a:lnTo>
                    <a:pt x="88" y="50"/>
                  </a:lnTo>
                  <a:lnTo>
                    <a:pt x="76" y="10"/>
                  </a:lnTo>
                  <a:lnTo>
                    <a:pt x="62" y="18"/>
                  </a:lnTo>
                  <a:lnTo>
                    <a:pt x="68" y="41"/>
                  </a:lnTo>
                  <a:lnTo>
                    <a:pt x="7" y="68"/>
                  </a:lnTo>
                  <a:lnTo>
                    <a:pt x="7" y="99"/>
                  </a:lnTo>
                  <a:lnTo>
                    <a:pt x="54" y="106"/>
                  </a:lnTo>
                  <a:lnTo>
                    <a:pt x="93" y="142"/>
                  </a:lnTo>
                  <a:lnTo>
                    <a:pt x="64" y="160"/>
                  </a:lnTo>
                  <a:lnTo>
                    <a:pt x="64" y="191"/>
                  </a:lnTo>
                  <a:lnTo>
                    <a:pt x="79" y="183"/>
                  </a:lnTo>
                  <a:lnTo>
                    <a:pt x="143" y="203"/>
                  </a:lnTo>
                  <a:lnTo>
                    <a:pt x="184" y="237"/>
                  </a:lnTo>
                  <a:lnTo>
                    <a:pt x="195" y="243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3394" y="1482"/>
              <a:ext cx="917" cy="879"/>
            </a:xfrm>
            <a:custGeom>
              <a:avLst/>
              <a:gdLst>
                <a:gd name="T0" fmla="*/ 1449 w 1527"/>
                <a:gd name="T1" fmla="*/ 222 h 1464"/>
                <a:gd name="T2" fmla="*/ 1397 w 1527"/>
                <a:gd name="T3" fmla="*/ 278 h 1464"/>
                <a:gd name="T4" fmla="*/ 1339 w 1527"/>
                <a:gd name="T5" fmla="*/ 414 h 1464"/>
                <a:gd name="T6" fmla="*/ 1392 w 1527"/>
                <a:gd name="T7" fmla="*/ 513 h 1464"/>
                <a:gd name="T8" fmla="*/ 1377 w 1527"/>
                <a:gd name="T9" fmla="*/ 672 h 1464"/>
                <a:gd name="T10" fmla="*/ 1437 w 1527"/>
                <a:gd name="T11" fmla="*/ 767 h 1464"/>
                <a:gd name="T12" fmla="*/ 1447 w 1527"/>
                <a:gd name="T13" fmla="*/ 883 h 1464"/>
                <a:gd name="T14" fmla="*/ 1507 w 1527"/>
                <a:gd name="T15" fmla="*/ 921 h 1464"/>
                <a:gd name="T16" fmla="*/ 1399 w 1527"/>
                <a:gd name="T17" fmla="*/ 1000 h 1464"/>
                <a:gd name="T18" fmla="*/ 1433 w 1527"/>
                <a:gd name="T19" fmla="*/ 1138 h 1464"/>
                <a:gd name="T20" fmla="*/ 1457 w 1527"/>
                <a:gd name="T21" fmla="*/ 1403 h 1464"/>
                <a:gd name="T22" fmla="*/ 1349 w 1527"/>
                <a:gd name="T23" fmla="*/ 1439 h 1464"/>
                <a:gd name="T24" fmla="*/ 1300 w 1527"/>
                <a:gd name="T25" fmla="*/ 1323 h 1464"/>
                <a:gd name="T26" fmla="*/ 1256 w 1527"/>
                <a:gd name="T27" fmla="*/ 1205 h 1464"/>
                <a:gd name="T28" fmla="*/ 1215 w 1527"/>
                <a:gd name="T29" fmla="*/ 1108 h 1464"/>
                <a:gd name="T30" fmla="*/ 1068 w 1527"/>
                <a:gd name="T31" fmla="*/ 1056 h 1464"/>
                <a:gd name="T32" fmla="*/ 1026 w 1527"/>
                <a:gd name="T33" fmla="*/ 1134 h 1464"/>
                <a:gd name="T34" fmla="*/ 949 w 1527"/>
                <a:gd name="T35" fmla="*/ 1191 h 1464"/>
                <a:gd name="T36" fmla="*/ 958 w 1527"/>
                <a:gd name="T37" fmla="*/ 1116 h 1464"/>
                <a:gd name="T38" fmla="*/ 822 w 1527"/>
                <a:gd name="T39" fmla="*/ 1145 h 1464"/>
                <a:gd name="T40" fmla="*/ 746 w 1527"/>
                <a:gd name="T41" fmla="*/ 1113 h 1464"/>
                <a:gd name="T42" fmla="*/ 624 w 1527"/>
                <a:gd name="T43" fmla="*/ 1093 h 1464"/>
                <a:gd name="T44" fmla="*/ 516 w 1527"/>
                <a:gd name="T45" fmla="*/ 1117 h 1464"/>
                <a:gd name="T46" fmla="*/ 262 w 1527"/>
                <a:gd name="T47" fmla="*/ 1179 h 1464"/>
                <a:gd name="T48" fmla="*/ 266 w 1527"/>
                <a:gd name="T49" fmla="*/ 1059 h 1464"/>
                <a:gd name="T50" fmla="*/ 348 w 1527"/>
                <a:gd name="T51" fmla="*/ 948 h 1464"/>
                <a:gd name="T52" fmla="*/ 420 w 1527"/>
                <a:gd name="T53" fmla="*/ 868 h 1464"/>
                <a:gd name="T54" fmla="*/ 488 w 1527"/>
                <a:gd name="T55" fmla="*/ 926 h 1464"/>
                <a:gd name="T56" fmla="*/ 618 w 1527"/>
                <a:gd name="T57" fmla="*/ 826 h 1464"/>
                <a:gd name="T58" fmla="*/ 650 w 1527"/>
                <a:gd name="T59" fmla="*/ 761 h 1464"/>
                <a:gd name="T60" fmla="*/ 614 w 1527"/>
                <a:gd name="T61" fmla="*/ 689 h 1464"/>
                <a:gd name="T62" fmla="*/ 556 w 1527"/>
                <a:gd name="T63" fmla="*/ 588 h 1464"/>
                <a:gd name="T64" fmla="*/ 524 w 1527"/>
                <a:gd name="T65" fmla="*/ 484 h 1464"/>
                <a:gd name="T66" fmla="*/ 394 w 1527"/>
                <a:gd name="T67" fmla="*/ 417 h 1464"/>
                <a:gd name="T68" fmla="*/ 334 w 1527"/>
                <a:gd name="T69" fmla="*/ 331 h 1464"/>
                <a:gd name="T70" fmla="*/ 246 w 1527"/>
                <a:gd name="T71" fmla="*/ 269 h 1464"/>
                <a:gd name="T72" fmla="*/ 155 w 1527"/>
                <a:gd name="T73" fmla="*/ 372 h 1464"/>
                <a:gd name="T74" fmla="*/ 73 w 1527"/>
                <a:gd name="T75" fmla="*/ 296 h 1464"/>
                <a:gd name="T76" fmla="*/ 80 w 1527"/>
                <a:gd name="T77" fmla="*/ 235 h 1464"/>
                <a:gd name="T78" fmla="*/ 254 w 1527"/>
                <a:gd name="T79" fmla="*/ 120 h 1464"/>
                <a:gd name="T80" fmla="*/ 401 w 1527"/>
                <a:gd name="T81" fmla="*/ 204 h 1464"/>
                <a:gd name="T82" fmla="*/ 497 w 1527"/>
                <a:gd name="T83" fmla="*/ 197 h 1464"/>
                <a:gd name="T84" fmla="*/ 684 w 1527"/>
                <a:gd name="T85" fmla="*/ 201 h 1464"/>
                <a:gd name="T86" fmla="*/ 808 w 1527"/>
                <a:gd name="T87" fmla="*/ 122 h 1464"/>
                <a:gd name="T88" fmla="*/ 967 w 1527"/>
                <a:gd name="T89" fmla="*/ 48 h 1464"/>
                <a:gd name="T90" fmla="*/ 1080 w 1527"/>
                <a:gd name="T91" fmla="*/ 20 h 1464"/>
                <a:gd name="T92" fmla="*/ 1201 w 1527"/>
                <a:gd name="T93" fmla="*/ 93 h 1464"/>
                <a:gd name="T94" fmla="*/ 1379 w 1527"/>
                <a:gd name="T95" fmla="*/ 163 h 1464"/>
                <a:gd name="T96" fmla="*/ 1465 w 1527"/>
                <a:gd name="T97" fmla="*/ 155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27" h="1464">
                  <a:moveTo>
                    <a:pt x="1465" y="155"/>
                  </a:moveTo>
                  <a:lnTo>
                    <a:pt x="1465" y="155"/>
                  </a:lnTo>
                  <a:lnTo>
                    <a:pt x="1451" y="174"/>
                  </a:lnTo>
                  <a:lnTo>
                    <a:pt x="1449" y="222"/>
                  </a:lnTo>
                  <a:lnTo>
                    <a:pt x="1435" y="221"/>
                  </a:lnTo>
                  <a:lnTo>
                    <a:pt x="1419" y="260"/>
                  </a:lnTo>
                  <a:lnTo>
                    <a:pt x="1407" y="279"/>
                  </a:lnTo>
                  <a:lnTo>
                    <a:pt x="1397" y="278"/>
                  </a:lnTo>
                  <a:lnTo>
                    <a:pt x="1386" y="274"/>
                  </a:lnTo>
                  <a:lnTo>
                    <a:pt x="1367" y="324"/>
                  </a:lnTo>
                  <a:lnTo>
                    <a:pt x="1334" y="332"/>
                  </a:lnTo>
                  <a:lnTo>
                    <a:pt x="1339" y="414"/>
                  </a:lnTo>
                  <a:lnTo>
                    <a:pt x="1358" y="412"/>
                  </a:lnTo>
                  <a:lnTo>
                    <a:pt x="1365" y="450"/>
                  </a:lnTo>
                  <a:lnTo>
                    <a:pt x="1345" y="463"/>
                  </a:lnTo>
                  <a:lnTo>
                    <a:pt x="1392" y="513"/>
                  </a:lnTo>
                  <a:lnTo>
                    <a:pt x="1376" y="519"/>
                  </a:lnTo>
                  <a:lnTo>
                    <a:pt x="1384" y="561"/>
                  </a:lnTo>
                  <a:lnTo>
                    <a:pt x="1371" y="582"/>
                  </a:lnTo>
                  <a:lnTo>
                    <a:pt x="1377" y="672"/>
                  </a:lnTo>
                  <a:lnTo>
                    <a:pt x="1412" y="684"/>
                  </a:lnTo>
                  <a:lnTo>
                    <a:pt x="1418" y="742"/>
                  </a:lnTo>
                  <a:lnTo>
                    <a:pt x="1420" y="755"/>
                  </a:lnTo>
                  <a:lnTo>
                    <a:pt x="1437" y="767"/>
                  </a:lnTo>
                  <a:lnTo>
                    <a:pt x="1430" y="775"/>
                  </a:lnTo>
                  <a:lnTo>
                    <a:pt x="1434" y="812"/>
                  </a:lnTo>
                  <a:lnTo>
                    <a:pt x="1455" y="857"/>
                  </a:lnTo>
                  <a:lnTo>
                    <a:pt x="1447" y="883"/>
                  </a:lnTo>
                  <a:lnTo>
                    <a:pt x="1489" y="889"/>
                  </a:lnTo>
                  <a:lnTo>
                    <a:pt x="1524" y="868"/>
                  </a:lnTo>
                  <a:lnTo>
                    <a:pt x="1527" y="888"/>
                  </a:lnTo>
                  <a:lnTo>
                    <a:pt x="1507" y="921"/>
                  </a:lnTo>
                  <a:lnTo>
                    <a:pt x="1496" y="923"/>
                  </a:lnTo>
                  <a:lnTo>
                    <a:pt x="1481" y="966"/>
                  </a:lnTo>
                  <a:lnTo>
                    <a:pt x="1453" y="989"/>
                  </a:lnTo>
                  <a:lnTo>
                    <a:pt x="1399" y="1000"/>
                  </a:lnTo>
                  <a:lnTo>
                    <a:pt x="1405" y="1011"/>
                  </a:lnTo>
                  <a:lnTo>
                    <a:pt x="1426" y="1066"/>
                  </a:lnTo>
                  <a:lnTo>
                    <a:pt x="1445" y="1126"/>
                  </a:lnTo>
                  <a:lnTo>
                    <a:pt x="1433" y="1138"/>
                  </a:lnTo>
                  <a:lnTo>
                    <a:pt x="1417" y="1213"/>
                  </a:lnTo>
                  <a:lnTo>
                    <a:pt x="1425" y="1308"/>
                  </a:lnTo>
                  <a:lnTo>
                    <a:pt x="1426" y="1324"/>
                  </a:lnTo>
                  <a:lnTo>
                    <a:pt x="1457" y="1403"/>
                  </a:lnTo>
                  <a:lnTo>
                    <a:pt x="1454" y="1454"/>
                  </a:lnTo>
                  <a:lnTo>
                    <a:pt x="1440" y="1464"/>
                  </a:lnTo>
                  <a:lnTo>
                    <a:pt x="1376" y="1448"/>
                  </a:lnTo>
                  <a:lnTo>
                    <a:pt x="1349" y="1439"/>
                  </a:lnTo>
                  <a:lnTo>
                    <a:pt x="1341" y="1417"/>
                  </a:lnTo>
                  <a:lnTo>
                    <a:pt x="1341" y="1406"/>
                  </a:lnTo>
                  <a:lnTo>
                    <a:pt x="1318" y="1384"/>
                  </a:lnTo>
                  <a:lnTo>
                    <a:pt x="1300" y="1323"/>
                  </a:lnTo>
                  <a:lnTo>
                    <a:pt x="1281" y="1268"/>
                  </a:lnTo>
                  <a:lnTo>
                    <a:pt x="1275" y="1243"/>
                  </a:lnTo>
                  <a:lnTo>
                    <a:pt x="1271" y="1234"/>
                  </a:lnTo>
                  <a:lnTo>
                    <a:pt x="1256" y="1205"/>
                  </a:lnTo>
                  <a:lnTo>
                    <a:pt x="1249" y="1182"/>
                  </a:lnTo>
                  <a:lnTo>
                    <a:pt x="1248" y="1155"/>
                  </a:lnTo>
                  <a:lnTo>
                    <a:pt x="1230" y="1121"/>
                  </a:lnTo>
                  <a:lnTo>
                    <a:pt x="1215" y="1108"/>
                  </a:lnTo>
                  <a:lnTo>
                    <a:pt x="1212" y="1057"/>
                  </a:lnTo>
                  <a:lnTo>
                    <a:pt x="1130" y="1012"/>
                  </a:lnTo>
                  <a:lnTo>
                    <a:pt x="1097" y="1057"/>
                  </a:lnTo>
                  <a:lnTo>
                    <a:pt x="1068" y="1056"/>
                  </a:lnTo>
                  <a:lnTo>
                    <a:pt x="1063" y="1065"/>
                  </a:lnTo>
                  <a:lnTo>
                    <a:pt x="1062" y="1091"/>
                  </a:lnTo>
                  <a:lnTo>
                    <a:pt x="1051" y="1119"/>
                  </a:lnTo>
                  <a:lnTo>
                    <a:pt x="1026" y="1134"/>
                  </a:lnTo>
                  <a:lnTo>
                    <a:pt x="1019" y="1199"/>
                  </a:lnTo>
                  <a:lnTo>
                    <a:pt x="961" y="1212"/>
                  </a:lnTo>
                  <a:lnTo>
                    <a:pt x="956" y="1201"/>
                  </a:lnTo>
                  <a:lnTo>
                    <a:pt x="949" y="1191"/>
                  </a:lnTo>
                  <a:lnTo>
                    <a:pt x="919" y="1159"/>
                  </a:lnTo>
                  <a:lnTo>
                    <a:pt x="968" y="1140"/>
                  </a:lnTo>
                  <a:lnTo>
                    <a:pt x="967" y="1125"/>
                  </a:lnTo>
                  <a:lnTo>
                    <a:pt x="958" y="1116"/>
                  </a:lnTo>
                  <a:lnTo>
                    <a:pt x="891" y="1136"/>
                  </a:lnTo>
                  <a:lnTo>
                    <a:pt x="865" y="1147"/>
                  </a:lnTo>
                  <a:lnTo>
                    <a:pt x="853" y="1154"/>
                  </a:lnTo>
                  <a:lnTo>
                    <a:pt x="822" y="1145"/>
                  </a:lnTo>
                  <a:lnTo>
                    <a:pt x="816" y="1132"/>
                  </a:lnTo>
                  <a:lnTo>
                    <a:pt x="803" y="1100"/>
                  </a:lnTo>
                  <a:lnTo>
                    <a:pt x="778" y="1089"/>
                  </a:lnTo>
                  <a:lnTo>
                    <a:pt x="746" y="1113"/>
                  </a:lnTo>
                  <a:lnTo>
                    <a:pt x="713" y="1112"/>
                  </a:lnTo>
                  <a:lnTo>
                    <a:pt x="727" y="1139"/>
                  </a:lnTo>
                  <a:lnTo>
                    <a:pt x="629" y="1147"/>
                  </a:lnTo>
                  <a:lnTo>
                    <a:pt x="624" y="1093"/>
                  </a:lnTo>
                  <a:lnTo>
                    <a:pt x="606" y="1066"/>
                  </a:lnTo>
                  <a:lnTo>
                    <a:pt x="590" y="1040"/>
                  </a:lnTo>
                  <a:lnTo>
                    <a:pt x="493" y="1055"/>
                  </a:lnTo>
                  <a:lnTo>
                    <a:pt x="516" y="1117"/>
                  </a:lnTo>
                  <a:lnTo>
                    <a:pt x="458" y="1174"/>
                  </a:lnTo>
                  <a:lnTo>
                    <a:pt x="435" y="1168"/>
                  </a:lnTo>
                  <a:lnTo>
                    <a:pt x="378" y="1154"/>
                  </a:lnTo>
                  <a:lnTo>
                    <a:pt x="262" y="1179"/>
                  </a:lnTo>
                  <a:lnTo>
                    <a:pt x="239" y="1121"/>
                  </a:lnTo>
                  <a:lnTo>
                    <a:pt x="234" y="1085"/>
                  </a:lnTo>
                  <a:lnTo>
                    <a:pt x="239" y="1082"/>
                  </a:lnTo>
                  <a:lnTo>
                    <a:pt x="266" y="1059"/>
                  </a:lnTo>
                  <a:lnTo>
                    <a:pt x="283" y="1015"/>
                  </a:lnTo>
                  <a:lnTo>
                    <a:pt x="287" y="1010"/>
                  </a:lnTo>
                  <a:lnTo>
                    <a:pt x="305" y="963"/>
                  </a:lnTo>
                  <a:lnTo>
                    <a:pt x="348" y="948"/>
                  </a:lnTo>
                  <a:lnTo>
                    <a:pt x="370" y="938"/>
                  </a:lnTo>
                  <a:lnTo>
                    <a:pt x="374" y="929"/>
                  </a:lnTo>
                  <a:lnTo>
                    <a:pt x="401" y="859"/>
                  </a:lnTo>
                  <a:lnTo>
                    <a:pt x="420" y="868"/>
                  </a:lnTo>
                  <a:lnTo>
                    <a:pt x="425" y="871"/>
                  </a:lnTo>
                  <a:lnTo>
                    <a:pt x="455" y="878"/>
                  </a:lnTo>
                  <a:lnTo>
                    <a:pt x="486" y="879"/>
                  </a:lnTo>
                  <a:lnTo>
                    <a:pt x="488" y="926"/>
                  </a:lnTo>
                  <a:lnTo>
                    <a:pt x="519" y="914"/>
                  </a:lnTo>
                  <a:lnTo>
                    <a:pt x="577" y="879"/>
                  </a:lnTo>
                  <a:lnTo>
                    <a:pt x="596" y="872"/>
                  </a:lnTo>
                  <a:lnTo>
                    <a:pt x="618" y="826"/>
                  </a:lnTo>
                  <a:lnTo>
                    <a:pt x="633" y="784"/>
                  </a:lnTo>
                  <a:lnTo>
                    <a:pt x="641" y="780"/>
                  </a:lnTo>
                  <a:lnTo>
                    <a:pt x="645" y="771"/>
                  </a:lnTo>
                  <a:lnTo>
                    <a:pt x="650" y="761"/>
                  </a:lnTo>
                  <a:lnTo>
                    <a:pt x="657" y="726"/>
                  </a:lnTo>
                  <a:lnTo>
                    <a:pt x="649" y="694"/>
                  </a:lnTo>
                  <a:lnTo>
                    <a:pt x="648" y="687"/>
                  </a:lnTo>
                  <a:lnTo>
                    <a:pt x="614" y="689"/>
                  </a:lnTo>
                  <a:lnTo>
                    <a:pt x="611" y="666"/>
                  </a:lnTo>
                  <a:lnTo>
                    <a:pt x="607" y="649"/>
                  </a:lnTo>
                  <a:lnTo>
                    <a:pt x="516" y="606"/>
                  </a:lnTo>
                  <a:lnTo>
                    <a:pt x="556" y="588"/>
                  </a:lnTo>
                  <a:lnTo>
                    <a:pt x="566" y="587"/>
                  </a:lnTo>
                  <a:lnTo>
                    <a:pt x="554" y="533"/>
                  </a:lnTo>
                  <a:lnTo>
                    <a:pt x="539" y="494"/>
                  </a:lnTo>
                  <a:lnTo>
                    <a:pt x="524" y="484"/>
                  </a:lnTo>
                  <a:lnTo>
                    <a:pt x="502" y="506"/>
                  </a:lnTo>
                  <a:lnTo>
                    <a:pt x="468" y="486"/>
                  </a:lnTo>
                  <a:lnTo>
                    <a:pt x="479" y="415"/>
                  </a:lnTo>
                  <a:lnTo>
                    <a:pt x="394" y="417"/>
                  </a:lnTo>
                  <a:lnTo>
                    <a:pt x="394" y="395"/>
                  </a:lnTo>
                  <a:lnTo>
                    <a:pt x="375" y="364"/>
                  </a:lnTo>
                  <a:lnTo>
                    <a:pt x="372" y="354"/>
                  </a:lnTo>
                  <a:lnTo>
                    <a:pt x="334" y="331"/>
                  </a:lnTo>
                  <a:lnTo>
                    <a:pt x="336" y="302"/>
                  </a:lnTo>
                  <a:lnTo>
                    <a:pt x="308" y="300"/>
                  </a:lnTo>
                  <a:lnTo>
                    <a:pt x="286" y="264"/>
                  </a:lnTo>
                  <a:lnTo>
                    <a:pt x="246" y="269"/>
                  </a:lnTo>
                  <a:lnTo>
                    <a:pt x="244" y="327"/>
                  </a:lnTo>
                  <a:lnTo>
                    <a:pt x="193" y="381"/>
                  </a:lnTo>
                  <a:lnTo>
                    <a:pt x="153" y="393"/>
                  </a:lnTo>
                  <a:lnTo>
                    <a:pt x="155" y="372"/>
                  </a:lnTo>
                  <a:lnTo>
                    <a:pt x="157" y="357"/>
                  </a:lnTo>
                  <a:lnTo>
                    <a:pt x="143" y="348"/>
                  </a:lnTo>
                  <a:lnTo>
                    <a:pt x="142" y="316"/>
                  </a:lnTo>
                  <a:lnTo>
                    <a:pt x="73" y="296"/>
                  </a:lnTo>
                  <a:lnTo>
                    <a:pt x="42" y="278"/>
                  </a:lnTo>
                  <a:lnTo>
                    <a:pt x="0" y="252"/>
                  </a:lnTo>
                  <a:lnTo>
                    <a:pt x="20" y="244"/>
                  </a:lnTo>
                  <a:lnTo>
                    <a:pt x="80" y="235"/>
                  </a:lnTo>
                  <a:lnTo>
                    <a:pt x="91" y="223"/>
                  </a:lnTo>
                  <a:lnTo>
                    <a:pt x="169" y="197"/>
                  </a:lnTo>
                  <a:lnTo>
                    <a:pt x="217" y="107"/>
                  </a:lnTo>
                  <a:lnTo>
                    <a:pt x="254" y="120"/>
                  </a:lnTo>
                  <a:lnTo>
                    <a:pt x="319" y="101"/>
                  </a:lnTo>
                  <a:lnTo>
                    <a:pt x="378" y="116"/>
                  </a:lnTo>
                  <a:lnTo>
                    <a:pt x="405" y="157"/>
                  </a:lnTo>
                  <a:lnTo>
                    <a:pt x="401" y="204"/>
                  </a:lnTo>
                  <a:lnTo>
                    <a:pt x="420" y="228"/>
                  </a:lnTo>
                  <a:lnTo>
                    <a:pt x="452" y="228"/>
                  </a:lnTo>
                  <a:lnTo>
                    <a:pt x="467" y="235"/>
                  </a:lnTo>
                  <a:lnTo>
                    <a:pt x="497" y="197"/>
                  </a:lnTo>
                  <a:lnTo>
                    <a:pt x="517" y="196"/>
                  </a:lnTo>
                  <a:lnTo>
                    <a:pt x="605" y="203"/>
                  </a:lnTo>
                  <a:lnTo>
                    <a:pt x="633" y="217"/>
                  </a:lnTo>
                  <a:lnTo>
                    <a:pt x="684" y="201"/>
                  </a:lnTo>
                  <a:lnTo>
                    <a:pt x="711" y="175"/>
                  </a:lnTo>
                  <a:lnTo>
                    <a:pt x="741" y="180"/>
                  </a:lnTo>
                  <a:lnTo>
                    <a:pt x="788" y="183"/>
                  </a:lnTo>
                  <a:lnTo>
                    <a:pt x="808" y="122"/>
                  </a:lnTo>
                  <a:lnTo>
                    <a:pt x="848" y="115"/>
                  </a:lnTo>
                  <a:lnTo>
                    <a:pt x="893" y="75"/>
                  </a:lnTo>
                  <a:lnTo>
                    <a:pt x="915" y="82"/>
                  </a:lnTo>
                  <a:lnTo>
                    <a:pt x="967" y="48"/>
                  </a:lnTo>
                  <a:lnTo>
                    <a:pt x="1002" y="0"/>
                  </a:lnTo>
                  <a:lnTo>
                    <a:pt x="1040" y="13"/>
                  </a:lnTo>
                  <a:lnTo>
                    <a:pt x="1048" y="41"/>
                  </a:lnTo>
                  <a:lnTo>
                    <a:pt x="1080" y="20"/>
                  </a:lnTo>
                  <a:lnTo>
                    <a:pt x="1125" y="20"/>
                  </a:lnTo>
                  <a:lnTo>
                    <a:pt x="1181" y="30"/>
                  </a:lnTo>
                  <a:lnTo>
                    <a:pt x="1201" y="42"/>
                  </a:lnTo>
                  <a:lnTo>
                    <a:pt x="1201" y="93"/>
                  </a:lnTo>
                  <a:lnTo>
                    <a:pt x="1240" y="124"/>
                  </a:lnTo>
                  <a:lnTo>
                    <a:pt x="1283" y="149"/>
                  </a:lnTo>
                  <a:lnTo>
                    <a:pt x="1333" y="151"/>
                  </a:lnTo>
                  <a:lnTo>
                    <a:pt x="1379" y="163"/>
                  </a:lnTo>
                  <a:lnTo>
                    <a:pt x="1390" y="131"/>
                  </a:lnTo>
                  <a:lnTo>
                    <a:pt x="1408" y="127"/>
                  </a:lnTo>
                  <a:lnTo>
                    <a:pt x="1443" y="146"/>
                  </a:lnTo>
                  <a:lnTo>
                    <a:pt x="1465" y="155"/>
                  </a:lnTo>
                  <a:lnTo>
                    <a:pt x="1465" y="155"/>
                  </a:lnTo>
                  <a:lnTo>
                    <a:pt x="1465" y="15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4" name="Freeform 69"/>
            <p:cNvSpPr>
              <a:spLocks noEditPoints="1"/>
            </p:cNvSpPr>
            <p:nvPr/>
          </p:nvSpPr>
          <p:spPr bwMode="auto">
            <a:xfrm>
              <a:off x="3390" y="1479"/>
              <a:ext cx="924" cy="885"/>
            </a:xfrm>
            <a:custGeom>
              <a:avLst/>
              <a:gdLst>
                <a:gd name="T0" fmla="*/ 1322 w 1538"/>
                <a:gd name="T1" fmla="*/ 1389 h 1472"/>
                <a:gd name="T2" fmla="*/ 1252 w 1538"/>
                <a:gd name="T3" fmla="*/ 1160 h 1472"/>
                <a:gd name="T4" fmla="*/ 1073 w 1538"/>
                <a:gd name="T5" fmla="*/ 1070 h 1472"/>
                <a:gd name="T6" fmla="*/ 953 w 1538"/>
                <a:gd name="T7" fmla="*/ 1196 h 1472"/>
                <a:gd name="T8" fmla="*/ 861 w 1538"/>
                <a:gd name="T9" fmla="*/ 1161 h 1472"/>
                <a:gd name="T10" fmla="*/ 740 w 1538"/>
                <a:gd name="T11" fmla="*/ 1146 h 1472"/>
                <a:gd name="T12" fmla="*/ 466 w 1538"/>
                <a:gd name="T13" fmla="*/ 1181 h 1472"/>
                <a:gd name="T14" fmla="*/ 271 w 1538"/>
                <a:gd name="T15" fmla="*/ 1061 h 1472"/>
                <a:gd name="T16" fmla="*/ 406 w 1538"/>
                <a:gd name="T17" fmla="*/ 859 h 1472"/>
                <a:gd name="T18" fmla="*/ 582 w 1538"/>
                <a:gd name="T19" fmla="*/ 880 h 1472"/>
                <a:gd name="T20" fmla="*/ 652 w 1538"/>
                <a:gd name="T21" fmla="*/ 694 h 1472"/>
                <a:gd name="T22" fmla="*/ 558 w 1538"/>
                <a:gd name="T23" fmla="*/ 538 h 1472"/>
                <a:gd name="T24" fmla="*/ 398 w 1538"/>
                <a:gd name="T25" fmla="*/ 400 h 1472"/>
                <a:gd name="T26" fmla="*/ 257 w 1538"/>
                <a:gd name="T27" fmla="*/ 276 h 1472"/>
                <a:gd name="T28" fmla="*/ 78 w 1538"/>
                <a:gd name="T29" fmla="*/ 303 h 1472"/>
                <a:gd name="T30" fmla="*/ 222 w 1538"/>
                <a:gd name="T31" fmla="*/ 107 h 1472"/>
                <a:gd name="T32" fmla="*/ 461 w 1538"/>
                <a:gd name="T33" fmla="*/ 229 h 1472"/>
                <a:gd name="T34" fmla="*/ 717 w 1538"/>
                <a:gd name="T35" fmla="*/ 175 h 1472"/>
                <a:gd name="T36" fmla="*/ 972 w 1538"/>
                <a:gd name="T37" fmla="*/ 49 h 1472"/>
                <a:gd name="T38" fmla="*/ 1211 w 1538"/>
                <a:gd name="T39" fmla="*/ 44 h 1472"/>
                <a:gd name="T40" fmla="*/ 1415 w 1538"/>
                <a:gd name="T41" fmla="*/ 127 h 1472"/>
                <a:gd name="T42" fmla="*/ 1429 w 1538"/>
                <a:gd name="T43" fmla="*/ 266 h 1472"/>
                <a:gd name="T44" fmla="*/ 1368 w 1538"/>
                <a:gd name="T45" fmla="*/ 412 h 1472"/>
                <a:gd name="T46" fmla="*/ 1387 w 1538"/>
                <a:gd name="T47" fmla="*/ 674 h 1472"/>
                <a:gd name="T48" fmla="*/ 1458 w 1538"/>
                <a:gd name="T49" fmla="*/ 884 h 1472"/>
                <a:gd name="T50" fmla="*/ 1460 w 1538"/>
                <a:gd name="T51" fmla="*/ 997 h 1472"/>
                <a:gd name="T52" fmla="*/ 1437 w 1538"/>
                <a:gd name="T53" fmla="*/ 1327 h 1472"/>
                <a:gd name="T54" fmla="*/ 1384 w 1538"/>
                <a:gd name="T55" fmla="*/ 1449 h 1472"/>
                <a:gd name="T56" fmla="*/ 1421 w 1538"/>
                <a:gd name="T57" fmla="*/ 1217 h 1472"/>
                <a:gd name="T58" fmla="*/ 1485 w 1538"/>
                <a:gd name="T59" fmla="*/ 968 h 1472"/>
                <a:gd name="T60" fmla="*/ 1458 w 1538"/>
                <a:gd name="T61" fmla="*/ 861 h 1472"/>
                <a:gd name="T62" fmla="*/ 1381 w 1538"/>
                <a:gd name="T63" fmla="*/ 679 h 1472"/>
                <a:gd name="T64" fmla="*/ 1363 w 1538"/>
                <a:gd name="T65" fmla="*/ 419 h 1472"/>
                <a:gd name="T66" fmla="*/ 1423 w 1538"/>
                <a:gd name="T67" fmla="*/ 263 h 1472"/>
                <a:gd name="T68" fmla="*/ 1400 w 1538"/>
                <a:gd name="T69" fmla="*/ 138 h 1472"/>
                <a:gd name="T70" fmla="*/ 1186 w 1538"/>
                <a:gd name="T71" fmla="*/ 37 h 1472"/>
                <a:gd name="T72" fmla="*/ 923 w 1538"/>
                <a:gd name="T73" fmla="*/ 90 h 1472"/>
                <a:gd name="T74" fmla="*/ 692 w 1538"/>
                <a:gd name="T75" fmla="*/ 208 h 1472"/>
                <a:gd name="T76" fmla="*/ 425 w 1538"/>
                <a:gd name="T77" fmla="*/ 235 h 1472"/>
                <a:gd name="T78" fmla="*/ 178 w 1538"/>
                <a:gd name="T79" fmla="*/ 204 h 1472"/>
                <a:gd name="T80" fmla="*/ 153 w 1538"/>
                <a:gd name="T81" fmla="*/ 350 h 1472"/>
                <a:gd name="T82" fmla="*/ 317 w 1538"/>
                <a:gd name="T83" fmla="*/ 301 h 1472"/>
                <a:gd name="T84" fmla="*/ 490 w 1538"/>
                <a:gd name="T85" fmla="*/ 415 h 1472"/>
                <a:gd name="T86" fmla="*/ 577 w 1538"/>
                <a:gd name="T87" fmla="*/ 594 h 1472"/>
                <a:gd name="T88" fmla="*/ 667 w 1538"/>
                <a:gd name="T89" fmla="*/ 730 h 1472"/>
                <a:gd name="T90" fmla="*/ 528 w 1538"/>
                <a:gd name="T91" fmla="*/ 921 h 1472"/>
                <a:gd name="T92" fmla="*/ 380 w 1538"/>
                <a:gd name="T93" fmla="*/ 944 h 1472"/>
                <a:gd name="T94" fmla="*/ 245 w 1538"/>
                <a:gd name="T95" fmla="*/ 1090 h 1472"/>
                <a:gd name="T96" fmla="*/ 495 w 1538"/>
                <a:gd name="T97" fmla="*/ 1057 h 1472"/>
                <a:gd name="T98" fmla="*/ 752 w 1538"/>
                <a:gd name="T99" fmla="*/ 1114 h 1472"/>
                <a:gd name="T100" fmla="*/ 897 w 1538"/>
                <a:gd name="T101" fmla="*/ 1137 h 1472"/>
                <a:gd name="T102" fmla="*/ 970 w 1538"/>
                <a:gd name="T103" fmla="*/ 1213 h 1472"/>
                <a:gd name="T104" fmla="*/ 1102 w 1538"/>
                <a:gd name="T105" fmla="*/ 1058 h 1472"/>
                <a:gd name="T106" fmla="*/ 1266 w 1538"/>
                <a:gd name="T107" fmla="*/ 1208 h 1472"/>
                <a:gd name="T108" fmla="*/ 1351 w 1538"/>
                <a:gd name="T109" fmla="*/ 1420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8" h="1472">
                  <a:moveTo>
                    <a:pt x="1447" y="1472"/>
                  </a:moveTo>
                  <a:lnTo>
                    <a:pt x="1447" y="1472"/>
                  </a:lnTo>
                  <a:lnTo>
                    <a:pt x="1382" y="1455"/>
                  </a:lnTo>
                  <a:lnTo>
                    <a:pt x="1354" y="1446"/>
                  </a:lnTo>
                  <a:lnTo>
                    <a:pt x="1345" y="1421"/>
                  </a:lnTo>
                  <a:lnTo>
                    <a:pt x="1344" y="1412"/>
                  </a:lnTo>
                  <a:lnTo>
                    <a:pt x="1322" y="1389"/>
                  </a:lnTo>
                  <a:lnTo>
                    <a:pt x="1304" y="1328"/>
                  </a:lnTo>
                  <a:lnTo>
                    <a:pt x="1285" y="1273"/>
                  </a:lnTo>
                  <a:lnTo>
                    <a:pt x="1279" y="1248"/>
                  </a:lnTo>
                  <a:lnTo>
                    <a:pt x="1275" y="1240"/>
                  </a:lnTo>
                  <a:lnTo>
                    <a:pt x="1260" y="1210"/>
                  </a:lnTo>
                  <a:lnTo>
                    <a:pt x="1253" y="1187"/>
                  </a:lnTo>
                  <a:lnTo>
                    <a:pt x="1252" y="1160"/>
                  </a:lnTo>
                  <a:lnTo>
                    <a:pt x="1234" y="1127"/>
                  </a:lnTo>
                  <a:lnTo>
                    <a:pt x="1219" y="1113"/>
                  </a:lnTo>
                  <a:lnTo>
                    <a:pt x="1215" y="1063"/>
                  </a:lnTo>
                  <a:lnTo>
                    <a:pt x="1138" y="1021"/>
                  </a:lnTo>
                  <a:lnTo>
                    <a:pt x="1105" y="1065"/>
                  </a:lnTo>
                  <a:lnTo>
                    <a:pt x="1077" y="1064"/>
                  </a:lnTo>
                  <a:lnTo>
                    <a:pt x="1073" y="1070"/>
                  </a:lnTo>
                  <a:lnTo>
                    <a:pt x="1072" y="1097"/>
                  </a:lnTo>
                  <a:lnTo>
                    <a:pt x="1061" y="1125"/>
                  </a:lnTo>
                  <a:lnTo>
                    <a:pt x="1036" y="1140"/>
                  </a:lnTo>
                  <a:lnTo>
                    <a:pt x="1029" y="1206"/>
                  </a:lnTo>
                  <a:lnTo>
                    <a:pt x="967" y="1220"/>
                  </a:lnTo>
                  <a:lnTo>
                    <a:pt x="960" y="1207"/>
                  </a:lnTo>
                  <a:lnTo>
                    <a:pt x="953" y="1196"/>
                  </a:lnTo>
                  <a:lnTo>
                    <a:pt x="920" y="1162"/>
                  </a:lnTo>
                  <a:lnTo>
                    <a:pt x="972" y="1142"/>
                  </a:lnTo>
                  <a:lnTo>
                    <a:pt x="971" y="1130"/>
                  </a:lnTo>
                  <a:lnTo>
                    <a:pt x="964" y="1124"/>
                  </a:lnTo>
                  <a:lnTo>
                    <a:pt x="899" y="1143"/>
                  </a:lnTo>
                  <a:lnTo>
                    <a:pt x="873" y="1155"/>
                  </a:lnTo>
                  <a:lnTo>
                    <a:pt x="861" y="1161"/>
                  </a:lnTo>
                  <a:lnTo>
                    <a:pt x="826" y="1151"/>
                  </a:lnTo>
                  <a:lnTo>
                    <a:pt x="820" y="1137"/>
                  </a:lnTo>
                  <a:lnTo>
                    <a:pt x="807" y="1107"/>
                  </a:lnTo>
                  <a:lnTo>
                    <a:pt x="786" y="1097"/>
                  </a:lnTo>
                  <a:lnTo>
                    <a:pt x="754" y="1121"/>
                  </a:lnTo>
                  <a:lnTo>
                    <a:pt x="726" y="1120"/>
                  </a:lnTo>
                  <a:lnTo>
                    <a:pt x="740" y="1146"/>
                  </a:lnTo>
                  <a:lnTo>
                    <a:pt x="633" y="1155"/>
                  </a:lnTo>
                  <a:lnTo>
                    <a:pt x="628" y="1098"/>
                  </a:lnTo>
                  <a:lnTo>
                    <a:pt x="610" y="1071"/>
                  </a:lnTo>
                  <a:lnTo>
                    <a:pt x="596" y="1047"/>
                  </a:lnTo>
                  <a:lnTo>
                    <a:pt x="504" y="1062"/>
                  </a:lnTo>
                  <a:lnTo>
                    <a:pt x="527" y="1122"/>
                  </a:lnTo>
                  <a:lnTo>
                    <a:pt x="466" y="1181"/>
                  </a:lnTo>
                  <a:lnTo>
                    <a:pt x="441" y="1176"/>
                  </a:lnTo>
                  <a:lnTo>
                    <a:pt x="385" y="1161"/>
                  </a:lnTo>
                  <a:lnTo>
                    <a:pt x="267" y="1186"/>
                  </a:lnTo>
                  <a:lnTo>
                    <a:pt x="243" y="1126"/>
                  </a:lnTo>
                  <a:lnTo>
                    <a:pt x="237" y="1087"/>
                  </a:lnTo>
                  <a:lnTo>
                    <a:pt x="245" y="1083"/>
                  </a:lnTo>
                  <a:lnTo>
                    <a:pt x="271" y="1061"/>
                  </a:lnTo>
                  <a:lnTo>
                    <a:pt x="288" y="1017"/>
                  </a:lnTo>
                  <a:lnTo>
                    <a:pt x="291" y="1013"/>
                  </a:lnTo>
                  <a:lnTo>
                    <a:pt x="310" y="964"/>
                  </a:lnTo>
                  <a:lnTo>
                    <a:pt x="354" y="949"/>
                  </a:lnTo>
                  <a:lnTo>
                    <a:pt x="375" y="939"/>
                  </a:lnTo>
                  <a:lnTo>
                    <a:pt x="378" y="932"/>
                  </a:lnTo>
                  <a:lnTo>
                    <a:pt x="406" y="859"/>
                  </a:lnTo>
                  <a:lnTo>
                    <a:pt x="428" y="869"/>
                  </a:lnTo>
                  <a:lnTo>
                    <a:pt x="433" y="872"/>
                  </a:lnTo>
                  <a:lnTo>
                    <a:pt x="463" y="878"/>
                  </a:lnTo>
                  <a:lnTo>
                    <a:pt x="496" y="880"/>
                  </a:lnTo>
                  <a:lnTo>
                    <a:pt x="498" y="925"/>
                  </a:lnTo>
                  <a:lnTo>
                    <a:pt x="525" y="915"/>
                  </a:lnTo>
                  <a:lnTo>
                    <a:pt x="582" y="880"/>
                  </a:lnTo>
                  <a:lnTo>
                    <a:pt x="601" y="873"/>
                  </a:lnTo>
                  <a:lnTo>
                    <a:pt x="622" y="829"/>
                  </a:lnTo>
                  <a:lnTo>
                    <a:pt x="637" y="786"/>
                  </a:lnTo>
                  <a:lnTo>
                    <a:pt x="645" y="782"/>
                  </a:lnTo>
                  <a:lnTo>
                    <a:pt x="654" y="764"/>
                  </a:lnTo>
                  <a:lnTo>
                    <a:pt x="661" y="730"/>
                  </a:lnTo>
                  <a:lnTo>
                    <a:pt x="652" y="694"/>
                  </a:lnTo>
                  <a:lnTo>
                    <a:pt x="619" y="696"/>
                  </a:lnTo>
                  <a:lnTo>
                    <a:pt x="614" y="671"/>
                  </a:lnTo>
                  <a:lnTo>
                    <a:pt x="611" y="655"/>
                  </a:lnTo>
                  <a:lnTo>
                    <a:pt x="515" y="610"/>
                  </a:lnTo>
                  <a:lnTo>
                    <a:pt x="563" y="588"/>
                  </a:lnTo>
                  <a:lnTo>
                    <a:pt x="569" y="588"/>
                  </a:lnTo>
                  <a:lnTo>
                    <a:pt x="558" y="538"/>
                  </a:lnTo>
                  <a:lnTo>
                    <a:pt x="543" y="501"/>
                  </a:lnTo>
                  <a:lnTo>
                    <a:pt x="532" y="492"/>
                  </a:lnTo>
                  <a:lnTo>
                    <a:pt x="510" y="514"/>
                  </a:lnTo>
                  <a:lnTo>
                    <a:pt x="471" y="491"/>
                  </a:lnTo>
                  <a:lnTo>
                    <a:pt x="482" y="422"/>
                  </a:lnTo>
                  <a:lnTo>
                    <a:pt x="398" y="424"/>
                  </a:lnTo>
                  <a:lnTo>
                    <a:pt x="398" y="400"/>
                  </a:lnTo>
                  <a:lnTo>
                    <a:pt x="378" y="369"/>
                  </a:lnTo>
                  <a:lnTo>
                    <a:pt x="376" y="360"/>
                  </a:lnTo>
                  <a:lnTo>
                    <a:pt x="337" y="337"/>
                  </a:lnTo>
                  <a:lnTo>
                    <a:pt x="339" y="309"/>
                  </a:lnTo>
                  <a:lnTo>
                    <a:pt x="314" y="307"/>
                  </a:lnTo>
                  <a:lnTo>
                    <a:pt x="291" y="272"/>
                  </a:lnTo>
                  <a:lnTo>
                    <a:pt x="257" y="276"/>
                  </a:lnTo>
                  <a:lnTo>
                    <a:pt x="254" y="332"/>
                  </a:lnTo>
                  <a:lnTo>
                    <a:pt x="202" y="388"/>
                  </a:lnTo>
                  <a:lnTo>
                    <a:pt x="157" y="401"/>
                  </a:lnTo>
                  <a:lnTo>
                    <a:pt x="160" y="363"/>
                  </a:lnTo>
                  <a:lnTo>
                    <a:pt x="146" y="354"/>
                  </a:lnTo>
                  <a:lnTo>
                    <a:pt x="146" y="323"/>
                  </a:lnTo>
                  <a:lnTo>
                    <a:pt x="78" y="303"/>
                  </a:lnTo>
                  <a:lnTo>
                    <a:pt x="47" y="285"/>
                  </a:lnTo>
                  <a:lnTo>
                    <a:pt x="0" y="256"/>
                  </a:lnTo>
                  <a:lnTo>
                    <a:pt x="26" y="244"/>
                  </a:lnTo>
                  <a:lnTo>
                    <a:pt x="86" y="236"/>
                  </a:lnTo>
                  <a:lnTo>
                    <a:pt x="96" y="224"/>
                  </a:lnTo>
                  <a:lnTo>
                    <a:pt x="174" y="199"/>
                  </a:lnTo>
                  <a:lnTo>
                    <a:pt x="222" y="107"/>
                  </a:lnTo>
                  <a:lnTo>
                    <a:pt x="261" y="120"/>
                  </a:lnTo>
                  <a:lnTo>
                    <a:pt x="326" y="102"/>
                  </a:lnTo>
                  <a:lnTo>
                    <a:pt x="387" y="117"/>
                  </a:lnTo>
                  <a:lnTo>
                    <a:pt x="416" y="160"/>
                  </a:lnTo>
                  <a:lnTo>
                    <a:pt x="411" y="207"/>
                  </a:lnTo>
                  <a:lnTo>
                    <a:pt x="428" y="228"/>
                  </a:lnTo>
                  <a:lnTo>
                    <a:pt x="461" y="229"/>
                  </a:lnTo>
                  <a:lnTo>
                    <a:pt x="473" y="235"/>
                  </a:lnTo>
                  <a:lnTo>
                    <a:pt x="502" y="198"/>
                  </a:lnTo>
                  <a:lnTo>
                    <a:pt x="523" y="197"/>
                  </a:lnTo>
                  <a:lnTo>
                    <a:pt x="614" y="204"/>
                  </a:lnTo>
                  <a:lnTo>
                    <a:pt x="640" y="217"/>
                  </a:lnTo>
                  <a:lnTo>
                    <a:pt x="689" y="202"/>
                  </a:lnTo>
                  <a:lnTo>
                    <a:pt x="717" y="175"/>
                  </a:lnTo>
                  <a:lnTo>
                    <a:pt x="749" y="180"/>
                  </a:lnTo>
                  <a:lnTo>
                    <a:pt x="793" y="183"/>
                  </a:lnTo>
                  <a:lnTo>
                    <a:pt x="813" y="123"/>
                  </a:lnTo>
                  <a:lnTo>
                    <a:pt x="853" y="115"/>
                  </a:lnTo>
                  <a:lnTo>
                    <a:pt x="899" y="76"/>
                  </a:lnTo>
                  <a:lnTo>
                    <a:pt x="922" y="83"/>
                  </a:lnTo>
                  <a:lnTo>
                    <a:pt x="972" y="49"/>
                  </a:lnTo>
                  <a:lnTo>
                    <a:pt x="1008" y="0"/>
                  </a:lnTo>
                  <a:lnTo>
                    <a:pt x="1050" y="14"/>
                  </a:lnTo>
                  <a:lnTo>
                    <a:pt x="1057" y="40"/>
                  </a:lnTo>
                  <a:lnTo>
                    <a:pt x="1086" y="21"/>
                  </a:lnTo>
                  <a:lnTo>
                    <a:pt x="1132" y="20"/>
                  </a:lnTo>
                  <a:lnTo>
                    <a:pt x="1189" y="31"/>
                  </a:lnTo>
                  <a:lnTo>
                    <a:pt x="1211" y="44"/>
                  </a:lnTo>
                  <a:lnTo>
                    <a:pt x="1211" y="95"/>
                  </a:lnTo>
                  <a:lnTo>
                    <a:pt x="1249" y="126"/>
                  </a:lnTo>
                  <a:lnTo>
                    <a:pt x="1291" y="150"/>
                  </a:lnTo>
                  <a:lnTo>
                    <a:pt x="1340" y="151"/>
                  </a:lnTo>
                  <a:lnTo>
                    <a:pt x="1384" y="163"/>
                  </a:lnTo>
                  <a:lnTo>
                    <a:pt x="1395" y="132"/>
                  </a:lnTo>
                  <a:lnTo>
                    <a:pt x="1415" y="127"/>
                  </a:lnTo>
                  <a:lnTo>
                    <a:pt x="1452" y="147"/>
                  </a:lnTo>
                  <a:lnTo>
                    <a:pt x="1472" y="155"/>
                  </a:lnTo>
                  <a:lnTo>
                    <a:pt x="1480" y="155"/>
                  </a:lnTo>
                  <a:lnTo>
                    <a:pt x="1461" y="179"/>
                  </a:lnTo>
                  <a:lnTo>
                    <a:pt x="1459" y="230"/>
                  </a:lnTo>
                  <a:lnTo>
                    <a:pt x="1445" y="229"/>
                  </a:lnTo>
                  <a:lnTo>
                    <a:pt x="1429" y="266"/>
                  </a:lnTo>
                  <a:lnTo>
                    <a:pt x="1416" y="287"/>
                  </a:lnTo>
                  <a:lnTo>
                    <a:pt x="1404" y="285"/>
                  </a:lnTo>
                  <a:lnTo>
                    <a:pt x="1395" y="282"/>
                  </a:lnTo>
                  <a:lnTo>
                    <a:pt x="1376" y="331"/>
                  </a:lnTo>
                  <a:lnTo>
                    <a:pt x="1345" y="339"/>
                  </a:lnTo>
                  <a:lnTo>
                    <a:pt x="1349" y="414"/>
                  </a:lnTo>
                  <a:lnTo>
                    <a:pt x="1368" y="412"/>
                  </a:lnTo>
                  <a:lnTo>
                    <a:pt x="1375" y="455"/>
                  </a:lnTo>
                  <a:lnTo>
                    <a:pt x="1357" y="468"/>
                  </a:lnTo>
                  <a:lnTo>
                    <a:pt x="1405" y="519"/>
                  </a:lnTo>
                  <a:lnTo>
                    <a:pt x="1387" y="526"/>
                  </a:lnTo>
                  <a:lnTo>
                    <a:pt x="1394" y="566"/>
                  </a:lnTo>
                  <a:lnTo>
                    <a:pt x="1382" y="587"/>
                  </a:lnTo>
                  <a:lnTo>
                    <a:pt x="1387" y="674"/>
                  </a:lnTo>
                  <a:lnTo>
                    <a:pt x="1422" y="686"/>
                  </a:lnTo>
                  <a:lnTo>
                    <a:pt x="1430" y="757"/>
                  </a:lnTo>
                  <a:lnTo>
                    <a:pt x="1448" y="770"/>
                  </a:lnTo>
                  <a:lnTo>
                    <a:pt x="1441" y="780"/>
                  </a:lnTo>
                  <a:lnTo>
                    <a:pt x="1445" y="815"/>
                  </a:lnTo>
                  <a:lnTo>
                    <a:pt x="1465" y="860"/>
                  </a:lnTo>
                  <a:lnTo>
                    <a:pt x="1458" y="884"/>
                  </a:lnTo>
                  <a:lnTo>
                    <a:pt x="1495" y="889"/>
                  </a:lnTo>
                  <a:lnTo>
                    <a:pt x="1533" y="866"/>
                  </a:lnTo>
                  <a:lnTo>
                    <a:pt x="1538" y="892"/>
                  </a:lnTo>
                  <a:lnTo>
                    <a:pt x="1516" y="928"/>
                  </a:lnTo>
                  <a:lnTo>
                    <a:pt x="1506" y="930"/>
                  </a:lnTo>
                  <a:lnTo>
                    <a:pt x="1491" y="972"/>
                  </a:lnTo>
                  <a:lnTo>
                    <a:pt x="1460" y="997"/>
                  </a:lnTo>
                  <a:lnTo>
                    <a:pt x="1411" y="1007"/>
                  </a:lnTo>
                  <a:lnTo>
                    <a:pt x="1415" y="1013"/>
                  </a:lnTo>
                  <a:lnTo>
                    <a:pt x="1436" y="1069"/>
                  </a:lnTo>
                  <a:lnTo>
                    <a:pt x="1455" y="1131"/>
                  </a:lnTo>
                  <a:lnTo>
                    <a:pt x="1443" y="1143"/>
                  </a:lnTo>
                  <a:lnTo>
                    <a:pt x="1427" y="1217"/>
                  </a:lnTo>
                  <a:lnTo>
                    <a:pt x="1437" y="1327"/>
                  </a:lnTo>
                  <a:lnTo>
                    <a:pt x="1467" y="1407"/>
                  </a:lnTo>
                  <a:lnTo>
                    <a:pt x="1467" y="1408"/>
                  </a:lnTo>
                  <a:lnTo>
                    <a:pt x="1464" y="1460"/>
                  </a:lnTo>
                  <a:lnTo>
                    <a:pt x="1447" y="1472"/>
                  </a:lnTo>
                  <a:close/>
                  <a:moveTo>
                    <a:pt x="1359" y="1440"/>
                  </a:moveTo>
                  <a:lnTo>
                    <a:pt x="1359" y="1440"/>
                  </a:lnTo>
                  <a:lnTo>
                    <a:pt x="1384" y="1449"/>
                  </a:lnTo>
                  <a:lnTo>
                    <a:pt x="1446" y="1464"/>
                  </a:lnTo>
                  <a:lnTo>
                    <a:pt x="1458" y="1457"/>
                  </a:lnTo>
                  <a:lnTo>
                    <a:pt x="1460" y="1408"/>
                  </a:lnTo>
                  <a:lnTo>
                    <a:pt x="1430" y="1328"/>
                  </a:lnTo>
                  <a:lnTo>
                    <a:pt x="1429" y="1312"/>
                  </a:lnTo>
                  <a:lnTo>
                    <a:pt x="1421" y="1217"/>
                  </a:lnTo>
                  <a:lnTo>
                    <a:pt x="1421" y="1217"/>
                  </a:lnTo>
                  <a:lnTo>
                    <a:pt x="1437" y="1140"/>
                  </a:lnTo>
                  <a:lnTo>
                    <a:pt x="1448" y="1129"/>
                  </a:lnTo>
                  <a:lnTo>
                    <a:pt x="1429" y="1071"/>
                  </a:lnTo>
                  <a:lnTo>
                    <a:pt x="1409" y="1016"/>
                  </a:lnTo>
                  <a:lnTo>
                    <a:pt x="1401" y="1002"/>
                  </a:lnTo>
                  <a:lnTo>
                    <a:pt x="1458" y="990"/>
                  </a:lnTo>
                  <a:lnTo>
                    <a:pt x="1485" y="968"/>
                  </a:lnTo>
                  <a:lnTo>
                    <a:pt x="1501" y="924"/>
                  </a:lnTo>
                  <a:lnTo>
                    <a:pt x="1512" y="922"/>
                  </a:lnTo>
                  <a:lnTo>
                    <a:pt x="1531" y="891"/>
                  </a:lnTo>
                  <a:lnTo>
                    <a:pt x="1528" y="877"/>
                  </a:lnTo>
                  <a:lnTo>
                    <a:pt x="1497" y="896"/>
                  </a:lnTo>
                  <a:lnTo>
                    <a:pt x="1450" y="889"/>
                  </a:lnTo>
                  <a:lnTo>
                    <a:pt x="1458" y="861"/>
                  </a:lnTo>
                  <a:lnTo>
                    <a:pt x="1438" y="816"/>
                  </a:lnTo>
                  <a:lnTo>
                    <a:pt x="1434" y="778"/>
                  </a:lnTo>
                  <a:lnTo>
                    <a:pt x="1439" y="771"/>
                  </a:lnTo>
                  <a:lnTo>
                    <a:pt x="1424" y="761"/>
                  </a:lnTo>
                  <a:lnTo>
                    <a:pt x="1422" y="747"/>
                  </a:lnTo>
                  <a:lnTo>
                    <a:pt x="1415" y="691"/>
                  </a:lnTo>
                  <a:lnTo>
                    <a:pt x="1381" y="679"/>
                  </a:lnTo>
                  <a:lnTo>
                    <a:pt x="1375" y="585"/>
                  </a:lnTo>
                  <a:lnTo>
                    <a:pt x="1387" y="564"/>
                  </a:lnTo>
                  <a:lnTo>
                    <a:pt x="1379" y="521"/>
                  </a:lnTo>
                  <a:lnTo>
                    <a:pt x="1394" y="516"/>
                  </a:lnTo>
                  <a:lnTo>
                    <a:pt x="1347" y="467"/>
                  </a:lnTo>
                  <a:lnTo>
                    <a:pt x="1368" y="452"/>
                  </a:lnTo>
                  <a:lnTo>
                    <a:pt x="1363" y="419"/>
                  </a:lnTo>
                  <a:lnTo>
                    <a:pt x="1343" y="422"/>
                  </a:lnTo>
                  <a:lnTo>
                    <a:pt x="1338" y="333"/>
                  </a:lnTo>
                  <a:lnTo>
                    <a:pt x="1371" y="326"/>
                  </a:lnTo>
                  <a:lnTo>
                    <a:pt x="1391" y="274"/>
                  </a:lnTo>
                  <a:lnTo>
                    <a:pt x="1405" y="279"/>
                  </a:lnTo>
                  <a:lnTo>
                    <a:pt x="1412" y="280"/>
                  </a:lnTo>
                  <a:lnTo>
                    <a:pt x="1423" y="263"/>
                  </a:lnTo>
                  <a:lnTo>
                    <a:pt x="1440" y="222"/>
                  </a:lnTo>
                  <a:lnTo>
                    <a:pt x="1453" y="223"/>
                  </a:lnTo>
                  <a:lnTo>
                    <a:pt x="1454" y="177"/>
                  </a:lnTo>
                  <a:lnTo>
                    <a:pt x="1467" y="160"/>
                  </a:lnTo>
                  <a:lnTo>
                    <a:pt x="1449" y="153"/>
                  </a:lnTo>
                  <a:lnTo>
                    <a:pt x="1414" y="134"/>
                  </a:lnTo>
                  <a:lnTo>
                    <a:pt x="1400" y="138"/>
                  </a:lnTo>
                  <a:lnTo>
                    <a:pt x="1388" y="171"/>
                  </a:lnTo>
                  <a:lnTo>
                    <a:pt x="1339" y="158"/>
                  </a:lnTo>
                  <a:lnTo>
                    <a:pt x="1288" y="156"/>
                  </a:lnTo>
                  <a:lnTo>
                    <a:pt x="1245" y="131"/>
                  </a:lnTo>
                  <a:lnTo>
                    <a:pt x="1204" y="98"/>
                  </a:lnTo>
                  <a:lnTo>
                    <a:pt x="1204" y="48"/>
                  </a:lnTo>
                  <a:lnTo>
                    <a:pt x="1186" y="37"/>
                  </a:lnTo>
                  <a:lnTo>
                    <a:pt x="1132" y="27"/>
                  </a:lnTo>
                  <a:lnTo>
                    <a:pt x="1088" y="28"/>
                  </a:lnTo>
                  <a:lnTo>
                    <a:pt x="1053" y="50"/>
                  </a:lnTo>
                  <a:lnTo>
                    <a:pt x="1045" y="19"/>
                  </a:lnTo>
                  <a:lnTo>
                    <a:pt x="1010" y="8"/>
                  </a:lnTo>
                  <a:lnTo>
                    <a:pt x="976" y="54"/>
                  </a:lnTo>
                  <a:lnTo>
                    <a:pt x="923" y="90"/>
                  </a:lnTo>
                  <a:lnTo>
                    <a:pt x="901" y="83"/>
                  </a:lnTo>
                  <a:lnTo>
                    <a:pt x="856" y="122"/>
                  </a:lnTo>
                  <a:lnTo>
                    <a:pt x="818" y="129"/>
                  </a:lnTo>
                  <a:lnTo>
                    <a:pt x="798" y="190"/>
                  </a:lnTo>
                  <a:lnTo>
                    <a:pt x="748" y="187"/>
                  </a:lnTo>
                  <a:lnTo>
                    <a:pt x="720" y="182"/>
                  </a:lnTo>
                  <a:lnTo>
                    <a:pt x="692" y="208"/>
                  </a:lnTo>
                  <a:lnTo>
                    <a:pt x="640" y="224"/>
                  </a:lnTo>
                  <a:lnTo>
                    <a:pt x="611" y="210"/>
                  </a:lnTo>
                  <a:lnTo>
                    <a:pt x="523" y="204"/>
                  </a:lnTo>
                  <a:lnTo>
                    <a:pt x="506" y="204"/>
                  </a:lnTo>
                  <a:lnTo>
                    <a:pt x="475" y="244"/>
                  </a:lnTo>
                  <a:lnTo>
                    <a:pt x="458" y="235"/>
                  </a:lnTo>
                  <a:lnTo>
                    <a:pt x="425" y="235"/>
                  </a:lnTo>
                  <a:lnTo>
                    <a:pt x="404" y="209"/>
                  </a:lnTo>
                  <a:lnTo>
                    <a:pt x="409" y="162"/>
                  </a:lnTo>
                  <a:lnTo>
                    <a:pt x="383" y="123"/>
                  </a:lnTo>
                  <a:lnTo>
                    <a:pt x="326" y="109"/>
                  </a:lnTo>
                  <a:lnTo>
                    <a:pt x="261" y="127"/>
                  </a:lnTo>
                  <a:lnTo>
                    <a:pt x="225" y="115"/>
                  </a:lnTo>
                  <a:lnTo>
                    <a:pt x="178" y="204"/>
                  </a:lnTo>
                  <a:lnTo>
                    <a:pt x="100" y="230"/>
                  </a:lnTo>
                  <a:lnTo>
                    <a:pt x="89" y="242"/>
                  </a:lnTo>
                  <a:lnTo>
                    <a:pt x="27" y="251"/>
                  </a:lnTo>
                  <a:lnTo>
                    <a:pt x="14" y="257"/>
                  </a:lnTo>
                  <a:lnTo>
                    <a:pt x="81" y="297"/>
                  </a:lnTo>
                  <a:lnTo>
                    <a:pt x="153" y="318"/>
                  </a:lnTo>
                  <a:lnTo>
                    <a:pt x="153" y="350"/>
                  </a:lnTo>
                  <a:lnTo>
                    <a:pt x="168" y="359"/>
                  </a:lnTo>
                  <a:lnTo>
                    <a:pt x="164" y="392"/>
                  </a:lnTo>
                  <a:lnTo>
                    <a:pt x="199" y="382"/>
                  </a:lnTo>
                  <a:lnTo>
                    <a:pt x="248" y="329"/>
                  </a:lnTo>
                  <a:lnTo>
                    <a:pt x="250" y="270"/>
                  </a:lnTo>
                  <a:lnTo>
                    <a:pt x="294" y="265"/>
                  </a:lnTo>
                  <a:lnTo>
                    <a:pt x="317" y="301"/>
                  </a:lnTo>
                  <a:lnTo>
                    <a:pt x="346" y="303"/>
                  </a:lnTo>
                  <a:lnTo>
                    <a:pt x="344" y="333"/>
                  </a:lnTo>
                  <a:lnTo>
                    <a:pt x="382" y="356"/>
                  </a:lnTo>
                  <a:lnTo>
                    <a:pt x="385" y="367"/>
                  </a:lnTo>
                  <a:lnTo>
                    <a:pt x="404" y="398"/>
                  </a:lnTo>
                  <a:lnTo>
                    <a:pt x="405" y="417"/>
                  </a:lnTo>
                  <a:lnTo>
                    <a:pt x="490" y="415"/>
                  </a:lnTo>
                  <a:lnTo>
                    <a:pt x="478" y="488"/>
                  </a:lnTo>
                  <a:lnTo>
                    <a:pt x="509" y="506"/>
                  </a:lnTo>
                  <a:lnTo>
                    <a:pt x="531" y="484"/>
                  </a:lnTo>
                  <a:lnTo>
                    <a:pt x="549" y="496"/>
                  </a:lnTo>
                  <a:lnTo>
                    <a:pt x="549" y="497"/>
                  </a:lnTo>
                  <a:lnTo>
                    <a:pt x="564" y="536"/>
                  </a:lnTo>
                  <a:lnTo>
                    <a:pt x="577" y="594"/>
                  </a:lnTo>
                  <a:lnTo>
                    <a:pt x="564" y="595"/>
                  </a:lnTo>
                  <a:lnTo>
                    <a:pt x="531" y="610"/>
                  </a:lnTo>
                  <a:lnTo>
                    <a:pt x="616" y="651"/>
                  </a:lnTo>
                  <a:lnTo>
                    <a:pt x="621" y="669"/>
                  </a:lnTo>
                  <a:lnTo>
                    <a:pt x="624" y="689"/>
                  </a:lnTo>
                  <a:lnTo>
                    <a:pt x="657" y="687"/>
                  </a:lnTo>
                  <a:lnTo>
                    <a:pt x="667" y="730"/>
                  </a:lnTo>
                  <a:lnTo>
                    <a:pt x="660" y="767"/>
                  </a:lnTo>
                  <a:lnTo>
                    <a:pt x="651" y="787"/>
                  </a:lnTo>
                  <a:lnTo>
                    <a:pt x="643" y="791"/>
                  </a:lnTo>
                  <a:lnTo>
                    <a:pt x="628" y="831"/>
                  </a:lnTo>
                  <a:lnTo>
                    <a:pt x="605" y="879"/>
                  </a:lnTo>
                  <a:lnTo>
                    <a:pt x="585" y="886"/>
                  </a:lnTo>
                  <a:lnTo>
                    <a:pt x="528" y="921"/>
                  </a:lnTo>
                  <a:lnTo>
                    <a:pt x="492" y="935"/>
                  </a:lnTo>
                  <a:lnTo>
                    <a:pt x="490" y="886"/>
                  </a:lnTo>
                  <a:lnTo>
                    <a:pt x="462" y="885"/>
                  </a:lnTo>
                  <a:lnTo>
                    <a:pt x="430" y="878"/>
                  </a:lnTo>
                  <a:lnTo>
                    <a:pt x="425" y="874"/>
                  </a:lnTo>
                  <a:lnTo>
                    <a:pt x="410" y="867"/>
                  </a:lnTo>
                  <a:lnTo>
                    <a:pt x="380" y="944"/>
                  </a:lnTo>
                  <a:lnTo>
                    <a:pt x="356" y="955"/>
                  </a:lnTo>
                  <a:lnTo>
                    <a:pt x="315" y="969"/>
                  </a:lnTo>
                  <a:lnTo>
                    <a:pt x="297" y="1017"/>
                  </a:lnTo>
                  <a:lnTo>
                    <a:pt x="293" y="1021"/>
                  </a:lnTo>
                  <a:lnTo>
                    <a:pt x="276" y="1065"/>
                  </a:lnTo>
                  <a:lnTo>
                    <a:pt x="249" y="1088"/>
                  </a:lnTo>
                  <a:lnTo>
                    <a:pt x="245" y="1090"/>
                  </a:lnTo>
                  <a:lnTo>
                    <a:pt x="250" y="1124"/>
                  </a:lnTo>
                  <a:lnTo>
                    <a:pt x="271" y="1179"/>
                  </a:lnTo>
                  <a:lnTo>
                    <a:pt x="385" y="1154"/>
                  </a:lnTo>
                  <a:lnTo>
                    <a:pt x="443" y="1169"/>
                  </a:lnTo>
                  <a:lnTo>
                    <a:pt x="464" y="1174"/>
                  </a:lnTo>
                  <a:lnTo>
                    <a:pt x="519" y="1120"/>
                  </a:lnTo>
                  <a:lnTo>
                    <a:pt x="495" y="1057"/>
                  </a:lnTo>
                  <a:lnTo>
                    <a:pt x="599" y="1040"/>
                  </a:lnTo>
                  <a:lnTo>
                    <a:pt x="615" y="1068"/>
                  </a:lnTo>
                  <a:lnTo>
                    <a:pt x="635" y="1096"/>
                  </a:lnTo>
                  <a:lnTo>
                    <a:pt x="639" y="1148"/>
                  </a:lnTo>
                  <a:lnTo>
                    <a:pt x="729" y="1140"/>
                  </a:lnTo>
                  <a:lnTo>
                    <a:pt x="714" y="1113"/>
                  </a:lnTo>
                  <a:lnTo>
                    <a:pt x="752" y="1114"/>
                  </a:lnTo>
                  <a:lnTo>
                    <a:pt x="785" y="1089"/>
                  </a:lnTo>
                  <a:lnTo>
                    <a:pt x="812" y="1102"/>
                  </a:lnTo>
                  <a:lnTo>
                    <a:pt x="826" y="1134"/>
                  </a:lnTo>
                  <a:lnTo>
                    <a:pt x="831" y="1146"/>
                  </a:lnTo>
                  <a:lnTo>
                    <a:pt x="860" y="1154"/>
                  </a:lnTo>
                  <a:lnTo>
                    <a:pt x="870" y="1149"/>
                  </a:lnTo>
                  <a:lnTo>
                    <a:pt x="897" y="1137"/>
                  </a:lnTo>
                  <a:lnTo>
                    <a:pt x="965" y="1117"/>
                  </a:lnTo>
                  <a:lnTo>
                    <a:pt x="978" y="1127"/>
                  </a:lnTo>
                  <a:lnTo>
                    <a:pt x="979" y="1147"/>
                  </a:lnTo>
                  <a:lnTo>
                    <a:pt x="932" y="1165"/>
                  </a:lnTo>
                  <a:lnTo>
                    <a:pt x="958" y="1192"/>
                  </a:lnTo>
                  <a:lnTo>
                    <a:pt x="965" y="1204"/>
                  </a:lnTo>
                  <a:lnTo>
                    <a:pt x="970" y="1213"/>
                  </a:lnTo>
                  <a:lnTo>
                    <a:pt x="1023" y="1201"/>
                  </a:lnTo>
                  <a:lnTo>
                    <a:pt x="1030" y="1136"/>
                  </a:lnTo>
                  <a:lnTo>
                    <a:pt x="1056" y="1121"/>
                  </a:lnTo>
                  <a:lnTo>
                    <a:pt x="1065" y="1095"/>
                  </a:lnTo>
                  <a:lnTo>
                    <a:pt x="1067" y="1068"/>
                  </a:lnTo>
                  <a:lnTo>
                    <a:pt x="1073" y="1057"/>
                  </a:lnTo>
                  <a:lnTo>
                    <a:pt x="1102" y="1058"/>
                  </a:lnTo>
                  <a:lnTo>
                    <a:pt x="1136" y="1012"/>
                  </a:lnTo>
                  <a:lnTo>
                    <a:pt x="1222" y="1059"/>
                  </a:lnTo>
                  <a:lnTo>
                    <a:pt x="1225" y="1110"/>
                  </a:lnTo>
                  <a:lnTo>
                    <a:pt x="1240" y="1124"/>
                  </a:lnTo>
                  <a:lnTo>
                    <a:pt x="1258" y="1159"/>
                  </a:lnTo>
                  <a:lnTo>
                    <a:pt x="1260" y="1186"/>
                  </a:lnTo>
                  <a:lnTo>
                    <a:pt x="1266" y="1208"/>
                  </a:lnTo>
                  <a:lnTo>
                    <a:pt x="1281" y="1237"/>
                  </a:lnTo>
                  <a:lnTo>
                    <a:pt x="1285" y="1246"/>
                  </a:lnTo>
                  <a:lnTo>
                    <a:pt x="1291" y="1272"/>
                  </a:lnTo>
                  <a:lnTo>
                    <a:pt x="1311" y="1326"/>
                  </a:lnTo>
                  <a:lnTo>
                    <a:pt x="1328" y="1386"/>
                  </a:lnTo>
                  <a:lnTo>
                    <a:pt x="1351" y="1409"/>
                  </a:lnTo>
                  <a:lnTo>
                    <a:pt x="1351" y="1420"/>
                  </a:lnTo>
                  <a:lnTo>
                    <a:pt x="1359" y="1440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5" name="Freeform 70"/>
            <p:cNvSpPr>
              <a:spLocks/>
            </p:cNvSpPr>
            <p:nvPr/>
          </p:nvSpPr>
          <p:spPr bwMode="auto">
            <a:xfrm>
              <a:off x="4195" y="1340"/>
              <a:ext cx="779" cy="976"/>
            </a:xfrm>
            <a:custGeom>
              <a:avLst/>
              <a:gdLst>
                <a:gd name="T0" fmla="*/ 256 w 1297"/>
                <a:gd name="T1" fmla="*/ 329 h 1625"/>
                <a:gd name="T2" fmla="*/ 193 w 1297"/>
                <a:gd name="T3" fmla="*/ 285 h 1625"/>
                <a:gd name="T4" fmla="*/ 315 w 1297"/>
                <a:gd name="T5" fmla="*/ 193 h 1625"/>
                <a:gd name="T6" fmla="*/ 435 w 1297"/>
                <a:gd name="T7" fmla="*/ 253 h 1625"/>
                <a:gd name="T8" fmla="*/ 381 w 1297"/>
                <a:gd name="T9" fmla="*/ 312 h 1625"/>
                <a:gd name="T10" fmla="*/ 355 w 1297"/>
                <a:gd name="T11" fmla="*/ 364 h 1625"/>
                <a:gd name="T12" fmla="*/ 397 w 1297"/>
                <a:gd name="T13" fmla="*/ 433 h 1625"/>
                <a:gd name="T14" fmla="*/ 432 w 1297"/>
                <a:gd name="T15" fmla="*/ 365 h 1625"/>
                <a:gd name="T16" fmla="*/ 479 w 1297"/>
                <a:gd name="T17" fmla="*/ 271 h 1625"/>
                <a:gd name="T18" fmla="*/ 493 w 1297"/>
                <a:gd name="T19" fmla="*/ 125 h 1625"/>
                <a:gd name="T20" fmla="*/ 498 w 1297"/>
                <a:gd name="T21" fmla="*/ 169 h 1625"/>
                <a:gd name="T22" fmla="*/ 503 w 1297"/>
                <a:gd name="T23" fmla="*/ 84 h 1625"/>
                <a:gd name="T24" fmla="*/ 533 w 1297"/>
                <a:gd name="T25" fmla="*/ 49 h 1625"/>
                <a:gd name="T26" fmla="*/ 575 w 1297"/>
                <a:gd name="T27" fmla="*/ 0 h 1625"/>
                <a:gd name="T28" fmla="*/ 625 w 1297"/>
                <a:gd name="T29" fmla="*/ 50 h 1625"/>
                <a:gd name="T30" fmla="*/ 667 w 1297"/>
                <a:gd name="T31" fmla="*/ 134 h 1625"/>
                <a:gd name="T32" fmla="*/ 727 w 1297"/>
                <a:gd name="T33" fmla="*/ 157 h 1625"/>
                <a:gd name="T34" fmla="*/ 789 w 1297"/>
                <a:gd name="T35" fmla="*/ 165 h 1625"/>
                <a:gd name="T36" fmla="*/ 902 w 1297"/>
                <a:gd name="T37" fmla="*/ 83 h 1625"/>
                <a:gd name="T38" fmla="*/ 929 w 1297"/>
                <a:gd name="T39" fmla="*/ 129 h 1625"/>
                <a:gd name="T40" fmla="*/ 927 w 1297"/>
                <a:gd name="T41" fmla="*/ 229 h 1625"/>
                <a:gd name="T42" fmla="*/ 795 w 1297"/>
                <a:gd name="T43" fmla="*/ 218 h 1625"/>
                <a:gd name="T44" fmla="*/ 822 w 1297"/>
                <a:gd name="T45" fmla="*/ 304 h 1625"/>
                <a:gd name="T46" fmla="*/ 981 w 1297"/>
                <a:gd name="T47" fmla="*/ 368 h 1625"/>
                <a:gd name="T48" fmla="*/ 949 w 1297"/>
                <a:gd name="T49" fmla="*/ 408 h 1625"/>
                <a:gd name="T50" fmla="*/ 979 w 1297"/>
                <a:gd name="T51" fmla="*/ 472 h 1625"/>
                <a:gd name="T52" fmla="*/ 1056 w 1297"/>
                <a:gd name="T53" fmla="*/ 493 h 1625"/>
                <a:gd name="T54" fmla="*/ 1103 w 1297"/>
                <a:gd name="T55" fmla="*/ 569 h 1625"/>
                <a:gd name="T56" fmla="*/ 1082 w 1297"/>
                <a:gd name="T57" fmla="*/ 638 h 1625"/>
                <a:gd name="T58" fmla="*/ 1122 w 1297"/>
                <a:gd name="T59" fmla="*/ 754 h 1625"/>
                <a:gd name="T60" fmla="*/ 1140 w 1297"/>
                <a:gd name="T61" fmla="*/ 789 h 1625"/>
                <a:gd name="T62" fmla="*/ 1175 w 1297"/>
                <a:gd name="T63" fmla="*/ 897 h 1625"/>
                <a:gd name="T64" fmla="*/ 1297 w 1297"/>
                <a:gd name="T65" fmla="*/ 1128 h 1625"/>
                <a:gd name="T66" fmla="*/ 1198 w 1297"/>
                <a:gd name="T67" fmla="*/ 1229 h 1625"/>
                <a:gd name="T68" fmla="*/ 1094 w 1297"/>
                <a:gd name="T69" fmla="*/ 1334 h 1625"/>
                <a:gd name="T70" fmla="*/ 937 w 1297"/>
                <a:gd name="T71" fmla="*/ 1351 h 1625"/>
                <a:gd name="T72" fmla="*/ 766 w 1297"/>
                <a:gd name="T73" fmla="*/ 1466 h 1625"/>
                <a:gd name="T74" fmla="*/ 677 w 1297"/>
                <a:gd name="T75" fmla="*/ 1580 h 1625"/>
                <a:gd name="T76" fmla="*/ 644 w 1297"/>
                <a:gd name="T77" fmla="*/ 1625 h 1625"/>
                <a:gd name="T78" fmla="*/ 572 w 1297"/>
                <a:gd name="T79" fmla="*/ 1593 h 1625"/>
                <a:gd name="T80" fmla="*/ 513 w 1297"/>
                <a:gd name="T81" fmla="*/ 1495 h 1625"/>
                <a:gd name="T82" fmla="*/ 388 w 1297"/>
                <a:gd name="T83" fmla="*/ 1439 h 1625"/>
                <a:gd name="T84" fmla="*/ 257 w 1297"/>
                <a:gd name="T85" fmla="*/ 1482 h 1625"/>
                <a:gd name="T86" fmla="*/ 125 w 1297"/>
                <a:gd name="T87" fmla="*/ 1408 h 1625"/>
                <a:gd name="T88" fmla="*/ 92 w 1297"/>
                <a:gd name="T89" fmla="*/ 1302 h 1625"/>
                <a:gd name="T90" fmla="*/ 119 w 1297"/>
                <a:gd name="T91" fmla="*/ 1225 h 1625"/>
                <a:gd name="T92" fmla="*/ 173 w 1297"/>
                <a:gd name="T93" fmla="*/ 1157 h 1625"/>
                <a:gd name="T94" fmla="*/ 155 w 1297"/>
                <a:gd name="T95" fmla="*/ 1125 h 1625"/>
                <a:gd name="T96" fmla="*/ 100 w 1297"/>
                <a:gd name="T97" fmla="*/ 1048 h 1625"/>
                <a:gd name="T98" fmla="*/ 86 w 1297"/>
                <a:gd name="T99" fmla="*/ 991 h 1625"/>
                <a:gd name="T100" fmla="*/ 43 w 1297"/>
                <a:gd name="T101" fmla="*/ 908 h 1625"/>
                <a:gd name="T102" fmla="*/ 42 w 1297"/>
                <a:gd name="T103" fmla="*/ 755 h 1625"/>
                <a:gd name="T104" fmla="*/ 31 w 1297"/>
                <a:gd name="T105" fmla="*/ 686 h 1625"/>
                <a:gd name="T106" fmla="*/ 0 w 1297"/>
                <a:gd name="T107" fmla="*/ 568 h 1625"/>
                <a:gd name="T108" fmla="*/ 63 w 1297"/>
                <a:gd name="T109" fmla="*/ 514 h 1625"/>
                <a:gd name="T110" fmla="*/ 101 w 1297"/>
                <a:gd name="T111" fmla="*/ 457 h 1625"/>
                <a:gd name="T112" fmla="*/ 131 w 1297"/>
                <a:gd name="T113" fmla="*/ 391 h 1625"/>
                <a:gd name="T114" fmla="*/ 272 w 1297"/>
                <a:gd name="T115" fmla="*/ 349 h 1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97" h="1625">
                  <a:moveTo>
                    <a:pt x="272" y="349"/>
                  </a:moveTo>
                  <a:lnTo>
                    <a:pt x="272" y="349"/>
                  </a:lnTo>
                  <a:lnTo>
                    <a:pt x="256" y="329"/>
                  </a:lnTo>
                  <a:lnTo>
                    <a:pt x="217" y="341"/>
                  </a:lnTo>
                  <a:lnTo>
                    <a:pt x="201" y="327"/>
                  </a:lnTo>
                  <a:lnTo>
                    <a:pt x="193" y="285"/>
                  </a:lnTo>
                  <a:lnTo>
                    <a:pt x="236" y="259"/>
                  </a:lnTo>
                  <a:lnTo>
                    <a:pt x="298" y="237"/>
                  </a:lnTo>
                  <a:lnTo>
                    <a:pt x="315" y="193"/>
                  </a:lnTo>
                  <a:lnTo>
                    <a:pt x="361" y="196"/>
                  </a:lnTo>
                  <a:lnTo>
                    <a:pt x="424" y="237"/>
                  </a:lnTo>
                  <a:lnTo>
                    <a:pt x="435" y="253"/>
                  </a:lnTo>
                  <a:lnTo>
                    <a:pt x="412" y="291"/>
                  </a:lnTo>
                  <a:lnTo>
                    <a:pt x="399" y="297"/>
                  </a:lnTo>
                  <a:lnTo>
                    <a:pt x="381" y="312"/>
                  </a:lnTo>
                  <a:lnTo>
                    <a:pt x="376" y="314"/>
                  </a:lnTo>
                  <a:lnTo>
                    <a:pt x="360" y="327"/>
                  </a:lnTo>
                  <a:lnTo>
                    <a:pt x="355" y="364"/>
                  </a:lnTo>
                  <a:lnTo>
                    <a:pt x="380" y="369"/>
                  </a:lnTo>
                  <a:lnTo>
                    <a:pt x="382" y="381"/>
                  </a:lnTo>
                  <a:lnTo>
                    <a:pt x="397" y="433"/>
                  </a:lnTo>
                  <a:lnTo>
                    <a:pt x="414" y="418"/>
                  </a:lnTo>
                  <a:lnTo>
                    <a:pt x="423" y="402"/>
                  </a:lnTo>
                  <a:lnTo>
                    <a:pt x="432" y="365"/>
                  </a:lnTo>
                  <a:lnTo>
                    <a:pt x="452" y="311"/>
                  </a:lnTo>
                  <a:lnTo>
                    <a:pt x="474" y="302"/>
                  </a:lnTo>
                  <a:lnTo>
                    <a:pt x="479" y="271"/>
                  </a:lnTo>
                  <a:lnTo>
                    <a:pt x="494" y="255"/>
                  </a:lnTo>
                  <a:lnTo>
                    <a:pt x="477" y="157"/>
                  </a:lnTo>
                  <a:lnTo>
                    <a:pt x="493" y="125"/>
                  </a:lnTo>
                  <a:lnTo>
                    <a:pt x="514" y="142"/>
                  </a:lnTo>
                  <a:lnTo>
                    <a:pt x="508" y="152"/>
                  </a:lnTo>
                  <a:lnTo>
                    <a:pt x="498" y="169"/>
                  </a:lnTo>
                  <a:lnTo>
                    <a:pt x="518" y="173"/>
                  </a:lnTo>
                  <a:lnTo>
                    <a:pt x="543" y="141"/>
                  </a:lnTo>
                  <a:lnTo>
                    <a:pt x="503" y="84"/>
                  </a:lnTo>
                  <a:lnTo>
                    <a:pt x="497" y="69"/>
                  </a:lnTo>
                  <a:lnTo>
                    <a:pt x="513" y="48"/>
                  </a:lnTo>
                  <a:lnTo>
                    <a:pt x="533" y="49"/>
                  </a:lnTo>
                  <a:lnTo>
                    <a:pt x="535" y="8"/>
                  </a:lnTo>
                  <a:lnTo>
                    <a:pt x="551" y="6"/>
                  </a:lnTo>
                  <a:lnTo>
                    <a:pt x="575" y="0"/>
                  </a:lnTo>
                  <a:lnTo>
                    <a:pt x="613" y="21"/>
                  </a:lnTo>
                  <a:lnTo>
                    <a:pt x="626" y="28"/>
                  </a:lnTo>
                  <a:lnTo>
                    <a:pt x="625" y="50"/>
                  </a:lnTo>
                  <a:lnTo>
                    <a:pt x="643" y="67"/>
                  </a:lnTo>
                  <a:lnTo>
                    <a:pt x="643" y="82"/>
                  </a:lnTo>
                  <a:lnTo>
                    <a:pt x="667" y="134"/>
                  </a:lnTo>
                  <a:lnTo>
                    <a:pt x="709" y="157"/>
                  </a:lnTo>
                  <a:lnTo>
                    <a:pt x="725" y="153"/>
                  </a:lnTo>
                  <a:lnTo>
                    <a:pt x="727" y="157"/>
                  </a:lnTo>
                  <a:lnTo>
                    <a:pt x="757" y="156"/>
                  </a:lnTo>
                  <a:lnTo>
                    <a:pt x="781" y="152"/>
                  </a:lnTo>
                  <a:lnTo>
                    <a:pt x="789" y="165"/>
                  </a:lnTo>
                  <a:lnTo>
                    <a:pt x="825" y="134"/>
                  </a:lnTo>
                  <a:lnTo>
                    <a:pt x="893" y="84"/>
                  </a:lnTo>
                  <a:lnTo>
                    <a:pt x="902" y="83"/>
                  </a:lnTo>
                  <a:lnTo>
                    <a:pt x="907" y="84"/>
                  </a:lnTo>
                  <a:lnTo>
                    <a:pt x="907" y="122"/>
                  </a:lnTo>
                  <a:lnTo>
                    <a:pt x="929" y="129"/>
                  </a:lnTo>
                  <a:lnTo>
                    <a:pt x="951" y="138"/>
                  </a:lnTo>
                  <a:lnTo>
                    <a:pt x="950" y="167"/>
                  </a:lnTo>
                  <a:lnTo>
                    <a:pt x="927" y="229"/>
                  </a:lnTo>
                  <a:lnTo>
                    <a:pt x="902" y="276"/>
                  </a:lnTo>
                  <a:lnTo>
                    <a:pt x="874" y="253"/>
                  </a:lnTo>
                  <a:lnTo>
                    <a:pt x="795" y="218"/>
                  </a:lnTo>
                  <a:lnTo>
                    <a:pt x="775" y="259"/>
                  </a:lnTo>
                  <a:lnTo>
                    <a:pt x="794" y="306"/>
                  </a:lnTo>
                  <a:lnTo>
                    <a:pt x="822" y="304"/>
                  </a:lnTo>
                  <a:lnTo>
                    <a:pt x="896" y="327"/>
                  </a:lnTo>
                  <a:lnTo>
                    <a:pt x="922" y="370"/>
                  </a:lnTo>
                  <a:lnTo>
                    <a:pt x="981" y="368"/>
                  </a:lnTo>
                  <a:lnTo>
                    <a:pt x="1006" y="390"/>
                  </a:lnTo>
                  <a:lnTo>
                    <a:pt x="982" y="399"/>
                  </a:lnTo>
                  <a:lnTo>
                    <a:pt x="949" y="408"/>
                  </a:lnTo>
                  <a:lnTo>
                    <a:pt x="955" y="423"/>
                  </a:lnTo>
                  <a:lnTo>
                    <a:pt x="963" y="449"/>
                  </a:lnTo>
                  <a:lnTo>
                    <a:pt x="979" y="472"/>
                  </a:lnTo>
                  <a:lnTo>
                    <a:pt x="988" y="485"/>
                  </a:lnTo>
                  <a:lnTo>
                    <a:pt x="1043" y="490"/>
                  </a:lnTo>
                  <a:lnTo>
                    <a:pt x="1056" y="493"/>
                  </a:lnTo>
                  <a:lnTo>
                    <a:pt x="1084" y="496"/>
                  </a:lnTo>
                  <a:lnTo>
                    <a:pt x="1106" y="508"/>
                  </a:lnTo>
                  <a:lnTo>
                    <a:pt x="1103" y="569"/>
                  </a:lnTo>
                  <a:lnTo>
                    <a:pt x="1101" y="574"/>
                  </a:lnTo>
                  <a:lnTo>
                    <a:pt x="1107" y="627"/>
                  </a:lnTo>
                  <a:lnTo>
                    <a:pt x="1082" y="638"/>
                  </a:lnTo>
                  <a:lnTo>
                    <a:pt x="1079" y="673"/>
                  </a:lnTo>
                  <a:lnTo>
                    <a:pt x="1101" y="694"/>
                  </a:lnTo>
                  <a:lnTo>
                    <a:pt x="1122" y="754"/>
                  </a:lnTo>
                  <a:lnTo>
                    <a:pt x="1179" y="774"/>
                  </a:lnTo>
                  <a:lnTo>
                    <a:pt x="1178" y="788"/>
                  </a:lnTo>
                  <a:lnTo>
                    <a:pt x="1140" y="789"/>
                  </a:lnTo>
                  <a:lnTo>
                    <a:pt x="1131" y="872"/>
                  </a:lnTo>
                  <a:lnTo>
                    <a:pt x="1131" y="883"/>
                  </a:lnTo>
                  <a:lnTo>
                    <a:pt x="1175" y="897"/>
                  </a:lnTo>
                  <a:lnTo>
                    <a:pt x="1208" y="958"/>
                  </a:lnTo>
                  <a:lnTo>
                    <a:pt x="1271" y="1047"/>
                  </a:lnTo>
                  <a:lnTo>
                    <a:pt x="1297" y="1128"/>
                  </a:lnTo>
                  <a:lnTo>
                    <a:pt x="1277" y="1165"/>
                  </a:lnTo>
                  <a:lnTo>
                    <a:pt x="1240" y="1174"/>
                  </a:lnTo>
                  <a:lnTo>
                    <a:pt x="1198" y="1229"/>
                  </a:lnTo>
                  <a:lnTo>
                    <a:pt x="1224" y="1246"/>
                  </a:lnTo>
                  <a:lnTo>
                    <a:pt x="1198" y="1308"/>
                  </a:lnTo>
                  <a:lnTo>
                    <a:pt x="1094" y="1334"/>
                  </a:lnTo>
                  <a:lnTo>
                    <a:pt x="1064" y="1357"/>
                  </a:lnTo>
                  <a:lnTo>
                    <a:pt x="977" y="1343"/>
                  </a:lnTo>
                  <a:lnTo>
                    <a:pt x="937" y="1351"/>
                  </a:lnTo>
                  <a:lnTo>
                    <a:pt x="910" y="1379"/>
                  </a:lnTo>
                  <a:lnTo>
                    <a:pt x="910" y="1391"/>
                  </a:lnTo>
                  <a:lnTo>
                    <a:pt x="766" y="1466"/>
                  </a:lnTo>
                  <a:lnTo>
                    <a:pt x="743" y="1492"/>
                  </a:lnTo>
                  <a:lnTo>
                    <a:pt x="675" y="1551"/>
                  </a:lnTo>
                  <a:lnTo>
                    <a:pt x="677" y="1580"/>
                  </a:lnTo>
                  <a:lnTo>
                    <a:pt x="699" y="1602"/>
                  </a:lnTo>
                  <a:lnTo>
                    <a:pt x="699" y="1612"/>
                  </a:lnTo>
                  <a:lnTo>
                    <a:pt x="644" y="1625"/>
                  </a:lnTo>
                  <a:lnTo>
                    <a:pt x="633" y="1593"/>
                  </a:lnTo>
                  <a:lnTo>
                    <a:pt x="589" y="1600"/>
                  </a:lnTo>
                  <a:lnTo>
                    <a:pt x="572" y="1593"/>
                  </a:lnTo>
                  <a:lnTo>
                    <a:pt x="557" y="1586"/>
                  </a:lnTo>
                  <a:lnTo>
                    <a:pt x="538" y="1507"/>
                  </a:lnTo>
                  <a:lnTo>
                    <a:pt x="513" y="1495"/>
                  </a:lnTo>
                  <a:lnTo>
                    <a:pt x="457" y="1449"/>
                  </a:lnTo>
                  <a:lnTo>
                    <a:pt x="452" y="1454"/>
                  </a:lnTo>
                  <a:lnTo>
                    <a:pt x="388" y="1439"/>
                  </a:lnTo>
                  <a:lnTo>
                    <a:pt x="295" y="1471"/>
                  </a:lnTo>
                  <a:lnTo>
                    <a:pt x="276" y="1475"/>
                  </a:lnTo>
                  <a:lnTo>
                    <a:pt x="257" y="1482"/>
                  </a:lnTo>
                  <a:lnTo>
                    <a:pt x="187" y="1437"/>
                  </a:lnTo>
                  <a:lnTo>
                    <a:pt x="136" y="1438"/>
                  </a:lnTo>
                  <a:lnTo>
                    <a:pt x="125" y="1408"/>
                  </a:lnTo>
                  <a:lnTo>
                    <a:pt x="119" y="1377"/>
                  </a:lnTo>
                  <a:lnTo>
                    <a:pt x="110" y="1362"/>
                  </a:lnTo>
                  <a:lnTo>
                    <a:pt x="92" y="1302"/>
                  </a:lnTo>
                  <a:lnTo>
                    <a:pt x="71" y="1247"/>
                  </a:lnTo>
                  <a:lnTo>
                    <a:pt x="65" y="1236"/>
                  </a:lnTo>
                  <a:lnTo>
                    <a:pt x="119" y="1225"/>
                  </a:lnTo>
                  <a:lnTo>
                    <a:pt x="147" y="1202"/>
                  </a:lnTo>
                  <a:lnTo>
                    <a:pt x="162" y="1159"/>
                  </a:lnTo>
                  <a:lnTo>
                    <a:pt x="173" y="1157"/>
                  </a:lnTo>
                  <a:lnTo>
                    <a:pt x="193" y="1124"/>
                  </a:lnTo>
                  <a:lnTo>
                    <a:pt x="190" y="1104"/>
                  </a:lnTo>
                  <a:lnTo>
                    <a:pt x="155" y="1125"/>
                  </a:lnTo>
                  <a:lnTo>
                    <a:pt x="113" y="1119"/>
                  </a:lnTo>
                  <a:lnTo>
                    <a:pt x="121" y="1093"/>
                  </a:lnTo>
                  <a:lnTo>
                    <a:pt x="100" y="1048"/>
                  </a:lnTo>
                  <a:lnTo>
                    <a:pt x="96" y="1011"/>
                  </a:lnTo>
                  <a:lnTo>
                    <a:pt x="103" y="1003"/>
                  </a:lnTo>
                  <a:lnTo>
                    <a:pt x="86" y="991"/>
                  </a:lnTo>
                  <a:lnTo>
                    <a:pt x="84" y="978"/>
                  </a:lnTo>
                  <a:lnTo>
                    <a:pt x="78" y="920"/>
                  </a:lnTo>
                  <a:lnTo>
                    <a:pt x="43" y="908"/>
                  </a:lnTo>
                  <a:lnTo>
                    <a:pt x="37" y="818"/>
                  </a:lnTo>
                  <a:lnTo>
                    <a:pt x="50" y="797"/>
                  </a:lnTo>
                  <a:lnTo>
                    <a:pt x="42" y="755"/>
                  </a:lnTo>
                  <a:lnTo>
                    <a:pt x="58" y="749"/>
                  </a:lnTo>
                  <a:lnTo>
                    <a:pt x="11" y="699"/>
                  </a:lnTo>
                  <a:lnTo>
                    <a:pt x="31" y="686"/>
                  </a:lnTo>
                  <a:lnTo>
                    <a:pt x="24" y="648"/>
                  </a:lnTo>
                  <a:lnTo>
                    <a:pt x="5" y="650"/>
                  </a:lnTo>
                  <a:lnTo>
                    <a:pt x="0" y="568"/>
                  </a:lnTo>
                  <a:lnTo>
                    <a:pt x="33" y="560"/>
                  </a:lnTo>
                  <a:lnTo>
                    <a:pt x="52" y="510"/>
                  </a:lnTo>
                  <a:lnTo>
                    <a:pt x="63" y="514"/>
                  </a:lnTo>
                  <a:lnTo>
                    <a:pt x="73" y="515"/>
                  </a:lnTo>
                  <a:lnTo>
                    <a:pt x="85" y="496"/>
                  </a:lnTo>
                  <a:lnTo>
                    <a:pt x="101" y="457"/>
                  </a:lnTo>
                  <a:lnTo>
                    <a:pt x="115" y="458"/>
                  </a:lnTo>
                  <a:lnTo>
                    <a:pt x="117" y="410"/>
                  </a:lnTo>
                  <a:lnTo>
                    <a:pt x="131" y="391"/>
                  </a:lnTo>
                  <a:lnTo>
                    <a:pt x="211" y="376"/>
                  </a:lnTo>
                  <a:lnTo>
                    <a:pt x="251" y="361"/>
                  </a:lnTo>
                  <a:lnTo>
                    <a:pt x="272" y="34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6" name="Freeform 71"/>
            <p:cNvSpPr>
              <a:spLocks noEditPoints="1"/>
            </p:cNvSpPr>
            <p:nvPr/>
          </p:nvSpPr>
          <p:spPr bwMode="auto">
            <a:xfrm>
              <a:off x="4193" y="1338"/>
              <a:ext cx="784" cy="981"/>
            </a:xfrm>
            <a:custGeom>
              <a:avLst/>
              <a:gdLst>
                <a:gd name="T0" fmla="*/ 557 w 1304"/>
                <a:gd name="T1" fmla="*/ 1591 h 1632"/>
                <a:gd name="T2" fmla="*/ 299 w 1304"/>
                <a:gd name="T3" fmla="*/ 1477 h 1632"/>
                <a:gd name="T4" fmla="*/ 119 w 1304"/>
                <a:gd name="T5" fmla="*/ 1381 h 1632"/>
                <a:gd name="T6" fmla="*/ 147 w 1304"/>
                <a:gd name="T7" fmla="*/ 1203 h 1632"/>
                <a:gd name="T8" fmla="*/ 112 w 1304"/>
                <a:gd name="T9" fmla="*/ 1124 h 1632"/>
                <a:gd name="T10" fmla="*/ 84 w 1304"/>
                <a:gd name="T11" fmla="*/ 982 h 1632"/>
                <a:gd name="T12" fmla="*/ 56 w 1304"/>
                <a:gd name="T13" fmla="*/ 751 h 1632"/>
                <a:gd name="T14" fmla="*/ 33 w 1304"/>
                <a:gd name="T15" fmla="*/ 561 h 1632"/>
                <a:gd name="T16" fmla="*/ 115 w 1304"/>
                <a:gd name="T17" fmla="*/ 458 h 1632"/>
                <a:gd name="T18" fmla="*/ 258 w 1304"/>
                <a:gd name="T19" fmla="*/ 336 h 1632"/>
                <a:gd name="T20" fmla="*/ 315 w 1304"/>
                <a:gd name="T21" fmla="*/ 193 h 1632"/>
                <a:gd name="T22" fmla="*/ 386 w 1304"/>
                <a:gd name="T23" fmla="*/ 317 h 1632"/>
                <a:gd name="T24" fmla="*/ 402 w 1304"/>
                <a:gd name="T25" fmla="*/ 430 h 1632"/>
                <a:gd name="T26" fmla="*/ 479 w 1304"/>
                <a:gd name="T27" fmla="*/ 272 h 1632"/>
                <a:gd name="T28" fmla="*/ 520 w 1304"/>
                <a:gd name="T29" fmla="*/ 172 h 1632"/>
                <a:gd name="T30" fmla="*/ 535 w 1304"/>
                <a:gd name="T31" fmla="*/ 8 h 1632"/>
                <a:gd name="T32" fmla="*/ 649 w 1304"/>
                <a:gd name="T33" fmla="*/ 84 h 1632"/>
                <a:gd name="T34" fmla="*/ 786 w 1304"/>
                <a:gd name="T35" fmla="*/ 152 h 1632"/>
                <a:gd name="T36" fmla="*/ 913 w 1304"/>
                <a:gd name="T37" fmla="*/ 123 h 1632"/>
                <a:gd name="T38" fmla="*/ 875 w 1304"/>
                <a:gd name="T39" fmla="*/ 258 h 1632"/>
                <a:gd name="T40" fmla="*/ 901 w 1304"/>
                <a:gd name="T41" fmla="*/ 327 h 1632"/>
                <a:gd name="T42" fmla="*/ 961 w 1304"/>
                <a:gd name="T43" fmla="*/ 425 h 1632"/>
                <a:gd name="T44" fmla="*/ 1113 w 1304"/>
                <a:gd name="T45" fmla="*/ 509 h 1632"/>
                <a:gd name="T46" fmla="*/ 1107 w 1304"/>
                <a:gd name="T47" fmla="*/ 696 h 1632"/>
                <a:gd name="T48" fmla="*/ 1137 w 1304"/>
                <a:gd name="T49" fmla="*/ 883 h 1632"/>
                <a:gd name="T50" fmla="*/ 1245 w 1304"/>
                <a:gd name="T51" fmla="*/ 1180 h 1632"/>
                <a:gd name="T52" fmla="*/ 980 w 1304"/>
                <a:gd name="T53" fmla="*/ 1349 h 1632"/>
                <a:gd name="T54" fmla="*/ 682 w 1304"/>
                <a:gd name="T55" fmla="*/ 1556 h 1632"/>
                <a:gd name="T56" fmla="*/ 638 w 1304"/>
                <a:gd name="T57" fmla="*/ 1592 h 1632"/>
                <a:gd name="T58" fmla="*/ 744 w 1304"/>
                <a:gd name="T59" fmla="*/ 1492 h 1632"/>
                <a:gd name="T60" fmla="*/ 980 w 1304"/>
                <a:gd name="T61" fmla="*/ 1343 h 1632"/>
                <a:gd name="T62" fmla="*/ 1241 w 1304"/>
                <a:gd name="T63" fmla="*/ 1174 h 1632"/>
                <a:gd name="T64" fmla="*/ 1131 w 1304"/>
                <a:gd name="T65" fmla="*/ 888 h 1632"/>
                <a:gd name="T66" fmla="*/ 1101 w 1304"/>
                <a:gd name="T67" fmla="*/ 699 h 1632"/>
                <a:gd name="T68" fmla="*/ 1106 w 1304"/>
                <a:gd name="T69" fmla="*/ 513 h 1632"/>
                <a:gd name="T70" fmla="*/ 963 w 1304"/>
                <a:gd name="T71" fmla="*/ 453 h 1632"/>
                <a:gd name="T72" fmla="*/ 923 w 1304"/>
                <a:gd name="T73" fmla="*/ 376 h 1632"/>
                <a:gd name="T74" fmla="*/ 879 w 1304"/>
                <a:gd name="T75" fmla="*/ 253 h 1632"/>
                <a:gd name="T76" fmla="*/ 906 w 1304"/>
                <a:gd name="T77" fmla="*/ 127 h 1632"/>
                <a:gd name="T78" fmla="*/ 783 w 1304"/>
                <a:gd name="T79" fmla="*/ 159 h 1632"/>
                <a:gd name="T80" fmla="*/ 642 w 1304"/>
                <a:gd name="T81" fmla="*/ 85 h 1632"/>
                <a:gd name="T82" fmla="*/ 555 w 1304"/>
                <a:gd name="T83" fmla="*/ 12 h 1632"/>
                <a:gd name="T84" fmla="*/ 550 w 1304"/>
                <a:gd name="T85" fmla="*/ 144 h 1632"/>
                <a:gd name="T86" fmla="*/ 501 w 1304"/>
                <a:gd name="T87" fmla="*/ 259 h 1632"/>
                <a:gd name="T88" fmla="*/ 419 w 1304"/>
                <a:gd name="T89" fmla="*/ 424 h 1632"/>
                <a:gd name="T90" fmla="*/ 377 w 1304"/>
                <a:gd name="T91" fmla="*/ 314 h 1632"/>
                <a:gd name="T92" fmla="*/ 363 w 1304"/>
                <a:gd name="T93" fmla="*/ 202 h 1632"/>
                <a:gd name="T94" fmla="*/ 221 w 1304"/>
                <a:gd name="T95" fmla="*/ 340 h 1632"/>
                <a:gd name="T96" fmla="*/ 123 w 1304"/>
                <a:gd name="T97" fmla="*/ 414 h 1632"/>
                <a:gd name="T98" fmla="*/ 57 w 1304"/>
                <a:gd name="T99" fmla="*/ 517 h 1632"/>
                <a:gd name="T100" fmla="*/ 19 w 1304"/>
                <a:gd name="T101" fmla="*/ 703 h 1632"/>
                <a:gd name="T102" fmla="*/ 84 w 1304"/>
                <a:gd name="T103" fmla="*/ 921 h 1632"/>
                <a:gd name="T104" fmla="*/ 120 w 1304"/>
                <a:gd name="T105" fmla="*/ 1119 h 1632"/>
                <a:gd name="T106" fmla="*/ 153 w 1304"/>
                <a:gd name="T107" fmla="*/ 1207 h 1632"/>
                <a:gd name="T108" fmla="*/ 126 w 1304"/>
                <a:gd name="T109" fmla="*/ 1379 h 1632"/>
                <a:gd name="T110" fmla="*/ 298 w 1304"/>
                <a:gd name="T111" fmla="*/ 1470 h 1632"/>
                <a:gd name="T112" fmla="*/ 563 w 1304"/>
                <a:gd name="T113" fmla="*/ 1586 h 1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4" h="1632">
                  <a:moveTo>
                    <a:pt x="645" y="1632"/>
                  </a:moveTo>
                  <a:lnTo>
                    <a:pt x="645" y="1632"/>
                  </a:lnTo>
                  <a:lnTo>
                    <a:pt x="634" y="1600"/>
                  </a:lnTo>
                  <a:lnTo>
                    <a:pt x="592" y="1607"/>
                  </a:lnTo>
                  <a:lnTo>
                    <a:pt x="574" y="1599"/>
                  </a:lnTo>
                  <a:lnTo>
                    <a:pt x="557" y="1591"/>
                  </a:lnTo>
                  <a:lnTo>
                    <a:pt x="538" y="1512"/>
                  </a:lnTo>
                  <a:lnTo>
                    <a:pt x="514" y="1501"/>
                  </a:lnTo>
                  <a:lnTo>
                    <a:pt x="460" y="1457"/>
                  </a:lnTo>
                  <a:lnTo>
                    <a:pt x="456" y="1460"/>
                  </a:lnTo>
                  <a:lnTo>
                    <a:pt x="391" y="1445"/>
                  </a:lnTo>
                  <a:lnTo>
                    <a:pt x="299" y="1477"/>
                  </a:lnTo>
                  <a:lnTo>
                    <a:pt x="280" y="1481"/>
                  </a:lnTo>
                  <a:lnTo>
                    <a:pt x="260" y="1488"/>
                  </a:lnTo>
                  <a:lnTo>
                    <a:pt x="189" y="1444"/>
                  </a:lnTo>
                  <a:lnTo>
                    <a:pt x="137" y="1445"/>
                  </a:lnTo>
                  <a:lnTo>
                    <a:pt x="125" y="1413"/>
                  </a:lnTo>
                  <a:lnTo>
                    <a:pt x="119" y="1381"/>
                  </a:lnTo>
                  <a:lnTo>
                    <a:pt x="111" y="1367"/>
                  </a:lnTo>
                  <a:lnTo>
                    <a:pt x="91" y="1306"/>
                  </a:lnTo>
                  <a:lnTo>
                    <a:pt x="71" y="1251"/>
                  </a:lnTo>
                  <a:lnTo>
                    <a:pt x="63" y="1237"/>
                  </a:lnTo>
                  <a:lnTo>
                    <a:pt x="120" y="1225"/>
                  </a:lnTo>
                  <a:lnTo>
                    <a:pt x="147" y="1203"/>
                  </a:lnTo>
                  <a:lnTo>
                    <a:pt x="163" y="1159"/>
                  </a:lnTo>
                  <a:lnTo>
                    <a:pt x="174" y="1157"/>
                  </a:lnTo>
                  <a:lnTo>
                    <a:pt x="193" y="1126"/>
                  </a:lnTo>
                  <a:lnTo>
                    <a:pt x="190" y="1112"/>
                  </a:lnTo>
                  <a:lnTo>
                    <a:pt x="159" y="1131"/>
                  </a:lnTo>
                  <a:lnTo>
                    <a:pt x="112" y="1124"/>
                  </a:lnTo>
                  <a:lnTo>
                    <a:pt x="120" y="1096"/>
                  </a:lnTo>
                  <a:lnTo>
                    <a:pt x="100" y="1051"/>
                  </a:lnTo>
                  <a:lnTo>
                    <a:pt x="96" y="1013"/>
                  </a:lnTo>
                  <a:lnTo>
                    <a:pt x="101" y="1006"/>
                  </a:lnTo>
                  <a:lnTo>
                    <a:pt x="86" y="996"/>
                  </a:lnTo>
                  <a:lnTo>
                    <a:pt x="84" y="982"/>
                  </a:lnTo>
                  <a:lnTo>
                    <a:pt x="77" y="926"/>
                  </a:lnTo>
                  <a:lnTo>
                    <a:pt x="43" y="914"/>
                  </a:lnTo>
                  <a:lnTo>
                    <a:pt x="37" y="820"/>
                  </a:lnTo>
                  <a:lnTo>
                    <a:pt x="49" y="799"/>
                  </a:lnTo>
                  <a:lnTo>
                    <a:pt x="41" y="756"/>
                  </a:lnTo>
                  <a:lnTo>
                    <a:pt x="56" y="751"/>
                  </a:lnTo>
                  <a:lnTo>
                    <a:pt x="9" y="702"/>
                  </a:lnTo>
                  <a:lnTo>
                    <a:pt x="30" y="687"/>
                  </a:lnTo>
                  <a:lnTo>
                    <a:pt x="25" y="654"/>
                  </a:lnTo>
                  <a:lnTo>
                    <a:pt x="5" y="657"/>
                  </a:lnTo>
                  <a:lnTo>
                    <a:pt x="0" y="568"/>
                  </a:lnTo>
                  <a:lnTo>
                    <a:pt x="33" y="561"/>
                  </a:lnTo>
                  <a:lnTo>
                    <a:pt x="53" y="509"/>
                  </a:lnTo>
                  <a:lnTo>
                    <a:pt x="67" y="514"/>
                  </a:lnTo>
                  <a:lnTo>
                    <a:pt x="74" y="515"/>
                  </a:lnTo>
                  <a:lnTo>
                    <a:pt x="85" y="498"/>
                  </a:lnTo>
                  <a:lnTo>
                    <a:pt x="102" y="457"/>
                  </a:lnTo>
                  <a:lnTo>
                    <a:pt x="115" y="458"/>
                  </a:lnTo>
                  <a:lnTo>
                    <a:pt x="116" y="412"/>
                  </a:lnTo>
                  <a:lnTo>
                    <a:pt x="132" y="391"/>
                  </a:lnTo>
                  <a:lnTo>
                    <a:pt x="213" y="376"/>
                  </a:lnTo>
                  <a:lnTo>
                    <a:pt x="253" y="361"/>
                  </a:lnTo>
                  <a:lnTo>
                    <a:pt x="270" y="351"/>
                  </a:lnTo>
                  <a:lnTo>
                    <a:pt x="258" y="336"/>
                  </a:lnTo>
                  <a:lnTo>
                    <a:pt x="220" y="348"/>
                  </a:lnTo>
                  <a:lnTo>
                    <a:pt x="201" y="332"/>
                  </a:lnTo>
                  <a:lnTo>
                    <a:pt x="192" y="286"/>
                  </a:lnTo>
                  <a:lnTo>
                    <a:pt x="237" y="259"/>
                  </a:lnTo>
                  <a:lnTo>
                    <a:pt x="299" y="238"/>
                  </a:lnTo>
                  <a:lnTo>
                    <a:pt x="315" y="193"/>
                  </a:lnTo>
                  <a:lnTo>
                    <a:pt x="365" y="195"/>
                  </a:lnTo>
                  <a:lnTo>
                    <a:pt x="430" y="238"/>
                  </a:lnTo>
                  <a:lnTo>
                    <a:pt x="442" y="256"/>
                  </a:lnTo>
                  <a:lnTo>
                    <a:pt x="417" y="297"/>
                  </a:lnTo>
                  <a:lnTo>
                    <a:pt x="404" y="303"/>
                  </a:lnTo>
                  <a:lnTo>
                    <a:pt x="386" y="317"/>
                  </a:lnTo>
                  <a:lnTo>
                    <a:pt x="381" y="320"/>
                  </a:lnTo>
                  <a:lnTo>
                    <a:pt x="366" y="332"/>
                  </a:lnTo>
                  <a:lnTo>
                    <a:pt x="362" y="365"/>
                  </a:lnTo>
                  <a:lnTo>
                    <a:pt x="385" y="369"/>
                  </a:lnTo>
                  <a:lnTo>
                    <a:pt x="389" y="384"/>
                  </a:lnTo>
                  <a:lnTo>
                    <a:pt x="402" y="430"/>
                  </a:lnTo>
                  <a:lnTo>
                    <a:pt x="414" y="419"/>
                  </a:lnTo>
                  <a:lnTo>
                    <a:pt x="423" y="404"/>
                  </a:lnTo>
                  <a:lnTo>
                    <a:pt x="432" y="367"/>
                  </a:lnTo>
                  <a:lnTo>
                    <a:pt x="452" y="312"/>
                  </a:lnTo>
                  <a:lnTo>
                    <a:pt x="474" y="302"/>
                  </a:lnTo>
                  <a:lnTo>
                    <a:pt x="479" y="272"/>
                  </a:lnTo>
                  <a:lnTo>
                    <a:pt x="494" y="257"/>
                  </a:lnTo>
                  <a:lnTo>
                    <a:pt x="477" y="159"/>
                  </a:lnTo>
                  <a:lnTo>
                    <a:pt x="495" y="123"/>
                  </a:lnTo>
                  <a:lnTo>
                    <a:pt x="521" y="144"/>
                  </a:lnTo>
                  <a:lnTo>
                    <a:pt x="507" y="170"/>
                  </a:lnTo>
                  <a:lnTo>
                    <a:pt x="520" y="172"/>
                  </a:lnTo>
                  <a:lnTo>
                    <a:pt x="542" y="144"/>
                  </a:lnTo>
                  <a:lnTo>
                    <a:pt x="503" y="89"/>
                  </a:lnTo>
                  <a:lnTo>
                    <a:pt x="496" y="72"/>
                  </a:lnTo>
                  <a:lnTo>
                    <a:pt x="514" y="47"/>
                  </a:lnTo>
                  <a:lnTo>
                    <a:pt x="533" y="49"/>
                  </a:lnTo>
                  <a:lnTo>
                    <a:pt x="535" y="8"/>
                  </a:lnTo>
                  <a:lnTo>
                    <a:pt x="553" y="6"/>
                  </a:lnTo>
                  <a:lnTo>
                    <a:pt x="579" y="0"/>
                  </a:lnTo>
                  <a:lnTo>
                    <a:pt x="633" y="29"/>
                  </a:lnTo>
                  <a:lnTo>
                    <a:pt x="631" y="51"/>
                  </a:lnTo>
                  <a:lnTo>
                    <a:pt x="649" y="68"/>
                  </a:lnTo>
                  <a:lnTo>
                    <a:pt x="649" y="84"/>
                  </a:lnTo>
                  <a:lnTo>
                    <a:pt x="673" y="134"/>
                  </a:lnTo>
                  <a:lnTo>
                    <a:pt x="712" y="156"/>
                  </a:lnTo>
                  <a:lnTo>
                    <a:pt x="730" y="152"/>
                  </a:lnTo>
                  <a:lnTo>
                    <a:pt x="732" y="157"/>
                  </a:lnTo>
                  <a:lnTo>
                    <a:pt x="760" y="156"/>
                  </a:lnTo>
                  <a:lnTo>
                    <a:pt x="786" y="152"/>
                  </a:lnTo>
                  <a:lnTo>
                    <a:pt x="793" y="163"/>
                  </a:lnTo>
                  <a:lnTo>
                    <a:pt x="826" y="134"/>
                  </a:lnTo>
                  <a:lnTo>
                    <a:pt x="895" y="84"/>
                  </a:lnTo>
                  <a:lnTo>
                    <a:pt x="906" y="83"/>
                  </a:lnTo>
                  <a:lnTo>
                    <a:pt x="913" y="85"/>
                  </a:lnTo>
                  <a:lnTo>
                    <a:pt x="913" y="123"/>
                  </a:lnTo>
                  <a:lnTo>
                    <a:pt x="933" y="129"/>
                  </a:lnTo>
                  <a:lnTo>
                    <a:pt x="958" y="139"/>
                  </a:lnTo>
                  <a:lnTo>
                    <a:pt x="956" y="172"/>
                  </a:lnTo>
                  <a:lnTo>
                    <a:pt x="933" y="233"/>
                  </a:lnTo>
                  <a:lnTo>
                    <a:pt x="906" y="284"/>
                  </a:lnTo>
                  <a:lnTo>
                    <a:pt x="875" y="258"/>
                  </a:lnTo>
                  <a:lnTo>
                    <a:pt x="799" y="225"/>
                  </a:lnTo>
                  <a:lnTo>
                    <a:pt x="781" y="262"/>
                  </a:lnTo>
                  <a:lnTo>
                    <a:pt x="799" y="306"/>
                  </a:lnTo>
                  <a:lnTo>
                    <a:pt x="825" y="304"/>
                  </a:lnTo>
                  <a:lnTo>
                    <a:pt x="825" y="304"/>
                  </a:lnTo>
                  <a:lnTo>
                    <a:pt x="901" y="327"/>
                  </a:lnTo>
                  <a:lnTo>
                    <a:pt x="927" y="369"/>
                  </a:lnTo>
                  <a:lnTo>
                    <a:pt x="985" y="367"/>
                  </a:lnTo>
                  <a:lnTo>
                    <a:pt x="1015" y="394"/>
                  </a:lnTo>
                  <a:lnTo>
                    <a:pt x="986" y="405"/>
                  </a:lnTo>
                  <a:lnTo>
                    <a:pt x="956" y="414"/>
                  </a:lnTo>
                  <a:lnTo>
                    <a:pt x="961" y="425"/>
                  </a:lnTo>
                  <a:lnTo>
                    <a:pt x="969" y="451"/>
                  </a:lnTo>
                  <a:lnTo>
                    <a:pt x="993" y="484"/>
                  </a:lnTo>
                  <a:lnTo>
                    <a:pt x="1046" y="490"/>
                  </a:lnTo>
                  <a:lnTo>
                    <a:pt x="1059" y="493"/>
                  </a:lnTo>
                  <a:lnTo>
                    <a:pt x="1088" y="496"/>
                  </a:lnTo>
                  <a:lnTo>
                    <a:pt x="1113" y="509"/>
                  </a:lnTo>
                  <a:lnTo>
                    <a:pt x="1109" y="574"/>
                  </a:lnTo>
                  <a:lnTo>
                    <a:pt x="1107" y="577"/>
                  </a:lnTo>
                  <a:lnTo>
                    <a:pt x="1113" y="632"/>
                  </a:lnTo>
                  <a:lnTo>
                    <a:pt x="1088" y="643"/>
                  </a:lnTo>
                  <a:lnTo>
                    <a:pt x="1085" y="674"/>
                  </a:lnTo>
                  <a:lnTo>
                    <a:pt x="1107" y="696"/>
                  </a:lnTo>
                  <a:lnTo>
                    <a:pt x="1128" y="754"/>
                  </a:lnTo>
                  <a:lnTo>
                    <a:pt x="1186" y="774"/>
                  </a:lnTo>
                  <a:lnTo>
                    <a:pt x="1185" y="794"/>
                  </a:lnTo>
                  <a:lnTo>
                    <a:pt x="1146" y="796"/>
                  </a:lnTo>
                  <a:lnTo>
                    <a:pt x="1137" y="876"/>
                  </a:lnTo>
                  <a:lnTo>
                    <a:pt x="1137" y="883"/>
                  </a:lnTo>
                  <a:lnTo>
                    <a:pt x="1181" y="897"/>
                  </a:lnTo>
                  <a:lnTo>
                    <a:pt x="1214" y="959"/>
                  </a:lnTo>
                  <a:lnTo>
                    <a:pt x="1277" y="1049"/>
                  </a:lnTo>
                  <a:lnTo>
                    <a:pt x="1304" y="1131"/>
                  </a:lnTo>
                  <a:lnTo>
                    <a:pt x="1282" y="1171"/>
                  </a:lnTo>
                  <a:lnTo>
                    <a:pt x="1245" y="1180"/>
                  </a:lnTo>
                  <a:lnTo>
                    <a:pt x="1205" y="1231"/>
                  </a:lnTo>
                  <a:lnTo>
                    <a:pt x="1231" y="1248"/>
                  </a:lnTo>
                  <a:lnTo>
                    <a:pt x="1204" y="1314"/>
                  </a:lnTo>
                  <a:lnTo>
                    <a:pt x="1099" y="1340"/>
                  </a:lnTo>
                  <a:lnTo>
                    <a:pt x="1067" y="1364"/>
                  </a:lnTo>
                  <a:lnTo>
                    <a:pt x="980" y="1349"/>
                  </a:lnTo>
                  <a:lnTo>
                    <a:pt x="942" y="1357"/>
                  </a:lnTo>
                  <a:lnTo>
                    <a:pt x="916" y="1383"/>
                  </a:lnTo>
                  <a:lnTo>
                    <a:pt x="916" y="1396"/>
                  </a:lnTo>
                  <a:lnTo>
                    <a:pt x="771" y="1472"/>
                  </a:lnTo>
                  <a:lnTo>
                    <a:pt x="749" y="1497"/>
                  </a:lnTo>
                  <a:lnTo>
                    <a:pt x="682" y="1556"/>
                  </a:lnTo>
                  <a:lnTo>
                    <a:pt x="683" y="1582"/>
                  </a:lnTo>
                  <a:lnTo>
                    <a:pt x="705" y="1604"/>
                  </a:lnTo>
                  <a:lnTo>
                    <a:pt x="706" y="1618"/>
                  </a:lnTo>
                  <a:lnTo>
                    <a:pt x="645" y="1632"/>
                  </a:lnTo>
                  <a:close/>
                  <a:moveTo>
                    <a:pt x="638" y="1592"/>
                  </a:moveTo>
                  <a:lnTo>
                    <a:pt x="638" y="1592"/>
                  </a:lnTo>
                  <a:lnTo>
                    <a:pt x="650" y="1624"/>
                  </a:lnTo>
                  <a:lnTo>
                    <a:pt x="699" y="1613"/>
                  </a:lnTo>
                  <a:lnTo>
                    <a:pt x="698" y="1607"/>
                  </a:lnTo>
                  <a:lnTo>
                    <a:pt x="677" y="1585"/>
                  </a:lnTo>
                  <a:lnTo>
                    <a:pt x="675" y="1553"/>
                  </a:lnTo>
                  <a:lnTo>
                    <a:pt x="744" y="1492"/>
                  </a:lnTo>
                  <a:lnTo>
                    <a:pt x="768" y="1466"/>
                  </a:lnTo>
                  <a:lnTo>
                    <a:pt x="909" y="1392"/>
                  </a:lnTo>
                  <a:lnTo>
                    <a:pt x="910" y="1381"/>
                  </a:lnTo>
                  <a:lnTo>
                    <a:pt x="938" y="1351"/>
                  </a:lnTo>
                  <a:lnTo>
                    <a:pt x="980" y="1343"/>
                  </a:lnTo>
                  <a:lnTo>
                    <a:pt x="980" y="1343"/>
                  </a:lnTo>
                  <a:lnTo>
                    <a:pt x="1066" y="1357"/>
                  </a:lnTo>
                  <a:lnTo>
                    <a:pt x="1096" y="1334"/>
                  </a:lnTo>
                  <a:lnTo>
                    <a:pt x="1199" y="1309"/>
                  </a:lnTo>
                  <a:lnTo>
                    <a:pt x="1223" y="1250"/>
                  </a:lnTo>
                  <a:lnTo>
                    <a:pt x="1196" y="1232"/>
                  </a:lnTo>
                  <a:lnTo>
                    <a:pt x="1241" y="1174"/>
                  </a:lnTo>
                  <a:lnTo>
                    <a:pt x="1278" y="1165"/>
                  </a:lnTo>
                  <a:lnTo>
                    <a:pt x="1296" y="1130"/>
                  </a:lnTo>
                  <a:lnTo>
                    <a:pt x="1271" y="1051"/>
                  </a:lnTo>
                  <a:lnTo>
                    <a:pt x="1208" y="962"/>
                  </a:lnTo>
                  <a:lnTo>
                    <a:pt x="1176" y="903"/>
                  </a:lnTo>
                  <a:lnTo>
                    <a:pt x="1131" y="888"/>
                  </a:lnTo>
                  <a:lnTo>
                    <a:pt x="1130" y="875"/>
                  </a:lnTo>
                  <a:lnTo>
                    <a:pt x="1140" y="789"/>
                  </a:lnTo>
                  <a:lnTo>
                    <a:pt x="1178" y="788"/>
                  </a:lnTo>
                  <a:lnTo>
                    <a:pt x="1179" y="779"/>
                  </a:lnTo>
                  <a:lnTo>
                    <a:pt x="1122" y="760"/>
                  </a:lnTo>
                  <a:lnTo>
                    <a:pt x="1101" y="699"/>
                  </a:lnTo>
                  <a:lnTo>
                    <a:pt x="1078" y="677"/>
                  </a:lnTo>
                  <a:lnTo>
                    <a:pt x="1082" y="639"/>
                  </a:lnTo>
                  <a:lnTo>
                    <a:pt x="1106" y="628"/>
                  </a:lnTo>
                  <a:lnTo>
                    <a:pt x="1100" y="576"/>
                  </a:lnTo>
                  <a:lnTo>
                    <a:pt x="1103" y="571"/>
                  </a:lnTo>
                  <a:lnTo>
                    <a:pt x="1106" y="513"/>
                  </a:lnTo>
                  <a:lnTo>
                    <a:pt x="1086" y="503"/>
                  </a:lnTo>
                  <a:lnTo>
                    <a:pt x="1058" y="499"/>
                  </a:lnTo>
                  <a:lnTo>
                    <a:pt x="1045" y="497"/>
                  </a:lnTo>
                  <a:lnTo>
                    <a:pt x="989" y="491"/>
                  </a:lnTo>
                  <a:lnTo>
                    <a:pt x="979" y="476"/>
                  </a:lnTo>
                  <a:lnTo>
                    <a:pt x="963" y="453"/>
                  </a:lnTo>
                  <a:lnTo>
                    <a:pt x="954" y="427"/>
                  </a:lnTo>
                  <a:lnTo>
                    <a:pt x="947" y="409"/>
                  </a:lnTo>
                  <a:lnTo>
                    <a:pt x="984" y="399"/>
                  </a:lnTo>
                  <a:lnTo>
                    <a:pt x="1003" y="392"/>
                  </a:lnTo>
                  <a:lnTo>
                    <a:pt x="982" y="374"/>
                  </a:lnTo>
                  <a:lnTo>
                    <a:pt x="923" y="376"/>
                  </a:lnTo>
                  <a:lnTo>
                    <a:pt x="897" y="333"/>
                  </a:lnTo>
                  <a:lnTo>
                    <a:pt x="824" y="311"/>
                  </a:lnTo>
                  <a:lnTo>
                    <a:pt x="794" y="313"/>
                  </a:lnTo>
                  <a:lnTo>
                    <a:pt x="774" y="262"/>
                  </a:lnTo>
                  <a:lnTo>
                    <a:pt x="796" y="217"/>
                  </a:lnTo>
                  <a:lnTo>
                    <a:pt x="879" y="253"/>
                  </a:lnTo>
                  <a:lnTo>
                    <a:pt x="904" y="274"/>
                  </a:lnTo>
                  <a:lnTo>
                    <a:pt x="927" y="230"/>
                  </a:lnTo>
                  <a:lnTo>
                    <a:pt x="949" y="170"/>
                  </a:lnTo>
                  <a:lnTo>
                    <a:pt x="951" y="143"/>
                  </a:lnTo>
                  <a:lnTo>
                    <a:pt x="931" y="135"/>
                  </a:lnTo>
                  <a:lnTo>
                    <a:pt x="906" y="127"/>
                  </a:lnTo>
                  <a:lnTo>
                    <a:pt x="907" y="90"/>
                  </a:lnTo>
                  <a:lnTo>
                    <a:pt x="905" y="89"/>
                  </a:lnTo>
                  <a:lnTo>
                    <a:pt x="897" y="90"/>
                  </a:lnTo>
                  <a:lnTo>
                    <a:pt x="830" y="140"/>
                  </a:lnTo>
                  <a:lnTo>
                    <a:pt x="791" y="174"/>
                  </a:lnTo>
                  <a:lnTo>
                    <a:pt x="783" y="159"/>
                  </a:lnTo>
                  <a:lnTo>
                    <a:pt x="761" y="162"/>
                  </a:lnTo>
                  <a:lnTo>
                    <a:pt x="728" y="164"/>
                  </a:lnTo>
                  <a:lnTo>
                    <a:pt x="726" y="160"/>
                  </a:lnTo>
                  <a:lnTo>
                    <a:pt x="711" y="163"/>
                  </a:lnTo>
                  <a:lnTo>
                    <a:pt x="668" y="139"/>
                  </a:lnTo>
                  <a:lnTo>
                    <a:pt x="642" y="85"/>
                  </a:lnTo>
                  <a:lnTo>
                    <a:pt x="642" y="71"/>
                  </a:lnTo>
                  <a:lnTo>
                    <a:pt x="624" y="54"/>
                  </a:lnTo>
                  <a:lnTo>
                    <a:pt x="626" y="33"/>
                  </a:lnTo>
                  <a:lnTo>
                    <a:pt x="614" y="27"/>
                  </a:lnTo>
                  <a:lnTo>
                    <a:pt x="578" y="7"/>
                  </a:lnTo>
                  <a:lnTo>
                    <a:pt x="555" y="12"/>
                  </a:lnTo>
                  <a:lnTo>
                    <a:pt x="541" y="14"/>
                  </a:lnTo>
                  <a:lnTo>
                    <a:pt x="539" y="56"/>
                  </a:lnTo>
                  <a:lnTo>
                    <a:pt x="517" y="54"/>
                  </a:lnTo>
                  <a:lnTo>
                    <a:pt x="503" y="73"/>
                  </a:lnTo>
                  <a:lnTo>
                    <a:pt x="509" y="86"/>
                  </a:lnTo>
                  <a:lnTo>
                    <a:pt x="550" y="144"/>
                  </a:lnTo>
                  <a:lnTo>
                    <a:pt x="522" y="180"/>
                  </a:lnTo>
                  <a:lnTo>
                    <a:pt x="496" y="174"/>
                  </a:lnTo>
                  <a:lnTo>
                    <a:pt x="513" y="146"/>
                  </a:lnTo>
                  <a:lnTo>
                    <a:pt x="497" y="133"/>
                  </a:lnTo>
                  <a:lnTo>
                    <a:pt x="484" y="160"/>
                  </a:lnTo>
                  <a:lnTo>
                    <a:pt x="501" y="259"/>
                  </a:lnTo>
                  <a:lnTo>
                    <a:pt x="485" y="275"/>
                  </a:lnTo>
                  <a:lnTo>
                    <a:pt x="480" y="307"/>
                  </a:lnTo>
                  <a:lnTo>
                    <a:pt x="457" y="317"/>
                  </a:lnTo>
                  <a:lnTo>
                    <a:pt x="438" y="369"/>
                  </a:lnTo>
                  <a:lnTo>
                    <a:pt x="429" y="407"/>
                  </a:lnTo>
                  <a:lnTo>
                    <a:pt x="419" y="424"/>
                  </a:lnTo>
                  <a:lnTo>
                    <a:pt x="398" y="442"/>
                  </a:lnTo>
                  <a:lnTo>
                    <a:pt x="382" y="385"/>
                  </a:lnTo>
                  <a:lnTo>
                    <a:pt x="380" y="375"/>
                  </a:lnTo>
                  <a:lnTo>
                    <a:pt x="354" y="370"/>
                  </a:lnTo>
                  <a:lnTo>
                    <a:pt x="360" y="329"/>
                  </a:lnTo>
                  <a:lnTo>
                    <a:pt x="377" y="314"/>
                  </a:lnTo>
                  <a:lnTo>
                    <a:pt x="382" y="312"/>
                  </a:lnTo>
                  <a:lnTo>
                    <a:pt x="400" y="297"/>
                  </a:lnTo>
                  <a:lnTo>
                    <a:pt x="412" y="291"/>
                  </a:lnTo>
                  <a:lnTo>
                    <a:pt x="434" y="256"/>
                  </a:lnTo>
                  <a:lnTo>
                    <a:pt x="425" y="242"/>
                  </a:lnTo>
                  <a:lnTo>
                    <a:pt x="363" y="202"/>
                  </a:lnTo>
                  <a:lnTo>
                    <a:pt x="320" y="200"/>
                  </a:lnTo>
                  <a:lnTo>
                    <a:pt x="304" y="243"/>
                  </a:lnTo>
                  <a:lnTo>
                    <a:pt x="240" y="265"/>
                  </a:lnTo>
                  <a:lnTo>
                    <a:pt x="199" y="290"/>
                  </a:lnTo>
                  <a:lnTo>
                    <a:pt x="207" y="328"/>
                  </a:lnTo>
                  <a:lnTo>
                    <a:pt x="221" y="340"/>
                  </a:lnTo>
                  <a:lnTo>
                    <a:pt x="260" y="329"/>
                  </a:lnTo>
                  <a:lnTo>
                    <a:pt x="280" y="353"/>
                  </a:lnTo>
                  <a:lnTo>
                    <a:pt x="256" y="367"/>
                  </a:lnTo>
                  <a:lnTo>
                    <a:pt x="215" y="382"/>
                  </a:lnTo>
                  <a:lnTo>
                    <a:pt x="135" y="397"/>
                  </a:lnTo>
                  <a:lnTo>
                    <a:pt x="123" y="414"/>
                  </a:lnTo>
                  <a:lnTo>
                    <a:pt x="121" y="465"/>
                  </a:lnTo>
                  <a:lnTo>
                    <a:pt x="107" y="464"/>
                  </a:lnTo>
                  <a:lnTo>
                    <a:pt x="91" y="501"/>
                  </a:lnTo>
                  <a:lnTo>
                    <a:pt x="78" y="522"/>
                  </a:lnTo>
                  <a:lnTo>
                    <a:pt x="66" y="520"/>
                  </a:lnTo>
                  <a:lnTo>
                    <a:pt x="57" y="517"/>
                  </a:lnTo>
                  <a:lnTo>
                    <a:pt x="38" y="566"/>
                  </a:lnTo>
                  <a:lnTo>
                    <a:pt x="7" y="574"/>
                  </a:lnTo>
                  <a:lnTo>
                    <a:pt x="11" y="649"/>
                  </a:lnTo>
                  <a:lnTo>
                    <a:pt x="30" y="647"/>
                  </a:lnTo>
                  <a:lnTo>
                    <a:pt x="37" y="690"/>
                  </a:lnTo>
                  <a:lnTo>
                    <a:pt x="19" y="703"/>
                  </a:lnTo>
                  <a:lnTo>
                    <a:pt x="67" y="754"/>
                  </a:lnTo>
                  <a:lnTo>
                    <a:pt x="49" y="761"/>
                  </a:lnTo>
                  <a:lnTo>
                    <a:pt x="56" y="801"/>
                  </a:lnTo>
                  <a:lnTo>
                    <a:pt x="44" y="822"/>
                  </a:lnTo>
                  <a:lnTo>
                    <a:pt x="49" y="909"/>
                  </a:lnTo>
                  <a:lnTo>
                    <a:pt x="84" y="921"/>
                  </a:lnTo>
                  <a:lnTo>
                    <a:pt x="92" y="992"/>
                  </a:lnTo>
                  <a:lnTo>
                    <a:pt x="110" y="1005"/>
                  </a:lnTo>
                  <a:lnTo>
                    <a:pt x="103" y="1015"/>
                  </a:lnTo>
                  <a:lnTo>
                    <a:pt x="107" y="1050"/>
                  </a:lnTo>
                  <a:lnTo>
                    <a:pt x="127" y="1095"/>
                  </a:lnTo>
                  <a:lnTo>
                    <a:pt x="120" y="1119"/>
                  </a:lnTo>
                  <a:lnTo>
                    <a:pt x="157" y="1124"/>
                  </a:lnTo>
                  <a:lnTo>
                    <a:pt x="195" y="1101"/>
                  </a:lnTo>
                  <a:lnTo>
                    <a:pt x="200" y="1127"/>
                  </a:lnTo>
                  <a:lnTo>
                    <a:pt x="178" y="1163"/>
                  </a:lnTo>
                  <a:lnTo>
                    <a:pt x="168" y="1165"/>
                  </a:lnTo>
                  <a:lnTo>
                    <a:pt x="153" y="1207"/>
                  </a:lnTo>
                  <a:lnTo>
                    <a:pt x="122" y="1232"/>
                  </a:lnTo>
                  <a:lnTo>
                    <a:pt x="73" y="1242"/>
                  </a:lnTo>
                  <a:lnTo>
                    <a:pt x="77" y="1248"/>
                  </a:lnTo>
                  <a:lnTo>
                    <a:pt x="98" y="1304"/>
                  </a:lnTo>
                  <a:lnTo>
                    <a:pt x="117" y="1364"/>
                  </a:lnTo>
                  <a:lnTo>
                    <a:pt x="126" y="1379"/>
                  </a:lnTo>
                  <a:lnTo>
                    <a:pt x="131" y="1411"/>
                  </a:lnTo>
                  <a:lnTo>
                    <a:pt x="142" y="1438"/>
                  </a:lnTo>
                  <a:lnTo>
                    <a:pt x="191" y="1437"/>
                  </a:lnTo>
                  <a:lnTo>
                    <a:pt x="260" y="1481"/>
                  </a:lnTo>
                  <a:lnTo>
                    <a:pt x="278" y="1475"/>
                  </a:lnTo>
                  <a:lnTo>
                    <a:pt x="298" y="1470"/>
                  </a:lnTo>
                  <a:lnTo>
                    <a:pt x="391" y="1438"/>
                  </a:lnTo>
                  <a:lnTo>
                    <a:pt x="454" y="1453"/>
                  </a:lnTo>
                  <a:lnTo>
                    <a:pt x="459" y="1448"/>
                  </a:lnTo>
                  <a:lnTo>
                    <a:pt x="518" y="1495"/>
                  </a:lnTo>
                  <a:lnTo>
                    <a:pt x="544" y="1507"/>
                  </a:lnTo>
                  <a:lnTo>
                    <a:pt x="563" y="1586"/>
                  </a:lnTo>
                  <a:lnTo>
                    <a:pt x="577" y="1593"/>
                  </a:lnTo>
                  <a:lnTo>
                    <a:pt x="592" y="1600"/>
                  </a:lnTo>
                  <a:lnTo>
                    <a:pt x="638" y="1592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240" y="2176"/>
              <a:ext cx="765" cy="636"/>
            </a:xfrm>
            <a:custGeom>
              <a:avLst/>
              <a:gdLst>
                <a:gd name="T0" fmla="*/ 1138 w 1273"/>
                <a:gd name="T1" fmla="*/ 46 h 1059"/>
                <a:gd name="T2" fmla="*/ 1206 w 1273"/>
                <a:gd name="T3" fmla="*/ 61 h 1059"/>
                <a:gd name="T4" fmla="*/ 1183 w 1273"/>
                <a:gd name="T5" fmla="*/ 149 h 1059"/>
                <a:gd name="T6" fmla="*/ 1222 w 1273"/>
                <a:gd name="T7" fmla="*/ 150 h 1059"/>
                <a:gd name="T8" fmla="*/ 1203 w 1273"/>
                <a:gd name="T9" fmla="*/ 285 h 1059"/>
                <a:gd name="T10" fmla="*/ 1201 w 1273"/>
                <a:gd name="T11" fmla="*/ 299 h 1059"/>
                <a:gd name="T12" fmla="*/ 1208 w 1273"/>
                <a:gd name="T13" fmla="*/ 358 h 1059"/>
                <a:gd name="T14" fmla="*/ 1172 w 1273"/>
                <a:gd name="T15" fmla="*/ 431 h 1059"/>
                <a:gd name="T16" fmla="*/ 1162 w 1273"/>
                <a:gd name="T17" fmla="*/ 559 h 1059"/>
                <a:gd name="T18" fmla="*/ 1065 w 1273"/>
                <a:gd name="T19" fmla="*/ 608 h 1059"/>
                <a:gd name="T20" fmla="*/ 1086 w 1273"/>
                <a:gd name="T21" fmla="*/ 659 h 1059"/>
                <a:gd name="T22" fmla="*/ 1171 w 1273"/>
                <a:gd name="T23" fmla="*/ 802 h 1059"/>
                <a:gd name="T24" fmla="*/ 1184 w 1273"/>
                <a:gd name="T25" fmla="*/ 894 h 1059"/>
                <a:gd name="T26" fmla="*/ 1143 w 1273"/>
                <a:gd name="T27" fmla="*/ 953 h 1059"/>
                <a:gd name="T28" fmla="*/ 967 w 1273"/>
                <a:gd name="T29" fmla="*/ 1059 h 1059"/>
                <a:gd name="T30" fmla="*/ 963 w 1273"/>
                <a:gd name="T31" fmla="*/ 978 h 1059"/>
                <a:gd name="T32" fmla="*/ 917 w 1273"/>
                <a:gd name="T33" fmla="*/ 909 h 1059"/>
                <a:gd name="T34" fmla="*/ 883 w 1273"/>
                <a:gd name="T35" fmla="*/ 892 h 1059"/>
                <a:gd name="T36" fmla="*/ 800 w 1273"/>
                <a:gd name="T37" fmla="*/ 894 h 1059"/>
                <a:gd name="T38" fmla="*/ 672 w 1273"/>
                <a:gd name="T39" fmla="*/ 974 h 1059"/>
                <a:gd name="T40" fmla="*/ 637 w 1273"/>
                <a:gd name="T41" fmla="*/ 880 h 1059"/>
                <a:gd name="T42" fmla="*/ 520 w 1273"/>
                <a:gd name="T43" fmla="*/ 873 h 1059"/>
                <a:gd name="T44" fmla="*/ 455 w 1273"/>
                <a:gd name="T45" fmla="*/ 863 h 1059"/>
                <a:gd name="T46" fmla="*/ 403 w 1273"/>
                <a:gd name="T47" fmla="*/ 735 h 1059"/>
                <a:gd name="T48" fmla="*/ 384 w 1273"/>
                <a:gd name="T49" fmla="*/ 755 h 1059"/>
                <a:gd name="T50" fmla="*/ 240 w 1273"/>
                <a:gd name="T51" fmla="*/ 788 h 1059"/>
                <a:gd name="T52" fmla="*/ 193 w 1273"/>
                <a:gd name="T53" fmla="*/ 743 h 1059"/>
                <a:gd name="T54" fmla="*/ 254 w 1273"/>
                <a:gd name="T55" fmla="*/ 697 h 1059"/>
                <a:gd name="T56" fmla="*/ 180 w 1273"/>
                <a:gd name="T57" fmla="*/ 594 h 1059"/>
                <a:gd name="T58" fmla="*/ 152 w 1273"/>
                <a:gd name="T59" fmla="*/ 572 h 1059"/>
                <a:gd name="T60" fmla="*/ 86 w 1273"/>
                <a:gd name="T61" fmla="*/ 527 h 1059"/>
                <a:gd name="T62" fmla="*/ 25 w 1273"/>
                <a:gd name="T63" fmla="*/ 547 h 1059"/>
                <a:gd name="T64" fmla="*/ 0 w 1273"/>
                <a:gd name="T65" fmla="*/ 512 h 1059"/>
                <a:gd name="T66" fmla="*/ 65 w 1273"/>
                <a:gd name="T67" fmla="*/ 417 h 1059"/>
                <a:gd name="T68" fmla="*/ 180 w 1273"/>
                <a:gd name="T69" fmla="*/ 402 h 1059"/>
                <a:gd name="T70" fmla="*/ 220 w 1273"/>
                <a:gd name="T71" fmla="*/ 411 h 1059"/>
                <a:gd name="T72" fmla="*/ 361 w 1273"/>
                <a:gd name="T73" fmla="*/ 441 h 1059"/>
                <a:gd name="T74" fmla="*/ 362 w 1273"/>
                <a:gd name="T75" fmla="*/ 474 h 1059"/>
                <a:gd name="T76" fmla="*/ 411 w 1273"/>
                <a:gd name="T77" fmla="*/ 461 h 1059"/>
                <a:gd name="T78" fmla="*/ 453 w 1273"/>
                <a:gd name="T79" fmla="*/ 441 h 1059"/>
                <a:gd name="T80" fmla="*/ 514 w 1273"/>
                <a:gd name="T81" fmla="*/ 437 h 1059"/>
                <a:gd name="T82" fmla="*/ 585 w 1273"/>
                <a:gd name="T83" fmla="*/ 367 h 1059"/>
                <a:gd name="T84" fmla="*/ 617 w 1273"/>
                <a:gd name="T85" fmla="*/ 274 h 1059"/>
                <a:gd name="T86" fmla="*/ 625 w 1273"/>
                <a:gd name="T87" fmla="*/ 221 h 1059"/>
                <a:gd name="T88" fmla="*/ 603 w 1273"/>
                <a:gd name="T89" fmla="*/ 189 h 1059"/>
                <a:gd name="T90" fmla="*/ 669 w 1273"/>
                <a:gd name="T91" fmla="*/ 101 h 1059"/>
                <a:gd name="T92" fmla="*/ 836 w 1273"/>
                <a:gd name="T93" fmla="*/ 0 h 1059"/>
                <a:gd name="T94" fmla="*/ 882 w 1273"/>
                <a:gd name="T95" fmla="*/ 50 h 1059"/>
                <a:gd name="T96" fmla="*/ 1051 w 1273"/>
                <a:gd name="T97" fmla="*/ 62 h 10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3" h="1059">
                  <a:moveTo>
                    <a:pt x="1138" y="46"/>
                  </a:moveTo>
                  <a:lnTo>
                    <a:pt x="1138" y="46"/>
                  </a:lnTo>
                  <a:lnTo>
                    <a:pt x="1189" y="47"/>
                  </a:lnTo>
                  <a:lnTo>
                    <a:pt x="1206" y="61"/>
                  </a:lnTo>
                  <a:lnTo>
                    <a:pt x="1173" y="102"/>
                  </a:lnTo>
                  <a:lnTo>
                    <a:pt x="1183" y="149"/>
                  </a:lnTo>
                  <a:lnTo>
                    <a:pt x="1200" y="164"/>
                  </a:lnTo>
                  <a:lnTo>
                    <a:pt x="1222" y="150"/>
                  </a:lnTo>
                  <a:lnTo>
                    <a:pt x="1273" y="180"/>
                  </a:lnTo>
                  <a:lnTo>
                    <a:pt x="1203" y="285"/>
                  </a:lnTo>
                  <a:lnTo>
                    <a:pt x="1197" y="293"/>
                  </a:lnTo>
                  <a:lnTo>
                    <a:pt x="1201" y="299"/>
                  </a:lnTo>
                  <a:lnTo>
                    <a:pt x="1208" y="349"/>
                  </a:lnTo>
                  <a:lnTo>
                    <a:pt x="1208" y="358"/>
                  </a:lnTo>
                  <a:lnTo>
                    <a:pt x="1206" y="393"/>
                  </a:lnTo>
                  <a:lnTo>
                    <a:pt x="1172" y="431"/>
                  </a:lnTo>
                  <a:lnTo>
                    <a:pt x="1187" y="477"/>
                  </a:lnTo>
                  <a:lnTo>
                    <a:pt x="1162" y="559"/>
                  </a:lnTo>
                  <a:lnTo>
                    <a:pt x="1114" y="590"/>
                  </a:lnTo>
                  <a:lnTo>
                    <a:pt x="1065" y="608"/>
                  </a:lnTo>
                  <a:lnTo>
                    <a:pt x="1053" y="647"/>
                  </a:lnTo>
                  <a:lnTo>
                    <a:pt x="1086" y="659"/>
                  </a:lnTo>
                  <a:lnTo>
                    <a:pt x="1102" y="686"/>
                  </a:lnTo>
                  <a:lnTo>
                    <a:pt x="1171" y="802"/>
                  </a:lnTo>
                  <a:lnTo>
                    <a:pt x="1217" y="830"/>
                  </a:lnTo>
                  <a:lnTo>
                    <a:pt x="1184" y="894"/>
                  </a:lnTo>
                  <a:lnTo>
                    <a:pt x="1201" y="926"/>
                  </a:lnTo>
                  <a:lnTo>
                    <a:pt x="1143" y="953"/>
                  </a:lnTo>
                  <a:lnTo>
                    <a:pt x="1042" y="1006"/>
                  </a:lnTo>
                  <a:lnTo>
                    <a:pt x="967" y="1059"/>
                  </a:lnTo>
                  <a:lnTo>
                    <a:pt x="962" y="1043"/>
                  </a:lnTo>
                  <a:lnTo>
                    <a:pt x="963" y="978"/>
                  </a:lnTo>
                  <a:lnTo>
                    <a:pt x="919" y="949"/>
                  </a:lnTo>
                  <a:lnTo>
                    <a:pt x="917" y="909"/>
                  </a:lnTo>
                  <a:lnTo>
                    <a:pt x="910" y="906"/>
                  </a:lnTo>
                  <a:lnTo>
                    <a:pt x="883" y="892"/>
                  </a:lnTo>
                  <a:lnTo>
                    <a:pt x="844" y="925"/>
                  </a:lnTo>
                  <a:lnTo>
                    <a:pt x="800" y="894"/>
                  </a:lnTo>
                  <a:lnTo>
                    <a:pt x="713" y="938"/>
                  </a:lnTo>
                  <a:lnTo>
                    <a:pt x="672" y="974"/>
                  </a:lnTo>
                  <a:lnTo>
                    <a:pt x="644" y="898"/>
                  </a:lnTo>
                  <a:lnTo>
                    <a:pt x="637" y="880"/>
                  </a:lnTo>
                  <a:lnTo>
                    <a:pt x="590" y="890"/>
                  </a:lnTo>
                  <a:lnTo>
                    <a:pt x="520" y="873"/>
                  </a:lnTo>
                  <a:lnTo>
                    <a:pt x="485" y="866"/>
                  </a:lnTo>
                  <a:lnTo>
                    <a:pt x="455" y="863"/>
                  </a:lnTo>
                  <a:lnTo>
                    <a:pt x="444" y="765"/>
                  </a:lnTo>
                  <a:lnTo>
                    <a:pt x="403" y="735"/>
                  </a:lnTo>
                  <a:lnTo>
                    <a:pt x="381" y="742"/>
                  </a:lnTo>
                  <a:lnTo>
                    <a:pt x="384" y="755"/>
                  </a:lnTo>
                  <a:lnTo>
                    <a:pt x="319" y="782"/>
                  </a:lnTo>
                  <a:lnTo>
                    <a:pt x="240" y="788"/>
                  </a:lnTo>
                  <a:lnTo>
                    <a:pt x="163" y="772"/>
                  </a:lnTo>
                  <a:lnTo>
                    <a:pt x="193" y="743"/>
                  </a:lnTo>
                  <a:lnTo>
                    <a:pt x="252" y="710"/>
                  </a:lnTo>
                  <a:lnTo>
                    <a:pt x="254" y="697"/>
                  </a:lnTo>
                  <a:lnTo>
                    <a:pt x="260" y="658"/>
                  </a:lnTo>
                  <a:lnTo>
                    <a:pt x="180" y="594"/>
                  </a:lnTo>
                  <a:lnTo>
                    <a:pt x="158" y="578"/>
                  </a:lnTo>
                  <a:lnTo>
                    <a:pt x="152" y="572"/>
                  </a:lnTo>
                  <a:lnTo>
                    <a:pt x="126" y="555"/>
                  </a:lnTo>
                  <a:lnTo>
                    <a:pt x="86" y="527"/>
                  </a:lnTo>
                  <a:lnTo>
                    <a:pt x="37" y="554"/>
                  </a:lnTo>
                  <a:lnTo>
                    <a:pt x="25" y="547"/>
                  </a:lnTo>
                  <a:lnTo>
                    <a:pt x="1" y="520"/>
                  </a:lnTo>
                  <a:lnTo>
                    <a:pt x="0" y="512"/>
                  </a:lnTo>
                  <a:lnTo>
                    <a:pt x="37" y="486"/>
                  </a:lnTo>
                  <a:lnTo>
                    <a:pt x="65" y="417"/>
                  </a:lnTo>
                  <a:lnTo>
                    <a:pt x="105" y="396"/>
                  </a:lnTo>
                  <a:lnTo>
                    <a:pt x="180" y="402"/>
                  </a:lnTo>
                  <a:lnTo>
                    <a:pt x="203" y="409"/>
                  </a:lnTo>
                  <a:lnTo>
                    <a:pt x="220" y="411"/>
                  </a:lnTo>
                  <a:lnTo>
                    <a:pt x="259" y="452"/>
                  </a:lnTo>
                  <a:lnTo>
                    <a:pt x="361" y="441"/>
                  </a:lnTo>
                  <a:lnTo>
                    <a:pt x="362" y="469"/>
                  </a:lnTo>
                  <a:lnTo>
                    <a:pt x="362" y="474"/>
                  </a:lnTo>
                  <a:lnTo>
                    <a:pt x="391" y="465"/>
                  </a:lnTo>
                  <a:lnTo>
                    <a:pt x="411" y="461"/>
                  </a:lnTo>
                  <a:lnTo>
                    <a:pt x="440" y="447"/>
                  </a:lnTo>
                  <a:lnTo>
                    <a:pt x="453" y="441"/>
                  </a:lnTo>
                  <a:lnTo>
                    <a:pt x="460" y="440"/>
                  </a:lnTo>
                  <a:lnTo>
                    <a:pt x="514" y="437"/>
                  </a:lnTo>
                  <a:lnTo>
                    <a:pt x="539" y="405"/>
                  </a:lnTo>
                  <a:lnTo>
                    <a:pt x="585" y="367"/>
                  </a:lnTo>
                  <a:lnTo>
                    <a:pt x="615" y="303"/>
                  </a:lnTo>
                  <a:lnTo>
                    <a:pt x="617" y="274"/>
                  </a:lnTo>
                  <a:lnTo>
                    <a:pt x="644" y="258"/>
                  </a:lnTo>
                  <a:lnTo>
                    <a:pt x="625" y="221"/>
                  </a:lnTo>
                  <a:lnTo>
                    <a:pt x="625" y="211"/>
                  </a:lnTo>
                  <a:lnTo>
                    <a:pt x="603" y="189"/>
                  </a:lnTo>
                  <a:lnTo>
                    <a:pt x="601" y="160"/>
                  </a:lnTo>
                  <a:lnTo>
                    <a:pt x="669" y="101"/>
                  </a:lnTo>
                  <a:lnTo>
                    <a:pt x="692" y="75"/>
                  </a:lnTo>
                  <a:lnTo>
                    <a:pt x="836" y="0"/>
                  </a:lnTo>
                  <a:lnTo>
                    <a:pt x="853" y="24"/>
                  </a:lnTo>
                  <a:lnTo>
                    <a:pt x="882" y="50"/>
                  </a:lnTo>
                  <a:lnTo>
                    <a:pt x="934" y="72"/>
                  </a:lnTo>
                  <a:lnTo>
                    <a:pt x="1051" y="62"/>
                  </a:lnTo>
                  <a:lnTo>
                    <a:pt x="1138" y="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8" name="Freeform 73"/>
            <p:cNvSpPr>
              <a:spLocks noEditPoints="1"/>
            </p:cNvSpPr>
            <p:nvPr/>
          </p:nvSpPr>
          <p:spPr bwMode="auto">
            <a:xfrm>
              <a:off x="4238" y="2173"/>
              <a:ext cx="769" cy="642"/>
            </a:xfrm>
            <a:custGeom>
              <a:avLst/>
              <a:gdLst>
                <a:gd name="T0" fmla="*/ 961 w 1280"/>
                <a:gd name="T1" fmla="*/ 1049 h 1069"/>
                <a:gd name="T2" fmla="*/ 916 w 1280"/>
                <a:gd name="T3" fmla="*/ 916 h 1069"/>
                <a:gd name="T4" fmla="*/ 847 w 1280"/>
                <a:gd name="T5" fmla="*/ 935 h 1069"/>
                <a:gd name="T6" fmla="*/ 673 w 1280"/>
                <a:gd name="T7" fmla="*/ 985 h 1069"/>
                <a:gd name="T8" fmla="*/ 592 w 1280"/>
                <a:gd name="T9" fmla="*/ 898 h 1069"/>
                <a:gd name="T10" fmla="*/ 455 w 1280"/>
                <a:gd name="T11" fmla="*/ 871 h 1069"/>
                <a:gd name="T12" fmla="*/ 388 w 1280"/>
                <a:gd name="T13" fmla="*/ 749 h 1069"/>
                <a:gd name="T14" fmla="*/ 243 w 1280"/>
                <a:gd name="T15" fmla="*/ 797 h 1069"/>
                <a:gd name="T16" fmla="*/ 194 w 1280"/>
                <a:gd name="T17" fmla="*/ 746 h 1069"/>
                <a:gd name="T18" fmla="*/ 181 w 1280"/>
                <a:gd name="T19" fmla="*/ 601 h 1069"/>
                <a:gd name="T20" fmla="*/ 127 w 1280"/>
                <a:gd name="T21" fmla="*/ 563 h 1069"/>
                <a:gd name="T22" fmla="*/ 25 w 1280"/>
                <a:gd name="T23" fmla="*/ 554 h 1069"/>
                <a:gd name="T24" fmla="*/ 37 w 1280"/>
                <a:gd name="T25" fmla="*/ 488 h 1069"/>
                <a:gd name="T26" fmla="*/ 184 w 1280"/>
                <a:gd name="T27" fmla="*/ 404 h 1069"/>
                <a:gd name="T28" fmla="*/ 264 w 1280"/>
                <a:gd name="T29" fmla="*/ 453 h 1069"/>
                <a:gd name="T30" fmla="*/ 393 w 1280"/>
                <a:gd name="T31" fmla="*/ 467 h 1069"/>
                <a:gd name="T32" fmla="*/ 463 w 1280"/>
                <a:gd name="T33" fmla="*/ 442 h 1069"/>
                <a:gd name="T34" fmla="*/ 585 w 1280"/>
                <a:gd name="T35" fmla="*/ 370 h 1069"/>
                <a:gd name="T36" fmla="*/ 643 w 1280"/>
                <a:gd name="T37" fmla="*/ 262 h 1069"/>
                <a:gd name="T38" fmla="*/ 603 w 1280"/>
                <a:gd name="T39" fmla="*/ 196 h 1069"/>
                <a:gd name="T40" fmla="*/ 693 w 1280"/>
                <a:gd name="T41" fmla="*/ 77 h 1069"/>
                <a:gd name="T42" fmla="*/ 887 w 1280"/>
                <a:gd name="T43" fmla="*/ 52 h 1069"/>
                <a:gd name="T44" fmla="*/ 1140 w 1280"/>
                <a:gd name="T45" fmla="*/ 48 h 1069"/>
                <a:gd name="T46" fmla="*/ 1180 w 1280"/>
                <a:gd name="T47" fmla="*/ 108 h 1069"/>
                <a:gd name="T48" fmla="*/ 1225 w 1280"/>
                <a:gd name="T49" fmla="*/ 151 h 1069"/>
                <a:gd name="T50" fmla="*/ 1208 w 1280"/>
                <a:gd name="T51" fmla="*/ 304 h 1069"/>
                <a:gd name="T52" fmla="*/ 1212 w 1280"/>
                <a:gd name="T53" fmla="*/ 399 h 1069"/>
                <a:gd name="T54" fmla="*/ 1193 w 1280"/>
                <a:gd name="T55" fmla="*/ 483 h 1069"/>
                <a:gd name="T56" fmla="*/ 1071 w 1280"/>
                <a:gd name="T57" fmla="*/ 616 h 1069"/>
                <a:gd name="T58" fmla="*/ 1108 w 1280"/>
                <a:gd name="T59" fmla="*/ 689 h 1069"/>
                <a:gd name="T60" fmla="*/ 1190 w 1280"/>
                <a:gd name="T61" fmla="*/ 899 h 1069"/>
                <a:gd name="T62" fmla="*/ 1046 w 1280"/>
                <a:gd name="T63" fmla="*/ 1014 h 1069"/>
                <a:gd name="T64" fmla="*/ 968 w 1280"/>
                <a:gd name="T65" fmla="*/ 1048 h 1069"/>
                <a:gd name="T66" fmla="*/ 1145 w 1280"/>
                <a:gd name="T67" fmla="*/ 955 h 1069"/>
                <a:gd name="T68" fmla="*/ 1215 w 1280"/>
                <a:gd name="T69" fmla="*/ 836 h 1069"/>
                <a:gd name="T70" fmla="*/ 1052 w 1280"/>
                <a:gd name="T71" fmla="*/ 655 h 1069"/>
                <a:gd name="T72" fmla="*/ 1163 w 1280"/>
                <a:gd name="T73" fmla="*/ 562 h 1069"/>
                <a:gd name="T74" fmla="*/ 1206 w 1280"/>
                <a:gd name="T75" fmla="*/ 396 h 1069"/>
                <a:gd name="T76" fmla="*/ 1201 w 1280"/>
                <a:gd name="T77" fmla="*/ 306 h 1069"/>
                <a:gd name="T78" fmla="*/ 1271 w 1280"/>
                <a:gd name="T79" fmla="*/ 186 h 1069"/>
                <a:gd name="T80" fmla="*/ 1182 w 1280"/>
                <a:gd name="T81" fmla="*/ 156 h 1069"/>
                <a:gd name="T82" fmla="*/ 1191 w 1280"/>
                <a:gd name="T83" fmla="*/ 56 h 1069"/>
                <a:gd name="T84" fmla="*/ 937 w 1280"/>
                <a:gd name="T85" fmla="*/ 81 h 1069"/>
                <a:gd name="T86" fmla="*/ 838 w 1280"/>
                <a:gd name="T87" fmla="*/ 9 h 1069"/>
                <a:gd name="T88" fmla="*/ 608 w 1280"/>
                <a:gd name="T89" fmla="*/ 167 h 1069"/>
                <a:gd name="T90" fmla="*/ 631 w 1280"/>
                <a:gd name="T91" fmla="*/ 226 h 1069"/>
                <a:gd name="T92" fmla="*/ 621 w 1280"/>
                <a:gd name="T93" fmla="*/ 310 h 1069"/>
                <a:gd name="T94" fmla="*/ 519 w 1280"/>
                <a:gd name="T95" fmla="*/ 445 h 1069"/>
                <a:gd name="T96" fmla="*/ 395 w 1280"/>
                <a:gd name="T97" fmla="*/ 473 h 1069"/>
                <a:gd name="T98" fmla="*/ 261 w 1280"/>
                <a:gd name="T99" fmla="*/ 460 h 1069"/>
                <a:gd name="T100" fmla="*/ 182 w 1280"/>
                <a:gd name="T101" fmla="*/ 411 h 1069"/>
                <a:gd name="T102" fmla="*/ 43 w 1280"/>
                <a:gd name="T103" fmla="*/ 493 h 1069"/>
                <a:gd name="T104" fmla="*/ 30 w 1280"/>
                <a:gd name="T105" fmla="*/ 549 h 1069"/>
                <a:gd name="T106" fmla="*/ 157 w 1280"/>
                <a:gd name="T107" fmla="*/ 575 h 1069"/>
                <a:gd name="T108" fmla="*/ 267 w 1280"/>
                <a:gd name="T109" fmla="*/ 662 h 1069"/>
                <a:gd name="T110" fmla="*/ 173 w 1280"/>
                <a:gd name="T111" fmla="*/ 775 h 1069"/>
                <a:gd name="T112" fmla="*/ 383 w 1280"/>
                <a:gd name="T113" fmla="*/ 758 h 1069"/>
                <a:gd name="T114" fmla="*/ 450 w 1280"/>
                <a:gd name="T115" fmla="*/ 769 h 1069"/>
                <a:gd name="T116" fmla="*/ 523 w 1280"/>
                <a:gd name="T117" fmla="*/ 875 h 1069"/>
                <a:gd name="T118" fmla="*/ 676 w 1280"/>
                <a:gd name="T119" fmla="*/ 974 h 1069"/>
                <a:gd name="T120" fmla="*/ 847 w 1280"/>
                <a:gd name="T121" fmla="*/ 926 h 1069"/>
                <a:gd name="T122" fmla="*/ 925 w 1280"/>
                <a:gd name="T123" fmla="*/ 953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80" h="1069">
                  <a:moveTo>
                    <a:pt x="969" y="1069"/>
                  </a:moveTo>
                  <a:lnTo>
                    <a:pt x="969" y="1069"/>
                  </a:lnTo>
                  <a:lnTo>
                    <a:pt x="961" y="1049"/>
                  </a:lnTo>
                  <a:lnTo>
                    <a:pt x="963" y="985"/>
                  </a:lnTo>
                  <a:lnTo>
                    <a:pt x="919" y="956"/>
                  </a:lnTo>
                  <a:lnTo>
                    <a:pt x="916" y="916"/>
                  </a:lnTo>
                  <a:lnTo>
                    <a:pt x="911" y="914"/>
                  </a:lnTo>
                  <a:lnTo>
                    <a:pt x="886" y="901"/>
                  </a:lnTo>
                  <a:lnTo>
                    <a:pt x="847" y="935"/>
                  </a:lnTo>
                  <a:lnTo>
                    <a:pt x="803" y="903"/>
                  </a:lnTo>
                  <a:lnTo>
                    <a:pt x="718" y="945"/>
                  </a:lnTo>
                  <a:lnTo>
                    <a:pt x="673" y="985"/>
                  </a:lnTo>
                  <a:lnTo>
                    <a:pt x="638" y="889"/>
                  </a:lnTo>
                  <a:lnTo>
                    <a:pt x="593" y="898"/>
                  </a:lnTo>
                  <a:lnTo>
                    <a:pt x="592" y="898"/>
                  </a:lnTo>
                  <a:lnTo>
                    <a:pt x="522" y="881"/>
                  </a:lnTo>
                  <a:lnTo>
                    <a:pt x="487" y="874"/>
                  </a:lnTo>
                  <a:lnTo>
                    <a:pt x="455" y="871"/>
                  </a:lnTo>
                  <a:lnTo>
                    <a:pt x="444" y="772"/>
                  </a:lnTo>
                  <a:lnTo>
                    <a:pt x="405" y="744"/>
                  </a:lnTo>
                  <a:lnTo>
                    <a:pt x="388" y="749"/>
                  </a:lnTo>
                  <a:lnTo>
                    <a:pt x="391" y="761"/>
                  </a:lnTo>
                  <a:lnTo>
                    <a:pt x="322" y="790"/>
                  </a:lnTo>
                  <a:lnTo>
                    <a:pt x="243" y="797"/>
                  </a:lnTo>
                  <a:lnTo>
                    <a:pt x="242" y="797"/>
                  </a:lnTo>
                  <a:lnTo>
                    <a:pt x="159" y="778"/>
                  </a:lnTo>
                  <a:lnTo>
                    <a:pt x="194" y="746"/>
                  </a:lnTo>
                  <a:lnTo>
                    <a:pt x="252" y="713"/>
                  </a:lnTo>
                  <a:lnTo>
                    <a:pt x="260" y="664"/>
                  </a:lnTo>
                  <a:lnTo>
                    <a:pt x="181" y="601"/>
                  </a:lnTo>
                  <a:lnTo>
                    <a:pt x="159" y="585"/>
                  </a:lnTo>
                  <a:lnTo>
                    <a:pt x="153" y="580"/>
                  </a:lnTo>
                  <a:lnTo>
                    <a:pt x="127" y="563"/>
                  </a:lnTo>
                  <a:lnTo>
                    <a:pt x="89" y="536"/>
                  </a:lnTo>
                  <a:lnTo>
                    <a:pt x="40" y="563"/>
                  </a:lnTo>
                  <a:lnTo>
                    <a:pt x="25" y="554"/>
                  </a:lnTo>
                  <a:lnTo>
                    <a:pt x="1" y="527"/>
                  </a:lnTo>
                  <a:lnTo>
                    <a:pt x="0" y="516"/>
                  </a:lnTo>
                  <a:lnTo>
                    <a:pt x="37" y="488"/>
                  </a:lnTo>
                  <a:lnTo>
                    <a:pt x="65" y="419"/>
                  </a:lnTo>
                  <a:lnTo>
                    <a:pt x="107" y="398"/>
                  </a:lnTo>
                  <a:lnTo>
                    <a:pt x="184" y="404"/>
                  </a:lnTo>
                  <a:lnTo>
                    <a:pt x="207" y="411"/>
                  </a:lnTo>
                  <a:lnTo>
                    <a:pt x="225" y="412"/>
                  </a:lnTo>
                  <a:lnTo>
                    <a:pt x="264" y="453"/>
                  </a:lnTo>
                  <a:lnTo>
                    <a:pt x="367" y="442"/>
                  </a:lnTo>
                  <a:lnTo>
                    <a:pt x="368" y="475"/>
                  </a:lnTo>
                  <a:lnTo>
                    <a:pt x="393" y="467"/>
                  </a:lnTo>
                  <a:lnTo>
                    <a:pt x="413" y="463"/>
                  </a:lnTo>
                  <a:lnTo>
                    <a:pt x="455" y="442"/>
                  </a:lnTo>
                  <a:lnTo>
                    <a:pt x="463" y="442"/>
                  </a:lnTo>
                  <a:lnTo>
                    <a:pt x="516" y="438"/>
                  </a:lnTo>
                  <a:lnTo>
                    <a:pt x="539" y="408"/>
                  </a:lnTo>
                  <a:lnTo>
                    <a:pt x="585" y="370"/>
                  </a:lnTo>
                  <a:lnTo>
                    <a:pt x="615" y="307"/>
                  </a:lnTo>
                  <a:lnTo>
                    <a:pt x="617" y="278"/>
                  </a:lnTo>
                  <a:lnTo>
                    <a:pt x="643" y="262"/>
                  </a:lnTo>
                  <a:lnTo>
                    <a:pt x="625" y="227"/>
                  </a:lnTo>
                  <a:lnTo>
                    <a:pt x="624" y="218"/>
                  </a:lnTo>
                  <a:lnTo>
                    <a:pt x="603" y="196"/>
                  </a:lnTo>
                  <a:lnTo>
                    <a:pt x="601" y="164"/>
                  </a:lnTo>
                  <a:lnTo>
                    <a:pt x="670" y="103"/>
                  </a:lnTo>
                  <a:lnTo>
                    <a:pt x="693" y="77"/>
                  </a:lnTo>
                  <a:lnTo>
                    <a:pt x="840" y="0"/>
                  </a:lnTo>
                  <a:lnTo>
                    <a:pt x="858" y="27"/>
                  </a:lnTo>
                  <a:lnTo>
                    <a:pt x="887" y="52"/>
                  </a:lnTo>
                  <a:lnTo>
                    <a:pt x="938" y="74"/>
                  </a:lnTo>
                  <a:lnTo>
                    <a:pt x="1053" y="64"/>
                  </a:lnTo>
                  <a:lnTo>
                    <a:pt x="1140" y="48"/>
                  </a:lnTo>
                  <a:lnTo>
                    <a:pt x="1193" y="49"/>
                  </a:lnTo>
                  <a:lnTo>
                    <a:pt x="1214" y="65"/>
                  </a:lnTo>
                  <a:lnTo>
                    <a:pt x="1180" y="108"/>
                  </a:lnTo>
                  <a:lnTo>
                    <a:pt x="1189" y="153"/>
                  </a:lnTo>
                  <a:lnTo>
                    <a:pt x="1204" y="165"/>
                  </a:lnTo>
                  <a:lnTo>
                    <a:pt x="1225" y="151"/>
                  </a:lnTo>
                  <a:lnTo>
                    <a:pt x="1280" y="184"/>
                  </a:lnTo>
                  <a:lnTo>
                    <a:pt x="1204" y="298"/>
                  </a:lnTo>
                  <a:lnTo>
                    <a:pt x="1208" y="304"/>
                  </a:lnTo>
                  <a:lnTo>
                    <a:pt x="1214" y="354"/>
                  </a:lnTo>
                  <a:lnTo>
                    <a:pt x="1215" y="363"/>
                  </a:lnTo>
                  <a:lnTo>
                    <a:pt x="1212" y="399"/>
                  </a:lnTo>
                  <a:lnTo>
                    <a:pt x="1178" y="437"/>
                  </a:lnTo>
                  <a:lnTo>
                    <a:pt x="1194" y="482"/>
                  </a:lnTo>
                  <a:lnTo>
                    <a:pt x="1193" y="483"/>
                  </a:lnTo>
                  <a:lnTo>
                    <a:pt x="1168" y="566"/>
                  </a:lnTo>
                  <a:lnTo>
                    <a:pt x="1119" y="598"/>
                  </a:lnTo>
                  <a:lnTo>
                    <a:pt x="1071" y="616"/>
                  </a:lnTo>
                  <a:lnTo>
                    <a:pt x="1061" y="650"/>
                  </a:lnTo>
                  <a:lnTo>
                    <a:pt x="1091" y="661"/>
                  </a:lnTo>
                  <a:lnTo>
                    <a:pt x="1108" y="689"/>
                  </a:lnTo>
                  <a:lnTo>
                    <a:pt x="1176" y="804"/>
                  </a:lnTo>
                  <a:lnTo>
                    <a:pt x="1224" y="834"/>
                  </a:lnTo>
                  <a:lnTo>
                    <a:pt x="1190" y="899"/>
                  </a:lnTo>
                  <a:lnTo>
                    <a:pt x="1209" y="933"/>
                  </a:lnTo>
                  <a:lnTo>
                    <a:pt x="1148" y="961"/>
                  </a:lnTo>
                  <a:lnTo>
                    <a:pt x="1046" y="1014"/>
                  </a:lnTo>
                  <a:lnTo>
                    <a:pt x="969" y="1069"/>
                  </a:lnTo>
                  <a:close/>
                  <a:moveTo>
                    <a:pt x="968" y="1048"/>
                  </a:moveTo>
                  <a:lnTo>
                    <a:pt x="968" y="1048"/>
                  </a:lnTo>
                  <a:lnTo>
                    <a:pt x="972" y="1058"/>
                  </a:lnTo>
                  <a:lnTo>
                    <a:pt x="1043" y="1008"/>
                  </a:lnTo>
                  <a:lnTo>
                    <a:pt x="1145" y="955"/>
                  </a:lnTo>
                  <a:lnTo>
                    <a:pt x="1200" y="930"/>
                  </a:lnTo>
                  <a:lnTo>
                    <a:pt x="1183" y="899"/>
                  </a:lnTo>
                  <a:lnTo>
                    <a:pt x="1215" y="836"/>
                  </a:lnTo>
                  <a:lnTo>
                    <a:pt x="1171" y="809"/>
                  </a:lnTo>
                  <a:lnTo>
                    <a:pt x="1087" y="666"/>
                  </a:lnTo>
                  <a:lnTo>
                    <a:pt x="1052" y="655"/>
                  </a:lnTo>
                  <a:lnTo>
                    <a:pt x="1065" y="610"/>
                  </a:lnTo>
                  <a:lnTo>
                    <a:pt x="1116" y="592"/>
                  </a:lnTo>
                  <a:lnTo>
                    <a:pt x="1163" y="562"/>
                  </a:lnTo>
                  <a:lnTo>
                    <a:pt x="1187" y="482"/>
                  </a:lnTo>
                  <a:lnTo>
                    <a:pt x="1171" y="435"/>
                  </a:lnTo>
                  <a:lnTo>
                    <a:pt x="1206" y="396"/>
                  </a:lnTo>
                  <a:lnTo>
                    <a:pt x="1208" y="363"/>
                  </a:lnTo>
                  <a:lnTo>
                    <a:pt x="1208" y="354"/>
                  </a:lnTo>
                  <a:lnTo>
                    <a:pt x="1201" y="306"/>
                  </a:lnTo>
                  <a:lnTo>
                    <a:pt x="1196" y="298"/>
                  </a:lnTo>
                  <a:lnTo>
                    <a:pt x="1203" y="288"/>
                  </a:lnTo>
                  <a:lnTo>
                    <a:pt x="1271" y="186"/>
                  </a:lnTo>
                  <a:lnTo>
                    <a:pt x="1225" y="159"/>
                  </a:lnTo>
                  <a:lnTo>
                    <a:pt x="1203" y="173"/>
                  </a:lnTo>
                  <a:lnTo>
                    <a:pt x="1182" y="156"/>
                  </a:lnTo>
                  <a:lnTo>
                    <a:pt x="1172" y="106"/>
                  </a:lnTo>
                  <a:lnTo>
                    <a:pt x="1205" y="66"/>
                  </a:lnTo>
                  <a:lnTo>
                    <a:pt x="1191" y="56"/>
                  </a:lnTo>
                  <a:lnTo>
                    <a:pt x="1141" y="55"/>
                  </a:lnTo>
                  <a:lnTo>
                    <a:pt x="1054" y="70"/>
                  </a:lnTo>
                  <a:lnTo>
                    <a:pt x="937" y="81"/>
                  </a:lnTo>
                  <a:lnTo>
                    <a:pt x="883" y="58"/>
                  </a:lnTo>
                  <a:lnTo>
                    <a:pt x="853" y="31"/>
                  </a:lnTo>
                  <a:lnTo>
                    <a:pt x="838" y="9"/>
                  </a:lnTo>
                  <a:lnTo>
                    <a:pt x="697" y="83"/>
                  </a:lnTo>
                  <a:lnTo>
                    <a:pt x="675" y="108"/>
                  </a:lnTo>
                  <a:lnTo>
                    <a:pt x="608" y="167"/>
                  </a:lnTo>
                  <a:lnTo>
                    <a:pt x="609" y="193"/>
                  </a:lnTo>
                  <a:lnTo>
                    <a:pt x="631" y="215"/>
                  </a:lnTo>
                  <a:lnTo>
                    <a:pt x="631" y="226"/>
                  </a:lnTo>
                  <a:lnTo>
                    <a:pt x="651" y="264"/>
                  </a:lnTo>
                  <a:lnTo>
                    <a:pt x="624" y="281"/>
                  </a:lnTo>
                  <a:lnTo>
                    <a:pt x="621" y="310"/>
                  </a:lnTo>
                  <a:lnTo>
                    <a:pt x="590" y="374"/>
                  </a:lnTo>
                  <a:lnTo>
                    <a:pt x="544" y="413"/>
                  </a:lnTo>
                  <a:lnTo>
                    <a:pt x="519" y="445"/>
                  </a:lnTo>
                  <a:lnTo>
                    <a:pt x="457" y="449"/>
                  </a:lnTo>
                  <a:lnTo>
                    <a:pt x="415" y="469"/>
                  </a:lnTo>
                  <a:lnTo>
                    <a:pt x="395" y="473"/>
                  </a:lnTo>
                  <a:lnTo>
                    <a:pt x="362" y="484"/>
                  </a:lnTo>
                  <a:lnTo>
                    <a:pt x="361" y="450"/>
                  </a:lnTo>
                  <a:lnTo>
                    <a:pt x="261" y="460"/>
                  </a:lnTo>
                  <a:lnTo>
                    <a:pt x="222" y="419"/>
                  </a:lnTo>
                  <a:lnTo>
                    <a:pt x="205" y="417"/>
                  </a:lnTo>
                  <a:lnTo>
                    <a:pt x="182" y="411"/>
                  </a:lnTo>
                  <a:lnTo>
                    <a:pt x="109" y="405"/>
                  </a:lnTo>
                  <a:lnTo>
                    <a:pt x="70" y="424"/>
                  </a:lnTo>
                  <a:lnTo>
                    <a:pt x="43" y="493"/>
                  </a:lnTo>
                  <a:lnTo>
                    <a:pt x="7" y="519"/>
                  </a:lnTo>
                  <a:lnTo>
                    <a:pt x="7" y="524"/>
                  </a:lnTo>
                  <a:lnTo>
                    <a:pt x="30" y="549"/>
                  </a:lnTo>
                  <a:lnTo>
                    <a:pt x="40" y="555"/>
                  </a:lnTo>
                  <a:lnTo>
                    <a:pt x="89" y="528"/>
                  </a:lnTo>
                  <a:lnTo>
                    <a:pt x="157" y="575"/>
                  </a:lnTo>
                  <a:lnTo>
                    <a:pt x="163" y="580"/>
                  </a:lnTo>
                  <a:lnTo>
                    <a:pt x="185" y="596"/>
                  </a:lnTo>
                  <a:lnTo>
                    <a:pt x="267" y="662"/>
                  </a:lnTo>
                  <a:lnTo>
                    <a:pt x="258" y="718"/>
                  </a:lnTo>
                  <a:lnTo>
                    <a:pt x="198" y="751"/>
                  </a:lnTo>
                  <a:lnTo>
                    <a:pt x="173" y="775"/>
                  </a:lnTo>
                  <a:lnTo>
                    <a:pt x="243" y="790"/>
                  </a:lnTo>
                  <a:lnTo>
                    <a:pt x="321" y="784"/>
                  </a:lnTo>
                  <a:lnTo>
                    <a:pt x="383" y="758"/>
                  </a:lnTo>
                  <a:lnTo>
                    <a:pt x="380" y="745"/>
                  </a:lnTo>
                  <a:lnTo>
                    <a:pt x="406" y="736"/>
                  </a:lnTo>
                  <a:lnTo>
                    <a:pt x="450" y="769"/>
                  </a:lnTo>
                  <a:lnTo>
                    <a:pt x="461" y="865"/>
                  </a:lnTo>
                  <a:lnTo>
                    <a:pt x="488" y="868"/>
                  </a:lnTo>
                  <a:lnTo>
                    <a:pt x="523" y="875"/>
                  </a:lnTo>
                  <a:lnTo>
                    <a:pt x="593" y="891"/>
                  </a:lnTo>
                  <a:lnTo>
                    <a:pt x="642" y="881"/>
                  </a:lnTo>
                  <a:lnTo>
                    <a:pt x="676" y="974"/>
                  </a:lnTo>
                  <a:lnTo>
                    <a:pt x="715" y="940"/>
                  </a:lnTo>
                  <a:lnTo>
                    <a:pt x="803" y="895"/>
                  </a:lnTo>
                  <a:lnTo>
                    <a:pt x="847" y="926"/>
                  </a:lnTo>
                  <a:lnTo>
                    <a:pt x="885" y="893"/>
                  </a:lnTo>
                  <a:lnTo>
                    <a:pt x="923" y="912"/>
                  </a:lnTo>
                  <a:lnTo>
                    <a:pt x="925" y="953"/>
                  </a:lnTo>
                  <a:lnTo>
                    <a:pt x="970" y="981"/>
                  </a:lnTo>
                  <a:lnTo>
                    <a:pt x="968" y="1048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2187" y="3070"/>
              <a:ext cx="47" cy="57"/>
            </a:xfrm>
            <a:custGeom>
              <a:avLst/>
              <a:gdLst>
                <a:gd name="T0" fmla="*/ 79 w 79"/>
                <a:gd name="T1" fmla="*/ 12 h 94"/>
                <a:gd name="T2" fmla="*/ 79 w 79"/>
                <a:gd name="T3" fmla="*/ 12 h 94"/>
                <a:gd name="T4" fmla="*/ 75 w 79"/>
                <a:gd name="T5" fmla="*/ 49 h 94"/>
                <a:gd name="T6" fmla="*/ 46 w 79"/>
                <a:gd name="T7" fmla="*/ 94 h 94"/>
                <a:gd name="T8" fmla="*/ 20 w 79"/>
                <a:gd name="T9" fmla="*/ 90 h 94"/>
                <a:gd name="T10" fmla="*/ 0 w 79"/>
                <a:gd name="T11" fmla="*/ 59 h 94"/>
                <a:gd name="T12" fmla="*/ 51 w 79"/>
                <a:gd name="T13" fmla="*/ 0 h 94"/>
                <a:gd name="T14" fmla="*/ 79 w 79"/>
                <a:gd name="T15" fmla="*/ 12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9" h="94">
                  <a:moveTo>
                    <a:pt x="79" y="12"/>
                  </a:moveTo>
                  <a:lnTo>
                    <a:pt x="79" y="12"/>
                  </a:lnTo>
                  <a:lnTo>
                    <a:pt x="75" y="49"/>
                  </a:lnTo>
                  <a:lnTo>
                    <a:pt x="46" y="94"/>
                  </a:lnTo>
                  <a:lnTo>
                    <a:pt x="20" y="90"/>
                  </a:lnTo>
                  <a:lnTo>
                    <a:pt x="0" y="59"/>
                  </a:lnTo>
                  <a:lnTo>
                    <a:pt x="51" y="0"/>
                  </a:lnTo>
                  <a:lnTo>
                    <a:pt x="79" y="1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0" name="Freeform 75"/>
            <p:cNvSpPr>
              <a:spLocks noEditPoints="1"/>
            </p:cNvSpPr>
            <p:nvPr/>
          </p:nvSpPr>
          <p:spPr bwMode="auto">
            <a:xfrm>
              <a:off x="2184" y="3068"/>
              <a:ext cx="52" cy="61"/>
            </a:xfrm>
            <a:custGeom>
              <a:avLst/>
              <a:gdLst>
                <a:gd name="T0" fmla="*/ 51 w 86"/>
                <a:gd name="T1" fmla="*/ 101 h 101"/>
                <a:gd name="T2" fmla="*/ 51 w 86"/>
                <a:gd name="T3" fmla="*/ 101 h 101"/>
                <a:gd name="T4" fmla="*/ 22 w 86"/>
                <a:gd name="T5" fmla="*/ 97 h 101"/>
                <a:gd name="T6" fmla="*/ 0 w 86"/>
                <a:gd name="T7" fmla="*/ 63 h 101"/>
                <a:gd name="T8" fmla="*/ 54 w 86"/>
                <a:gd name="T9" fmla="*/ 0 h 101"/>
                <a:gd name="T10" fmla="*/ 86 w 86"/>
                <a:gd name="T11" fmla="*/ 14 h 101"/>
                <a:gd name="T12" fmla="*/ 82 w 86"/>
                <a:gd name="T13" fmla="*/ 55 h 101"/>
                <a:gd name="T14" fmla="*/ 51 w 86"/>
                <a:gd name="T15" fmla="*/ 101 h 101"/>
                <a:gd name="T16" fmla="*/ 26 w 86"/>
                <a:gd name="T17" fmla="*/ 90 h 101"/>
                <a:gd name="T18" fmla="*/ 26 w 86"/>
                <a:gd name="T19" fmla="*/ 90 h 101"/>
                <a:gd name="T20" fmla="*/ 48 w 86"/>
                <a:gd name="T21" fmla="*/ 94 h 101"/>
                <a:gd name="T22" fmla="*/ 76 w 86"/>
                <a:gd name="T23" fmla="*/ 52 h 101"/>
                <a:gd name="T24" fmla="*/ 79 w 86"/>
                <a:gd name="T25" fmla="*/ 18 h 101"/>
                <a:gd name="T26" fmla="*/ 56 w 86"/>
                <a:gd name="T27" fmla="*/ 8 h 101"/>
                <a:gd name="T28" fmla="*/ 8 w 86"/>
                <a:gd name="T29" fmla="*/ 64 h 101"/>
                <a:gd name="T30" fmla="*/ 26 w 86"/>
                <a:gd name="T31" fmla="*/ 9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6" h="101">
                  <a:moveTo>
                    <a:pt x="51" y="101"/>
                  </a:moveTo>
                  <a:lnTo>
                    <a:pt x="51" y="101"/>
                  </a:lnTo>
                  <a:lnTo>
                    <a:pt x="22" y="97"/>
                  </a:lnTo>
                  <a:lnTo>
                    <a:pt x="0" y="63"/>
                  </a:lnTo>
                  <a:lnTo>
                    <a:pt x="54" y="0"/>
                  </a:lnTo>
                  <a:lnTo>
                    <a:pt x="86" y="14"/>
                  </a:lnTo>
                  <a:lnTo>
                    <a:pt x="82" y="55"/>
                  </a:lnTo>
                  <a:lnTo>
                    <a:pt x="51" y="101"/>
                  </a:lnTo>
                  <a:close/>
                  <a:moveTo>
                    <a:pt x="26" y="90"/>
                  </a:moveTo>
                  <a:lnTo>
                    <a:pt x="26" y="90"/>
                  </a:lnTo>
                  <a:lnTo>
                    <a:pt x="48" y="94"/>
                  </a:lnTo>
                  <a:lnTo>
                    <a:pt x="76" y="52"/>
                  </a:lnTo>
                  <a:lnTo>
                    <a:pt x="79" y="18"/>
                  </a:lnTo>
                  <a:lnTo>
                    <a:pt x="56" y="8"/>
                  </a:lnTo>
                  <a:lnTo>
                    <a:pt x="8" y="64"/>
                  </a:lnTo>
                  <a:lnTo>
                    <a:pt x="26" y="90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2236" y="3030"/>
              <a:ext cx="119" cy="91"/>
            </a:xfrm>
            <a:custGeom>
              <a:avLst/>
              <a:gdLst>
                <a:gd name="T0" fmla="*/ 165 w 197"/>
                <a:gd name="T1" fmla="*/ 126 h 152"/>
                <a:gd name="T2" fmla="*/ 165 w 197"/>
                <a:gd name="T3" fmla="*/ 126 h 152"/>
                <a:gd name="T4" fmla="*/ 155 w 197"/>
                <a:gd name="T5" fmla="*/ 152 h 152"/>
                <a:gd name="T6" fmla="*/ 133 w 197"/>
                <a:gd name="T7" fmla="*/ 146 h 152"/>
                <a:gd name="T8" fmla="*/ 106 w 197"/>
                <a:gd name="T9" fmla="*/ 127 h 152"/>
                <a:gd name="T10" fmla="*/ 84 w 197"/>
                <a:gd name="T11" fmla="*/ 118 h 152"/>
                <a:gd name="T12" fmla="*/ 62 w 197"/>
                <a:gd name="T13" fmla="*/ 124 h 152"/>
                <a:gd name="T14" fmla="*/ 49 w 197"/>
                <a:gd name="T15" fmla="*/ 140 h 152"/>
                <a:gd name="T16" fmla="*/ 38 w 197"/>
                <a:gd name="T17" fmla="*/ 143 h 152"/>
                <a:gd name="T18" fmla="*/ 11 w 197"/>
                <a:gd name="T19" fmla="*/ 147 h 152"/>
                <a:gd name="T20" fmla="*/ 0 w 197"/>
                <a:gd name="T21" fmla="*/ 136 h 152"/>
                <a:gd name="T22" fmla="*/ 12 w 197"/>
                <a:gd name="T23" fmla="*/ 116 h 152"/>
                <a:gd name="T24" fmla="*/ 58 w 197"/>
                <a:gd name="T25" fmla="*/ 110 h 152"/>
                <a:gd name="T26" fmla="*/ 87 w 197"/>
                <a:gd name="T27" fmla="*/ 64 h 152"/>
                <a:gd name="T28" fmla="*/ 104 w 197"/>
                <a:gd name="T29" fmla="*/ 40 h 152"/>
                <a:gd name="T30" fmla="*/ 123 w 197"/>
                <a:gd name="T31" fmla="*/ 9 h 152"/>
                <a:gd name="T32" fmla="*/ 135 w 197"/>
                <a:gd name="T33" fmla="*/ 0 h 152"/>
                <a:gd name="T34" fmla="*/ 158 w 197"/>
                <a:gd name="T35" fmla="*/ 34 h 152"/>
                <a:gd name="T36" fmla="*/ 168 w 197"/>
                <a:gd name="T37" fmla="*/ 43 h 152"/>
                <a:gd name="T38" fmla="*/ 177 w 197"/>
                <a:gd name="T39" fmla="*/ 51 h 152"/>
                <a:gd name="T40" fmla="*/ 197 w 197"/>
                <a:gd name="T41" fmla="*/ 75 h 152"/>
                <a:gd name="T42" fmla="*/ 165 w 197"/>
                <a:gd name="T43" fmla="*/ 12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7" h="152">
                  <a:moveTo>
                    <a:pt x="165" y="126"/>
                  </a:moveTo>
                  <a:lnTo>
                    <a:pt x="165" y="126"/>
                  </a:lnTo>
                  <a:lnTo>
                    <a:pt x="155" y="152"/>
                  </a:lnTo>
                  <a:lnTo>
                    <a:pt x="133" y="146"/>
                  </a:lnTo>
                  <a:lnTo>
                    <a:pt x="106" y="127"/>
                  </a:lnTo>
                  <a:lnTo>
                    <a:pt x="84" y="118"/>
                  </a:lnTo>
                  <a:lnTo>
                    <a:pt x="62" y="124"/>
                  </a:lnTo>
                  <a:lnTo>
                    <a:pt x="49" y="140"/>
                  </a:lnTo>
                  <a:lnTo>
                    <a:pt x="38" y="143"/>
                  </a:lnTo>
                  <a:lnTo>
                    <a:pt x="11" y="147"/>
                  </a:lnTo>
                  <a:lnTo>
                    <a:pt x="0" y="136"/>
                  </a:lnTo>
                  <a:lnTo>
                    <a:pt x="12" y="116"/>
                  </a:lnTo>
                  <a:lnTo>
                    <a:pt x="58" y="110"/>
                  </a:lnTo>
                  <a:lnTo>
                    <a:pt x="87" y="64"/>
                  </a:lnTo>
                  <a:lnTo>
                    <a:pt x="104" y="40"/>
                  </a:lnTo>
                  <a:lnTo>
                    <a:pt x="123" y="9"/>
                  </a:lnTo>
                  <a:lnTo>
                    <a:pt x="135" y="0"/>
                  </a:lnTo>
                  <a:lnTo>
                    <a:pt x="158" y="34"/>
                  </a:lnTo>
                  <a:lnTo>
                    <a:pt x="168" y="43"/>
                  </a:lnTo>
                  <a:lnTo>
                    <a:pt x="177" y="51"/>
                  </a:lnTo>
                  <a:lnTo>
                    <a:pt x="197" y="75"/>
                  </a:lnTo>
                  <a:lnTo>
                    <a:pt x="165" y="12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2" name="Freeform 77"/>
            <p:cNvSpPr>
              <a:spLocks noEditPoints="1"/>
            </p:cNvSpPr>
            <p:nvPr/>
          </p:nvSpPr>
          <p:spPr bwMode="auto">
            <a:xfrm>
              <a:off x="2234" y="3027"/>
              <a:ext cx="123" cy="96"/>
            </a:xfrm>
            <a:custGeom>
              <a:avLst/>
              <a:gdLst>
                <a:gd name="T0" fmla="*/ 161 w 205"/>
                <a:gd name="T1" fmla="*/ 161 h 161"/>
                <a:gd name="T2" fmla="*/ 161 w 205"/>
                <a:gd name="T3" fmla="*/ 161 h 161"/>
                <a:gd name="T4" fmla="*/ 135 w 205"/>
                <a:gd name="T5" fmla="*/ 153 h 161"/>
                <a:gd name="T6" fmla="*/ 109 w 205"/>
                <a:gd name="T7" fmla="*/ 135 h 161"/>
                <a:gd name="T8" fmla="*/ 88 w 205"/>
                <a:gd name="T9" fmla="*/ 126 h 161"/>
                <a:gd name="T10" fmla="*/ 68 w 205"/>
                <a:gd name="T11" fmla="*/ 132 h 161"/>
                <a:gd name="T12" fmla="*/ 55 w 205"/>
                <a:gd name="T13" fmla="*/ 148 h 161"/>
                <a:gd name="T14" fmla="*/ 43 w 205"/>
                <a:gd name="T15" fmla="*/ 151 h 161"/>
                <a:gd name="T16" fmla="*/ 13 w 205"/>
                <a:gd name="T17" fmla="*/ 156 h 161"/>
                <a:gd name="T18" fmla="*/ 0 w 205"/>
                <a:gd name="T19" fmla="*/ 141 h 161"/>
                <a:gd name="T20" fmla="*/ 14 w 205"/>
                <a:gd name="T21" fmla="*/ 118 h 161"/>
                <a:gd name="T22" fmla="*/ 60 w 205"/>
                <a:gd name="T23" fmla="*/ 112 h 161"/>
                <a:gd name="T24" fmla="*/ 88 w 205"/>
                <a:gd name="T25" fmla="*/ 68 h 161"/>
                <a:gd name="T26" fmla="*/ 105 w 205"/>
                <a:gd name="T27" fmla="*/ 43 h 161"/>
                <a:gd name="T28" fmla="*/ 125 w 205"/>
                <a:gd name="T29" fmla="*/ 12 h 161"/>
                <a:gd name="T30" fmla="*/ 140 w 205"/>
                <a:gd name="T31" fmla="*/ 0 h 161"/>
                <a:gd name="T32" fmla="*/ 164 w 205"/>
                <a:gd name="T33" fmla="*/ 37 h 161"/>
                <a:gd name="T34" fmla="*/ 174 w 205"/>
                <a:gd name="T35" fmla="*/ 46 h 161"/>
                <a:gd name="T36" fmla="*/ 183 w 205"/>
                <a:gd name="T37" fmla="*/ 54 h 161"/>
                <a:gd name="T38" fmla="*/ 205 w 205"/>
                <a:gd name="T39" fmla="*/ 80 h 161"/>
                <a:gd name="T40" fmla="*/ 172 w 205"/>
                <a:gd name="T41" fmla="*/ 133 h 161"/>
                <a:gd name="T42" fmla="*/ 161 w 205"/>
                <a:gd name="T43" fmla="*/ 161 h 161"/>
                <a:gd name="T44" fmla="*/ 139 w 205"/>
                <a:gd name="T45" fmla="*/ 147 h 161"/>
                <a:gd name="T46" fmla="*/ 139 w 205"/>
                <a:gd name="T47" fmla="*/ 147 h 161"/>
                <a:gd name="T48" fmla="*/ 157 w 205"/>
                <a:gd name="T49" fmla="*/ 153 h 161"/>
                <a:gd name="T50" fmla="*/ 166 w 205"/>
                <a:gd name="T51" fmla="*/ 130 h 161"/>
                <a:gd name="T52" fmla="*/ 197 w 205"/>
                <a:gd name="T53" fmla="*/ 80 h 161"/>
                <a:gd name="T54" fmla="*/ 179 w 205"/>
                <a:gd name="T55" fmla="*/ 58 h 161"/>
                <a:gd name="T56" fmla="*/ 170 w 205"/>
                <a:gd name="T57" fmla="*/ 51 h 161"/>
                <a:gd name="T58" fmla="*/ 159 w 205"/>
                <a:gd name="T59" fmla="*/ 41 h 161"/>
                <a:gd name="T60" fmla="*/ 138 w 205"/>
                <a:gd name="T61" fmla="*/ 9 h 161"/>
                <a:gd name="T62" fmla="*/ 129 w 205"/>
                <a:gd name="T63" fmla="*/ 16 h 161"/>
                <a:gd name="T64" fmla="*/ 111 w 205"/>
                <a:gd name="T65" fmla="*/ 46 h 161"/>
                <a:gd name="T66" fmla="*/ 93 w 205"/>
                <a:gd name="T67" fmla="*/ 71 h 161"/>
                <a:gd name="T68" fmla="*/ 64 w 205"/>
                <a:gd name="T69" fmla="*/ 118 h 161"/>
                <a:gd name="T70" fmla="*/ 18 w 205"/>
                <a:gd name="T71" fmla="*/ 124 h 161"/>
                <a:gd name="T72" fmla="*/ 8 w 205"/>
                <a:gd name="T73" fmla="*/ 140 h 161"/>
                <a:gd name="T74" fmla="*/ 16 w 205"/>
                <a:gd name="T75" fmla="*/ 149 h 161"/>
                <a:gd name="T76" fmla="*/ 42 w 205"/>
                <a:gd name="T77" fmla="*/ 145 h 161"/>
                <a:gd name="T78" fmla="*/ 51 w 205"/>
                <a:gd name="T79" fmla="*/ 142 h 161"/>
                <a:gd name="T80" fmla="*/ 64 w 205"/>
                <a:gd name="T81" fmla="*/ 126 h 161"/>
                <a:gd name="T82" fmla="*/ 89 w 205"/>
                <a:gd name="T83" fmla="*/ 119 h 161"/>
                <a:gd name="T84" fmla="*/ 112 w 205"/>
                <a:gd name="T85" fmla="*/ 129 h 161"/>
                <a:gd name="T86" fmla="*/ 139 w 205"/>
                <a:gd name="T87" fmla="*/ 14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5" h="161">
                  <a:moveTo>
                    <a:pt x="161" y="161"/>
                  </a:moveTo>
                  <a:lnTo>
                    <a:pt x="161" y="161"/>
                  </a:lnTo>
                  <a:lnTo>
                    <a:pt x="135" y="153"/>
                  </a:lnTo>
                  <a:lnTo>
                    <a:pt x="109" y="135"/>
                  </a:lnTo>
                  <a:lnTo>
                    <a:pt x="88" y="126"/>
                  </a:lnTo>
                  <a:lnTo>
                    <a:pt x="68" y="132"/>
                  </a:lnTo>
                  <a:lnTo>
                    <a:pt x="55" y="148"/>
                  </a:lnTo>
                  <a:lnTo>
                    <a:pt x="43" y="151"/>
                  </a:lnTo>
                  <a:lnTo>
                    <a:pt x="13" y="156"/>
                  </a:lnTo>
                  <a:lnTo>
                    <a:pt x="0" y="141"/>
                  </a:lnTo>
                  <a:lnTo>
                    <a:pt x="14" y="118"/>
                  </a:lnTo>
                  <a:lnTo>
                    <a:pt x="60" y="112"/>
                  </a:lnTo>
                  <a:lnTo>
                    <a:pt x="88" y="68"/>
                  </a:lnTo>
                  <a:lnTo>
                    <a:pt x="105" y="43"/>
                  </a:lnTo>
                  <a:lnTo>
                    <a:pt x="125" y="12"/>
                  </a:lnTo>
                  <a:lnTo>
                    <a:pt x="140" y="0"/>
                  </a:lnTo>
                  <a:lnTo>
                    <a:pt x="164" y="37"/>
                  </a:lnTo>
                  <a:lnTo>
                    <a:pt x="174" y="46"/>
                  </a:lnTo>
                  <a:lnTo>
                    <a:pt x="183" y="54"/>
                  </a:lnTo>
                  <a:lnTo>
                    <a:pt x="205" y="80"/>
                  </a:lnTo>
                  <a:lnTo>
                    <a:pt x="172" y="133"/>
                  </a:lnTo>
                  <a:lnTo>
                    <a:pt x="161" y="161"/>
                  </a:lnTo>
                  <a:close/>
                  <a:moveTo>
                    <a:pt x="139" y="147"/>
                  </a:moveTo>
                  <a:lnTo>
                    <a:pt x="139" y="147"/>
                  </a:lnTo>
                  <a:lnTo>
                    <a:pt x="157" y="153"/>
                  </a:lnTo>
                  <a:lnTo>
                    <a:pt x="166" y="130"/>
                  </a:lnTo>
                  <a:lnTo>
                    <a:pt x="197" y="80"/>
                  </a:lnTo>
                  <a:lnTo>
                    <a:pt x="179" y="58"/>
                  </a:lnTo>
                  <a:lnTo>
                    <a:pt x="170" y="51"/>
                  </a:lnTo>
                  <a:lnTo>
                    <a:pt x="159" y="41"/>
                  </a:lnTo>
                  <a:lnTo>
                    <a:pt x="138" y="9"/>
                  </a:lnTo>
                  <a:lnTo>
                    <a:pt x="129" y="16"/>
                  </a:lnTo>
                  <a:lnTo>
                    <a:pt x="111" y="46"/>
                  </a:lnTo>
                  <a:lnTo>
                    <a:pt x="93" y="71"/>
                  </a:lnTo>
                  <a:lnTo>
                    <a:pt x="64" y="118"/>
                  </a:lnTo>
                  <a:lnTo>
                    <a:pt x="18" y="124"/>
                  </a:lnTo>
                  <a:lnTo>
                    <a:pt x="8" y="140"/>
                  </a:lnTo>
                  <a:lnTo>
                    <a:pt x="16" y="149"/>
                  </a:lnTo>
                  <a:lnTo>
                    <a:pt x="42" y="145"/>
                  </a:lnTo>
                  <a:lnTo>
                    <a:pt x="51" y="142"/>
                  </a:lnTo>
                  <a:lnTo>
                    <a:pt x="64" y="126"/>
                  </a:lnTo>
                  <a:lnTo>
                    <a:pt x="89" y="119"/>
                  </a:lnTo>
                  <a:lnTo>
                    <a:pt x="112" y="129"/>
                  </a:lnTo>
                  <a:lnTo>
                    <a:pt x="139" y="147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3" name="Freeform 78"/>
            <p:cNvSpPr>
              <a:spLocks/>
            </p:cNvSpPr>
            <p:nvPr/>
          </p:nvSpPr>
          <p:spPr bwMode="auto">
            <a:xfrm>
              <a:off x="3971" y="2956"/>
              <a:ext cx="0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3969" y="2954"/>
              <a:ext cx="3" cy="4"/>
            </a:xfrm>
            <a:custGeom>
              <a:avLst/>
              <a:gdLst>
                <a:gd name="T0" fmla="*/ 1 w 5"/>
                <a:gd name="T1" fmla="*/ 0 h 6"/>
                <a:gd name="T2" fmla="*/ 1 w 5"/>
                <a:gd name="T3" fmla="*/ 0 h 6"/>
                <a:gd name="T4" fmla="*/ 1 w 5"/>
                <a:gd name="T5" fmla="*/ 0 h 6"/>
                <a:gd name="T6" fmla="*/ 0 w 5"/>
                <a:gd name="T7" fmla="*/ 0 h 6"/>
                <a:gd name="T8" fmla="*/ 4 w 5"/>
                <a:gd name="T9" fmla="*/ 6 h 6"/>
                <a:gd name="T10" fmla="*/ 5 w 5"/>
                <a:gd name="T11" fmla="*/ 5 h 6"/>
                <a:gd name="T12" fmla="*/ 1 w 5"/>
                <a:gd name="T13" fmla="*/ 0 h 6"/>
                <a:gd name="T14" fmla="*/ 1 w 5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6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4" y="6"/>
                  </a:lnTo>
                  <a:lnTo>
                    <a:pt x="5" y="5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5" name="Freeform 80"/>
            <p:cNvSpPr>
              <a:spLocks/>
            </p:cNvSpPr>
            <p:nvPr/>
          </p:nvSpPr>
          <p:spPr bwMode="auto">
            <a:xfrm>
              <a:off x="4580" y="2466"/>
              <a:ext cx="2313" cy="1647"/>
            </a:xfrm>
            <a:custGeom>
              <a:avLst/>
              <a:gdLst>
                <a:gd name="T0" fmla="*/ 3697 w 3851"/>
                <a:gd name="T1" fmla="*/ 777 h 2741"/>
                <a:gd name="T2" fmla="*/ 3616 w 3851"/>
                <a:gd name="T3" fmla="*/ 1100 h 2741"/>
                <a:gd name="T4" fmla="*/ 3755 w 3851"/>
                <a:gd name="T5" fmla="*/ 1226 h 2741"/>
                <a:gd name="T6" fmla="*/ 3697 w 3851"/>
                <a:gd name="T7" fmla="*/ 1498 h 2741"/>
                <a:gd name="T8" fmla="*/ 3488 w 3851"/>
                <a:gd name="T9" fmla="*/ 1521 h 2741"/>
                <a:gd name="T10" fmla="*/ 3334 w 3851"/>
                <a:gd name="T11" fmla="*/ 1392 h 2741"/>
                <a:gd name="T12" fmla="*/ 3099 w 3851"/>
                <a:gd name="T13" fmla="*/ 1357 h 2741"/>
                <a:gd name="T14" fmla="*/ 2961 w 3851"/>
                <a:gd name="T15" fmla="*/ 1533 h 2741"/>
                <a:gd name="T16" fmla="*/ 2923 w 3851"/>
                <a:gd name="T17" fmla="*/ 1845 h 2741"/>
                <a:gd name="T18" fmla="*/ 3193 w 3851"/>
                <a:gd name="T19" fmla="*/ 1960 h 2741"/>
                <a:gd name="T20" fmla="*/ 3099 w 3851"/>
                <a:gd name="T21" fmla="*/ 2240 h 2741"/>
                <a:gd name="T22" fmla="*/ 3044 w 3851"/>
                <a:gd name="T23" fmla="*/ 2511 h 2741"/>
                <a:gd name="T24" fmla="*/ 2849 w 3851"/>
                <a:gd name="T25" fmla="*/ 2350 h 2741"/>
                <a:gd name="T26" fmla="*/ 2736 w 3851"/>
                <a:gd name="T27" fmla="*/ 2059 h 2741"/>
                <a:gd name="T28" fmla="*/ 2455 w 3851"/>
                <a:gd name="T29" fmla="*/ 2170 h 2741"/>
                <a:gd name="T30" fmla="*/ 2255 w 3851"/>
                <a:gd name="T31" fmla="*/ 2243 h 2741"/>
                <a:gd name="T32" fmla="*/ 2103 w 3851"/>
                <a:gd name="T33" fmla="*/ 2362 h 2741"/>
                <a:gd name="T34" fmla="*/ 1831 w 3851"/>
                <a:gd name="T35" fmla="*/ 2229 h 2741"/>
                <a:gd name="T36" fmla="*/ 1709 w 3851"/>
                <a:gd name="T37" fmla="*/ 1803 h 2741"/>
                <a:gd name="T38" fmla="*/ 1626 w 3851"/>
                <a:gd name="T39" fmla="*/ 1799 h 2741"/>
                <a:gd name="T40" fmla="*/ 1389 w 3851"/>
                <a:gd name="T41" fmla="*/ 1717 h 2741"/>
                <a:gd name="T42" fmla="*/ 1259 w 3851"/>
                <a:gd name="T43" fmla="*/ 1894 h 2741"/>
                <a:gd name="T44" fmla="*/ 1329 w 3851"/>
                <a:gd name="T45" fmla="*/ 2102 h 2741"/>
                <a:gd name="T46" fmla="*/ 1348 w 3851"/>
                <a:gd name="T47" fmla="*/ 2295 h 2741"/>
                <a:gd name="T48" fmla="*/ 1207 w 3851"/>
                <a:gd name="T49" fmla="*/ 2623 h 2741"/>
                <a:gd name="T50" fmla="*/ 1093 w 3851"/>
                <a:gd name="T51" fmla="*/ 2741 h 2741"/>
                <a:gd name="T52" fmla="*/ 912 w 3851"/>
                <a:gd name="T53" fmla="*/ 2486 h 2741"/>
                <a:gd name="T54" fmla="*/ 907 w 3851"/>
                <a:gd name="T55" fmla="*/ 2304 h 2741"/>
                <a:gd name="T56" fmla="*/ 945 w 3851"/>
                <a:gd name="T57" fmla="*/ 2124 h 2741"/>
                <a:gd name="T58" fmla="*/ 853 w 3851"/>
                <a:gd name="T59" fmla="*/ 1812 h 2741"/>
                <a:gd name="T60" fmla="*/ 777 w 3851"/>
                <a:gd name="T61" fmla="*/ 1640 h 2741"/>
                <a:gd name="T62" fmla="*/ 652 w 3851"/>
                <a:gd name="T63" fmla="*/ 1433 h 2741"/>
                <a:gd name="T64" fmla="*/ 559 w 3851"/>
                <a:gd name="T65" fmla="*/ 1462 h 2741"/>
                <a:gd name="T66" fmla="*/ 58 w 3851"/>
                <a:gd name="T67" fmla="*/ 1512 h 2741"/>
                <a:gd name="T68" fmla="*/ 41 w 3851"/>
                <a:gd name="T69" fmla="*/ 1172 h 2741"/>
                <a:gd name="T70" fmla="*/ 268 w 3851"/>
                <a:gd name="T71" fmla="*/ 1058 h 2741"/>
                <a:gd name="T72" fmla="*/ 399 w 3851"/>
                <a:gd name="T73" fmla="*/ 851 h 2741"/>
                <a:gd name="T74" fmla="*/ 737 w 3851"/>
                <a:gd name="T75" fmla="*/ 798 h 2741"/>
                <a:gd name="T76" fmla="*/ 913 w 3851"/>
                <a:gd name="T77" fmla="*/ 613 h 2741"/>
                <a:gd name="T78" fmla="*/ 1123 w 3851"/>
                <a:gd name="T79" fmla="*/ 576 h 2741"/>
                <a:gd name="T80" fmla="*/ 1425 w 3851"/>
                <a:gd name="T81" fmla="*/ 509 h 2741"/>
                <a:gd name="T82" fmla="*/ 1672 w 3851"/>
                <a:gd name="T83" fmla="*/ 550 h 2741"/>
                <a:gd name="T84" fmla="*/ 1789 w 3851"/>
                <a:gd name="T85" fmla="*/ 334 h 2741"/>
                <a:gd name="T86" fmla="*/ 1753 w 3851"/>
                <a:gd name="T87" fmla="*/ 144 h 2741"/>
                <a:gd name="T88" fmla="*/ 1824 w 3851"/>
                <a:gd name="T89" fmla="*/ 0 h 2741"/>
                <a:gd name="T90" fmla="*/ 2041 w 3851"/>
                <a:gd name="T91" fmla="*/ 7 h 2741"/>
                <a:gd name="T92" fmla="*/ 2494 w 3851"/>
                <a:gd name="T93" fmla="*/ 104 h 2741"/>
                <a:gd name="T94" fmla="*/ 2535 w 3851"/>
                <a:gd name="T95" fmla="*/ 370 h 2741"/>
                <a:gd name="T96" fmla="*/ 2804 w 3851"/>
                <a:gd name="T97" fmla="*/ 475 h 2741"/>
                <a:gd name="T98" fmla="*/ 2988 w 3851"/>
                <a:gd name="T99" fmla="*/ 604 h 2741"/>
                <a:gd name="T100" fmla="*/ 3203 w 3851"/>
                <a:gd name="T101" fmla="*/ 559 h 2741"/>
                <a:gd name="T102" fmla="*/ 3402 w 3851"/>
                <a:gd name="T103" fmla="*/ 385 h 2741"/>
                <a:gd name="T104" fmla="*/ 3676 w 3851"/>
                <a:gd name="T105" fmla="*/ 212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51" h="2741">
                  <a:moveTo>
                    <a:pt x="3758" y="481"/>
                  </a:moveTo>
                  <a:lnTo>
                    <a:pt x="3758" y="481"/>
                  </a:lnTo>
                  <a:lnTo>
                    <a:pt x="3785" y="594"/>
                  </a:lnTo>
                  <a:lnTo>
                    <a:pt x="3782" y="661"/>
                  </a:lnTo>
                  <a:lnTo>
                    <a:pt x="3753" y="734"/>
                  </a:lnTo>
                  <a:lnTo>
                    <a:pt x="3697" y="777"/>
                  </a:lnTo>
                  <a:lnTo>
                    <a:pt x="3731" y="830"/>
                  </a:lnTo>
                  <a:lnTo>
                    <a:pt x="3735" y="884"/>
                  </a:lnTo>
                  <a:lnTo>
                    <a:pt x="3649" y="951"/>
                  </a:lnTo>
                  <a:lnTo>
                    <a:pt x="3689" y="993"/>
                  </a:lnTo>
                  <a:lnTo>
                    <a:pt x="3673" y="1037"/>
                  </a:lnTo>
                  <a:lnTo>
                    <a:pt x="3616" y="1100"/>
                  </a:lnTo>
                  <a:lnTo>
                    <a:pt x="3637" y="1134"/>
                  </a:lnTo>
                  <a:lnTo>
                    <a:pt x="3641" y="1188"/>
                  </a:lnTo>
                  <a:lnTo>
                    <a:pt x="3651" y="1205"/>
                  </a:lnTo>
                  <a:lnTo>
                    <a:pt x="3659" y="1238"/>
                  </a:lnTo>
                  <a:lnTo>
                    <a:pt x="3672" y="1240"/>
                  </a:lnTo>
                  <a:lnTo>
                    <a:pt x="3755" y="1226"/>
                  </a:lnTo>
                  <a:lnTo>
                    <a:pt x="3851" y="1305"/>
                  </a:lnTo>
                  <a:lnTo>
                    <a:pt x="3841" y="1407"/>
                  </a:lnTo>
                  <a:lnTo>
                    <a:pt x="3821" y="1522"/>
                  </a:lnTo>
                  <a:lnTo>
                    <a:pt x="3796" y="1532"/>
                  </a:lnTo>
                  <a:lnTo>
                    <a:pt x="3774" y="1558"/>
                  </a:lnTo>
                  <a:lnTo>
                    <a:pt x="3697" y="1498"/>
                  </a:lnTo>
                  <a:lnTo>
                    <a:pt x="3664" y="1526"/>
                  </a:lnTo>
                  <a:lnTo>
                    <a:pt x="3616" y="1499"/>
                  </a:lnTo>
                  <a:lnTo>
                    <a:pt x="3580" y="1494"/>
                  </a:lnTo>
                  <a:lnTo>
                    <a:pt x="3541" y="1534"/>
                  </a:lnTo>
                  <a:lnTo>
                    <a:pt x="3513" y="1508"/>
                  </a:lnTo>
                  <a:lnTo>
                    <a:pt x="3488" y="1521"/>
                  </a:lnTo>
                  <a:lnTo>
                    <a:pt x="3440" y="1509"/>
                  </a:lnTo>
                  <a:lnTo>
                    <a:pt x="3431" y="1454"/>
                  </a:lnTo>
                  <a:lnTo>
                    <a:pt x="3393" y="1433"/>
                  </a:lnTo>
                  <a:lnTo>
                    <a:pt x="3361" y="1454"/>
                  </a:lnTo>
                  <a:lnTo>
                    <a:pt x="3340" y="1434"/>
                  </a:lnTo>
                  <a:lnTo>
                    <a:pt x="3334" y="1392"/>
                  </a:lnTo>
                  <a:lnTo>
                    <a:pt x="3362" y="1329"/>
                  </a:lnTo>
                  <a:lnTo>
                    <a:pt x="3336" y="1300"/>
                  </a:lnTo>
                  <a:lnTo>
                    <a:pt x="3319" y="1262"/>
                  </a:lnTo>
                  <a:lnTo>
                    <a:pt x="3274" y="1318"/>
                  </a:lnTo>
                  <a:lnTo>
                    <a:pt x="3227" y="1293"/>
                  </a:lnTo>
                  <a:lnTo>
                    <a:pt x="3099" y="1357"/>
                  </a:lnTo>
                  <a:lnTo>
                    <a:pt x="3038" y="1350"/>
                  </a:lnTo>
                  <a:lnTo>
                    <a:pt x="3027" y="1378"/>
                  </a:lnTo>
                  <a:lnTo>
                    <a:pt x="3038" y="1424"/>
                  </a:lnTo>
                  <a:lnTo>
                    <a:pt x="2995" y="1449"/>
                  </a:lnTo>
                  <a:lnTo>
                    <a:pt x="2984" y="1498"/>
                  </a:lnTo>
                  <a:lnTo>
                    <a:pt x="2961" y="1533"/>
                  </a:lnTo>
                  <a:lnTo>
                    <a:pt x="2924" y="1558"/>
                  </a:lnTo>
                  <a:lnTo>
                    <a:pt x="2944" y="1616"/>
                  </a:lnTo>
                  <a:lnTo>
                    <a:pt x="2924" y="1655"/>
                  </a:lnTo>
                  <a:lnTo>
                    <a:pt x="2927" y="1752"/>
                  </a:lnTo>
                  <a:lnTo>
                    <a:pt x="2946" y="1785"/>
                  </a:lnTo>
                  <a:lnTo>
                    <a:pt x="2923" y="1845"/>
                  </a:lnTo>
                  <a:lnTo>
                    <a:pt x="2927" y="1861"/>
                  </a:lnTo>
                  <a:lnTo>
                    <a:pt x="2960" y="1866"/>
                  </a:lnTo>
                  <a:lnTo>
                    <a:pt x="2969" y="1900"/>
                  </a:lnTo>
                  <a:lnTo>
                    <a:pt x="3012" y="1922"/>
                  </a:lnTo>
                  <a:lnTo>
                    <a:pt x="3119" y="1888"/>
                  </a:lnTo>
                  <a:lnTo>
                    <a:pt x="3193" y="1960"/>
                  </a:lnTo>
                  <a:lnTo>
                    <a:pt x="3186" y="2026"/>
                  </a:lnTo>
                  <a:lnTo>
                    <a:pt x="3116" y="2052"/>
                  </a:lnTo>
                  <a:lnTo>
                    <a:pt x="3115" y="2104"/>
                  </a:lnTo>
                  <a:lnTo>
                    <a:pt x="3079" y="2130"/>
                  </a:lnTo>
                  <a:lnTo>
                    <a:pt x="3073" y="2188"/>
                  </a:lnTo>
                  <a:lnTo>
                    <a:pt x="3099" y="2240"/>
                  </a:lnTo>
                  <a:lnTo>
                    <a:pt x="3146" y="2283"/>
                  </a:lnTo>
                  <a:lnTo>
                    <a:pt x="3171" y="2306"/>
                  </a:lnTo>
                  <a:lnTo>
                    <a:pt x="3232" y="2411"/>
                  </a:lnTo>
                  <a:lnTo>
                    <a:pt x="3170" y="2497"/>
                  </a:lnTo>
                  <a:lnTo>
                    <a:pt x="3123" y="2519"/>
                  </a:lnTo>
                  <a:lnTo>
                    <a:pt x="3044" y="2511"/>
                  </a:lnTo>
                  <a:lnTo>
                    <a:pt x="3013" y="2543"/>
                  </a:lnTo>
                  <a:lnTo>
                    <a:pt x="2960" y="2509"/>
                  </a:lnTo>
                  <a:lnTo>
                    <a:pt x="2989" y="2450"/>
                  </a:lnTo>
                  <a:lnTo>
                    <a:pt x="2978" y="2393"/>
                  </a:lnTo>
                  <a:lnTo>
                    <a:pt x="2921" y="2365"/>
                  </a:lnTo>
                  <a:lnTo>
                    <a:pt x="2849" y="2350"/>
                  </a:lnTo>
                  <a:lnTo>
                    <a:pt x="2843" y="2314"/>
                  </a:lnTo>
                  <a:lnTo>
                    <a:pt x="2859" y="2263"/>
                  </a:lnTo>
                  <a:lnTo>
                    <a:pt x="2812" y="2220"/>
                  </a:lnTo>
                  <a:lnTo>
                    <a:pt x="2846" y="2146"/>
                  </a:lnTo>
                  <a:lnTo>
                    <a:pt x="2759" y="2061"/>
                  </a:lnTo>
                  <a:lnTo>
                    <a:pt x="2736" y="2059"/>
                  </a:lnTo>
                  <a:lnTo>
                    <a:pt x="2694" y="2091"/>
                  </a:lnTo>
                  <a:lnTo>
                    <a:pt x="2653" y="2057"/>
                  </a:lnTo>
                  <a:lnTo>
                    <a:pt x="2610" y="2078"/>
                  </a:lnTo>
                  <a:lnTo>
                    <a:pt x="2575" y="2112"/>
                  </a:lnTo>
                  <a:lnTo>
                    <a:pt x="2496" y="2124"/>
                  </a:lnTo>
                  <a:lnTo>
                    <a:pt x="2455" y="2170"/>
                  </a:lnTo>
                  <a:lnTo>
                    <a:pt x="2398" y="2187"/>
                  </a:lnTo>
                  <a:lnTo>
                    <a:pt x="2369" y="2206"/>
                  </a:lnTo>
                  <a:lnTo>
                    <a:pt x="2297" y="2160"/>
                  </a:lnTo>
                  <a:lnTo>
                    <a:pt x="2268" y="2191"/>
                  </a:lnTo>
                  <a:lnTo>
                    <a:pt x="2279" y="2215"/>
                  </a:lnTo>
                  <a:lnTo>
                    <a:pt x="2255" y="2243"/>
                  </a:lnTo>
                  <a:lnTo>
                    <a:pt x="2280" y="2285"/>
                  </a:lnTo>
                  <a:lnTo>
                    <a:pt x="2258" y="2302"/>
                  </a:lnTo>
                  <a:lnTo>
                    <a:pt x="2255" y="2337"/>
                  </a:lnTo>
                  <a:lnTo>
                    <a:pt x="2197" y="2341"/>
                  </a:lnTo>
                  <a:lnTo>
                    <a:pt x="2173" y="2312"/>
                  </a:lnTo>
                  <a:lnTo>
                    <a:pt x="2103" y="2362"/>
                  </a:lnTo>
                  <a:lnTo>
                    <a:pt x="2057" y="2362"/>
                  </a:lnTo>
                  <a:lnTo>
                    <a:pt x="2023" y="2340"/>
                  </a:lnTo>
                  <a:lnTo>
                    <a:pt x="1978" y="2342"/>
                  </a:lnTo>
                  <a:lnTo>
                    <a:pt x="1920" y="2309"/>
                  </a:lnTo>
                  <a:lnTo>
                    <a:pt x="1902" y="2324"/>
                  </a:lnTo>
                  <a:lnTo>
                    <a:pt x="1831" y="2229"/>
                  </a:lnTo>
                  <a:lnTo>
                    <a:pt x="1785" y="2131"/>
                  </a:lnTo>
                  <a:lnTo>
                    <a:pt x="1715" y="2099"/>
                  </a:lnTo>
                  <a:lnTo>
                    <a:pt x="1730" y="2059"/>
                  </a:lnTo>
                  <a:lnTo>
                    <a:pt x="1714" y="1988"/>
                  </a:lnTo>
                  <a:lnTo>
                    <a:pt x="1697" y="1966"/>
                  </a:lnTo>
                  <a:lnTo>
                    <a:pt x="1709" y="1803"/>
                  </a:lnTo>
                  <a:lnTo>
                    <a:pt x="1689" y="1779"/>
                  </a:lnTo>
                  <a:lnTo>
                    <a:pt x="1710" y="1750"/>
                  </a:lnTo>
                  <a:lnTo>
                    <a:pt x="1711" y="1697"/>
                  </a:lnTo>
                  <a:lnTo>
                    <a:pt x="1643" y="1730"/>
                  </a:lnTo>
                  <a:lnTo>
                    <a:pt x="1631" y="1751"/>
                  </a:lnTo>
                  <a:lnTo>
                    <a:pt x="1626" y="1799"/>
                  </a:lnTo>
                  <a:lnTo>
                    <a:pt x="1604" y="1825"/>
                  </a:lnTo>
                  <a:lnTo>
                    <a:pt x="1557" y="1807"/>
                  </a:lnTo>
                  <a:lnTo>
                    <a:pt x="1509" y="1740"/>
                  </a:lnTo>
                  <a:lnTo>
                    <a:pt x="1520" y="1714"/>
                  </a:lnTo>
                  <a:lnTo>
                    <a:pt x="1497" y="1698"/>
                  </a:lnTo>
                  <a:lnTo>
                    <a:pt x="1389" y="1717"/>
                  </a:lnTo>
                  <a:lnTo>
                    <a:pt x="1349" y="1746"/>
                  </a:lnTo>
                  <a:lnTo>
                    <a:pt x="1329" y="1749"/>
                  </a:lnTo>
                  <a:lnTo>
                    <a:pt x="1311" y="1777"/>
                  </a:lnTo>
                  <a:lnTo>
                    <a:pt x="1324" y="1848"/>
                  </a:lnTo>
                  <a:lnTo>
                    <a:pt x="1295" y="1882"/>
                  </a:lnTo>
                  <a:lnTo>
                    <a:pt x="1259" y="1894"/>
                  </a:lnTo>
                  <a:lnTo>
                    <a:pt x="1266" y="1942"/>
                  </a:lnTo>
                  <a:lnTo>
                    <a:pt x="1328" y="1987"/>
                  </a:lnTo>
                  <a:lnTo>
                    <a:pt x="1333" y="2022"/>
                  </a:lnTo>
                  <a:lnTo>
                    <a:pt x="1323" y="2051"/>
                  </a:lnTo>
                  <a:lnTo>
                    <a:pt x="1342" y="2083"/>
                  </a:lnTo>
                  <a:lnTo>
                    <a:pt x="1329" y="2102"/>
                  </a:lnTo>
                  <a:lnTo>
                    <a:pt x="1326" y="2134"/>
                  </a:lnTo>
                  <a:lnTo>
                    <a:pt x="1335" y="2159"/>
                  </a:lnTo>
                  <a:lnTo>
                    <a:pt x="1369" y="2169"/>
                  </a:lnTo>
                  <a:lnTo>
                    <a:pt x="1366" y="2230"/>
                  </a:lnTo>
                  <a:lnTo>
                    <a:pt x="1370" y="2284"/>
                  </a:lnTo>
                  <a:lnTo>
                    <a:pt x="1348" y="2295"/>
                  </a:lnTo>
                  <a:lnTo>
                    <a:pt x="1336" y="2342"/>
                  </a:lnTo>
                  <a:lnTo>
                    <a:pt x="1279" y="2442"/>
                  </a:lnTo>
                  <a:lnTo>
                    <a:pt x="1276" y="2501"/>
                  </a:lnTo>
                  <a:lnTo>
                    <a:pt x="1273" y="2548"/>
                  </a:lnTo>
                  <a:lnTo>
                    <a:pt x="1220" y="2558"/>
                  </a:lnTo>
                  <a:lnTo>
                    <a:pt x="1207" y="2623"/>
                  </a:lnTo>
                  <a:lnTo>
                    <a:pt x="1181" y="2625"/>
                  </a:lnTo>
                  <a:lnTo>
                    <a:pt x="1166" y="2713"/>
                  </a:lnTo>
                  <a:lnTo>
                    <a:pt x="1137" y="2738"/>
                  </a:lnTo>
                  <a:lnTo>
                    <a:pt x="1121" y="2740"/>
                  </a:lnTo>
                  <a:lnTo>
                    <a:pt x="1109" y="2740"/>
                  </a:lnTo>
                  <a:lnTo>
                    <a:pt x="1093" y="2741"/>
                  </a:lnTo>
                  <a:lnTo>
                    <a:pt x="1051" y="2715"/>
                  </a:lnTo>
                  <a:lnTo>
                    <a:pt x="1007" y="2650"/>
                  </a:lnTo>
                  <a:lnTo>
                    <a:pt x="943" y="2615"/>
                  </a:lnTo>
                  <a:lnTo>
                    <a:pt x="940" y="2611"/>
                  </a:lnTo>
                  <a:lnTo>
                    <a:pt x="906" y="2545"/>
                  </a:lnTo>
                  <a:lnTo>
                    <a:pt x="912" y="2486"/>
                  </a:lnTo>
                  <a:lnTo>
                    <a:pt x="914" y="2468"/>
                  </a:lnTo>
                  <a:lnTo>
                    <a:pt x="914" y="2463"/>
                  </a:lnTo>
                  <a:lnTo>
                    <a:pt x="883" y="2422"/>
                  </a:lnTo>
                  <a:lnTo>
                    <a:pt x="865" y="2371"/>
                  </a:lnTo>
                  <a:lnTo>
                    <a:pt x="885" y="2339"/>
                  </a:lnTo>
                  <a:lnTo>
                    <a:pt x="907" y="2304"/>
                  </a:lnTo>
                  <a:lnTo>
                    <a:pt x="887" y="2276"/>
                  </a:lnTo>
                  <a:lnTo>
                    <a:pt x="886" y="2250"/>
                  </a:lnTo>
                  <a:lnTo>
                    <a:pt x="893" y="2217"/>
                  </a:lnTo>
                  <a:lnTo>
                    <a:pt x="898" y="2216"/>
                  </a:lnTo>
                  <a:lnTo>
                    <a:pt x="938" y="2195"/>
                  </a:lnTo>
                  <a:lnTo>
                    <a:pt x="945" y="2124"/>
                  </a:lnTo>
                  <a:lnTo>
                    <a:pt x="928" y="2078"/>
                  </a:lnTo>
                  <a:lnTo>
                    <a:pt x="960" y="2004"/>
                  </a:lnTo>
                  <a:lnTo>
                    <a:pt x="922" y="1932"/>
                  </a:lnTo>
                  <a:lnTo>
                    <a:pt x="940" y="1860"/>
                  </a:lnTo>
                  <a:lnTo>
                    <a:pt x="904" y="1807"/>
                  </a:lnTo>
                  <a:lnTo>
                    <a:pt x="853" y="1812"/>
                  </a:lnTo>
                  <a:lnTo>
                    <a:pt x="828" y="1796"/>
                  </a:lnTo>
                  <a:lnTo>
                    <a:pt x="820" y="1768"/>
                  </a:lnTo>
                  <a:lnTo>
                    <a:pt x="822" y="1761"/>
                  </a:lnTo>
                  <a:lnTo>
                    <a:pt x="786" y="1714"/>
                  </a:lnTo>
                  <a:lnTo>
                    <a:pt x="778" y="1658"/>
                  </a:lnTo>
                  <a:lnTo>
                    <a:pt x="777" y="1640"/>
                  </a:lnTo>
                  <a:lnTo>
                    <a:pt x="789" y="1543"/>
                  </a:lnTo>
                  <a:lnTo>
                    <a:pt x="825" y="1489"/>
                  </a:lnTo>
                  <a:lnTo>
                    <a:pt x="803" y="1439"/>
                  </a:lnTo>
                  <a:lnTo>
                    <a:pt x="743" y="1406"/>
                  </a:lnTo>
                  <a:lnTo>
                    <a:pt x="686" y="1433"/>
                  </a:lnTo>
                  <a:lnTo>
                    <a:pt x="652" y="1433"/>
                  </a:lnTo>
                  <a:lnTo>
                    <a:pt x="656" y="1386"/>
                  </a:lnTo>
                  <a:lnTo>
                    <a:pt x="642" y="1351"/>
                  </a:lnTo>
                  <a:lnTo>
                    <a:pt x="610" y="1384"/>
                  </a:lnTo>
                  <a:lnTo>
                    <a:pt x="569" y="1373"/>
                  </a:lnTo>
                  <a:lnTo>
                    <a:pt x="535" y="1392"/>
                  </a:lnTo>
                  <a:lnTo>
                    <a:pt x="559" y="1462"/>
                  </a:lnTo>
                  <a:lnTo>
                    <a:pt x="530" y="1492"/>
                  </a:lnTo>
                  <a:lnTo>
                    <a:pt x="381" y="1557"/>
                  </a:lnTo>
                  <a:lnTo>
                    <a:pt x="283" y="1546"/>
                  </a:lnTo>
                  <a:lnTo>
                    <a:pt x="210" y="1522"/>
                  </a:lnTo>
                  <a:lnTo>
                    <a:pt x="103" y="1533"/>
                  </a:lnTo>
                  <a:lnTo>
                    <a:pt x="58" y="1512"/>
                  </a:lnTo>
                  <a:lnTo>
                    <a:pt x="58" y="1403"/>
                  </a:lnTo>
                  <a:lnTo>
                    <a:pt x="0" y="1345"/>
                  </a:lnTo>
                  <a:lnTo>
                    <a:pt x="6" y="1301"/>
                  </a:lnTo>
                  <a:lnTo>
                    <a:pt x="55" y="1257"/>
                  </a:lnTo>
                  <a:lnTo>
                    <a:pt x="44" y="1219"/>
                  </a:lnTo>
                  <a:lnTo>
                    <a:pt x="41" y="1172"/>
                  </a:lnTo>
                  <a:lnTo>
                    <a:pt x="79" y="1136"/>
                  </a:lnTo>
                  <a:lnTo>
                    <a:pt x="115" y="1141"/>
                  </a:lnTo>
                  <a:lnTo>
                    <a:pt x="187" y="1099"/>
                  </a:lnTo>
                  <a:lnTo>
                    <a:pt x="196" y="1037"/>
                  </a:lnTo>
                  <a:lnTo>
                    <a:pt x="226" y="1015"/>
                  </a:lnTo>
                  <a:lnTo>
                    <a:pt x="268" y="1058"/>
                  </a:lnTo>
                  <a:lnTo>
                    <a:pt x="319" y="1035"/>
                  </a:lnTo>
                  <a:lnTo>
                    <a:pt x="344" y="948"/>
                  </a:lnTo>
                  <a:lnTo>
                    <a:pt x="374" y="936"/>
                  </a:lnTo>
                  <a:lnTo>
                    <a:pt x="359" y="881"/>
                  </a:lnTo>
                  <a:lnTo>
                    <a:pt x="362" y="858"/>
                  </a:lnTo>
                  <a:lnTo>
                    <a:pt x="399" y="851"/>
                  </a:lnTo>
                  <a:lnTo>
                    <a:pt x="463" y="793"/>
                  </a:lnTo>
                  <a:lnTo>
                    <a:pt x="506" y="793"/>
                  </a:lnTo>
                  <a:lnTo>
                    <a:pt x="541" y="801"/>
                  </a:lnTo>
                  <a:lnTo>
                    <a:pt x="570" y="846"/>
                  </a:lnTo>
                  <a:lnTo>
                    <a:pt x="629" y="816"/>
                  </a:lnTo>
                  <a:lnTo>
                    <a:pt x="737" y="798"/>
                  </a:lnTo>
                  <a:lnTo>
                    <a:pt x="789" y="724"/>
                  </a:lnTo>
                  <a:lnTo>
                    <a:pt x="810" y="632"/>
                  </a:lnTo>
                  <a:lnTo>
                    <a:pt x="826" y="612"/>
                  </a:lnTo>
                  <a:lnTo>
                    <a:pt x="850" y="601"/>
                  </a:lnTo>
                  <a:lnTo>
                    <a:pt x="851" y="602"/>
                  </a:lnTo>
                  <a:lnTo>
                    <a:pt x="913" y="613"/>
                  </a:lnTo>
                  <a:lnTo>
                    <a:pt x="948" y="674"/>
                  </a:lnTo>
                  <a:lnTo>
                    <a:pt x="996" y="643"/>
                  </a:lnTo>
                  <a:lnTo>
                    <a:pt x="1005" y="630"/>
                  </a:lnTo>
                  <a:lnTo>
                    <a:pt x="1025" y="594"/>
                  </a:lnTo>
                  <a:lnTo>
                    <a:pt x="1040" y="576"/>
                  </a:lnTo>
                  <a:lnTo>
                    <a:pt x="1123" y="576"/>
                  </a:lnTo>
                  <a:lnTo>
                    <a:pt x="1158" y="543"/>
                  </a:lnTo>
                  <a:lnTo>
                    <a:pt x="1187" y="495"/>
                  </a:lnTo>
                  <a:lnTo>
                    <a:pt x="1231" y="467"/>
                  </a:lnTo>
                  <a:lnTo>
                    <a:pt x="1267" y="492"/>
                  </a:lnTo>
                  <a:lnTo>
                    <a:pt x="1324" y="488"/>
                  </a:lnTo>
                  <a:lnTo>
                    <a:pt x="1425" y="509"/>
                  </a:lnTo>
                  <a:lnTo>
                    <a:pt x="1495" y="517"/>
                  </a:lnTo>
                  <a:lnTo>
                    <a:pt x="1577" y="519"/>
                  </a:lnTo>
                  <a:lnTo>
                    <a:pt x="1582" y="524"/>
                  </a:lnTo>
                  <a:lnTo>
                    <a:pt x="1638" y="575"/>
                  </a:lnTo>
                  <a:lnTo>
                    <a:pt x="1646" y="583"/>
                  </a:lnTo>
                  <a:lnTo>
                    <a:pt x="1672" y="550"/>
                  </a:lnTo>
                  <a:lnTo>
                    <a:pt x="1687" y="534"/>
                  </a:lnTo>
                  <a:lnTo>
                    <a:pt x="1685" y="506"/>
                  </a:lnTo>
                  <a:lnTo>
                    <a:pt x="1711" y="475"/>
                  </a:lnTo>
                  <a:lnTo>
                    <a:pt x="1744" y="368"/>
                  </a:lnTo>
                  <a:lnTo>
                    <a:pt x="1750" y="341"/>
                  </a:lnTo>
                  <a:lnTo>
                    <a:pt x="1789" y="334"/>
                  </a:lnTo>
                  <a:lnTo>
                    <a:pt x="1799" y="282"/>
                  </a:lnTo>
                  <a:lnTo>
                    <a:pt x="1843" y="269"/>
                  </a:lnTo>
                  <a:lnTo>
                    <a:pt x="1839" y="263"/>
                  </a:lnTo>
                  <a:lnTo>
                    <a:pt x="1792" y="201"/>
                  </a:lnTo>
                  <a:lnTo>
                    <a:pt x="1767" y="168"/>
                  </a:lnTo>
                  <a:lnTo>
                    <a:pt x="1753" y="144"/>
                  </a:lnTo>
                  <a:lnTo>
                    <a:pt x="1727" y="98"/>
                  </a:lnTo>
                  <a:lnTo>
                    <a:pt x="1712" y="78"/>
                  </a:lnTo>
                  <a:lnTo>
                    <a:pt x="1695" y="52"/>
                  </a:lnTo>
                  <a:lnTo>
                    <a:pt x="1693" y="44"/>
                  </a:lnTo>
                  <a:lnTo>
                    <a:pt x="1805" y="7"/>
                  </a:lnTo>
                  <a:lnTo>
                    <a:pt x="1824" y="0"/>
                  </a:lnTo>
                  <a:lnTo>
                    <a:pt x="1861" y="49"/>
                  </a:lnTo>
                  <a:lnTo>
                    <a:pt x="1922" y="20"/>
                  </a:lnTo>
                  <a:lnTo>
                    <a:pt x="1957" y="5"/>
                  </a:lnTo>
                  <a:lnTo>
                    <a:pt x="1980" y="16"/>
                  </a:lnTo>
                  <a:lnTo>
                    <a:pt x="2019" y="32"/>
                  </a:lnTo>
                  <a:lnTo>
                    <a:pt x="2041" y="7"/>
                  </a:lnTo>
                  <a:lnTo>
                    <a:pt x="2114" y="0"/>
                  </a:lnTo>
                  <a:lnTo>
                    <a:pt x="2182" y="43"/>
                  </a:lnTo>
                  <a:lnTo>
                    <a:pt x="2330" y="63"/>
                  </a:lnTo>
                  <a:lnTo>
                    <a:pt x="2433" y="137"/>
                  </a:lnTo>
                  <a:lnTo>
                    <a:pt x="2473" y="122"/>
                  </a:lnTo>
                  <a:lnTo>
                    <a:pt x="2494" y="104"/>
                  </a:lnTo>
                  <a:lnTo>
                    <a:pt x="2536" y="123"/>
                  </a:lnTo>
                  <a:lnTo>
                    <a:pt x="2516" y="149"/>
                  </a:lnTo>
                  <a:lnTo>
                    <a:pt x="2555" y="196"/>
                  </a:lnTo>
                  <a:lnTo>
                    <a:pt x="2521" y="290"/>
                  </a:lnTo>
                  <a:lnTo>
                    <a:pt x="2535" y="308"/>
                  </a:lnTo>
                  <a:lnTo>
                    <a:pt x="2535" y="370"/>
                  </a:lnTo>
                  <a:lnTo>
                    <a:pt x="2619" y="411"/>
                  </a:lnTo>
                  <a:lnTo>
                    <a:pt x="2645" y="428"/>
                  </a:lnTo>
                  <a:lnTo>
                    <a:pt x="2672" y="437"/>
                  </a:lnTo>
                  <a:lnTo>
                    <a:pt x="2732" y="428"/>
                  </a:lnTo>
                  <a:lnTo>
                    <a:pt x="2766" y="464"/>
                  </a:lnTo>
                  <a:lnTo>
                    <a:pt x="2804" y="475"/>
                  </a:lnTo>
                  <a:lnTo>
                    <a:pt x="2828" y="466"/>
                  </a:lnTo>
                  <a:lnTo>
                    <a:pt x="2876" y="513"/>
                  </a:lnTo>
                  <a:lnTo>
                    <a:pt x="2897" y="547"/>
                  </a:lnTo>
                  <a:lnTo>
                    <a:pt x="2907" y="579"/>
                  </a:lnTo>
                  <a:lnTo>
                    <a:pt x="2979" y="580"/>
                  </a:lnTo>
                  <a:lnTo>
                    <a:pt x="2988" y="604"/>
                  </a:lnTo>
                  <a:lnTo>
                    <a:pt x="3003" y="622"/>
                  </a:lnTo>
                  <a:lnTo>
                    <a:pt x="3020" y="643"/>
                  </a:lnTo>
                  <a:lnTo>
                    <a:pt x="3051" y="622"/>
                  </a:lnTo>
                  <a:lnTo>
                    <a:pt x="3130" y="620"/>
                  </a:lnTo>
                  <a:lnTo>
                    <a:pt x="3174" y="584"/>
                  </a:lnTo>
                  <a:lnTo>
                    <a:pt x="3203" y="559"/>
                  </a:lnTo>
                  <a:lnTo>
                    <a:pt x="3283" y="548"/>
                  </a:lnTo>
                  <a:lnTo>
                    <a:pt x="3269" y="468"/>
                  </a:lnTo>
                  <a:lnTo>
                    <a:pt x="3284" y="439"/>
                  </a:lnTo>
                  <a:lnTo>
                    <a:pt x="3294" y="361"/>
                  </a:lnTo>
                  <a:lnTo>
                    <a:pt x="3329" y="364"/>
                  </a:lnTo>
                  <a:lnTo>
                    <a:pt x="3402" y="385"/>
                  </a:lnTo>
                  <a:lnTo>
                    <a:pt x="3452" y="374"/>
                  </a:lnTo>
                  <a:lnTo>
                    <a:pt x="3432" y="305"/>
                  </a:lnTo>
                  <a:lnTo>
                    <a:pt x="3473" y="285"/>
                  </a:lnTo>
                  <a:lnTo>
                    <a:pt x="3498" y="170"/>
                  </a:lnTo>
                  <a:lnTo>
                    <a:pt x="3613" y="142"/>
                  </a:lnTo>
                  <a:lnTo>
                    <a:pt x="3676" y="212"/>
                  </a:lnTo>
                  <a:lnTo>
                    <a:pt x="3671" y="256"/>
                  </a:lnTo>
                  <a:lnTo>
                    <a:pt x="3795" y="318"/>
                  </a:lnTo>
                  <a:lnTo>
                    <a:pt x="3758" y="481"/>
                  </a:lnTo>
                  <a:lnTo>
                    <a:pt x="3758" y="48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6" name="Freeform 81"/>
            <p:cNvSpPr>
              <a:spLocks noEditPoints="1"/>
            </p:cNvSpPr>
            <p:nvPr/>
          </p:nvSpPr>
          <p:spPr bwMode="auto">
            <a:xfrm>
              <a:off x="4577" y="2464"/>
              <a:ext cx="2318" cy="1651"/>
            </a:xfrm>
            <a:custGeom>
              <a:avLst/>
              <a:gdLst>
                <a:gd name="T0" fmla="*/ 1800 w 3858"/>
                <a:gd name="T1" fmla="*/ 284 h 2749"/>
                <a:gd name="T2" fmla="*/ 1582 w 3858"/>
                <a:gd name="T3" fmla="*/ 520 h 2749"/>
                <a:gd name="T4" fmla="*/ 1043 w 3858"/>
                <a:gd name="T5" fmla="*/ 576 h 2749"/>
                <a:gd name="T6" fmla="*/ 790 w 3858"/>
                <a:gd name="T7" fmla="*/ 727 h 2749"/>
                <a:gd name="T8" fmla="*/ 374 w 3858"/>
                <a:gd name="T9" fmla="*/ 938 h 2749"/>
                <a:gd name="T10" fmla="*/ 45 w 3858"/>
                <a:gd name="T11" fmla="*/ 1224 h 2749"/>
                <a:gd name="T12" fmla="*/ 385 w 3858"/>
                <a:gd name="T13" fmla="*/ 1564 h 2749"/>
                <a:gd name="T14" fmla="*/ 747 w 3858"/>
                <a:gd name="T15" fmla="*/ 1414 h 2749"/>
                <a:gd name="T16" fmla="*/ 856 w 3858"/>
                <a:gd name="T17" fmla="*/ 1820 h 2749"/>
                <a:gd name="T18" fmla="*/ 886 w 3858"/>
                <a:gd name="T19" fmla="*/ 2254 h 2749"/>
                <a:gd name="T20" fmla="*/ 944 w 3858"/>
                <a:gd name="T21" fmla="*/ 2620 h 2749"/>
                <a:gd name="T22" fmla="*/ 1227 w 3858"/>
                <a:gd name="T23" fmla="*/ 2564 h 2749"/>
                <a:gd name="T24" fmla="*/ 1336 w 3858"/>
                <a:gd name="T25" fmla="*/ 2107 h 2749"/>
                <a:gd name="T26" fmla="*/ 1335 w 3858"/>
                <a:gd name="T27" fmla="*/ 1756 h 2749"/>
                <a:gd name="T28" fmla="*/ 1650 w 3858"/>
                <a:gd name="T29" fmla="*/ 1736 h 2749"/>
                <a:gd name="T30" fmla="*/ 1832 w 3858"/>
                <a:gd name="T31" fmla="*/ 2235 h 2749"/>
                <a:gd name="T32" fmla="*/ 2265 w 3858"/>
                <a:gd name="T33" fmla="*/ 2307 h 2749"/>
                <a:gd name="T34" fmla="*/ 2579 w 3858"/>
                <a:gd name="T35" fmla="*/ 2120 h 2749"/>
                <a:gd name="T36" fmla="*/ 2843 w 3858"/>
                <a:gd name="T37" fmla="*/ 2318 h 2749"/>
                <a:gd name="T38" fmla="*/ 3176 w 3858"/>
                <a:gd name="T39" fmla="*/ 2504 h 2749"/>
                <a:gd name="T40" fmla="*/ 3124 w 3858"/>
                <a:gd name="T41" fmla="*/ 1888 h 2749"/>
                <a:gd name="T42" fmla="*/ 2932 w 3858"/>
                <a:gd name="T43" fmla="*/ 1563 h 2749"/>
                <a:gd name="T44" fmla="*/ 3322 w 3858"/>
                <a:gd name="T45" fmla="*/ 1272 h 2749"/>
                <a:gd name="T46" fmla="*/ 3516 w 3858"/>
                <a:gd name="T47" fmla="*/ 1516 h 2749"/>
                <a:gd name="T48" fmla="*/ 3858 w 3858"/>
                <a:gd name="T49" fmla="*/ 1308 h 2749"/>
                <a:gd name="T50" fmla="*/ 3697 w 3858"/>
                <a:gd name="T51" fmla="*/ 997 h 2749"/>
                <a:gd name="T52" fmla="*/ 3803 w 3858"/>
                <a:gd name="T53" fmla="*/ 321 h 2749"/>
                <a:gd name="T54" fmla="*/ 3295 w 3858"/>
                <a:gd name="T55" fmla="*/ 362 h 2749"/>
                <a:gd name="T56" fmla="*/ 3010 w 3858"/>
                <a:gd name="T57" fmla="*/ 624 h 2749"/>
                <a:gd name="T58" fmla="*/ 2676 w 3858"/>
                <a:gd name="T59" fmla="*/ 437 h 2749"/>
                <a:gd name="T60" fmla="*/ 2476 w 3858"/>
                <a:gd name="T61" fmla="*/ 123 h 2749"/>
                <a:gd name="T62" fmla="*/ 1866 w 3858"/>
                <a:gd name="T63" fmla="*/ 49 h 2749"/>
                <a:gd name="T64" fmla="*/ 1796 w 3858"/>
                <a:gd name="T65" fmla="*/ 341 h 2749"/>
                <a:gd name="T66" fmla="*/ 1827 w 3858"/>
                <a:gd name="T67" fmla="*/ 8 h 2749"/>
                <a:gd name="T68" fmla="*/ 2436 w 3858"/>
                <a:gd name="T69" fmla="*/ 145 h 2749"/>
                <a:gd name="T70" fmla="*/ 2647 w 3858"/>
                <a:gd name="T71" fmla="*/ 435 h 2749"/>
                <a:gd name="T72" fmla="*/ 2989 w 3858"/>
                <a:gd name="T73" fmla="*/ 609 h 2749"/>
                <a:gd name="T74" fmla="*/ 3301 w 3858"/>
                <a:gd name="T75" fmla="*/ 369 h 2749"/>
                <a:gd name="T76" fmla="*/ 3795 w 3858"/>
                <a:gd name="T77" fmla="*/ 324 h 2749"/>
                <a:gd name="T78" fmla="*/ 3674 w 3858"/>
                <a:gd name="T79" fmla="*/ 1039 h 2749"/>
                <a:gd name="T80" fmla="*/ 3822 w 3858"/>
                <a:gd name="T81" fmla="*/ 1524 h 2749"/>
                <a:gd name="T82" fmla="*/ 3447 w 3858"/>
                <a:gd name="T83" fmla="*/ 1510 h 2749"/>
                <a:gd name="T84" fmla="*/ 3231 w 3858"/>
                <a:gd name="T85" fmla="*/ 1293 h 2749"/>
                <a:gd name="T86" fmla="*/ 2925 w 3858"/>
                <a:gd name="T87" fmla="*/ 1657 h 2749"/>
                <a:gd name="T88" fmla="*/ 3194 w 3858"/>
                <a:gd name="T89" fmla="*/ 1966 h 2749"/>
                <a:gd name="T90" fmla="*/ 3127 w 3858"/>
                <a:gd name="T91" fmla="*/ 2520 h 2749"/>
                <a:gd name="T92" fmla="*/ 2820 w 3858"/>
                <a:gd name="T93" fmla="*/ 2223 h 2749"/>
                <a:gd name="T94" fmla="*/ 2401 w 3858"/>
                <a:gd name="T95" fmla="*/ 2188 h 2749"/>
                <a:gd name="T96" fmla="*/ 2178 w 3858"/>
                <a:gd name="T97" fmla="*/ 2312 h 2749"/>
                <a:gd name="T98" fmla="*/ 1737 w 3858"/>
                <a:gd name="T99" fmla="*/ 2063 h 2749"/>
                <a:gd name="T100" fmla="*/ 1627 w 3858"/>
                <a:gd name="T101" fmla="*/ 1801 h 2749"/>
                <a:gd name="T102" fmla="*/ 1324 w 3858"/>
                <a:gd name="T103" fmla="*/ 1851 h 2749"/>
                <a:gd name="T104" fmla="*/ 1336 w 3858"/>
                <a:gd name="T105" fmla="*/ 2166 h 2749"/>
                <a:gd name="T106" fmla="*/ 1182 w 3858"/>
                <a:gd name="T107" fmla="*/ 2626 h 2749"/>
                <a:gd name="T108" fmla="*/ 913 w 3858"/>
                <a:gd name="T109" fmla="*/ 2548 h 2749"/>
                <a:gd name="T110" fmla="*/ 902 w 3858"/>
                <a:gd name="T111" fmla="*/ 2223 h 2749"/>
                <a:gd name="T112" fmla="*/ 827 w 3858"/>
                <a:gd name="T113" fmla="*/ 1772 h 2749"/>
                <a:gd name="T114" fmla="*/ 660 w 3858"/>
                <a:gd name="T115" fmla="*/ 1434 h 2749"/>
                <a:gd name="T116" fmla="*/ 215 w 3858"/>
                <a:gd name="T117" fmla="*/ 1523 h 2749"/>
                <a:gd name="T118" fmla="*/ 84 w 3858"/>
                <a:gd name="T119" fmla="*/ 1143 h 2749"/>
                <a:gd name="T120" fmla="*/ 369 w 3858"/>
                <a:gd name="T121" fmla="*/ 865 h 2749"/>
                <a:gd name="T122" fmla="*/ 817 w 3858"/>
                <a:gd name="T123" fmla="*/ 637 h 2749"/>
                <a:gd name="T124" fmla="*/ 1164 w 3858"/>
                <a:gd name="T125" fmla="*/ 549 h 27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58" h="2749">
                  <a:moveTo>
                    <a:pt x="1808" y="7"/>
                  </a:moveTo>
                  <a:lnTo>
                    <a:pt x="1808" y="7"/>
                  </a:lnTo>
                  <a:lnTo>
                    <a:pt x="1693" y="46"/>
                  </a:lnTo>
                  <a:lnTo>
                    <a:pt x="1696" y="57"/>
                  </a:lnTo>
                  <a:lnTo>
                    <a:pt x="1714" y="84"/>
                  </a:lnTo>
                  <a:lnTo>
                    <a:pt x="1728" y="104"/>
                  </a:lnTo>
                  <a:lnTo>
                    <a:pt x="1768" y="174"/>
                  </a:lnTo>
                  <a:lnTo>
                    <a:pt x="1840" y="269"/>
                  </a:lnTo>
                  <a:lnTo>
                    <a:pt x="1841" y="271"/>
                  </a:lnTo>
                  <a:lnTo>
                    <a:pt x="1800" y="284"/>
                  </a:lnTo>
                  <a:lnTo>
                    <a:pt x="1790" y="335"/>
                  </a:lnTo>
                  <a:lnTo>
                    <a:pt x="1751" y="342"/>
                  </a:lnTo>
                  <a:lnTo>
                    <a:pt x="1745" y="371"/>
                  </a:lnTo>
                  <a:lnTo>
                    <a:pt x="1712" y="477"/>
                  </a:lnTo>
                  <a:lnTo>
                    <a:pt x="1686" y="509"/>
                  </a:lnTo>
                  <a:lnTo>
                    <a:pt x="1688" y="536"/>
                  </a:lnTo>
                  <a:lnTo>
                    <a:pt x="1674" y="552"/>
                  </a:lnTo>
                  <a:lnTo>
                    <a:pt x="1650" y="582"/>
                  </a:lnTo>
                  <a:lnTo>
                    <a:pt x="1589" y="525"/>
                  </a:lnTo>
                  <a:lnTo>
                    <a:pt x="1582" y="520"/>
                  </a:lnTo>
                  <a:lnTo>
                    <a:pt x="1499" y="517"/>
                  </a:lnTo>
                  <a:lnTo>
                    <a:pt x="1430" y="509"/>
                  </a:lnTo>
                  <a:lnTo>
                    <a:pt x="1329" y="488"/>
                  </a:lnTo>
                  <a:lnTo>
                    <a:pt x="1329" y="488"/>
                  </a:lnTo>
                  <a:lnTo>
                    <a:pt x="1272" y="492"/>
                  </a:lnTo>
                  <a:lnTo>
                    <a:pt x="1235" y="467"/>
                  </a:lnTo>
                  <a:lnTo>
                    <a:pt x="1189" y="497"/>
                  </a:lnTo>
                  <a:lnTo>
                    <a:pt x="1159" y="545"/>
                  </a:lnTo>
                  <a:lnTo>
                    <a:pt x="1126" y="576"/>
                  </a:lnTo>
                  <a:lnTo>
                    <a:pt x="1043" y="576"/>
                  </a:lnTo>
                  <a:lnTo>
                    <a:pt x="1026" y="596"/>
                  </a:lnTo>
                  <a:lnTo>
                    <a:pt x="1006" y="632"/>
                  </a:lnTo>
                  <a:lnTo>
                    <a:pt x="997" y="644"/>
                  </a:lnTo>
                  <a:lnTo>
                    <a:pt x="954" y="673"/>
                  </a:lnTo>
                  <a:lnTo>
                    <a:pt x="919" y="614"/>
                  </a:lnTo>
                  <a:lnTo>
                    <a:pt x="857" y="602"/>
                  </a:lnTo>
                  <a:lnTo>
                    <a:pt x="854" y="601"/>
                  </a:lnTo>
                  <a:lnTo>
                    <a:pt x="828" y="613"/>
                  </a:lnTo>
                  <a:lnTo>
                    <a:pt x="811" y="634"/>
                  </a:lnTo>
                  <a:lnTo>
                    <a:pt x="790" y="727"/>
                  </a:lnTo>
                  <a:lnTo>
                    <a:pt x="739" y="799"/>
                  </a:lnTo>
                  <a:lnTo>
                    <a:pt x="632" y="816"/>
                  </a:lnTo>
                  <a:lnTo>
                    <a:pt x="575" y="845"/>
                  </a:lnTo>
                  <a:lnTo>
                    <a:pt x="547" y="803"/>
                  </a:lnTo>
                  <a:lnTo>
                    <a:pt x="511" y="793"/>
                  </a:lnTo>
                  <a:lnTo>
                    <a:pt x="466" y="794"/>
                  </a:lnTo>
                  <a:lnTo>
                    <a:pt x="402" y="852"/>
                  </a:lnTo>
                  <a:lnTo>
                    <a:pt x="363" y="860"/>
                  </a:lnTo>
                  <a:lnTo>
                    <a:pt x="360" y="885"/>
                  </a:lnTo>
                  <a:lnTo>
                    <a:pt x="374" y="938"/>
                  </a:lnTo>
                  <a:lnTo>
                    <a:pt x="345" y="950"/>
                  </a:lnTo>
                  <a:lnTo>
                    <a:pt x="321" y="1037"/>
                  </a:lnTo>
                  <a:lnTo>
                    <a:pt x="273" y="1058"/>
                  </a:lnTo>
                  <a:lnTo>
                    <a:pt x="230" y="1015"/>
                  </a:lnTo>
                  <a:lnTo>
                    <a:pt x="197" y="1039"/>
                  </a:lnTo>
                  <a:lnTo>
                    <a:pt x="188" y="1101"/>
                  </a:lnTo>
                  <a:lnTo>
                    <a:pt x="118" y="1141"/>
                  </a:lnTo>
                  <a:lnTo>
                    <a:pt x="82" y="1136"/>
                  </a:lnTo>
                  <a:lnTo>
                    <a:pt x="41" y="1175"/>
                  </a:lnTo>
                  <a:lnTo>
                    <a:pt x="45" y="1224"/>
                  </a:lnTo>
                  <a:lnTo>
                    <a:pt x="55" y="1260"/>
                  </a:lnTo>
                  <a:lnTo>
                    <a:pt x="7" y="1303"/>
                  </a:lnTo>
                  <a:lnTo>
                    <a:pt x="0" y="1350"/>
                  </a:lnTo>
                  <a:lnTo>
                    <a:pt x="58" y="1409"/>
                  </a:lnTo>
                  <a:lnTo>
                    <a:pt x="59" y="1518"/>
                  </a:lnTo>
                  <a:lnTo>
                    <a:pt x="106" y="1540"/>
                  </a:lnTo>
                  <a:lnTo>
                    <a:pt x="107" y="1540"/>
                  </a:lnTo>
                  <a:lnTo>
                    <a:pt x="214" y="1529"/>
                  </a:lnTo>
                  <a:lnTo>
                    <a:pt x="287" y="1554"/>
                  </a:lnTo>
                  <a:lnTo>
                    <a:pt x="385" y="1564"/>
                  </a:lnTo>
                  <a:lnTo>
                    <a:pt x="536" y="1499"/>
                  </a:lnTo>
                  <a:lnTo>
                    <a:pt x="566" y="1467"/>
                  </a:lnTo>
                  <a:lnTo>
                    <a:pt x="543" y="1398"/>
                  </a:lnTo>
                  <a:lnTo>
                    <a:pt x="573" y="1381"/>
                  </a:lnTo>
                  <a:lnTo>
                    <a:pt x="615" y="1392"/>
                  </a:lnTo>
                  <a:lnTo>
                    <a:pt x="644" y="1361"/>
                  </a:lnTo>
                  <a:lnTo>
                    <a:pt x="656" y="1391"/>
                  </a:lnTo>
                  <a:lnTo>
                    <a:pt x="653" y="1441"/>
                  </a:lnTo>
                  <a:lnTo>
                    <a:pt x="690" y="1441"/>
                  </a:lnTo>
                  <a:lnTo>
                    <a:pt x="747" y="1414"/>
                  </a:lnTo>
                  <a:lnTo>
                    <a:pt x="805" y="1445"/>
                  </a:lnTo>
                  <a:lnTo>
                    <a:pt x="825" y="1492"/>
                  </a:lnTo>
                  <a:lnTo>
                    <a:pt x="791" y="1545"/>
                  </a:lnTo>
                  <a:lnTo>
                    <a:pt x="778" y="1644"/>
                  </a:lnTo>
                  <a:lnTo>
                    <a:pt x="779" y="1662"/>
                  </a:lnTo>
                  <a:lnTo>
                    <a:pt x="786" y="1720"/>
                  </a:lnTo>
                  <a:lnTo>
                    <a:pt x="822" y="1766"/>
                  </a:lnTo>
                  <a:lnTo>
                    <a:pt x="820" y="1772"/>
                  </a:lnTo>
                  <a:lnTo>
                    <a:pt x="829" y="1802"/>
                  </a:lnTo>
                  <a:lnTo>
                    <a:pt x="856" y="1820"/>
                  </a:lnTo>
                  <a:lnTo>
                    <a:pt x="906" y="1815"/>
                  </a:lnTo>
                  <a:lnTo>
                    <a:pt x="940" y="1865"/>
                  </a:lnTo>
                  <a:lnTo>
                    <a:pt x="922" y="1936"/>
                  </a:lnTo>
                  <a:lnTo>
                    <a:pt x="960" y="2008"/>
                  </a:lnTo>
                  <a:lnTo>
                    <a:pt x="928" y="2082"/>
                  </a:lnTo>
                  <a:lnTo>
                    <a:pt x="945" y="2129"/>
                  </a:lnTo>
                  <a:lnTo>
                    <a:pt x="939" y="2197"/>
                  </a:lnTo>
                  <a:lnTo>
                    <a:pt x="901" y="2217"/>
                  </a:lnTo>
                  <a:lnTo>
                    <a:pt x="894" y="2217"/>
                  </a:lnTo>
                  <a:lnTo>
                    <a:pt x="886" y="2254"/>
                  </a:lnTo>
                  <a:lnTo>
                    <a:pt x="887" y="2281"/>
                  </a:lnTo>
                  <a:lnTo>
                    <a:pt x="907" y="2308"/>
                  </a:lnTo>
                  <a:lnTo>
                    <a:pt x="886" y="2342"/>
                  </a:lnTo>
                  <a:lnTo>
                    <a:pt x="865" y="2374"/>
                  </a:lnTo>
                  <a:lnTo>
                    <a:pt x="884" y="2427"/>
                  </a:lnTo>
                  <a:lnTo>
                    <a:pt x="915" y="2468"/>
                  </a:lnTo>
                  <a:lnTo>
                    <a:pt x="907" y="2548"/>
                  </a:lnTo>
                  <a:lnTo>
                    <a:pt x="906" y="2549"/>
                  </a:lnTo>
                  <a:lnTo>
                    <a:pt x="941" y="2617"/>
                  </a:lnTo>
                  <a:lnTo>
                    <a:pt x="944" y="2620"/>
                  </a:lnTo>
                  <a:lnTo>
                    <a:pt x="1009" y="2656"/>
                  </a:lnTo>
                  <a:lnTo>
                    <a:pt x="1052" y="2720"/>
                  </a:lnTo>
                  <a:lnTo>
                    <a:pt x="1096" y="2749"/>
                  </a:lnTo>
                  <a:lnTo>
                    <a:pt x="1113" y="2747"/>
                  </a:lnTo>
                  <a:lnTo>
                    <a:pt x="1126" y="2747"/>
                  </a:lnTo>
                  <a:lnTo>
                    <a:pt x="1143" y="2745"/>
                  </a:lnTo>
                  <a:lnTo>
                    <a:pt x="1173" y="2718"/>
                  </a:lnTo>
                  <a:lnTo>
                    <a:pt x="1188" y="2632"/>
                  </a:lnTo>
                  <a:lnTo>
                    <a:pt x="1214" y="2630"/>
                  </a:lnTo>
                  <a:lnTo>
                    <a:pt x="1227" y="2564"/>
                  </a:lnTo>
                  <a:lnTo>
                    <a:pt x="1280" y="2555"/>
                  </a:lnTo>
                  <a:lnTo>
                    <a:pt x="1286" y="2447"/>
                  </a:lnTo>
                  <a:lnTo>
                    <a:pt x="1343" y="2348"/>
                  </a:lnTo>
                  <a:lnTo>
                    <a:pt x="1355" y="2301"/>
                  </a:lnTo>
                  <a:lnTo>
                    <a:pt x="1377" y="2290"/>
                  </a:lnTo>
                  <a:lnTo>
                    <a:pt x="1373" y="2234"/>
                  </a:lnTo>
                  <a:lnTo>
                    <a:pt x="1376" y="2171"/>
                  </a:lnTo>
                  <a:lnTo>
                    <a:pt x="1341" y="2160"/>
                  </a:lnTo>
                  <a:lnTo>
                    <a:pt x="1333" y="2137"/>
                  </a:lnTo>
                  <a:lnTo>
                    <a:pt x="1336" y="2107"/>
                  </a:lnTo>
                  <a:lnTo>
                    <a:pt x="1350" y="2087"/>
                  </a:lnTo>
                  <a:lnTo>
                    <a:pt x="1330" y="2054"/>
                  </a:lnTo>
                  <a:lnTo>
                    <a:pt x="1340" y="2026"/>
                  </a:lnTo>
                  <a:lnTo>
                    <a:pt x="1335" y="1989"/>
                  </a:lnTo>
                  <a:lnTo>
                    <a:pt x="1273" y="1944"/>
                  </a:lnTo>
                  <a:lnTo>
                    <a:pt x="1267" y="1901"/>
                  </a:lnTo>
                  <a:lnTo>
                    <a:pt x="1301" y="1889"/>
                  </a:lnTo>
                  <a:lnTo>
                    <a:pt x="1331" y="1853"/>
                  </a:lnTo>
                  <a:lnTo>
                    <a:pt x="1318" y="1782"/>
                  </a:lnTo>
                  <a:lnTo>
                    <a:pt x="1335" y="1756"/>
                  </a:lnTo>
                  <a:lnTo>
                    <a:pt x="1354" y="1753"/>
                  </a:lnTo>
                  <a:lnTo>
                    <a:pt x="1394" y="1724"/>
                  </a:lnTo>
                  <a:lnTo>
                    <a:pt x="1500" y="1706"/>
                  </a:lnTo>
                  <a:lnTo>
                    <a:pt x="1520" y="1720"/>
                  </a:lnTo>
                  <a:lnTo>
                    <a:pt x="1509" y="1745"/>
                  </a:lnTo>
                  <a:lnTo>
                    <a:pt x="1559" y="1814"/>
                  </a:lnTo>
                  <a:lnTo>
                    <a:pt x="1609" y="1833"/>
                  </a:lnTo>
                  <a:lnTo>
                    <a:pt x="1633" y="1804"/>
                  </a:lnTo>
                  <a:lnTo>
                    <a:pt x="1638" y="1756"/>
                  </a:lnTo>
                  <a:lnTo>
                    <a:pt x="1650" y="1736"/>
                  </a:lnTo>
                  <a:lnTo>
                    <a:pt x="1712" y="1707"/>
                  </a:lnTo>
                  <a:lnTo>
                    <a:pt x="1710" y="1753"/>
                  </a:lnTo>
                  <a:lnTo>
                    <a:pt x="1689" y="1783"/>
                  </a:lnTo>
                  <a:lnTo>
                    <a:pt x="1710" y="1808"/>
                  </a:lnTo>
                  <a:lnTo>
                    <a:pt x="1697" y="1971"/>
                  </a:lnTo>
                  <a:lnTo>
                    <a:pt x="1715" y="1993"/>
                  </a:lnTo>
                  <a:lnTo>
                    <a:pt x="1730" y="2063"/>
                  </a:lnTo>
                  <a:lnTo>
                    <a:pt x="1715" y="2105"/>
                  </a:lnTo>
                  <a:lnTo>
                    <a:pt x="1787" y="2137"/>
                  </a:lnTo>
                  <a:lnTo>
                    <a:pt x="1832" y="2235"/>
                  </a:lnTo>
                  <a:lnTo>
                    <a:pt x="1905" y="2333"/>
                  </a:lnTo>
                  <a:lnTo>
                    <a:pt x="1925" y="2317"/>
                  </a:lnTo>
                  <a:lnTo>
                    <a:pt x="1982" y="2350"/>
                  </a:lnTo>
                  <a:lnTo>
                    <a:pt x="2027" y="2348"/>
                  </a:lnTo>
                  <a:lnTo>
                    <a:pt x="2061" y="2370"/>
                  </a:lnTo>
                  <a:lnTo>
                    <a:pt x="2108" y="2369"/>
                  </a:lnTo>
                  <a:lnTo>
                    <a:pt x="2177" y="2321"/>
                  </a:lnTo>
                  <a:lnTo>
                    <a:pt x="2199" y="2349"/>
                  </a:lnTo>
                  <a:lnTo>
                    <a:pt x="2262" y="2344"/>
                  </a:lnTo>
                  <a:lnTo>
                    <a:pt x="2265" y="2307"/>
                  </a:lnTo>
                  <a:lnTo>
                    <a:pt x="2288" y="2289"/>
                  </a:lnTo>
                  <a:lnTo>
                    <a:pt x="2263" y="2248"/>
                  </a:lnTo>
                  <a:lnTo>
                    <a:pt x="2287" y="2219"/>
                  </a:lnTo>
                  <a:lnTo>
                    <a:pt x="2276" y="2195"/>
                  </a:lnTo>
                  <a:lnTo>
                    <a:pt x="2301" y="2168"/>
                  </a:lnTo>
                  <a:lnTo>
                    <a:pt x="2373" y="2214"/>
                  </a:lnTo>
                  <a:lnTo>
                    <a:pt x="2404" y="2194"/>
                  </a:lnTo>
                  <a:lnTo>
                    <a:pt x="2461" y="2177"/>
                  </a:lnTo>
                  <a:lnTo>
                    <a:pt x="2502" y="2131"/>
                  </a:lnTo>
                  <a:lnTo>
                    <a:pt x="2579" y="2120"/>
                  </a:lnTo>
                  <a:lnTo>
                    <a:pt x="2580" y="2120"/>
                  </a:lnTo>
                  <a:lnTo>
                    <a:pt x="2616" y="2085"/>
                  </a:lnTo>
                  <a:lnTo>
                    <a:pt x="2656" y="2065"/>
                  </a:lnTo>
                  <a:lnTo>
                    <a:pt x="2698" y="2099"/>
                  </a:lnTo>
                  <a:lnTo>
                    <a:pt x="2741" y="2067"/>
                  </a:lnTo>
                  <a:lnTo>
                    <a:pt x="2762" y="2068"/>
                  </a:lnTo>
                  <a:lnTo>
                    <a:pt x="2846" y="2151"/>
                  </a:lnTo>
                  <a:lnTo>
                    <a:pt x="2812" y="2224"/>
                  </a:lnTo>
                  <a:lnTo>
                    <a:pt x="2859" y="2268"/>
                  </a:lnTo>
                  <a:lnTo>
                    <a:pt x="2843" y="2318"/>
                  </a:lnTo>
                  <a:lnTo>
                    <a:pt x="2850" y="2357"/>
                  </a:lnTo>
                  <a:lnTo>
                    <a:pt x="2924" y="2372"/>
                  </a:lnTo>
                  <a:lnTo>
                    <a:pt x="2979" y="2399"/>
                  </a:lnTo>
                  <a:lnTo>
                    <a:pt x="2989" y="2453"/>
                  </a:lnTo>
                  <a:lnTo>
                    <a:pt x="2960" y="2514"/>
                  </a:lnTo>
                  <a:lnTo>
                    <a:pt x="3018" y="2551"/>
                  </a:lnTo>
                  <a:lnTo>
                    <a:pt x="3049" y="2518"/>
                  </a:lnTo>
                  <a:lnTo>
                    <a:pt x="3127" y="2527"/>
                  </a:lnTo>
                  <a:lnTo>
                    <a:pt x="3128" y="2527"/>
                  </a:lnTo>
                  <a:lnTo>
                    <a:pt x="3176" y="2504"/>
                  </a:lnTo>
                  <a:lnTo>
                    <a:pt x="3240" y="2415"/>
                  </a:lnTo>
                  <a:lnTo>
                    <a:pt x="3178" y="2308"/>
                  </a:lnTo>
                  <a:lnTo>
                    <a:pt x="3105" y="2242"/>
                  </a:lnTo>
                  <a:lnTo>
                    <a:pt x="3081" y="2192"/>
                  </a:lnTo>
                  <a:lnTo>
                    <a:pt x="3086" y="2136"/>
                  </a:lnTo>
                  <a:lnTo>
                    <a:pt x="3122" y="2110"/>
                  </a:lnTo>
                  <a:lnTo>
                    <a:pt x="3123" y="2058"/>
                  </a:lnTo>
                  <a:lnTo>
                    <a:pt x="3193" y="2032"/>
                  </a:lnTo>
                  <a:lnTo>
                    <a:pt x="3201" y="1963"/>
                  </a:lnTo>
                  <a:lnTo>
                    <a:pt x="3124" y="1888"/>
                  </a:lnTo>
                  <a:lnTo>
                    <a:pt x="3016" y="1923"/>
                  </a:lnTo>
                  <a:lnTo>
                    <a:pt x="2976" y="1902"/>
                  </a:lnTo>
                  <a:lnTo>
                    <a:pt x="2967" y="1866"/>
                  </a:lnTo>
                  <a:lnTo>
                    <a:pt x="2934" y="1862"/>
                  </a:lnTo>
                  <a:lnTo>
                    <a:pt x="2931" y="1849"/>
                  </a:lnTo>
                  <a:lnTo>
                    <a:pt x="2954" y="1788"/>
                  </a:lnTo>
                  <a:lnTo>
                    <a:pt x="2935" y="1755"/>
                  </a:lnTo>
                  <a:lnTo>
                    <a:pt x="2931" y="1660"/>
                  </a:lnTo>
                  <a:lnTo>
                    <a:pt x="2952" y="1620"/>
                  </a:lnTo>
                  <a:lnTo>
                    <a:pt x="2932" y="1563"/>
                  </a:lnTo>
                  <a:lnTo>
                    <a:pt x="2967" y="1540"/>
                  </a:lnTo>
                  <a:lnTo>
                    <a:pt x="2991" y="1504"/>
                  </a:lnTo>
                  <a:lnTo>
                    <a:pt x="3002" y="1455"/>
                  </a:lnTo>
                  <a:lnTo>
                    <a:pt x="3046" y="1430"/>
                  </a:lnTo>
                  <a:lnTo>
                    <a:pt x="3035" y="1382"/>
                  </a:lnTo>
                  <a:lnTo>
                    <a:pt x="3044" y="1358"/>
                  </a:lnTo>
                  <a:lnTo>
                    <a:pt x="3104" y="1365"/>
                  </a:lnTo>
                  <a:lnTo>
                    <a:pt x="3231" y="1300"/>
                  </a:lnTo>
                  <a:lnTo>
                    <a:pt x="3279" y="1326"/>
                  </a:lnTo>
                  <a:lnTo>
                    <a:pt x="3322" y="1272"/>
                  </a:lnTo>
                  <a:lnTo>
                    <a:pt x="3337" y="1305"/>
                  </a:lnTo>
                  <a:lnTo>
                    <a:pt x="3362" y="1334"/>
                  </a:lnTo>
                  <a:lnTo>
                    <a:pt x="3334" y="1395"/>
                  </a:lnTo>
                  <a:lnTo>
                    <a:pt x="3340" y="1440"/>
                  </a:lnTo>
                  <a:lnTo>
                    <a:pt x="3365" y="1462"/>
                  </a:lnTo>
                  <a:lnTo>
                    <a:pt x="3397" y="1441"/>
                  </a:lnTo>
                  <a:lnTo>
                    <a:pt x="3432" y="1460"/>
                  </a:lnTo>
                  <a:lnTo>
                    <a:pt x="3441" y="1515"/>
                  </a:lnTo>
                  <a:lnTo>
                    <a:pt x="3492" y="1528"/>
                  </a:lnTo>
                  <a:lnTo>
                    <a:pt x="3516" y="1516"/>
                  </a:lnTo>
                  <a:lnTo>
                    <a:pt x="3545" y="1543"/>
                  </a:lnTo>
                  <a:lnTo>
                    <a:pt x="3585" y="1502"/>
                  </a:lnTo>
                  <a:lnTo>
                    <a:pt x="3619" y="1507"/>
                  </a:lnTo>
                  <a:lnTo>
                    <a:pt x="3668" y="1534"/>
                  </a:lnTo>
                  <a:lnTo>
                    <a:pt x="3701" y="1506"/>
                  </a:lnTo>
                  <a:lnTo>
                    <a:pt x="3779" y="1567"/>
                  </a:lnTo>
                  <a:lnTo>
                    <a:pt x="3802" y="1539"/>
                  </a:lnTo>
                  <a:lnTo>
                    <a:pt x="3828" y="1529"/>
                  </a:lnTo>
                  <a:lnTo>
                    <a:pt x="3848" y="1411"/>
                  </a:lnTo>
                  <a:lnTo>
                    <a:pt x="3858" y="1308"/>
                  </a:lnTo>
                  <a:lnTo>
                    <a:pt x="3761" y="1228"/>
                  </a:lnTo>
                  <a:lnTo>
                    <a:pt x="3760" y="1227"/>
                  </a:lnTo>
                  <a:lnTo>
                    <a:pt x="3676" y="1241"/>
                  </a:lnTo>
                  <a:lnTo>
                    <a:pt x="3665" y="1239"/>
                  </a:lnTo>
                  <a:lnTo>
                    <a:pt x="3658" y="1208"/>
                  </a:lnTo>
                  <a:lnTo>
                    <a:pt x="3649" y="1191"/>
                  </a:lnTo>
                  <a:lnTo>
                    <a:pt x="3645" y="1138"/>
                  </a:lnTo>
                  <a:lnTo>
                    <a:pt x="3624" y="1104"/>
                  </a:lnTo>
                  <a:lnTo>
                    <a:pt x="3679" y="1043"/>
                  </a:lnTo>
                  <a:lnTo>
                    <a:pt x="3697" y="997"/>
                  </a:lnTo>
                  <a:lnTo>
                    <a:pt x="3658" y="955"/>
                  </a:lnTo>
                  <a:lnTo>
                    <a:pt x="3742" y="890"/>
                  </a:lnTo>
                  <a:lnTo>
                    <a:pt x="3738" y="834"/>
                  </a:lnTo>
                  <a:lnTo>
                    <a:pt x="3706" y="781"/>
                  </a:lnTo>
                  <a:lnTo>
                    <a:pt x="3760" y="740"/>
                  </a:lnTo>
                  <a:lnTo>
                    <a:pt x="3789" y="667"/>
                  </a:lnTo>
                  <a:lnTo>
                    <a:pt x="3792" y="598"/>
                  </a:lnTo>
                  <a:lnTo>
                    <a:pt x="3792" y="597"/>
                  </a:lnTo>
                  <a:lnTo>
                    <a:pt x="3766" y="485"/>
                  </a:lnTo>
                  <a:lnTo>
                    <a:pt x="3803" y="321"/>
                  </a:lnTo>
                  <a:lnTo>
                    <a:pt x="3679" y="258"/>
                  </a:lnTo>
                  <a:lnTo>
                    <a:pt x="3684" y="215"/>
                  </a:lnTo>
                  <a:lnTo>
                    <a:pt x="3619" y="143"/>
                  </a:lnTo>
                  <a:lnTo>
                    <a:pt x="3499" y="172"/>
                  </a:lnTo>
                  <a:lnTo>
                    <a:pt x="3474" y="287"/>
                  </a:lnTo>
                  <a:lnTo>
                    <a:pt x="3432" y="308"/>
                  </a:lnTo>
                  <a:lnTo>
                    <a:pt x="3451" y="375"/>
                  </a:lnTo>
                  <a:lnTo>
                    <a:pt x="3406" y="385"/>
                  </a:lnTo>
                  <a:lnTo>
                    <a:pt x="3333" y="365"/>
                  </a:lnTo>
                  <a:lnTo>
                    <a:pt x="3295" y="362"/>
                  </a:lnTo>
                  <a:lnTo>
                    <a:pt x="3285" y="442"/>
                  </a:lnTo>
                  <a:lnTo>
                    <a:pt x="3270" y="472"/>
                  </a:lnTo>
                  <a:lnTo>
                    <a:pt x="3283" y="549"/>
                  </a:lnTo>
                  <a:lnTo>
                    <a:pt x="3206" y="560"/>
                  </a:lnTo>
                  <a:lnTo>
                    <a:pt x="3205" y="560"/>
                  </a:lnTo>
                  <a:lnTo>
                    <a:pt x="3176" y="585"/>
                  </a:lnTo>
                  <a:lnTo>
                    <a:pt x="3132" y="621"/>
                  </a:lnTo>
                  <a:lnTo>
                    <a:pt x="3054" y="623"/>
                  </a:lnTo>
                  <a:lnTo>
                    <a:pt x="3025" y="643"/>
                  </a:lnTo>
                  <a:lnTo>
                    <a:pt x="3010" y="624"/>
                  </a:lnTo>
                  <a:lnTo>
                    <a:pt x="2995" y="606"/>
                  </a:lnTo>
                  <a:lnTo>
                    <a:pt x="2986" y="581"/>
                  </a:lnTo>
                  <a:lnTo>
                    <a:pt x="2913" y="580"/>
                  </a:lnTo>
                  <a:lnTo>
                    <a:pt x="2904" y="550"/>
                  </a:lnTo>
                  <a:lnTo>
                    <a:pt x="2883" y="515"/>
                  </a:lnTo>
                  <a:lnTo>
                    <a:pt x="2833" y="466"/>
                  </a:lnTo>
                  <a:lnTo>
                    <a:pt x="2807" y="475"/>
                  </a:lnTo>
                  <a:lnTo>
                    <a:pt x="2772" y="465"/>
                  </a:lnTo>
                  <a:lnTo>
                    <a:pt x="2738" y="428"/>
                  </a:lnTo>
                  <a:lnTo>
                    <a:pt x="2676" y="437"/>
                  </a:lnTo>
                  <a:lnTo>
                    <a:pt x="2650" y="429"/>
                  </a:lnTo>
                  <a:lnTo>
                    <a:pt x="2625" y="412"/>
                  </a:lnTo>
                  <a:lnTo>
                    <a:pt x="2542" y="372"/>
                  </a:lnTo>
                  <a:lnTo>
                    <a:pt x="2542" y="311"/>
                  </a:lnTo>
                  <a:lnTo>
                    <a:pt x="2528" y="293"/>
                  </a:lnTo>
                  <a:lnTo>
                    <a:pt x="2563" y="199"/>
                  </a:lnTo>
                  <a:lnTo>
                    <a:pt x="2525" y="152"/>
                  </a:lnTo>
                  <a:lnTo>
                    <a:pt x="2545" y="126"/>
                  </a:lnTo>
                  <a:lnTo>
                    <a:pt x="2498" y="104"/>
                  </a:lnTo>
                  <a:lnTo>
                    <a:pt x="2476" y="123"/>
                  </a:lnTo>
                  <a:lnTo>
                    <a:pt x="2437" y="137"/>
                  </a:lnTo>
                  <a:lnTo>
                    <a:pt x="2336" y="64"/>
                  </a:lnTo>
                  <a:lnTo>
                    <a:pt x="2187" y="44"/>
                  </a:lnTo>
                  <a:lnTo>
                    <a:pt x="2119" y="1"/>
                  </a:lnTo>
                  <a:lnTo>
                    <a:pt x="2044" y="8"/>
                  </a:lnTo>
                  <a:lnTo>
                    <a:pt x="2022" y="32"/>
                  </a:lnTo>
                  <a:lnTo>
                    <a:pt x="1985" y="17"/>
                  </a:lnTo>
                  <a:lnTo>
                    <a:pt x="1961" y="5"/>
                  </a:lnTo>
                  <a:lnTo>
                    <a:pt x="1925" y="21"/>
                  </a:lnTo>
                  <a:lnTo>
                    <a:pt x="1866" y="49"/>
                  </a:lnTo>
                  <a:lnTo>
                    <a:pt x="1829" y="0"/>
                  </a:lnTo>
                  <a:lnTo>
                    <a:pt x="1808" y="7"/>
                  </a:lnTo>
                  <a:close/>
                  <a:moveTo>
                    <a:pt x="1679" y="556"/>
                  </a:moveTo>
                  <a:lnTo>
                    <a:pt x="1679" y="556"/>
                  </a:lnTo>
                  <a:lnTo>
                    <a:pt x="1695" y="539"/>
                  </a:lnTo>
                  <a:lnTo>
                    <a:pt x="1693" y="511"/>
                  </a:lnTo>
                  <a:lnTo>
                    <a:pt x="1718" y="481"/>
                  </a:lnTo>
                  <a:lnTo>
                    <a:pt x="1751" y="373"/>
                  </a:lnTo>
                  <a:lnTo>
                    <a:pt x="1756" y="348"/>
                  </a:lnTo>
                  <a:lnTo>
                    <a:pt x="1796" y="341"/>
                  </a:lnTo>
                  <a:lnTo>
                    <a:pt x="1806" y="289"/>
                  </a:lnTo>
                  <a:lnTo>
                    <a:pt x="1852" y="275"/>
                  </a:lnTo>
                  <a:lnTo>
                    <a:pt x="1846" y="265"/>
                  </a:lnTo>
                  <a:lnTo>
                    <a:pt x="1774" y="171"/>
                  </a:lnTo>
                  <a:lnTo>
                    <a:pt x="1733" y="100"/>
                  </a:lnTo>
                  <a:lnTo>
                    <a:pt x="1719" y="80"/>
                  </a:lnTo>
                  <a:lnTo>
                    <a:pt x="1702" y="54"/>
                  </a:lnTo>
                  <a:lnTo>
                    <a:pt x="1701" y="50"/>
                  </a:lnTo>
                  <a:lnTo>
                    <a:pt x="1810" y="14"/>
                  </a:lnTo>
                  <a:lnTo>
                    <a:pt x="1827" y="8"/>
                  </a:lnTo>
                  <a:lnTo>
                    <a:pt x="1864" y="57"/>
                  </a:lnTo>
                  <a:lnTo>
                    <a:pt x="1928" y="27"/>
                  </a:lnTo>
                  <a:lnTo>
                    <a:pt x="1961" y="13"/>
                  </a:lnTo>
                  <a:lnTo>
                    <a:pt x="1982" y="23"/>
                  </a:lnTo>
                  <a:lnTo>
                    <a:pt x="2024" y="40"/>
                  </a:lnTo>
                  <a:lnTo>
                    <a:pt x="2047" y="15"/>
                  </a:lnTo>
                  <a:lnTo>
                    <a:pt x="2117" y="8"/>
                  </a:lnTo>
                  <a:lnTo>
                    <a:pt x="2184" y="50"/>
                  </a:lnTo>
                  <a:lnTo>
                    <a:pt x="2333" y="70"/>
                  </a:lnTo>
                  <a:lnTo>
                    <a:pt x="2436" y="145"/>
                  </a:lnTo>
                  <a:lnTo>
                    <a:pt x="2479" y="130"/>
                  </a:lnTo>
                  <a:lnTo>
                    <a:pt x="2499" y="112"/>
                  </a:lnTo>
                  <a:lnTo>
                    <a:pt x="2535" y="128"/>
                  </a:lnTo>
                  <a:lnTo>
                    <a:pt x="2516" y="153"/>
                  </a:lnTo>
                  <a:lnTo>
                    <a:pt x="2556" y="200"/>
                  </a:lnTo>
                  <a:lnTo>
                    <a:pt x="2521" y="294"/>
                  </a:lnTo>
                  <a:lnTo>
                    <a:pt x="2536" y="313"/>
                  </a:lnTo>
                  <a:lnTo>
                    <a:pt x="2536" y="376"/>
                  </a:lnTo>
                  <a:lnTo>
                    <a:pt x="2621" y="418"/>
                  </a:lnTo>
                  <a:lnTo>
                    <a:pt x="2647" y="435"/>
                  </a:lnTo>
                  <a:lnTo>
                    <a:pt x="2676" y="444"/>
                  </a:lnTo>
                  <a:lnTo>
                    <a:pt x="2735" y="435"/>
                  </a:lnTo>
                  <a:lnTo>
                    <a:pt x="2768" y="471"/>
                  </a:lnTo>
                  <a:lnTo>
                    <a:pt x="2808" y="482"/>
                  </a:lnTo>
                  <a:lnTo>
                    <a:pt x="2831" y="473"/>
                  </a:lnTo>
                  <a:lnTo>
                    <a:pt x="2878" y="519"/>
                  </a:lnTo>
                  <a:lnTo>
                    <a:pt x="2898" y="552"/>
                  </a:lnTo>
                  <a:lnTo>
                    <a:pt x="2908" y="586"/>
                  </a:lnTo>
                  <a:lnTo>
                    <a:pt x="2981" y="587"/>
                  </a:lnTo>
                  <a:lnTo>
                    <a:pt x="2989" y="609"/>
                  </a:lnTo>
                  <a:lnTo>
                    <a:pt x="3005" y="628"/>
                  </a:lnTo>
                  <a:lnTo>
                    <a:pt x="3023" y="652"/>
                  </a:lnTo>
                  <a:lnTo>
                    <a:pt x="3056" y="630"/>
                  </a:lnTo>
                  <a:lnTo>
                    <a:pt x="3135" y="627"/>
                  </a:lnTo>
                  <a:lnTo>
                    <a:pt x="3180" y="590"/>
                  </a:lnTo>
                  <a:lnTo>
                    <a:pt x="3208" y="567"/>
                  </a:lnTo>
                  <a:lnTo>
                    <a:pt x="3290" y="555"/>
                  </a:lnTo>
                  <a:lnTo>
                    <a:pt x="3277" y="473"/>
                  </a:lnTo>
                  <a:lnTo>
                    <a:pt x="3291" y="445"/>
                  </a:lnTo>
                  <a:lnTo>
                    <a:pt x="3301" y="369"/>
                  </a:lnTo>
                  <a:lnTo>
                    <a:pt x="3332" y="372"/>
                  </a:lnTo>
                  <a:lnTo>
                    <a:pt x="3406" y="392"/>
                  </a:lnTo>
                  <a:lnTo>
                    <a:pt x="3460" y="380"/>
                  </a:lnTo>
                  <a:lnTo>
                    <a:pt x="3440" y="311"/>
                  </a:lnTo>
                  <a:lnTo>
                    <a:pt x="3480" y="292"/>
                  </a:lnTo>
                  <a:lnTo>
                    <a:pt x="3505" y="177"/>
                  </a:lnTo>
                  <a:lnTo>
                    <a:pt x="3616" y="150"/>
                  </a:lnTo>
                  <a:lnTo>
                    <a:pt x="3677" y="217"/>
                  </a:lnTo>
                  <a:lnTo>
                    <a:pt x="3672" y="262"/>
                  </a:lnTo>
                  <a:lnTo>
                    <a:pt x="3795" y="324"/>
                  </a:lnTo>
                  <a:lnTo>
                    <a:pt x="3759" y="485"/>
                  </a:lnTo>
                  <a:lnTo>
                    <a:pt x="3786" y="598"/>
                  </a:lnTo>
                  <a:lnTo>
                    <a:pt x="3782" y="665"/>
                  </a:lnTo>
                  <a:lnTo>
                    <a:pt x="3754" y="736"/>
                  </a:lnTo>
                  <a:lnTo>
                    <a:pt x="3697" y="780"/>
                  </a:lnTo>
                  <a:lnTo>
                    <a:pt x="3732" y="835"/>
                  </a:lnTo>
                  <a:lnTo>
                    <a:pt x="3736" y="887"/>
                  </a:lnTo>
                  <a:lnTo>
                    <a:pt x="3648" y="954"/>
                  </a:lnTo>
                  <a:lnTo>
                    <a:pt x="3689" y="998"/>
                  </a:lnTo>
                  <a:lnTo>
                    <a:pt x="3674" y="1039"/>
                  </a:lnTo>
                  <a:lnTo>
                    <a:pt x="3616" y="1103"/>
                  </a:lnTo>
                  <a:lnTo>
                    <a:pt x="3638" y="1139"/>
                  </a:lnTo>
                  <a:lnTo>
                    <a:pt x="3642" y="1192"/>
                  </a:lnTo>
                  <a:lnTo>
                    <a:pt x="3652" y="1210"/>
                  </a:lnTo>
                  <a:lnTo>
                    <a:pt x="3660" y="1245"/>
                  </a:lnTo>
                  <a:lnTo>
                    <a:pt x="3676" y="1248"/>
                  </a:lnTo>
                  <a:lnTo>
                    <a:pt x="3758" y="1234"/>
                  </a:lnTo>
                  <a:lnTo>
                    <a:pt x="3851" y="1311"/>
                  </a:lnTo>
                  <a:lnTo>
                    <a:pt x="3841" y="1411"/>
                  </a:lnTo>
                  <a:lnTo>
                    <a:pt x="3822" y="1524"/>
                  </a:lnTo>
                  <a:lnTo>
                    <a:pt x="3799" y="1533"/>
                  </a:lnTo>
                  <a:lnTo>
                    <a:pt x="3778" y="1558"/>
                  </a:lnTo>
                  <a:lnTo>
                    <a:pt x="3701" y="1498"/>
                  </a:lnTo>
                  <a:lnTo>
                    <a:pt x="3667" y="1526"/>
                  </a:lnTo>
                  <a:lnTo>
                    <a:pt x="3621" y="1500"/>
                  </a:lnTo>
                  <a:lnTo>
                    <a:pt x="3583" y="1495"/>
                  </a:lnTo>
                  <a:lnTo>
                    <a:pt x="3544" y="1533"/>
                  </a:lnTo>
                  <a:lnTo>
                    <a:pt x="3518" y="1508"/>
                  </a:lnTo>
                  <a:lnTo>
                    <a:pt x="3491" y="1521"/>
                  </a:lnTo>
                  <a:lnTo>
                    <a:pt x="3447" y="1510"/>
                  </a:lnTo>
                  <a:lnTo>
                    <a:pt x="3438" y="1456"/>
                  </a:lnTo>
                  <a:lnTo>
                    <a:pt x="3397" y="1433"/>
                  </a:lnTo>
                  <a:lnTo>
                    <a:pt x="3366" y="1454"/>
                  </a:lnTo>
                  <a:lnTo>
                    <a:pt x="3347" y="1436"/>
                  </a:lnTo>
                  <a:lnTo>
                    <a:pt x="3341" y="1396"/>
                  </a:lnTo>
                  <a:lnTo>
                    <a:pt x="3370" y="1333"/>
                  </a:lnTo>
                  <a:lnTo>
                    <a:pt x="3343" y="1302"/>
                  </a:lnTo>
                  <a:lnTo>
                    <a:pt x="3324" y="1259"/>
                  </a:lnTo>
                  <a:lnTo>
                    <a:pt x="3277" y="1317"/>
                  </a:lnTo>
                  <a:lnTo>
                    <a:pt x="3231" y="1293"/>
                  </a:lnTo>
                  <a:lnTo>
                    <a:pt x="3102" y="1358"/>
                  </a:lnTo>
                  <a:lnTo>
                    <a:pt x="3040" y="1351"/>
                  </a:lnTo>
                  <a:lnTo>
                    <a:pt x="3028" y="1382"/>
                  </a:lnTo>
                  <a:lnTo>
                    <a:pt x="3038" y="1426"/>
                  </a:lnTo>
                  <a:lnTo>
                    <a:pt x="2997" y="1451"/>
                  </a:lnTo>
                  <a:lnTo>
                    <a:pt x="2985" y="1501"/>
                  </a:lnTo>
                  <a:lnTo>
                    <a:pt x="2963" y="1535"/>
                  </a:lnTo>
                  <a:lnTo>
                    <a:pt x="2924" y="1560"/>
                  </a:lnTo>
                  <a:lnTo>
                    <a:pt x="2944" y="1620"/>
                  </a:lnTo>
                  <a:lnTo>
                    <a:pt x="2925" y="1657"/>
                  </a:lnTo>
                  <a:lnTo>
                    <a:pt x="2924" y="1658"/>
                  </a:lnTo>
                  <a:lnTo>
                    <a:pt x="2928" y="1756"/>
                  </a:lnTo>
                  <a:lnTo>
                    <a:pt x="2947" y="1789"/>
                  </a:lnTo>
                  <a:lnTo>
                    <a:pt x="2924" y="1849"/>
                  </a:lnTo>
                  <a:lnTo>
                    <a:pt x="2929" y="1868"/>
                  </a:lnTo>
                  <a:lnTo>
                    <a:pt x="2961" y="1873"/>
                  </a:lnTo>
                  <a:lnTo>
                    <a:pt x="2970" y="1906"/>
                  </a:lnTo>
                  <a:lnTo>
                    <a:pt x="3016" y="1930"/>
                  </a:lnTo>
                  <a:lnTo>
                    <a:pt x="3122" y="1895"/>
                  </a:lnTo>
                  <a:lnTo>
                    <a:pt x="3194" y="1966"/>
                  </a:lnTo>
                  <a:lnTo>
                    <a:pt x="3187" y="2028"/>
                  </a:lnTo>
                  <a:lnTo>
                    <a:pt x="3117" y="2053"/>
                  </a:lnTo>
                  <a:lnTo>
                    <a:pt x="3115" y="2107"/>
                  </a:lnTo>
                  <a:lnTo>
                    <a:pt x="3080" y="2132"/>
                  </a:lnTo>
                  <a:lnTo>
                    <a:pt x="3074" y="2193"/>
                  </a:lnTo>
                  <a:lnTo>
                    <a:pt x="3100" y="2246"/>
                  </a:lnTo>
                  <a:lnTo>
                    <a:pt x="3173" y="2312"/>
                  </a:lnTo>
                  <a:lnTo>
                    <a:pt x="3232" y="2415"/>
                  </a:lnTo>
                  <a:lnTo>
                    <a:pt x="3172" y="2499"/>
                  </a:lnTo>
                  <a:lnTo>
                    <a:pt x="3127" y="2520"/>
                  </a:lnTo>
                  <a:lnTo>
                    <a:pt x="3047" y="2511"/>
                  </a:lnTo>
                  <a:lnTo>
                    <a:pt x="3017" y="2543"/>
                  </a:lnTo>
                  <a:lnTo>
                    <a:pt x="2968" y="2512"/>
                  </a:lnTo>
                  <a:lnTo>
                    <a:pt x="2996" y="2454"/>
                  </a:lnTo>
                  <a:lnTo>
                    <a:pt x="2985" y="2395"/>
                  </a:lnTo>
                  <a:lnTo>
                    <a:pt x="2927" y="2366"/>
                  </a:lnTo>
                  <a:lnTo>
                    <a:pt x="2856" y="2351"/>
                  </a:lnTo>
                  <a:lnTo>
                    <a:pt x="2850" y="2318"/>
                  </a:lnTo>
                  <a:lnTo>
                    <a:pt x="2867" y="2266"/>
                  </a:lnTo>
                  <a:lnTo>
                    <a:pt x="2820" y="2223"/>
                  </a:lnTo>
                  <a:lnTo>
                    <a:pt x="2854" y="2149"/>
                  </a:lnTo>
                  <a:lnTo>
                    <a:pt x="2764" y="2061"/>
                  </a:lnTo>
                  <a:lnTo>
                    <a:pt x="2739" y="2060"/>
                  </a:lnTo>
                  <a:lnTo>
                    <a:pt x="2699" y="2091"/>
                  </a:lnTo>
                  <a:lnTo>
                    <a:pt x="2657" y="2057"/>
                  </a:lnTo>
                  <a:lnTo>
                    <a:pt x="2613" y="2079"/>
                  </a:lnTo>
                  <a:lnTo>
                    <a:pt x="2577" y="2113"/>
                  </a:lnTo>
                  <a:lnTo>
                    <a:pt x="2498" y="2124"/>
                  </a:lnTo>
                  <a:lnTo>
                    <a:pt x="2458" y="2171"/>
                  </a:lnTo>
                  <a:lnTo>
                    <a:pt x="2401" y="2188"/>
                  </a:lnTo>
                  <a:lnTo>
                    <a:pt x="2373" y="2206"/>
                  </a:lnTo>
                  <a:lnTo>
                    <a:pt x="2300" y="2159"/>
                  </a:lnTo>
                  <a:lnTo>
                    <a:pt x="2268" y="2194"/>
                  </a:lnTo>
                  <a:lnTo>
                    <a:pt x="2279" y="2218"/>
                  </a:lnTo>
                  <a:lnTo>
                    <a:pt x="2255" y="2247"/>
                  </a:lnTo>
                  <a:lnTo>
                    <a:pt x="2279" y="2288"/>
                  </a:lnTo>
                  <a:lnTo>
                    <a:pt x="2259" y="2304"/>
                  </a:lnTo>
                  <a:lnTo>
                    <a:pt x="2256" y="2338"/>
                  </a:lnTo>
                  <a:lnTo>
                    <a:pt x="2202" y="2342"/>
                  </a:lnTo>
                  <a:lnTo>
                    <a:pt x="2178" y="2312"/>
                  </a:lnTo>
                  <a:lnTo>
                    <a:pt x="2106" y="2362"/>
                  </a:lnTo>
                  <a:lnTo>
                    <a:pt x="2062" y="2363"/>
                  </a:lnTo>
                  <a:lnTo>
                    <a:pt x="2028" y="2341"/>
                  </a:lnTo>
                  <a:lnTo>
                    <a:pt x="1983" y="2343"/>
                  </a:lnTo>
                  <a:lnTo>
                    <a:pt x="1924" y="2309"/>
                  </a:lnTo>
                  <a:lnTo>
                    <a:pt x="1907" y="2323"/>
                  </a:lnTo>
                  <a:lnTo>
                    <a:pt x="1838" y="2232"/>
                  </a:lnTo>
                  <a:lnTo>
                    <a:pt x="1792" y="2132"/>
                  </a:lnTo>
                  <a:lnTo>
                    <a:pt x="1723" y="2101"/>
                  </a:lnTo>
                  <a:lnTo>
                    <a:pt x="1737" y="2063"/>
                  </a:lnTo>
                  <a:lnTo>
                    <a:pt x="1722" y="1991"/>
                  </a:lnTo>
                  <a:lnTo>
                    <a:pt x="1704" y="1969"/>
                  </a:lnTo>
                  <a:lnTo>
                    <a:pt x="1717" y="1806"/>
                  </a:lnTo>
                  <a:lnTo>
                    <a:pt x="1697" y="1783"/>
                  </a:lnTo>
                  <a:lnTo>
                    <a:pt x="1717" y="1755"/>
                  </a:lnTo>
                  <a:lnTo>
                    <a:pt x="1719" y="1696"/>
                  </a:lnTo>
                  <a:lnTo>
                    <a:pt x="1646" y="1731"/>
                  </a:lnTo>
                  <a:lnTo>
                    <a:pt x="1645" y="1731"/>
                  </a:lnTo>
                  <a:lnTo>
                    <a:pt x="1632" y="1754"/>
                  </a:lnTo>
                  <a:lnTo>
                    <a:pt x="1627" y="1801"/>
                  </a:lnTo>
                  <a:lnTo>
                    <a:pt x="1607" y="1825"/>
                  </a:lnTo>
                  <a:lnTo>
                    <a:pt x="1563" y="1809"/>
                  </a:lnTo>
                  <a:lnTo>
                    <a:pt x="1516" y="1744"/>
                  </a:lnTo>
                  <a:lnTo>
                    <a:pt x="1528" y="1717"/>
                  </a:lnTo>
                  <a:lnTo>
                    <a:pt x="1501" y="1699"/>
                  </a:lnTo>
                  <a:lnTo>
                    <a:pt x="1392" y="1718"/>
                  </a:lnTo>
                  <a:lnTo>
                    <a:pt x="1352" y="1747"/>
                  </a:lnTo>
                  <a:lnTo>
                    <a:pt x="1331" y="1750"/>
                  </a:lnTo>
                  <a:lnTo>
                    <a:pt x="1311" y="1781"/>
                  </a:lnTo>
                  <a:lnTo>
                    <a:pt x="1324" y="1851"/>
                  </a:lnTo>
                  <a:lnTo>
                    <a:pt x="1297" y="1884"/>
                  </a:lnTo>
                  <a:lnTo>
                    <a:pt x="1260" y="1896"/>
                  </a:lnTo>
                  <a:lnTo>
                    <a:pt x="1267" y="1948"/>
                  </a:lnTo>
                  <a:lnTo>
                    <a:pt x="1329" y="1992"/>
                  </a:lnTo>
                  <a:lnTo>
                    <a:pt x="1333" y="2026"/>
                  </a:lnTo>
                  <a:lnTo>
                    <a:pt x="1323" y="2055"/>
                  </a:lnTo>
                  <a:lnTo>
                    <a:pt x="1342" y="2087"/>
                  </a:lnTo>
                  <a:lnTo>
                    <a:pt x="1330" y="2105"/>
                  </a:lnTo>
                  <a:lnTo>
                    <a:pt x="1326" y="2138"/>
                  </a:lnTo>
                  <a:lnTo>
                    <a:pt x="1336" y="2166"/>
                  </a:lnTo>
                  <a:lnTo>
                    <a:pt x="1370" y="2176"/>
                  </a:lnTo>
                  <a:lnTo>
                    <a:pt x="1367" y="2234"/>
                  </a:lnTo>
                  <a:lnTo>
                    <a:pt x="1370" y="2286"/>
                  </a:lnTo>
                  <a:lnTo>
                    <a:pt x="1350" y="2297"/>
                  </a:lnTo>
                  <a:lnTo>
                    <a:pt x="1337" y="2345"/>
                  </a:lnTo>
                  <a:lnTo>
                    <a:pt x="1280" y="2445"/>
                  </a:lnTo>
                  <a:lnTo>
                    <a:pt x="1274" y="2549"/>
                  </a:lnTo>
                  <a:lnTo>
                    <a:pt x="1221" y="2559"/>
                  </a:lnTo>
                  <a:lnTo>
                    <a:pt x="1208" y="2624"/>
                  </a:lnTo>
                  <a:lnTo>
                    <a:pt x="1182" y="2626"/>
                  </a:lnTo>
                  <a:lnTo>
                    <a:pt x="1167" y="2715"/>
                  </a:lnTo>
                  <a:lnTo>
                    <a:pt x="1140" y="2739"/>
                  </a:lnTo>
                  <a:lnTo>
                    <a:pt x="1125" y="2740"/>
                  </a:lnTo>
                  <a:lnTo>
                    <a:pt x="1113" y="2740"/>
                  </a:lnTo>
                  <a:lnTo>
                    <a:pt x="1098" y="2742"/>
                  </a:lnTo>
                  <a:lnTo>
                    <a:pt x="1057" y="2716"/>
                  </a:lnTo>
                  <a:lnTo>
                    <a:pt x="1014" y="2652"/>
                  </a:lnTo>
                  <a:lnTo>
                    <a:pt x="949" y="2616"/>
                  </a:lnTo>
                  <a:lnTo>
                    <a:pt x="947" y="2613"/>
                  </a:lnTo>
                  <a:lnTo>
                    <a:pt x="913" y="2548"/>
                  </a:lnTo>
                  <a:lnTo>
                    <a:pt x="919" y="2490"/>
                  </a:lnTo>
                  <a:lnTo>
                    <a:pt x="922" y="2466"/>
                  </a:lnTo>
                  <a:lnTo>
                    <a:pt x="890" y="2424"/>
                  </a:lnTo>
                  <a:lnTo>
                    <a:pt x="872" y="2375"/>
                  </a:lnTo>
                  <a:lnTo>
                    <a:pt x="892" y="2345"/>
                  </a:lnTo>
                  <a:lnTo>
                    <a:pt x="915" y="2308"/>
                  </a:lnTo>
                  <a:lnTo>
                    <a:pt x="894" y="2279"/>
                  </a:lnTo>
                  <a:lnTo>
                    <a:pt x="893" y="2255"/>
                  </a:lnTo>
                  <a:lnTo>
                    <a:pt x="899" y="2224"/>
                  </a:lnTo>
                  <a:lnTo>
                    <a:pt x="902" y="2223"/>
                  </a:lnTo>
                  <a:lnTo>
                    <a:pt x="946" y="2201"/>
                  </a:lnTo>
                  <a:lnTo>
                    <a:pt x="952" y="2128"/>
                  </a:lnTo>
                  <a:lnTo>
                    <a:pt x="935" y="2082"/>
                  </a:lnTo>
                  <a:lnTo>
                    <a:pt x="968" y="2008"/>
                  </a:lnTo>
                  <a:lnTo>
                    <a:pt x="930" y="1935"/>
                  </a:lnTo>
                  <a:lnTo>
                    <a:pt x="947" y="1864"/>
                  </a:lnTo>
                  <a:lnTo>
                    <a:pt x="909" y="1808"/>
                  </a:lnTo>
                  <a:lnTo>
                    <a:pt x="857" y="1813"/>
                  </a:lnTo>
                  <a:lnTo>
                    <a:pt x="835" y="1798"/>
                  </a:lnTo>
                  <a:lnTo>
                    <a:pt x="827" y="1772"/>
                  </a:lnTo>
                  <a:lnTo>
                    <a:pt x="830" y="1765"/>
                  </a:lnTo>
                  <a:lnTo>
                    <a:pt x="793" y="1717"/>
                  </a:lnTo>
                  <a:lnTo>
                    <a:pt x="786" y="1662"/>
                  </a:lnTo>
                  <a:lnTo>
                    <a:pt x="785" y="1644"/>
                  </a:lnTo>
                  <a:lnTo>
                    <a:pt x="797" y="1548"/>
                  </a:lnTo>
                  <a:lnTo>
                    <a:pt x="832" y="1493"/>
                  </a:lnTo>
                  <a:lnTo>
                    <a:pt x="810" y="1440"/>
                  </a:lnTo>
                  <a:lnTo>
                    <a:pt x="747" y="1407"/>
                  </a:lnTo>
                  <a:lnTo>
                    <a:pt x="689" y="1434"/>
                  </a:lnTo>
                  <a:lnTo>
                    <a:pt x="660" y="1434"/>
                  </a:lnTo>
                  <a:lnTo>
                    <a:pt x="663" y="1390"/>
                  </a:lnTo>
                  <a:lnTo>
                    <a:pt x="647" y="1349"/>
                  </a:lnTo>
                  <a:lnTo>
                    <a:pt x="613" y="1385"/>
                  </a:lnTo>
                  <a:lnTo>
                    <a:pt x="572" y="1374"/>
                  </a:lnTo>
                  <a:lnTo>
                    <a:pt x="535" y="1395"/>
                  </a:lnTo>
                  <a:lnTo>
                    <a:pt x="559" y="1465"/>
                  </a:lnTo>
                  <a:lnTo>
                    <a:pt x="532" y="1493"/>
                  </a:lnTo>
                  <a:lnTo>
                    <a:pt x="384" y="1557"/>
                  </a:lnTo>
                  <a:lnTo>
                    <a:pt x="288" y="1547"/>
                  </a:lnTo>
                  <a:lnTo>
                    <a:pt x="215" y="1523"/>
                  </a:lnTo>
                  <a:lnTo>
                    <a:pt x="215" y="1522"/>
                  </a:lnTo>
                  <a:lnTo>
                    <a:pt x="108" y="1534"/>
                  </a:lnTo>
                  <a:lnTo>
                    <a:pt x="66" y="1514"/>
                  </a:lnTo>
                  <a:lnTo>
                    <a:pt x="65" y="1406"/>
                  </a:lnTo>
                  <a:lnTo>
                    <a:pt x="7" y="1348"/>
                  </a:lnTo>
                  <a:lnTo>
                    <a:pt x="13" y="1307"/>
                  </a:lnTo>
                  <a:lnTo>
                    <a:pt x="63" y="1262"/>
                  </a:lnTo>
                  <a:lnTo>
                    <a:pt x="51" y="1222"/>
                  </a:lnTo>
                  <a:lnTo>
                    <a:pt x="48" y="1178"/>
                  </a:lnTo>
                  <a:lnTo>
                    <a:pt x="84" y="1143"/>
                  </a:lnTo>
                  <a:lnTo>
                    <a:pt x="120" y="1148"/>
                  </a:lnTo>
                  <a:lnTo>
                    <a:pt x="194" y="1105"/>
                  </a:lnTo>
                  <a:lnTo>
                    <a:pt x="203" y="1043"/>
                  </a:lnTo>
                  <a:lnTo>
                    <a:pt x="229" y="1024"/>
                  </a:lnTo>
                  <a:lnTo>
                    <a:pt x="271" y="1066"/>
                  </a:lnTo>
                  <a:lnTo>
                    <a:pt x="326" y="1041"/>
                  </a:lnTo>
                  <a:lnTo>
                    <a:pt x="351" y="955"/>
                  </a:lnTo>
                  <a:lnTo>
                    <a:pt x="382" y="943"/>
                  </a:lnTo>
                  <a:lnTo>
                    <a:pt x="366" y="885"/>
                  </a:lnTo>
                  <a:lnTo>
                    <a:pt x="369" y="865"/>
                  </a:lnTo>
                  <a:lnTo>
                    <a:pt x="405" y="859"/>
                  </a:lnTo>
                  <a:lnTo>
                    <a:pt x="468" y="800"/>
                  </a:lnTo>
                  <a:lnTo>
                    <a:pt x="510" y="800"/>
                  </a:lnTo>
                  <a:lnTo>
                    <a:pt x="543" y="808"/>
                  </a:lnTo>
                  <a:lnTo>
                    <a:pt x="573" y="854"/>
                  </a:lnTo>
                  <a:lnTo>
                    <a:pt x="634" y="823"/>
                  </a:lnTo>
                  <a:lnTo>
                    <a:pt x="742" y="805"/>
                  </a:lnTo>
                  <a:lnTo>
                    <a:pt x="743" y="805"/>
                  </a:lnTo>
                  <a:lnTo>
                    <a:pt x="796" y="730"/>
                  </a:lnTo>
                  <a:lnTo>
                    <a:pt x="817" y="637"/>
                  </a:lnTo>
                  <a:lnTo>
                    <a:pt x="832" y="618"/>
                  </a:lnTo>
                  <a:lnTo>
                    <a:pt x="853" y="608"/>
                  </a:lnTo>
                  <a:lnTo>
                    <a:pt x="915" y="620"/>
                  </a:lnTo>
                  <a:lnTo>
                    <a:pt x="951" y="683"/>
                  </a:lnTo>
                  <a:lnTo>
                    <a:pt x="1001" y="649"/>
                  </a:lnTo>
                  <a:lnTo>
                    <a:pt x="1012" y="635"/>
                  </a:lnTo>
                  <a:lnTo>
                    <a:pt x="1032" y="600"/>
                  </a:lnTo>
                  <a:lnTo>
                    <a:pt x="1046" y="583"/>
                  </a:lnTo>
                  <a:lnTo>
                    <a:pt x="1128" y="583"/>
                  </a:lnTo>
                  <a:lnTo>
                    <a:pt x="1164" y="549"/>
                  </a:lnTo>
                  <a:lnTo>
                    <a:pt x="1194" y="502"/>
                  </a:lnTo>
                  <a:lnTo>
                    <a:pt x="1235" y="475"/>
                  </a:lnTo>
                  <a:lnTo>
                    <a:pt x="1270" y="499"/>
                  </a:lnTo>
                  <a:lnTo>
                    <a:pt x="1328" y="495"/>
                  </a:lnTo>
                  <a:lnTo>
                    <a:pt x="1429" y="516"/>
                  </a:lnTo>
                  <a:lnTo>
                    <a:pt x="1499" y="524"/>
                  </a:lnTo>
                  <a:lnTo>
                    <a:pt x="1580" y="526"/>
                  </a:lnTo>
                  <a:lnTo>
                    <a:pt x="1650" y="592"/>
                  </a:lnTo>
                  <a:lnTo>
                    <a:pt x="1679" y="556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2457" y="2663"/>
              <a:ext cx="162" cy="236"/>
            </a:xfrm>
            <a:custGeom>
              <a:avLst/>
              <a:gdLst>
                <a:gd name="T0" fmla="*/ 0 w 270"/>
                <a:gd name="T1" fmla="*/ 146 h 392"/>
                <a:gd name="T2" fmla="*/ 0 w 270"/>
                <a:gd name="T3" fmla="*/ 146 h 392"/>
                <a:gd name="T4" fmla="*/ 53 w 270"/>
                <a:gd name="T5" fmla="*/ 174 h 392"/>
                <a:gd name="T6" fmla="*/ 46 w 270"/>
                <a:gd name="T7" fmla="*/ 206 h 392"/>
                <a:gd name="T8" fmla="*/ 99 w 270"/>
                <a:gd name="T9" fmla="*/ 263 h 392"/>
                <a:gd name="T10" fmla="*/ 94 w 270"/>
                <a:gd name="T11" fmla="*/ 269 h 392"/>
                <a:gd name="T12" fmla="*/ 66 w 270"/>
                <a:gd name="T13" fmla="*/ 293 h 392"/>
                <a:gd name="T14" fmla="*/ 93 w 270"/>
                <a:gd name="T15" fmla="*/ 312 h 392"/>
                <a:gd name="T16" fmla="*/ 113 w 270"/>
                <a:gd name="T17" fmla="*/ 289 h 392"/>
                <a:gd name="T18" fmla="*/ 146 w 270"/>
                <a:gd name="T19" fmla="*/ 303 h 392"/>
                <a:gd name="T20" fmla="*/ 160 w 270"/>
                <a:gd name="T21" fmla="*/ 354 h 392"/>
                <a:gd name="T22" fmla="*/ 140 w 270"/>
                <a:gd name="T23" fmla="*/ 374 h 392"/>
                <a:gd name="T24" fmla="*/ 152 w 270"/>
                <a:gd name="T25" fmla="*/ 392 h 392"/>
                <a:gd name="T26" fmla="*/ 183 w 270"/>
                <a:gd name="T27" fmla="*/ 368 h 392"/>
                <a:gd name="T28" fmla="*/ 198 w 270"/>
                <a:gd name="T29" fmla="*/ 349 h 392"/>
                <a:gd name="T30" fmla="*/ 200 w 270"/>
                <a:gd name="T31" fmla="*/ 345 h 392"/>
                <a:gd name="T32" fmla="*/ 204 w 270"/>
                <a:gd name="T33" fmla="*/ 341 h 392"/>
                <a:gd name="T34" fmla="*/ 218 w 270"/>
                <a:gd name="T35" fmla="*/ 326 h 392"/>
                <a:gd name="T36" fmla="*/ 208 w 270"/>
                <a:gd name="T37" fmla="*/ 292 h 392"/>
                <a:gd name="T38" fmla="*/ 234 w 270"/>
                <a:gd name="T39" fmla="*/ 245 h 392"/>
                <a:gd name="T40" fmla="*/ 253 w 270"/>
                <a:gd name="T41" fmla="*/ 242 h 392"/>
                <a:gd name="T42" fmla="*/ 270 w 270"/>
                <a:gd name="T43" fmla="*/ 219 h 392"/>
                <a:gd name="T44" fmla="*/ 267 w 270"/>
                <a:gd name="T45" fmla="*/ 207 h 392"/>
                <a:gd name="T46" fmla="*/ 255 w 270"/>
                <a:gd name="T47" fmla="*/ 191 h 392"/>
                <a:gd name="T48" fmla="*/ 248 w 270"/>
                <a:gd name="T49" fmla="*/ 183 h 392"/>
                <a:gd name="T50" fmla="*/ 223 w 270"/>
                <a:gd name="T51" fmla="*/ 137 h 392"/>
                <a:gd name="T52" fmla="*/ 219 w 270"/>
                <a:gd name="T53" fmla="*/ 119 h 392"/>
                <a:gd name="T54" fmla="*/ 213 w 270"/>
                <a:gd name="T55" fmla="*/ 105 h 392"/>
                <a:gd name="T56" fmla="*/ 204 w 270"/>
                <a:gd name="T57" fmla="*/ 73 h 392"/>
                <a:gd name="T58" fmla="*/ 207 w 270"/>
                <a:gd name="T59" fmla="*/ 20 h 392"/>
                <a:gd name="T60" fmla="*/ 161 w 270"/>
                <a:gd name="T61" fmla="*/ 0 h 392"/>
                <a:gd name="T62" fmla="*/ 133 w 270"/>
                <a:gd name="T63" fmla="*/ 41 h 392"/>
                <a:gd name="T64" fmla="*/ 74 w 270"/>
                <a:gd name="T65" fmla="*/ 77 h 392"/>
                <a:gd name="T66" fmla="*/ 41 w 270"/>
                <a:gd name="T67" fmla="*/ 97 h 392"/>
                <a:gd name="T68" fmla="*/ 0 w 270"/>
                <a:gd name="T69" fmla="*/ 146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0" h="392">
                  <a:moveTo>
                    <a:pt x="0" y="146"/>
                  </a:moveTo>
                  <a:lnTo>
                    <a:pt x="0" y="146"/>
                  </a:lnTo>
                  <a:lnTo>
                    <a:pt x="53" y="174"/>
                  </a:lnTo>
                  <a:lnTo>
                    <a:pt x="46" y="206"/>
                  </a:lnTo>
                  <a:lnTo>
                    <a:pt x="99" y="263"/>
                  </a:lnTo>
                  <a:lnTo>
                    <a:pt x="94" y="269"/>
                  </a:lnTo>
                  <a:lnTo>
                    <a:pt x="66" y="293"/>
                  </a:lnTo>
                  <a:lnTo>
                    <a:pt x="93" y="312"/>
                  </a:lnTo>
                  <a:lnTo>
                    <a:pt x="113" y="289"/>
                  </a:lnTo>
                  <a:lnTo>
                    <a:pt x="146" y="303"/>
                  </a:lnTo>
                  <a:lnTo>
                    <a:pt x="160" y="354"/>
                  </a:lnTo>
                  <a:lnTo>
                    <a:pt x="140" y="374"/>
                  </a:lnTo>
                  <a:lnTo>
                    <a:pt x="152" y="392"/>
                  </a:lnTo>
                  <a:lnTo>
                    <a:pt x="183" y="368"/>
                  </a:lnTo>
                  <a:lnTo>
                    <a:pt x="198" y="349"/>
                  </a:lnTo>
                  <a:lnTo>
                    <a:pt x="200" y="345"/>
                  </a:lnTo>
                  <a:lnTo>
                    <a:pt x="204" y="341"/>
                  </a:lnTo>
                  <a:lnTo>
                    <a:pt x="218" y="326"/>
                  </a:lnTo>
                  <a:lnTo>
                    <a:pt x="208" y="292"/>
                  </a:lnTo>
                  <a:lnTo>
                    <a:pt x="234" y="245"/>
                  </a:lnTo>
                  <a:lnTo>
                    <a:pt x="253" y="242"/>
                  </a:lnTo>
                  <a:lnTo>
                    <a:pt x="270" y="219"/>
                  </a:lnTo>
                  <a:lnTo>
                    <a:pt x="267" y="207"/>
                  </a:lnTo>
                  <a:lnTo>
                    <a:pt x="255" y="191"/>
                  </a:lnTo>
                  <a:lnTo>
                    <a:pt x="248" y="183"/>
                  </a:lnTo>
                  <a:lnTo>
                    <a:pt x="223" y="137"/>
                  </a:lnTo>
                  <a:lnTo>
                    <a:pt x="219" y="119"/>
                  </a:lnTo>
                  <a:lnTo>
                    <a:pt x="213" y="105"/>
                  </a:lnTo>
                  <a:lnTo>
                    <a:pt x="204" y="73"/>
                  </a:lnTo>
                  <a:lnTo>
                    <a:pt x="207" y="20"/>
                  </a:lnTo>
                  <a:lnTo>
                    <a:pt x="161" y="0"/>
                  </a:lnTo>
                  <a:lnTo>
                    <a:pt x="133" y="41"/>
                  </a:lnTo>
                  <a:lnTo>
                    <a:pt x="74" y="77"/>
                  </a:lnTo>
                  <a:lnTo>
                    <a:pt x="41" y="97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8" name="Freeform 83"/>
            <p:cNvSpPr>
              <a:spLocks noEditPoints="1"/>
            </p:cNvSpPr>
            <p:nvPr/>
          </p:nvSpPr>
          <p:spPr bwMode="auto">
            <a:xfrm>
              <a:off x="2454" y="2661"/>
              <a:ext cx="167" cy="241"/>
            </a:xfrm>
            <a:custGeom>
              <a:avLst/>
              <a:gdLst>
                <a:gd name="T0" fmla="*/ 156 w 278"/>
                <a:gd name="T1" fmla="*/ 401 h 401"/>
                <a:gd name="T2" fmla="*/ 161 w 278"/>
                <a:gd name="T3" fmla="*/ 357 h 401"/>
                <a:gd name="T4" fmla="*/ 119 w 278"/>
                <a:gd name="T5" fmla="*/ 297 h 401"/>
                <a:gd name="T6" fmla="*/ 66 w 278"/>
                <a:gd name="T7" fmla="*/ 298 h 401"/>
                <a:gd name="T8" fmla="*/ 99 w 278"/>
                <a:gd name="T9" fmla="*/ 267 h 401"/>
                <a:gd name="T10" fmla="*/ 54 w 278"/>
                <a:gd name="T11" fmla="*/ 180 h 401"/>
                <a:gd name="T12" fmla="*/ 44 w 278"/>
                <a:gd name="T13" fmla="*/ 98 h 401"/>
                <a:gd name="T14" fmla="*/ 165 w 278"/>
                <a:gd name="T15" fmla="*/ 0 h 401"/>
                <a:gd name="T16" fmla="*/ 213 w 278"/>
                <a:gd name="T17" fmla="*/ 77 h 401"/>
                <a:gd name="T18" fmla="*/ 227 w 278"/>
                <a:gd name="T19" fmla="*/ 122 h 401"/>
                <a:gd name="T20" fmla="*/ 256 w 278"/>
                <a:gd name="T21" fmla="*/ 185 h 401"/>
                <a:gd name="T22" fmla="*/ 275 w 278"/>
                <a:gd name="T23" fmla="*/ 210 h 401"/>
                <a:gd name="T24" fmla="*/ 260 w 278"/>
                <a:gd name="T25" fmla="*/ 250 h 401"/>
                <a:gd name="T26" fmla="*/ 216 w 278"/>
                <a:gd name="T27" fmla="*/ 297 h 401"/>
                <a:gd name="T28" fmla="*/ 208 w 278"/>
                <a:gd name="T29" fmla="*/ 351 h 401"/>
                <a:gd name="T30" fmla="*/ 190 w 278"/>
                <a:gd name="T31" fmla="*/ 375 h 401"/>
                <a:gd name="T32" fmla="*/ 150 w 278"/>
                <a:gd name="T33" fmla="*/ 378 h 401"/>
                <a:gd name="T34" fmla="*/ 158 w 278"/>
                <a:gd name="T35" fmla="*/ 391 h 401"/>
                <a:gd name="T36" fmla="*/ 200 w 278"/>
                <a:gd name="T37" fmla="*/ 351 h 401"/>
                <a:gd name="T38" fmla="*/ 207 w 278"/>
                <a:gd name="T39" fmla="*/ 343 h 401"/>
                <a:gd name="T40" fmla="*/ 209 w 278"/>
                <a:gd name="T41" fmla="*/ 296 h 401"/>
                <a:gd name="T42" fmla="*/ 256 w 278"/>
                <a:gd name="T43" fmla="*/ 243 h 401"/>
                <a:gd name="T44" fmla="*/ 269 w 278"/>
                <a:gd name="T45" fmla="*/ 213 h 401"/>
                <a:gd name="T46" fmla="*/ 250 w 278"/>
                <a:gd name="T47" fmla="*/ 189 h 401"/>
                <a:gd name="T48" fmla="*/ 221 w 278"/>
                <a:gd name="T49" fmla="*/ 124 h 401"/>
                <a:gd name="T50" fmla="*/ 206 w 278"/>
                <a:gd name="T51" fmla="*/ 77 h 401"/>
                <a:gd name="T52" fmla="*/ 168 w 278"/>
                <a:gd name="T53" fmla="*/ 8 h 401"/>
                <a:gd name="T54" fmla="*/ 48 w 278"/>
                <a:gd name="T55" fmla="*/ 104 h 401"/>
                <a:gd name="T56" fmla="*/ 62 w 278"/>
                <a:gd name="T57" fmla="*/ 176 h 401"/>
                <a:gd name="T58" fmla="*/ 108 w 278"/>
                <a:gd name="T59" fmla="*/ 267 h 401"/>
                <a:gd name="T60" fmla="*/ 77 w 278"/>
                <a:gd name="T61" fmla="*/ 297 h 401"/>
                <a:gd name="T62" fmla="*/ 117 w 278"/>
                <a:gd name="T63" fmla="*/ 289 h 401"/>
                <a:gd name="T64" fmla="*/ 169 w 278"/>
                <a:gd name="T65" fmla="*/ 359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8" h="401">
                  <a:moveTo>
                    <a:pt x="156" y="401"/>
                  </a:moveTo>
                  <a:lnTo>
                    <a:pt x="156" y="401"/>
                  </a:lnTo>
                  <a:lnTo>
                    <a:pt x="141" y="378"/>
                  </a:lnTo>
                  <a:lnTo>
                    <a:pt x="161" y="357"/>
                  </a:lnTo>
                  <a:lnTo>
                    <a:pt x="148" y="310"/>
                  </a:lnTo>
                  <a:lnTo>
                    <a:pt x="119" y="297"/>
                  </a:lnTo>
                  <a:lnTo>
                    <a:pt x="99" y="320"/>
                  </a:lnTo>
                  <a:lnTo>
                    <a:pt x="66" y="298"/>
                  </a:lnTo>
                  <a:lnTo>
                    <a:pt x="97" y="271"/>
                  </a:lnTo>
                  <a:lnTo>
                    <a:pt x="99" y="267"/>
                  </a:lnTo>
                  <a:lnTo>
                    <a:pt x="48" y="211"/>
                  </a:lnTo>
                  <a:lnTo>
                    <a:pt x="54" y="180"/>
                  </a:lnTo>
                  <a:lnTo>
                    <a:pt x="0" y="151"/>
                  </a:lnTo>
                  <a:lnTo>
                    <a:pt x="44" y="98"/>
                  </a:lnTo>
                  <a:lnTo>
                    <a:pt x="136" y="42"/>
                  </a:lnTo>
                  <a:lnTo>
                    <a:pt x="165" y="0"/>
                  </a:lnTo>
                  <a:lnTo>
                    <a:pt x="215" y="22"/>
                  </a:lnTo>
                  <a:lnTo>
                    <a:pt x="213" y="77"/>
                  </a:lnTo>
                  <a:lnTo>
                    <a:pt x="221" y="108"/>
                  </a:lnTo>
                  <a:lnTo>
                    <a:pt x="227" y="122"/>
                  </a:lnTo>
                  <a:lnTo>
                    <a:pt x="232" y="140"/>
                  </a:lnTo>
                  <a:lnTo>
                    <a:pt x="256" y="185"/>
                  </a:lnTo>
                  <a:lnTo>
                    <a:pt x="263" y="193"/>
                  </a:lnTo>
                  <a:lnTo>
                    <a:pt x="275" y="210"/>
                  </a:lnTo>
                  <a:lnTo>
                    <a:pt x="278" y="224"/>
                  </a:lnTo>
                  <a:lnTo>
                    <a:pt x="260" y="250"/>
                  </a:lnTo>
                  <a:lnTo>
                    <a:pt x="241" y="252"/>
                  </a:lnTo>
                  <a:lnTo>
                    <a:pt x="216" y="297"/>
                  </a:lnTo>
                  <a:lnTo>
                    <a:pt x="227" y="331"/>
                  </a:lnTo>
                  <a:lnTo>
                    <a:pt x="208" y="351"/>
                  </a:lnTo>
                  <a:lnTo>
                    <a:pt x="206" y="355"/>
                  </a:lnTo>
                  <a:lnTo>
                    <a:pt x="190" y="375"/>
                  </a:lnTo>
                  <a:lnTo>
                    <a:pt x="156" y="401"/>
                  </a:lnTo>
                  <a:close/>
                  <a:moveTo>
                    <a:pt x="150" y="378"/>
                  </a:moveTo>
                  <a:lnTo>
                    <a:pt x="150" y="378"/>
                  </a:lnTo>
                  <a:lnTo>
                    <a:pt x="158" y="391"/>
                  </a:lnTo>
                  <a:lnTo>
                    <a:pt x="186" y="370"/>
                  </a:lnTo>
                  <a:lnTo>
                    <a:pt x="200" y="351"/>
                  </a:lnTo>
                  <a:lnTo>
                    <a:pt x="203" y="346"/>
                  </a:lnTo>
                  <a:lnTo>
                    <a:pt x="207" y="343"/>
                  </a:lnTo>
                  <a:lnTo>
                    <a:pt x="219" y="329"/>
                  </a:lnTo>
                  <a:lnTo>
                    <a:pt x="209" y="296"/>
                  </a:lnTo>
                  <a:lnTo>
                    <a:pt x="237" y="246"/>
                  </a:lnTo>
                  <a:lnTo>
                    <a:pt x="256" y="243"/>
                  </a:lnTo>
                  <a:lnTo>
                    <a:pt x="271" y="223"/>
                  </a:lnTo>
                  <a:lnTo>
                    <a:pt x="269" y="213"/>
                  </a:lnTo>
                  <a:lnTo>
                    <a:pt x="258" y="197"/>
                  </a:lnTo>
                  <a:lnTo>
                    <a:pt x="250" y="189"/>
                  </a:lnTo>
                  <a:lnTo>
                    <a:pt x="226" y="142"/>
                  </a:lnTo>
                  <a:lnTo>
                    <a:pt x="221" y="124"/>
                  </a:lnTo>
                  <a:lnTo>
                    <a:pt x="215" y="111"/>
                  </a:lnTo>
                  <a:lnTo>
                    <a:pt x="206" y="77"/>
                  </a:lnTo>
                  <a:lnTo>
                    <a:pt x="209" y="26"/>
                  </a:lnTo>
                  <a:lnTo>
                    <a:pt x="168" y="8"/>
                  </a:lnTo>
                  <a:lnTo>
                    <a:pt x="140" y="47"/>
                  </a:lnTo>
                  <a:lnTo>
                    <a:pt x="48" y="104"/>
                  </a:lnTo>
                  <a:lnTo>
                    <a:pt x="10" y="149"/>
                  </a:lnTo>
                  <a:lnTo>
                    <a:pt x="62" y="176"/>
                  </a:lnTo>
                  <a:lnTo>
                    <a:pt x="55" y="209"/>
                  </a:lnTo>
                  <a:lnTo>
                    <a:pt x="108" y="267"/>
                  </a:lnTo>
                  <a:lnTo>
                    <a:pt x="102" y="275"/>
                  </a:lnTo>
                  <a:lnTo>
                    <a:pt x="77" y="297"/>
                  </a:lnTo>
                  <a:lnTo>
                    <a:pt x="98" y="311"/>
                  </a:lnTo>
                  <a:lnTo>
                    <a:pt x="117" y="289"/>
                  </a:lnTo>
                  <a:lnTo>
                    <a:pt x="154" y="305"/>
                  </a:lnTo>
                  <a:lnTo>
                    <a:pt x="169" y="359"/>
                  </a:lnTo>
                  <a:lnTo>
                    <a:pt x="150" y="378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9" name="Freeform 84"/>
            <p:cNvSpPr>
              <a:spLocks/>
            </p:cNvSpPr>
            <p:nvPr/>
          </p:nvSpPr>
          <p:spPr bwMode="auto">
            <a:xfrm>
              <a:off x="3810" y="2651"/>
              <a:ext cx="410" cy="413"/>
            </a:xfrm>
            <a:custGeom>
              <a:avLst/>
              <a:gdLst>
                <a:gd name="T0" fmla="*/ 683 w 683"/>
                <a:gd name="T1" fmla="*/ 581 h 688"/>
                <a:gd name="T2" fmla="*/ 683 w 683"/>
                <a:gd name="T3" fmla="*/ 581 h 688"/>
                <a:gd name="T4" fmla="*/ 584 w 683"/>
                <a:gd name="T5" fmla="*/ 484 h 688"/>
                <a:gd name="T6" fmla="*/ 611 w 683"/>
                <a:gd name="T7" fmla="*/ 459 h 688"/>
                <a:gd name="T8" fmla="*/ 599 w 683"/>
                <a:gd name="T9" fmla="*/ 404 h 688"/>
                <a:gd name="T10" fmla="*/ 595 w 683"/>
                <a:gd name="T11" fmla="*/ 309 h 688"/>
                <a:gd name="T12" fmla="*/ 615 w 683"/>
                <a:gd name="T13" fmla="*/ 272 h 688"/>
                <a:gd name="T14" fmla="*/ 614 w 683"/>
                <a:gd name="T15" fmla="*/ 242 h 688"/>
                <a:gd name="T16" fmla="*/ 614 w 683"/>
                <a:gd name="T17" fmla="*/ 227 h 688"/>
                <a:gd name="T18" fmla="*/ 614 w 683"/>
                <a:gd name="T19" fmla="*/ 152 h 688"/>
                <a:gd name="T20" fmla="*/ 603 w 683"/>
                <a:gd name="T21" fmla="*/ 155 h 688"/>
                <a:gd name="T22" fmla="*/ 555 w 683"/>
                <a:gd name="T23" fmla="*/ 168 h 688"/>
                <a:gd name="T24" fmla="*/ 510 w 683"/>
                <a:gd name="T25" fmla="*/ 140 h 688"/>
                <a:gd name="T26" fmla="*/ 547 w 683"/>
                <a:gd name="T27" fmla="*/ 73 h 688"/>
                <a:gd name="T28" fmla="*/ 552 w 683"/>
                <a:gd name="T29" fmla="*/ 32 h 688"/>
                <a:gd name="T30" fmla="*/ 548 w 683"/>
                <a:gd name="T31" fmla="*/ 12 h 688"/>
                <a:gd name="T32" fmla="*/ 470 w 683"/>
                <a:gd name="T33" fmla="*/ 3 h 688"/>
                <a:gd name="T34" fmla="*/ 438 w 683"/>
                <a:gd name="T35" fmla="*/ 0 h 688"/>
                <a:gd name="T36" fmla="*/ 390 w 683"/>
                <a:gd name="T37" fmla="*/ 27 h 688"/>
                <a:gd name="T38" fmla="*/ 331 w 683"/>
                <a:gd name="T39" fmla="*/ 41 h 688"/>
                <a:gd name="T40" fmla="*/ 299 w 683"/>
                <a:gd name="T41" fmla="*/ 27 h 688"/>
                <a:gd name="T42" fmla="*/ 247 w 683"/>
                <a:gd name="T43" fmla="*/ 52 h 688"/>
                <a:gd name="T44" fmla="*/ 222 w 683"/>
                <a:gd name="T45" fmla="*/ 70 h 688"/>
                <a:gd name="T46" fmla="*/ 253 w 683"/>
                <a:gd name="T47" fmla="*/ 125 h 688"/>
                <a:gd name="T48" fmla="*/ 237 w 683"/>
                <a:gd name="T49" fmla="*/ 144 h 688"/>
                <a:gd name="T50" fmla="*/ 191 w 683"/>
                <a:gd name="T51" fmla="*/ 178 h 688"/>
                <a:gd name="T52" fmla="*/ 142 w 683"/>
                <a:gd name="T53" fmla="*/ 268 h 688"/>
                <a:gd name="T54" fmla="*/ 124 w 683"/>
                <a:gd name="T55" fmla="*/ 261 h 688"/>
                <a:gd name="T56" fmla="*/ 136 w 683"/>
                <a:gd name="T57" fmla="*/ 221 h 688"/>
                <a:gd name="T58" fmla="*/ 108 w 683"/>
                <a:gd name="T59" fmla="*/ 210 h 688"/>
                <a:gd name="T60" fmla="*/ 89 w 683"/>
                <a:gd name="T61" fmla="*/ 228 h 688"/>
                <a:gd name="T62" fmla="*/ 56 w 683"/>
                <a:gd name="T63" fmla="*/ 260 h 688"/>
                <a:gd name="T64" fmla="*/ 58 w 683"/>
                <a:gd name="T65" fmla="*/ 315 h 688"/>
                <a:gd name="T66" fmla="*/ 50 w 683"/>
                <a:gd name="T67" fmla="*/ 361 h 688"/>
                <a:gd name="T68" fmla="*/ 48 w 683"/>
                <a:gd name="T69" fmla="*/ 370 h 688"/>
                <a:gd name="T70" fmla="*/ 6 w 683"/>
                <a:gd name="T71" fmla="*/ 432 h 688"/>
                <a:gd name="T72" fmla="*/ 0 w 683"/>
                <a:gd name="T73" fmla="*/ 440 h 688"/>
                <a:gd name="T74" fmla="*/ 29 w 683"/>
                <a:gd name="T75" fmla="*/ 494 h 688"/>
                <a:gd name="T76" fmla="*/ 47 w 683"/>
                <a:gd name="T77" fmla="*/ 527 h 688"/>
                <a:gd name="T78" fmla="*/ 43 w 683"/>
                <a:gd name="T79" fmla="*/ 534 h 688"/>
                <a:gd name="T80" fmla="*/ 12 w 683"/>
                <a:gd name="T81" fmla="*/ 590 h 688"/>
                <a:gd name="T82" fmla="*/ 11 w 683"/>
                <a:gd name="T83" fmla="*/ 591 h 688"/>
                <a:gd name="T84" fmla="*/ 56 w 683"/>
                <a:gd name="T85" fmla="*/ 592 h 688"/>
                <a:gd name="T86" fmla="*/ 99 w 683"/>
                <a:gd name="T87" fmla="*/ 592 h 688"/>
                <a:gd name="T88" fmla="*/ 127 w 683"/>
                <a:gd name="T89" fmla="*/ 630 h 688"/>
                <a:gd name="T90" fmla="*/ 168 w 683"/>
                <a:gd name="T91" fmla="*/ 640 h 688"/>
                <a:gd name="T92" fmla="*/ 173 w 683"/>
                <a:gd name="T93" fmla="*/ 645 h 688"/>
                <a:gd name="T94" fmla="*/ 227 w 683"/>
                <a:gd name="T95" fmla="*/ 688 h 688"/>
                <a:gd name="T96" fmla="*/ 268 w 683"/>
                <a:gd name="T97" fmla="*/ 667 h 688"/>
                <a:gd name="T98" fmla="*/ 330 w 683"/>
                <a:gd name="T99" fmla="*/ 634 h 688"/>
                <a:gd name="T100" fmla="*/ 394 w 683"/>
                <a:gd name="T101" fmla="*/ 667 h 688"/>
                <a:gd name="T102" fmla="*/ 428 w 683"/>
                <a:gd name="T103" fmla="*/ 645 h 688"/>
                <a:gd name="T104" fmla="*/ 502 w 683"/>
                <a:gd name="T105" fmla="*/ 684 h 688"/>
                <a:gd name="T106" fmla="*/ 584 w 683"/>
                <a:gd name="T107" fmla="*/ 621 h 688"/>
                <a:gd name="T108" fmla="*/ 683 w 683"/>
                <a:gd name="T109" fmla="*/ 581 h 688"/>
                <a:gd name="T110" fmla="*/ 683 w 683"/>
                <a:gd name="T111" fmla="*/ 581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83" h="688">
                  <a:moveTo>
                    <a:pt x="683" y="581"/>
                  </a:moveTo>
                  <a:lnTo>
                    <a:pt x="683" y="581"/>
                  </a:lnTo>
                  <a:lnTo>
                    <a:pt x="584" y="484"/>
                  </a:lnTo>
                  <a:lnTo>
                    <a:pt x="611" y="459"/>
                  </a:lnTo>
                  <a:lnTo>
                    <a:pt x="599" y="404"/>
                  </a:lnTo>
                  <a:lnTo>
                    <a:pt x="595" y="309"/>
                  </a:lnTo>
                  <a:lnTo>
                    <a:pt x="615" y="272"/>
                  </a:lnTo>
                  <a:lnTo>
                    <a:pt x="614" y="242"/>
                  </a:lnTo>
                  <a:lnTo>
                    <a:pt x="614" y="227"/>
                  </a:lnTo>
                  <a:lnTo>
                    <a:pt x="614" y="152"/>
                  </a:lnTo>
                  <a:lnTo>
                    <a:pt x="603" y="155"/>
                  </a:lnTo>
                  <a:lnTo>
                    <a:pt x="555" y="168"/>
                  </a:lnTo>
                  <a:lnTo>
                    <a:pt x="510" y="140"/>
                  </a:lnTo>
                  <a:lnTo>
                    <a:pt x="547" y="73"/>
                  </a:lnTo>
                  <a:lnTo>
                    <a:pt x="552" y="32"/>
                  </a:lnTo>
                  <a:lnTo>
                    <a:pt x="548" y="12"/>
                  </a:lnTo>
                  <a:lnTo>
                    <a:pt x="470" y="3"/>
                  </a:lnTo>
                  <a:lnTo>
                    <a:pt x="438" y="0"/>
                  </a:lnTo>
                  <a:lnTo>
                    <a:pt x="390" y="27"/>
                  </a:lnTo>
                  <a:lnTo>
                    <a:pt x="331" y="41"/>
                  </a:lnTo>
                  <a:lnTo>
                    <a:pt x="299" y="27"/>
                  </a:lnTo>
                  <a:lnTo>
                    <a:pt x="247" y="52"/>
                  </a:lnTo>
                  <a:lnTo>
                    <a:pt x="222" y="70"/>
                  </a:lnTo>
                  <a:lnTo>
                    <a:pt x="253" y="125"/>
                  </a:lnTo>
                  <a:lnTo>
                    <a:pt x="237" y="144"/>
                  </a:lnTo>
                  <a:lnTo>
                    <a:pt x="191" y="178"/>
                  </a:lnTo>
                  <a:lnTo>
                    <a:pt x="142" y="268"/>
                  </a:lnTo>
                  <a:lnTo>
                    <a:pt x="124" y="261"/>
                  </a:lnTo>
                  <a:lnTo>
                    <a:pt x="136" y="221"/>
                  </a:lnTo>
                  <a:lnTo>
                    <a:pt x="108" y="210"/>
                  </a:lnTo>
                  <a:lnTo>
                    <a:pt x="89" y="228"/>
                  </a:lnTo>
                  <a:lnTo>
                    <a:pt x="56" y="260"/>
                  </a:lnTo>
                  <a:lnTo>
                    <a:pt x="58" y="315"/>
                  </a:lnTo>
                  <a:lnTo>
                    <a:pt x="50" y="361"/>
                  </a:lnTo>
                  <a:lnTo>
                    <a:pt x="48" y="370"/>
                  </a:lnTo>
                  <a:lnTo>
                    <a:pt x="6" y="432"/>
                  </a:lnTo>
                  <a:lnTo>
                    <a:pt x="0" y="440"/>
                  </a:lnTo>
                  <a:lnTo>
                    <a:pt x="29" y="494"/>
                  </a:lnTo>
                  <a:lnTo>
                    <a:pt x="47" y="527"/>
                  </a:lnTo>
                  <a:lnTo>
                    <a:pt x="43" y="534"/>
                  </a:lnTo>
                  <a:lnTo>
                    <a:pt x="12" y="590"/>
                  </a:lnTo>
                  <a:lnTo>
                    <a:pt x="11" y="591"/>
                  </a:lnTo>
                  <a:lnTo>
                    <a:pt x="56" y="592"/>
                  </a:lnTo>
                  <a:lnTo>
                    <a:pt x="99" y="592"/>
                  </a:lnTo>
                  <a:lnTo>
                    <a:pt x="127" y="630"/>
                  </a:lnTo>
                  <a:lnTo>
                    <a:pt x="168" y="640"/>
                  </a:lnTo>
                  <a:lnTo>
                    <a:pt x="173" y="645"/>
                  </a:lnTo>
                  <a:lnTo>
                    <a:pt x="227" y="688"/>
                  </a:lnTo>
                  <a:lnTo>
                    <a:pt x="268" y="667"/>
                  </a:lnTo>
                  <a:lnTo>
                    <a:pt x="330" y="634"/>
                  </a:lnTo>
                  <a:lnTo>
                    <a:pt x="394" y="667"/>
                  </a:lnTo>
                  <a:lnTo>
                    <a:pt x="428" y="645"/>
                  </a:lnTo>
                  <a:lnTo>
                    <a:pt x="502" y="684"/>
                  </a:lnTo>
                  <a:lnTo>
                    <a:pt x="584" y="621"/>
                  </a:lnTo>
                  <a:lnTo>
                    <a:pt x="683" y="581"/>
                  </a:lnTo>
                  <a:lnTo>
                    <a:pt x="683" y="581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0" name="Freeform 85"/>
            <p:cNvSpPr>
              <a:spLocks noEditPoints="1"/>
            </p:cNvSpPr>
            <p:nvPr/>
          </p:nvSpPr>
          <p:spPr bwMode="auto">
            <a:xfrm>
              <a:off x="3808" y="2649"/>
              <a:ext cx="420" cy="418"/>
            </a:xfrm>
            <a:custGeom>
              <a:avLst/>
              <a:gdLst>
                <a:gd name="T0" fmla="*/ 231 w 699"/>
                <a:gd name="T1" fmla="*/ 696 h 696"/>
                <a:gd name="T2" fmla="*/ 170 w 699"/>
                <a:gd name="T3" fmla="*/ 647 h 696"/>
                <a:gd name="T4" fmla="*/ 101 w 699"/>
                <a:gd name="T5" fmla="*/ 600 h 696"/>
                <a:gd name="T6" fmla="*/ 0 w 699"/>
                <a:gd name="T7" fmla="*/ 597 h 696"/>
                <a:gd name="T8" fmla="*/ 47 w 699"/>
                <a:gd name="T9" fmla="*/ 531 h 696"/>
                <a:gd name="T10" fmla="*/ 49 w 699"/>
                <a:gd name="T11" fmla="*/ 373 h 696"/>
                <a:gd name="T12" fmla="*/ 57 w 699"/>
                <a:gd name="T13" fmla="*/ 263 h 696"/>
                <a:gd name="T14" fmla="*/ 145 w 699"/>
                <a:gd name="T15" fmla="*/ 223 h 696"/>
                <a:gd name="T16" fmla="*/ 145 w 699"/>
                <a:gd name="T17" fmla="*/ 268 h 696"/>
                <a:gd name="T18" fmla="*/ 239 w 699"/>
                <a:gd name="T19" fmla="*/ 145 h 696"/>
                <a:gd name="T20" fmla="*/ 221 w 699"/>
                <a:gd name="T21" fmla="*/ 73 h 696"/>
                <a:gd name="T22" fmla="*/ 302 w 699"/>
                <a:gd name="T23" fmla="*/ 27 h 696"/>
                <a:gd name="T24" fmla="*/ 393 w 699"/>
                <a:gd name="T25" fmla="*/ 28 h 696"/>
                <a:gd name="T26" fmla="*/ 555 w 699"/>
                <a:gd name="T27" fmla="*/ 13 h 696"/>
                <a:gd name="T28" fmla="*/ 559 w 699"/>
                <a:gd name="T29" fmla="*/ 36 h 696"/>
                <a:gd name="T30" fmla="*/ 518 w 699"/>
                <a:gd name="T31" fmla="*/ 142 h 696"/>
                <a:gd name="T32" fmla="*/ 621 w 699"/>
                <a:gd name="T33" fmla="*/ 152 h 696"/>
                <a:gd name="T34" fmla="*/ 622 w 699"/>
                <a:gd name="T35" fmla="*/ 277 h 696"/>
                <a:gd name="T36" fmla="*/ 607 w 699"/>
                <a:gd name="T37" fmla="*/ 408 h 696"/>
                <a:gd name="T38" fmla="*/ 593 w 699"/>
                <a:gd name="T39" fmla="*/ 488 h 696"/>
                <a:gd name="T40" fmla="*/ 689 w 699"/>
                <a:gd name="T41" fmla="*/ 581 h 696"/>
                <a:gd name="T42" fmla="*/ 686 w 699"/>
                <a:gd name="T43" fmla="*/ 589 h 696"/>
                <a:gd name="T44" fmla="*/ 506 w 699"/>
                <a:gd name="T45" fmla="*/ 692 h 696"/>
                <a:gd name="T46" fmla="*/ 398 w 699"/>
                <a:gd name="T47" fmla="*/ 674 h 696"/>
                <a:gd name="T48" fmla="*/ 231 w 699"/>
                <a:gd name="T49" fmla="*/ 696 h 696"/>
                <a:gd name="T50" fmla="*/ 133 w 699"/>
                <a:gd name="T51" fmla="*/ 631 h 696"/>
                <a:gd name="T52" fmla="*/ 232 w 699"/>
                <a:gd name="T53" fmla="*/ 688 h 696"/>
                <a:gd name="T54" fmla="*/ 398 w 699"/>
                <a:gd name="T55" fmla="*/ 667 h 696"/>
                <a:gd name="T56" fmla="*/ 505 w 699"/>
                <a:gd name="T57" fmla="*/ 684 h 696"/>
                <a:gd name="T58" fmla="*/ 681 w 699"/>
                <a:gd name="T59" fmla="*/ 584 h 696"/>
                <a:gd name="T60" fmla="*/ 612 w 699"/>
                <a:gd name="T61" fmla="*/ 462 h 696"/>
                <a:gd name="T62" fmla="*/ 596 w 699"/>
                <a:gd name="T63" fmla="*/ 312 h 696"/>
                <a:gd name="T64" fmla="*/ 615 w 699"/>
                <a:gd name="T65" fmla="*/ 161 h 696"/>
                <a:gd name="T66" fmla="*/ 558 w 699"/>
                <a:gd name="T67" fmla="*/ 176 h 696"/>
                <a:gd name="T68" fmla="*/ 548 w 699"/>
                <a:gd name="T69" fmla="*/ 76 h 696"/>
                <a:gd name="T70" fmla="*/ 549 w 699"/>
                <a:gd name="T71" fmla="*/ 19 h 696"/>
                <a:gd name="T72" fmla="*/ 395 w 699"/>
                <a:gd name="T73" fmla="*/ 34 h 696"/>
                <a:gd name="T74" fmla="*/ 303 w 699"/>
                <a:gd name="T75" fmla="*/ 34 h 696"/>
                <a:gd name="T76" fmla="*/ 230 w 699"/>
                <a:gd name="T77" fmla="*/ 75 h 696"/>
                <a:gd name="T78" fmla="*/ 243 w 699"/>
                <a:gd name="T79" fmla="*/ 150 h 696"/>
                <a:gd name="T80" fmla="*/ 148 w 699"/>
                <a:gd name="T81" fmla="*/ 277 h 696"/>
                <a:gd name="T82" fmla="*/ 136 w 699"/>
                <a:gd name="T83" fmla="*/ 227 h 696"/>
                <a:gd name="T84" fmla="*/ 63 w 699"/>
                <a:gd name="T85" fmla="*/ 265 h 696"/>
                <a:gd name="T86" fmla="*/ 55 w 699"/>
                <a:gd name="T87" fmla="*/ 376 h 696"/>
                <a:gd name="T88" fmla="*/ 55 w 699"/>
                <a:gd name="T89" fmla="*/ 531 h 696"/>
                <a:gd name="T90" fmla="*/ 60 w 699"/>
                <a:gd name="T91" fmla="*/ 593 h 696"/>
                <a:gd name="T92" fmla="*/ 133 w 699"/>
                <a:gd name="T93" fmla="*/ 631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99" h="696">
                  <a:moveTo>
                    <a:pt x="231" y="696"/>
                  </a:moveTo>
                  <a:lnTo>
                    <a:pt x="231" y="696"/>
                  </a:lnTo>
                  <a:lnTo>
                    <a:pt x="229" y="695"/>
                  </a:lnTo>
                  <a:lnTo>
                    <a:pt x="170" y="647"/>
                  </a:lnTo>
                  <a:lnTo>
                    <a:pt x="129" y="637"/>
                  </a:lnTo>
                  <a:lnTo>
                    <a:pt x="101" y="600"/>
                  </a:lnTo>
                  <a:lnTo>
                    <a:pt x="60" y="600"/>
                  </a:lnTo>
                  <a:lnTo>
                    <a:pt x="0" y="597"/>
                  </a:lnTo>
                  <a:lnTo>
                    <a:pt x="14" y="592"/>
                  </a:lnTo>
                  <a:lnTo>
                    <a:pt x="47" y="531"/>
                  </a:lnTo>
                  <a:lnTo>
                    <a:pt x="0" y="444"/>
                  </a:lnTo>
                  <a:lnTo>
                    <a:pt x="49" y="373"/>
                  </a:lnTo>
                  <a:lnTo>
                    <a:pt x="59" y="318"/>
                  </a:lnTo>
                  <a:lnTo>
                    <a:pt x="57" y="263"/>
                  </a:lnTo>
                  <a:lnTo>
                    <a:pt x="111" y="210"/>
                  </a:lnTo>
                  <a:lnTo>
                    <a:pt x="145" y="223"/>
                  </a:lnTo>
                  <a:lnTo>
                    <a:pt x="133" y="263"/>
                  </a:lnTo>
                  <a:lnTo>
                    <a:pt x="145" y="268"/>
                  </a:lnTo>
                  <a:lnTo>
                    <a:pt x="193" y="179"/>
                  </a:lnTo>
                  <a:lnTo>
                    <a:pt x="239" y="145"/>
                  </a:lnTo>
                  <a:lnTo>
                    <a:pt x="253" y="129"/>
                  </a:lnTo>
                  <a:lnTo>
                    <a:pt x="221" y="73"/>
                  </a:lnTo>
                  <a:lnTo>
                    <a:pt x="249" y="54"/>
                  </a:lnTo>
                  <a:lnTo>
                    <a:pt x="302" y="27"/>
                  </a:lnTo>
                  <a:lnTo>
                    <a:pt x="335" y="42"/>
                  </a:lnTo>
                  <a:lnTo>
                    <a:pt x="393" y="28"/>
                  </a:lnTo>
                  <a:lnTo>
                    <a:pt x="441" y="0"/>
                  </a:lnTo>
                  <a:lnTo>
                    <a:pt x="555" y="13"/>
                  </a:lnTo>
                  <a:lnTo>
                    <a:pt x="559" y="36"/>
                  </a:lnTo>
                  <a:lnTo>
                    <a:pt x="559" y="36"/>
                  </a:lnTo>
                  <a:lnTo>
                    <a:pt x="554" y="78"/>
                  </a:lnTo>
                  <a:lnTo>
                    <a:pt x="518" y="142"/>
                  </a:lnTo>
                  <a:lnTo>
                    <a:pt x="559" y="169"/>
                  </a:lnTo>
                  <a:lnTo>
                    <a:pt x="621" y="152"/>
                  </a:lnTo>
                  <a:lnTo>
                    <a:pt x="622" y="277"/>
                  </a:lnTo>
                  <a:lnTo>
                    <a:pt x="622" y="277"/>
                  </a:lnTo>
                  <a:lnTo>
                    <a:pt x="603" y="314"/>
                  </a:lnTo>
                  <a:lnTo>
                    <a:pt x="607" y="408"/>
                  </a:lnTo>
                  <a:lnTo>
                    <a:pt x="619" y="464"/>
                  </a:lnTo>
                  <a:lnTo>
                    <a:pt x="593" y="488"/>
                  </a:lnTo>
                  <a:lnTo>
                    <a:pt x="688" y="581"/>
                  </a:lnTo>
                  <a:lnTo>
                    <a:pt x="689" y="581"/>
                  </a:lnTo>
                  <a:lnTo>
                    <a:pt x="699" y="602"/>
                  </a:lnTo>
                  <a:lnTo>
                    <a:pt x="686" y="589"/>
                  </a:lnTo>
                  <a:lnTo>
                    <a:pt x="589" y="628"/>
                  </a:lnTo>
                  <a:lnTo>
                    <a:pt x="506" y="692"/>
                  </a:lnTo>
                  <a:lnTo>
                    <a:pt x="432" y="653"/>
                  </a:lnTo>
                  <a:lnTo>
                    <a:pt x="398" y="674"/>
                  </a:lnTo>
                  <a:lnTo>
                    <a:pt x="334" y="642"/>
                  </a:lnTo>
                  <a:lnTo>
                    <a:pt x="231" y="696"/>
                  </a:lnTo>
                  <a:close/>
                  <a:moveTo>
                    <a:pt x="133" y="631"/>
                  </a:moveTo>
                  <a:lnTo>
                    <a:pt x="133" y="631"/>
                  </a:lnTo>
                  <a:lnTo>
                    <a:pt x="174" y="642"/>
                  </a:lnTo>
                  <a:lnTo>
                    <a:pt x="232" y="688"/>
                  </a:lnTo>
                  <a:lnTo>
                    <a:pt x="334" y="634"/>
                  </a:lnTo>
                  <a:lnTo>
                    <a:pt x="398" y="667"/>
                  </a:lnTo>
                  <a:lnTo>
                    <a:pt x="432" y="645"/>
                  </a:lnTo>
                  <a:lnTo>
                    <a:pt x="505" y="684"/>
                  </a:lnTo>
                  <a:lnTo>
                    <a:pt x="586" y="622"/>
                  </a:lnTo>
                  <a:lnTo>
                    <a:pt x="681" y="584"/>
                  </a:lnTo>
                  <a:lnTo>
                    <a:pt x="583" y="487"/>
                  </a:lnTo>
                  <a:lnTo>
                    <a:pt x="612" y="462"/>
                  </a:lnTo>
                  <a:lnTo>
                    <a:pt x="600" y="409"/>
                  </a:lnTo>
                  <a:lnTo>
                    <a:pt x="596" y="312"/>
                  </a:lnTo>
                  <a:lnTo>
                    <a:pt x="615" y="275"/>
                  </a:lnTo>
                  <a:lnTo>
                    <a:pt x="615" y="161"/>
                  </a:lnTo>
                  <a:lnTo>
                    <a:pt x="607" y="163"/>
                  </a:lnTo>
                  <a:lnTo>
                    <a:pt x="558" y="176"/>
                  </a:lnTo>
                  <a:lnTo>
                    <a:pt x="509" y="145"/>
                  </a:lnTo>
                  <a:lnTo>
                    <a:pt x="548" y="76"/>
                  </a:lnTo>
                  <a:lnTo>
                    <a:pt x="552" y="36"/>
                  </a:lnTo>
                  <a:lnTo>
                    <a:pt x="549" y="19"/>
                  </a:lnTo>
                  <a:lnTo>
                    <a:pt x="443" y="7"/>
                  </a:lnTo>
                  <a:lnTo>
                    <a:pt x="395" y="34"/>
                  </a:lnTo>
                  <a:lnTo>
                    <a:pt x="335" y="49"/>
                  </a:lnTo>
                  <a:lnTo>
                    <a:pt x="303" y="34"/>
                  </a:lnTo>
                  <a:lnTo>
                    <a:pt x="252" y="59"/>
                  </a:lnTo>
                  <a:lnTo>
                    <a:pt x="230" y="75"/>
                  </a:lnTo>
                  <a:lnTo>
                    <a:pt x="261" y="130"/>
                  </a:lnTo>
                  <a:lnTo>
                    <a:pt x="243" y="150"/>
                  </a:lnTo>
                  <a:lnTo>
                    <a:pt x="197" y="184"/>
                  </a:lnTo>
                  <a:lnTo>
                    <a:pt x="148" y="277"/>
                  </a:lnTo>
                  <a:lnTo>
                    <a:pt x="124" y="267"/>
                  </a:lnTo>
                  <a:lnTo>
                    <a:pt x="136" y="227"/>
                  </a:lnTo>
                  <a:lnTo>
                    <a:pt x="112" y="218"/>
                  </a:lnTo>
                  <a:lnTo>
                    <a:pt x="63" y="265"/>
                  </a:lnTo>
                  <a:lnTo>
                    <a:pt x="65" y="319"/>
                  </a:lnTo>
                  <a:lnTo>
                    <a:pt x="55" y="376"/>
                  </a:lnTo>
                  <a:lnTo>
                    <a:pt x="8" y="445"/>
                  </a:lnTo>
                  <a:lnTo>
                    <a:pt x="55" y="531"/>
                  </a:lnTo>
                  <a:lnTo>
                    <a:pt x="21" y="592"/>
                  </a:lnTo>
                  <a:lnTo>
                    <a:pt x="60" y="593"/>
                  </a:lnTo>
                  <a:lnTo>
                    <a:pt x="105" y="593"/>
                  </a:lnTo>
                  <a:lnTo>
                    <a:pt x="133" y="631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3197" y="1520"/>
              <a:ext cx="169" cy="151"/>
            </a:xfrm>
            <a:custGeom>
              <a:avLst/>
              <a:gdLst>
                <a:gd name="T0" fmla="*/ 130 w 281"/>
                <a:gd name="T1" fmla="*/ 131 h 251"/>
                <a:gd name="T2" fmla="*/ 130 w 281"/>
                <a:gd name="T3" fmla="*/ 131 h 251"/>
                <a:gd name="T4" fmla="*/ 140 w 281"/>
                <a:gd name="T5" fmla="*/ 181 h 251"/>
                <a:gd name="T6" fmla="*/ 140 w 281"/>
                <a:gd name="T7" fmla="*/ 187 h 251"/>
                <a:gd name="T8" fmla="*/ 124 w 281"/>
                <a:gd name="T9" fmla="*/ 185 h 251"/>
                <a:gd name="T10" fmla="*/ 83 w 281"/>
                <a:gd name="T11" fmla="*/ 251 h 251"/>
                <a:gd name="T12" fmla="*/ 73 w 281"/>
                <a:gd name="T13" fmla="*/ 247 h 251"/>
                <a:gd name="T14" fmla="*/ 60 w 281"/>
                <a:gd name="T15" fmla="*/ 216 h 251"/>
                <a:gd name="T16" fmla="*/ 67 w 281"/>
                <a:gd name="T17" fmla="*/ 182 h 251"/>
                <a:gd name="T18" fmla="*/ 3 w 281"/>
                <a:gd name="T19" fmla="*/ 175 h 251"/>
                <a:gd name="T20" fmla="*/ 21 w 281"/>
                <a:gd name="T21" fmla="*/ 135 h 251"/>
                <a:gd name="T22" fmla="*/ 0 w 281"/>
                <a:gd name="T23" fmla="*/ 114 h 251"/>
                <a:gd name="T24" fmla="*/ 0 w 281"/>
                <a:gd name="T25" fmla="*/ 114 h 251"/>
                <a:gd name="T26" fmla="*/ 24 w 281"/>
                <a:gd name="T27" fmla="*/ 73 h 251"/>
                <a:gd name="T28" fmla="*/ 61 w 281"/>
                <a:gd name="T29" fmla="*/ 80 h 251"/>
                <a:gd name="T30" fmla="*/ 71 w 281"/>
                <a:gd name="T31" fmla="*/ 36 h 251"/>
                <a:gd name="T32" fmla="*/ 70 w 281"/>
                <a:gd name="T33" fmla="*/ 36 h 251"/>
                <a:gd name="T34" fmla="*/ 103 w 281"/>
                <a:gd name="T35" fmla="*/ 51 h 251"/>
                <a:gd name="T36" fmla="*/ 103 w 281"/>
                <a:gd name="T37" fmla="*/ 73 h 251"/>
                <a:gd name="T38" fmla="*/ 144 w 281"/>
                <a:gd name="T39" fmla="*/ 68 h 251"/>
                <a:gd name="T40" fmla="*/ 187 w 281"/>
                <a:gd name="T41" fmla="*/ 15 h 251"/>
                <a:gd name="T42" fmla="*/ 227 w 281"/>
                <a:gd name="T43" fmla="*/ 28 h 251"/>
                <a:gd name="T44" fmla="*/ 257 w 281"/>
                <a:gd name="T45" fmla="*/ 0 h 251"/>
                <a:gd name="T46" fmla="*/ 277 w 281"/>
                <a:gd name="T47" fmla="*/ 17 h 251"/>
                <a:gd name="T48" fmla="*/ 244 w 281"/>
                <a:gd name="T49" fmla="*/ 49 h 251"/>
                <a:gd name="T50" fmla="*/ 260 w 281"/>
                <a:gd name="T51" fmla="*/ 63 h 251"/>
                <a:gd name="T52" fmla="*/ 281 w 281"/>
                <a:gd name="T53" fmla="*/ 97 h 251"/>
                <a:gd name="T54" fmla="*/ 252 w 281"/>
                <a:gd name="T55" fmla="*/ 115 h 251"/>
                <a:gd name="T56" fmla="*/ 201 w 281"/>
                <a:gd name="T57" fmla="*/ 121 h 251"/>
                <a:gd name="T58" fmla="*/ 166 w 281"/>
                <a:gd name="T59" fmla="*/ 123 h 251"/>
                <a:gd name="T60" fmla="*/ 130 w 281"/>
                <a:gd name="T61" fmla="*/ 13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1" h="251">
                  <a:moveTo>
                    <a:pt x="130" y="131"/>
                  </a:moveTo>
                  <a:lnTo>
                    <a:pt x="130" y="131"/>
                  </a:lnTo>
                  <a:lnTo>
                    <a:pt x="140" y="181"/>
                  </a:lnTo>
                  <a:lnTo>
                    <a:pt x="140" y="187"/>
                  </a:lnTo>
                  <a:lnTo>
                    <a:pt x="124" y="185"/>
                  </a:lnTo>
                  <a:lnTo>
                    <a:pt x="83" y="251"/>
                  </a:lnTo>
                  <a:lnTo>
                    <a:pt x="73" y="247"/>
                  </a:lnTo>
                  <a:lnTo>
                    <a:pt x="60" y="216"/>
                  </a:lnTo>
                  <a:lnTo>
                    <a:pt x="67" y="182"/>
                  </a:lnTo>
                  <a:lnTo>
                    <a:pt x="3" y="175"/>
                  </a:lnTo>
                  <a:lnTo>
                    <a:pt x="21" y="13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24" y="73"/>
                  </a:lnTo>
                  <a:lnTo>
                    <a:pt x="61" y="80"/>
                  </a:lnTo>
                  <a:lnTo>
                    <a:pt x="71" y="36"/>
                  </a:lnTo>
                  <a:lnTo>
                    <a:pt x="70" y="36"/>
                  </a:lnTo>
                  <a:lnTo>
                    <a:pt x="103" y="51"/>
                  </a:lnTo>
                  <a:lnTo>
                    <a:pt x="103" y="73"/>
                  </a:lnTo>
                  <a:lnTo>
                    <a:pt x="144" y="68"/>
                  </a:lnTo>
                  <a:lnTo>
                    <a:pt x="187" y="15"/>
                  </a:lnTo>
                  <a:lnTo>
                    <a:pt x="227" y="28"/>
                  </a:lnTo>
                  <a:lnTo>
                    <a:pt x="257" y="0"/>
                  </a:lnTo>
                  <a:lnTo>
                    <a:pt x="277" y="17"/>
                  </a:lnTo>
                  <a:lnTo>
                    <a:pt x="244" y="49"/>
                  </a:lnTo>
                  <a:lnTo>
                    <a:pt x="260" y="63"/>
                  </a:lnTo>
                  <a:lnTo>
                    <a:pt x="281" y="97"/>
                  </a:lnTo>
                  <a:lnTo>
                    <a:pt x="252" y="115"/>
                  </a:lnTo>
                  <a:lnTo>
                    <a:pt x="201" y="121"/>
                  </a:lnTo>
                  <a:lnTo>
                    <a:pt x="166" y="123"/>
                  </a:lnTo>
                  <a:lnTo>
                    <a:pt x="130" y="131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2" name="Freeform 87"/>
            <p:cNvSpPr>
              <a:spLocks noEditPoints="1"/>
            </p:cNvSpPr>
            <p:nvPr/>
          </p:nvSpPr>
          <p:spPr bwMode="auto">
            <a:xfrm>
              <a:off x="3193" y="1517"/>
              <a:ext cx="176" cy="156"/>
            </a:xfrm>
            <a:custGeom>
              <a:avLst/>
              <a:gdLst>
                <a:gd name="T0" fmla="*/ 92 w 293"/>
                <a:gd name="T1" fmla="*/ 260 h 260"/>
                <a:gd name="T2" fmla="*/ 92 w 293"/>
                <a:gd name="T3" fmla="*/ 260 h 260"/>
                <a:gd name="T4" fmla="*/ 77 w 293"/>
                <a:gd name="T5" fmla="*/ 255 h 260"/>
                <a:gd name="T6" fmla="*/ 64 w 293"/>
                <a:gd name="T7" fmla="*/ 221 h 260"/>
                <a:gd name="T8" fmla="*/ 70 w 293"/>
                <a:gd name="T9" fmla="*/ 190 h 260"/>
                <a:gd name="T10" fmla="*/ 5 w 293"/>
                <a:gd name="T11" fmla="*/ 183 h 260"/>
                <a:gd name="T12" fmla="*/ 24 w 293"/>
                <a:gd name="T13" fmla="*/ 141 h 260"/>
                <a:gd name="T14" fmla="*/ 6 w 293"/>
                <a:gd name="T15" fmla="*/ 122 h 260"/>
                <a:gd name="T16" fmla="*/ 0 w 293"/>
                <a:gd name="T17" fmla="*/ 124 h 260"/>
                <a:gd name="T18" fmla="*/ 4 w 293"/>
                <a:gd name="T19" fmla="*/ 117 h 260"/>
                <a:gd name="T20" fmla="*/ 29 w 293"/>
                <a:gd name="T21" fmla="*/ 75 h 260"/>
                <a:gd name="T22" fmla="*/ 66 w 293"/>
                <a:gd name="T23" fmla="*/ 81 h 260"/>
                <a:gd name="T24" fmla="*/ 74 w 293"/>
                <a:gd name="T25" fmla="*/ 43 h 260"/>
                <a:gd name="T26" fmla="*/ 61 w 293"/>
                <a:gd name="T27" fmla="*/ 37 h 260"/>
                <a:gd name="T28" fmla="*/ 82 w 293"/>
                <a:gd name="T29" fmla="*/ 38 h 260"/>
                <a:gd name="T30" fmla="*/ 81 w 293"/>
                <a:gd name="T31" fmla="*/ 39 h 260"/>
                <a:gd name="T32" fmla="*/ 113 w 293"/>
                <a:gd name="T33" fmla="*/ 54 h 260"/>
                <a:gd name="T34" fmla="*/ 113 w 293"/>
                <a:gd name="T35" fmla="*/ 74 h 260"/>
                <a:gd name="T36" fmla="*/ 149 w 293"/>
                <a:gd name="T37" fmla="*/ 70 h 260"/>
                <a:gd name="T38" fmla="*/ 193 w 293"/>
                <a:gd name="T39" fmla="*/ 16 h 260"/>
                <a:gd name="T40" fmla="*/ 233 w 293"/>
                <a:gd name="T41" fmla="*/ 29 h 260"/>
                <a:gd name="T42" fmla="*/ 264 w 293"/>
                <a:gd name="T43" fmla="*/ 0 h 260"/>
                <a:gd name="T44" fmla="*/ 289 w 293"/>
                <a:gd name="T45" fmla="*/ 22 h 260"/>
                <a:gd name="T46" fmla="*/ 256 w 293"/>
                <a:gd name="T47" fmla="*/ 54 h 260"/>
                <a:gd name="T48" fmla="*/ 270 w 293"/>
                <a:gd name="T49" fmla="*/ 66 h 260"/>
                <a:gd name="T50" fmla="*/ 293 w 293"/>
                <a:gd name="T51" fmla="*/ 103 h 260"/>
                <a:gd name="T52" fmla="*/ 260 w 293"/>
                <a:gd name="T53" fmla="*/ 124 h 260"/>
                <a:gd name="T54" fmla="*/ 209 w 293"/>
                <a:gd name="T55" fmla="*/ 130 h 260"/>
                <a:gd name="T56" fmla="*/ 173 w 293"/>
                <a:gd name="T57" fmla="*/ 131 h 260"/>
                <a:gd name="T58" fmla="*/ 140 w 293"/>
                <a:gd name="T59" fmla="*/ 138 h 260"/>
                <a:gd name="T60" fmla="*/ 150 w 293"/>
                <a:gd name="T61" fmla="*/ 185 h 260"/>
                <a:gd name="T62" fmla="*/ 150 w 293"/>
                <a:gd name="T63" fmla="*/ 196 h 260"/>
                <a:gd name="T64" fmla="*/ 133 w 293"/>
                <a:gd name="T65" fmla="*/ 194 h 260"/>
                <a:gd name="T66" fmla="*/ 92 w 293"/>
                <a:gd name="T67" fmla="*/ 260 h 260"/>
                <a:gd name="T68" fmla="*/ 82 w 293"/>
                <a:gd name="T69" fmla="*/ 249 h 260"/>
                <a:gd name="T70" fmla="*/ 82 w 293"/>
                <a:gd name="T71" fmla="*/ 249 h 260"/>
                <a:gd name="T72" fmla="*/ 89 w 293"/>
                <a:gd name="T73" fmla="*/ 252 h 260"/>
                <a:gd name="T74" fmla="*/ 130 w 293"/>
                <a:gd name="T75" fmla="*/ 187 h 260"/>
                <a:gd name="T76" fmla="*/ 143 w 293"/>
                <a:gd name="T77" fmla="*/ 188 h 260"/>
                <a:gd name="T78" fmla="*/ 143 w 293"/>
                <a:gd name="T79" fmla="*/ 186 h 260"/>
                <a:gd name="T80" fmla="*/ 133 w 293"/>
                <a:gd name="T81" fmla="*/ 133 h 260"/>
                <a:gd name="T82" fmla="*/ 172 w 293"/>
                <a:gd name="T83" fmla="*/ 125 h 260"/>
                <a:gd name="T84" fmla="*/ 208 w 293"/>
                <a:gd name="T85" fmla="*/ 123 h 260"/>
                <a:gd name="T86" fmla="*/ 258 w 293"/>
                <a:gd name="T87" fmla="*/ 117 h 260"/>
                <a:gd name="T88" fmla="*/ 284 w 293"/>
                <a:gd name="T89" fmla="*/ 101 h 260"/>
                <a:gd name="T90" fmla="*/ 265 w 293"/>
                <a:gd name="T91" fmla="*/ 70 h 260"/>
                <a:gd name="T92" fmla="*/ 246 w 293"/>
                <a:gd name="T93" fmla="*/ 54 h 260"/>
                <a:gd name="T94" fmla="*/ 279 w 293"/>
                <a:gd name="T95" fmla="*/ 22 h 260"/>
                <a:gd name="T96" fmla="*/ 264 w 293"/>
                <a:gd name="T97" fmla="*/ 9 h 260"/>
                <a:gd name="T98" fmla="*/ 235 w 293"/>
                <a:gd name="T99" fmla="*/ 36 h 260"/>
                <a:gd name="T100" fmla="*/ 195 w 293"/>
                <a:gd name="T101" fmla="*/ 23 h 260"/>
                <a:gd name="T102" fmla="*/ 153 w 293"/>
                <a:gd name="T103" fmla="*/ 76 h 260"/>
                <a:gd name="T104" fmla="*/ 107 w 293"/>
                <a:gd name="T105" fmla="*/ 81 h 260"/>
                <a:gd name="T106" fmla="*/ 107 w 293"/>
                <a:gd name="T107" fmla="*/ 58 h 260"/>
                <a:gd name="T108" fmla="*/ 80 w 293"/>
                <a:gd name="T109" fmla="*/ 46 h 260"/>
                <a:gd name="T110" fmla="*/ 71 w 293"/>
                <a:gd name="T111" fmla="*/ 89 h 260"/>
                <a:gd name="T112" fmla="*/ 33 w 293"/>
                <a:gd name="T113" fmla="*/ 82 h 260"/>
                <a:gd name="T114" fmla="*/ 11 w 293"/>
                <a:gd name="T115" fmla="*/ 118 h 260"/>
                <a:gd name="T116" fmla="*/ 32 w 293"/>
                <a:gd name="T117" fmla="*/ 140 h 260"/>
                <a:gd name="T118" fmla="*/ 15 w 293"/>
                <a:gd name="T119" fmla="*/ 177 h 260"/>
                <a:gd name="T120" fmla="*/ 78 w 293"/>
                <a:gd name="T121" fmla="*/ 184 h 260"/>
                <a:gd name="T122" fmla="*/ 71 w 293"/>
                <a:gd name="T123" fmla="*/ 220 h 260"/>
                <a:gd name="T124" fmla="*/ 82 w 293"/>
                <a:gd name="T125" fmla="*/ 249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3" h="260">
                  <a:moveTo>
                    <a:pt x="92" y="260"/>
                  </a:moveTo>
                  <a:lnTo>
                    <a:pt x="92" y="260"/>
                  </a:lnTo>
                  <a:lnTo>
                    <a:pt x="77" y="255"/>
                  </a:lnTo>
                  <a:lnTo>
                    <a:pt x="64" y="221"/>
                  </a:lnTo>
                  <a:lnTo>
                    <a:pt x="70" y="190"/>
                  </a:lnTo>
                  <a:lnTo>
                    <a:pt x="5" y="183"/>
                  </a:lnTo>
                  <a:lnTo>
                    <a:pt x="24" y="141"/>
                  </a:lnTo>
                  <a:lnTo>
                    <a:pt x="6" y="122"/>
                  </a:lnTo>
                  <a:lnTo>
                    <a:pt x="0" y="124"/>
                  </a:lnTo>
                  <a:lnTo>
                    <a:pt x="4" y="117"/>
                  </a:lnTo>
                  <a:lnTo>
                    <a:pt x="29" y="75"/>
                  </a:lnTo>
                  <a:lnTo>
                    <a:pt x="66" y="81"/>
                  </a:lnTo>
                  <a:lnTo>
                    <a:pt x="74" y="43"/>
                  </a:lnTo>
                  <a:lnTo>
                    <a:pt x="61" y="37"/>
                  </a:lnTo>
                  <a:lnTo>
                    <a:pt x="82" y="38"/>
                  </a:lnTo>
                  <a:lnTo>
                    <a:pt x="81" y="39"/>
                  </a:lnTo>
                  <a:lnTo>
                    <a:pt x="113" y="54"/>
                  </a:lnTo>
                  <a:lnTo>
                    <a:pt x="113" y="74"/>
                  </a:lnTo>
                  <a:lnTo>
                    <a:pt x="149" y="70"/>
                  </a:lnTo>
                  <a:lnTo>
                    <a:pt x="193" y="16"/>
                  </a:lnTo>
                  <a:lnTo>
                    <a:pt x="233" y="29"/>
                  </a:lnTo>
                  <a:lnTo>
                    <a:pt x="264" y="0"/>
                  </a:lnTo>
                  <a:lnTo>
                    <a:pt x="289" y="22"/>
                  </a:lnTo>
                  <a:lnTo>
                    <a:pt x="256" y="54"/>
                  </a:lnTo>
                  <a:lnTo>
                    <a:pt x="270" y="66"/>
                  </a:lnTo>
                  <a:lnTo>
                    <a:pt x="293" y="103"/>
                  </a:lnTo>
                  <a:lnTo>
                    <a:pt x="260" y="124"/>
                  </a:lnTo>
                  <a:lnTo>
                    <a:pt x="209" y="130"/>
                  </a:lnTo>
                  <a:lnTo>
                    <a:pt x="173" y="131"/>
                  </a:lnTo>
                  <a:lnTo>
                    <a:pt x="140" y="138"/>
                  </a:lnTo>
                  <a:lnTo>
                    <a:pt x="150" y="185"/>
                  </a:lnTo>
                  <a:lnTo>
                    <a:pt x="150" y="196"/>
                  </a:lnTo>
                  <a:lnTo>
                    <a:pt x="133" y="194"/>
                  </a:lnTo>
                  <a:lnTo>
                    <a:pt x="92" y="260"/>
                  </a:lnTo>
                  <a:close/>
                  <a:moveTo>
                    <a:pt x="82" y="249"/>
                  </a:moveTo>
                  <a:lnTo>
                    <a:pt x="82" y="249"/>
                  </a:lnTo>
                  <a:lnTo>
                    <a:pt x="89" y="252"/>
                  </a:lnTo>
                  <a:lnTo>
                    <a:pt x="130" y="187"/>
                  </a:lnTo>
                  <a:lnTo>
                    <a:pt x="143" y="188"/>
                  </a:lnTo>
                  <a:lnTo>
                    <a:pt x="143" y="186"/>
                  </a:lnTo>
                  <a:lnTo>
                    <a:pt x="133" y="133"/>
                  </a:lnTo>
                  <a:lnTo>
                    <a:pt x="172" y="125"/>
                  </a:lnTo>
                  <a:lnTo>
                    <a:pt x="208" y="123"/>
                  </a:lnTo>
                  <a:lnTo>
                    <a:pt x="258" y="117"/>
                  </a:lnTo>
                  <a:lnTo>
                    <a:pt x="284" y="101"/>
                  </a:lnTo>
                  <a:lnTo>
                    <a:pt x="265" y="70"/>
                  </a:lnTo>
                  <a:lnTo>
                    <a:pt x="246" y="54"/>
                  </a:lnTo>
                  <a:lnTo>
                    <a:pt x="279" y="22"/>
                  </a:lnTo>
                  <a:lnTo>
                    <a:pt x="264" y="9"/>
                  </a:lnTo>
                  <a:lnTo>
                    <a:pt x="235" y="36"/>
                  </a:lnTo>
                  <a:lnTo>
                    <a:pt x="195" y="23"/>
                  </a:lnTo>
                  <a:lnTo>
                    <a:pt x="153" y="76"/>
                  </a:lnTo>
                  <a:lnTo>
                    <a:pt x="107" y="81"/>
                  </a:lnTo>
                  <a:lnTo>
                    <a:pt x="107" y="58"/>
                  </a:lnTo>
                  <a:lnTo>
                    <a:pt x="80" y="46"/>
                  </a:lnTo>
                  <a:lnTo>
                    <a:pt x="71" y="89"/>
                  </a:lnTo>
                  <a:lnTo>
                    <a:pt x="33" y="82"/>
                  </a:lnTo>
                  <a:lnTo>
                    <a:pt x="11" y="118"/>
                  </a:lnTo>
                  <a:lnTo>
                    <a:pt x="32" y="140"/>
                  </a:lnTo>
                  <a:lnTo>
                    <a:pt x="15" y="177"/>
                  </a:lnTo>
                  <a:lnTo>
                    <a:pt x="78" y="184"/>
                  </a:lnTo>
                  <a:lnTo>
                    <a:pt x="71" y="220"/>
                  </a:lnTo>
                  <a:lnTo>
                    <a:pt x="82" y="249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4028" y="2592"/>
              <a:ext cx="445" cy="428"/>
            </a:xfrm>
            <a:custGeom>
              <a:avLst/>
              <a:gdLst>
                <a:gd name="T0" fmla="*/ 362 w 741"/>
                <a:gd name="T1" fmla="*/ 712 h 712"/>
                <a:gd name="T2" fmla="*/ 353 w 741"/>
                <a:gd name="T3" fmla="*/ 632 h 712"/>
                <a:gd name="T4" fmla="*/ 334 w 741"/>
                <a:gd name="T5" fmla="*/ 560 h 712"/>
                <a:gd name="T6" fmla="*/ 308 w 741"/>
                <a:gd name="T7" fmla="*/ 467 h 712"/>
                <a:gd name="T8" fmla="*/ 325 w 741"/>
                <a:gd name="T9" fmla="*/ 416 h 712"/>
                <a:gd name="T10" fmla="*/ 334 w 741"/>
                <a:gd name="T11" fmla="*/ 478 h 712"/>
                <a:gd name="T12" fmla="*/ 365 w 741"/>
                <a:gd name="T13" fmla="*/ 463 h 712"/>
                <a:gd name="T14" fmla="*/ 419 w 741"/>
                <a:gd name="T15" fmla="*/ 431 h 712"/>
                <a:gd name="T16" fmla="*/ 530 w 741"/>
                <a:gd name="T17" fmla="*/ 473 h 712"/>
                <a:gd name="T18" fmla="*/ 546 w 741"/>
                <a:gd name="T19" fmla="*/ 389 h 712"/>
                <a:gd name="T20" fmla="*/ 503 w 741"/>
                <a:gd name="T21" fmla="*/ 342 h 712"/>
                <a:gd name="T22" fmla="*/ 543 w 741"/>
                <a:gd name="T23" fmla="*/ 291 h 712"/>
                <a:gd name="T24" fmla="*/ 603 w 741"/>
                <a:gd name="T25" fmla="*/ 282 h 712"/>
                <a:gd name="T26" fmla="*/ 679 w 741"/>
                <a:gd name="T27" fmla="*/ 214 h 712"/>
                <a:gd name="T28" fmla="*/ 704 w 741"/>
                <a:gd name="T29" fmla="*/ 176 h 712"/>
                <a:gd name="T30" fmla="*/ 741 w 741"/>
                <a:gd name="T31" fmla="*/ 92 h 712"/>
                <a:gd name="T32" fmla="*/ 736 w 741"/>
                <a:gd name="T33" fmla="*/ 62 h 712"/>
                <a:gd name="T34" fmla="*/ 592 w 741"/>
                <a:gd name="T35" fmla="*/ 95 h 712"/>
                <a:gd name="T36" fmla="*/ 520 w 741"/>
                <a:gd name="T37" fmla="*/ 11 h 712"/>
                <a:gd name="T38" fmla="*/ 436 w 741"/>
                <a:gd name="T39" fmla="*/ 26 h 712"/>
                <a:gd name="T40" fmla="*/ 347 w 741"/>
                <a:gd name="T41" fmla="*/ 48 h 712"/>
                <a:gd name="T42" fmla="*/ 340 w 741"/>
                <a:gd name="T43" fmla="*/ 0 h 712"/>
                <a:gd name="T44" fmla="*/ 253 w 741"/>
                <a:gd name="T45" fmla="*/ 63 h 712"/>
                <a:gd name="T46" fmla="*/ 86 w 741"/>
                <a:gd name="T47" fmla="*/ 49 h 712"/>
                <a:gd name="T48" fmla="*/ 53 w 741"/>
                <a:gd name="T49" fmla="*/ 80 h 712"/>
                <a:gd name="T50" fmla="*/ 20 w 741"/>
                <a:gd name="T51" fmla="*/ 61 h 712"/>
                <a:gd name="T52" fmla="*/ 28 w 741"/>
                <a:gd name="T53" fmla="*/ 125 h 712"/>
                <a:gd name="T54" fmla="*/ 107 w 741"/>
                <a:gd name="T55" fmla="*/ 101 h 712"/>
                <a:gd name="T56" fmla="*/ 189 w 741"/>
                <a:gd name="T57" fmla="*/ 130 h 712"/>
                <a:gd name="T58" fmla="*/ 147 w 741"/>
                <a:gd name="T59" fmla="*/ 238 h 712"/>
                <a:gd name="T60" fmla="*/ 240 w 741"/>
                <a:gd name="T61" fmla="*/ 253 h 712"/>
                <a:gd name="T62" fmla="*/ 251 w 741"/>
                <a:gd name="T63" fmla="*/ 325 h 712"/>
                <a:gd name="T64" fmla="*/ 252 w 741"/>
                <a:gd name="T65" fmla="*/ 370 h 712"/>
                <a:gd name="T66" fmla="*/ 236 w 741"/>
                <a:gd name="T67" fmla="*/ 502 h 712"/>
                <a:gd name="T68" fmla="*/ 221 w 741"/>
                <a:gd name="T69" fmla="*/ 582 h 712"/>
                <a:gd name="T70" fmla="*/ 362 w 741"/>
                <a:gd name="T71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1" h="712">
                  <a:moveTo>
                    <a:pt x="362" y="712"/>
                  </a:moveTo>
                  <a:lnTo>
                    <a:pt x="362" y="712"/>
                  </a:lnTo>
                  <a:lnTo>
                    <a:pt x="426" y="675"/>
                  </a:lnTo>
                  <a:lnTo>
                    <a:pt x="353" y="632"/>
                  </a:lnTo>
                  <a:lnTo>
                    <a:pt x="345" y="603"/>
                  </a:lnTo>
                  <a:lnTo>
                    <a:pt x="334" y="560"/>
                  </a:lnTo>
                  <a:lnTo>
                    <a:pt x="320" y="510"/>
                  </a:lnTo>
                  <a:lnTo>
                    <a:pt x="308" y="467"/>
                  </a:lnTo>
                  <a:lnTo>
                    <a:pt x="304" y="448"/>
                  </a:lnTo>
                  <a:lnTo>
                    <a:pt x="325" y="416"/>
                  </a:lnTo>
                  <a:lnTo>
                    <a:pt x="345" y="424"/>
                  </a:lnTo>
                  <a:lnTo>
                    <a:pt x="334" y="478"/>
                  </a:lnTo>
                  <a:lnTo>
                    <a:pt x="352" y="478"/>
                  </a:lnTo>
                  <a:lnTo>
                    <a:pt x="365" y="463"/>
                  </a:lnTo>
                  <a:lnTo>
                    <a:pt x="393" y="431"/>
                  </a:lnTo>
                  <a:lnTo>
                    <a:pt x="419" y="431"/>
                  </a:lnTo>
                  <a:lnTo>
                    <a:pt x="425" y="484"/>
                  </a:lnTo>
                  <a:lnTo>
                    <a:pt x="530" y="473"/>
                  </a:lnTo>
                  <a:lnTo>
                    <a:pt x="522" y="408"/>
                  </a:lnTo>
                  <a:lnTo>
                    <a:pt x="546" y="389"/>
                  </a:lnTo>
                  <a:lnTo>
                    <a:pt x="535" y="356"/>
                  </a:lnTo>
                  <a:lnTo>
                    <a:pt x="503" y="342"/>
                  </a:lnTo>
                  <a:lnTo>
                    <a:pt x="515" y="318"/>
                  </a:lnTo>
                  <a:lnTo>
                    <a:pt x="543" y="291"/>
                  </a:lnTo>
                  <a:lnTo>
                    <a:pt x="570" y="279"/>
                  </a:lnTo>
                  <a:lnTo>
                    <a:pt x="603" y="282"/>
                  </a:lnTo>
                  <a:lnTo>
                    <a:pt x="680" y="249"/>
                  </a:lnTo>
                  <a:lnTo>
                    <a:pt x="679" y="214"/>
                  </a:lnTo>
                  <a:lnTo>
                    <a:pt x="707" y="202"/>
                  </a:lnTo>
                  <a:lnTo>
                    <a:pt x="704" y="176"/>
                  </a:lnTo>
                  <a:lnTo>
                    <a:pt x="701" y="142"/>
                  </a:lnTo>
                  <a:lnTo>
                    <a:pt x="741" y="92"/>
                  </a:lnTo>
                  <a:lnTo>
                    <a:pt x="740" y="78"/>
                  </a:lnTo>
                  <a:lnTo>
                    <a:pt x="736" y="62"/>
                  </a:lnTo>
                  <a:lnTo>
                    <a:pt x="671" y="89"/>
                  </a:lnTo>
                  <a:lnTo>
                    <a:pt x="592" y="95"/>
                  </a:lnTo>
                  <a:lnTo>
                    <a:pt x="515" y="79"/>
                  </a:lnTo>
                  <a:lnTo>
                    <a:pt x="520" y="11"/>
                  </a:lnTo>
                  <a:lnTo>
                    <a:pt x="438" y="7"/>
                  </a:lnTo>
                  <a:lnTo>
                    <a:pt x="436" y="26"/>
                  </a:lnTo>
                  <a:lnTo>
                    <a:pt x="433" y="45"/>
                  </a:lnTo>
                  <a:lnTo>
                    <a:pt x="347" y="48"/>
                  </a:lnTo>
                  <a:lnTo>
                    <a:pt x="346" y="24"/>
                  </a:lnTo>
                  <a:lnTo>
                    <a:pt x="340" y="0"/>
                  </a:lnTo>
                  <a:lnTo>
                    <a:pt x="288" y="3"/>
                  </a:lnTo>
                  <a:lnTo>
                    <a:pt x="253" y="63"/>
                  </a:lnTo>
                  <a:lnTo>
                    <a:pt x="198" y="40"/>
                  </a:lnTo>
                  <a:lnTo>
                    <a:pt x="86" y="49"/>
                  </a:lnTo>
                  <a:lnTo>
                    <a:pt x="75" y="59"/>
                  </a:lnTo>
                  <a:lnTo>
                    <a:pt x="53" y="80"/>
                  </a:lnTo>
                  <a:lnTo>
                    <a:pt x="40" y="63"/>
                  </a:lnTo>
                  <a:lnTo>
                    <a:pt x="20" y="61"/>
                  </a:lnTo>
                  <a:lnTo>
                    <a:pt x="0" y="96"/>
                  </a:lnTo>
                  <a:lnTo>
                    <a:pt x="28" y="125"/>
                  </a:lnTo>
                  <a:lnTo>
                    <a:pt x="75" y="98"/>
                  </a:lnTo>
                  <a:lnTo>
                    <a:pt x="107" y="101"/>
                  </a:lnTo>
                  <a:lnTo>
                    <a:pt x="185" y="110"/>
                  </a:lnTo>
                  <a:lnTo>
                    <a:pt x="189" y="130"/>
                  </a:lnTo>
                  <a:lnTo>
                    <a:pt x="184" y="171"/>
                  </a:lnTo>
                  <a:lnTo>
                    <a:pt x="147" y="238"/>
                  </a:lnTo>
                  <a:lnTo>
                    <a:pt x="192" y="266"/>
                  </a:lnTo>
                  <a:lnTo>
                    <a:pt x="240" y="253"/>
                  </a:lnTo>
                  <a:lnTo>
                    <a:pt x="251" y="250"/>
                  </a:lnTo>
                  <a:lnTo>
                    <a:pt x="251" y="325"/>
                  </a:lnTo>
                  <a:lnTo>
                    <a:pt x="251" y="340"/>
                  </a:lnTo>
                  <a:lnTo>
                    <a:pt x="252" y="370"/>
                  </a:lnTo>
                  <a:lnTo>
                    <a:pt x="232" y="407"/>
                  </a:lnTo>
                  <a:lnTo>
                    <a:pt x="236" y="502"/>
                  </a:lnTo>
                  <a:lnTo>
                    <a:pt x="248" y="557"/>
                  </a:lnTo>
                  <a:lnTo>
                    <a:pt x="221" y="582"/>
                  </a:lnTo>
                  <a:lnTo>
                    <a:pt x="320" y="679"/>
                  </a:lnTo>
                  <a:lnTo>
                    <a:pt x="362" y="712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4" name="Freeform 89"/>
            <p:cNvSpPr>
              <a:spLocks noEditPoints="1"/>
            </p:cNvSpPr>
            <p:nvPr/>
          </p:nvSpPr>
          <p:spPr bwMode="auto">
            <a:xfrm>
              <a:off x="4025" y="2590"/>
              <a:ext cx="450" cy="432"/>
            </a:xfrm>
            <a:custGeom>
              <a:avLst/>
              <a:gdLst>
                <a:gd name="T0" fmla="*/ 323 w 749"/>
                <a:gd name="T1" fmla="*/ 685 h 719"/>
                <a:gd name="T2" fmla="*/ 238 w 749"/>
                <a:gd name="T3" fmla="*/ 506 h 719"/>
                <a:gd name="T4" fmla="*/ 253 w 749"/>
                <a:gd name="T5" fmla="*/ 258 h 719"/>
                <a:gd name="T6" fmla="*/ 147 w 749"/>
                <a:gd name="T7" fmla="*/ 242 h 719"/>
                <a:gd name="T8" fmla="*/ 187 w 749"/>
                <a:gd name="T9" fmla="*/ 116 h 719"/>
                <a:gd name="T10" fmla="*/ 0 w 749"/>
                <a:gd name="T11" fmla="*/ 99 h 719"/>
                <a:gd name="T12" fmla="*/ 59 w 749"/>
                <a:gd name="T13" fmla="*/ 78 h 719"/>
                <a:gd name="T14" fmla="*/ 204 w 749"/>
                <a:gd name="T15" fmla="*/ 40 h 719"/>
                <a:gd name="T16" fmla="*/ 348 w 749"/>
                <a:gd name="T17" fmla="*/ 0 h 719"/>
                <a:gd name="T18" fmla="*/ 435 w 749"/>
                <a:gd name="T19" fmla="*/ 45 h 719"/>
                <a:gd name="T20" fmla="*/ 528 w 749"/>
                <a:gd name="T21" fmla="*/ 11 h 719"/>
                <a:gd name="T22" fmla="*/ 675 w 749"/>
                <a:gd name="T23" fmla="*/ 89 h 719"/>
                <a:gd name="T24" fmla="*/ 749 w 749"/>
                <a:gd name="T25" fmla="*/ 96 h 719"/>
                <a:gd name="T26" fmla="*/ 687 w 749"/>
                <a:gd name="T27" fmla="*/ 220 h 719"/>
                <a:gd name="T28" fmla="*/ 576 w 749"/>
                <a:gd name="T29" fmla="*/ 286 h 719"/>
                <a:gd name="T30" fmla="*/ 513 w 749"/>
                <a:gd name="T31" fmla="*/ 343 h 719"/>
                <a:gd name="T32" fmla="*/ 530 w 749"/>
                <a:gd name="T33" fmla="*/ 412 h 719"/>
                <a:gd name="T34" fmla="*/ 421 w 749"/>
                <a:gd name="T35" fmla="*/ 438 h 719"/>
                <a:gd name="T36" fmla="*/ 335 w 749"/>
                <a:gd name="T37" fmla="*/ 485 h 719"/>
                <a:gd name="T38" fmla="*/ 312 w 749"/>
                <a:gd name="T39" fmla="*/ 451 h 719"/>
                <a:gd name="T40" fmla="*/ 342 w 749"/>
                <a:gd name="T41" fmla="*/ 562 h 719"/>
                <a:gd name="T42" fmla="*/ 366 w 749"/>
                <a:gd name="T43" fmla="*/ 719 h 719"/>
                <a:gd name="T44" fmla="*/ 328 w 749"/>
                <a:gd name="T45" fmla="*/ 680 h 719"/>
                <a:gd name="T46" fmla="*/ 355 w 749"/>
                <a:gd name="T47" fmla="*/ 637 h 719"/>
                <a:gd name="T48" fmla="*/ 305 w 749"/>
                <a:gd name="T49" fmla="*/ 450 h 719"/>
                <a:gd name="T50" fmla="*/ 343 w 749"/>
                <a:gd name="T51" fmla="*/ 478 h 719"/>
                <a:gd name="T52" fmla="*/ 427 w 749"/>
                <a:gd name="T53" fmla="*/ 431 h 719"/>
                <a:gd name="T54" fmla="*/ 523 w 749"/>
                <a:gd name="T55" fmla="*/ 409 h 719"/>
                <a:gd name="T56" fmla="*/ 504 w 749"/>
                <a:gd name="T57" fmla="*/ 346 h 719"/>
                <a:gd name="T58" fmla="*/ 574 w 749"/>
                <a:gd name="T59" fmla="*/ 279 h 719"/>
                <a:gd name="T60" fmla="*/ 680 w 749"/>
                <a:gd name="T61" fmla="*/ 215 h 719"/>
                <a:gd name="T62" fmla="*/ 742 w 749"/>
                <a:gd name="T63" fmla="*/ 93 h 719"/>
                <a:gd name="T64" fmla="*/ 676 w 749"/>
                <a:gd name="T65" fmla="*/ 95 h 719"/>
                <a:gd name="T66" fmla="*/ 517 w 749"/>
                <a:gd name="T67" fmla="*/ 84 h 719"/>
                <a:gd name="T68" fmla="*/ 444 w 749"/>
                <a:gd name="T69" fmla="*/ 29 h 719"/>
                <a:gd name="T70" fmla="*/ 347 w 749"/>
                <a:gd name="T71" fmla="*/ 27 h 719"/>
                <a:gd name="T72" fmla="*/ 259 w 749"/>
                <a:gd name="T73" fmla="*/ 70 h 719"/>
                <a:gd name="T74" fmla="*/ 58 w 749"/>
                <a:gd name="T75" fmla="*/ 88 h 719"/>
                <a:gd name="T76" fmla="*/ 9 w 749"/>
                <a:gd name="T77" fmla="*/ 98 h 719"/>
                <a:gd name="T78" fmla="*/ 193 w 749"/>
                <a:gd name="T79" fmla="*/ 110 h 719"/>
                <a:gd name="T80" fmla="*/ 156 w 749"/>
                <a:gd name="T81" fmla="*/ 239 h 719"/>
                <a:gd name="T82" fmla="*/ 260 w 749"/>
                <a:gd name="T83" fmla="*/ 374 h 719"/>
                <a:gd name="T84" fmla="*/ 245 w 749"/>
                <a:gd name="T85" fmla="*/ 505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9" h="719">
                  <a:moveTo>
                    <a:pt x="366" y="719"/>
                  </a:moveTo>
                  <a:lnTo>
                    <a:pt x="366" y="719"/>
                  </a:lnTo>
                  <a:lnTo>
                    <a:pt x="323" y="685"/>
                  </a:lnTo>
                  <a:lnTo>
                    <a:pt x="221" y="584"/>
                  </a:lnTo>
                  <a:lnTo>
                    <a:pt x="250" y="559"/>
                  </a:lnTo>
                  <a:lnTo>
                    <a:pt x="238" y="506"/>
                  </a:lnTo>
                  <a:lnTo>
                    <a:pt x="234" y="409"/>
                  </a:lnTo>
                  <a:lnTo>
                    <a:pt x="253" y="372"/>
                  </a:lnTo>
                  <a:lnTo>
                    <a:pt x="253" y="258"/>
                  </a:lnTo>
                  <a:lnTo>
                    <a:pt x="245" y="260"/>
                  </a:lnTo>
                  <a:lnTo>
                    <a:pt x="196" y="273"/>
                  </a:lnTo>
                  <a:lnTo>
                    <a:pt x="147" y="242"/>
                  </a:lnTo>
                  <a:lnTo>
                    <a:pt x="186" y="173"/>
                  </a:lnTo>
                  <a:lnTo>
                    <a:pt x="190" y="133"/>
                  </a:lnTo>
                  <a:lnTo>
                    <a:pt x="187" y="116"/>
                  </a:lnTo>
                  <a:lnTo>
                    <a:pt x="81" y="104"/>
                  </a:lnTo>
                  <a:lnTo>
                    <a:pt x="32" y="132"/>
                  </a:lnTo>
                  <a:lnTo>
                    <a:pt x="0" y="99"/>
                  </a:lnTo>
                  <a:lnTo>
                    <a:pt x="23" y="60"/>
                  </a:lnTo>
                  <a:lnTo>
                    <a:pt x="47" y="62"/>
                  </a:lnTo>
                  <a:lnTo>
                    <a:pt x="59" y="78"/>
                  </a:lnTo>
                  <a:lnTo>
                    <a:pt x="90" y="48"/>
                  </a:lnTo>
                  <a:lnTo>
                    <a:pt x="91" y="48"/>
                  </a:lnTo>
                  <a:lnTo>
                    <a:pt x="204" y="40"/>
                  </a:lnTo>
                  <a:lnTo>
                    <a:pt x="256" y="62"/>
                  </a:lnTo>
                  <a:lnTo>
                    <a:pt x="291" y="3"/>
                  </a:lnTo>
                  <a:lnTo>
                    <a:pt x="348" y="0"/>
                  </a:lnTo>
                  <a:lnTo>
                    <a:pt x="354" y="26"/>
                  </a:lnTo>
                  <a:lnTo>
                    <a:pt x="355" y="47"/>
                  </a:lnTo>
                  <a:lnTo>
                    <a:pt x="435" y="45"/>
                  </a:lnTo>
                  <a:lnTo>
                    <a:pt x="438" y="28"/>
                  </a:lnTo>
                  <a:lnTo>
                    <a:pt x="440" y="6"/>
                  </a:lnTo>
                  <a:lnTo>
                    <a:pt x="528" y="11"/>
                  </a:lnTo>
                  <a:lnTo>
                    <a:pt x="524" y="79"/>
                  </a:lnTo>
                  <a:lnTo>
                    <a:pt x="597" y="95"/>
                  </a:lnTo>
                  <a:lnTo>
                    <a:pt x="675" y="89"/>
                  </a:lnTo>
                  <a:lnTo>
                    <a:pt x="744" y="60"/>
                  </a:lnTo>
                  <a:lnTo>
                    <a:pt x="749" y="81"/>
                  </a:lnTo>
                  <a:lnTo>
                    <a:pt x="749" y="96"/>
                  </a:lnTo>
                  <a:lnTo>
                    <a:pt x="710" y="146"/>
                  </a:lnTo>
                  <a:lnTo>
                    <a:pt x="715" y="207"/>
                  </a:lnTo>
                  <a:lnTo>
                    <a:pt x="687" y="220"/>
                  </a:lnTo>
                  <a:lnTo>
                    <a:pt x="688" y="254"/>
                  </a:lnTo>
                  <a:lnTo>
                    <a:pt x="608" y="289"/>
                  </a:lnTo>
                  <a:lnTo>
                    <a:pt x="576" y="286"/>
                  </a:lnTo>
                  <a:lnTo>
                    <a:pt x="550" y="297"/>
                  </a:lnTo>
                  <a:lnTo>
                    <a:pt x="523" y="323"/>
                  </a:lnTo>
                  <a:lnTo>
                    <a:pt x="513" y="343"/>
                  </a:lnTo>
                  <a:lnTo>
                    <a:pt x="543" y="357"/>
                  </a:lnTo>
                  <a:lnTo>
                    <a:pt x="555" y="393"/>
                  </a:lnTo>
                  <a:lnTo>
                    <a:pt x="530" y="412"/>
                  </a:lnTo>
                  <a:lnTo>
                    <a:pt x="539" y="479"/>
                  </a:lnTo>
                  <a:lnTo>
                    <a:pt x="427" y="490"/>
                  </a:lnTo>
                  <a:lnTo>
                    <a:pt x="421" y="438"/>
                  </a:lnTo>
                  <a:lnTo>
                    <a:pt x="399" y="438"/>
                  </a:lnTo>
                  <a:lnTo>
                    <a:pt x="359" y="485"/>
                  </a:lnTo>
                  <a:lnTo>
                    <a:pt x="335" y="485"/>
                  </a:lnTo>
                  <a:lnTo>
                    <a:pt x="346" y="429"/>
                  </a:lnTo>
                  <a:lnTo>
                    <a:pt x="332" y="423"/>
                  </a:lnTo>
                  <a:lnTo>
                    <a:pt x="312" y="451"/>
                  </a:lnTo>
                  <a:lnTo>
                    <a:pt x="317" y="470"/>
                  </a:lnTo>
                  <a:lnTo>
                    <a:pt x="328" y="513"/>
                  </a:lnTo>
                  <a:lnTo>
                    <a:pt x="342" y="562"/>
                  </a:lnTo>
                  <a:lnTo>
                    <a:pt x="361" y="632"/>
                  </a:lnTo>
                  <a:lnTo>
                    <a:pt x="438" y="678"/>
                  </a:lnTo>
                  <a:lnTo>
                    <a:pt x="366" y="719"/>
                  </a:lnTo>
                  <a:close/>
                  <a:moveTo>
                    <a:pt x="231" y="585"/>
                  </a:moveTo>
                  <a:lnTo>
                    <a:pt x="231" y="585"/>
                  </a:lnTo>
                  <a:lnTo>
                    <a:pt x="328" y="680"/>
                  </a:lnTo>
                  <a:lnTo>
                    <a:pt x="367" y="711"/>
                  </a:lnTo>
                  <a:lnTo>
                    <a:pt x="424" y="678"/>
                  </a:lnTo>
                  <a:lnTo>
                    <a:pt x="355" y="637"/>
                  </a:lnTo>
                  <a:lnTo>
                    <a:pt x="336" y="564"/>
                  </a:lnTo>
                  <a:lnTo>
                    <a:pt x="322" y="514"/>
                  </a:lnTo>
                  <a:lnTo>
                    <a:pt x="305" y="450"/>
                  </a:lnTo>
                  <a:lnTo>
                    <a:pt x="329" y="415"/>
                  </a:lnTo>
                  <a:lnTo>
                    <a:pt x="354" y="424"/>
                  </a:lnTo>
                  <a:lnTo>
                    <a:pt x="343" y="478"/>
                  </a:lnTo>
                  <a:lnTo>
                    <a:pt x="356" y="478"/>
                  </a:lnTo>
                  <a:lnTo>
                    <a:pt x="396" y="431"/>
                  </a:lnTo>
                  <a:lnTo>
                    <a:pt x="427" y="431"/>
                  </a:lnTo>
                  <a:lnTo>
                    <a:pt x="433" y="483"/>
                  </a:lnTo>
                  <a:lnTo>
                    <a:pt x="532" y="473"/>
                  </a:lnTo>
                  <a:lnTo>
                    <a:pt x="523" y="409"/>
                  </a:lnTo>
                  <a:lnTo>
                    <a:pt x="547" y="391"/>
                  </a:lnTo>
                  <a:lnTo>
                    <a:pt x="538" y="362"/>
                  </a:lnTo>
                  <a:lnTo>
                    <a:pt x="504" y="346"/>
                  </a:lnTo>
                  <a:lnTo>
                    <a:pt x="518" y="319"/>
                  </a:lnTo>
                  <a:lnTo>
                    <a:pt x="547" y="291"/>
                  </a:lnTo>
                  <a:lnTo>
                    <a:pt x="574" y="279"/>
                  </a:lnTo>
                  <a:lnTo>
                    <a:pt x="607" y="282"/>
                  </a:lnTo>
                  <a:lnTo>
                    <a:pt x="682" y="250"/>
                  </a:lnTo>
                  <a:lnTo>
                    <a:pt x="680" y="215"/>
                  </a:lnTo>
                  <a:lnTo>
                    <a:pt x="708" y="203"/>
                  </a:lnTo>
                  <a:lnTo>
                    <a:pt x="703" y="144"/>
                  </a:lnTo>
                  <a:lnTo>
                    <a:pt x="742" y="93"/>
                  </a:lnTo>
                  <a:lnTo>
                    <a:pt x="742" y="81"/>
                  </a:lnTo>
                  <a:lnTo>
                    <a:pt x="739" y="69"/>
                  </a:lnTo>
                  <a:lnTo>
                    <a:pt x="676" y="95"/>
                  </a:lnTo>
                  <a:lnTo>
                    <a:pt x="597" y="102"/>
                  </a:lnTo>
                  <a:lnTo>
                    <a:pt x="596" y="102"/>
                  </a:lnTo>
                  <a:lnTo>
                    <a:pt x="517" y="84"/>
                  </a:lnTo>
                  <a:lnTo>
                    <a:pt x="521" y="17"/>
                  </a:lnTo>
                  <a:lnTo>
                    <a:pt x="446" y="13"/>
                  </a:lnTo>
                  <a:lnTo>
                    <a:pt x="444" y="29"/>
                  </a:lnTo>
                  <a:lnTo>
                    <a:pt x="440" y="51"/>
                  </a:lnTo>
                  <a:lnTo>
                    <a:pt x="349" y="54"/>
                  </a:lnTo>
                  <a:lnTo>
                    <a:pt x="347" y="27"/>
                  </a:lnTo>
                  <a:lnTo>
                    <a:pt x="343" y="7"/>
                  </a:lnTo>
                  <a:lnTo>
                    <a:pt x="295" y="10"/>
                  </a:lnTo>
                  <a:lnTo>
                    <a:pt x="259" y="70"/>
                  </a:lnTo>
                  <a:lnTo>
                    <a:pt x="202" y="47"/>
                  </a:lnTo>
                  <a:lnTo>
                    <a:pt x="93" y="55"/>
                  </a:lnTo>
                  <a:lnTo>
                    <a:pt x="58" y="88"/>
                  </a:lnTo>
                  <a:lnTo>
                    <a:pt x="43" y="69"/>
                  </a:lnTo>
                  <a:lnTo>
                    <a:pt x="27" y="67"/>
                  </a:lnTo>
                  <a:lnTo>
                    <a:pt x="9" y="98"/>
                  </a:lnTo>
                  <a:lnTo>
                    <a:pt x="33" y="124"/>
                  </a:lnTo>
                  <a:lnTo>
                    <a:pt x="79" y="97"/>
                  </a:lnTo>
                  <a:lnTo>
                    <a:pt x="193" y="110"/>
                  </a:lnTo>
                  <a:lnTo>
                    <a:pt x="197" y="133"/>
                  </a:lnTo>
                  <a:lnTo>
                    <a:pt x="192" y="175"/>
                  </a:lnTo>
                  <a:lnTo>
                    <a:pt x="156" y="239"/>
                  </a:lnTo>
                  <a:lnTo>
                    <a:pt x="197" y="266"/>
                  </a:lnTo>
                  <a:lnTo>
                    <a:pt x="259" y="249"/>
                  </a:lnTo>
                  <a:lnTo>
                    <a:pt x="260" y="374"/>
                  </a:lnTo>
                  <a:lnTo>
                    <a:pt x="260" y="374"/>
                  </a:lnTo>
                  <a:lnTo>
                    <a:pt x="241" y="411"/>
                  </a:lnTo>
                  <a:lnTo>
                    <a:pt x="245" y="505"/>
                  </a:lnTo>
                  <a:lnTo>
                    <a:pt x="257" y="561"/>
                  </a:lnTo>
                  <a:lnTo>
                    <a:pt x="231" y="585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5229" y="1727"/>
              <a:ext cx="540" cy="415"/>
            </a:xfrm>
            <a:custGeom>
              <a:avLst/>
              <a:gdLst>
                <a:gd name="T0" fmla="*/ 814 w 900"/>
                <a:gd name="T1" fmla="*/ 28 h 690"/>
                <a:gd name="T2" fmla="*/ 758 w 900"/>
                <a:gd name="T3" fmla="*/ 18 h 690"/>
                <a:gd name="T4" fmla="*/ 725 w 900"/>
                <a:gd name="T5" fmla="*/ 16 h 690"/>
                <a:gd name="T6" fmla="*/ 697 w 900"/>
                <a:gd name="T7" fmla="*/ 5 h 690"/>
                <a:gd name="T8" fmla="*/ 685 w 900"/>
                <a:gd name="T9" fmla="*/ 29 h 690"/>
                <a:gd name="T10" fmla="*/ 648 w 900"/>
                <a:gd name="T11" fmla="*/ 62 h 690"/>
                <a:gd name="T12" fmla="*/ 566 w 900"/>
                <a:gd name="T13" fmla="*/ 99 h 690"/>
                <a:gd name="T14" fmla="*/ 498 w 900"/>
                <a:gd name="T15" fmla="*/ 112 h 690"/>
                <a:gd name="T16" fmla="*/ 423 w 900"/>
                <a:gd name="T17" fmla="*/ 216 h 690"/>
                <a:gd name="T18" fmla="*/ 305 w 900"/>
                <a:gd name="T19" fmla="*/ 223 h 690"/>
                <a:gd name="T20" fmla="*/ 210 w 900"/>
                <a:gd name="T21" fmla="*/ 233 h 690"/>
                <a:gd name="T22" fmla="*/ 83 w 900"/>
                <a:gd name="T23" fmla="*/ 263 h 690"/>
                <a:gd name="T24" fmla="*/ 61 w 900"/>
                <a:gd name="T25" fmla="*/ 309 h 690"/>
                <a:gd name="T26" fmla="*/ 0 w 900"/>
                <a:gd name="T27" fmla="*/ 342 h 690"/>
                <a:gd name="T28" fmla="*/ 34 w 900"/>
                <a:gd name="T29" fmla="*/ 413 h 690"/>
                <a:gd name="T30" fmla="*/ 90 w 900"/>
                <a:gd name="T31" fmla="*/ 433 h 690"/>
                <a:gd name="T32" fmla="*/ 59 w 900"/>
                <a:gd name="T33" fmla="*/ 507 h 690"/>
                <a:gd name="T34" fmla="*/ 37 w 900"/>
                <a:gd name="T35" fmla="*/ 604 h 690"/>
                <a:gd name="T36" fmla="*/ 95 w 900"/>
                <a:gd name="T37" fmla="*/ 635 h 690"/>
                <a:gd name="T38" fmla="*/ 178 w 900"/>
                <a:gd name="T39" fmla="*/ 619 h 690"/>
                <a:gd name="T40" fmla="*/ 219 w 900"/>
                <a:gd name="T41" fmla="*/ 651 h 690"/>
                <a:gd name="T42" fmla="*/ 250 w 900"/>
                <a:gd name="T43" fmla="*/ 652 h 690"/>
                <a:gd name="T44" fmla="*/ 321 w 900"/>
                <a:gd name="T45" fmla="*/ 679 h 690"/>
                <a:gd name="T46" fmla="*/ 295 w 900"/>
                <a:gd name="T47" fmla="*/ 615 h 690"/>
                <a:gd name="T48" fmla="*/ 286 w 900"/>
                <a:gd name="T49" fmla="*/ 593 h 690"/>
                <a:gd name="T50" fmla="*/ 258 w 900"/>
                <a:gd name="T51" fmla="*/ 553 h 690"/>
                <a:gd name="T52" fmla="*/ 267 w 900"/>
                <a:gd name="T53" fmla="*/ 498 h 690"/>
                <a:gd name="T54" fmla="*/ 316 w 900"/>
                <a:gd name="T55" fmla="*/ 389 h 690"/>
                <a:gd name="T56" fmla="*/ 360 w 900"/>
                <a:gd name="T57" fmla="*/ 346 h 690"/>
                <a:gd name="T58" fmla="*/ 327 w 900"/>
                <a:gd name="T59" fmla="*/ 272 h 690"/>
                <a:gd name="T60" fmla="*/ 327 w 900"/>
                <a:gd name="T61" fmla="*/ 272 h 690"/>
                <a:gd name="T62" fmla="*/ 402 w 900"/>
                <a:gd name="T63" fmla="*/ 289 h 690"/>
                <a:gd name="T64" fmla="*/ 433 w 900"/>
                <a:gd name="T65" fmla="*/ 285 h 690"/>
                <a:gd name="T66" fmla="*/ 495 w 900"/>
                <a:gd name="T67" fmla="*/ 305 h 690"/>
                <a:gd name="T68" fmla="*/ 545 w 900"/>
                <a:gd name="T69" fmla="*/ 359 h 690"/>
                <a:gd name="T70" fmla="*/ 597 w 900"/>
                <a:gd name="T71" fmla="*/ 375 h 690"/>
                <a:gd name="T72" fmla="*/ 644 w 900"/>
                <a:gd name="T73" fmla="*/ 352 h 690"/>
                <a:gd name="T74" fmla="*/ 654 w 900"/>
                <a:gd name="T75" fmla="*/ 229 h 690"/>
                <a:gd name="T76" fmla="*/ 681 w 900"/>
                <a:gd name="T77" fmla="*/ 169 h 690"/>
                <a:gd name="T78" fmla="*/ 730 w 900"/>
                <a:gd name="T79" fmla="*/ 120 h 690"/>
                <a:gd name="T80" fmla="*/ 772 w 900"/>
                <a:gd name="T81" fmla="*/ 157 h 690"/>
                <a:gd name="T82" fmla="*/ 740 w 900"/>
                <a:gd name="T83" fmla="*/ 180 h 690"/>
                <a:gd name="T84" fmla="*/ 750 w 900"/>
                <a:gd name="T85" fmla="*/ 221 h 690"/>
                <a:gd name="T86" fmla="*/ 806 w 900"/>
                <a:gd name="T87" fmla="*/ 181 h 690"/>
                <a:gd name="T88" fmla="*/ 805 w 900"/>
                <a:gd name="T89" fmla="*/ 147 h 690"/>
                <a:gd name="T90" fmla="*/ 754 w 900"/>
                <a:gd name="T91" fmla="*/ 107 h 690"/>
                <a:gd name="T92" fmla="*/ 796 w 900"/>
                <a:gd name="T93" fmla="*/ 106 h 690"/>
                <a:gd name="T94" fmla="*/ 892 w 900"/>
                <a:gd name="T95" fmla="*/ 87 h 690"/>
                <a:gd name="T96" fmla="*/ 814 w 900"/>
                <a:gd name="T97" fmla="*/ 32 h 6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900" h="690">
                  <a:moveTo>
                    <a:pt x="814" y="28"/>
                  </a:moveTo>
                  <a:lnTo>
                    <a:pt x="814" y="28"/>
                  </a:lnTo>
                  <a:lnTo>
                    <a:pt x="795" y="18"/>
                  </a:lnTo>
                  <a:lnTo>
                    <a:pt x="758" y="18"/>
                  </a:lnTo>
                  <a:lnTo>
                    <a:pt x="739" y="15"/>
                  </a:lnTo>
                  <a:lnTo>
                    <a:pt x="725" y="16"/>
                  </a:lnTo>
                  <a:lnTo>
                    <a:pt x="722" y="0"/>
                  </a:lnTo>
                  <a:lnTo>
                    <a:pt x="697" y="5"/>
                  </a:lnTo>
                  <a:lnTo>
                    <a:pt x="686" y="18"/>
                  </a:lnTo>
                  <a:lnTo>
                    <a:pt x="685" y="29"/>
                  </a:lnTo>
                  <a:lnTo>
                    <a:pt x="681" y="55"/>
                  </a:lnTo>
                  <a:lnTo>
                    <a:pt x="648" y="62"/>
                  </a:lnTo>
                  <a:lnTo>
                    <a:pt x="614" y="87"/>
                  </a:lnTo>
                  <a:lnTo>
                    <a:pt x="566" y="99"/>
                  </a:lnTo>
                  <a:lnTo>
                    <a:pt x="534" y="121"/>
                  </a:lnTo>
                  <a:lnTo>
                    <a:pt x="498" y="112"/>
                  </a:lnTo>
                  <a:lnTo>
                    <a:pt x="481" y="195"/>
                  </a:lnTo>
                  <a:lnTo>
                    <a:pt x="423" y="216"/>
                  </a:lnTo>
                  <a:lnTo>
                    <a:pt x="370" y="196"/>
                  </a:lnTo>
                  <a:lnTo>
                    <a:pt x="305" y="223"/>
                  </a:lnTo>
                  <a:lnTo>
                    <a:pt x="275" y="221"/>
                  </a:lnTo>
                  <a:lnTo>
                    <a:pt x="210" y="233"/>
                  </a:lnTo>
                  <a:lnTo>
                    <a:pt x="83" y="233"/>
                  </a:lnTo>
                  <a:lnTo>
                    <a:pt x="83" y="263"/>
                  </a:lnTo>
                  <a:lnTo>
                    <a:pt x="56" y="274"/>
                  </a:lnTo>
                  <a:lnTo>
                    <a:pt x="61" y="309"/>
                  </a:lnTo>
                  <a:lnTo>
                    <a:pt x="39" y="340"/>
                  </a:lnTo>
                  <a:lnTo>
                    <a:pt x="0" y="342"/>
                  </a:lnTo>
                  <a:lnTo>
                    <a:pt x="17" y="386"/>
                  </a:lnTo>
                  <a:lnTo>
                    <a:pt x="34" y="413"/>
                  </a:lnTo>
                  <a:lnTo>
                    <a:pt x="71" y="402"/>
                  </a:lnTo>
                  <a:lnTo>
                    <a:pt x="90" y="433"/>
                  </a:lnTo>
                  <a:lnTo>
                    <a:pt x="42" y="468"/>
                  </a:lnTo>
                  <a:lnTo>
                    <a:pt x="59" y="507"/>
                  </a:lnTo>
                  <a:lnTo>
                    <a:pt x="74" y="553"/>
                  </a:lnTo>
                  <a:lnTo>
                    <a:pt x="37" y="604"/>
                  </a:lnTo>
                  <a:lnTo>
                    <a:pt x="60" y="616"/>
                  </a:lnTo>
                  <a:lnTo>
                    <a:pt x="95" y="635"/>
                  </a:lnTo>
                  <a:lnTo>
                    <a:pt x="144" y="641"/>
                  </a:lnTo>
                  <a:lnTo>
                    <a:pt x="178" y="619"/>
                  </a:lnTo>
                  <a:lnTo>
                    <a:pt x="201" y="637"/>
                  </a:lnTo>
                  <a:lnTo>
                    <a:pt x="219" y="651"/>
                  </a:lnTo>
                  <a:lnTo>
                    <a:pt x="227" y="657"/>
                  </a:lnTo>
                  <a:lnTo>
                    <a:pt x="250" y="652"/>
                  </a:lnTo>
                  <a:lnTo>
                    <a:pt x="280" y="690"/>
                  </a:lnTo>
                  <a:lnTo>
                    <a:pt x="321" y="679"/>
                  </a:lnTo>
                  <a:lnTo>
                    <a:pt x="295" y="615"/>
                  </a:lnTo>
                  <a:lnTo>
                    <a:pt x="295" y="615"/>
                  </a:lnTo>
                  <a:lnTo>
                    <a:pt x="291" y="606"/>
                  </a:lnTo>
                  <a:lnTo>
                    <a:pt x="286" y="593"/>
                  </a:lnTo>
                  <a:lnTo>
                    <a:pt x="280" y="578"/>
                  </a:lnTo>
                  <a:lnTo>
                    <a:pt x="258" y="553"/>
                  </a:lnTo>
                  <a:lnTo>
                    <a:pt x="261" y="534"/>
                  </a:lnTo>
                  <a:lnTo>
                    <a:pt x="267" y="498"/>
                  </a:lnTo>
                  <a:lnTo>
                    <a:pt x="248" y="458"/>
                  </a:lnTo>
                  <a:lnTo>
                    <a:pt x="316" y="389"/>
                  </a:lnTo>
                  <a:lnTo>
                    <a:pt x="332" y="358"/>
                  </a:lnTo>
                  <a:lnTo>
                    <a:pt x="360" y="346"/>
                  </a:lnTo>
                  <a:lnTo>
                    <a:pt x="355" y="336"/>
                  </a:lnTo>
                  <a:lnTo>
                    <a:pt x="327" y="272"/>
                  </a:lnTo>
                  <a:lnTo>
                    <a:pt x="327" y="272"/>
                  </a:lnTo>
                  <a:lnTo>
                    <a:pt x="327" y="272"/>
                  </a:lnTo>
                  <a:lnTo>
                    <a:pt x="382" y="259"/>
                  </a:lnTo>
                  <a:lnTo>
                    <a:pt x="402" y="289"/>
                  </a:lnTo>
                  <a:lnTo>
                    <a:pt x="433" y="285"/>
                  </a:lnTo>
                  <a:lnTo>
                    <a:pt x="433" y="285"/>
                  </a:lnTo>
                  <a:lnTo>
                    <a:pt x="456" y="313"/>
                  </a:lnTo>
                  <a:lnTo>
                    <a:pt x="495" y="305"/>
                  </a:lnTo>
                  <a:lnTo>
                    <a:pt x="505" y="337"/>
                  </a:lnTo>
                  <a:lnTo>
                    <a:pt x="545" y="359"/>
                  </a:lnTo>
                  <a:lnTo>
                    <a:pt x="590" y="352"/>
                  </a:lnTo>
                  <a:lnTo>
                    <a:pt x="597" y="375"/>
                  </a:lnTo>
                  <a:lnTo>
                    <a:pt x="645" y="373"/>
                  </a:lnTo>
                  <a:lnTo>
                    <a:pt x="644" y="352"/>
                  </a:lnTo>
                  <a:lnTo>
                    <a:pt x="652" y="234"/>
                  </a:lnTo>
                  <a:lnTo>
                    <a:pt x="654" y="229"/>
                  </a:lnTo>
                  <a:lnTo>
                    <a:pt x="657" y="205"/>
                  </a:lnTo>
                  <a:lnTo>
                    <a:pt x="681" y="169"/>
                  </a:lnTo>
                  <a:lnTo>
                    <a:pt x="688" y="141"/>
                  </a:lnTo>
                  <a:lnTo>
                    <a:pt x="730" y="120"/>
                  </a:lnTo>
                  <a:lnTo>
                    <a:pt x="751" y="152"/>
                  </a:lnTo>
                  <a:lnTo>
                    <a:pt x="772" y="157"/>
                  </a:lnTo>
                  <a:lnTo>
                    <a:pt x="764" y="185"/>
                  </a:lnTo>
                  <a:lnTo>
                    <a:pt x="740" y="180"/>
                  </a:lnTo>
                  <a:lnTo>
                    <a:pt x="722" y="186"/>
                  </a:lnTo>
                  <a:lnTo>
                    <a:pt x="750" y="221"/>
                  </a:lnTo>
                  <a:lnTo>
                    <a:pt x="774" y="208"/>
                  </a:lnTo>
                  <a:lnTo>
                    <a:pt x="806" y="181"/>
                  </a:lnTo>
                  <a:lnTo>
                    <a:pt x="806" y="179"/>
                  </a:lnTo>
                  <a:lnTo>
                    <a:pt x="805" y="147"/>
                  </a:lnTo>
                  <a:lnTo>
                    <a:pt x="753" y="113"/>
                  </a:lnTo>
                  <a:lnTo>
                    <a:pt x="754" y="107"/>
                  </a:lnTo>
                  <a:lnTo>
                    <a:pt x="769" y="91"/>
                  </a:lnTo>
                  <a:lnTo>
                    <a:pt x="796" y="106"/>
                  </a:lnTo>
                  <a:lnTo>
                    <a:pt x="872" y="94"/>
                  </a:lnTo>
                  <a:lnTo>
                    <a:pt x="892" y="87"/>
                  </a:lnTo>
                  <a:lnTo>
                    <a:pt x="900" y="84"/>
                  </a:lnTo>
                  <a:lnTo>
                    <a:pt x="814" y="32"/>
                  </a:lnTo>
                  <a:lnTo>
                    <a:pt x="814" y="28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6" name="Freeform 91"/>
            <p:cNvSpPr>
              <a:spLocks noEditPoints="1"/>
            </p:cNvSpPr>
            <p:nvPr/>
          </p:nvSpPr>
          <p:spPr bwMode="auto">
            <a:xfrm>
              <a:off x="5226" y="1725"/>
              <a:ext cx="547" cy="419"/>
            </a:xfrm>
            <a:custGeom>
              <a:avLst/>
              <a:gdLst>
                <a:gd name="T0" fmla="*/ 253 w 911"/>
                <a:gd name="T1" fmla="*/ 660 h 698"/>
                <a:gd name="T2" fmla="*/ 148 w 911"/>
                <a:gd name="T3" fmla="*/ 648 h 698"/>
                <a:gd name="T4" fmla="*/ 74 w 911"/>
                <a:gd name="T5" fmla="*/ 556 h 698"/>
                <a:gd name="T6" fmla="*/ 89 w 911"/>
                <a:gd name="T7" fmla="*/ 436 h 698"/>
                <a:gd name="T8" fmla="*/ 18 w 911"/>
                <a:gd name="T9" fmla="*/ 392 h 698"/>
                <a:gd name="T10" fmla="*/ 61 w 911"/>
                <a:gd name="T11" fmla="*/ 312 h 698"/>
                <a:gd name="T12" fmla="*/ 84 w 911"/>
                <a:gd name="T13" fmla="*/ 234 h 698"/>
                <a:gd name="T14" fmla="*/ 308 w 911"/>
                <a:gd name="T15" fmla="*/ 223 h 698"/>
                <a:gd name="T16" fmla="*/ 482 w 911"/>
                <a:gd name="T17" fmla="*/ 197 h 698"/>
                <a:gd name="T18" fmla="*/ 569 w 911"/>
                <a:gd name="T19" fmla="*/ 100 h 698"/>
                <a:gd name="T20" fmla="*/ 682 w 911"/>
                <a:gd name="T21" fmla="*/ 56 h 698"/>
                <a:gd name="T22" fmla="*/ 699 w 911"/>
                <a:gd name="T23" fmla="*/ 6 h 698"/>
                <a:gd name="T24" fmla="*/ 743 w 911"/>
                <a:gd name="T25" fmla="*/ 16 h 698"/>
                <a:gd name="T26" fmla="*/ 822 w 911"/>
                <a:gd name="T27" fmla="*/ 30 h 698"/>
                <a:gd name="T28" fmla="*/ 897 w 911"/>
                <a:gd name="T29" fmla="*/ 94 h 698"/>
                <a:gd name="T30" fmla="*/ 774 w 911"/>
                <a:gd name="T31" fmla="*/ 99 h 698"/>
                <a:gd name="T32" fmla="*/ 813 w 911"/>
                <a:gd name="T33" fmla="*/ 150 h 698"/>
                <a:gd name="T34" fmla="*/ 753 w 911"/>
                <a:gd name="T35" fmla="*/ 229 h 698"/>
                <a:gd name="T36" fmla="*/ 766 w 911"/>
                <a:gd name="T37" fmla="*/ 185 h 698"/>
                <a:gd name="T38" fmla="*/ 733 w 911"/>
                <a:gd name="T39" fmla="*/ 128 h 698"/>
                <a:gd name="T40" fmla="*/ 664 w 911"/>
                <a:gd name="T41" fmla="*/ 210 h 698"/>
                <a:gd name="T42" fmla="*/ 651 w 911"/>
                <a:gd name="T43" fmla="*/ 356 h 698"/>
                <a:gd name="T44" fmla="*/ 592 w 911"/>
                <a:gd name="T45" fmla="*/ 359 h 698"/>
                <a:gd name="T46" fmla="*/ 497 w 911"/>
                <a:gd name="T47" fmla="*/ 313 h 698"/>
                <a:gd name="T48" fmla="*/ 404 w 911"/>
                <a:gd name="T49" fmla="*/ 297 h 698"/>
                <a:gd name="T50" fmla="*/ 362 w 911"/>
                <a:gd name="T51" fmla="*/ 339 h 698"/>
                <a:gd name="T52" fmla="*/ 322 w 911"/>
                <a:gd name="T53" fmla="*/ 395 h 698"/>
                <a:gd name="T54" fmla="*/ 266 w 911"/>
                <a:gd name="T55" fmla="*/ 556 h 698"/>
                <a:gd name="T56" fmla="*/ 282 w 911"/>
                <a:gd name="T57" fmla="*/ 698 h 698"/>
                <a:gd name="T58" fmla="*/ 285 w 911"/>
                <a:gd name="T59" fmla="*/ 690 h 698"/>
                <a:gd name="T60" fmla="*/ 259 w 911"/>
                <a:gd name="T61" fmla="*/ 558 h 698"/>
                <a:gd name="T62" fmla="*/ 317 w 911"/>
                <a:gd name="T63" fmla="*/ 391 h 698"/>
                <a:gd name="T64" fmla="*/ 356 w 911"/>
                <a:gd name="T65" fmla="*/ 342 h 698"/>
                <a:gd name="T66" fmla="*/ 330 w 911"/>
                <a:gd name="T67" fmla="*/ 273 h 698"/>
                <a:gd name="T68" fmla="*/ 438 w 911"/>
                <a:gd name="T69" fmla="*/ 285 h 698"/>
                <a:gd name="T70" fmla="*/ 512 w 911"/>
                <a:gd name="T71" fmla="*/ 339 h 698"/>
                <a:gd name="T72" fmla="*/ 603 w 911"/>
                <a:gd name="T73" fmla="*/ 375 h 698"/>
                <a:gd name="T74" fmla="*/ 653 w 911"/>
                <a:gd name="T75" fmla="*/ 237 h 698"/>
                <a:gd name="T76" fmla="*/ 682 w 911"/>
                <a:gd name="T77" fmla="*/ 172 h 698"/>
                <a:gd name="T78" fmla="*/ 757 w 911"/>
                <a:gd name="T79" fmla="*/ 153 h 698"/>
                <a:gd name="T80" fmla="*/ 744 w 911"/>
                <a:gd name="T81" fmla="*/ 187 h 698"/>
                <a:gd name="T82" fmla="*/ 776 w 911"/>
                <a:gd name="T83" fmla="*/ 209 h 698"/>
                <a:gd name="T84" fmla="*/ 754 w 911"/>
                <a:gd name="T85" fmla="*/ 119 h 698"/>
                <a:gd name="T86" fmla="*/ 801 w 911"/>
                <a:gd name="T87" fmla="*/ 107 h 698"/>
                <a:gd name="T88" fmla="*/ 814 w 911"/>
                <a:gd name="T89" fmla="*/ 38 h 698"/>
                <a:gd name="T90" fmla="*/ 762 w 911"/>
                <a:gd name="T91" fmla="*/ 25 h 698"/>
                <a:gd name="T92" fmla="*/ 723 w 911"/>
                <a:gd name="T93" fmla="*/ 8 h 698"/>
                <a:gd name="T94" fmla="*/ 692 w 911"/>
                <a:gd name="T95" fmla="*/ 33 h 698"/>
                <a:gd name="T96" fmla="*/ 619 w 911"/>
                <a:gd name="T97" fmla="*/ 95 h 698"/>
                <a:gd name="T98" fmla="*/ 504 w 911"/>
                <a:gd name="T99" fmla="*/ 120 h 698"/>
                <a:gd name="T100" fmla="*/ 374 w 911"/>
                <a:gd name="T101" fmla="*/ 204 h 698"/>
                <a:gd name="T102" fmla="*/ 215 w 911"/>
                <a:gd name="T103" fmla="*/ 240 h 698"/>
                <a:gd name="T104" fmla="*/ 63 w 911"/>
                <a:gd name="T105" fmla="*/ 280 h 698"/>
                <a:gd name="T106" fmla="*/ 9 w 911"/>
                <a:gd name="T107" fmla="*/ 349 h 698"/>
                <a:gd name="T108" fmla="*/ 77 w 911"/>
                <a:gd name="T109" fmla="*/ 402 h 698"/>
                <a:gd name="T110" fmla="*/ 66 w 911"/>
                <a:gd name="T111" fmla="*/ 510 h 698"/>
                <a:gd name="T112" fmla="*/ 100 w 911"/>
                <a:gd name="T113" fmla="*/ 636 h 698"/>
                <a:gd name="T114" fmla="*/ 232 w 911"/>
                <a:gd name="T115" fmla="*/ 657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11" h="698">
                  <a:moveTo>
                    <a:pt x="282" y="698"/>
                  </a:moveTo>
                  <a:lnTo>
                    <a:pt x="282" y="698"/>
                  </a:lnTo>
                  <a:lnTo>
                    <a:pt x="253" y="660"/>
                  </a:lnTo>
                  <a:lnTo>
                    <a:pt x="230" y="664"/>
                  </a:lnTo>
                  <a:lnTo>
                    <a:pt x="181" y="627"/>
                  </a:lnTo>
                  <a:lnTo>
                    <a:pt x="148" y="648"/>
                  </a:lnTo>
                  <a:lnTo>
                    <a:pt x="98" y="642"/>
                  </a:lnTo>
                  <a:lnTo>
                    <a:pt x="36" y="609"/>
                  </a:lnTo>
                  <a:lnTo>
                    <a:pt x="74" y="556"/>
                  </a:lnTo>
                  <a:lnTo>
                    <a:pt x="60" y="512"/>
                  </a:lnTo>
                  <a:lnTo>
                    <a:pt x="41" y="471"/>
                  </a:lnTo>
                  <a:lnTo>
                    <a:pt x="89" y="436"/>
                  </a:lnTo>
                  <a:lnTo>
                    <a:pt x="74" y="410"/>
                  </a:lnTo>
                  <a:lnTo>
                    <a:pt x="36" y="421"/>
                  </a:lnTo>
                  <a:lnTo>
                    <a:pt x="18" y="392"/>
                  </a:lnTo>
                  <a:lnTo>
                    <a:pt x="0" y="343"/>
                  </a:lnTo>
                  <a:lnTo>
                    <a:pt x="42" y="341"/>
                  </a:lnTo>
                  <a:lnTo>
                    <a:pt x="61" y="312"/>
                  </a:lnTo>
                  <a:lnTo>
                    <a:pt x="56" y="276"/>
                  </a:lnTo>
                  <a:lnTo>
                    <a:pt x="84" y="265"/>
                  </a:lnTo>
                  <a:lnTo>
                    <a:pt x="84" y="234"/>
                  </a:lnTo>
                  <a:lnTo>
                    <a:pt x="214" y="234"/>
                  </a:lnTo>
                  <a:lnTo>
                    <a:pt x="278" y="222"/>
                  </a:lnTo>
                  <a:lnTo>
                    <a:pt x="308" y="223"/>
                  </a:lnTo>
                  <a:lnTo>
                    <a:pt x="374" y="197"/>
                  </a:lnTo>
                  <a:lnTo>
                    <a:pt x="427" y="217"/>
                  </a:lnTo>
                  <a:lnTo>
                    <a:pt x="482" y="197"/>
                  </a:lnTo>
                  <a:lnTo>
                    <a:pt x="499" y="111"/>
                  </a:lnTo>
                  <a:lnTo>
                    <a:pt x="537" y="121"/>
                  </a:lnTo>
                  <a:lnTo>
                    <a:pt x="569" y="100"/>
                  </a:lnTo>
                  <a:lnTo>
                    <a:pt x="616" y="88"/>
                  </a:lnTo>
                  <a:lnTo>
                    <a:pt x="652" y="62"/>
                  </a:lnTo>
                  <a:lnTo>
                    <a:pt x="682" y="56"/>
                  </a:lnTo>
                  <a:lnTo>
                    <a:pt x="685" y="33"/>
                  </a:lnTo>
                  <a:lnTo>
                    <a:pt x="686" y="20"/>
                  </a:lnTo>
                  <a:lnTo>
                    <a:pt x="699" y="6"/>
                  </a:lnTo>
                  <a:lnTo>
                    <a:pt x="728" y="0"/>
                  </a:lnTo>
                  <a:lnTo>
                    <a:pt x="731" y="16"/>
                  </a:lnTo>
                  <a:lnTo>
                    <a:pt x="743" y="16"/>
                  </a:lnTo>
                  <a:lnTo>
                    <a:pt x="762" y="19"/>
                  </a:lnTo>
                  <a:lnTo>
                    <a:pt x="800" y="19"/>
                  </a:lnTo>
                  <a:lnTo>
                    <a:pt x="822" y="30"/>
                  </a:lnTo>
                  <a:lnTo>
                    <a:pt x="821" y="34"/>
                  </a:lnTo>
                  <a:lnTo>
                    <a:pt x="911" y="89"/>
                  </a:lnTo>
                  <a:lnTo>
                    <a:pt x="897" y="94"/>
                  </a:lnTo>
                  <a:lnTo>
                    <a:pt x="877" y="101"/>
                  </a:lnTo>
                  <a:lnTo>
                    <a:pt x="800" y="113"/>
                  </a:lnTo>
                  <a:lnTo>
                    <a:pt x="774" y="99"/>
                  </a:lnTo>
                  <a:lnTo>
                    <a:pt x="761" y="112"/>
                  </a:lnTo>
                  <a:lnTo>
                    <a:pt x="761" y="116"/>
                  </a:lnTo>
                  <a:lnTo>
                    <a:pt x="813" y="150"/>
                  </a:lnTo>
                  <a:lnTo>
                    <a:pt x="813" y="187"/>
                  </a:lnTo>
                  <a:lnTo>
                    <a:pt x="780" y="214"/>
                  </a:lnTo>
                  <a:lnTo>
                    <a:pt x="753" y="229"/>
                  </a:lnTo>
                  <a:lnTo>
                    <a:pt x="720" y="188"/>
                  </a:lnTo>
                  <a:lnTo>
                    <a:pt x="744" y="180"/>
                  </a:lnTo>
                  <a:lnTo>
                    <a:pt x="766" y="185"/>
                  </a:lnTo>
                  <a:lnTo>
                    <a:pt x="772" y="163"/>
                  </a:lnTo>
                  <a:lnTo>
                    <a:pt x="753" y="159"/>
                  </a:lnTo>
                  <a:lnTo>
                    <a:pt x="733" y="128"/>
                  </a:lnTo>
                  <a:lnTo>
                    <a:pt x="695" y="147"/>
                  </a:lnTo>
                  <a:lnTo>
                    <a:pt x="688" y="175"/>
                  </a:lnTo>
                  <a:lnTo>
                    <a:pt x="664" y="210"/>
                  </a:lnTo>
                  <a:lnTo>
                    <a:pt x="661" y="234"/>
                  </a:lnTo>
                  <a:lnTo>
                    <a:pt x="659" y="239"/>
                  </a:lnTo>
                  <a:lnTo>
                    <a:pt x="651" y="356"/>
                  </a:lnTo>
                  <a:lnTo>
                    <a:pt x="653" y="380"/>
                  </a:lnTo>
                  <a:lnTo>
                    <a:pt x="598" y="382"/>
                  </a:lnTo>
                  <a:lnTo>
                    <a:pt x="592" y="359"/>
                  </a:lnTo>
                  <a:lnTo>
                    <a:pt x="548" y="366"/>
                  </a:lnTo>
                  <a:lnTo>
                    <a:pt x="507" y="344"/>
                  </a:lnTo>
                  <a:lnTo>
                    <a:pt x="497" y="313"/>
                  </a:lnTo>
                  <a:lnTo>
                    <a:pt x="458" y="320"/>
                  </a:lnTo>
                  <a:lnTo>
                    <a:pt x="436" y="292"/>
                  </a:lnTo>
                  <a:lnTo>
                    <a:pt x="404" y="297"/>
                  </a:lnTo>
                  <a:lnTo>
                    <a:pt x="385" y="266"/>
                  </a:lnTo>
                  <a:lnTo>
                    <a:pt x="335" y="279"/>
                  </a:lnTo>
                  <a:lnTo>
                    <a:pt x="362" y="339"/>
                  </a:lnTo>
                  <a:lnTo>
                    <a:pt x="369" y="352"/>
                  </a:lnTo>
                  <a:lnTo>
                    <a:pt x="338" y="364"/>
                  </a:lnTo>
                  <a:lnTo>
                    <a:pt x="322" y="395"/>
                  </a:lnTo>
                  <a:lnTo>
                    <a:pt x="256" y="462"/>
                  </a:lnTo>
                  <a:lnTo>
                    <a:pt x="275" y="501"/>
                  </a:lnTo>
                  <a:lnTo>
                    <a:pt x="266" y="556"/>
                  </a:lnTo>
                  <a:lnTo>
                    <a:pt x="287" y="581"/>
                  </a:lnTo>
                  <a:lnTo>
                    <a:pt x="330" y="685"/>
                  </a:lnTo>
                  <a:lnTo>
                    <a:pt x="282" y="698"/>
                  </a:lnTo>
                  <a:close/>
                  <a:moveTo>
                    <a:pt x="256" y="652"/>
                  </a:moveTo>
                  <a:lnTo>
                    <a:pt x="256" y="652"/>
                  </a:lnTo>
                  <a:lnTo>
                    <a:pt x="285" y="690"/>
                  </a:lnTo>
                  <a:lnTo>
                    <a:pt x="321" y="681"/>
                  </a:lnTo>
                  <a:lnTo>
                    <a:pt x="281" y="584"/>
                  </a:lnTo>
                  <a:lnTo>
                    <a:pt x="259" y="558"/>
                  </a:lnTo>
                  <a:lnTo>
                    <a:pt x="268" y="502"/>
                  </a:lnTo>
                  <a:lnTo>
                    <a:pt x="248" y="461"/>
                  </a:lnTo>
                  <a:lnTo>
                    <a:pt x="317" y="391"/>
                  </a:lnTo>
                  <a:lnTo>
                    <a:pt x="334" y="359"/>
                  </a:lnTo>
                  <a:lnTo>
                    <a:pt x="360" y="348"/>
                  </a:lnTo>
                  <a:lnTo>
                    <a:pt x="356" y="342"/>
                  </a:lnTo>
                  <a:lnTo>
                    <a:pt x="328" y="278"/>
                  </a:lnTo>
                  <a:lnTo>
                    <a:pt x="322" y="275"/>
                  </a:lnTo>
                  <a:lnTo>
                    <a:pt x="330" y="273"/>
                  </a:lnTo>
                  <a:lnTo>
                    <a:pt x="388" y="259"/>
                  </a:lnTo>
                  <a:lnTo>
                    <a:pt x="408" y="289"/>
                  </a:lnTo>
                  <a:lnTo>
                    <a:pt x="438" y="285"/>
                  </a:lnTo>
                  <a:lnTo>
                    <a:pt x="461" y="313"/>
                  </a:lnTo>
                  <a:lnTo>
                    <a:pt x="501" y="306"/>
                  </a:lnTo>
                  <a:lnTo>
                    <a:pt x="512" y="339"/>
                  </a:lnTo>
                  <a:lnTo>
                    <a:pt x="549" y="359"/>
                  </a:lnTo>
                  <a:lnTo>
                    <a:pt x="597" y="352"/>
                  </a:lnTo>
                  <a:lnTo>
                    <a:pt x="603" y="375"/>
                  </a:lnTo>
                  <a:lnTo>
                    <a:pt x="646" y="373"/>
                  </a:lnTo>
                  <a:lnTo>
                    <a:pt x="644" y="356"/>
                  </a:lnTo>
                  <a:lnTo>
                    <a:pt x="653" y="237"/>
                  </a:lnTo>
                  <a:lnTo>
                    <a:pt x="655" y="232"/>
                  </a:lnTo>
                  <a:lnTo>
                    <a:pt x="658" y="207"/>
                  </a:lnTo>
                  <a:lnTo>
                    <a:pt x="682" y="172"/>
                  </a:lnTo>
                  <a:lnTo>
                    <a:pt x="689" y="143"/>
                  </a:lnTo>
                  <a:lnTo>
                    <a:pt x="735" y="119"/>
                  </a:lnTo>
                  <a:lnTo>
                    <a:pt x="757" y="153"/>
                  </a:lnTo>
                  <a:lnTo>
                    <a:pt x="780" y="158"/>
                  </a:lnTo>
                  <a:lnTo>
                    <a:pt x="770" y="193"/>
                  </a:lnTo>
                  <a:lnTo>
                    <a:pt x="744" y="187"/>
                  </a:lnTo>
                  <a:lnTo>
                    <a:pt x="732" y="191"/>
                  </a:lnTo>
                  <a:lnTo>
                    <a:pt x="755" y="220"/>
                  </a:lnTo>
                  <a:lnTo>
                    <a:pt x="776" y="209"/>
                  </a:lnTo>
                  <a:lnTo>
                    <a:pt x="806" y="184"/>
                  </a:lnTo>
                  <a:lnTo>
                    <a:pt x="806" y="153"/>
                  </a:lnTo>
                  <a:lnTo>
                    <a:pt x="754" y="119"/>
                  </a:lnTo>
                  <a:lnTo>
                    <a:pt x="754" y="109"/>
                  </a:lnTo>
                  <a:lnTo>
                    <a:pt x="772" y="91"/>
                  </a:lnTo>
                  <a:lnTo>
                    <a:pt x="801" y="107"/>
                  </a:lnTo>
                  <a:lnTo>
                    <a:pt x="875" y="94"/>
                  </a:lnTo>
                  <a:lnTo>
                    <a:pt x="896" y="87"/>
                  </a:lnTo>
                  <a:lnTo>
                    <a:pt x="814" y="38"/>
                  </a:lnTo>
                  <a:lnTo>
                    <a:pt x="815" y="34"/>
                  </a:lnTo>
                  <a:lnTo>
                    <a:pt x="798" y="25"/>
                  </a:lnTo>
                  <a:lnTo>
                    <a:pt x="762" y="25"/>
                  </a:lnTo>
                  <a:lnTo>
                    <a:pt x="742" y="22"/>
                  </a:lnTo>
                  <a:lnTo>
                    <a:pt x="726" y="23"/>
                  </a:lnTo>
                  <a:lnTo>
                    <a:pt x="723" y="8"/>
                  </a:lnTo>
                  <a:lnTo>
                    <a:pt x="703" y="12"/>
                  </a:lnTo>
                  <a:lnTo>
                    <a:pt x="693" y="23"/>
                  </a:lnTo>
                  <a:lnTo>
                    <a:pt x="692" y="33"/>
                  </a:lnTo>
                  <a:lnTo>
                    <a:pt x="688" y="62"/>
                  </a:lnTo>
                  <a:lnTo>
                    <a:pt x="654" y="69"/>
                  </a:lnTo>
                  <a:lnTo>
                    <a:pt x="619" y="95"/>
                  </a:lnTo>
                  <a:lnTo>
                    <a:pt x="571" y="106"/>
                  </a:lnTo>
                  <a:lnTo>
                    <a:pt x="538" y="128"/>
                  </a:lnTo>
                  <a:lnTo>
                    <a:pt x="504" y="120"/>
                  </a:lnTo>
                  <a:lnTo>
                    <a:pt x="488" y="202"/>
                  </a:lnTo>
                  <a:lnTo>
                    <a:pt x="427" y="224"/>
                  </a:lnTo>
                  <a:lnTo>
                    <a:pt x="374" y="204"/>
                  </a:lnTo>
                  <a:lnTo>
                    <a:pt x="309" y="230"/>
                  </a:lnTo>
                  <a:lnTo>
                    <a:pt x="278" y="228"/>
                  </a:lnTo>
                  <a:lnTo>
                    <a:pt x="215" y="240"/>
                  </a:lnTo>
                  <a:lnTo>
                    <a:pt x="91" y="240"/>
                  </a:lnTo>
                  <a:lnTo>
                    <a:pt x="90" y="269"/>
                  </a:lnTo>
                  <a:lnTo>
                    <a:pt x="63" y="280"/>
                  </a:lnTo>
                  <a:lnTo>
                    <a:pt x="68" y="313"/>
                  </a:lnTo>
                  <a:lnTo>
                    <a:pt x="45" y="347"/>
                  </a:lnTo>
                  <a:lnTo>
                    <a:pt x="9" y="349"/>
                  </a:lnTo>
                  <a:lnTo>
                    <a:pt x="24" y="389"/>
                  </a:lnTo>
                  <a:lnTo>
                    <a:pt x="39" y="413"/>
                  </a:lnTo>
                  <a:lnTo>
                    <a:pt x="77" y="402"/>
                  </a:lnTo>
                  <a:lnTo>
                    <a:pt x="98" y="438"/>
                  </a:lnTo>
                  <a:lnTo>
                    <a:pt x="50" y="473"/>
                  </a:lnTo>
                  <a:lnTo>
                    <a:pt x="66" y="510"/>
                  </a:lnTo>
                  <a:lnTo>
                    <a:pt x="81" y="557"/>
                  </a:lnTo>
                  <a:lnTo>
                    <a:pt x="46" y="606"/>
                  </a:lnTo>
                  <a:lnTo>
                    <a:pt x="100" y="636"/>
                  </a:lnTo>
                  <a:lnTo>
                    <a:pt x="147" y="641"/>
                  </a:lnTo>
                  <a:lnTo>
                    <a:pt x="182" y="619"/>
                  </a:lnTo>
                  <a:lnTo>
                    <a:pt x="232" y="657"/>
                  </a:lnTo>
                  <a:lnTo>
                    <a:pt x="256" y="652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5378" y="1883"/>
              <a:ext cx="239" cy="279"/>
            </a:xfrm>
            <a:custGeom>
              <a:avLst/>
              <a:gdLst>
                <a:gd name="T0" fmla="*/ 349 w 398"/>
                <a:gd name="T1" fmla="*/ 116 h 465"/>
                <a:gd name="T2" fmla="*/ 349 w 398"/>
                <a:gd name="T3" fmla="*/ 116 h 465"/>
                <a:gd name="T4" fmla="*/ 349 w 398"/>
                <a:gd name="T5" fmla="*/ 116 h 465"/>
                <a:gd name="T6" fmla="*/ 342 w 398"/>
                <a:gd name="T7" fmla="*/ 93 h 465"/>
                <a:gd name="T8" fmla="*/ 297 w 398"/>
                <a:gd name="T9" fmla="*/ 100 h 465"/>
                <a:gd name="T10" fmla="*/ 257 w 398"/>
                <a:gd name="T11" fmla="*/ 78 h 465"/>
                <a:gd name="T12" fmla="*/ 247 w 398"/>
                <a:gd name="T13" fmla="*/ 46 h 465"/>
                <a:gd name="T14" fmla="*/ 208 w 398"/>
                <a:gd name="T15" fmla="*/ 54 h 465"/>
                <a:gd name="T16" fmla="*/ 185 w 398"/>
                <a:gd name="T17" fmla="*/ 26 h 465"/>
                <a:gd name="T18" fmla="*/ 154 w 398"/>
                <a:gd name="T19" fmla="*/ 30 h 465"/>
                <a:gd name="T20" fmla="*/ 134 w 398"/>
                <a:gd name="T21" fmla="*/ 0 h 465"/>
                <a:gd name="T22" fmla="*/ 79 w 398"/>
                <a:gd name="T23" fmla="*/ 13 h 465"/>
                <a:gd name="T24" fmla="*/ 80 w 398"/>
                <a:gd name="T25" fmla="*/ 13 h 465"/>
                <a:gd name="T26" fmla="*/ 112 w 398"/>
                <a:gd name="T27" fmla="*/ 87 h 465"/>
                <a:gd name="T28" fmla="*/ 84 w 398"/>
                <a:gd name="T29" fmla="*/ 99 h 465"/>
                <a:gd name="T30" fmla="*/ 68 w 398"/>
                <a:gd name="T31" fmla="*/ 130 h 465"/>
                <a:gd name="T32" fmla="*/ 0 w 398"/>
                <a:gd name="T33" fmla="*/ 199 h 465"/>
                <a:gd name="T34" fmla="*/ 19 w 398"/>
                <a:gd name="T35" fmla="*/ 239 h 465"/>
                <a:gd name="T36" fmla="*/ 13 w 398"/>
                <a:gd name="T37" fmla="*/ 275 h 465"/>
                <a:gd name="T38" fmla="*/ 10 w 398"/>
                <a:gd name="T39" fmla="*/ 294 h 465"/>
                <a:gd name="T40" fmla="*/ 32 w 398"/>
                <a:gd name="T41" fmla="*/ 319 h 465"/>
                <a:gd name="T42" fmla="*/ 38 w 398"/>
                <a:gd name="T43" fmla="*/ 334 h 465"/>
                <a:gd name="T44" fmla="*/ 43 w 398"/>
                <a:gd name="T45" fmla="*/ 347 h 465"/>
                <a:gd name="T46" fmla="*/ 47 w 398"/>
                <a:gd name="T47" fmla="*/ 356 h 465"/>
                <a:gd name="T48" fmla="*/ 47 w 398"/>
                <a:gd name="T49" fmla="*/ 356 h 465"/>
                <a:gd name="T50" fmla="*/ 74 w 398"/>
                <a:gd name="T51" fmla="*/ 420 h 465"/>
                <a:gd name="T52" fmla="*/ 73 w 398"/>
                <a:gd name="T53" fmla="*/ 420 h 465"/>
                <a:gd name="T54" fmla="*/ 132 w 398"/>
                <a:gd name="T55" fmla="*/ 447 h 465"/>
                <a:gd name="T56" fmla="*/ 156 w 398"/>
                <a:gd name="T57" fmla="*/ 465 h 465"/>
                <a:gd name="T58" fmla="*/ 195 w 398"/>
                <a:gd name="T59" fmla="*/ 454 h 465"/>
                <a:gd name="T60" fmla="*/ 254 w 398"/>
                <a:gd name="T61" fmla="*/ 409 h 465"/>
                <a:gd name="T62" fmla="*/ 339 w 398"/>
                <a:gd name="T63" fmla="*/ 343 h 465"/>
                <a:gd name="T64" fmla="*/ 366 w 398"/>
                <a:gd name="T65" fmla="*/ 308 h 465"/>
                <a:gd name="T66" fmla="*/ 367 w 398"/>
                <a:gd name="T67" fmla="*/ 273 h 465"/>
                <a:gd name="T68" fmla="*/ 387 w 398"/>
                <a:gd name="T69" fmla="*/ 240 h 465"/>
                <a:gd name="T70" fmla="*/ 390 w 398"/>
                <a:gd name="T71" fmla="*/ 214 h 465"/>
                <a:gd name="T72" fmla="*/ 394 w 398"/>
                <a:gd name="T73" fmla="*/ 181 h 465"/>
                <a:gd name="T74" fmla="*/ 398 w 398"/>
                <a:gd name="T75" fmla="*/ 145 h 465"/>
                <a:gd name="T76" fmla="*/ 397 w 398"/>
                <a:gd name="T77" fmla="*/ 114 h 465"/>
                <a:gd name="T78" fmla="*/ 349 w 398"/>
                <a:gd name="T79" fmla="*/ 116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98" h="465">
                  <a:moveTo>
                    <a:pt x="349" y="116"/>
                  </a:moveTo>
                  <a:lnTo>
                    <a:pt x="349" y="116"/>
                  </a:lnTo>
                  <a:lnTo>
                    <a:pt x="349" y="116"/>
                  </a:lnTo>
                  <a:lnTo>
                    <a:pt x="342" y="93"/>
                  </a:lnTo>
                  <a:lnTo>
                    <a:pt x="297" y="100"/>
                  </a:lnTo>
                  <a:lnTo>
                    <a:pt x="257" y="78"/>
                  </a:lnTo>
                  <a:lnTo>
                    <a:pt x="247" y="46"/>
                  </a:lnTo>
                  <a:lnTo>
                    <a:pt x="208" y="54"/>
                  </a:lnTo>
                  <a:lnTo>
                    <a:pt x="185" y="26"/>
                  </a:lnTo>
                  <a:lnTo>
                    <a:pt x="154" y="30"/>
                  </a:lnTo>
                  <a:lnTo>
                    <a:pt x="134" y="0"/>
                  </a:lnTo>
                  <a:lnTo>
                    <a:pt x="79" y="13"/>
                  </a:lnTo>
                  <a:lnTo>
                    <a:pt x="80" y="13"/>
                  </a:lnTo>
                  <a:lnTo>
                    <a:pt x="112" y="87"/>
                  </a:lnTo>
                  <a:lnTo>
                    <a:pt x="84" y="99"/>
                  </a:lnTo>
                  <a:lnTo>
                    <a:pt x="68" y="130"/>
                  </a:lnTo>
                  <a:lnTo>
                    <a:pt x="0" y="199"/>
                  </a:lnTo>
                  <a:lnTo>
                    <a:pt x="19" y="239"/>
                  </a:lnTo>
                  <a:lnTo>
                    <a:pt x="13" y="275"/>
                  </a:lnTo>
                  <a:lnTo>
                    <a:pt x="10" y="294"/>
                  </a:lnTo>
                  <a:lnTo>
                    <a:pt x="32" y="319"/>
                  </a:lnTo>
                  <a:lnTo>
                    <a:pt x="38" y="334"/>
                  </a:lnTo>
                  <a:lnTo>
                    <a:pt x="43" y="347"/>
                  </a:lnTo>
                  <a:lnTo>
                    <a:pt x="47" y="356"/>
                  </a:lnTo>
                  <a:lnTo>
                    <a:pt x="47" y="356"/>
                  </a:lnTo>
                  <a:lnTo>
                    <a:pt x="74" y="420"/>
                  </a:lnTo>
                  <a:lnTo>
                    <a:pt x="73" y="420"/>
                  </a:lnTo>
                  <a:lnTo>
                    <a:pt x="132" y="447"/>
                  </a:lnTo>
                  <a:lnTo>
                    <a:pt x="156" y="465"/>
                  </a:lnTo>
                  <a:lnTo>
                    <a:pt x="195" y="454"/>
                  </a:lnTo>
                  <a:lnTo>
                    <a:pt x="254" y="409"/>
                  </a:lnTo>
                  <a:lnTo>
                    <a:pt x="339" y="343"/>
                  </a:lnTo>
                  <a:lnTo>
                    <a:pt x="366" y="308"/>
                  </a:lnTo>
                  <a:lnTo>
                    <a:pt x="367" y="273"/>
                  </a:lnTo>
                  <a:lnTo>
                    <a:pt x="387" y="240"/>
                  </a:lnTo>
                  <a:lnTo>
                    <a:pt x="390" y="214"/>
                  </a:lnTo>
                  <a:lnTo>
                    <a:pt x="394" y="181"/>
                  </a:lnTo>
                  <a:lnTo>
                    <a:pt x="398" y="145"/>
                  </a:lnTo>
                  <a:lnTo>
                    <a:pt x="397" y="114"/>
                  </a:lnTo>
                  <a:lnTo>
                    <a:pt x="349" y="116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8" name="Freeform 93"/>
            <p:cNvSpPr>
              <a:spLocks noEditPoints="1"/>
            </p:cNvSpPr>
            <p:nvPr/>
          </p:nvSpPr>
          <p:spPr bwMode="auto">
            <a:xfrm>
              <a:off x="5375" y="1881"/>
              <a:ext cx="243" cy="284"/>
            </a:xfrm>
            <a:custGeom>
              <a:avLst/>
              <a:gdLst>
                <a:gd name="T0" fmla="*/ 159 w 405"/>
                <a:gd name="T1" fmla="*/ 473 h 473"/>
                <a:gd name="T2" fmla="*/ 159 w 405"/>
                <a:gd name="T3" fmla="*/ 473 h 473"/>
                <a:gd name="T4" fmla="*/ 134 w 405"/>
                <a:gd name="T5" fmla="*/ 454 h 473"/>
                <a:gd name="T6" fmla="*/ 62 w 405"/>
                <a:gd name="T7" fmla="*/ 421 h 473"/>
                <a:gd name="T8" fmla="*/ 73 w 405"/>
                <a:gd name="T9" fmla="*/ 421 h 473"/>
                <a:gd name="T10" fmla="*/ 33 w 405"/>
                <a:gd name="T11" fmla="*/ 325 h 473"/>
                <a:gd name="T12" fmla="*/ 11 w 405"/>
                <a:gd name="T13" fmla="*/ 299 h 473"/>
                <a:gd name="T14" fmla="*/ 20 w 405"/>
                <a:gd name="T15" fmla="*/ 243 h 473"/>
                <a:gd name="T16" fmla="*/ 0 w 405"/>
                <a:gd name="T17" fmla="*/ 202 h 473"/>
                <a:gd name="T18" fmla="*/ 69 w 405"/>
                <a:gd name="T19" fmla="*/ 132 h 473"/>
                <a:gd name="T20" fmla="*/ 86 w 405"/>
                <a:gd name="T21" fmla="*/ 100 h 473"/>
                <a:gd name="T22" fmla="*/ 112 w 405"/>
                <a:gd name="T23" fmla="*/ 89 h 473"/>
                <a:gd name="T24" fmla="*/ 81 w 405"/>
                <a:gd name="T25" fmla="*/ 20 h 473"/>
                <a:gd name="T26" fmla="*/ 75 w 405"/>
                <a:gd name="T27" fmla="*/ 16 h 473"/>
                <a:gd name="T28" fmla="*/ 83 w 405"/>
                <a:gd name="T29" fmla="*/ 14 h 473"/>
                <a:gd name="T30" fmla="*/ 140 w 405"/>
                <a:gd name="T31" fmla="*/ 0 h 473"/>
                <a:gd name="T32" fmla="*/ 160 w 405"/>
                <a:gd name="T33" fmla="*/ 30 h 473"/>
                <a:gd name="T34" fmla="*/ 190 w 405"/>
                <a:gd name="T35" fmla="*/ 26 h 473"/>
                <a:gd name="T36" fmla="*/ 213 w 405"/>
                <a:gd name="T37" fmla="*/ 54 h 473"/>
                <a:gd name="T38" fmla="*/ 253 w 405"/>
                <a:gd name="T39" fmla="*/ 47 h 473"/>
                <a:gd name="T40" fmla="*/ 264 w 405"/>
                <a:gd name="T41" fmla="*/ 80 h 473"/>
                <a:gd name="T42" fmla="*/ 301 w 405"/>
                <a:gd name="T43" fmla="*/ 100 h 473"/>
                <a:gd name="T44" fmla="*/ 349 w 405"/>
                <a:gd name="T45" fmla="*/ 93 h 473"/>
                <a:gd name="T46" fmla="*/ 355 w 405"/>
                <a:gd name="T47" fmla="*/ 116 h 473"/>
                <a:gd name="T48" fmla="*/ 405 w 405"/>
                <a:gd name="T49" fmla="*/ 114 h 473"/>
                <a:gd name="T50" fmla="*/ 405 w 405"/>
                <a:gd name="T51" fmla="*/ 148 h 473"/>
                <a:gd name="T52" fmla="*/ 394 w 405"/>
                <a:gd name="T53" fmla="*/ 246 h 473"/>
                <a:gd name="T54" fmla="*/ 374 w 405"/>
                <a:gd name="T55" fmla="*/ 278 h 473"/>
                <a:gd name="T56" fmla="*/ 373 w 405"/>
                <a:gd name="T57" fmla="*/ 313 h 473"/>
                <a:gd name="T58" fmla="*/ 345 w 405"/>
                <a:gd name="T59" fmla="*/ 349 h 473"/>
                <a:gd name="T60" fmla="*/ 260 w 405"/>
                <a:gd name="T61" fmla="*/ 416 h 473"/>
                <a:gd name="T62" fmla="*/ 200 w 405"/>
                <a:gd name="T63" fmla="*/ 461 h 473"/>
                <a:gd name="T64" fmla="*/ 159 w 405"/>
                <a:gd name="T65" fmla="*/ 473 h 473"/>
                <a:gd name="T66" fmla="*/ 80 w 405"/>
                <a:gd name="T67" fmla="*/ 422 h 473"/>
                <a:gd name="T68" fmla="*/ 80 w 405"/>
                <a:gd name="T69" fmla="*/ 422 h 473"/>
                <a:gd name="T70" fmla="*/ 137 w 405"/>
                <a:gd name="T71" fmla="*/ 448 h 473"/>
                <a:gd name="T72" fmla="*/ 161 w 405"/>
                <a:gd name="T73" fmla="*/ 465 h 473"/>
                <a:gd name="T74" fmla="*/ 197 w 405"/>
                <a:gd name="T75" fmla="*/ 455 h 473"/>
                <a:gd name="T76" fmla="*/ 256 w 405"/>
                <a:gd name="T77" fmla="*/ 411 h 473"/>
                <a:gd name="T78" fmla="*/ 341 w 405"/>
                <a:gd name="T79" fmla="*/ 344 h 473"/>
                <a:gd name="T80" fmla="*/ 366 w 405"/>
                <a:gd name="T81" fmla="*/ 311 h 473"/>
                <a:gd name="T82" fmla="*/ 368 w 405"/>
                <a:gd name="T83" fmla="*/ 276 h 473"/>
                <a:gd name="T84" fmla="*/ 387 w 405"/>
                <a:gd name="T85" fmla="*/ 243 h 473"/>
                <a:gd name="T86" fmla="*/ 399 w 405"/>
                <a:gd name="T87" fmla="*/ 148 h 473"/>
                <a:gd name="T88" fmla="*/ 398 w 405"/>
                <a:gd name="T89" fmla="*/ 121 h 473"/>
                <a:gd name="T90" fmla="*/ 350 w 405"/>
                <a:gd name="T91" fmla="*/ 123 h 473"/>
                <a:gd name="T92" fmla="*/ 344 w 405"/>
                <a:gd name="T93" fmla="*/ 100 h 473"/>
                <a:gd name="T94" fmla="*/ 300 w 405"/>
                <a:gd name="T95" fmla="*/ 107 h 473"/>
                <a:gd name="T96" fmla="*/ 259 w 405"/>
                <a:gd name="T97" fmla="*/ 85 h 473"/>
                <a:gd name="T98" fmla="*/ 249 w 405"/>
                <a:gd name="T99" fmla="*/ 54 h 473"/>
                <a:gd name="T100" fmla="*/ 210 w 405"/>
                <a:gd name="T101" fmla="*/ 61 h 473"/>
                <a:gd name="T102" fmla="*/ 188 w 405"/>
                <a:gd name="T103" fmla="*/ 33 h 473"/>
                <a:gd name="T104" fmla="*/ 156 w 405"/>
                <a:gd name="T105" fmla="*/ 38 h 473"/>
                <a:gd name="T106" fmla="*/ 137 w 405"/>
                <a:gd name="T107" fmla="*/ 7 h 473"/>
                <a:gd name="T108" fmla="*/ 88 w 405"/>
                <a:gd name="T109" fmla="*/ 20 h 473"/>
                <a:gd name="T110" fmla="*/ 121 w 405"/>
                <a:gd name="T111" fmla="*/ 93 h 473"/>
                <a:gd name="T112" fmla="*/ 90 w 405"/>
                <a:gd name="T113" fmla="*/ 105 h 473"/>
                <a:gd name="T114" fmla="*/ 74 w 405"/>
                <a:gd name="T115" fmla="*/ 136 h 473"/>
                <a:gd name="T116" fmla="*/ 8 w 405"/>
                <a:gd name="T117" fmla="*/ 203 h 473"/>
                <a:gd name="T118" fmla="*/ 27 w 405"/>
                <a:gd name="T119" fmla="*/ 242 h 473"/>
                <a:gd name="T120" fmla="*/ 18 w 405"/>
                <a:gd name="T121" fmla="*/ 297 h 473"/>
                <a:gd name="T122" fmla="*/ 39 w 405"/>
                <a:gd name="T123" fmla="*/ 322 h 473"/>
                <a:gd name="T124" fmla="*/ 80 w 405"/>
                <a:gd name="T125" fmla="*/ 422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5" h="473">
                  <a:moveTo>
                    <a:pt x="159" y="473"/>
                  </a:moveTo>
                  <a:lnTo>
                    <a:pt x="159" y="473"/>
                  </a:lnTo>
                  <a:lnTo>
                    <a:pt x="134" y="454"/>
                  </a:lnTo>
                  <a:lnTo>
                    <a:pt x="62" y="421"/>
                  </a:lnTo>
                  <a:lnTo>
                    <a:pt x="73" y="421"/>
                  </a:lnTo>
                  <a:lnTo>
                    <a:pt x="33" y="325"/>
                  </a:lnTo>
                  <a:lnTo>
                    <a:pt x="11" y="299"/>
                  </a:lnTo>
                  <a:lnTo>
                    <a:pt x="20" y="243"/>
                  </a:lnTo>
                  <a:lnTo>
                    <a:pt x="0" y="202"/>
                  </a:lnTo>
                  <a:lnTo>
                    <a:pt x="69" y="132"/>
                  </a:lnTo>
                  <a:lnTo>
                    <a:pt x="86" y="100"/>
                  </a:lnTo>
                  <a:lnTo>
                    <a:pt x="112" y="89"/>
                  </a:lnTo>
                  <a:lnTo>
                    <a:pt x="81" y="20"/>
                  </a:lnTo>
                  <a:lnTo>
                    <a:pt x="75" y="16"/>
                  </a:lnTo>
                  <a:lnTo>
                    <a:pt x="83" y="14"/>
                  </a:lnTo>
                  <a:lnTo>
                    <a:pt x="140" y="0"/>
                  </a:lnTo>
                  <a:lnTo>
                    <a:pt x="160" y="30"/>
                  </a:lnTo>
                  <a:lnTo>
                    <a:pt x="190" y="26"/>
                  </a:lnTo>
                  <a:lnTo>
                    <a:pt x="213" y="54"/>
                  </a:lnTo>
                  <a:lnTo>
                    <a:pt x="253" y="47"/>
                  </a:lnTo>
                  <a:lnTo>
                    <a:pt x="264" y="80"/>
                  </a:lnTo>
                  <a:lnTo>
                    <a:pt x="301" y="100"/>
                  </a:lnTo>
                  <a:lnTo>
                    <a:pt x="349" y="93"/>
                  </a:lnTo>
                  <a:lnTo>
                    <a:pt x="355" y="116"/>
                  </a:lnTo>
                  <a:lnTo>
                    <a:pt x="405" y="114"/>
                  </a:lnTo>
                  <a:lnTo>
                    <a:pt x="405" y="148"/>
                  </a:lnTo>
                  <a:lnTo>
                    <a:pt x="394" y="246"/>
                  </a:lnTo>
                  <a:lnTo>
                    <a:pt x="374" y="278"/>
                  </a:lnTo>
                  <a:lnTo>
                    <a:pt x="373" y="313"/>
                  </a:lnTo>
                  <a:lnTo>
                    <a:pt x="345" y="349"/>
                  </a:lnTo>
                  <a:lnTo>
                    <a:pt x="260" y="416"/>
                  </a:lnTo>
                  <a:lnTo>
                    <a:pt x="200" y="461"/>
                  </a:lnTo>
                  <a:lnTo>
                    <a:pt x="159" y="473"/>
                  </a:lnTo>
                  <a:close/>
                  <a:moveTo>
                    <a:pt x="80" y="422"/>
                  </a:moveTo>
                  <a:lnTo>
                    <a:pt x="80" y="422"/>
                  </a:lnTo>
                  <a:lnTo>
                    <a:pt x="137" y="448"/>
                  </a:lnTo>
                  <a:lnTo>
                    <a:pt x="161" y="465"/>
                  </a:lnTo>
                  <a:lnTo>
                    <a:pt x="197" y="455"/>
                  </a:lnTo>
                  <a:lnTo>
                    <a:pt x="256" y="411"/>
                  </a:lnTo>
                  <a:lnTo>
                    <a:pt x="341" y="344"/>
                  </a:lnTo>
                  <a:lnTo>
                    <a:pt x="366" y="311"/>
                  </a:lnTo>
                  <a:lnTo>
                    <a:pt x="368" y="276"/>
                  </a:lnTo>
                  <a:lnTo>
                    <a:pt x="387" y="243"/>
                  </a:lnTo>
                  <a:lnTo>
                    <a:pt x="399" y="148"/>
                  </a:lnTo>
                  <a:lnTo>
                    <a:pt x="398" y="121"/>
                  </a:lnTo>
                  <a:lnTo>
                    <a:pt x="350" y="123"/>
                  </a:lnTo>
                  <a:lnTo>
                    <a:pt x="344" y="100"/>
                  </a:lnTo>
                  <a:lnTo>
                    <a:pt x="300" y="107"/>
                  </a:lnTo>
                  <a:lnTo>
                    <a:pt x="259" y="85"/>
                  </a:lnTo>
                  <a:lnTo>
                    <a:pt x="249" y="54"/>
                  </a:lnTo>
                  <a:lnTo>
                    <a:pt x="210" y="61"/>
                  </a:lnTo>
                  <a:lnTo>
                    <a:pt x="188" y="33"/>
                  </a:lnTo>
                  <a:lnTo>
                    <a:pt x="156" y="38"/>
                  </a:lnTo>
                  <a:lnTo>
                    <a:pt x="137" y="7"/>
                  </a:lnTo>
                  <a:lnTo>
                    <a:pt x="88" y="20"/>
                  </a:lnTo>
                  <a:lnTo>
                    <a:pt x="121" y="93"/>
                  </a:lnTo>
                  <a:lnTo>
                    <a:pt x="90" y="105"/>
                  </a:lnTo>
                  <a:lnTo>
                    <a:pt x="74" y="136"/>
                  </a:lnTo>
                  <a:lnTo>
                    <a:pt x="8" y="203"/>
                  </a:lnTo>
                  <a:lnTo>
                    <a:pt x="27" y="242"/>
                  </a:lnTo>
                  <a:lnTo>
                    <a:pt x="18" y="297"/>
                  </a:lnTo>
                  <a:lnTo>
                    <a:pt x="39" y="322"/>
                  </a:lnTo>
                  <a:lnTo>
                    <a:pt x="80" y="422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2914" y="1589"/>
              <a:ext cx="788" cy="412"/>
            </a:xfrm>
            <a:custGeom>
              <a:avLst/>
              <a:gdLst>
                <a:gd name="T0" fmla="*/ 368 w 1312"/>
                <a:gd name="T1" fmla="*/ 169 h 686"/>
                <a:gd name="T2" fmla="*/ 373 w 1312"/>
                <a:gd name="T3" fmla="*/ 148 h 686"/>
                <a:gd name="T4" fmla="*/ 391 w 1312"/>
                <a:gd name="T5" fmla="*/ 96 h 686"/>
                <a:gd name="T6" fmla="*/ 367 w 1312"/>
                <a:gd name="T7" fmla="*/ 64 h 686"/>
                <a:gd name="T8" fmla="*/ 474 w 1312"/>
                <a:gd name="T9" fmla="*/ 61 h 686"/>
                <a:gd name="T10" fmla="*/ 544 w 1312"/>
                <a:gd name="T11" fmla="*/ 133 h 686"/>
                <a:gd name="T12" fmla="*/ 611 w 1312"/>
                <a:gd name="T13" fmla="*/ 73 h 686"/>
                <a:gd name="T14" fmla="*/ 632 w 1312"/>
                <a:gd name="T15" fmla="*/ 8 h 686"/>
                <a:gd name="T16" fmla="*/ 742 w 1312"/>
                <a:gd name="T17" fmla="*/ 96 h 686"/>
                <a:gd name="T18" fmla="*/ 872 w 1312"/>
                <a:gd name="T19" fmla="*/ 118 h 686"/>
                <a:gd name="T20" fmla="*/ 956 w 1312"/>
                <a:gd name="T21" fmla="*/ 179 h 686"/>
                <a:gd name="T22" fmla="*/ 992 w 1312"/>
                <a:gd name="T23" fmla="*/ 203 h 686"/>
                <a:gd name="T24" fmla="*/ 1085 w 1312"/>
                <a:gd name="T25" fmla="*/ 86 h 686"/>
                <a:gd name="T26" fmla="*/ 1133 w 1312"/>
                <a:gd name="T27" fmla="*/ 153 h 686"/>
                <a:gd name="T28" fmla="*/ 1193 w 1312"/>
                <a:gd name="T29" fmla="*/ 217 h 686"/>
                <a:gd name="T30" fmla="*/ 1267 w 1312"/>
                <a:gd name="T31" fmla="*/ 308 h 686"/>
                <a:gd name="T32" fmla="*/ 1281 w 1312"/>
                <a:gd name="T33" fmla="*/ 365 h 686"/>
                <a:gd name="T34" fmla="*/ 1312 w 1312"/>
                <a:gd name="T35" fmla="*/ 430 h 686"/>
                <a:gd name="T36" fmla="*/ 1261 w 1312"/>
                <a:gd name="T37" fmla="*/ 472 h 686"/>
                <a:gd name="T38" fmla="*/ 1143 w 1312"/>
                <a:gd name="T39" fmla="*/ 492 h 686"/>
                <a:gd name="T40" fmla="*/ 1061 w 1312"/>
                <a:gd name="T41" fmla="*/ 576 h 686"/>
                <a:gd name="T42" fmla="*/ 966 w 1312"/>
                <a:gd name="T43" fmla="*/ 682 h 686"/>
                <a:gd name="T44" fmla="*/ 832 w 1312"/>
                <a:gd name="T45" fmla="*/ 599 h 686"/>
                <a:gd name="T46" fmla="*/ 657 w 1312"/>
                <a:gd name="T47" fmla="*/ 599 h 686"/>
                <a:gd name="T48" fmla="*/ 650 w 1312"/>
                <a:gd name="T49" fmla="*/ 548 h 686"/>
                <a:gd name="T50" fmla="*/ 718 w 1312"/>
                <a:gd name="T51" fmla="*/ 453 h 686"/>
                <a:gd name="T52" fmla="*/ 739 w 1312"/>
                <a:gd name="T53" fmla="*/ 355 h 686"/>
                <a:gd name="T54" fmla="*/ 792 w 1312"/>
                <a:gd name="T55" fmla="*/ 288 h 686"/>
                <a:gd name="T56" fmla="*/ 701 w 1312"/>
                <a:gd name="T57" fmla="*/ 205 h 686"/>
                <a:gd name="T58" fmla="*/ 649 w 1312"/>
                <a:gd name="T59" fmla="*/ 248 h 686"/>
                <a:gd name="T60" fmla="*/ 619 w 1312"/>
                <a:gd name="T61" fmla="*/ 308 h 686"/>
                <a:gd name="T62" fmla="*/ 576 w 1312"/>
                <a:gd name="T63" fmla="*/ 398 h 686"/>
                <a:gd name="T64" fmla="*/ 501 w 1312"/>
                <a:gd name="T65" fmla="*/ 387 h 686"/>
                <a:gd name="T66" fmla="*/ 413 w 1312"/>
                <a:gd name="T67" fmla="*/ 463 h 686"/>
                <a:gd name="T68" fmla="*/ 343 w 1312"/>
                <a:gd name="T69" fmla="*/ 545 h 686"/>
                <a:gd name="T70" fmla="*/ 276 w 1312"/>
                <a:gd name="T71" fmla="*/ 497 h 686"/>
                <a:gd name="T72" fmla="*/ 177 w 1312"/>
                <a:gd name="T73" fmla="*/ 559 h 686"/>
                <a:gd name="T74" fmla="*/ 155 w 1312"/>
                <a:gd name="T75" fmla="*/ 500 h 686"/>
                <a:gd name="T76" fmla="*/ 76 w 1312"/>
                <a:gd name="T77" fmla="*/ 455 h 686"/>
                <a:gd name="T78" fmla="*/ 0 w 1312"/>
                <a:gd name="T79" fmla="*/ 402 h 686"/>
                <a:gd name="T80" fmla="*/ 103 w 1312"/>
                <a:gd name="T81" fmla="*/ 457 h 686"/>
                <a:gd name="T82" fmla="*/ 231 w 1312"/>
                <a:gd name="T83" fmla="*/ 359 h 686"/>
                <a:gd name="T84" fmla="*/ 247 w 1312"/>
                <a:gd name="T85" fmla="*/ 311 h 686"/>
                <a:gd name="T86" fmla="*/ 327 w 1312"/>
                <a:gd name="T87" fmla="*/ 326 h 686"/>
                <a:gd name="T88" fmla="*/ 419 w 1312"/>
                <a:gd name="T89" fmla="*/ 263 h 686"/>
                <a:gd name="T90" fmla="*/ 399 w 1312"/>
                <a:gd name="T91" fmla="*/ 205 h 686"/>
                <a:gd name="T92" fmla="*/ 380 w 1312"/>
                <a:gd name="T93" fmla="*/ 188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12" h="686">
                  <a:moveTo>
                    <a:pt x="380" y="188"/>
                  </a:moveTo>
                  <a:lnTo>
                    <a:pt x="380" y="188"/>
                  </a:lnTo>
                  <a:lnTo>
                    <a:pt x="368" y="169"/>
                  </a:lnTo>
                  <a:lnTo>
                    <a:pt x="346" y="138"/>
                  </a:lnTo>
                  <a:lnTo>
                    <a:pt x="359" y="128"/>
                  </a:lnTo>
                  <a:lnTo>
                    <a:pt x="373" y="148"/>
                  </a:lnTo>
                  <a:lnTo>
                    <a:pt x="407" y="149"/>
                  </a:lnTo>
                  <a:lnTo>
                    <a:pt x="422" y="114"/>
                  </a:lnTo>
                  <a:lnTo>
                    <a:pt x="391" y="96"/>
                  </a:lnTo>
                  <a:lnTo>
                    <a:pt x="367" y="112"/>
                  </a:lnTo>
                  <a:lnTo>
                    <a:pt x="351" y="79"/>
                  </a:lnTo>
                  <a:lnTo>
                    <a:pt x="367" y="64"/>
                  </a:lnTo>
                  <a:lnTo>
                    <a:pt x="471" y="0"/>
                  </a:lnTo>
                  <a:lnTo>
                    <a:pt x="492" y="21"/>
                  </a:lnTo>
                  <a:lnTo>
                    <a:pt x="474" y="61"/>
                  </a:lnTo>
                  <a:lnTo>
                    <a:pt x="538" y="68"/>
                  </a:lnTo>
                  <a:lnTo>
                    <a:pt x="531" y="101"/>
                  </a:lnTo>
                  <a:lnTo>
                    <a:pt x="544" y="133"/>
                  </a:lnTo>
                  <a:lnTo>
                    <a:pt x="554" y="137"/>
                  </a:lnTo>
                  <a:lnTo>
                    <a:pt x="595" y="71"/>
                  </a:lnTo>
                  <a:lnTo>
                    <a:pt x="611" y="73"/>
                  </a:lnTo>
                  <a:lnTo>
                    <a:pt x="611" y="67"/>
                  </a:lnTo>
                  <a:lnTo>
                    <a:pt x="601" y="17"/>
                  </a:lnTo>
                  <a:lnTo>
                    <a:pt x="632" y="8"/>
                  </a:lnTo>
                  <a:lnTo>
                    <a:pt x="658" y="37"/>
                  </a:lnTo>
                  <a:lnTo>
                    <a:pt x="720" y="93"/>
                  </a:lnTo>
                  <a:lnTo>
                    <a:pt x="742" y="96"/>
                  </a:lnTo>
                  <a:lnTo>
                    <a:pt x="799" y="74"/>
                  </a:lnTo>
                  <a:lnTo>
                    <a:pt x="841" y="100"/>
                  </a:lnTo>
                  <a:lnTo>
                    <a:pt x="872" y="118"/>
                  </a:lnTo>
                  <a:lnTo>
                    <a:pt x="941" y="138"/>
                  </a:lnTo>
                  <a:lnTo>
                    <a:pt x="942" y="170"/>
                  </a:lnTo>
                  <a:lnTo>
                    <a:pt x="956" y="179"/>
                  </a:lnTo>
                  <a:lnTo>
                    <a:pt x="954" y="194"/>
                  </a:lnTo>
                  <a:lnTo>
                    <a:pt x="952" y="215"/>
                  </a:lnTo>
                  <a:lnTo>
                    <a:pt x="992" y="203"/>
                  </a:lnTo>
                  <a:lnTo>
                    <a:pt x="1043" y="149"/>
                  </a:lnTo>
                  <a:lnTo>
                    <a:pt x="1045" y="91"/>
                  </a:lnTo>
                  <a:lnTo>
                    <a:pt x="1085" y="86"/>
                  </a:lnTo>
                  <a:lnTo>
                    <a:pt x="1107" y="122"/>
                  </a:lnTo>
                  <a:lnTo>
                    <a:pt x="1135" y="124"/>
                  </a:lnTo>
                  <a:lnTo>
                    <a:pt x="1133" y="153"/>
                  </a:lnTo>
                  <a:lnTo>
                    <a:pt x="1171" y="176"/>
                  </a:lnTo>
                  <a:lnTo>
                    <a:pt x="1174" y="186"/>
                  </a:lnTo>
                  <a:lnTo>
                    <a:pt x="1193" y="217"/>
                  </a:lnTo>
                  <a:lnTo>
                    <a:pt x="1193" y="239"/>
                  </a:lnTo>
                  <a:lnTo>
                    <a:pt x="1278" y="237"/>
                  </a:lnTo>
                  <a:lnTo>
                    <a:pt x="1267" y="308"/>
                  </a:lnTo>
                  <a:lnTo>
                    <a:pt x="1283" y="317"/>
                  </a:lnTo>
                  <a:lnTo>
                    <a:pt x="1301" y="328"/>
                  </a:lnTo>
                  <a:lnTo>
                    <a:pt x="1281" y="365"/>
                  </a:lnTo>
                  <a:lnTo>
                    <a:pt x="1312" y="430"/>
                  </a:lnTo>
                  <a:lnTo>
                    <a:pt x="1306" y="435"/>
                  </a:lnTo>
                  <a:lnTo>
                    <a:pt x="1312" y="430"/>
                  </a:lnTo>
                  <a:lnTo>
                    <a:pt x="1302" y="439"/>
                  </a:lnTo>
                  <a:lnTo>
                    <a:pt x="1269" y="454"/>
                  </a:lnTo>
                  <a:lnTo>
                    <a:pt x="1261" y="472"/>
                  </a:lnTo>
                  <a:lnTo>
                    <a:pt x="1205" y="502"/>
                  </a:lnTo>
                  <a:lnTo>
                    <a:pt x="1161" y="475"/>
                  </a:lnTo>
                  <a:lnTo>
                    <a:pt x="1143" y="492"/>
                  </a:lnTo>
                  <a:lnTo>
                    <a:pt x="1121" y="511"/>
                  </a:lnTo>
                  <a:lnTo>
                    <a:pt x="1142" y="547"/>
                  </a:lnTo>
                  <a:lnTo>
                    <a:pt x="1061" y="576"/>
                  </a:lnTo>
                  <a:lnTo>
                    <a:pt x="1048" y="597"/>
                  </a:lnTo>
                  <a:lnTo>
                    <a:pt x="992" y="612"/>
                  </a:lnTo>
                  <a:lnTo>
                    <a:pt x="966" y="682"/>
                  </a:lnTo>
                  <a:lnTo>
                    <a:pt x="954" y="686"/>
                  </a:lnTo>
                  <a:lnTo>
                    <a:pt x="879" y="668"/>
                  </a:lnTo>
                  <a:lnTo>
                    <a:pt x="832" y="599"/>
                  </a:lnTo>
                  <a:lnTo>
                    <a:pt x="773" y="583"/>
                  </a:lnTo>
                  <a:lnTo>
                    <a:pt x="747" y="586"/>
                  </a:lnTo>
                  <a:lnTo>
                    <a:pt x="657" y="599"/>
                  </a:lnTo>
                  <a:lnTo>
                    <a:pt x="650" y="565"/>
                  </a:lnTo>
                  <a:lnTo>
                    <a:pt x="652" y="559"/>
                  </a:lnTo>
                  <a:lnTo>
                    <a:pt x="650" y="548"/>
                  </a:lnTo>
                  <a:lnTo>
                    <a:pt x="633" y="469"/>
                  </a:lnTo>
                  <a:lnTo>
                    <a:pt x="696" y="469"/>
                  </a:lnTo>
                  <a:lnTo>
                    <a:pt x="718" y="453"/>
                  </a:lnTo>
                  <a:lnTo>
                    <a:pt x="740" y="412"/>
                  </a:lnTo>
                  <a:lnTo>
                    <a:pt x="735" y="381"/>
                  </a:lnTo>
                  <a:lnTo>
                    <a:pt x="739" y="355"/>
                  </a:lnTo>
                  <a:lnTo>
                    <a:pt x="753" y="338"/>
                  </a:lnTo>
                  <a:lnTo>
                    <a:pt x="768" y="330"/>
                  </a:lnTo>
                  <a:lnTo>
                    <a:pt x="792" y="288"/>
                  </a:lnTo>
                  <a:lnTo>
                    <a:pt x="771" y="254"/>
                  </a:lnTo>
                  <a:lnTo>
                    <a:pt x="709" y="239"/>
                  </a:lnTo>
                  <a:lnTo>
                    <a:pt x="701" y="205"/>
                  </a:lnTo>
                  <a:lnTo>
                    <a:pt x="669" y="212"/>
                  </a:lnTo>
                  <a:lnTo>
                    <a:pt x="680" y="234"/>
                  </a:lnTo>
                  <a:lnTo>
                    <a:pt x="649" y="248"/>
                  </a:lnTo>
                  <a:lnTo>
                    <a:pt x="580" y="228"/>
                  </a:lnTo>
                  <a:lnTo>
                    <a:pt x="575" y="285"/>
                  </a:lnTo>
                  <a:lnTo>
                    <a:pt x="619" y="308"/>
                  </a:lnTo>
                  <a:lnTo>
                    <a:pt x="598" y="383"/>
                  </a:lnTo>
                  <a:lnTo>
                    <a:pt x="598" y="400"/>
                  </a:lnTo>
                  <a:lnTo>
                    <a:pt x="576" y="398"/>
                  </a:lnTo>
                  <a:lnTo>
                    <a:pt x="565" y="414"/>
                  </a:lnTo>
                  <a:lnTo>
                    <a:pt x="539" y="409"/>
                  </a:lnTo>
                  <a:lnTo>
                    <a:pt x="501" y="387"/>
                  </a:lnTo>
                  <a:lnTo>
                    <a:pt x="500" y="432"/>
                  </a:lnTo>
                  <a:lnTo>
                    <a:pt x="526" y="455"/>
                  </a:lnTo>
                  <a:lnTo>
                    <a:pt x="413" y="463"/>
                  </a:lnTo>
                  <a:lnTo>
                    <a:pt x="419" y="497"/>
                  </a:lnTo>
                  <a:lnTo>
                    <a:pt x="395" y="534"/>
                  </a:lnTo>
                  <a:lnTo>
                    <a:pt x="343" y="545"/>
                  </a:lnTo>
                  <a:lnTo>
                    <a:pt x="315" y="530"/>
                  </a:lnTo>
                  <a:lnTo>
                    <a:pt x="313" y="496"/>
                  </a:lnTo>
                  <a:lnTo>
                    <a:pt x="276" y="497"/>
                  </a:lnTo>
                  <a:lnTo>
                    <a:pt x="241" y="493"/>
                  </a:lnTo>
                  <a:lnTo>
                    <a:pt x="230" y="558"/>
                  </a:lnTo>
                  <a:lnTo>
                    <a:pt x="177" y="559"/>
                  </a:lnTo>
                  <a:lnTo>
                    <a:pt x="181" y="532"/>
                  </a:lnTo>
                  <a:lnTo>
                    <a:pt x="180" y="517"/>
                  </a:lnTo>
                  <a:lnTo>
                    <a:pt x="155" y="500"/>
                  </a:lnTo>
                  <a:lnTo>
                    <a:pt x="106" y="471"/>
                  </a:lnTo>
                  <a:lnTo>
                    <a:pt x="103" y="457"/>
                  </a:lnTo>
                  <a:lnTo>
                    <a:pt x="76" y="455"/>
                  </a:lnTo>
                  <a:lnTo>
                    <a:pt x="64" y="454"/>
                  </a:lnTo>
                  <a:lnTo>
                    <a:pt x="69" y="437"/>
                  </a:lnTo>
                  <a:lnTo>
                    <a:pt x="0" y="402"/>
                  </a:lnTo>
                  <a:lnTo>
                    <a:pt x="4" y="376"/>
                  </a:lnTo>
                  <a:lnTo>
                    <a:pt x="114" y="402"/>
                  </a:lnTo>
                  <a:lnTo>
                    <a:pt x="103" y="457"/>
                  </a:lnTo>
                  <a:lnTo>
                    <a:pt x="250" y="456"/>
                  </a:lnTo>
                  <a:lnTo>
                    <a:pt x="267" y="415"/>
                  </a:lnTo>
                  <a:lnTo>
                    <a:pt x="231" y="359"/>
                  </a:lnTo>
                  <a:lnTo>
                    <a:pt x="196" y="360"/>
                  </a:lnTo>
                  <a:lnTo>
                    <a:pt x="214" y="319"/>
                  </a:lnTo>
                  <a:lnTo>
                    <a:pt x="247" y="311"/>
                  </a:lnTo>
                  <a:lnTo>
                    <a:pt x="266" y="350"/>
                  </a:lnTo>
                  <a:lnTo>
                    <a:pt x="282" y="343"/>
                  </a:lnTo>
                  <a:lnTo>
                    <a:pt x="327" y="326"/>
                  </a:lnTo>
                  <a:lnTo>
                    <a:pt x="349" y="319"/>
                  </a:lnTo>
                  <a:lnTo>
                    <a:pt x="422" y="314"/>
                  </a:lnTo>
                  <a:lnTo>
                    <a:pt x="419" y="263"/>
                  </a:lnTo>
                  <a:lnTo>
                    <a:pt x="434" y="241"/>
                  </a:lnTo>
                  <a:lnTo>
                    <a:pt x="424" y="204"/>
                  </a:lnTo>
                  <a:lnTo>
                    <a:pt x="399" y="205"/>
                  </a:lnTo>
                  <a:lnTo>
                    <a:pt x="382" y="189"/>
                  </a:lnTo>
                  <a:lnTo>
                    <a:pt x="380" y="188"/>
                  </a:lnTo>
                  <a:lnTo>
                    <a:pt x="380" y="188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0" name="Freeform 95"/>
            <p:cNvSpPr>
              <a:spLocks noEditPoints="1"/>
            </p:cNvSpPr>
            <p:nvPr/>
          </p:nvSpPr>
          <p:spPr bwMode="auto">
            <a:xfrm>
              <a:off x="2912" y="1586"/>
              <a:ext cx="792" cy="417"/>
            </a:xfrm>
            <a:custGeom>
              <a:avLst/>
              <a:gdLst>
                <a:gd name="T0" fmla="*/ 776 w 1319"/>
                <a:gd name="T1" fmla="*/ 591 h 693"/>
                <a:gd name="T2" fmla="*/ 632 w 1319"/>
                <a:gd name="T3" fmla="*/ 469 h 693"/>
                <a:gd name="T4" fmla="*/ 739 w 1319"/>
                <a:gd name="T5" fmla="*/ 357 h 693"/>
                <a:gd name="T6" fmla="*/ 709 w 1319"/>
                <a:gd name="T7" fmla="*/ 246 h 693"/>
                <a:gd name="T8" fmla="*/ 586 w 1319"/>
                <a:gd name="T9" fmla="*/ 236 h 693"/>
                <a:gd name="T10" fmla="*/ 581 w 1319"/>
                <a:gd name="T11" fmla="*/ 406 h 693"/>
                <a:gd name="T12" fmla="*/ 537 w 1319"/>
                <a:gd name="T13" fmla="*/ 461 h 693"/>
                <a:gd name="T14" fmla="*/ 315 w 1319"/>
                <a:gd name="T15" fmla="*/ 536 h 693"/>
                <a:gd name="T16" fmla="*/ 176 w 1319"/>
                <a:gd name="T17" fmla="*/ 566 h 693"/>
                <a:gd name="T18" fmla="*/ 103 w 1319"/>
                <a:gd name="T19" fmla="*/ 464 h 693"/>
                <a:gd name="T20" fmla="*/ 0 w 1319"/>
                <a:gd name="T21" fmla="*/ 408 h 693"/>
                <a:gd name="T22" fmla="*/ 267 w 1319"/>
                <a:gd name="T23" fmla="*/ 419 h 693"/>
                <a:gd name="T24" fmla="*/ 270 w 1319"/>
                <a:gd name="T25" fmla="*/ 350 h 693"/>
                <a:gd name="T26" fmla="*/ 419 w 1319"/>
                <a:gd name="T27" fmla="*/ 266 h 693"/>
                <a:gd name="T28" fmla="*/ 368 w 1319"/>
                <a:gd name="T29" fmla="*/ 175 h 693"/>
                <a:gd name="T30" fmla="*/ 421 w 1319"/>
                <a:gd name="T31" fmla="*/ 119 h 693"/>
                <a:gd name="T32" fmla="*/ 475 w 1319"/>
                <a:gd name="T33" fmla="*/ 0 h 693"/>
                <a:gd name="T34" fmla="*/ 549 w 1319"/>
                <a:gd name="T35" fmla="*/ 134 h 693"/>
                <a:gd name="T36" fmla="*/ 600 w 1319"/>
                <a:gd name="T37" fmla="*/ 18 h 693"/>
                <a:gd name="T38" fmla="*/ 803 w 1319"/>
                <a:gd name="T39" fmla="*/ 75 h 693"/>
                <a:gd name="T40" fmla="*/ 959 w 1319"/>
                <a:gd name="T41" fmla="*/ 214 h 693"/>
                <a:gd name="T42" fmla="*/ 1112 w 1319"/>
                <a:gd name="T43" fmla="*/ 123 h 693"/>
                <a:gd name="T44" fmla="*/ 1199 w 1319"/>
                <a:gd name="T45" fmla="*/ 220 h 693"/>
                <a:gd name="T46" fmla="*/ 1287 w 1319"/>
                <a:gd name="T47" fmla="*/ 369 h 693"/>
                <a:gd name="T48" fmla="*/ 1208 w 1319"/>
                <a:gd name="T49" fmla="*/ 510 h 693"/>
                <a:gd name="T50" fmla="*/ 1066 w 1319"/>
                <a:gd name="T51" fmla="*/ 583 h 693"/>
                <a:gd name="T52" fmla="*/ 884 w 1319"/>
                <a:gd name="T53" fmla="*/ 669 h 693"/>
                <a:gd name="T54" fmla="*/ 1049 w 1319"/>
                <a:gd name="T55" fmla="*/ 598 h 693"/>
                <a:gd name="T56" fmla="*/ 1164 w 1319"/>
                <a:gd name="T57" fmla="*/ 475 h 693"/>
                <a:gd name="T58" fmla="*/ 1311 w 1319"/>
                <a:gd name="T59" fmla="*/ 433 h 693"/>
                <a:gd name="T60" fmla="*/ 1193 w 1319"/>
                <a:gd name="T61" fmla="*/ 246 h 693"/>
                <a:gd name="T62" fmla="*/ 1134 w 1319"/>
                <a:gd name="T63" fmla="*/ 131 h 693"/>
                <a:gd name="T64" fmla="*/ 997 w 1319"/>
                <a:gd name="T65" fmla="*/ 210 h 693"/>
                <a:gd name="T66" fmla="*/ 873 w 1319"/>
                <a:gd name="T67" fmla="*/ 125 h 693"/>
                <a:gd name="T68" fmla="*/ 659 w 1319"/>
                <a:gd name="T69" fmla="*/ 44 h 693"/>
                <a:gd name="T70" fmla="*/ 600 w 1319"/>
                <a:gd name="T71" fmla="*/ 79 h 693"/>
                <a:gd name="T72" fmla="*/ 472 w 1319"/>
                <a:gd name="T73" fmla="*/ 68 h 693"/>
                <a:gd name="T74" fmla="*/ 371 w 1319"/>
                <a:gd name="T75" fmla="*/ 111 h 693"/>
                <a:gd name="T76" fmla="*/ 361 w 1319"/>
                <a:gd name="T77" fmla="*/ 137 h 693"/>
                <a:gd name="T78" fmla="*/ 403 w 1319"/>
                <a:gd name="T79" fmla="*/ 206 h 693"/>
                <a:gd name="T80" fmla="*/ 352 w 1319"/>
                <a:gd name="T81" fmla="*/ 327 h 693"/>
                <a:gd name="T82" fmla="*/ 220 w 1319"/>
                <a:gd name="T83" fmla="*/ 325 h 693"/>
                <a:gd name="T84" fmla="*/ 110 w 1319"/>
                <a:gd name="T85" fmla="*/ 464 h 693"/>
                <a:gd name="T86" fmla="*/ 184 w 1319"/>
                <a:gd name="T87" fmla="*/ 559 h 693"/>
                <a:gd name="T88" fmla="*/ 322 w 1319"/>
                <a:gd name="T89" fmla="*/ 532 h 693"/>
                <a:gd name="T90" fmla="*/ 521 w 1319"/>
                <a:gd name="T91" fmla="*/ 456 h 693"/>
                <a:gd name="T92" fmla="*/ 577 w 1319"/>
                <a:gd name="T93" fmla="*/ 399 h 693"/>
                <a:gd name="T94" fmla="*/ 580 w 1319"/>
                <a:gd name="T95" fmla="*/ 227 h 693"/>
                <a:gd name="T96" fmla="*/ 715 w 1319"/>
                <a:gd name="T97" fmla="*/ 240 h 693"/>
                <a:gd name="T98" fmla="*/ 745 w 1319"/>
                <a:gd name="T99" fmla="*/ 360 h 693"/>
                <a:gd name="T100" fmla="*/ 640 w 1319"/>
                <a:gd name="T101" fmla="*/ 476 h 693"/>
                <a:gd name="T102" fmla="*/ 837 w 1319"/>
                <a:gd name="T103" fmla="*/ 600 h 693"/>
                <a:gd name="T104" fmla="*/ 113 w 1319"/>
                <a:gd name="T105" fmla="*/ 409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9" h="693">
                  <a:moveTo>
                    <a:pt x="957" y="693"/>
                  </a:moveTo>
                  <a:lnTo>
                    <a:pt x="957" y="693"/>
                  </a:lnTo>
                  <a:lnTo>
                    <a:pt x="880" y="675"/>
                  </a:lnTo>
                  <a:lnTo>
                    <a:pt x="833" y="606"/>
                  </a:lnTo>
                  <a:lnTo>
                    <a:pt x="776" y="591"/>
                  </a:lnTo>
                  <a:lnTo>
                    <a:pt x="750" y="594"/>
                  </a:lnTo>
                  <a:lnTo>
                    <a:pt x="657" y="607"/>
                  </a:lnTo>
                  <a:lnTo>
                    <a:pt x="650" y="569"/>
                  </a:lnTo>
                  <a:lnTo>
                    <a:pt x="651" y="563"/>
                  </a:lnTo>
                  <a:lnTo>
                    <a:pt x="632" y="469"/>
                  </a:lnTo>
                  <a:lnTo>
                    <a:pt x="697" y="470"/>
                  </a:lnTo>
                  <a:lnTo>
                    <a:pt x="718" y="455"/>
                  </a:lnTo>
                  <a:lnTo>
                    <a:pt x="740" y="415"/>
                  </a:lnTo>
                  <a:lnTo>
                    <a:pt x="734" y="385"/>
                  </a:lnTo>
                  <a:lnTo>
                    <a:pt x="739" y="357"/>
                  </a:lnTo>
                  <a:lnTo>
                    <a:pt x="754" y="339"/>
                  </a:lnTo>
                  <a:lnTo>
                    <a:pt x="769" y="331"/>
                  </a:lnTo>
                  <a:lnTo>
                    <a:pt x="791" y="292"/>
                  </a:lnTo>
                  <a:lnTo>
                    <a:pt x="772" y="261"/>
                  </a:lnTo>
                  <a:lnTo>
                    <a:pt x="709" y="246"/>
                  </a:lnTo>
                  <a:lnTo>
                    <a:pt x="702" y="213"/>
                  </a:lnTo>
                  <a:lnTo>
                    <a:pt x="677" y="218"/>
                  </a:lnTo>
                  <a:lnTo>
                    <a:pt x="688" y="239"/>
                  </a:lnTo>
                  <a:lnTo>
                    <a:pt x="653" y="256"/>
                  </a:lnTo>
                  <a:lnTo>
                    <a:pt x="586" y="236"/>
                  </a:lnTo>
                  <a:lnTo>
                    <a:pt x="582" y="288"/>
                  </a:lnTo>
                  <a:lnTo>
                    <a:pt x="626" y="310"/>
                  </a:lnTo>
                  <a:lnTo>
                    <a:pt x="605" y="387"/>
                  </a:lnTo>
                  <a:lnTo>
                    <a:pt x="604" y="408"/>
                  </a:lnTo>
                  <a:lnTo>
                    <a:pt x="581" y="406"/>
                  </a:lnTo>
                  <a:lnTo>
                    <a:pt x="570" y="421"/>
                  </a:lnTo>
                  <a:lnTo>
                    <a:pt x="540" y="416"/>
                  </a:lnTo>
                  <a:lnTo>
                    <a:pt x="508" y="397"/>
                  </a:lnTo>
                  <a:lnTo>
                    <a:pt x="507" y="435"/>
                  </a:lnTo>
                  <a:lnTo>
                    <a:pt x="537" y="461"/>
                  </a:lnTo>
                  <a:lnTo>
                    <a:pt x="420" y="470"/>
                  </a:lnTo>
                  <a:lnTo>
                    <a:pt x="425" y="502"/>
                  </a:lnTo>
                  <a:lnTo>
                    <a:pt x="400" y="541"/>
                  </a:lnTo>
                  <a:lnTo>
                    <a:pt x="346" y="552"/>
                  </a:lnTo>
                  <a:lnTo>
                    <a:pt x="315" y="536"/>
                  </a:lnTo>
                  <a:lnTo>
                    <a:pt x="313" y="503"/>
                  </a:lnTo>
                  <a:lnTo>
                    <a:pt x="279" y="504"/>
                  </a:lnTo>
                  <a:lnTo>
                    <a:pt x="247" y="501"/>
                  </a:lnTo>
                  <a:lnTo>
                    <a:pt x="236" y="565"/>
                  </a:lnTo>
                  <a:lnTo>
                    <a:pt x="176" y="566"/>
                  </a:lnTo>
                  <a:lnTo>
                    <a:pt x="181" y="535"/>
                  </a:lnTo>
                  <a:lnTo>
                    <a:pt x="180" y="523"/>
                  </a:lnTo>
                  <a:lnTo>
                    <a:pt x="156" y="507"/>
                  </a:lnTo>
                  <a:lnTo>
                    <a:pt x="107" y="477"/>
                  </a:lnTo>
                  <a:lnTo>
                    <a:pt x="103" y="464"/>
                  </a:lnTo>
                  <a:lnTo>
                    <a:pt x="102" y="464"/>
                  </a:lnTo>
                  <a:lnTo>
                    <a:pt x="102" y="464"/>
                  </a:lnTo>
                  <a:lnTo>
                    <a:pt x="63" y="461"/>
                  </a:lnTo>
                  <a:lnTo>
                    <a:pt x="68" y="443"/>
                  </a:lnTo>
                  <a:lnTo>
                    <a:pt x="0" y="408"/>
                  </a:lnTo>
                  <a:lnTo>
                    <a:pt x="4" y="376"/>
                  </a:lnTo>
                  <a:lnTo>
                    <a:pt x="121" y="404"/>
                  </a:lnTo>
                  <a:lnTo>
                    <a:pt x="110" y="457"/>
                  </a:lnTo>
                  <a:lnTo>
                    <a:pt x="251" y="456"/>
                  </a:lnTo>
                  <a:lnTo>
                    <a:pt x="267" y="419"/>
                  </a:lnTo>
                  <a:lnTo>
                    <a:pt x="232" y="366"/>
                  </a:lnTo>
                  <a:lnTo>
                    <a:pt x="194" y="368"/>
                  </a:lnTo>
                  <a:lnTo>
                    <a:pt x="215" y="320"/>
                  </a:lnTo>
                  <a:lnTo>
                    <a:pt x="252" y="312"/>
                  </a:lnTo>
                  <a:lnTo>
                    <a:pt x="270" y="350"/>
                  </a:lnTo>
                  <a:lnTo>
                    <a:pt x="284" y="344"/>
                  </a:lnTo>
                  <a:lnTo>
                    <a:pt x="329" y="327"/>
                  </a:lnTo>
                  <a:lnTo>
                    <a:pt x="351" y="320"/>
                  </a:lnTo>
                  <a:lnTo>
                    <a:pt x="422" y="315"/>
                  </a:lnTo>
                  <a:lnTo>
                    <a:pt x="419" y="266"/>
                  </a:lnTo>
                  <a:lnTo>
                    <a:pt x="434" y="245"/>
                  </a:lnTo>
                  <a:lnTo>
                    <a:pt x="425" y="211"/>
                  </a:lnTo>
                  <a:lnTo>
                    <a:pt x="400" y="212"/>
                  </a:lnTo>
                  <a:lnTo>
                    <a:pt x="380" y="194"/>
                  </a:lnTo>
                  <a:lnTo>
                    <a:pt x="368" y="175"/>
                  </a:lnTo>
                  <a:lnTo>
                    <a:pt x="344" y="141"/>
                  </a:lnTo>
                  <a:lnTo>
                    <a:pt x="362" y="128"/>
                  </a:lnTo>
                  <a:lnTo>
                    <a:pt x="378" y="149"/>
                  </a:lnTo>
                  <a:lnTo>
                    <a:pt x="408" y="150"/>
                  </a:lnTo>
                  <a:lnTo>
                    <a:pt x="421" y="119"/>
                  </a:lnTo>
                  <a:lnTo>
                    <a:pt x="394" y="104"/>
                  </a:lnTo>
                  <a:lnTo>
                    <a:pt x="369" y="121"/>
                  </a:lnTo>
                  <a:lnTo>
                    <a:pt x="350" y="82"/>
                  </a:lnTo>
                  <a:lnTo>
                    <a:pt x="367" y="66"/>
                  </a:lnTo>
                  <a:lnTo>
                    <a:pt x="475" y="0"/>
                  </a:lnTo>
                  <a:lnTo>
                    <a:pt x="499" y="25"/>
                  </a:lnTo>
                  <a:lnTo>
                    <a:pt x="482" y="62"/>
                  </a:lnTo>
                  <a:lnTo>
                    <a:pt x="545" y="69"/>
                  </a:lnTo>
                  <a:lnTo>
                    <a:pt x="538" y="105"/>
                  </a:lnTo>
                  <a:lnTo>
                    <a:pt x="549" y="134"/>
                  </a:lnTo>
                  <a:lnTo>
                    <a:pt x="556" y="137"/>
                  </a:lnTo>
                  <a:lnTo>
                    <a:pt x="597" y="72"/>
                  </a:lnTo>
                  <a:lnTo>
                    <a:pt x="610" y="73"/>
                  </a:lnTo>
                  <a:lnTo>
                    <a:pt x="610" y="71"/>
                  </a:lnTo>
                  <a:lnTo>
                    <a:pt x="600" y="18"/>
                  </a:lnTo>
                  <a:lnTo>
                    <a:pt x="636" y="8"/>
                  </a:lnTo>
                  <a:lnTo>
                    <a:pt x="664" y="39"/>
                  </a:lnTo>
                  <a:lnTo>
                    <a:pt x="724" y="94"/>
                  </a:lnTo>
                  <a:lnTo>
                    <a:pt x="745" y="97"/>
                  </a:lnTo>
                  <a:lnTo>
                    <a:pt x="803" y="75"/>
                  </a:lnTo>
                  <a:lnTo>
                    <a:pt x="876" y="119"/>
                  </a:lnTo>
                  <a:lnTo>
                    <a:pt x="948" y="140"/>
                  </a:lnTo>
                  <a:lnTo>
                    <a:pt x="948" y="172"/>
                  </a:lnTo>
                  <a:lnTo>
                    <a:pt x="963" y="181"/>
                  </a:lnTo>
                  <a:lnTo>
                    <a:pt x="959" y="214"/>
                  </a:lnTo>
                  <a:lnTo>
                    <a:pt x="994" y="204"/>
                  </a:lnTo>
                  <a:lnTo>
                    <a:pt x="1043" y="151"/>
                  </a:lnTo>
                  <a:lnTo>
                    <a:pt x="1045" y="92"/>
                  </a:lnTo>
                  <a:lnTo>
                    <a:pt x="1089" y="87"/>
                  </a:lnTo>
                  <a:lnTo>
                    <a:pt x="1112" y="123"/>
                  </a:lnTo>
                  <a:lnTo>
                    <a:pt x="1141" y="125"/>
                  </a:lnTo>
                  <a:lnTo>
                    <a:pt x="1139" y="155"/>
                  </a:lnTo>
                  <a:lnTo>
                    <a:pt x="1177" y="178"/>
                  </a:lnTo>
                  <a:lnTo>
                    <a:pt x="1180" y="189"/>
                  </a:lnTo>
                  <a:lnTo>
                    <a:pt x="1199" y="220"/>
                  </a:lnTo>
                  <a:lnTo>
                    <a:pt x="1200" y="239"/>
                  </a:lnTo>
                  <a:lnTo>
                    <a:pt x="1285" y="237"/>
                  </a:lnTo>
                  <a:lnTo>
                    <a:pt x="1273" y="310"/>
                  </a:lnTo>
                  <a:lnTo>
                    <a:pt x="1309" y="331"/>
                  </a:lnTo>
                  <a:lnTo>
                    <a:pt x="1287" y="369"/>
                  </a:lnTo>
                  <a:lnTo>
                    <a:pt x="1319" y="435"/>
                  </a:lnTo>
                  <a:lnTo>
                    <a:pt x="1306" y="446"/>
                  </a:lnTo>
                  <a:lnTo>
                    <a:pt x="1274" y="460"/>
                  </a:lnTo>
                  <a:lnTo>
                    <a:pt x="1266" y="479"/>
                  </a:lnTo>
                  <a:lnTo>
                    <a:pt x="1208" y="510"/>
                  </a:lnTo>
                  <a:lnTo>
                    <a:pt x="1165" y="483"/>
                  </a:lnTo>
                  <a:lnTo>
                    <a:pt x="1148" y="499"/>
                  </a:lnTo>
                  <a:lnTo>
                    <a:pt x="1129" y="516"/>
                  </a:lnTo>
                  <a:lnTo>
                    <a:pt x="1150" y="553"/>
                  </a:lnTo>
                  <a:lnTo>
                    <a:pt x="1066" y="583"/>
                  </a:lnTo>
                  <a:lnTo>
                    <a:pt x="1054" y="604"/>
                  </a:lnTo>
                  <a:lnTo>
                    <a:pt x="997" y="619"/>
                  </a:lnTo>
                  <a:lnTo>
                    <a:pt x="971" y="688"/>
                  </a:lnTo>
                  <a:lnTo>
                    <a:pt x="957" y="693"/>
                  </a:lnTo>
                  <a:close/>
                  <a:moveTo>
                    <a:pt x="884" y="669"/>
                  </a:moveTo>
                  <a:lnTo>
                    <a:pt x="884" y="669"/>
                  </a:lnTo>
                  <a:lnTo>
                    <a:pt x="957" y="686"/>
                  </a:lnTo>
                  <a:lnTo>
                    <a:pt x="966" y="683"/>
                  </a:lnTo>
                  <a:lnTo>
                    <a:pt x="992" y="614"/>
                  </a:lnTo>
                  <a:lnTo>
                    <a:pt x="1049" y="598"/>
                  </a:lnTo>
                  <a:lnTo>
                    <a:pt x="1061" y="578"/>
                  </a:lnTo>
                  <a:lnTo>
                    <a:pt x="1140" y="549"/>
                  </a:lnTo>
                  <a:lnTo>
                    <a:pt x="1120" y="514"/>
                  </a:lnTo>
                  <a:lnTo>
                    <a:pt x="1144" y="494"/>
                  </a:lnTo>
                  <a:lnTo>
                    <a:pt x="1164" y="475"/>
                  </a:lnTo>
                  <a:lnTo>
                    <a:pt x="1208" y="502"/>
                  </a:lnTo>
                  <a:lnTo>
                    <a:pt x="1261" y="474"/>
                  </a:lnTo>
                  <a:lnTo>
                    <a:pt x="1269" y="455"/>
                  </a:lnTo>
                  <a:lnTo>
                    <a:pt x="1303" y="440"/>
                  </a:lnTo>
                  <a:lnTo>
                    <a:pt x="1311" y="433"/>
                  </a:lnTo>
                  <a:lnTo>
                    <a:pt x="1280" y="369"/>
                  </a:lnTo>
                  <a:lnTo>
                    <a:pt x="1300" y="333"/>
                  </a:lnTo>
                  <a:lnTo>
                    <a:pt x="1266" y="313"/>
                  </a:lnTo>
                  <a:lnTo>
                    <a:pt x="1277" y="244"/>
                  </a:lnTo>
                  <a:lnTo>
                    <a:pt x="1193" y="246"/>
                  </a:lnTo>
                  <a:lnTo>
                    <a:pt x="1193" y="222"/>
                  </a:lnTo>
                  <a:lnTo>
                    <a:pt x="1173" y="191"/>
                  </a:lnTo>
                  <a:lnTo>
                    <a:pt x="1171" y="182"/>
                  </a:lnTo>
                  <a:lnTo>
                    <a:pt x="1132" y="159"/>
                  </a:lnTo>
                  <a:lnTo>
                    <a:pt x="1134" y="131"/>
                  </a:lnTo>
                  <a:lnTo>
                    <a:pt x="1109" y="129"/>
                  </a:lnTo>
                  <a:lnTo>
                    <a:pt x="1086" y="94"/>
                  </a:lnTo>
                  <a:lnTo>
                    <a:pt x="1052" y="98"/>
                  </a:lnTo>
                  <a:lnTo>
                    <a:pt x="1049" y="154"/>
                  </a:lnTo>
                  <a:lnTo>
                    <a:pt x="997" y="210"/>
                  </a:lnTo>
                  <a:lnTo>
                    <a:pt x="952" y="223"/>
                  </a:lnTo>
                  <a:lnTo>
                    <a:pt x="955" y="185"/>
                  </a:lnTo>
                  <a:lnTo>
                    <a:pt x="941" y="176"/>
                  </a:lnTo>
                  <a:lnTo>
                    <a:pt x="941" y="145"/>
                  </a:lnTo>
                  <a:lnTo>
                    <a:pt x="873" y="125"/>
                  </a:lnTo>
                  <a:lnTo>
                    <a:pt x="842" y="107"/>
                  </a:lnTo>
                  <a:lnTo>
                    <a:pt x="802" y="82"/>
                  </a:lnTo>
                  <a:lnTo>
                    <a:pt x="745" y="103"/>
                  </a:lnTo>
                  <a:lnTo>
                    <a:pt x="721" y="100"/>
                  </a:lnTo>
                  <a:lnTo>
                    <a:pt x="659" y="44"/>
                  </a:lnTo>
                  <a:lnTo>
                    <a:pt x="634" y="16"/>
                  </a:lnTo>
                  <a:lnTo>
                    <a:pt x="607" y="23"/>
                  </a:lnTo>
                  <a:lnTo>
                    <a:pt x="617" y="70"/>
                  </a:lnTo>
                  <a:lnTo>
                    <a:pt x="617" y="81"/>
                  </a:lnTo>
                  <a:lnTo>
                    <a:pt x="600" y="79"/>
                  </a:lnTo>
                  <a:lnTo>
                    <a:pt x="559" y="145"/>
                  </a:lnTo>
                  <a:lnTo>
                    <a:pt x="544" y="140"/>
                  </a:lnTo>
                  <a:lnTo>
                    <a:pt x="531" y="106"/>
                  </a:lnTo>
                  <a:lnTo>
                    <a:pt x="537" y="75"/>
                  </a:lnTo>
                  <a:lnTo>
                    <a:pt x="472" y="68"/>
                  </a:lnTo>
                  <a:lnTo>
                    <a:pt x="491" y="26"/>
                  </a:lnTo>
                  <a:lnTo>
                    <a:pt x="474" y="8"/>
                  </a:lnTo>
                  <a:lnTo>
                    <a:pt x="372" y="71"/>
                  </a:lnTo>
                  <a:lnTo>
                    <a:pt x="359" y="84"/>
                  </a:lnTo>
                  <a:lnTo>
                    <a:pt x="371" y="111"/>
                  </a:lnTo>
                  <a:lnTo>
                    <a:pt x="394" y="96"/>
                  </a:lnTo>
                  <a:lnTo>
                    <a:pt x="429" y="116"/>
                  </a:lnTo>
                  <a:lnTo>
                    <a:pt x="412" y="156"/>
                  </a:lnTo>
                  <a:lnTo>
                    <a:pt x="374" y="155"/>
                  </a:lnTo>
                  <a:lnTo>
                    <a:pt x="361" y="137"/>
                  </a:lnTo>
                  <a:lnTo>
                    <a:pt x="353" y="143"/>
                  </a:lnTo>
                  <a:lnTo>
                    <a:pt x="374" y="171"/>
                  </a:lnTo>
                  <a:lnTo>
                    <a:pt x="386" y="190"/>
                  </a:lnTo>
                  <a:lnTo>
                    <a:pt x="387" y="191"/>
                  </a:lnTo>
                  <a:lnTo>
                    <a:pt x="403" y="206"/>
                  </a:lnTo>
                  <a:lnTo>
                    <a:pt x="430" y="204"/>
                  </a:lnTo>
                  <a:lnTo>
                    <a:pt x="441" y="246"/>
                  </a:lnTo>
                  <a:lnTo>
                    <a:pt x="425" y="268"/>
                  </a:lnTo>
                  <a:lnTo>
                    <a:pt x="429" y="321"/>
                  </a:lnTo>
                  <a:lnTo>
                    <a:pt x="352" y="327"/>
                  </a:lnTo>
                  <a:lnTo>
                    <a:pt x="331" y="333"/>
                  </a:lnTo>
                  <a:lnTo>
                    <a:pt x="286" y="350"/>
                  </a:lnTo>
                  <a:lnTo>
                    <a:pt x="267" y="358"/>
                  </a:lnTo>
                  <a:lnTo>
                    <a:pt x="248" y="319"/>
                  </a:lnTo>
                  <a:lnTo>
                    <a:pt x="220" y="325"/>
                  </a:lnTo>
                  <a:lnTo>
                    <a:pt x="204" y="361"/>
                  </a:lnTo>
                  <a:lnTo>
                    <a:pt x="236" y="359"/>
                  </a:lnTo>
                  <a:lnTo>
                    <a:pt x="274" y="418"/>
                  </a:lnTo>
                  <a:lnTo>
                    <a:pt x="255" y="463"/>
                  </a:lnTo>
                  <a:lnTo>
                    <a:pt x="110" y="464"/>
                  </a:lnTo>
                  <a:lnTo>
                    <a:pt x="112" y="473"/>
                  </a:lnTo>
                  <a:lnTo>
                    <a:pt x="159" y="502"/>
                  </a:lnTo>
                  <a:lnTo>
                    <a:pt x="187" y="519"/>
                  </a:lnTo>
                  <a:lnTo>
                    <a:pt x="187" y="536"/>
                  </a:lnTo>
                  <a:lnTo>
                    <a:pt x="184" y="559"/>
                  </a:lnTo>
                  <a:lnTo>
                    <a:pt x="230" y="559"/>
                  </a:lnTo>
                  <a:lnTo>
                    <a:pt x="241" y="494"/>
                  </a:lnTo>
                  <a:lnTo>
                    <a:pt x="279" y="497"/>
                  </a:lnTo>
                  <a:lnTo>
                    <a:pt x="319" y="496"/>
                  </a:lnTo>
                  <a:lnTo>
                    <a:pt x="322" y="532"/>
                  </a:lnTo>
                  <a:lnTo>
                    <a:pt x="347" y="545"/>
                  </a:lnTo>
                  <a:lnTo>
                    <a:pt x="396" y="535"/>
                  </a:lnTo>
                  <a:lnTo>
                    <a:pt x="418" y="500"/>
                  </a:lnTo>
                  <a:lnTo>
                    <a:pt x="413" y="464"/>
                  </a:lnTo>
                  <a:lnTo>
                    <a:pt x="521" y="456"/>
                  </a:lnTo>
                  <a:lnTo>
                    <a:pt x="500" y="438"/>
                  </a:lnTo>
                  <a:lnTo>
                    <a:pt x="501" y="386"/>
                  </a:lnTo>
                  <a:lnTo>
                    <a:pt x="543" y="410"/>
                  </a:lnTo>
                  <a:lnTo>
                    <a:pt x="567" y="414"/>
                  </a:lnTo>
                  <a:lnTo>
                    <a:pt x="577" y="399"/>
                  </a:lnTo>
                  <a:lnTo>
                    <a:pt x="598" y="400"/>
                  </a:lnTo>
                  <a:lnTo>
                    <a:pt x="598" y="386"/>
                  </a:lnTo>
                  <a:lnTo>
                    <a:pt x="618" y="314"/>
                  </a:lnTo>
                  <a:lnTo>
                    <a:pt x="575" y="291"/>
                  </a:lnTo>
                  <a:lnTo>
                    <a:pt x="580" y="227"/>
                  </a:lnTo>
                  <a:lnTo>
                    <a:pt x="652" y="248"/>
                  </a:lnTo>
                  <a:lnTo>
                    <a:pt x="679" y="236"/>
                  </a:lnTo>
                  <a:lnTo>
                    <a:pt x="668" y="213"/>
                  </a:lnTo>
                  <a:lnTo>
                    <a:pt x="707" y="205"/>
                  </a:lnTo>
                  <a:lnTo>
                    <a:pt x="715" y="240"/>
                  </a:lnTo>
                  <a:lnTo>
                    <a:pt x="776" y="255"/>
                  </a:lnTo>
                  <a:lnTo>
                    <a:pt x="799" y="292"/>
                  </a:lnTo>
                  <a:lnTo>
                    <a:pt x="774" y="336"/>
                  </a:lnTo>
                  <a:lnTo>
                    <a:pt x="758" y="345"/>
                  </a:lnTo>
                  <a:lnTo>
                    <a:pt x="745" y="360"/>
                  </a:lnTo>
                  <a:lnTo>
                    <a:pt x="741" y="385"/>
                  </a:lnTo>
                  <a:lnTo>
                    <a:pt x="747" y="416"/>
                  </a:lnTo>
                  <a:lnTo>
                    <a:pt x="723" y="460"/>
                  </a:lnTo>
                  <a:lnTo>
                    <a:pt x="700" y="476"/>
                  </a:lnTo>
                  <a:lnTo>
                    <a:pt x="640" y="476"/>
                  </a:lnTo>
                  <a:lnTo>
                    <a:pt x="658" y="563"/>
                  </a:lnTo>
                  <a:lnTo>
                    <a:pt x="657" y="569"/>
                  </a:lnTo>
                  <a:lnTo>
                    <a:pt x="663" y="599"/>
                  </a:lnTo>
                  <a:lnTo>
                    <a:pt x="776" y="584"/>
                  </a:lnTo>
                  <a:lnTo>
                    <a:pt x="837" y="600"/>
                  </a:lnTo>
                  <a:lnTo>
                    <a:pt x="884" y="669"/>
                  </a:lnTo>
                  <a:close/>
                  <a:moveTo>
                    <a:pt x="72" y="455"/>
                  </a:moveTo>
                  <a:lnTo>
                    <a:pt x="72" y="455"/>
                  </a:lnTo>
                  <a:lnTo>
                    <a:pt x="103" y="457"/>
                  </a:lnTo>
                  <a:lnTo>
                    <a:pt x="113" y="409"/>
                  </a:lnTo>
                  <a:lnTo>
                    <a:pt x="10" y="384"/>
                  </a:lnTo>
                  <a:lnTo>
                    <a:pt x="7" y="404"/>
                  </a:lnTo>
                  <a:lnTo>
                    <a:pt x="76" y="440"/>
                  </a:lnTo>
                  <a:lnTo>
                    <a:pt x="72" y="455"/>
                  </a:lnTo>
                  <a:close/>
                </a:path>
              </a:pathLst>
            </a:custGeom>
            <a:solidFill>
              <a:srgbClr val="E6E6E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4807" y="1109"/>
              <a:ext cx="1108" cy="603"/>
            </a:xfrm>
            <a:custGeom>
              <a:avLst/>
              <a:gdLst>
                <a:gd name="T0" fmla="*/ 340 w 1844"/>
                <a:gd name="T1" fmla="*/ 36 h 1003"/>
                <a:gd name="T2" fmla="*/ 467 w 1844"/>
                <a:gd name="T3" fmla="*/ 149 h 1003"/>
                <a:gd name="T4" fmla="*/ 586 w 1844"/>
                <a:gd name="T5" fmla="*/ 200 h 1003"/>
                <a:gd name="T6" fmla="*/ 649 w 1844"/>
                <a:gd name="T7" fmla="*/ 292 h 1003"/>
                <a:gd name="T8" fmla="*/ 677 w 1844"/>
                <a:gd name="T9" fmla="*/ 321 h 1003"/>
                <a:gd name="T10" fmla="*/ 676 w 1844"/>
                <a:gd name="T11" fmla="*/ 355 h 1003"/>
                <a:gd name="T12" fmla="*/ 716 w 1844"/>
                <a:gd name="T13" fmla="*/ 420 h 1003"/>
                <a:gd name="T14" fmla="*/ 618 w 1844"/>
                <a:gd name="T15" fmla="*/ 437 h 1003"/>
                <a:gd name="T16" fmla="*/ 516 w 1844"/>
                <a:gd name="T17" fmla="*/ 395 h 1003"/>
                <a:gd name="T18" fmla="*/ 370 w 1844"/>
                <a:gd name="T19" fmla="*/ 330 h 1003"/>
                <a:gd name="T20" fmla="*/ 511 w 1844"/>
                <a:gd name="T21" fmla="*/ 378 h 1003"/>
                <a:gd name="T22" fmla="*/ 271 w 1844"/>
                <a:gd name="T23" fmla="*/ 226 h 1003"/>
                <a:gd name="T24" fmla="*/ 317 w 1844"/>
                <a:gd name="T25" fmla="*/ 285 h 1003"/>
                <a:gd name="T26" fmla="*/ 198 w 1844"/>
                <a:gd name="T27" fmla="*/ 244 h 1003"/>
                <a:gd name="T28" fmla="*/ 166 w 1844"/>
                <a:gd name="T29" fmla="*/ 286 h 1003"/>
                <a:gd name="T30" fmla="*/ 297 w 1844"/>
                <a:gd name="T31" fmla="*/ 367 h 1003"/>
                <a:gd name="T32" fmla="*/ 226 w 1844"/>
                <a:gd name="T33" fmla="*/ 442 h 1003"/>
                <a:gd name="T34" fmla="*/ 131 w 1844"/>
                <a:gd name="T35" fmla="*/ 481 h 1003"/>
                <a:gd name="T36" fmla="*/ 10 w 1844"/>
                <a:gd name="T37" fmla="*/ 488 h 1003"/>
                <a:gd name="T38" fmla="*/ 47 w 1844"/>
                <a:gd name="T39" fmla="*/ 513 h 1003"/>
                <a:gd name="T40" fmla="*/ 116 w 1844"/>
                <a:gd name="T41" fmla="*/ 517 h 1003"/>
                <a:gd name="T42" fmla="*/ 207 w 1844"/>
                <a:gd name="T43" fmla="*/ 489 h 1003"/>
                <a:gd name="T44" fmla="*/ 252 w 1844"/>
                <a:gd name="T45" fmla="*/ 449 h 1003"/>
                <a:gd name="T46" fmla="*/ 329 w 1844"/>
                <a:gd name="T47" fmla="*/ 429 h 1003"/>
                <a:gd name="T48" fmla="*/ 454 w 1844"/>
                <a:gd name="T49" fmla="*/ 431 h 1003"/>
                <a:gd name="T50" fmla="*/ 484 w 1844"/>
                <a:gd name="T51" fmla="*/ 456 h 1003"/>
                <a:gd name="T52" fmla="*/ 570 w 1844"/>
                <a:gd name="T53" fmla="*/ 462 h 1003"/>
                <a:gd name="T54" fmla="*/ 620 w 1844"/>
                <a:gd name="T55" fmla="*/ 449 h 1003"/>
                <a:gd name="T56" fmla="*/ 680 w 1844"/>
                <a:gd name="T57" fmla="*/ 507 h 1003"/>
                <a:gd name="T58" fmla="*/ 796 w 1844"/>
                <a:gd name="T59" fmla="*/ 555 h 1003"/>
                <a:gd name="T60" fmla="*/ 972 w 1844"/>
                <a:gd name="T61" fmla="*/ 672 h 1003"/>
                <a:gd name="T62" fmla="*/ 1075 w 1844"/>
                <a:gd name="T63" fmla="*/ 776 h 1003"/>
                <a:gd name="T64" fmla="*/ 1152 w 1844"/>
                <a:gd name="T65" fmla="*/ 862 h 1003"/>
                <a:gd name="T66" fmla="*/ 1193 w 1844"/>
                <a:gd name="T67" fmla="*/ 924 h 1003"/>
                <a:gd name="T68" fmla="*/ 1290 w 1844"/>
                <a:gd name="T69" fmla="*/ 997 h 1003"/>
                <a:gd name="T70" fmla="*/ 1389 w 1844"/>
                <a:gd name="T71" fmla="*/ 995 h 1003"/>
                <a:gd name="T72" fmla="*/ 1451 w 1844"/>
                <a:gd name="T73" fmla="*/ 936 h 1003"/>
                <a:gd name="T74" fmla="*/ 1507 w 1844"/>
                <a:gd name="T75" fmla="*/ 972 h 1003"/>
                <a:gd name="T76" fmla="*/ 1599 w 1844"/>
                <a:gd name="T77" fmla="*/ 932 h 1003"/>
                <a:gd name="T78" fmla="*/ 1631 w 1844"/>
                <a:gd name="T79" fmla="*/ 968 h 1003"/>
                <a:gd name="T80" fmla="*/ 1667 w 1844"/>
                <a:gd name="T81" fmla="*/ 944 h 1003"/>
                <a:gd name="T82" fmla="*/ 1693 w 1844"/>
                <a:gd name="T83" fmla="*/ 964 h 1003"/>
                <a:gd name="T84" fmla="*/ 1735 w 1844"/>
                <a:gd name="T85" fmla="*/ 910 h 1003"/>
                <a:gd name="T86" fmla="*/ 1844 w 1844"/>
                <a:gd name="T87" fmla="*/ 894 h 1003"/>
                <a:gd name="T88" fmla="*/ 1795 w 1844"/>
                <a:gd name="T89" fmla="*/ 825 h 1003"/>
                <a:gd name="T90" fmla="*/ 1716 w 1844"/>
                <a:gd name="T91" fmla="*/ 779 h 1003"/>
                <a:gd name="T92" fmla="*/ 1682 w 1844"/>
                <a:gd name="T93" fmla="*/ 791 h 1003"/>
                <a:gd name="T94" fmla="*/ 1635 w 1844"/>
                <a:gd name="T95" fmla="*/ 761 h 1003"/>
                <a:gd name="T96" fmla="*/ 1584 w 1844"/>
                <a:gd name="T97" fmla="*/ 719 h 1003"/>
                <a:gd name="T98" fmla="*/ 1526 w 1844"/>
                <a:gd name="T99" fmla="*/ 676 h 1003"/>
                <a:gd name="T100" fmla="*/ 1423 w 1844"/>
                <a:gd name="T101" fmla="*/ 672 h 1003"/>
                <a:gd name="T102" fmla="*/ 1350 w 1844"/>
                <a:gd name="T103" fmla="*/ 539 h 1003"/>
                <a:gd name="T104" fmla="*/ 1246 w 1844"/>
                <a:gd name="T105" fmla="*/ 487 h 1003"/>
                <a:gd name="T106" fmla="*/ 1181 w 1844"/>
                <a:gd name="T107" fmla="*/ 469 h 1003"/>
                <a:gd name="T108" fmla="*/ 1049 w 1844"/>
                <a:gd name="T109" fmla="*/ 443 h 1003"/>
                <a:gd name="T110" fmla="*/ 952 w 1844"/>
                <a:gd name="T111" fmla="*/ 427 h 1003"/>
                <a:gd name="T112" fmla="*/ 795 w 1844"/>
                <a:gd name="T113" fmla="*/ 336 h 1003"/>
                <a:gd name="T114" fmla="*/ 744 w 1844"/>
                <a:gd name="T115" fmla="*/ 227 h 1003"/>
                <a:gd name="T116" fmla="*/ 653 w 1844"/>
                <a:gd name="T117" fmla="*/ 175 h 1003"/>
                <a:gd name="T118" fmla="*/ 550 w 1844"/>
                <a:gd name="T119" fmla="*/ 131 h 1003"/>
                <a:gd name="T120" fmla="*/ 472 w 1844"/>
                <a:gd name="T121" fmla="*/ 65 h 1003"/>
                <a:gd name="T122" fmla="*/ 355 w 1844"/>
                <a:gd name="T123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44" h="1003">
                  <a:moveTo>
                    <a:pt x="355" y="0"/>
                  </a:moveTo>
                  <a:lnTo>
                    <a:pt x="355" y="0"/>
                  </a:lnTo>
                  <a:lnTo>
                    <a:pt x="340" y="36"/>
                  </a:lnTo>
                  <a:lnTo>
                    <a:pt x="375" y="61"/>
                  </a:lnTo>
                  <a:lnTo>
                    <a:pt x="416" y="112"/>
                  </a:lnTo>
                  <a:lnTo>
                    <a:pt x="467" y="149"/>
                  </a:lnTo>
                  <a:lnTo>
                    <a:pt x="510" y="167"/>
                  </a:lnTo>
                  <a:lnTo>
                    <a:pt x="559" y="208"/>
                  </a:lnTo>
                  <a:lnTo>
                    <a:pt x="586" y="200"/>
                  </a:lnTo>
                  <a:lnTo>
                    <a:pt x="603" y="225"/>
                  </a:lnTo>
                  <a:lnTo>
                    <a:pt x="638" y="244"/>
                  </a:lnTo>
                  <a:lnTo>
                    <a:pt x="649" y="292"/>
                  </a:lnTo>
                  <a:lnTo>
                    <a:pt x="652" y="335"/>
                  </a:lnTo>
                  <a:lnTo>
                    <a:pt x="661" y="342"/>
                  </a:lnTo>
                  <a:lnTo>
                    <a:pt x="677" y="321"/>
                  </a:lnTo>
                  <a:lnTo>
                    <a:pt x="696" y="325"/>
                  </a:lnTo>
                  <a:lnTo>
                    <a:pt x="697" y="344"/>
                  </a:lnTo>
                  <a:lnTo>
                    <a:pt x="676" y="355"/>
                  </a:lnTo>
                  <a:lnTo>
                    <a:pt x="700" y="375"/>
                  </a:lnTo>
                  <a:lnTo>
                    <a:pt x="718" y="400"/>
                  </a:lnTo>
                  <a:lnTo>
                    <a:pt x="716" y="420"/>
                  </a:lnTo>
                  <a:lnTo>
                    <a:pt x="733" y="449"/>
                  </a:lnTo>
                  <a:lnTo>
                    <a:pt x="711" y="461"/>
                  </a:lnTo>
                  <a:lnTo>
                    <a:pt x="618" y="437"/>
                  </a:lnTo>
                  <a:lnTo>
                    <a:pt x="571" y="446"/>
                  </a:lnTo>
                  <a:lnTo>
                    <a:pt x="528" y="418"/>
                  </a:lnTo>
                  <a:lnTo>
                    <a:pt x="516" y="395"/>
                  </a:lnTo>
                  <a:lnTo>
                    <a:pt x="452" y="404"/>
                  </a:lnTo>
                  <a:lnTo>
                    <a:pt x="372" y="373"/>
                  </a:lnTo>
                  <a:lnTo>
                    <a:pt x="370" y="330"/>
                  </a:lnTo>
                  <a:lnTo>
                    <a:pt x="407" y="343"/>
                  </a:lnTo>
                  <a:lnTo>
                    <a:pt x="458" y="385"/>
                  </a:lnTo>
                  <a:lnTo>
                    <a:pt x="511" y="378"/>
                  </a:lnTo>
                  <a:lnTo>
                    <a:pt x="491" y="345"/>
                  </a:lnTo>
                  <a:lnTo>
                    <a:pt x="328" y="267"/>
                  </a:lnTo>
                  <a:lnTo>
                    <a:pt x="271" y="226"/>
                  </a:lnTo>
                  <a:lnTo>
                    <a:pt x="255" y="225"/>
                  </a:lnTo>
                  <a:lnTo>
                    <a:pt x="247" y="235"/>
                  </a:lnTo>
                  <a:lnTo>
                    <a:pt x="317" y="285"/>
                  </a:lnTo>
                  <a:lnTo>
                    <a:pt x="311" y="296"/>
                  </a:lnTo>
                  <a:lnTo>
                    <a:pt x="228" y="250"/>
                  </a:lnTo>
                  <a:lnTo>
                    <a:pt x="198" y="244"/>
                  </a:lnTo>
                  <a:lnTo>
                    <a:pt x="173" y="252"/>
                  </a:lnTo>
                  <a:lnTo>
                    <a:pt x="158" y="267"/>
                  </a:lnTo>
                  <a:lnTo>
                    <a:pt x="166" y="286"/>
                  </a:lnTo>
                  <a:lnTo>
                    <a:pt x="227" y="322"/>
                  </a:lnTo>
                  <a:lnTo>
                    <a:pt x="272" y="337"/>
                  </a:lnTo>
                  <a:lnTo>
                    <a:pt x="297" y="367"/>
                  </a:lnTo>
                  <a:lnTo>
                    <a:pt x="274" y="404"/>
                  </a:lnTo>
                  <a:lnTo>
                    <a:pt x="233" y="427"/>
                  </a:lnTo>
                  <a:lnTo>
                    <a:pt x="226" y="442"/>
                  </a:lnTo>
                  <a:lnTo>
                    <a:pt x="201" y="447"/>
                  </a:lnTo>
                  <a:lnTo>
                    <a:pt x="146" y="485"/>
                  </a:lnTo>
                  <a:lnTo>
                    <a:pt x="131" y="481"/>
                  </a:lnTo>
                  <a:lnTo>
                    <a:pt x="107" y="495"/>
                  </a:lnTo>
                  <a:lnTo>
                    <a:pt x="70" y="507"/>
                  </a:lnTo>
                  <a:lnTo>
                    <a:pt x="10" y="488"/>
                  </a:lnTo>
                  <a:lnTo>
                    <a:pt x="0" y="489"/>
                  </a:lnTo>
                  <a:lnTo>
                    <a:pt x="5" y="499"/>
                  </a:lnTo>
                  <a:lnTo>
                    <a:pt x="47" y="513"/>
                  </a:lnTo>
                  <a:lnTo>
                    <a:pt x="72" y="531"/>
                  </a:lnTo>
                  <a:lnTo>
                    <a:pt x="95" y="529"/>
                  </a:lnTo>
                  <a:lnTo>
                    <a:pt x="116" y="517"/>
                  </a:lnTo>
                  <a:lnTo>
                    <a:pt x="133" y="519"/>
                  </a:lnTo>
                  <a:lnTo>
                    <a:pt x="146" y="505"/>
                  </a:lnTo>
                  <a:lnTo>
                    <a:pt x="207" y="489"/>
                  </a:lnTo>
                  <a:lnTo>
                    <a:pt x="227" y="477"/>
                  </a:lnTo>
                  <a:lnTo>
                    <a:pt x="230" y="463"/>
                  </a:lnTo>
                  <a:lnTo>
                    <a:pt x="252" y="449"/>
                  </a:lnTo>
                  <a:lnTo>
                    <a:pt x="296" y="441"/>
                  </a:lnTo>
                  <a:lnTo>
                    <a:pt x="317" y="431"/>
                  </a:lnTo>
                  <a:lnTo>
                    <a:pt x="329" y="429"/>
                  </a:lnTo>
                  <a:lnTo>
                    <a:pt x="376" y="437"/>
                  </a:lnTo>
                  <a:lnTo>
                    <a:pt x="387" y="431"/>
                  </a:lnTo>
                  <a:lnTo>
                    <a:pt x="454" y="431"/>
                  </a:lnTo>
                  <a:lnTo>
                    <a:pt x="471" y="435"/>
                  </a:lnTo>
                  <a:lnTo>
                    <a:pt x="475" y="449"/>
                  </a:lnTo>
                  <a:lnTo>
                    <a:pt x="484" y="456"/>
                  </a:lnTo>
                  <a:lnTo>
                    <a:pt x="525" y="457"/>
                  </a:lnTo>
                  <a:lnTo>
                    <a:pt x="545" y="453"/>
                  </a:lnTo>
                  <a:lnTo>
                    <a:pt x="570" y="462"/>
                  </a:lnTo>
                  <a:lnTo>
                    <a:pt x="590" y="454"/>
                  </a:lnTo>
                  <a:lnTo>
                    <a:pt x="609" y="454"/>
                  </a:lnTo>
                  <a:lnTo>
                    <a:pt x="620" y="449"/>
                  </a:lnTo>
                  <a:lnTo>
                    <a:pt x="651" y="457"/>
                  </a:lnTo>
                  <a:lnTo>
                    <a:pt x="660" y="483"/>
                  </a:lnTo>
                  <a:lnTo>
                    <a:pt x="680" y="507"/>
                  </a:lnTo>
                  <a:lnTo>
                    <a:pt x="710" y="516"/>
                  </a:lnTo>
                  <a:lnTo>
                    <a:pt x="739" y="532"/>
                  </a:lnTo>
                  <a:lnTo>
                    <a:pt x="796" y="555"/>
                  </a:lnTo>
                  <a:lnTo>
                    <a:pt x="906" y="614"/>
                  </a:lnTo>
                  <a:lnTo>
                    <a:pt x="934" y="643"/>
                  </a:lnTo>
                  <a:lnTo>
                    <a:pt x="972" y="672"/>
                  </a:lnTo>
                  <a:lnTo>
                    <a:pt x="1078" y="730"/>
                  </a:lnTo>
                  <a:lnTo>
                    <a:pt x="1081" y="740"/>
                  </a:lnTo>
                  <a:lnTo>
                    <a:pt x="1075" y="776"/>
                  </a:lnTo>
                  <a:lnTo>
                    <a:pt x="1089" y="812"/>
                  </a:lnTo>
                  <a:lnTo>
                    <a:pt x="1128" y="839"/>
                  </a:lnTo>
                  <a:lnTo>
                    <a:pt x="1152" y="862"/>
                  </a:lnTo>
                  <a:lnTo>
                    <a:pt x="1200" y="894"/>
                  </a:lnTo>
                  <a:lnTo>
                    <a:pt x="1193" y="907"/>
                  </a:lnTo>
                  <a:lnTo>
                    <a:pt x="1193" y="924"/>
                  </a:lnTo>
                  <a:lnTo>
                    <a:pt x="1256" y="953"/>
                  </a:lnTo>
                  <a:lnTo>
                    <a:pt x="1277" y="974"/>
                  </a:lnTo>
                  <a:lnTo>
                    <a:pt x="1290" y="997"/>
                  </a:lnTo>
                  <a:lnTo>
                    <a:pt x="1321" y="1003"/>
                  </a:lnTo>
                  <a:lnTo>
                    <a:pt x="1350" y="1002"/>
                  </a:lnTo>
                  <a:lnTo>
                    <a:pt x="1389" y="995"/>
                  </a:lnTo>
                  <a:lnTo>
                    <a:pt x="1414" y="984"/>
                  </a:lnTo>
                  <a:lnTo>
                    <a:pt x="1438" y="944"/>
                  </a:lnTo>
                  <a:lnTo>
                    <a:pt x="1451" y="936"/>
                  </a:lnTo>
                  <a:lnTo>
                    <a:pt x="1465" y="936"/>
                  </a:lnTo>
                  <a:lnTo>
                    <a:pt x="1473" y="950"/>
                  </a:lnTo>
                  <a:lnTo>
                    <a:pt x="1507" y="972"/>
                  </a:lnTo>
                  <a:lnTo>
                    <a:pt x="1548" y="968"/>
                  </a:lnTo>
                  <a:lnTo>
                    <a:pt x="1578" y="950"/>
                  </a:lnTo>
                  <a:lnTo>
                    <a:pt x="1599" y="932"/>
                  </a:lnTo>
                  <a:lnTo>
                    <a:pt x="1610" y="936"/>
                  </a:lnTo>
                  <a:lnTo>
                    <a:pt x="1614" y="950"/>
                  </a:lnTo>
                  <a:lnTo>
                    <a:pt x="1631" y="968"/>
                  </a:lnTo>
                  <a:lnTo>
                    <a:pt x="1639" y="968"/>
                  </a:lnTo>
                  <a:lnTo>
                    <a:pt x="1653" y="946"/>
                  </a:lnTo>
                  <a:lnTo>
                    <a:pt x="1667" y="944"/>
                  </a:lnTo>
                  <a:lnTo>
                    <a:pt x="1682" y="951"/>
                  </a:lnTo>
                  <a:lnTo>
                    <a:pt x="1684" y="965"/>
                  </a:lnTo>
                  <a:lnTo>
                    <a:pt x="1693" y="964"/>
                  </a:lnTo>
                  <a:lnTo>
                    <a:pt x="1713" y="950"/>
                  </a:lnTo>
                  <a:lnTo>
                    <a:pt x="1714" y="920"/>
                  </a:lnTo>
                  <a:lnTo>
                    <a:pt x="1735" y="910"/>
                  </a:lnTo>
                  <a:lnTo>
                    <a:pt x="1755" y="903"/>
                  </a:lnTo>
                  <a:lnTo>
                    <a:pt x="1825" y="913"/>
                  </a:lnTo>
                  <a:lnTo>
                    <a:pt x="1844" y="894"/>
                  </a:lnTo>
                  <a:lnTo>
                    <a:pt x="1840" y="865"/>
                  </a:lnTo>
                  <a:lnTo>
                    <a:pt x="1820" y="840"/>
                  </a:lnTo>
                  <a:lnTo>
                    <a:pt x="1795" y="825"/>
                  </a:lnTo>
                  <a:lnTo>
                    <a:pt x="1776" y="789"/>
                  </a:lnTo>
                  <a:lnTo>
                    <a:pt x="1758" y="775"/>
                  </a:lnTo>
                  <a:lnTo>
                    <a:pt x="1716" y="779"/>
                  </a:lnTo>
                  <a:lnTo>
                    <a:pt x="1706" y="802"/>
                  </a:lnTo>
                  <a:lnTo>
                    <a:pt x="1693" y="800"/>
                  </a:lnTo>
                  <a:lnTo>
                    <a:pt x="1682" y="791"/>
                  </a:lnTo>
                  <a:lnTo>
                    <a:pt x="1692" y="759"/>
                  </a:lnTo>
                  <a:lnTo>
                    <a:pt x="1673" y="757"/>
                  </a:lnTo>
                  <a:lnTo>
                    <a:pt x="1635" y="761"/>
                  </a:lnTo>
                  <a:lnTo>
                    <a:pt x="1618" y="750"/>
                  </a:lnTo>
                  <a:lnTo>
                    <a:pt x="1607" y="732"/>
                  </a:lnTo>
                  <a:lnTo>
                    <a:pt x="1584" y="719"/>
                  </a:lnTo>
                  <a:lnTo>
                    <a:pt x="1560" y="726"/>
                  </a:lnTo>
                  <a:lnTo>
                    <a:pt x="1538" y="714"/>
                  </a:lnTo>
                  <a:lnTo>
                    <a:pt x="1526" y="676"/>
                  </a:lnTo>
                  <a:lnTo>
                    <a:pt x="1512" y="670"/>
                  </a:lnTo>
                  <a:lnTo>
                    <a:pt x="1468" y="681"/>
                  </a:lnTo>
                  <a:lnTo>
                    <a:pt x="1423" y="672"/>
                  </a:lnTo>
                  <a:lnTo>
                    <a:pt x="1379" y="627"/>
                  </a:lnTo>
                  <a:lnTo>
                    <a:pt x="1352" y="569"/>
                  </a:lnTo>
                  <a:lnTo>
                    <a:pt x="1350" y="539"/>
                  </a:lnTo>
                  <a:lnTo>
                    <a:pt x="1318" y="496"/>
                  </a:lnTo>
                  <a:lnTo>
                    <a:pt x="1289" y="481"/>
                  </a:lnTo>
                  <a:lnTo>
                    <a:pt x="1246" y="487"/>
                  </a:lnTo>
                  <a:lnTo>
                    <a:pt x="1224" y="482"/>
                  </a:lnTo>
                  <a:lnTo>
                    <a:pt x="1198" y="466"/>
                  </a:lnTo>
                  <a:lnTo>
                    <a:pt x="1181" y="469"/>
                  </a:lnTo>
                  <a:lnTo>
                    <a:pt x="1151" y="440"/>
                  </a:lnTo>
                  <a:lnTo>
                    <a:pt x="1087" y="436"/>
                  </a:lnTo>
                  <a:lnTo>
                    <a:pt x="1049" y="443"/>
                  </a:lnTo>
                  <a:lnTo>
                    <a:pt x="1019" y="461"/>
                  </a:lnTo>
                  <a:lnTo>
                    <a:pt x="1000" y="460"/>
                  </a:lnTo>
                  <a:lnTo>
                    <a:pt x="952" y="427"/>
                  </a:lnTo>
                  <a:lnTo>
                    <a:pt x="930" y="423"/>
                  </a:lnTo>
                  <a:lnTo>
                    <a:pt x="876" y="393"/>
                  </a:lnTo>
                  <a:lnTo>
                    <a:pt x="795" y="336"/>
                  </a:lnTo>
                  <a:lnTo>
                    <a:pt x="769" y="311"/>
                  </a:lnTo>
                  <a:lnTo>
                    <a:pt x="746" y="277"/>
                  </a:lnTo>
                  <a:lnTo>
                    <a:pt x="744" y="227"/>
                  </a:lnTo>
                  <a:lnTo>
                    <a:pt x="713" y="205"/>
                  </a:lnTo>
                  <a:lnTo>
                    <a:pt x="677" y="195"/>
                  </a:lnTo>
                  <a:lnTo>
                    <a:pt x="653" y="175"/>
                  </a:lnTo>
                  <a:lnTo>
                    <a:pt x="591" y="144"/>
                  </a:lnTo>
                  <a:lnTo>
                    <a:pt x="573" y="144"/>
                  </a:lnTo>
                  <a:lnTo>
                    <a:pt x="550" y="131"/>
                  </a:lnTo>
                  <a:lnTo>
                    <a:pt x="540" y="107"/>
                  </a:lnTo>
                  <a:lnTo>
                    <a:pt x="495" y="72"/>
                  </a:lnTo>
                  <a:lnTo>
                    <a:pt x="472" y="65"/>
                  </a:lnTo>
                  <a:lnTo>
                    <a:pt x="424" y="31"/>
                  </a:lnTo>
                  <a:lnTo>
                    <a:pt x="402" y="5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5122" y="2344"/>
              <a:ext cx="254" cy="46"/>
            </a:xfrm>
            <a:custGeom>
              <a:avLst/>
              <a:gdLst>
                <a:gd name="T0" fmla="*/ 416 w 423"/>
                <a:gd name="T1" fmla="*/ 46 h 76"/>
                <a:gd name="T2" fmla="*/ 416 w 423"/>
                <a:gd name="T3" fmla="*/ 46 h 76"/>
                <a:gd name="T4" fmla="*/ 423 w 423"/>
                <a:gd name="T5" fmla="*/ 29 h 76"/>
                <a:gd name="T6" fmla="*/ 419 w 423"/>
                <a:gd name="T7" fmla="*/ 24 h 76"/>
                <a:gd name="T8" fmla="*/ 317 w 423"/>
                <a:gd name="T9" fmla="*/ 22 h 76"/>
                <a:gd name="T10" fmla="*/ 242 w 423"/>
                <a:gd name="T11" fmla="*/ 27 h 76"/>
                <a:gd name="T12" fmla="*/ 188 w 423"/>
                <a:gd name="T13" fmla="*/ 16 h 76"/>
                <a:gd name="T14" fmla="*/ 130 w 423"/>
                <a:gd name="T15" fmla="*/ 16 h 76"/>
                <a:gd name="T16" fmla="*/ 89 w 423"/>
                <a:gd name="T17" fmla="*/ 4 h 76"/>
                <a:gd name="T18" fmla="*/ 54 w 423"/>
                <a:gd name="T19" fmla="*/ 0 h 76"/>
                <a:gd name="T20" fmla="*/ 29 w 423"/>
                <a:gd name="T21" fmla="*/ 0 h 76"/>
                <a:gd name="T22" fmla="*/ 23 w 423"/>
                <a:gd name="T23" fmla="*/ 11 h 76"/>
                <a:gd name="T24" fmla="*/ 15 w 423"/>
                <a:gd name="T25" fmla="*/ 15 h 76"/>
                <a:gd name="T26" fmla="*/ 4 w 423"/>
                <a:gd name="T27" fmla="*/ 14 h 76"/>
                <a:gd name="T28" fmla="*/ 0 w 423"/>
                <a:gd name="T29" fmla="*/ 15 h 76"/>
                <a:gd name="T30" fmla="*/ 0 w 423"/>
                <a:gd name="T31" fmla="*/ 20 h 76"/>
                <a:gd name="T32" fmla="*/ 17 w 423"/>
                <a:gd name="T33" fmla="*/ 33 h 76"/>
                <a:gd name="T34" fmla="*/ 45 w 423"/>
                <a:gd name="T35" fmla="*/ 37 h 76"/>
                <a:gd name="T36" fmla="*/ 79 w 423"/>
                <a:gd name="T37" fmla="*/ 37 h 76"/>
                <a:gd name="T38" fmla="*/ 93 w 423"/>
                <a:gd name="T39" fmla="*/ 45 h 76"/>
                <a:gd name="T40" fmla="*/ 120 w 423"/>
                <a:gd name="T41" fmla="*/ 48 h 76"/>
                <a:gd name="T42" fmla="*/ 142 w 423"/>
                <a:gd name="T43" fmla="*/ 56 h 76"/>
                <a:gd name="T44" fmla="*/ 231 w 423"/>
                <a:gd name="T45" fmla="*/ 72 h 76"/>
                <a:gd name="T46" fmla="*/ 243 w 423"/>
                <a:gd name="T47" fmla="*/ 67 h 76"/>
                <a:gd name="T48" fmla="*/ 254 w 423"/>
                <a:gd name="T49" fmla="*/ 71 h 76"/>
                <a:gd name="T50" fmla="*/ 258 w 423"/>
                <a:gd name="T51" fmla="*/ 76 h 76"/>
                <a:gd name="T52" fmla="*/ 314 w 423"/>
                <a:gd name="T53" fmla="*/ 71 h 76"/>
                <a:gd name="T54" fmla="*/ 328 w 423"/>
                <a:gd name="T55" fmla="*/ 62 h 76"/>
                <a:gd name="T56" fmla="*/ 373 w 423"/>
                <a:gd name="T57" fmla="*/ 71 h 76"/>
                <a:gd name="T58" fmla="*/ 387 w 423"/>
                <a:gd name="T59" fmla="*/ 69 h 76"/>
                <a:gd name="T60" fmla="*/ 415 w 423"/>
                <a:gd name="T61" fmla="*/ 58 h 76"/>
                <a:gd name="T62" fmla="*/ 416 w 423"/>
                <a:gd name="T63" fmla="*/ 4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3" h="76">
                  <a:moveTo>
                    <a:pt x="416" y="46"/>
                  </a:moveTo>
                  <a:lnTo>
                    <a:pt x="416" y="46"/>
                  </a:lnTo>
                  <a:lnTo>
                    <a:pt x="423" y="29"/>
                  </a:lnTo>
                  <a:lnTo>
                    <a:pt x="419" y="24"/>
                  </a:lnTo>
                  <a:lnTo>
                    <a:pt x="317" y="22"/>
                  </a:lnTo>
                  <a:lnTo>
                    <a:pt x="242" y="27"/>
                  </a:lnTo>
                  <a:lnTo>
                    <a:pt x="188" y="16"/>
                  </a:lnTo>
                  <a:lnTo>
                    <a:pt x="130" y="16"/>
                  </a:lnTo>
                  <a:lnTo>
                    <a:pt x="89" y="4"/>
                  </a:lnTo>
                  <a:lnTo>
                    <a:pt x="54" y="0"/>
                  </a:lnTo>
                  <a:lnTo>
                    <a:pt x="29" y="0"/>
                  </a:lnTo>
                  <a:lnTo>
                    <a:pt x="23" y="11"/>
                  </a:lnTo>
                  <a:lnTo>
                    <a:pt x="15" y="15"/>
                  </a:lnTo>
                  <a:lnTo>
                    <a:pt x="4" y="14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17" y="33"/>
                  </a:lnTo>
                  <a:lnTo>
                    <a:pt x="45" y="37"/>
                  </a:lnTo>
                  <a:lnTo>
                    <a:pt x="79" y="37"/>
                  </a:lnTo>
                  <a:lnTo>
                    <a:pt x="93" y="45"/>
                  </a:lnTo>
                  <a:lnTo>
                    <a:pt x="120" y="48"/>
                  </a:lnTo>
                  <a:lnTo>
                    <a:pt x="142" y="56"/>
                  </a:lnTo>
                  <a:lnTo>
                    <a:pt x="231" y="72"/>
                  </a:lnTo>
                  <a:lnTo>
                    <a:pt x="243" y="67"/>
                  </a:lnTo>
                  <a:lnTo>
                    <a:pt x="254" y="71"/>
                  </a:lnTo>
                  <a:lnTo>
                    <a:pt x="258" y="76"/>
                  </a:lnTo>
                  <a:lnTo>
                    <a:pt x="314" y="71"/>
                  </a:lnTo>
                  <a:lnTo>
                    <a:pt x="328" y="62"/>
                  </a:lnTo>
                  <a:lnTo>
                    <a:pt x="373" y="71"/>
                  </a:lnTo>
                  <a:lnTo>
                    <a:pt x="387" y="69"/>
                  </a:lnTo>
                  <a:lnTo>
                    <a:pt x="415" y="58"/>
                  </a:lnTo>
                  <a:lnTo>
                    <a:pt x="416" y="46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4415" y="1942"/>
              <a:ext cx="514" cy="313"/>
            </a:xfrm>
            <a:custGeom>
              <a:avLst/>
              <a:gdLst>
                <a:gd name="T0" fmla="*/ 855 w 855"/>
                <a:gd name="T1" fmla="*/ 417 h 521"/>
                <a:gd name="T2" fmla="*/ 749 w 855"/>
                <a:gd name="T3" fmla="*/ 438 h 521"/>
                <a:gd name="T4" fmla="*/ 707 w 855"/>
                <a:gd name="T5" fmla="*/ 441 h 521"/>
                <a:gd name="T6" fmla="*/ 674 w 855"/>
                <a:gd name="T7" fmla="*/ 427 h 521"/>
                <a:gd name="T8" fmla="*/ 651 w 855"/>
                <a:gd name="T9" fmla="*/ 436 h 521"/>
                <a:gd name="T10" fmla="*/ 644 w 855"/>
                <a:gd name="T11" fmla="*/ 449 h 521"/>
                <a:gd name="T12" fmla="*/ 606 w 855"/>
                <a:gd name="T13" fmla="*/ 430 h 521"/>
                <a:gd name="T14" fmla="*/ 576 w 855"/>
                <a:gd name="T15" fmla="*/ 414 h 521"/>
                <a:gd name="T16" fmla="*/ 583 w 855"/>
                <a:gd name="T17" fmla="*/ 386 h 521"/>
                <a:gd name="T18" fmla="*/ 525 w 855"/>
                <a:gd name="T19" fmla="*/ 393 h 521"/>
                <a:gd name="T20" fmla="*/ 372 w 855"/>
                <a:gd name="T21" fmla="*/ 379 h 521"/>
                <a:gd name="T22" fmla="*/ 322 w 855"/>
                <a:gd name="T23" fmla="*/ 345 h 521"/>
                <a:gd name="T24" fmla="*/ 195 w 855"/>
                <a:gd name="T25" fmla="*/ 288 h 521"/>
                <a:gd name="T26" fmla="*/ 154 w 855"/>
                <a:gd name="T27" fmla="*/ 254 h 521"/>
                <a:gd name="T28" fmla="*/ 93 w 855"/>
                <a:gd name="T29" fmla="*/ 164 h 521"/>
                <a:gd name="T30" fmla="*/ 86 w 855"/>
                <a:gd name="T31" fmla="*/ 134 h 521"/>
                <a:gd name="T32" fmla="*/ 43 w 855"/>
                <a:gd name="T33" fmla="*/ 43 h 521"/>
                <a:gd name="T34" fmla="*/ 17 w 855"/>
                <a:gd name="T35" fmla="*/ 0 h 521"/>
                <a:gd name="T36" fmla="*/ 2 w 855"/>
                <a:gd name="T37" fmla="*/ 15 h 521"/>
                <a:gd name="T38" fmla="*/ 15 w 855"/>
                <a:gd name="T39" fmla="*/ 94 h 521"/>
                <a:gd name="T40" fmla="*/ 42 w 855"/>
                <a:gd name="T41" fmla="*/ 147 h 521"/>
                <a:gd name="T42" fmla="*/ 77 w 855"/>
                <a:gd name="T43" fmla="*/ 216 h 521"/>
                <a:gd name="T44" fmla="*/ 103 w 855"/>
                <a:gd name="T45" fmla="*/ 278 h 521"/>
                <a:gd name="T46" fmla="*/ 120 w 855"/>
                <a:gd name="T47" fmla="*/ 309 h 521"/>
                <a:gd name="T48" fmla="*/ 211 w 855"/>
                <a:gd name="T49" fmla="*/ 351 h 521"/>
                <a:gd name="T50" fmla="*/ 229 w 855"/>
                <a:gd name="T51" fmla="*/ 345 h 521"/>
                <a:gd name="T52" fmla="*/ 253 w 855"/>
                <a:gd name="T53" fmla="*/ 364 h 521"/>
                <a:gd name="T54" fmla="*/ 327 w 855"/>
                <a:gd name="T55" fmla="*/ 436 h 521"/>
                <a:gd name="T56" fmla="*/ 376 w 855"/>
                <a:gd name="T57" fmla="*/ 491 h 521"/>
                <a:gd name="T58" fmla="*/ 414 w 855"/>
                <a:gd name="T59" fmla="*/ 482 h 521"/>
                <a:gd name="T60" fmla="*/ 533 w 855"/>
                <a:gd name="T61" fmla="*/ 479 h 521"/>
                <a:gd name="T62" fmla="*/ 564 w 855"/>
                <a:gd name="T63" fmla="*/ 438 h 521"/>
                <a:gd name="T64" fmla="*/ 566 w 855"/>
                <a:gd name="T65" fmla="*/ 455 h 521"/>
                <a:gd name="T66" fmla="*/ 585 w 855"/>
                <a:gd name="T67" fmla="*/ 496 h 521"/>
                <a:gd name="T68" fmla="*/ 620 w 855"/>
                <a:gd name="T69" fmla="*/ 510 h 521"/>
                <a:gd name="T70" fmla="*/ 652 w 855"/>
                <a:gd name="T71" fmla="*/ 518 h 521"/>
                <a:gd name="T72" fmla="*/ 663 w 855"/>
                <a:gd name="T73" fmla="*/ 485 h 521"/>
                <a:gd name="T74" fmla="*/ 742 w 855"/>
                <a:gd name="T75" fmla="*/ 470 h 521"/>
                <a:gd name="T76" fmla="*/ 824 w 855"/>
                <a:gd name="T77" fmla="*/ 455 h 521"/>
                <a:gd name="T78" fmla="*/ 845 w 855"/>
                <a:gd name="T79" fmla="*/ 437 h 521"/>
                <a:gd name="T80" fmla="*/ 855 w 855"/>
                <a:gd name="T81" fmla="*/ 417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5" h="521">
                  <a:moveTo>
                    <a:pt x="855" y="417"/>
                  </a:moveTo>
                  <a:lnTo>
                    <a:pt x="855" y="417"/>
                  </a:lnTo>
                  <a:lnTo>
                    <a:pt x="797" y="415"/>
                  </a:lnTo>
                  <a:lnTo>
                    <a:pt x="749" y="438"/>
                  </a:lnTo>
                  <a:lnTo>
                    <a:pt x="713" y="447"/>
                  </a:lnTo>
                  <a:lnTo>
                    <a:pt x="707" y="441"/>
                  </a:lnTo>
                  <a:lnTo>
                    <a:pt x="688" y="438"/>
                  </a:lnTo>
                  <a:lnTo>
                    <a:pt x="674" y="427"/>
                  </a:lnTo>
                  <a:lnTo>
                    <a:pt x="655" y="429"/>
                  </a:lnTo>
                  <a:lnTo>
                    <a:pt x="651" y="436"/>
                  </a:lnTo>
                  <a:lnTo>
                    <a:pt x="653" y="445"/>
                  </a:lnTo>
                  <a:lnTo>
                    <a:pt x="644" y="449"/>
                  </a:lnTo>
                  <a:lnTo>
                    <a:pt x="620" y="444"/>
                  </a:lnTo>
                  <a:lnTo>
                    <a:pt x="606" y="430"/>
                  </a:lnTo>
                  <a:lnTo>
                    <a:pt x="587" y="427"/>
                  </a:lnTo>
                  <a:lnTo>
                    <a:pt x="576" y="414"/>
                  </a:lnTo>
                  <a:lnTo>
                    <a:pt x="589" y="407"/>
                  </a:lnTo>
                  <a:lnTo>
                    <a:pt x="583" y="386"/>
                  </a:lnTo>
                  <a:lnTo>
                    <a:pt x="543" y="379"/>
                  </a:lnTo>
                  <a:lnTo>
                    <a:pt x="525" y="393"/>
                  </a:lnTo>
                  <a:lnTo>
                    <a:pt x="418" y="399"/>
                  </a:lnTo>
                  <a:lnTo>
                    <a:pt x="372" y="379"/>
                  </a:lnTo>
                  <a:lnTo>
                    <a:pt x="362" y="362"/>
                  </a:lnTo>
                  <a:lnTo>
                    <a:pt x="322" y="345"/>
                  </a:lnTo>
                  <a:lnTo>
                    <a:pt x="310" y="331"/>
                  </a:lnTo>
                  <a:lnTo>
                    <a:pt x="195" y="288"/>
                  </a:lnTo>
                  <a:lnTo>
                    <a:pt x="165" y="268"/>
                  </a:lnTo>
                  <a:lnTo>
                    <a:pt x="154" y="254"/>
                  </a:lnTo>
                  <a:lnTo>
                    <a:pt x="106" y="180"/>
                  </a:lnTo>
                  <a:lnTo>
                    <a:pt x="93" y="164"/>
                  </a:lnTo>
                  <a:lnTo>
                    <a:pt x="87" y="148"/>
                  </a:lnTo>
                  <a:lnTo>
                    <a:pt x="86" y="134"/>
                  </a:lnTo>
                  <a:lnTo>
                    <a:pt x="56" y="63"/>
                  </a:lnTo>
                  <a:lnTo>
                    <a:pt x="43" y="43"/>
                  </a:lnTo>
                  <a:lnTo>
                    <a:pt x="30" y="41"/>
                  </a:lnTo>
                  <a:lnTo>
                    <a:pt x="17" y="0"/>
                  </a:lnTo>
                  <a:lnTo>
                    <a:pt x="4" y="7"/>
                  </a:lnTo>
                  <a:lnTo>
                    <a:pt x="2" y="15"/>
                  </a:lnTo>
                  <a:lnTo>
                    <a:pt x="0" y="54"/>
                  </a:lnTo>
                  <a:lnTo>
                    <a:pt x="15" y="94"/>
                  </a:lnTo>
                  <a:lnTo>
                    <a:pt x="25" y="106"/>
                  </a:lnTo>
                  <a:lnTo>
                    <a:pt x="42" y="147"/>
                  </a:lnTo>
                  <a:lnTo>
                    <a:pt x="54" y="189"/>
                  </a:lnTo>
                  <a:lnTo>
                    <a:pt x="77" y="216"/>
                  </a:lnTo>
                  <a:lnTo>
                    <a:pt x="95" y="254"/>
                  </a:lnTo>
                  <a:lnTo>
                    <a:pt x="103" y="278"/>
                  </a:lnTo>
                  <a:lnTo>
                    <a:pt x="112" y="288"/>
                  </a:lnTo>
                  <a:lnTo>
                    <a:pt x="120" y="309"/>
                  </a:lnTo>
                  <a:lnTo>
                    <a:pt x="193" y="345"/>
                  </a:lnTo>
                  <a:lnTo>
                    <a:pt x="211" y="351"/>
                  </a:lnTo>
                  <a:lnTo>
                    <a:pt x="220" y="345"/>
                  </a:lnTo>
                  <a:lnTo>
                    <a:pt x="229" y="345"/>
                  </a:lnTo>
                  <a:lnTo>
                    <a:pt x="245" y="355"/>
                  </a:lnTo>
                  <a:lnTo>
                    <a:pt x="253" y="364"/>
                  </a:lnTo>
                  <a:lnTo>
                    <a:pt x="264" y="383"/>
                  </a:lnTo>
                  <a:lnTo>
                    <a:pt x="327" y="436"/>
                  </a:lnTo>
                  <a:lnTo>
                    <a:pt x="348" y="449"/>
                  </a:lnTo>
                  <a:lnTo>
                    <a:pt x="376" y="491"/>
                  </a:lnTo>
                  <a:lnTo>
                    <a:pt x="390" y="496"/>
                  </a:lnTo>
                  <a:lnTo>
                    <a:pt x="414" y="482"/>
                  </a:lnTo>
                  <a:lnTo>
                    <a:pt x="463" y="473"/>
                  </a:lnTo>
                  <a:lnTo>
                    <a:pt x="533" y="479"/>
                  </a:lnTo>
                  <a:lnTo>
                    <a:pt x="538" y="457"/>
                  </a:lnTo>
                  <a:lnTo>
                    <a:pt x="564" y="438"/>
                  </a:lnTo>
                  <a:lnTo>
                    <a:pt x="571" y="441"/>
                  </a:lnTo>
                  <a:lnTo>
                    <a:pt x="566" y="455"/>
                  </a:lnTo>
                  <a:lnTo>
                    <a:pt x="543" y="484"/>
                  </a:lnTo>
                  <a:lnTo>
                    <a:pt x="585" y="496"/>
                  </a:lnTo>
                  <a:lnTo>
                    <a:pt x="590" y="509"/>
                  </a:lnTo>
                  <a:lnTo>
                    <a:pt x="620" y="510"/>
                  </a:lnTo>
                  <a:lnTo>
                    <a:pt x="638" y="521"/>
                  </a:lnTo>
                  <a:lnTo>
                    <a:pt x="652" y="518"/>
                  </a:lnTo>
                  <a:lnTo>
                    <a:pt x="661" y="508"/>
                  </a:lnTo>
                  <a:lnTo>
                    <a:pt x="663" y="485"/>
                  </a:lnTo>
                  <a:lnTo>
                    <a:pt x="733" y="467"/>
                  </a:lnTo>
                  <a:lnTo>
                    <a:pt x="742" y="470"/>
                  </a:lnTo>
                  <a:lnTo>
                    <a:pt x="754" y="479"/>
                  </a:lnTo>
                  <a:lnTo>
                    <a:pt x="824" y="455"/>
                  </a:lnTo>
                  <a:lnTo>
                    <a:pt x="844" y="444"/>
                  </a:lnTo>
                  <a:lnTo>
                    <a:pt x="845" y="437"/>
                  </a:lnTo>
                  <a:lnTo>
                    <a:pt x="855" y="424"/>
                  </a:lnTo>
                  <a:lnTo>
                    <a:pt x="855" y="417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4877" y="2409"/>
              <a:ext cx="36" cy="71"/>
            </a:xfrm>
            <a:custGeom>
              <a:avLst/>
              <a:gdLst>
                <a:gd name="T0" fmla="*/ 47 w 60"/>
                <a:gd name="T1" fmla="*/ 97 h 118"/>
                <a:gd name="T2" fmla="*/ 47 w 60"/>
                <a:gd name="T3" fmla="*/ 97 h 118"/>
                <a:gd name="T4" fmla="*/ 60 w 60"/>
                <a:gd name="T5" fmla="*/ 55 h 118"/>
                <a:gd name="T6" fmla="*/ 60 w 60"/>
                <a:gd name="T7" fmla="*/ 38 h 118"/>
                <a:gd name="T8" fmla="*/ 48 w 60"/>
                <a:gd name="T9" fmla="*/ 27 h 118"/>
                <a:gd name="T10" fmla="*/ 36 w 60"/>
                <a:gd name="T11" fmla="*/ 4 h 118"/>
                <a:gd name="T12" fmla="*/ 6 w 60"/>
                <a:gd name="T13" fmla="*/ 0 h 118"/>
                <a:gd name="T14" fmla="*/ 0 w 60"/>
                <a:gd name="T15" fmla="*/ 8 h 118"/>
                <a:gd name="T16" fmla="*/ 30 w 60"/>
                <a:gd name="T17" fmla="*/ 44 h 118"/>
                <a:gd name="T18" fmla="*/ 32 w 60"/>
                <a:gd name="T19" fmla="*/ 76 h 118"/>
                <a:gd name="T20" fmla="*/ 24 w 60"/>
                <a:gd name="T21" fmla="*/ 85 h 118"/>
                <a:gd name="T22" fmla="*/ 25 w 60"/>
                <a:gd name="T23" fmla="*/ 118 h 118"/>
                <a:gd name="T24" fmla="*/ 47 w 60"/>
                <a:gd name="T25" fmla="*/ 9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118">
                  <a:moveTo>
                    <a:pt x="47" y="97"/>
                  </a:moveTo>
                  <a:lnTo>
                    <a:pt x="47" y="97"/>
                  </a:lnTo>
                  <a:lnTo>
                    <a:pt x="60" y="55"/>
                  </a:lnTo>
                  <a:lnTo>
                    <a:pt x="60" y="38"/>
                  </a:lnTo>
                  <a:lnTo>
                    <a:pt x="48" y="27"/>
                  </a:lnTo>
                  <a:lnTo>
                    <a:pt x="36" y="4"/>
                  </a:lnTo>
                  <a:lnTo>
                    <a:pt x="6" y="0"/>
                  </a:lnTo>
                  <a:lnTo>
                    <a:pt x="0" y="8"/>
                  </a:lnTo>
                  <a:lnTo>
                    <a:pt x="30" y="44"/>
                  </a:lnTo>
                  <a:lnTo>
                    <a:pt x="32" y="76"/>
                  </a:lnTo>
                  <a:lnTo>
                    <a:pt x="24" y="85"/>
                  </a:lnTo>
                  <a:lnTo>
                    <a:pt x="25" y="118"/>
                  </a:lnTo>
                  <a:lnTo>
                    <a:pt x="47" y="97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5" name="Freeform 100"/>
            <p:cNvSpPr>
              <a:spLocks/>
            </p:cNvSpPr>
            <p:nvPr/>
          </p:nvSpPr>
          <p:spPr bwMode="auto">
            <a:xfrm>
              <a:off x="4698" y="2324"/>
              <a:ext cx="76" cy="127"/>
            </a:xfrm>
            <a:custGeom>
              <a:avLst/>
              <a:gdLst>
                <a:gd name="T0" fmla="*/ 122 w 127"/>
                <a:gd name="T1" fmla="*/ 202 h 211"/>
                <a:gd name="T2" fmla="*/ 122 w 127"/>
                <a:gd name="T3" fmla="*/ 202 h 211"/>
                <a:gd name="T4" fmla="*/ 127 w 127"/>
                <a:gd name="T5" fmla="*/ 188 h 211"/>
                <a:gd name="T6" fmla="*/ 117 w 127"/>
                <a:gd name="T7" fmla="*/ 178 h 211"/>
                <a:gd name="T8" fmla="*/ 103 w 127"/>
                <a:gd name="T9" fmla="*/ 174 h 211"/>
                <a:gd name="T10" fmla="*/ 86 w 127"/>
                <a:gd name="T11" fmla="*/ 161 h 211"/>
                <a:gd name="T12" fmla="*/ 85 w 127"/>
                <a:gd name="T13" fmla="*/ 147 h 211"/>
                <a:gd name="T14" fmla="*/ 77 w 127"/>
                <a:gd name="T15" fmla="*/ 122 h 211"/>
                <a:gd name="T16" fmla="*/ 79 w 127"/>
                <a:gd name="T17" fmla="*/ 95 h 211"/>
                <a:gd name="T18" fmla="*/ 63 w 127"/>
                <a:gd name="T19" fmla="*/ 57 h 211"/>
                <a:gd name="T20" fmla="*/ 67 w 127"/>
                <a:gd name="T21" fmla="*/ 49 h 211"/>
                <a:gd name="T22" fmla="*/ 59 w 127"/>
                <a:gd name="T23" fmla="*/ 35 h 211"/>
                <a:gd name="T24" fmla="*/ 63 w 127"/>
                <a:gd name="T25" fmla="*/ 27 h 211"/>
                <a:gd name="T26" fmla="*/ 64 w 127"/>
                <a:gd name="T27" fmla="*/ 10 h 211"/>
                <a:gd name="T28" fmla="*/ 49 w 127"/>
                <a:gd name="T29" fmla="*/ 2 h 211"/>
                <a:gd name="T30" fmla="*/ 42 w 127"/>
                <a:gd name="T31" fmla="*/ 0 h 211"/>
                <a:gd name="T32" fmla="*/ 39 w 127"/>
                <a:gd name="T33" fmla="*/ 12 h 211"/>
                <a:gd name="T34" fmla="*/ 30 w 127"/>
                <a:gd name="T35" fmla="*/ 16 h 211"/>
                <a:gd name="T36" fmla="*/ 20 w 127"/>
                <a:gd name="T37" fmla="*/ 17 h 211"/>
                <a:gd name="T38" fmla="*/ 14 w 127"/>
                <a:gd name="T39" fmla="*/ 15 h 211"/>
                <a:gd name="T40" fmla="*/ 8 w 127"/>
                <a:gd name="T41" fmla="*/ 20 h 211"/>
                <a:gd name="T42" fmla="*/ 0 w 127"/>
                <a:gd name="T43" fmla="*/ 42 h 211"/>
                <a:gd name="T44" fmla="*/ 1 w 127"/>
                <a:gd name="T45" fmla="*/ 45 h 211"/>
                <a:gd name="T46" fmla="*/ 9 w 127"/>
                <a:gd name="T47" fmla="*/ 45 h 211"/>
                <a:gd name="T48" fmla="*/ 35 w 127"/>
                <a:gd name="T49" fmla="*/ 91 h 211"/>
                <a:gd name="T50" fmla="*/ 36 w 127"/>
                <a:gd name="T51" fmla="*/ 111 h 211"/>
                <a:gd name="T52" fmla="*/ 53 w 127"/>
                <a:gd name="T53" fmla="*/ 128 h 211"/>
                <a:gd name="T54" fmla="*/ 46 w 127"/>
                <a:gd name="T55" fmla="*/ 141 h 211"/>
                <a:gd name="T56" fmla="*/ 50 w 127"/>
                <a:gd name="T57" fmla="*/ 154 h 211"/>
                <a:gd name="T58" fmla="*/ 59 w 127"/>
                <a:gd name="T59" fmla="*/ 155 h 211"/>
                <a:gd name="T60" fmla="*/ 74 w 127"/>
                <a:gd name="T61" fmla="*/ 166 h 211"/>
                <a:gd name="T62" fmla="*/ 87 w 127"/>
                <a:gd name="T63" fmla="*/ 187 h 211"/>
                <a:gd name="T64" fmla="*/ 105 w 127"/>
                <a:gd name="T65" fmla="*/ 202 h 211"/>
                <a:gd name="T66" fmla="*/ 107 w 127"/>
                <a:gd name="T67" fmla="*/ 211 h 211"/>
                <a:gd name="T68" fmla="*/ 122 w 127"/>
                <a:gd name="T69" fmla="*/ 202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" h="211">
                  <a:moveTo>
                    <a:pt x="122" y="202"/>
                  </a:moveTo>
                  <a:lnTo>
                    <a:pt x="122" y="202"/>
                  </a:lnTo>
                  <a:lnTo>
                    <a:pt x="127" y="188"/>
                  </a:lnTo>
                  <a:lnTo>
                    <a:pt x="117" y="178"/>
                  </a:lnTo>
                  <a:lnTo>
                    <a:pt x="103" y="174"/>
                  </a:lnTo>
                  <a:lnTo>
                    <a:pt x="86" y="161"/>
                  </a:lnTo>
                  <a:lnTo>
                    <a:pt x="85" y="147"/>
                  </a:lnTo>
                  <a:lnTo>
                    <a:pt x="77" y="122"/>
                  </a:lnTo>
                  <a:lnTo>
                    <a:pt x="79" y="95"/>
                  </a:lnTo>
                  <a:lnTo>
                    <a:pt x="63" y="57"/>
                  </a:lnTo>
                  <a:lnTo>
                    <a:pt x="67" y="49"/>
                  </a:lnTo>
                  <a:lnTo>
                    <a:pt x="59" y="35"/>
                  </a:lnTo>
                  <a:lnTo>
                    <a:pt x="63" y="27"/>
                  </a:lnTo>
                  <a:lnTo>
                    <a:pt x="64" y="10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9" y="12"/>
                  </a:lnTo>
                  <a:lnTo>
                    <a:pt x="30" y="16"/>
                  </a:lnTo>
                  <a:cubicBezTo>
                    <a:pt x="27" y="16"/>
                    <a:pt x="23" y="16"/>
                    <a:pt x="20" y="17"/>
                  </a:cubicBezTo>
                  <a:lnTo>
                    <a:pt x="14" y="15"/>
                  </a:lnTo>
                  <a:lnTo>
                    <a:pt x="8" y="20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9" y="45"/>
                  </a:lnTo>
                  <a:lnTo>
                    <a:pt x="35" y="91"/>
                  </a:lnTo>
                  <a:lnTo>
                    <a:pt x="36" y="111"/>
                  </a:lnTo>
                  <a:lnTo>
                    <a:pt x="53" y="128"/>
                  </a:lnTo>
                  <a:lnTo>
                    <a:pt x="46" y="141"/>
                  </a:lnTo>
                  <a:lnTo>
                    <a:pt x="50" y="154"/>
                  </a:lnTo>
                  <a:lnTo>
                    <a:pt x="59" y="155"/>
                  </a:lnTo>
                  <a:lnTo>
                    <a:pt x="74" y="166"/>
                  </a:lnTo>
                  <a:lnTo>
                    <a:pt x="87" y="187"/>
                  </a:lnTo>
                  <a:lnTo>
                    <a:pt x="105" y="202"/>
                  </a:lnTo>
                  <a:lnTo>
                    <a:pt x="107" y="211"/>
                  </a:lnTo>
                  <a:lnTo>
                    <a:pt x="122" y="20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6" name="Freeform 101"/>
            <p:cNvSpPr>
              <a:spLocks/>
            </p:cNvSpPr>
            <p:nvPr/>
          </p:nvSpPr>
          <p:spPr bwMode="auto">
            <a:xfrm>
              <a:off x="4935" y="2534"/>
              <a:ext cx="76" cy="34"/>
            </a:xfrm>
            <a:custGeom>
              <a:avLst/>
              <a:gdLst>
                <a:gd name="T0" fmla="*/ 45 w 127"/>
                <a:gd name="T1" fmla="*/ 51 h 57"/>
                <a:gd name="T2" fmla="*/ 45 w 127"/>
                <a:gd name="T3" fmla="*/ 51 h 57"/>
                <a:gd name="T4" fmla="*/ 81 w 127"/>
                <a:gd name="T5" fmla="*/ 44 h 57"/>
                <a:gd name="T6" fmla="*/ 92 w 127"/>
                <a:gd name="T7" fmla="*/ 30 h 57"/>
                <a:gd name="T8" fmla="*/ 102 w 127"/>
                <a:gd name="T9" fmla="*/ 30 h 57"/>
                <a:gd name="T10" fmla="*/ 127 w 127"/>
                <a:gd name="T11" fmla="*/ 9 h 57"/>
                <a:gd name="T12" fmla="*/ 113 w 127"/>
                <a:gd name="T13" fmla="*/ 0 h 57"/>
                <a:gd name="T14" fmla="*/ 89 w 127"/>
                <a:gd name="T15" fmla="*/ 16 h 57"/>
                <a:gd name="T16" fmla="*/ 46 w 127"/>
                <a:gd name="T17" fmla="*/ 36 h 57"/>
                <a:gd name="T18" fmla="*/ 5 w 127"/>
                <a:gd name="T19" fmla="*/ 33 h 57"/>
                <a:gd name="T20" fmla="*/ 0 w 127"/>
                <a:gd name="T21" fmla="*/ 46 h 57"/>
                <a:gd name="T22" fmla="*/ 41 w 127"/>
                <a:gd name="T23" fmla="*/ 57 h 57"/>
                <a:gd name="T24" fmla="*/ 45 w 127"/>
                <a:gd name="T25" fmla="*/ 5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57">
                  <a:moveTo>
                    <a:pt x="45" y="51"/>
                  </a:moveTo>
                  <a:lnTo>
                    <a:pt x="45" y="51"/>
                  </a:lnTo>
                  <a:lnTo>
                    <a:pt x="81" y="44"/>
                  </a:lnTo>
                  <a:lnTo>
                    <a:pt x="92" y="30"/>
                  </a:lnTo>
                  <a:lnTo>
                    <a:pt x="102" y="30"/>
                  </a:lnTo>
                  <a:lnTo>
                    <a:pt x="127" y="9"/>
                  </a:lnTo>
                  <a:lnTo>
                    <a:pt x="113" y="0"/>
                  </a:lnTo>
                  <a:lnTo>
                    <a:pt x="89" y="16"/>
                  </a:lnTo>
                  <a:lnTo>
                    <a:pt x="46" y="36"/>
                  </a:lnTo>
                  <a:lnTo>
                    <a:pt x="5" y="33"/>
                  </a:lnTo>
                  <a:lnTo>
                    <a:pt x="0" y="46"/>
                  </a:lnTo>
                  <a:lnTo>
                    <a:pt x="41" y="57"/>
                  </a:lnTo>
                  <a:lnTo>
                    <a:pt x="45" y="51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7" name="Freeform 102"/>
            <p:cNvSpPr>
              <a:spLocks/>
            </p:cNvSpPr>
            <p:nvPr/>
          </p:nvSpPr>
          <p:spPr bwMode="auto">
            <a:xfrm>
              <a:off x="5912" y="3610"/>
              <a:ext cx="66" cy="51"/>
            </a:xfrm>
            <a:custGeom>
              <a:avLst/>
              <a:gdLst>
                <a:gd name="T0" fmla="*/ 2 w 109"/>
                <a:gd name="T1" fmla="*/ 75 h 85"/>
                <a:gd name="T2" fmla="*/ 2 w 109"/>
                <a:gd name="T3" fmla="*/ 75 h 85"/>
                <a:gd name="T4" fmla="*/ 0 w 109"/>
                <a:gd name="T5" fmla="*/ 85 h 85"/>
                <a:gd name="T6" fmla="*/ 65 w 109"/>
                <a:gd name="T7" fmla="*/ 75 h 85"/>
                <a:gd name="T8" fmla="*/ 65 w 109"/>
                <a:gd name="T9" fmla="*/ 53 h 85"/>
                <a:gd name="T10" fmla="*/ 95 w 109"/>
                <a:gd name="T11" fmla="*/ 43 h 85"/>
                <a:gd name="T12" fmla="*/ 109 w 109"/>
                <a:gd name="T13" fmla="*/ 26 h 85"/>
                <a:gd name="T14" fmla="*/ 103 w 109"/>
                <a:gd name="T15" fmla="*/ 13 h 85"/>
                <a:gd name="T16" fmla="*/ 103 w 109"/>
                <a:gd name="T17" fmla="*/ 0 h 85"/>
                <a:gd name="T18" fmla="*/ 69 w 109"/>
                <a:gd name="T19" fmla="*/ 15 h 85"/>
                <a:gd name="T20" fmla="*/ 47 w 109"/>
                <a:gd name="T21" fmla="*/ 36 h 85"/>
                <a:gd name="T22" fmla="*/ 53 w 109"/>
                <a:gd name="T23" fmla="*/ 48 h 85"/>
                <a:gd name="T24" fmla="*/ 2 w 109"/>
                <a:gd name="T25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85">
                  <a:moveTo>
                    <a:pt x="2" y="75"/>
                  </a:moveTo>
                  <a:lnTo>
                    <a:pt x="2" y="75"/>
                  </a:lnTo>
                  <a:lnTo>
                    <a:pt x="0" y="85"/>
                  </a:lnTo>
                  <a:lnTo>
                    <a:pt x="65" y="75"/>
                  </a:lnTo>
                  <a:lnTo>
                    <a:pt x="65" y="53"/>
                  </a:lnTo>
                  <a:lnTo>
                    <a:pt x="95" y="43"/>
                  </a:lnTo>
                  <a:lnTo>
                    <a:pt x="109" y="26"/>
                  </a:lnTo>
                  <a:lnTo>
                    <a:pt x="103" y="13"/>
                  </a:lnTo>
                  <a:lnTo>
                    <a:pt x="103" y="0"/>
                  </a:lnTo>
                  <a:lnTo>
                    <a:pt x="69" y="15"/>
                  </a:lnTo>
                  <a:lnTo>
                    <a:pt x="47" y="36"/>
                  </a:lnTo>
                  <a:lnTo>
                    <a:pt x="53" y="48"/>
                  </a:lnTo>
                  <a:lnTo>
                    <a:pt x="2" y="75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8" name="Freeform 103"/>
            <p:cNvSpPr>
              <a:spLocks/>
            </p:cNvSpPr>
            <p:nvPr/>
          </p:nvSpPr>
          <p:spPr bwMode="auto">
            <a:xfrm>
              <a:off x="6003" y="3565"/>
              <a:ext cx="37" cy="38"/>
            </a:xfrm>
            <a:custGeom>
              <a:avLst/>
              <a:gdLst>
                <a:gd name="T0" fmla="*/ 29 w 62"/>
                <a:gd name="T1" fmla="*/ 11 h 64"/>
                <a:gd name="T2" fmla="*/ 29 w 62"/>
                <a:gd name="T3" fmla="*/ 11 h 64"/>
                <a:gd name="T4" fmla="*/ 0 w 62"/>
                <a:gd name="T5" fmla="*/ 48 h 64"/>
                <a:gd name="T6" fmla="*/ 1 w 62"/>
                <a:gd name="T7" fmla="*/ 61 h 64"/>
                <a:gd name="T8" fmla="*/ 13 w 62"/>
                <a:gd name="T9" fmla="*/ 64 h 64"/>
                <a:gd name="T10" fmla="*/ 34 w 62"/>
                <a:gd name="T11" fmla="*/ 41 h 64"/>
                <a:gd name="T12" fmla="*/ 58 w 62"/>
                <a:gd name="T13" fmla="*/ 33 h 64"/>
                <a:gd name="T14" fmla="*/ 62 w 62"/>
                <a:gd name="T15" fmla="*/ 17 h 64"/>
                <a:gd name="T16" fmla="*/ 54 w 62"/>
                <a:gd name="T17" fmla="*/ 0 h 64"/>
                <a:gd name="T18" fmla="*/ 29 w 62"/>
                <a:gd name="T19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4">
                  <a:moveTo>
                    <a:pt x="29" y="11"/>
                  </a:moveTo>
                  <a:lnTo>
                    <a:pt x="29" y="11"/>
                  </a:lnTo>
                  <a:lnTo>
                    <a:pt x="0" y="48"/>
                  </a:lnTo>
                  <a:lnTo>
                    <a:pt x="1" y="61"/>
                  </a:lnTo>
                  <a:lnTo>
                    <a:pt x="13" y="64"/>
                  </a:lnTo>
                  <a:lnTo>
                    <a:pt x="34" y="41"/>
                  </a:lnTo>
                  <a:lnTo>
                    <a:pt x="58" y="33"/>
                  </a:lnTo>
                  <a:lnTo>
                    <a:pt x="62" y="17"/>
                  </a:lnTo>
                  <a:lnTo>
                    <a:pt x="54" y="0"/>
                  </a:lnTo>
                  <a:lnTo>
                    <a:pt x="29" y="11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9" name="Freeform 104"/>
            <p:cNvSpPr>
              <a:spLocks/>
            </p:cNvSpPr>
            <p:nvPr/>
          </p:nvSpPr>
          <p:spPr bwMode="auto">
            <a:xfrm>
              <a:off x="6393" y="3855"/>
              <a:ext cx="31" cy="34"/>
            </a:xfrm>
            <a:custGeom>
              <a:avLst/>
              <a:gdLst>
                <a:gd name="T0" fmla="*/ 51 w 51"/>
                <a:gd name="T1" fmla="*/ 43 h 57"/>
                <a:gd name="T2" fmla="*/ 51 w 51"/>
                <a:gd name="T3" fmla="*/ 43 h 57"/>
                <a:gd name="T4" fmla="*/ 26 w 51"/>
                <a:gd name="T5" fmla="*/ 0 h 57"/>
                <a:gd name="T6" fmla="*/ 0 w 51"/>
                <a:gd name="T7" fmla="*/ 12 h 57"/>
                <a:gd name="T8" fmla="*/ 17 w 51"/>
                <a:gd name="T9" fmla="*/ 37 h 57"/>
                <a:gd name="T10" fmla="*/ 47 w 51"/>
                <a:gd name="T11" fmla="*/ 57 h 57"/>
                <a:gd name="T12" fmla="*/ 51 w 51"/>
                <a:gd name="T13" fmla="*/ 4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7">
                  <a:moveTo>
                    <a:pt x="51" y="43"/>
                  </a:moveTo>
                  <a:lnTo>
                    <a:pt x="51" y="43"/>
                  </a:lnTo>
                  <a:lnTo>
                    <a:pt x="26" y="0"/>
                  </a:lnTo>
                  <a:lnTo>
                    <a:pt x="0" y="12"/>
                  </a:lnTo>
                  <a:lnTo>
                    <a:pt x="17" y="37"/>
                  </a:lnTo>
                  <a:lnTo>
                    <a:pt x="47" y="57"/>
                  </a:lnTo>
                  <a:lnTo>
                    <a:pt x="51" y="43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4385" y="4103"/>
              <a:ext cx="468" cy="838"/>
            </a:xfrm>
            <a:custGeom>
              <a:avLst/>
              <a:gdLst>
                <a:gd name="T0" fmla="*/ 716 w 779"/>
                <a:gd name="T1" fmla="*/ 13 h 1394"/>
                <a:gd name="T2" fmla="*/ 662 w 779"/>
                <a:gd name="T3" fmla="*/ 27 h 1394"/>
                <a:gd name="T4" fmla="*/ 642 w 779"/>
                <a:gd name="T5" fmla="*/ 103 h 1394"/>
                <a:gd name="T6" fmla="*/ 590 w 779"/>
                <a:gd name="T7" fmla="*/ 79 h 1394"/>
                <a:gd name="T8" fmla="*/ 495 w 779"/>
                <a:gd name="T9" fmla="*/ 139 h 1394"/>
                <a:gd name="T10" fmla="*/ 444 w 779"/>
                <a:gd name="T11" fmla="*/ 239 h 1394"/>
                <a:gd name="T12" fmla="*/ 443 w 779"/>
                <a:gd name="T13" fmla="*/ 328 h 1394"/>
                <a:gd name="T14" fmla="*/ 471 w 779"/>
                <a:gd name="T15" fmla="*/ 429 h 1394"/>
                <a:gd name="T16" fmla="*/ 455 w 779"/>
                <a:gd name="T17" fmla="*/ 477 h 1394"/>
                <a:gd name="T18" fmla="*/ 378 w 779"/>
                <a:gd name="T19" fmla="*/ 529 h 1394"/>
                <a:gd name="T20" fmla="*/ 305 w 779"/>
                <a:gd name="T21" fmla="*/ 641 h 1394"/>
                <a:gd name="T22" fmla="*/ 192 w 779"/>
                <a:gd name="T23" fmla="*/ 750 h 1394"/>
                <a:gd name="T24" fmla="*/ 140 w 779"/>
                <a:gd name="T25" fmla="*/ 794 h 1394"/>
                <a:gd name="T26" fmla="*/ 61 w 779"/>
                <a:gd name="T27" fmla="*/ 740 h 1394"/>
                <a:gd name="T28" fmla="*/ 0 w 779"/>
                <a:gd name="T29" fmla="*/ 763 h 1394"/>
                <a:gd name="T30" fmla="*/ 47 w 779"/>
                <a:gd name="T31" fmla="*/ 816 h 1394"/>
                <a:gd name="T32" fmla="*/ 154 w 779"/>
                <a:gd name="T33" fmla="*/ 916 h 1394"/>
                <a:gd name="T34" fmla="*/ 197 w 779"/>
                <a:gd name="T35" fmla="*/ 1039 h 1394"/>
                <a:gd name="T36" fmla="*/ 161 w 779"/>
                <a:gd name="T37" fmla="*/ 1118 h 1394"/>
                <a:gd name="T38" fmla="*/ 123 w 779"/>
                <a:gd name="T39" fmla="*/ 1170 h 1394"/>
                <a:gd name="T40" fmla="*/ 173 w 779"/>
                <a:gd name="T41" fmla="*/ 1276 h 1394"/>
                <a:gd name="T42" fmla="*/ 214 w 779"/>
                <a:gd name="T43" fmla="*/ 1348 h 1394"/>
                <a:gd name="T44" fmla="*/ 252 w 779"/>
                <a:gd name="T45" fmla="*/ 1385 h 1394"/>
                <a:gd name="T46" fmla="*/ 313 w 779"/>
                <a:gd name="T47" fmla="*/ 1394 h 1394"/>
                <a:gd name="T48" fmla="*/ 295 w 779"/>
                <a:gd name="T49" fmla="*/ 1373 h 1394"/>
                <a:gd name="T50" fmla="*/ 247 w 779"/>
                <a:gd name="T51" fmla="*/ 1326 h 1394"/>
                <a:gd name="T52" fmla="*/ 183 w 779"/>
                <a:gd name="T53" fmla="*/ 1165 h 1394"/>
                <a:gd name="T54" fmla="*/ 244 w 779"/>
                <a:gd name="T55" fmla="*/ 1161 h 1394"/>
                <a:gd name="T56" fmla="*/ 267 w 779"/>
                <a:gd name="T57" fmla="*/ 1102 h 1394"/>
                <a:gd name="T58" fmla="*/ 307 w 779"/>
                <a:gd name="T59" fmla="*/ 1075 h 1394"/>
                <a:gd name="T60" fmla="*/ 273 w 779"/>
                <a:gd name="T61" fmla="*/ 992 h 1394"/>
                <a:gd name="T62" fmla="*/ 252 w 779"/>
                <a:gd name="T63" fmla="*/ 834 h 1394"/>
                <a:gd name="T64" fmla="*/ 290 w 779"/>
                <a:gd name="T65" fmla="*/ 825 h 1394"/>
                <a:gd name="T66" fmla="*/ 282 w 779"/>
                <a:gd name="T67" fmla="*/ 789 h 1394"/>
                <a:gd name="T68" fmla="*/ 352 w 779"/>
                <a:gd name="T69" fmla="*/ 732 h 1394"/>
                <a:gd name="T70" fmla="*/ 375 w 779"/>
                <a:gd name="T71" fmla="*/ 695 h 1394"/>
                <a:gd name="T72" fmla="*/ 477 w 779"/>
                <a:gd name="T73" fmla="*/ 607 h 1394"/>
                <a:gd name="T74" fmla="*/ 524 w 779"/>
                <a:gd name="T75" fmla="*/ 556 h 1394"/>
                <a:gd name="T76" fmla="*/ 561 w 779"/>
                <a:gd name="T77" fmla="*/ 474 h 1394"/>
                <a:gd name="T78" fmla="*/ 520 w 779"/>
                <a:gd name="T79" fmla="*/ 428 h 1394"/>
                <a:gd name="T80" fmla="*/ 516 w 779"/>
                <a:gd name="T81" fmla="*/ 338 h 1394"/>
                <a:gd name="T82" fmla="*/ 495 w 779"/>
                <a:gd name="T83" fmla="*/ 288 h 1394"/>
                <a:gd name="T84" fmla="*/ 527 w 779"/>
                <a:gd name="T85" fmla="*/ 233 h 1394"/>
                <a:gd name="T86" fmla="*/ 593 w 779"/>
                <a:gd name="T87" fmla="*/ 210 h 1394"/>
                <a:gd name="T88" fmla="*/ 624 w 779"/>
                <a:gd name="T89" fmla="*/ 167 h 1394"/>
                <a:gd name="T90" fmla="*/ 744 w 779"/>
                <a:gd name="T91" fmla="*/ 101 h 1394"/>
                <a:gd name="T92" fmla="*/ 779 w 779"/>
                <a:gd name="T93" fmla="*/ 83 h 1394"/>
                <a:gd name="T94" fmla="*/ 750 w 779"/>
                <a:gd name="T95" fmla="*/ 17 h 1394"/>
                <a:gd name="T96" fmla="*/ 716 w 779"/>
                <a:gd name="T97" fmla="*/ 13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79" h="1394">
                  <a:moveTo>
                    <a:pt x="716" y="13"/>
                  </a:moveTo>
                  <a:lnTo>
                    <a:pt x="716" y="13"/>
                  </a:lnTo>
                  <a:lnTo>
                    <a:pt x="680" y="25"/>
                  </a:lnTo>
                  <a:lnTo>
                    <a:pt x="662" y="27"/>
                  </a:lnTo>
                  <a:lnTo>
                    <a:pt x="670" y="70"/>
                  </a:lnTo>
                  <a:lnTo>
                    <a:pt x="642" y="103"/>
                  </a:lnTo>
                  <a:lnTo>
                    <a:pt x="621" y="103"/>
                  </a:lnTo>
                  <a:lnTo>
                    <a:pt x="590" y="79"/>
                  </a:lnTo>
                  <a:lnTo>
                    <a:pt x="531" y="97"/>
                  </a:lnTo>
                  <a:lnTo>
                    <a:pt x="495" y="139"/>
                  </a:lnTo>
                  <a:lnTo>
                    <a:pt x="479" y="184"/>
                  </a:lnTo>
                  <a:lnTo>
                    <a:pt x="444" y="239"/>
                  </a:lnTo>
                  <a:lnTo>
                    <a:pt x="432" y="269"/>
                  </a:lnTo>
                  <a:lnTo>
                    <a:pt x="443" y="328"/>
                  </a:lnTo>
                  <a:lnTo>
                    <a:pt x="469" y="388"/>
                  </a:lnTo>
                  <a:lnTo>
                    <a:pt x="471" y="429"/>
                  </a:lnTo>
                  <a:lnTo>
                    <a:pt x="480" y="454"/>
                  </a:lnTo>
                  <a:lnTo>
                    <a:pt x="455" y="477"/>
                  </a:lnTo>
                  <a:lnTo>
                    <a:pt x="406" y="491"/>
                  </a:lnTo>
                  <a:lnTo>
                    <a:pt x="378" y="529"/>
                  </a:lnTo>
                  <a:lnTo>
                    <a:pt x="354" y="579"/>
                  </a:lnTo>
                  <a:lnTo>
                    <a:pt x="305" y="641"/>
                  </a:lnTo>
                  <a:lnTo>
                    <a:pt x="285" y="689"/>
                  </a:lnTo>
                  <a:lnTo>
                    <a:pt x="192" y="750"/>
                  </a:lnTo>
                  <a:lnTo>
                    <a:pt x="166" y="811"/>
                  </a:lnTo>
                  <a:lnTo>
                    <a:pt x="140" y="794"/>
                  </a:lnTo>
                  <a:lnTo>
                    <a:pt x="121" y="767"/>
                  </a:lnTo>
                  <a:lnTo>
                    <a:pt x="61" y="740"/>
                  </a:lnTo>
                  <a:lnTo>
                    <a:pt x="25" y="736"/>
                  </a:lnTo>
                  <a:lnTo>
                    <a:pt x="0" y="763"/>
                  </a:lnTo>
                  <a:lnTo>
                    <a:pt x="13" y="782"/>
                  </a:lnTo>
                  <a:lnTo>
                    <a:pt x="47" y="816"/>
                  </a:lnTo>
                  <a:lnTo>
                    <a:pt x="83" y="887"/>
                  </a:lnTo>
                  <a:lnTo>
                    <a:pt x="154" y="916"/>
                  </a:lnTo>
                  <a:lnTo>
                    <a:pt x="179" y="953"/>
                  </a:lnTo>
                  <a:lnTo>
                    <a:pt x="197" y="1039"/>
                  </a:lnTo>
                  <a:lnTo>
                    <a:pt x="181" y="1099"/>
                  </a:lnTo>
                  <a:lnTo>
                    <a:pt x="161" y="1118"/>
                  </a:lnTo>
                  <a:lnTo>
                    <a:pt x="140" y="1116"/>
                  </a:lnTo>
                  <a:lnTo>
                    <a:pt x="123" y="1170"/>
                  </a:lnTo>
                  <a:lnTo>
                    <a:pt x="142" y="1249"/>
                  </a:lnTo>
                  <a:lnTo>
                    <a:pt x="173" y="1276"/>
                  </a:lnTo>
                  <a:lnTo>
                    <a:pt x="187" y="1323"/>
                  </a:lnTo>
                  <a:lnTo>
                    <a:pt x="214" y="1348"/>
                  </a:lnTo>
                  <a:lnTo>
                    <a:pt x="228" y="1394"/>
                  </a:lnTo>
                  <a:lnTo>
                    <a:pt x="252" y="1385"/>
                  </a:lnTo>
                  <a:lnTo>
                    <a:pt x="292" y="1389"/>
                  </a:lnTo>
                  <a:lnTo>
                    <a:pt x="313" y="1394"/>
                  </a:lnTo>
                  <a:lnTo>
                    <a:pt x="313" y="1383"/>
                  </a:lnTo>
                  <a:lnTo>
                    <a:pt x="295" y="1373"/>
                  </a:lnTo>
                  <a:lnTo>
                    <a:pt x="252" y="1360"/>
                  </a:lnTo>
                  <a:lnTo>
                    <a:pt x="247" y="1326"/>
                  </a:lnTo>
                  <a:lnTo>
                    <a:pt x="173" y="1226"/>
                  </a:lnTo>
                  <a:lnTo>
                    <a:pt x="183" y="1165"/>
                  </a:lnTo>
                  <a:lnTo>
                    <a:pt x="205" y="1156"/>
                  </a:lnTo>
                  <a:lnTo>
                    <a:pt x="244" y="1161"/>
                  </a:lnTo>
                  <a:lnTo>
                    <a:pt x="264" y="1142"/>
                  </a:lnTo>
                  <a:lnTo>
                    <a:pt x="267" y="1102"/>
                  </a:lnTo>
                  <a:lnTo>
                    <a:pt x="292" y="1087"/>
                  </a:lnTo>
                  <a:lnTo>
                    <a:pt x="307" y="1075"/>
                  </a:lnTo>
                  <a:lnTo>
                    <a:pt x="290" y="1005"/>
                  </a:lnTo>
                  <a:lnTo>
                    <a:pt x="273" y="992"/>
                  </a:lnTo>
                  <a:lnTo>
                    <a:pt x="234" y="878"/>
                  </a:lnTo>
                  <a:lnTo>
                    <a:pt x="252" y="834"/>
                  </a:lnTo>
                  <a:lnTo>
                    <a:pt x="285" y="835"/>
                  </a:lnTo>
                  <a:lnTo>
                    <a:pt x="290" y="825"/>
                  </a:lnTo>
                  <a:lnTo>
                    <a:pt x="270" y="811"/>
                  </a:lnTo>
                  <a:lnTo>
                    <a:pt x="282" y="789"/>
                  </a:lnTo>
                  <a:lnTo>
                    <a:pt x="319" y="769"/>
                  </a:lnTo>
                  <a:lnTo>
                    <a:pt x="352" y="732"/>
                  </a:lnTo>
                  <a:lnTo>
                    <a:pt x="376" y="726"/>
                  </a:lnTo>
                  <a:lnTo>
                    <a:pt x="375" y="695"/>
                  </a:lnTo>
                  <a:lnTo>
                    <a:pt x="444" y="644"/>
                  </a:lnTo>
                  <a:lnTo>
                    <a:pt x="477" y="607"/>
                  </a:lnTo>
                  <a:lnTo>
                    <a:pt x="480" y="583"/>
                  </a:lnTo>
                  <a:lnTo>
                    <a:pt x="524" y="556"/>
                  </a:lnTo>
                  <a:lnTo>
                    <a:pt x="552" y="523"/>
                  </a:lnTo>
                  <a:lnTo>
                    <a:pt x="561" y="474"/>
                  </a:lnTo>
                  <a:lnTo>
                    <a:pt x="546" y="442"/>
                  </a:lnTo>
                  <a:lnTo>
                    <a:pt x="520" y="428"/>
                  </a:lnTo>
                  <a:lnTo>
                    <a:pt x="524" y="391"/>
                  </a:lnTo>
                  <a:lnTo>
                    <a:pt x="516" y="338"/>
                  </a:lnTo>
                  <a:lnTo>
                    <a:pt x="494" y="304"/>
                  </a:lnTo>
                  <a:lnTo>
                    <a:pt x="495" y="288"/>
                  </a:lnTo>
                  <a:lnTo>
                    <a:pt x="524" y="260"/>
                  </a:lnTo>
                  <a:lnTo>
                    <a:pt x="527" y="233"/>
                  </a:lnTo>
                  <a:lnTo>
                    <a:pt x="569" y="229"/>
                  </a:lnTo>
                  <a:lnTo>
                    <a:pt x="593" y="210"/>
                  </a:lnTo>
                  <a:lnTo>
                    <a:pt x="614" y="185"/>
                  </a:lnTo>
                  <a:lnTo>
                    <a:pt x="624" y="167"/>
                  </a:lnTo>
                  <a:lnTo>
                    <a:pt x="671" y="132"/>
                  </a:lnTo>
                  <a:lnTo>
                    <a:pt x="744" y="101"/>
                  </a:lnTo>
                  <a:lnTo>
                    <a:pt x="764" y="97"/>
                  </a:lnTo>
                  <a:lnTo>
                    <a:pt x="779" y="83"/>
                  </a:lnTo>
                  <a:lnTo>
                    <a:pt x="771" y="41"/>
                  </a:lnTo>
                  <a:lnTo>
                    <a:pt x="750" y="17"/>
                  </a:lnTo>
                  <a:lnTo>
                    <a:pt x="726" y="0"/>
                  </a:lnTo>
                  <a:lnTo>
                    <a:pt x="716" y="13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4863" y="4358"/>
              <a:ext cx="334" cy="247"/>
            </a:xfrm>
            <a:custGeom>
              <a:avLst/>
              <a:gdLst>
                <a:gd name="T0" fmla="*/ 556 w 556"/>
                <a:gd name="T1" fmla="*/ 28 h 411"/>
                <a:gd name="T2" fmla="*/ 536 w 556"/>
                <a:gd name="T3" fmla="*/ 0 h 411"/>
                <a:gd name="T4" fmla="*/ 502 w 556"/>
                <a:gd name="T5" fmla="*/ 30 h 411"/>
                <a:gd name="T6" fmla="*/ 403 w 556"/>
                <a:gd name="T7" fmla="*/ 40 h 411"/>
                <a:gd name="T8" fmla="*/ 359 w 556"/>
                <a:gd name="T9" fmla="*/ 50 h 411"/>
                <a:gd name="T10" fmla="*/ 304 w 556"/>
                <a:gd name="T11" fmla="*/ 101 h 411"/>
                <a:gd name="T12" fmla="*/ 261 w 556"/>
                <a:gd name="T13" fmla="*/ 114 h 411"/>
                <a:gd name="T14" fmla="*/ 236 w 556"/>
                <a:gd name="T15" fmla="*/ 112 h 411"/>
                <a:gd name="T16" fmla="*/ 218 w 556"/>
                <a:gd name="T17" fmla="*/ 101 h 411"/>
                <a:gd name="T18" fmla="*/ 181 w 556"/>
                <a:gd name="T19" fmla="*/ 136 h 411"/>
                <a:gd name="T20" fmla="*/ 204 w 556"/>
                <a:gd name="T21" fmla="*/ 151 h 411"/>
                <a:gd name="T22" fmla="*/ 204 w 556"/>
                <a:gd name="T23" fmla="*/ 190 h 411"/>
                <a:gd name="T24" fmla="*/ 189 w 556"/>
                <a:gd name="T25" fmla="*/ 228 h 411"/>
                <a:gd name="T26" fmla="*/ 200 w 556"/>
                <a:gd name="T27" fmla="*/ 250 h 411"/>
                <a:gd name="T28" fmla="*/ 185 w 556"/>
                <a:gd name="T29" fmla="*/ 262 h 411"/>
                <a:gd name="T30" fmla="*/ 171 w 556"/>
                <a:gd name="T31" fmla="*/ 285 h 411"/>
                <a:gd name="T32" fmla="*/ 148 w 556"/>
                <a:gd name="T33" fmla="*/ 326 h 411"/>
                <a:gd name="T34" fmla="*/ 122 w 556"/>
                <a:gd name="T35" fmla="*/ 352 h 411"/>
                <a:gd name="T36" fmla="*/ 100 w 556"/>
                <a:gd name="T37" fmla="*/ 340 h 411"/>
                <a:gd name="T38" fmla="*/ 80 w 556"/>
                <a:gd name="T39" fmla="*/ 313 h 411"/>
                <a:gd name="T40" fmla="*/ 91 w 556"/>
                <a:gd name="T41" fmla="*/ 260 h 411"/>
                <a:gd name="T42" fmla="*/ 80 w 556"/>
                <a:gd name="T43" fmla="*/ 207 h 411"/>
                <a:gd name="T44" fmla="*/ 86 w 556"/>
                <a:gd name="T45" fmla="*/ 189 h 411"/>
                <a:gd name="T46" fmla="*/ 107 w 556"/>
                <a:gd name="T47" fmla="*/ 146 h 411"/>
                <a:gd name="T48" fmla="*/ 98 w 556"/>
                <a:gd name="T49" fmla="*/ 133 h 411"/>
                <a:gd name="T50" fmla="*/ 69 w 556"/>
                <a:gd name="T51" fmla="*/ 156 h 411"/>
                <a:gd name="T52" fmla="*/ 72 w 556"/>
                <a:gd name="T53" fmla="*/ 192 h 411"/>
                <a:gd name="T54" fmla="*/ 51 w 556"/>
                <a:gd name="T55" fmla="*/ 207 h 411"/>
                <a:gd name="T56" fmla="*/ 60 w 556"/>
                <a:gd name="T57" fmla="*/ 229 h 411"/>
                <a:gd name="T58" fmla="*/ 40 w 556"/>
                <a:gd name="T59" fmla="*/ 243 h 411"/>
                <a:gd name="T60" fmla="*/ 21 w 556"/>
                <a:gd name="T61" fmla="*/ 225 h 411"/>
                <a:gd name="T62" fmla="*/ 22 w 556"/>
                <a:gd name="T63" fmla="*/ 207 h 411"/>
                <a:gd name="T64" fmla="*/ 5 w 556"/>
                <a:gd name="T65" fmla="*/ 212 h 411"/>
                <a:gd name="T66" fmla="*/ 2 w 556"/>
                <a:gd name="T67" fmla="*/ 232 h 411"/>
                <a:gd name="T68" fmla="*/ 30 w 556"/>
                <a:gd name="T69" fmla="*/ 251 h 411"/>
                <a:gd name="T70" fmla="*/ 62 w 556"/>
                <a:gd name="T71" fmla="*/ 254 h 411"/>
                <a:gd name="T72" fmla="*/ 65 w 556"/>
                <a:gd name="T73" fmla="*/ 273 h 411"/>
                <a:gd name="T74" fmla="*/ 72 w 556"/>
                <a:gd name="T75" fmla="*/ 291 h 411"/>
                <a:gd name="T76" fmla="*/ 60 w 556"/>
                <a:gd name="T77" fmla="*/ 312 h 411"/>
                <a:gd name="T78" fmla="*/ 69 w 556"/>
                <a:gd name="T79" fmla="*/ 350 h 411"/>
                <a:gd name="T80" fmla="*/ 88 w 556"/>
                <a:gd name="T81" fmla="*/ 378 h 411"/>
                <a:gd name="T82" fmla="*/ 95 w 556"/>
                <a:gd name="T83" fmla="*/ 411 h 411"/>
                <a:gd name="T84" fmla="*/ 138 w 556"/>
                <a:gd name="T85" fmla="*/ 368 h 411"/>
                <a:gd name="T86" fmla="*/ 185 w 556"/>
                <a:gd name="T87" fmla="*/ 308 h 411"/>
                <a:gd name="T88" fmla="*/ 233 w 556"/>
                <a:gd name="T89" fmla="*/ 340 h 411"/>
                <a:gd name="T90" fmla="*/ 241 w 556"/>
                <a:gd name="T91" fmla="*/ 396 h 411"/>
                <a:gd name="T92" fmla="*/ 256 w 556"/>
                <a:gd name="T93" fmla="*/ 397 h 411"/>
                <a:gd name="T94" fmla="*/ 247 w 556"/>
                <a:gd name="T95" fmla="*/ 332 h 411"/>
                <a:gd name="T96" fmla="*/ 218 w 556"/>
                <a:gd name="T97" fmla="*/ 296 h 411"/>
                <a:gd name="T98" fmla="*/ 215 w 556"/>
                <a:gd name="T99" fmla="*/ 264 h 411"/>
                <a:gd name="T100" fmla="*/ 211 w 556"/>
                <a:gd name="T101" fmla="*/ 250 h 411"/>
                <a:gd name="T102" fmla="*/ 226 w 556"/>
                <a:gd name="T103" fmla="*/ 226 h 411"/>
                <a:gd name="T104" fmla="*/ 230 w 556"/>
                <a:gd name="T105" fmla="*/ 203 h 411"/>
                <a:gd name="T106" fmla="*/ 239 w 556"/>
                <a:gd name="T107" fmla="*/ 177 h 411"/>
                <a:gd name="T108" fmla="*/ 261 w 556"/>
                <a:gd name="T109" fmla="*/ 150 h 411"/>
                <a:gd name="T110" fmla="*/ 317 w 556"/>
                <a:gd name="T111" fmla="*/ 120 h 411"/>
                <a:gd name="T112" fmla="*/ 371 w 556"/>
                <a:gd name="T113" fmla="*/ 84 h 411"/>
                <a:gd name="T114" fmla="*/ 467 w 556"/>
                <a:gd name="T115" fmla="*/ 86 h 411"/>
                <a:gd name="T116" fmla="*/ 556 w 556"/>
                <a:gd name="T117" fmla="*/ 2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6" h="411">
                  <a:moveTo>
                    <a:pt x="556" y="28"/>
                  </a:moveTo>
                  <a:lnTo>
                    <a:pt x="556" y="28"/>
                  </a:lnTo>
                  <a:lnTo>
                    <a:pt x="551" y="11"/>
                  </a:lnTo>
                  <a:lnTo>
                    <a:pt x="536" y="0"/>
                  </a:lnTo>
                  <a:lnTo>
                    <a:pt x="508" y="19"/>
                  </a:lnTo>
                  <a:lnTo>
                    <a:pt x="502" y="30"/>
                  </a:lnTo>
                  <a:lnTo>
                    <a:pt x="480" y="38"/>
                  </a:lnTo>
                  <a:lnTo>
                    <a:pt x="403" y="40"/>
                  </a:lnTo>
                  <a:lnTo>
                    <a:pt x="393" y="37"/>
                  </a:lnTo>
                  <a:lnTo>
                    <a:pt x="359" y="50"/>
                  </a:lnTo>
                  <a:lnTo>
                    <a:pt x="320" y="79"/>
                  </a:lnTo>
                  <a:lnTo>
                    <a:pt x="304" y="101"/>
                  </a:lnTo>
                  <a:lnTo>
                    <a:pt x="280" y="102"/>
                  </a:lnTo>
                  <a:lnTo>
                    <a:pt x="261" y="114"/>
                  </a:lnTo>
                  <a:lnTo>
                    <a:pt x="244" y="117"/>
                  </a:lnTo>
                  <a:lnTo>
                    <a:pt x="236" y="112"/>
                  </a:lnTo>
                  <a:lnTo>
                    <a:pt x="228" y="101"/>
                  </a:lnTo>
                  <a:lnTo>
                    <a:pt x="218" y="101"/>
                  </a:lnTo>
                  <a:lnTo>
                    <a:pt x="192" y="107"/>
                  </a:lnTo>
                  <a:lnTo>
                    <a:pt x="181" y="136"/>
                  </a:lnTo>
                  <a:lnTo>
                    <a:pt x="197" y="145"/>
                  </a:lnTo>
                  <a:lnTo>
                    <a:pt x="204" y="151"/>
                  </a:lnTo>
                  <a:lnTo>
                    <a:pt x="207" y="180"/>
                  </a:lnTo>
                  <a:lnTo>
                    <a:pt x="204" y="190"/>
                  </a:lnTo>
                  <a:lnTo>
                    <a:pt x="192" y="209"/>
                  </a:lnTo>
                  <a:lnTo>
                    <a:pt x="189" y="228"/>
                  </a:lnTo>
                  <a:lnTo>
                    <a:pt x="190" y="247"/>
                  </a:lnTo>
                  <a:lnTo>
                    <a:pt x="200" y="250"/>
                  </a:lnTo>
                  <a:lnTo>
                    <a:pt x="196" y="261"/>
                  </a:lnTo>
                  <a:lnTo>
                    <a:pt x="185" y="262"/>
                  </a:lnTo>
                  <a:lnTo>
                    <a:pt x="175" y="268"/>
                  </a:lnTo>
                  <a:lnTo>
                    <a:pt x="171" y="285"/>
                  </a:lnTo>
                  <a:lnTo>
                    <a:pt x="164" y="302"/>
                  </a:lnTo>
                  <a:lnTo>
                    <a:pt x="148" y="326"/>
                  </a:lnTo>
                  <a:lnTo>
                    <a:pt x="132" y="343"/>
                  </a:lnTo>
                  <a:lnTo>
                    <a:pt x="122" y="352"/>
                  </a:lnTo>
                  <a:lnTo>
                    <a:pt x="113" y="354"/>
                  </a:lnTo>
                  <a:lnTo>
                    <a:pt x="100" y="340"/>
                  </a:lnTo>
                  <a:lnTo>
                    <a:pt x="81" y="323"/>
                  </a:lnTo>
                  <a:lnTo>
                    <a:pt x="80" y="313"/>
                  </a:lnTo>
                  <a:lnTo>
                    <a:pt x="92" y="276"/>
                  </a:lnTo>
                  <a:lnTo>
                    <a:pt x="91" y="260"/>
                  </a:lnTo>
                  <a:lnTo>
                    <a:pt x="80" y="213"/>
                  </a:lnTo>
                  <a:lnTo>
                    <a:pt x="80" y="207"/>
                  </a:lnTo>
                  <a:lnTo>
                    <a:pt x="84" y="198"/>
                  </a:lnTo>
                  <a:lnTo>
                    <a:pt x="86" y="189"/>
                  </a:lnTo>
                  <a:lnTo>
                    <a:pt x="107" y="150"/>
                  </a:lnTo>
                  <a:lnTo>
                    <a:pt x="107" y="146"/>
                  </a:lnTo>
                  <a:lnTo>
                    <a:pt x="105" y="137"/>
                  </a:lnTo>
                  <a:lnTo>
                    <a:pt x="98" y="133"/>
                  </a:lnTo>
                  <a:lnTo>
                    <a:pt x="80" y="141"/>
                  </a:lnTo>
                  <a:lnTo>
                    <a:pt x="69" y="156"/>
                  </a:lnTo>
                  <a:lnTo>
                    <a:pt x="72" y="177"/>
                  </a:lnTo>
                  <a:lnTo>
                    <a:pt x="72" y="192"/>
                  </a:lnTo>
                  <a:lnTo>
                    <a:pt x="67" y="201"/>
                  </a:lnTo>
                  <a:lnTo>
                    <a:pt x="51" y="207"/>
                  </a:lnTo>
                  <a:lnTo>
                    <a:pt x="51" y="214"/>
                  </a:lnTo>
                  <a:lnTo>
                    <a:pt x="60" y="229"/>
                  </a:lnTo>
                  <a:lnTo>
                    <a:pt x="58" y="237"/>
                  </a:lnTo>
                  <a:lnTo>
                    <a:pt x="40" y="243"/>
                  </a:lnTo>
                  <a:lnTo>
                    <a:pt x="21" y="237"/>
                  </a:lnTo>
                  <a:lnTo>
                    <a:pt x="21" y="225"/>
                  </a:lnTo>
                  <a:lnTo>
                    <a:pt x="28" y="217"/>
                  </a:lnTo>
                  <a:lnTo>
                    <a:pt x="22" y="207"/>
                  </a:lnTo>
                  <a:lnTo>
                    <a:pt x="18" y="205"/>
                  </a:lnTo>
                  <a:lnTo>
                    <a:pt x="5" y="212"/>
                  </a:lnTo>
                  <a:lnTo>
                    <a:pt x="0" y="222"/>
                  </a:lnTo>
                  <a:lnTo>
                    <a:pt x="2" y="232"/>
                  </a:lnTo>
                  <a:lnTo>
                    <a:pt x="16" y="246"/>
                  </a:lnTo>
                  <a:lnTo>
                    <a:pt x="30" y="251"/>
                  </a:lnTo>
                  <a:lnTo>
                    <a:pt x="35" y="258"/>
                  </a:lnTo>
                  <a:lnTo>
                    <a:pt x="62" y="254"/>
                  </a:lnTo>
                  <a:lnTo>
                    <a:pt x="66" y="257"/>
                  </a:lnTo>
                  <a:lnTo>
                    <a:pt x="65" y="273"/>
                  </a:lnTo>
                  <a:lnTo>
                    <a:pt x="72" y="281"/>
                  </a:lnTo>
                  <a:lnTo>
                    <a:pt x="72" y="291"/>
                  </a:lnTo>
                  <a:lnTo>
                    <a:pt x="67" y="297"/>
                  </a:lnTo>
                  <a:lnTo>
                    <a:pt x="60" y="312"/>
                  </a:lnTo>
                  <a:lnTo>
                    <a:pt x="64" y="334"/>
                  </a:lnTo>
                  <a:lnTo>
                    <a:pt x="69" y="350"/>
                  </a:lnTo>
                  <a:lnTo>
                    <a:pt x="88" y="364"/>
                  </a:lnTo>
                  <a:lnTo>
                    <a:pt x="88" y="378"/>
                  </a:lnTo>
                  <a:lnTo>
                    <a:pt x="82" y="401"/>
                  </a:lnTo>
                  <a:lnTo>
                    <a:pt x="95" y="411"/>
                  </a:lnTo>
                  <a:lnTo>
                    <a:pt x="110" y="384"/>
                  </a:lnTo>
                  <a:lnTo>
                    <a:pt x="138" y="368"/>
                  </a:lnTo>
                  <a:lnTo>
                    <a:pt x="167" y="325"/>
                  </a:lnTo>
                  <a:lnTo>
                    <a:pt x="185" y="308"/>
                  </a:lnTo>
                  <a:lnTo>
                    <a:pt x="192" y="308"/>
                  </a:lnTo>
                  <a:lnTo>
                    <a:pt x="233" y="340"/>
                  </a:lnTo>
                  <a:lnTo>
                    <a:pt x="238" y="355"/>
                  </a:lnTo>
                  <a:lnTo>
                    <a:pt x="241" y="396"/>
                  </a:lnTo>
                  <a:lnTo>
                    <a:pt x="250" y="403"/>
                  </a:lnTo>
                  <a:lnTo>
                    <a:pt x="256" y="397"/>
                  </a:lnTo>
                  <a:lnTo>
                    <a:pt x="261" y="360"/>
                  </a:lnTo>
                  <a:lnTo>
                    <a:pt x="247" y="332"/>
                  </a:lnTo>
                  <a:lnTo>
                    <a:pt x="228" y="317"/>
                  </a:lnTo>
                  <a:lnTo>
                    <a:pt x="218" y="296"/>
                  </a:lnTo>
                  <a:lnTo>
                    <a:pt x="220" y="273"/>
                  </a:lnTo>
                  <a:lnTo>
                    <a:pt x="215" y="264"/>
                  </a:lnTo>
                  <a:lnTo>
                    <a:pt x="209" y="261"/>
                  </a:lnTo>
                  <a:lnTo>
                    <a:pt x="211" y="250"/>
                  </a:lnTo>
                  <a:lnTo>
                    <a:pt x="221" y="251"/>
                  </a:lnTo>
                  <a:lnTo>
                    <a:pt x="226" y="226"/>
                  </a:lnTo>
                  <a:lnTo>
                    <a:pt x="230" y="212"/>
                  </a:lnTo>
                  <a:lnTo>
                    <a:pt x="230" y="203"/>
                  </a:lnTo>
                  <a:lnTo>
                    <a:pt x="240" y="192"/>
                  </a:lnTo>
                  <a:lnTo>
                    <a:pt x="239" y="177"/>
                  </a:lnTo>
                  <a:lnTo>
                    <a:pt x="247" y="166"/>
                  </a:lnTo>
                  <a:lnTo>
                    <a:pt x="261" y="150"/>
                  </a:lnTo>
                  <a:lnTo>
                    <a:pt x="309" y="131"/>
                  </a:lnTo>
                  <a:lnTo>
                    <a:pt x="317" y="120"/>
                  </a:lnTo>
                  <a:lnTo>
                    <a:pt x="346" y="110"/>
                  </a:lnTo>
                  <a:lnTo>
                    <a:pt x="371" y="84"/>
                  </a:lnTo>
                  <a:lnTo>
                    <a:pt x="384" y="75"/>
                  </a:lnTo>
                  <a:lnTo>
                    <a:pt x="467" y="86"/>
                  </a:lnTo>
                  <a:lnTo>
                    <a:pt x="490" y="85"/>
                  </a:lnTo>
                  <a:lnTo>
                    <a:pt x="556" y="28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3997" y="2033"/>
              <a:ext cx="44" cy="134"/>
            </a:xfrm>
            <a:custGeom>
              <a:avLst/>
              <a:gdLst>
                <a:gd name="T0" fmla="*/ 7 w 74"/>
                <a:gd name="T1" fmla="*/ 2 h 223"/>
                <a:gd name="T2" fmla="*/ 7 w 74"/>
                <a:gd name="T3" fmla="*/ 2 h 223"/>
                <a:gd name="T4" fmla="*/ 4 w 74"/>
                <a:gd name="T5" fmla="*/ 11 h 223"/>
                <a:gd name="T6" fmla="*/ 0 w 74"/>
                <a:gd name="T7" fmla="*/ 32 h 223"/>
                <a:gd name="T8" fmla="*/ 17 w 74"/>
                <a:gd name="T9" fmla="*/ 124 h 223"/>
                <a:gd name="T10" fmla="*/ 46 w 74"/>
                <a:gd name="T11" fmla="*/ 204 h 223"/>
                <a:gd name="T12" fmla="*/ 56 w 74"/>
                <a:gd name="T13" fmla="*/ 223 h 223"/>
                <a:gd name="T14" fmla="*/ 62 w 74"/>
                <a:gd name="T15" fmla="*/ 223 h 223"/>
                <a:gd name="T16" fmla="*/ 67 w 74"/>
                <a:gd name="T17" fmla="*/ 211 h 223"/>
                <a:gd name="T18" fmla="*/ 61 w 74"/>
                <a:gd name="T19" fmla="*/ 204 h 223"/>
                <a:gd name="T20" fmla="*/ 74 w 74"/>
                <a:gd name="T21" fmla="*/ 175 h 223"/>
                <a:gd name="T22" fmla="*/ 72 w 74"/>
                <a:gd name="T23" fmla="*/ 164 h 223"/>
                <a:gd name="T24" fmla="*/ 62 w 74"/>
                <a:gd name="T25" fmla="*/ 141 h 223"/>
                <a:gd name="T26" fmla="*/ 62 w 74"/>
                <a:gd name="T27" fmla="*/ 127 h 223"/>
                <a:gd name="T28" fmla="*/ 37 w 74"/>
                <a:gd name="T29" fmla="*/ 31 h 223"/>
                <a:gd name="T30" fmla="*/ 33 w 74"/>
                <a:gd name="T31" fmla="*/ 21 h 223"/>
                <a:gd name="T32" fmla="*/ 21 w 74"/>
                <a:gd name="T33" fmla="*/ 6 h 223"/>
                <a:gd name="T34" fmla="*/ 13 w 74"/>
                <a:gd name="T35" fmla="*/ 0 h 223"/>
                <a:gd name="T36" fmla="*/ 7 w 74"/>
                <a:gd name="T37" fmla="*/ 2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223">
                  <a:moveTo>
                    <a:pt x="7" y="2"/>
                  </a:moveTo>
                  <a:lnTo>
                    <a:pt x="7" y="2"/>
                  </a:lnTo>
                  <a:lnTo>
                    <a:pt x="4" y="11"/>
                  </a:lnTo>
                  <a:lnTo>
                    <a:pt x="0" y="32"/>
                  </a:lnTo>
                  <a:lnTo>
                    <a:pt x="17" y="124"/>
                  </a:lnTo>
                  <a:lnTo>
                    <a:pt x="46" y="204"/>
                  </a:lnTo>
                  <a:lnTo>
                    <a:pt x="56" y="223"/>
                  </a:lnTo>
                  <a:lnTo>
                    <a:pt x="62" y="223"/>
                  </a:lnTo>
                  <a:lnTo>
                    <a:pt x="67" y="211"/>
                  </a:lnTo>
                  <a:lnTo>
                    <a:pt x="61" y="204"/>
                  </a:lnTo>
                  <a:lnTo>
                    <a:pt x="74" y="175"/>
                  </a:lnTo>
                  <a:lnTo>
                    <a:pt x="72" y="164"/>
                  </a:lnTo>
                  <a:lnTo>
                    <a:pt x="62" y="141"/>
                  </a:lnTo>
                  <a:lnTo>
                    <a:pt x="62" y="127"/>
                  </a:lnTo>
                  <a:lnTo>
                    <a:pt x="37" y="31"/>
                  </a:lnTo>
                  <a:lnTo>
                    <a:pt x="33" y="21"/>
                  </a:lnTo>
                  <a:lnTo>
                    <a:pt x="21" y="6"/>
                  </a:lnTo>
                  <a:lnTo>
                    <a:pt x="13" y="0"/>
                  </a:lnTo>
                  <a:lnTo>
                    <a:pt x="7" y="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4559" y="1927"/>
              <a:ext cx="70" cy="95"/>
            </a:xfrm>
            <a:custGeom>
              <a:avLst/>
              <a:gdLst>
                <a:gd name="T0" fmla="*/ 82 w 116"/>
                <a:gd name="T1" fmla="*/ 98 h 158"/>
                <a:gd name="T2" fmla="*/ 82 w 116"/>
                <a:gd name="T3" fmla="*/ 98 h 158"/>
                <a:gd name="T4" fmla="*/ 75 w 116"/>
                <a:gd name="T5" fmla="*/ 62 h 158"/>
                <a:gd name="T6" fmla="*/ 59 w 116"/>
                <a:gd name="T7" fmla="*/ 34 h 158"/>
                <a:gd name="T8" fmla="*/ 24 w 116"/>
                <a:gd name="T9" fmla="*/ 0 h 158"/>
                <a:gd name="T10" fmla="*/ 6 w 116"/>
                <a:gd name="T11" fmla="*/ 2 h 158"/>
                <a:gd name="T12" fmla="*/ 0 w 116"/>
                <a:gd name="T13" fmla="*/ 19 h 158"/>
                <a:gd name="T14" fmla="*/ 1 w 116"/>
                <a:gd name="T15" fmla="*/ 34 h 158"/>
                <a:gd name="T16" fmla="*/ 10 w 116"/>
                <a:gd name="T17" fmla="*/ 48 h 158"/>
                <a:gd name="T18" fmla="*/ 34 w 116"/>
                <a:gd name="T19" fmla="*/ 79 h 158"/>
                <a:gd name="T20" fmla="*/ 48 w 116"/>
                <a:gd name="T21" fmla="*/ 84 h 158"/>
                <a:gd name="T22" fmla="*/ 74 w 116"/>
                <a:gd name="T23" fmla="*/ 130 h 158"/>
                <a:gd name="T24" fmla="*/ 83 w 116"/>
                <a:gd name="T25" fmla="*/ 158 h 158"/>
                <a:gd name="T26" fmla="*/ 94 w 116"/>
                <a:gd name="T27" fmla="*/ 157 h 158"/>
                <a:gd name="T28" fmla="*/ 100 w 116"/>
                <a:gd name="T29" fmla="*/ 143 h 158"/>
                <a:gd name="T30" fmla="*/ 114 w 116"/>
                <a:gd name="T31" fmla="*/ 140 h 158"/>
                <a:gd name="T32" fmla="*/ 116 w 116"/>
                <a:gd name="T33" fmla="*/ 121 h 158"/>
                <a:gd name="T34" fmla="*/ 95 w 116"/>
                <a:gd name="T35" fmla="*/ 111 h 158"/>
                <a:gd name="T36" fmla="*/ 82 w 116"/>
                <a:gd name="T37" fmla="*/ 9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6" h="158">
                  <a:moveTo>
                    <a:pt x="82" y="98"/>
                  </a:moveTo>
                  <a:lnTo>
                    <a:pt x="82" y="98"/>
                  </a:lnTo>
                  <a:lnTo>
                    <a:pt x="75" y="62"/>
                  </a:lnTo>
                  <a:lnTo>
                    <a:pt x="59" y="34"/>
                  </a:lnTo>
                  <a:lnTo>
                    <a:pt x="24" y="0"/>
                  </a:lnTo>
                  <a:lnTo>
                    <a:pt x="6" y="2"/>
                  </a:lnTo>
                  <a:lnTo>
                    <a:pt x="0" y="19"/>
                  </a:lnTo>
                  <a:lnTo>
                    <a:pt x="1" y="34"/>
                  </a:lnTo>
                  <a:lnTo>
                    <a:pt x="10" y="48"/>
                  </a:lnTo>
                  <a:lnTo>
                    <a:pt x="34" y="79"/>
                  </a:lnTo>
                  <a:lnTo>
                    <a:pt x="48" y="84"/>
                  </a:lnTo>
                  <a:lnTo>
                    <a:pt x="74" y="130"/>
                  </a:lnTo>
                  <a:lnTo>
                    <a:pt x="83" y="158"/>
                  </a:lnTo>
                  <a:lnTo>
                    <a:pt x="94" y="157"/>
                  </a:lnTo>
                  <a:lnTo>
                    <a:pt x="100" y="143"/>
                  </a:lnTo>
                  <a:lnTo>
                    <a:pt x="114" y="140"/>
                  </a:lnTo>
                  <a:lnTo>
                    <a:pt x="116" y="121"/>
                  </a:lnTo>
                  <a:lnTo>
                    <a:pt x="95" y="111"/>
                  </a:lnTo>
                  <a:lnTo>
                    <a:pt x="82" y="98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4701" y="1941"/>
              <a:ext cx="34" cy="44"/>
            </a:xfrm>
            <a:custGeom>
              <a:avLst/>
              <a:gdLst>
                <a:gd name="T0" fmla="*/ 28 w 56"/>
                <a:gd name="T1" fmla="*/ 0 h 72"/>
                <a:gd name="T2" fmla="*/ 28 w 56"/>
                <a:gd name="T3" fmla="*/ 0 h 72"/>
                <a:gd name="T4" fmla="*/ 0 w 56"/>
                <a:gd name="T5" fmla="*/ 15 h 72"/>
                <a:gd name="T6" fmla="*/ 21 w 56"/>
                <a:gd name="T7" fmla="*/ 72 h 72"/>
                <a:gd name="T8" fmla="*/ 49 w 56"/>
                <a:gd name="T9" fmla="*/ 68 h 72"/>
                <a:gd name="T10" fmla="*/ 56 w 56"/>
                <a:gd name="T11" fmla="*/ 53 h 72"/>
                <a:gd name="T12" fmla="*/ 28 w 56"/>
                <a:gd name="T13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72">
                  <a:moveTo>
                    <a:pt x="28" y="0"/>
                  </a:moveTo>
                  <a:lnTo>
                    <a:pt x="28" y="0"/>
                  </a:lnTo>
                  <a:lnTo>
                    <a:pt x="0" y="15"/>
                  </a:lnTo>
                  <a:lnTo>
                    <a:pt x="21" y="72"/>
                  </a:lnTo>
                  <a:lnTo>
                    <a:pt x="49" y="68"/>
                  </a:lnTo>
                  <a:lnTo>
                    <a:pt x="56" y="5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2854" y="2664"/>
              <a:ext cx="111" cy="28"/>
            </a:xfrm>
            <a:custGeom>
              <a:avLst/>
              <a:gdLst>
                <a:gd name="T0" fmla="*/ 136 w 185"/>
                <a:gd name="T1" fmla="*/ 37 h 47"/>
                <a:gd name="T2" fmla="*/ 136 w 185"/>
                <a:gd name="T3" fmla="*/ 37 h 47"/>
                <a:gd name="T4" fmla="*/ 84 w 185"/>
                <a:gd name="T5" fmla="*/ 19 h 47"/>
                <a:gd name="T6" fmla="*/ 59 w 185"/>
                <a:gd name="T7" fmla="*/ 26 h 47"/>
                <a:gd name="T8" fmla="*/ 27 w 185"/>
                <a:gd name="T9" fmla="*/ 0 h 47"/>
                <a:gd name="T10" fmla="*/ 0 w 185"/>
                <a:gd name="T11" fmla="*/ 31 h 47"/>
                <a:gd name="T12" fmla="*/ 17 w 185"/>
                <a:gd name="T13" fmla="*/ 39 h 47"/>
                <a:gd name="T14" fmla="*/ 31 w 185"/>
                <a:gd name="T15" fmla="*/ 28 h 47"/>
                <a:gd name="T16" fmla="*/ 59 w 185"/>
                <a:gd name="T17" fmla="*/ 42 h 47"/>
                <a:gd name="T18" fmla="*/ 77 w 185"/>
                <a:gd name="T19" fmla="*/ 31 h 47"/>
                <a:gd name="T20" fmla="*/ 93 w 185"/>
                <a:gd name="T21" fmla="*/ 42 h 47"/>
                <a:gd name="T22" fmla="*/ 141 w 185"/>
                <a:gd name="T23" fmla="*/ 47 h 47"/>
                <a:gd name="T24" fmla="*/ 185 w 185"/>
                <a:gd name="T25" fmla="*/ 28 h 47"/>
                <a:gd name="T26" fmla="*/ 151 w 185"/>
                <a:gd name="T27" fmla="*/ 21 h 47"/>
                <a:gd name="T28" fmla="*/ 136 w 185"/>
                <a:gd name="T2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" h="47">
                  <a:moveTo>
                    <a:pt x="136" y="37"/>
                  </a:moveTo>
                  <a:lnTo>
                    <a:pt x="136" y="37"/>
                  </a:lnTo>
                  <a:lnTo>
                    <a:pt x="84" y="19"/>
                  </a:lnTo>
                  <a:lnTo>
                    <a:pt x="59" y="26"/>
                  </a:lnTo>
                  <a:lnTo>
                    <a:pt x="27" y="0"/>
                  </a:lnTo>
                  <a:lnTo>
                    <a:pt x="0" y="31"/>
                  </a:lnTo>
                  <a:lnTo>
                    <a:pt x="17" y="39"/>
                  </a:lnTo>
                  <a:lnTo>
                    <a:pt x="31" y="28"/>
                  </a:lnTo>
                  <a:lnTo>
                    <a:pt x="59" y="42"/>
                  </a:lnTo>
                  <a:lnTo>
                    <a:pt x="77" y="31"/>
                  </a:lnTo>
                  <a:lnTo>
                    <a:pt x="93" y="42"/>
                  </a:lnTo>
                  <a:lnTo>
                    <a:pt x="141" y="47"/>
                  </a:lnTo>
                  <a:lnTo>
                    <a:pt x="185" y="28"/>
                  </a:lnTo>
                  <a:lnTo>
                    <a:pt x="151" y="21"/>
                  </a:lnTo>
                  <a:lnTo>
                    <a:pt x="136" y="37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3292" y="3084"/>
              <a:ext cx="251" cy="164"/>
            </a:xfrm>
            <a:custGeom>
              <a:avLst/>
              <a:gdLst>
                <a:gd name="T0" fmla="*/ 103 w 418"/>
                <a:gd name="T1" fmla="*/ 61 h 274"/>
                <a:gd name="T2" fmla="*/ 103 w 418"/>
                <a:gd name="T3" fmla="*/ 61 h 274"/>
                <a:gd name="T4" fmla="*/ 87 w 418"/>
                <a:gd name="T5" fmla="*/ 57 h 274"/>
                <a:gd name="T6" fmla="*/ 63 w 418"/>
                <a:gd name="T7" fmla="*/ 39 h 274"/>
                <a:gd name="T8" fmla="*/ 41 w 418"/>
                <a:gd name="T9" fmla="*/ 14 h 274"/>
                <a:gd name="T10" fmla="*/ 22 w 418"/>
                <a:gd name="T11" fmla="*/ 0 h 274"/>
                <a:gd name="T12" fmla="*/ 5 w 418"/>
                <a:gd name="T13" fmla="*/ 12 h 274"/>
                <a:gd name="T14" fmla="*/ 9 w 418"/>
                <a:gd name="T15" fmla="*/ 19 h 274"/>
                <a:gd name="T16" fmla="*/ 1 w 418"/>
                <a:gd name="T17" fmla="*/ 45 h 274"/>
                <a:gd name="T18" fmla="*/ 0 w 418"/>
                <a:gd name="T19" fmla="*/ 73 h 274"/>
                <a:gd name="T20" fmla="*/ 12 w 418"/>
                <a:gd name="T21" fmla="*/ 80 h 274"/>
                <a:gd name="T22" fmla="*/ 21 w 418"/>
                <a:gd name="T23" fmla="*/ 79 h 274"/>
                <a:gd name="T24" fmla="*/ 31 w 418"/>
                <a:gd name="T25" fmla="*/ 90 h 274"/>
                <a:gd name="T26" fmla="*/ 31 w 418"/>
                <a:gd name="T27" fmla="*/ 104 h 274"/>
                <a:gd name="T28" fmla="*/ 64 w 418"/>
                <a:gd name="T29" fmla="*/ 131 h 274"/>
                <a:gd name="T30" fmla="*/ 72 w 418"/>
                <a:gd name="T31" fmla="*/ 147 h 274"/>
                <a:gd name="T32" fmla="*/ 86 w 418"/>
                <a:gd name="T33" fmla="*/ 155 h 274"/>
                <a:gd name="T34" fmla="*/ 108 w 418"/>
                <a:gd name="T35" fmla="*/ 156 h 274"/>
                <a:gd name="T36" fmla="*/ 125 w 418"/>
                <a:gd name="T37" fmla="*/ 164 h 274"/>
                <a:gd name="T38" fmla="*/ 135 w 418"/>
                <a:gd name="T39" fmla="*/ 181 h 274"/>
                <a:gd name="T40" fmla="*/ 150 w 418"/>
                <a:gd name="T41" fmla="*/ 188 h 274"/>
                <a:gd name="T42" fmla="*/ 159 w 418"/>
                <a:gd name="T43" fmla="*/ 199 h 274"/>
                <a:gd name="T44" fmla="*/ 156 w 418"/>
                <a:gd name="T45" fmla="*/ 220 h 274"/>
                <a:gd name="T46" fmla="*/ 202 w 418"/>
                <a:gd name="T47" fmla="*/ 242 h 274"/>
                <a:gd name="T48" fmla="*/ 238 w 418"/>
                <a:gd name="T49" fmla="*/ 253 h 274"/>
                <a:gd name="T50" fmla="*/ 259 w 418"/>
                <a:gd name="T51" fmla="*/ 269 h 274"/>
                <a:gd name="T52" fmla="*/ 274 w 418"/>
                <a:gd name="T53" fmla="*/ 274 h 274"/>
                <a:gd name="T54" fmla="*/ 304 w 418"/>
                <a:gd name="T55" fmla="*/ 270 h 274"/>
                <a:gd name="T56" fmla="*/ 342 w 418"/>
                <a:gd name="T57" fmla="*/ 259 h 274"/>
                <a:gd name="T58" fmla="*/ 364 w 418"/>
                <a:gd name="T59" fmla="*/ 244 h 274"/>
                <a:gd name="T60" fmla="*/ 373 w 418"/>
                <a:gd name="T61" fmla="*/ 245 h 274"/>
                <a:gd name="T62" fmla="*/ 389 w 418"/>
                <a:gd name="T63" fmla="*/ 259 h 274"/>
                <a:gd name="T64" fmla="*/ 403 w 418"/>
                <a:gd name="T65" fmla="*/ 254 h 274"/>
                <a:gd name="T66" fmla="*/ 413 w 418"/>
                <a:gd name="T67" fmla="*/ 243 h 274"/>
                <a:gd name="T68" fmla="*/ 418 w 418"/>
                <a:gd name="T69" fmla="*/ 234 h 274"/>
                <a:gd name="T70" fmla="*/ 416 w 418"/>
                <a:gd name="T71" fmla="*/ 224 h 274"/>
                <a:gd name="T72" fmla="*/ 405 w 418"/>
                <a:gd name="T73" fmla="*/ 220 h 274"/>
                <a:gd name="T74" fmla="*/ 380 w 418"/>
                <a:gd name="T75" fmla="*/ 193 h 274"/>
                <a:gd name="T76" fmla="*/ 340 w 418"/>
                <a:gd name="T77" fmla="*/ 184 h 274"/>
                <a:gd name="T78" fmla="*/ 312 w 418"/>
                <a:gd name="T79" fmla="*/ 193 h 274"/>
                <a:gd name="T80" fmla="*/ 282 w 418"/>
                <a:gd name="T81" fmla="*/ 193 h 274"/>
                <a:gd name="T82" fmla="*/ 268 w 418"/>
                <a:gd name="T83" fmla="*/ 199 h 274"/>
                <a:gd name="T84" fmla="*/ 248 w 418"/>
                <a:gd name="T85" fmla="*/ 195 h 274"/>
                <a:gd name="T86" fmla="*/ 236 w 418"/>
                <a:gd name="T87" fmla="*/ 158 h 274"/>
                <a:gd name="T88" fmla="*/ 200 w 418"/>
                <a:gd name="T89" fmla="*/ 120 h 274"/>
                <a:gd name="T90" fmla="*/ 123 w 418"/>
                <a:gd name="T91" fmla="*/ 91 h 274"/>
                <a:gd name="T92" fmla="*/ 103 w 418"/>
                <a:gd name="T93" fmla="*/ 61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8" h="274">
                  <a:moveTo>
                    <a:pt x="103" y="61"/>
                  </a:moveTo>
                  <a:lnTo>
                    <a:pt x="103" y="61"/>
                  </a:lnTo>
                  <a:lnTo>
                    <a:pt x="87" y="57"/>
                  </a:lnTo>
                  <a:lnTo>
                    <a:pt x="63" y="39"/>
                  </a:lnTo>
                  <a:lnTo>
                    <a:pt x="41" y="14"/>
                  </a:lnTo>
                  <a:lnTo>
                    <a:pt x="22" y="0"/>
                  </a:lnTo>
                  <a:lnTo>
                    <a:pt x="5" y="12"/>
                  </a:lnTo>
                  <a:lnTo>
                    <a:pt x="9" y="19"/>
                  </a:lnTo>
                  <a:lnTo>
                    <a:pt x="1" y="45"/>
                  </a:lnTo>
                  <a:lnTo>
                    <a:pt x="0" y="73"/>
                  </a:lnTo>
                  <a:lnTo>
                    <a:pt x="12" y="80"/>
                  </a:lnTo>
                  <a:lnTo>
                    <a:pt x="21" y="79"/>
                  </a:lnTo>
                  <a:lnTo>
                    <a:pt x="31" y="90"/>
                  </a:lnTo>
                  <a:lnTo>
                    <a:pt x="31" y="104"/>
                  </a:lnTo>
                  <a:lnTo>
                    <a:pt x="64" y="131"/>
                  </a:lnTo>
                  <a:lnTo>
                    <a:pt x="72" y="147"/>
                  </a:lnTo>
                  <a:lnTo>
                    <a:pt x="86" y="155"/>
                  </a:lnTo>
                  <a:lnTo>
                    <a:pt x="108" y="156"/>
                  </a:lnTo>
                  <a:lnTo>
                    <a:pt x="125" y="164"/>
                  </a:lnTo>
                  <a:lnTo>
                    <a:pt x="135" y="181"/>
                  </a:lnTo>
                  <a:lnTo>
                    <a:pt x="150" y="188"/>
                  </a:lnTo>
                  <a:lnTo>
                    <a:pt x="159" y="199"/>
                  </a:lnTo>
                  <a:lnTo>
                    <a:pt x="156" y="220"/>
                  </a:lnTo>
                  <a:lnTo>
                    <a:pt x="202" y="242"/>
                  </a:lnTo>
                  <a:lnTo>
                    <a:pt x="238" y="253"/>
                  </a:lnTo>
                  <a:lnTo>
                    <a:pt x="259" y="269"/>
                  </a:lnTo>
                  <a:lnTo>
                    <a:pt x="274" y="274"/>
                  </a:lnTo>
                  <a:lnTo>
                    <a:pt x="304" y="270"/>
                  </a:lnTo>
                  <a:lnTo>
                    <a:pt x="342" y="259"/>
                  </a:lnTo>
                  <a:lnTo>
                    <a:pt x="364" y="244"/>
                  </a:lnTo>
                  <a:lnTo>
                    <a:pt x="373" y="245"/>
                  </a:lnTo>
                  <a:lnTo>
                    <a:pt x="389" y="259"/>
                  </a:lnTo>
                  <a:lnTo>
                    <a:pt x="403" y="254"/>
                  </a:lnTo>
                  <a:lnTo>
                    <a:pt x="413" y="243"/>
                  </a:lnTo>
                  <a:lnTo>
                    <a:pt x="418" y="234"/>
                  </a:lnTo>
                  <a:lnTo>
                    <a:pt x="416" y="224"/>
                  </a:lnTo>
                  <a:lnTo>
                    <a:pt x="405" y="220"/>
                  </a:lnTo>
                  <a:lnTo>
                    <a:pt x="380" y="193"/>
                  </a:lnTo>
                  <a:lnTo>
                    <a:pt x="340" y="184"/>
                  </a:lnTo>
                  <a:lnTo>
                    <a:pt x="312" y="193"/>
                  </a:lnTo>
                  <a:lnTo>
                    <a:pt x="282" y="193"/>
                  </a:lnTo>
                  <a:lnTo>
                    <a:pt x="268" y="199"/>
                  </a:lnTo>
                  <a:lnTo>
                    <a:pt x="248" y="195"/>
                  </a:lnTo>
                  <a:lnTo>
                    <a:pt x="236" y="158"/>
                  </a:lnTo>
                  <a:lnTo>
                    <a:pt x="200" y="120"/>
                  </a:lnTo>
                  <a:lnTo>
                    <a:pt x="123" y="91"/>
                  </a:lnTo>
                  <a:lnTo>
                    <a:pt x="103" y="61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3613" y="3061"/>
              <a:ext cx="207" cy="127"/>
            </a:xfrm>
            <a:custGeom>
              <a:avLst/>
              <a:gdLst>
                <a:gd name="T0" fmla="*/ 0 w 344"/>
                <a:gd name="T1" fmla="*/ 194 h 212"/>
                <a:gd name="T2" fmla="*/ 0 w 344"/>
                <a:gd name="T3" fmla="*/ 194 h 212"/>
                <a:gd name="T4" fmla="*/ 3 w 344"/>
                <a:gd name="T5" fmla="*/ 202 h 212"/>
                <a:gd name="T6" fmla="*/ 19 w 344"/>
                <a:gd name="T7" fmla="*/ 200 h 212"/>
                <a:gd name="T8" fmla="*/ 30 w 344"/>
                <a:gd name="T9" fmla="*/ 210 h 212"/>
                <a:gd name="T10" fmla="*/ 72 w 344"/>
                <a:gd name="T11" fmla="*/ 212 h 212"/>
                <a:gd name="T12" fmla="*/ 116 w 344"/>
                <a:gd name="T13" fmla="*/ 181 h 212"/>
                <a:gd name="T14" fmla="*/ 124 w 344"/>
                <a:gd name="T15" fmla="*/ 165 h 212"/>
                <a:gd name="T16" fmla="*/ 140 w 344"/>
                <a:gd name="T17" fmla="*/ 153 h 212"/>
                <a:gd name="T18" fmla="*/ 171 w 344"/>
                <a:gd name="T19" fmla="*/ 139 h 212"/>
                <a:gd name="T20" fmla="*/ 211 w 344"/>
                <a:gd name="T21" fmla="*/ 114 h 212"/>
                <a:gd name="T22" fmla="*/ 220 w 344"/>
                <a:gd name="T23" fmla="*/ 104 h 212"/>
                <a:gd name="T24" fmla="*/ 267 w 344"/>
                <a:gd name="T25" fmla="*/ 77 h 212"/>
                <a:gd name="T26" fmla="*/ 290 w 344"/>
                <a:gd name="T27" fmla="*/ 61 h 212"/>
                <a:gd name="T28" fmla="*/ 319 w 344"/>
                <a:gd name="T29" fmla="*/ 52 h 212"/>
                <a:gd name="T30" fmla="*/ 340 w 344"/>
                <a:gd name="T31" fmla="*/ 55 h 212"/>
                <a:gd name="T32" fmla="*/ 344 w 344"/>
                <a:gd name="T33" fmla="*/ 39 h 212"/>
                <a:gd name="T34" fmla="*/ 340 w 344"/>
                <a:gd name="T35" fmla="*/ 22 h 212"/>
                <a:gd name="T36" fmla="*/ 327 w 344"/>
                <a:gd name="T37" fmla="*/ 10 h 212"/>
                <a:gd name="T38" fmla="*/ 310 w 344"/>
                <a:gd name="T39" fmla="*/ 14 h 212"/>
                <a:gd name="T40" fmla="*/ 273 w 344"/>
                <a:gd name="T41" fmla="*/ 0 h 212"/>
                <a:gd name="T42" fmla="*/ 253 w 344"/>
                <a:gd name="T43" fmla="*/ 10 h 212"/>
                <a:gd name="T44" fmla="*/ 235 w 344"/>
                <a:gd name="T45" fmla="*/ 10 h 212"/>
                <a:gd name="T46" fmla="*/ 199 w 344"/>
                <a:gd name="T47" fmla="*/ 31 h 212"/>
                <a:gd name="T48" fmla="*/ 180 w 344"/>
                <a:gd name="T49" fmla="*/ 55 h 212"/>
                <a:gd name="T50" fmla="*/ 55 w 344"/>
                <a:gd name="T51" fmla="*/ 159 h 212"/>
                <a:gd name="T52" fmla="*/ 34 w 344"/>
                <a:gd name="T53" fmla="*/ 165 h 212"/>
                <a:gd name="T54" fmla="*/ 24 w 344"/>
                <a:gd name="T55" fmla="*/ 179 h 212"/>
                <a:gd name="T56" fmla="*/ 0 w 344"/>
                <a:gd name="T57" fmla="*/ 19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4" h="212">
                  <a:moveTo>
                    <a:pt x="0" y="194"/>
                  </a:moveTo>
                  <a:lnTo>
                    <a:pt x="0" y="194"/>
                  </a:lnTo>
                  <a:lnTo>
                    <a:pt x="3" y="202"/>
                  </a:lnTo>
                  <a:lnTo>
                    <a:pt x="19" y="200"/>
                  </a:lnTo>
                  <a:lnTo>
                    <a:pt x="30" y="210"/>
                  </a:lnTo>
                  <a:lnTo>
                    <a:pt x="72" y="212"/>
                  </a:lnTo>
                  <a:lnTo>
                    <a:pt x="116" y="181"/>
                  </a:lnTo>
                  <a:lnTo>
                    <a:pt x="124" y="165"/>
                  </a:lnTo>
                  <a:lnTo>
                    <a:pt x="140" y="153"/>
                  </a:lnTo>
                  <a:lnTo>
                    <a:pt x="171" y="139"/>
                  </a:lnTo>
                  <a:lnTo>
                    <a:pt x="211" y="114"/>
                  </a:lnTo>
                  <a:lnTo>
                    <a:pt x="220" y="104"/>
                  </a:lnTo>
                  <a:lnTo>
                    <a:pt x="267" y="77"/>
                  </a:lnTo>
                  <a:lnTo>
                    <a:pt x="290" y="61"/>
                  </a:lnTo>
                  <a:lnTo>
                    <a:pt x="319" y="52"/>
                  </a:lnTo>
                  <a:lnTo>
                    <a:pt x="340" y="55"/>
                  </a:lnTo>
                  <a:lnTo>
                    <a:pt x="344" y="39"/>
                  </a:lnTo>
                  <a:lnTo>
                    <a:pt x="340" y="22"/>
                  </a:lnTo>
                  <a:lnTo>
                    <a:pt x="327" y="10"/>
                  </a:lnTo>
                  <a:lnTo>
                    <a:pt x="310" y="14"/>
                  </a:lnTo>
                  <a:lnTo>
                    <a:pt x="273" y="0"/>
                  </a:lnTo>
                  <a:lnTo>
                    <a:pt x="253" y="10"/>
                  </a:lnTo>
                  <a:lnTo>
                    <a:pt x="235" y="10"/>
                  </a:lnTo>
                  <a:lnTo>
                    <a:pt x="199" y="31"/>
                  </a:lnTo>
                  <a:lnTo>
                    <a:pt x="180" y="55"/>
                  </a:lnTo>
                  <a:lnTo>
                    <a:pt x="55" y="159"/>
                  </a:lnTo>
                  <a:lnTo>
                    <a:pt x="34" y="165"/>
                  </a:lnTo>
                  <a:lnTo>
                    <a:pt x="24" y="179"/>
                  </a:lnTo>
                  <a:lnTo>
                    <a:pt x="0" y="194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317" y="2281"/>
              <a:ext cx="95" cy="216"/>
            </a:xfrm>
            <a:custGeom>
              <a:avLst/>
              <a:gdLst>
                <a:gd name="T0" fmla="*/ 59 w 158"/>
                <a:gd name="T1" fmla="*/ 8 h 360"/>
                <a:gd name="T2" fmla="*/ 59 w 158"/>
                <a:gd name="T3" fmla="*/ 8 h 360"/>
                <a:gd name="T4" fmla="*/ 46 w 158"/>
                <a:gd name="T5" fmla="*/ 0 h 360"/>
                <a:gd name="T6" fmla="*/ 19 w 158"/>
                <a:gd name="T7" fmla="*/ 8 h 360"/>
                <a:gd name="T8" fmla="*/ 1 w 158"/>
                <a:gd name="T9" fmla="*/ 24 h 360"/>
                <a:gd name="T10" fmla="*/ 0 w 158"/>
                <a:gd name="T11" fmla="*/ 35 h 360"/>
                <a:gd name="T12" fmla="*/ 6 w 158"/>
                <a:gd name="T13" fmla="*/ 43 h 360"/>
                <a:gd name="T14" fmla="*/ 22 w 158"/>
                <a:gd name="T15" fmla="*/ 78 h 360"/>
                <a:gd name="T16" fmla="*/ 19 w 158"/>
                <a:gd name="T17" fmla="*/ 92 h 360"/>
                <a:gd name="T18" fmla="*/ 11 w 158"/>
                <a:gd name="T19" fmla="*/ 104 h 360"/>
                <a:gd name="T20" fmla="*/ 11 w 158"/>
                <a:gd name="T21" fmla="*/ 122 h 360"/>
                <a:gd name="T22" fmla="*/ 27 w 158"/>
                <a:gd name="T23" fmla="*/ 130 h 360"/>
                <a:gd name="T24" fmla="*/ 38 w 158"/>
                <a:gd name="T25" fmla="*/ 134 h 360"/>
                <a:gd name="T26" fmla="*/ 25 w 158"/>
                <a:gd name="T27" fmla="*/ 155 h 360"/>
                <a:gd name="T28" fmla="*/ 25 w 158"/>
                <a:gd name="T29" fmla="*/ 181 h 360"/>
                <a:gd name="T30" fmla="*/ 31 w 158"/>
                <a:gd name="T31" fmla="*/ 191 h 360"/>
                <a:gd name="T32" fmla="*/ 45 w 158"/>
                <a:gd name="T33" fmla="*/ 201 h 360"/>
                <a:gd name="T34" fmla="*/ 65 w 158"/>
                <a:gd name="T35" fmla="*/ 199 h 360"/>
                <a:gd name="T36" fmla="*/ 75 w 158"/>
                <a:gd name="T37" fmla="*/ 203 h 360"/>
                <a:gd name="T38" fmla="*/ 72 w 158"/>
                <a:gd name="T39" fmla="*/ 218 h 360"/>
                <a:gd name="T40" fmla="*/ 51 w 158"/>
                <a:gd name="T41" fmla="*/ 229 h 360"/>
                <a:gd name="T42" fmla="*/ 46 w 158"/>
                <a:gd name="T43" fmla="*/ 240 h 360"/>
                <a:gd name="T44" fmla="*/ 28 w 158"/>
                <a:gd name="T45" fmla="*/ 256 h 360"/>
                <a:gd name="T46" fmla="*/ 27 w 158"/>
                <a:gd name="T47" fmla="*/ 261 h 360"/>
                <a:gd name="T48" fmla="*/ 40 w 158"/>
                <a:gd name="T49" fmla="*/ 279 h 360"/>
                <a:gd name="T50" fmla="*/ 121 w 158"/>
                <a:gd name="T51" fmla="*/ 341 h 360"/>
                <a:gd name="T52" fmla="*/ 133 w 158"/>
                <a:gd name="T53" fmla="*/ 360 h 360"/>
                <a:gd name="T54" fmla="*/ 141 w 158"/>
                <a:gd name="T55" fmla="*/ 359 h 360"/>
                <a:gd name="T56" fmla="*/ 158 w 158"/>
                <a:gd name="T57" fmla="*/ 335 h 360"/>
                <a:gd name="T58" fmla="*/ 155 w 158"/>
                <a:gd name="T59" fmla="*/ 320 h 360"/>
                <a:gd name="T60" fmla="*/ 145 w 158"/>
                <a:gd name="T61" fmla="*/ 299 h 360"/>
                <a:gd name="T62" fmla="*/ 147 w 158"/>
                <a:gd name="T63" fmla="*/ 276 h 360"/>
                <a:gd name="T64" fmla="*/ 105 w 158"/>
                <a:gd name="T65" fmla="*/ 224 h 360"/>
                <a:gd name="T66" fmla="*/ 96 w 158"/>
                <a:gd name="T67" fmla="*/ 198 h 360"/>
                <a:gd name="T68" fmla="*/ 87 w 158"/>
                <a:gd name="T69" fmla="*/ 185 h 360"/>
                <a:gd name="T70" fmla="*/ 87 w 158"/>
                <a:gd name="T71" fmla="*/ 171 h 360"/>
                <a:gd name="T72" fmla="*/ 108 w 158"/>
                <a:gd name="T73" fmla="*/ 136 h 360"/>
                <a:gd name="T74" fmla="*/ 107 w 158"/>
                <a:gd name="T75" fmla="*/ 104 h 360"/>
                <a:gd name="T76" fmla="*/ 126 w 158"/>
                <a:gd name="T77" fmla="*/ 41 h 360"/>
                <a:gd name="T78" fmla="*/ 121 w 158"/>
                <a:gd name="T79" fmla="*/ 32 h 360"/>
                <a:gd name="T80" fmla="*/ 87 w 158"/>
                <a:gd name="T81" fmla="*/ 12 h 360"/>
                <a:gd name="T82" fmla="*/ 59 w 158"/>
                <a:gd name="T83" fmla="*/ 8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8" h="360">
                  <a:moveTo>
                    <a:pt x="59" y="8"/>
                  </a:moveTo>
                  <a:lnTo>
                    <a:pt x="59" y="8"/>
                  </a:lnTo>
                  <a:lnTo>
                    <a:pt x="46" y="0"/>
                  </a:lnTo>
                  <a:lnTo>
                    <a:pt x="19" y="8"/>
                  </a:lnTo>
                  <a:lnTo>
                    <a:pt x="1" y="24"/>
                  </a:lnTo>
                  <a:lnTo>
                    <a:pt x="0" y="35"/>
                  </a:lnTo>
                  <a:lnTo>
                    <a:pt x="6" y="43"/>
                  </a:lnTo>
                  <a:lnTo>
                    <a:pt x="22" y="78"/>
                  </a:lnTo>
                  <a:lnTo>
                    <a:pt x="19" y="92"/>
                  </a:lnTo>
                  <a:lnTo>
                    <a:pt x="11" y="104"/>
                  </a:lnTo>
                  <a:lnTo>
                    <a:pt x="11" y="122"/>
                  </a:lnTo>
                  <a:lnTo>
                    <a:pt x="27" y="130"/>
                  </a:lnTo>
                  <a:lnTo>
                    <a:pt x="38" y="134"/>
                  </a:lnTo>
                  <a:lnTo>
                    <a:pt x="25" y="155"/>
                  </a:lnTo>
                  <a:lnTo>
                    <a:pt x="25" y="181"/>
                  </a:lnTo>
                  <a:lnTo>
                    <a:pt x="31" y="191"/>
                  </a:lnTo>
                  <a:lnTo>
                    <a:pt x="45" y="201"/>
                  </a:lnTo>
                  <a:lnTo>
                    <a:pt x="65" y="199"/>
                  </a:lnTo>
                  <a:lnTo>
                    <a:pt x="75" y="203"/>
                  </a:lnTo>
                  <a:lnTo>
                    <a:pt x="72" y="218"/>
                  </a:lnTo>
                  <a:lnTo>
                    <a:pt x="51" y="229"/>
                  </a:lnTo>
                  <a:lnTo>
                    <a:pt x="46" y="240"/>
                  </a:lnTo>
                  <a:lnTo>
                    <a:pt x="28" y="256"/>
                  </a:lnTo>
                  <a:lnTo>
                    <a:pt x="27" y="261"/>
                  </a:lnTo>
                  <a:lnTo>
                    <a:pt x="40" y="279"/>
                  </a:lnTo>
                  <a:lnTo>
                    <a:pt x="121" y="341"/>
                  </a:lnTo>
                  <a:lnTo>
                    <a:pt x="133" y="360"/>
                  </a:lnTo>
                  <a:lnTo>
                    <a:pt x="141" y="359"/>
                  </a:lnTo>
                  <a:lnTo>
                    <a:pt x="158" y="335"/>
                  </a:lnTo>
                  <a:lnTo>
                    <a:pt x="155" y="320"/>
                  </a:lnTo>
                  <a:lnTo>
                    <a:pt x="145" y="299"/>
                  </a:lnTo>
                  <a:lnTo>
                    <a:pt x="147" y="276"/>
                  </a:lnTo>
                  <a:lnTo>
                    <a:pt x="105" y="224"/>
                  </a:lnTo>
                  <a:lnTo>
                    <a:pt x="96" y="198"/>
                  </a:lnTo>
                  <a:lnTo>
                    <a:pt x="87" y="185"/>
                  </a:lnTo>
                  <a:lnTo>
                    <a:pt x="87" y="171"/>
                  </a:lnTo>
                  <a:lnTo>
                    <a:pt x="108" y="136"/>
                  </a:lnTo>
                  <a:lnTo>
                    <a:pt x="107" y="104"/>
                  </a:lnTo>
                  <a:lnTo>
                    <a:pt x="126" y="41"/>
                  </a:lnTo>
                  <a:lnTo>
                    <a:pt x="121" y="32"/>
                  </a:lnTo>
                  <a:lnTo>
                    <a:pt x="87" y="12"/>
                  </a:lnTo>
                  <a:lnTo>
                    <a:pt x="59" y="8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485" y="2358"/>
              <a:ext cx="69" cy="65"/>
            </a:xfrm>
            <a:custGeom>
              <a:avLst/>
              <a:gdLst>
                <a:gd name="T0" fmla="*/ 56 w 115"/>
                <a:gd name="T1" fmla="*/ 19 h 107"/>
                <a:gd name="T2" fmla="*/ 56 w 115"/>
                <a:gd name="T3" fmla="*/ 19 h 107"/>
                <a:gd name="T4" fmla="*/ 43 w 115"/>
                <a:gd name="T5" fmla="*/ 12 h 107"/>
                <a:gd name="T6" fmla="*/ 36 w 115"/>
                <a:gd name="T7" fmla="*/ 1 h 107"/>
                <a:gd name="T8" fmla="*/ 22 w 115"/>
                <a:gd name="T9" fmla="*/ 4 h 107"/>
                <a:gd name="T10" fmla="*/ 7 w 115"/>
                <a:gd name="T11" fmla="*/ 0 h 107"/>
                <a:gd name="T12" fmla="*/ 0 w 115"/>
                <a:gd name="T13" fmla="*/ 1 h 107"/>
                <a:gd name="T14" fmla="*/ 5 w 115"/>
                <a:gd name="T15" fmla="*/ 9 h 107"/>
                <a:gd name="T16" fmla="*/ 15 w 115"/>
                <a:gd name="T17" fmla="*/ 15 h 107"/>
                <a:gd name="T18" fmla="*/ 18 w 115"/>
                <a:gd name="T19" fmla="*/ 34 h 107"/>
                <a:gd name="T20" fmla="*/ 10 w 115"/>
                <a:gd name="T21" fmla="*/ 41 h 107"/>
                <a:gd name="T22" fmla="*/ 9 w 115"/>
                <a:gd name="T23" fmla="*/ 45 h 107"/>
                <a:gd name="T24" fmla="*/ 30 w 115"/>
                <a:gd name="T25" fmla="*/ 48 h 107"/>
                <a:gd name="T26" fmla="*/ 79 w 115"/>
                <a:gd name="T27" fmla="*/ 72 h 107"/>
                <a:gd name="T28" fmla="*/ 79 w 115"/>
                <a:gd name="T29" fmla="*/ 91 h 107"/>
                <a:gd name="T30" fmla="*/ 91 w 115"/>
                <a:gd name="T31" fmla="*/ 104 h 107"/>
                <a:gd name="T32" fmla="*/ 98 w 115"/>
                <a:gd name="T33" fmla="*/ 107 h 107"/>
                <a:gd name="T34" fmla="*/ 109 w 115"/>
                <a:gd name="T35" fmla="*/ 101 h 107"/>
                <a:gd name="T36" fmla="*/ 115 w 115"/>
                <a:gd name="T37" fmla="*/ 69 h 107"/>
                <a:gd name="T38" fmla="*/ 102 w 115"/>
                <a:gd name="T39" fmla="*/ 53 h 107"/>
                <a:gd name="T40" fmla="*/ 95 w 115"/>
                <a:gd name="T41" fmla="*/ 36 h 107"/>
                <a:gd name="T42" fmla="*/ 87 w 115"/>
                <a:gd name="T43" fmla="*/ 24 h 107"/>
                <a:gd name="T44" fmla="*/ 66 w 115"/>
                <a:gd name="T45" fmla="*/ 15 h 107"/>
                <a:gd name="T46" fmla="*/ 56 w 115"/>
                <a:gd name="T47" fmla="*/ 19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56" y="19"/>
                  </a:moveTo>
                  <a:lnTo>
                    <a:pt x="56" y="19"/>
                  </a:lnTo>
                  <a:lnTo>
                    <a:pt x="43" y="12"/>
                  </a:lnTo>
                  <a:lnTo>
                    <a:pt x="36" y="1"/>
                  </a:lnTo>
                  <a:lnTo>
                    <a:pt x="22" y="4"/>
                  </a:lnTo>
                  <a:lnTo>
                    <a:pt x="7" y="0"/>
                  </a:lnTo>
                  <a:lnTo>
                    <a:pt x="0" y="1"/>
                  </a:lnTo>
                  <a:lnTo>
                    <a:pt x="5" y="9"/>
                  </a:lnTo>
                  <a:lnTo>
                    <a:pt x="15" y="15"/>
                  </a:lnTo>
                  <a:lnTo>
                    <a:pt x="18" y="34"/>
                  </a:lnTo>
                  <a:lnTo>
                    <a:pt x="10" y="41"/>
                  </a:lnTo>
                  <a:lnTo>
                    <a:pt x="9" y="45"/>
                  </a:lnTo>
                  <a:lnTo>
                    <a:pt x="30" y="48"/>
                  </a:lnTo>
                  <a:lnTo>
                    <a:pt x="79" y="72"/>
                  </a:lnTo>
                  <a:lnTo>
                    <a:pt x="79" y="91"/>
                  </a:lnTo>
                  <a:lnTo>
                    <a:pt x="91" y="104"/>
                  </a:lnTo>
                  <a:lnTo>
                    <a:pt x="98" y="107"/>
                  </a:lnTo>
                  <a:lnTo>
                    <a:pt x="109" y="101"/>
                  </a:lnTo>
                  <a:lnTo>
                    <a:pt x="115" y="69"/>
                  </a:lnTo>
                  <a:lnTo>
                    <a:pt x="102" y="53"/>
                  </a:lnTo>
                  <a:lnTo>
                    <a:pt x="95" y="36"/>
                  </a:lnTo>
                  <a:lnTo>
                    <a:pt x="87" y="24"/>
                  </a:lnTo>
                  <a:lnTo>
                    <a:pt x="66" y="15"/>
                  </a:lnTo>
                  <a:lnTo>
                    <a:pt x="56" y="19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137" y="2463"/>
              <a:ext cx="400" cy="349"/>
            </a:xfrm>
            <a:custGeom>
              <a:avLst/>
              <a:gdLst>
                <a:gd name="T0" fmla="*/ 321 w 666"/>
                <a:gd name="T1" fmla="*/ 248 h 581"/>
                <a:gd name="T2" fmla="*/ 281 w 666"/>
                <a:gd name="T3" fmla="*/ 267 h 581"/>
                <a:gd name="T4" fmla="*/ 236 w 666"/>
                <a:gd name="T5" fmla="*/ 308 h 581"/>
                <a:gd name="T6" fmla="*/ 297 w 666"/>
                <a:gd name="T7" fmla="*/ 333 h 581"/>
                <a:gd name="T8" fmla="*/ 362 w 666"/>
                <a:gd name="T9" fmla="*/ 354 h 581"/>
                <a:gd name="T10" fmla="*/ 432 w 666"/>
                <a:gd name="T11" fmla="*/ 357 h 581"/>
                <a:gd name="T12" fmla="*/ 506 w 666"/>
                <a:gd name="T13" fmla="*/ 327 h 581"/>
                <a:gd name="T14" fmla="*/ 602 w 666"/>
                <a:gd name="T15" fmla="*/ 287 h 581"/>
                <a:gd name="T16" fmla="*/ 596 w 666"/>
                <a:gd name="T17" fmla="*/ 320 h 581"/>
                <a:gd name="T18" fmla="*/ 572 w 666"/>
                <a:gd name="T19" fmla="*/ 454 h 581"/>
                <a:gd name="T20" fmla="*/ 607 w 666"/>
                <a:gd name="T21" fmla="*/ 489 h 581"/>
                <a:gd name="T22" fmla="*/ 602 w 666"/>
                <a:gd name="T23" fmla="*/ 562 h 581"/>
                <a:gd name="T24" fmla="*/ 626 w 666"/>
                <a:gd name="T25" fmla="*/ 581 h 581"/>
                <a:gd name="T26" fmla="*/ 642 w 666"/>
                <a:gd name="T27" fmla="*/ 552 h 581"/>
                <a:gd name="T28" fmla="*/ 662 w 666"/>
                <a:gd name="T29" fmla="*/ 494 h 581"/>
                <a:gd name="T30" fmla="*/ 635 w 666"/>
                <a:gd name="T31" fmla="*/ 455 h 581"/>
                <a:gd name="T32" fmla="*/ 654 w 666"/>
                <a:gd name="T33" fmla="*/ 389 h 581"/>
                <a:gd name="T34" fmla="*/ 630 w 666"/>
                <a:gd name="T35" fmla="*/ 317 h 581"/>
                <a:gd name="T36" fmla="*/ 628 w 666"/>
                <a:gd name="T37" fmla="*/ 266 h 581"/>
                <a:gd name="T38" fmla="*/ 588 w 666"/>
                <a:gd name="T39" fmla="*/ 241 h 581"/>
                <a:gd name="T40" fmla="*/ 524 w 666"/>
                <a:gd name="T41" fmla="*/ 272 h 581"/>
                <a:gd name="T42" fmla="*/ 441 w 666"/>
                <a:gd name="T43" fmla="*/ 266 h 581"/>
                <a:gd name="T44" fmla="*/ 362 w 666"/>
                <a:gd name="T45" fmla="*/ 266 h 581"/>
                <a:gd name="T46" fmla="*/ 354 w 666"/>
                <a:gd name="T47" fmla="*/ 251 h 581"/>
                <a:gd name="T48" fmla="*/ 362 w 666"/>
                <a:gd name="T49" fmla="*/ 207 h 581"/>
                <a:gd name="T50" fmla="*/ 304 w 666"/>
                <a:gd name="T51" fmla="*/ 171 h 581"/>
                <a:gd name="T52" fmla="*/ 214 w 666"/>
                <a:gd name="T53" fmla="*/ 162 h 581"/>
                <a:gd name="T54" fmla="*/ 184 w 666"/>
                <a:gd name="T55" fmla="*/ 162 h 581"/>
                <a:gd name="T56" fmla="*/ 232 w 666"/>
                <a:gd name="T57" fmla="*/ 115 h 581"/>
                <a:gd name="T58" fmla="*/ 249 w 666"/>
                <a:gd name="T59" fmla="*/ 67 h 581"/>
                <a:gd name="T60" fmla="*/ 276 w 666"/>
                <a:gd name="T61" fmla="*/ 5 h 581"/>
                <a:gd name="T62" fmla="*/ 235 w 666"/>
                <a:gd name="T63" fmla="*/ 44 h 581"/>
                <a:gd name="T64" fmla="*/ 214 w 666"/>
                <a:gd name="T65" fmla="*/ 54 h 581"/>
                <a:gd name="T66" fmla="*/ 100 w 666"/>
                <a:gd name="T67" fmla="*/ 150 h 581"/>
                <a:gd name="T68" fmla="*/ 51 w 666"/>
                <a:gd name="T69" fmla="*/ 87 h 581"/>
                <a:gd name="T70" fmla="*/ 5 w 666"/>
                <a:gd name="T71" fmla="*/ 93 h 581"/>
                <a:gd name="T72" fmla="*/ 69 w 666"/>
                <a:gd name="T73" fmla="*/ 158 h 581"/>
                <a:gd name="T74" fmla="*/ 74 w 666"/>
                <a:gd name="T75" fmla="*/ 235 h 581"/>
                <a:gd name="T76" fmla="*/ 32 w 666"/>
                <a:gd name="T77" fmla="*/ 240 h 581"/>
                <a:gd name="T78" fmla="*/ 9 w 666"/>
                <a:gd name="T79" fmla="*/ 222 h 581"/>
                <a:gd name="T80" fmla="*/ 17 w 666"/>
                <a:gd name="T81" fmla="*/ 257 h 581"/>
                <a:gd name="T82" fmla="*/ 17 w 666"/>
                <a:gd name="T83" fmla="*/ 292 h 581"/>
                <a:gd name="T84" fmla="*/ 31 w 666"/>
                <a:gd name="T85" fmla="*/ 313 h 581"/>
                <a:gd name="T86" fmla="*/ 59 w 666"/>
                <a:gd name="T87" fmla="*/ 309 h 581"/>
                <a:gd name="T88" fmla="*/ 122 w 666"/>
                <a:gd name="T89" fmla="*/ 247 h 581"/>
                <a:gd name="T90" fmla="*/ 163 w 666"/>
                <a:gd name="T91" fmla="*/ 240 h 581"/>
                <a:gd name="T92" fmla="*/ 321 w 666"/>
                <a:gd name="T93" fmla="*/ 248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66" h="581">
                  <a:moveTo>
                    <a:pt x="321" y="248"/>
                  </a:moveTo>
                  <a:lnTo>
                    <a:pt x="321" y="248"/>
                  </a:lnTo>
                  <a:lnTo>
                    <a:pt x="317" y="264"/>
                  </a:lnTo>
                  <a:lnTo>
                    <a:pt x="281" y="267"/>
                  </a:lnTo>
                  <a:lnTo>
                    <a:pt x="235" y="290"/>
                  </a:lnTo>
                  <a:lnTo>
                    <a:pt x="236" y="308"/>
                  </a:lnTo>
                  <a:lnTo>
                    <a:pt x="250" y="321"/>
                  </a:lnTo>
                  <a:lnTo>
                    <a:pt x="297" y="333"/>
                  </a:lnTo>
                  <a:lnTo>
                    <a:pt x="340" y="333"/>
                  </a:lnTo>
                  <a:lnTo>
                    <a:pt x="362" y="354"/>
                  </a:lnTo>
                  <a:lnTo>
                    <a:pt x="396" y="361"/>
                  </a:lnTo>
                  <a:lnTo>
                    <a:pt x="432" y="357"/>
                  </a:lnTo>
                  <a:lnTo>
                    <a:pt x="457" y="340"/>
                  </a:lnTo>
                  <a:lnTo>
                    <a:pt x="506" y="327"/>
                  </a:lnTo>
                  <a:lnTo>
                    <a:pt x="588" y="280"/>
                  </a:lnTo>
                  <a:lnTo>
                    <a:pt x="602" y="287"/>
                  </a:lnTo>
                  <a:lnTo>
                    <a:pt x="605" y="296"/>
                  </a:lnTo>
                  <a:lnTo>
                    <a:pt x="596" y="320"/>
                  </a:lnTo>
                  <a:lnTo>
                    <a:pt x="601" y="346"/>
                  </a:lnTo>
                  <a:lnTo>
                    <a:pt x="572" y="454"/>
                  </a:lnTo>
                  <a:lnTo>
                    <a:pt x="592" y="478"/>
                  </a:lnTo>
                  <a:lnTo>
                    <a:pt x="607" y="489"/>
                  </a:lnTo>
                  <a:lnTo>
                    <a:pt x="600" y="519"/>
                  </a:lnTo>
                  <a:lnTo>
                    <a:pt x="602" y="562"/>
                  </a:lnTo>
                  <a:lnTo>
                    <a:pt x="616" y="580"/>
                  </a:lnTo>
                  <a:lnTo>
                    <a:pt x="626" y="581"/>
                  </a:lnTo>
                  <a:lnTo>
                    <a:pt x="626" y="570"/>
                  </a:lnTo>
                  <a:lnTo>
                    <a:pt x="642" y="552"/>
                  </a:lnTo>
                  <a:lnTo>
                    <a:pt x="666" y="540"/>
                  </a:lnTo>
                  <a:lnTo>
                    <a:pt x="662" y="494"/>
                  </a:lnTo>
                  <a:lnTo>
                    <a:pt x="640" y="471"/>
                  </a:lnTo>
                  <a:lnTo>
                    <a:pt x="635" y="455"/>
                  </a:lnTo>
                  <a:lnTo>
                    <a:pt x="655" y="405"/>
                  </a:lnTo>
                  <a:lnTo>
                    <a:pt x="654" y="389"/>
                  </a:lnTo>
                  <a:lnTo>
                    <a:pt x="642" y="362"/>
                  </a:lnTo>
                  <a:lnTo>
                    <a:pt x="630" y="317"/>
                  </a:lnTo>
                  <a:lnTo>
                    <a:pt x="634" y="296"/>
                  </a:lnTo>
                  <a:lnTo>
                    <a:pt x="628" y="266"/>
                  </a:lnTo>
                  <a:lnTo>
                    <a:pt x="596" y="261"/>
                  </a:lnTo>
                  <a:lnTo>
                    <a:pt x="588" y="241"/>
                  </a:lnTo>
                  <a:lnTo>
                    <a:pt x="556" y="247"/>
                  </a:lnTo>
                  <a:lnTo>
                    <a:pt x="524" y="272"/>
                  </a:lnTo>
                  <a:lnTo>
                    <a:pt x="481" y="283"/>
                  </a:lnTo>
                  <a:lnTo>
                    <a:pt x="441" y="266"/>
                  </a:lnTo>
                  <a:lnTo>
                    <a:pt x="389" y="275"/>
                  </a:lnTo>
                  <a:lnTo>
                    <a:pt x="362" y="266"/>
                  </a:lnTo>
                  <a:lnTo>
                    <a:pt x="354" y="265"/>
                  </a:lnTo>
                  <a:lnTo>
                    <a:pt x="354" y="251"/>
                  </a:lnTo>
                  <a:lnTo>
                    <a:pt x="371" y="239"/>
                  </a:lnTo>
                  <a:lnTo>
                    <a:pt x="362" y="207"/>
                  </a:lnTo>
                  <a:lnTo>
                    <a:pt x="335" y="177"/>
                  </a:lnTo>
                  <a:lnTo>
                    <a:pt x="304" y="171"/>
                  </a:lnTo>
                  <a:lnTo>
                    <a:pt x="269" y="154"/>
                  </a:lnTo>
                  <a:lnTo>
                    <a:pt x="214" y="162"/>
                  </a:lnTo>
                  <a:lnTo>
                    <a:pt x="197" y="171"/>
                  </a:lnTo>
                  <a:lnTo>
                    <a:pt x="184" y="162"/>
                  </a:lnTo>
                  <a:lnTo>
                    <a:pt x="201" y="136"/>
                  </a:lnTo>
                  <a:lnTo>
                    <a:pt x="232" y="115"/>
                  </a:lnTo>
                  <a:lnTo>
                    <a:pt x="248" y="89"/>
                  </a:lnTo>
                  <a:lnTo>
                    <a:pt x="249" y="67"/>
                  </a:lnTo>
                  <a:lnTo>
                    <a:pt x="265" y="23"/>
                  </a:lnTo>
                  <a:lnTo>
                    <a:pt x="276" y="5"/>
                  </a:lnTo>
                  <a:lnTo>
                    <a:pt x="264" y="0"/>
                  </a:lnTo>
                  <a:lnTo>
                    <a:pt x="235" y="44"/>
                  </a:lnTo>
                  <a:lnTo>
                    <a:pt x="222" y="57"/>
                  </a:lnTo>
                  <a:lnTo>
                    <a:pt x="214" y="54"/>
                  </a:lnTo>
                  <a:lnTo>
                    <a:pt x="117" y="150"/>
                  </a:lnTo>
                  <a:lnTo>
                    <a:pt x="100" y="150"/>
                  </a:lnTo>
                  <a:lnTo>
                    <a:pt x="97" y="135"/>
                  </a:lnTo>
                  <a:lnTo>
                    <a:pt x="51" y="87"/>
                  </a:lnTo>
                  <a:lnTo>
                    <a:pt x="11" y="89"/>
                  </a:lnTo>
                  <a:lnTo>
                    <a:pt x="5" y="93"/>
                  </a:lnTo>
                  <a:lnTo>
                    <a:pt x="47" y="130"/>
                  </a:lnTo>
                  <a:lnTo>
                    <a:pt x="69" y="158"/>
                  </a:lnTo>
                  <a:lnTo>
                    <a:pt x="62" y="181"/>
                  </a:lnTo>
                  <a:lnTo>
                    <a:pt x="74" y="235"/>
                  </a:lnTo>
                  <a:lnTo>
                    <a:pt x="50" y="250"/>
                  </a:lnTo>
                  <a:lnTo>
                    <a:pt x="32" y="240"/>
                  </a:lnTo>
                  <a:lnTo>
                    <a:pt x="24" y="218"/>
                  </a:lnTo>
                  <a:lnTo>
                    <a:pt x="9" y="222"/>
                  </a:lnTo>
                  <a:lnTo>
                    <a:pt x="0" y="230"/>
                  </a:lnTo>
                  <a:lnTo>
                    <a:pt x="17" y="257"/>
                  </a:lnTo>
                  <a:lnTo>
                    <a:pt x="24" y="285"/>
                  </a:lnTo>
                  <a:lnTo>
                    <a:pt x="17" y="292"/>
                  </a:lnTo>
                  <a:lnTo>
                    <a:pt x="17" y="313"/>
                  </a:lnTo>
                  <a:lnTo>
                    <a:pt x="31" y="313"/>
                  </a:lnTo>
                  <a:lnTo>
                    <a:pt x="51" y="307"/>
                  </a:lnTo>
                  <a:lnTo>
                    <a:pt x="59" y="309"/>
                  </a:lnTo>
                  <a:lnTo>
                    <a:pt x="89" y="302"/>
                  </a:lnTo>
                  <a:lnTo>
                    <a:pt x="122" y="247"/>
                  </a:lnTo>
                  <a:lnTo>
                    <a:pt x="131" y="239"/>
                  </a:lnTo>
                  <a:lnTo>
                    <a:pt x="163" y="240"/>
                  </a:lnTo>
                  <a:lnTo>
                    <a:pt x="184" y="236"/>
                  </a:lnTo>
                  <a:lnTo>
                    <a:pt x="321" y="248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483" y="2527"/>
              <a:ext cx="46" cy="34"/>
            </a:xfrm>
            <a:custGeom>
              <a:avLst/>
              <a:gdLst>
                <a:gd name="T0" fmla="*/ 25 w 77"/>
                <a:gd name="T1" fmla="*/ 11 h 57"/>
                <a:gd name="T2" fmla="*/ 25 w 77"/>
                <a:gd name="T3" fmla="*/ 11 h 57"/>
                <a:gd name="T4" fmla="*/ 24 w 77"/>
                <a:gd name="T5" fmla="*/ 4 h 57"/>
                <a:gd name="T6" fmla="*/ 15 w 77"/>
                <a:gd name="T7" fmla="*/ 0 h 57"/>
                <a:gd name="T8" fmla="*/ 6 w 77"/>
                <a:gd name="T9" fmla="*/ 2 h 57"/>
                <a:gd name="T10" fmla="*/ 6 w 77"/>
                <a:gd name="T11" fmla="*/ 16 h 57"/>
                <a:gd name="T12" fmla="*/ 0 w 77"/>
                <a:gd name="T13" fmla="*/ 30 h 57"/>
                <a:gd name="T14" fmla="*/ 7 w 77"/>
                <a:gd name="T15" fmla="*/ 40 h 57"/>
                <a:gd name="T16" fmla="*/ 26 w 77"/>
                <a:gd name="T17" fmla="*/ 41 h 57"/>
                <a:gd name="T18" fmla="*/ 42 w 77"/>
                <a:gd name="T19" fmla="*/ 45 h 57"/>
                <a:gd name="T20" fmla="*/ 49 w 77"/>
                <a:gd name="T21" fmla="*/ 56 h 57"/>
                <a:gd name="T22" fmla="*/ 58 w 77"/>
                <a:gd name="T23" fmla="*/ 57 h 57"/>
                <a:gd name="T24" fmla="*/ 77 w 77"/>
                <a:gd name="T25" fmla="*/ 50 h 57"/>
                <a:gd name="T26" fmla="*/ 77 w 77"/>
                <a:gd name="T27" fmla="*/ 37 h 57"/>
                <a:gd name="T28" fmla="*/ 71 w 77"/>
                <a:gd name="T29" fmla="*/ 26 h 57"/>
                <a:gd name="T30" fmla="*/ 59 w 77"/>
                <a:gd name="T31" fmla="*/ 32 h 57"/>
                <a:gd name="T32" fmla="*/ 42 w 77"/>
                <a:gd name="T33" fmla="*/ 23 h 57"/>
                <a:gd name="T34" fmla="*/ 21 w 77"/>
                <a:gd name="T35" fmla="*/ 24 h 57"/>
                <a:gd name="T36" fmla="*/ 25 w 77"/>
                <a:gd name="T37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57">
                  <a:moveTo>
                    <a:pt x="25" y="11"/>
                  </a:moveTo>
                  <a:lnTo>
                    <a:pt x="25" y="11"/>
                  </a:lnTo>
                  <a:lnTo>
                    <a:pt x="24" y="4"/>
                  </a:lnTo>
                  <a:lnTo>
                    <a:pt x="15" y="0"/>
                  </a:lnTo>
                  <a:lnTo>
                    <a:pt x="6" y="2"/>
                  </a:lnTo>
                  <a:lnTo>
                    <a:pt x="6" y="16"/>
                  </a:lnTo>
                  <a:lnTo>
                    <a:pt x="0" y="30"/>
                  </a:lnTo>
                  <a:lnTo>
                    <a:pt x="7" y="40"/>
                  </a:lnTo>
                  <a:lnTo>
                    <a:pt x="26" y="41"/>
                  </a:lnTo>
                  <a:lnTo>
                    <a:pt x="42" y="45"/>
                  </a:lnTo>
                  <a:lnTo>
                    <a:pt x="49" y="56"/>
                  </a:lnTo>
                  <a:lnTo>
                    <a:pt x="58" y="57"/>
                  </a:lnTo>
                  <a:lnTo>
                    <a:pt x="77" y="50"/>
                  </a:lnTo>
                  <a:lnTo>
                    <a:pt x="77" y="37"/>
                  </a:lnTo>
                  <a:lnTo>
                    <a:pt x="71" y="26"/>
                  </a:lnTo>
                  <a:lnTo>
                    <a:pt x="59" y="32"/>
                  </a:lnTo>
                  <a:lnTo>
                    <a:pt x="42" y="23"/>
                  </a:lnTo>
                  <a:lnTo>
                    <a:pt x="21" y="24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055" y="2218"/>
              <a:ext cx="42" cy="72"/>
            </a:xfrm>
            <a:custGeom>
              <a:avLst/>
              <a:gdLst>
                <a:gd name="T0" fmla="*/ 18 w 71"/>
                <a:gd name="T1" fmla="*/ 54 h 120"/>
                <a:gd name="T2" fmla="*/ 18 w 71"/>
                <a:gd name="T3" fmla="*/ 54 h 120"/>
                <a:gd name="T4" fmla="*/ 31 w 71"/>
                <a:gd name="T5" fmla="*/ 80 h 120"/>
                <a:gd name="T6" fmla="*/ 55 w 71"/>
                <a:gd name="T7" fmla="*/ 116 h 120"/>
                <a:gd name="T8" fmla="*/ 61 w 71"/>
                <a:gd name="T9" fmla="*/ 120 h 120"/>
                <a:gd name="T10" fmla="*/ 68 w 71"/>
                <a:gd name="T11" fmla="*/ 111 h 120"/>
                <a:gd name="T12" fmla="*/ 71 w 71"/>
                <a:gd name="T13" fmla="*/ 100 h 120"/>
                <a:gd name="T14" fmla="*/ 67 w 71"/>
                <a:gd name="T15" fmla="*/ 87 h 120"/>
                <a:gd name="T16" fmla="*/ 55 w 71"/>
                <a:gd name="T17" fmla="*/ 63 h 120"/>
                <a:gd name="T18" fmla="*/ 43 w 71"/>
                <a:gd name="T19" fmla="*/ 15 h 120"/>
                <a:gd name="T20" fmla="*/ 31 w 71"/>
                <a:gd name="T21" fmla="*/ 3 h 120"/>
                <a:gd name="T22" fmla="*/ 9 w 71"/>
                <a:gd name="T23" fmla="*/ 0 h 120"/>
                <a:gd name="T24" fmla="*/ 4 w 71"/>
                <a:gd name="T25" fmla="*/ 2 h 120"/>
                <a:gd name="T26" fmla="*/ 4 w 71"/>
                <a:gd name="T27" fmla="*/ 12 h 120"/>
                <a:gd name="T28" fmla="*/ 0 w 71"/>
                <a:gd name="T29" fmla="*/ 27 h 120"/>
                <a:gd name="T30" fmla="*/ 18 w 71"/>
                <a:gd name="T31" fmla="*/ 5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20">
                  <a:moveTo>
                    <a:pt x="18" y="54"/>
                  </a:moveTo>
                  <a:lnTo>
                    <a:pt x="18" y="54"/>
                  </a:lnTo>
                  <a:lnTo>
                    <a:pt x="31" y="80"/>
                  </a:lnTo>
                  <a:lnTo>
                    <a:pt x="55" y="116"/>
                  </a:lnTo>
                  <a:lnTo>
                    <a:pt x="61" y="120"/>
                  </a:lnTo>
                  <a:lnTo>
                    <a:pt x="68" y="111"/>
                  </a:lnTo>
                  <a:lnTo>
                    <a:pt x="71" y="100"/>
                  </a:lnTo>
                  <a:lnTo>
                    <a:pt x="67" y="87"/>
                  </a:lnTo>
                  <a:lnTo>
                    <a:pt x="55" y="63"/>
                  </a:lnTo>
                  <a:lnTo>
                    <a:pt x="43" y="15"/>
                  </a:lnTo>
                  <a:lnTo>
                    <a:pt x="31" y="3"/>
                  </a:lnTo>
                  <a:lnTo>
                    <a:pt x="9" y="0"/>
                  </a:lnTo>
                  <a:lnTo>
                    <a:pt x="4" y="2"/>
                  </a:lnTo>
                  <a:lnTo>
                    <a:pt x="4" y="12"/>
                  </a:lnTo>
                  <a:lnTo>
                    <a:pt x="0" y="27"/>
                  </a:lnTo>
                  <a:lnTo>
                    <a:pt x="18" y="54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3904" y="2299"/>
              <a:ext cx="88" cy="101"/>
            </a:xfrm>
            <a:custGeom>
              <a:avLst/>
              <a:gdLst>
                <a:gd name="T0" fmla="*/ 23 w 146"/>
                <a:gd name="T1" fmla="*/ 7 h 168"/>
                <a:gd name="T2" fmla="*/ 23 w 146"/>
                <a:gd name="T3" fmla="*/ 7 h 168"/>
                <a:gd name="T4" fmla="*/ 7 w 146"/>
                <a:gd name="T5" fmla="*/ 0 h 168"/>
                <a:gd name="T6" fmla="*/ 0 w 146"/>
                <a:gd name="T7" fmla="*/ 4 h 168"/>
                <a:gd name="T8" fmla="*/ 2 w 146"/>
                <a:gd name="T9" fmla="*/ 57 h 168"/>
                <a:gd name="T10" fmla="*/ 6 w 146"/>
                <a:gd name="T11" fmla="*/ 71 h 168"/>
                <a:gd name="T12" fmla="*/ 53 w 146"/>
                <a:gd name="T13" fmla="*/ 122 h 168"/>
                <a:gd name="T14" fmla="*/ 119 w 146"/>
                <a:gd name="T15" fmla="*/ 168 h 168"/>
                <a:gd name="T16" fmla="*/ 130 w 146"/>
                <a:gd name="T17" fmla="*/ 166 h 168"/>
                <a:gd name="T18" fmla="*/ 146 w 146"/>
                <a:gd name="T19" fmla="*/ 139 h 168"/>
                <a:gd name="T20" fmla="*/ 144 w 146"/>
                <a:gd name="T21" fmla="*/ 122 h 168"/>
                <a:gd name="T22" fmla="*/ 130 w 146"/>
                <a:gd name="T23" fmla="*/ 99 h 168"/>
                <a:gd name="T24" fmla="*/ 69 w 146"/>
                <a:gd name="T25" fmla="*/ 54 h 168"/>
                <a:gd name="T26" fmla="*/ 23 w 146"/>
                <a:gd name="T27" fmla="*/ 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6" h="168">
                  <a:moveTo>
                    <a:pt x="23" y="7"/>
                  </a:moveTo>
                  <a:lnTo>
                    <a:pt x="23" y="7"/>
                  </a:lnTo>
                  <a:lnTo>
                    <a:pt x="7" y="0"/>
                  </a:lnTo>
                  <a:lnTo>
                    <a:pt x="0" y="4"/>
                  </a:lnTo>
                  <a:lnTo>
                    <a:pt x="2" y="57"/>
                  </a:lnTo>
                  <a:lnTo>
                    <a:pt x="6" y="71"/>
                  </a:lnTo>
                  <a:lnTo>
                    <a:pt x="53" y="122"/>
                  </a:lnTo>
                  <a:lnTo>
                    <a:pt x="119" y="168"/>
                  </a:lnTo>
                  <a:lnTo>
                    <a:pt x="130" y="166"/>
                  </a:lnTo>
                  <a:lnTo>
                    <a:pt x="146" y="139"/>
                  </a:lnTo>
                  <a:lnTo>
                    <a:pt x="144" y="122"/>
                  </a:lnTo>
                  <a:lnTo>
                    <a:pt x="130" y="99"/>
                  </a:lnTo>
                  <a:lnTo>
                    <a:pt x="69" y="54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" name="Freeform 119"/>
            <p:cNvSpPr>
              <a:spLocks/>
            </p:cNvSpPr>
            <p:nvPr/>
          </p:nvSpPr>
          <p:spPr bwMode="auto">
            <a:xfrm>
              <a:off x="4106" y="2650"/>
              <a:ext cx="72" cy="53"/>
            </a:xfrm>
            <a:custGeom>
              <a:avLst/>
              <a:gdLst>
                <a:gd name="T0" fmla="*/ 106 w 119"/>
                <a:gd name="T1" fmla="*/ 14 h 88"/>
                <a:gd name="T2" fmla="*/ 106 w 119"/>
                <a:gd name="T3" fmla="*/ 14 h 88"/>
                <a:gd name="T4" fmla="*/ 101 w 119"/>
                <a:gd name="T5" fmla="*/ 23 h 88"/>
                <a:gd name="T6" fmla="*/ 41 w 119"/>
                <a:gd name="T7" fmla="*/ 42 h 88"/>
                <a:gd name="T8" fmla="*/ 5 w 119"/>
                <a:gd name="T9" fmla="*/ 67 h 88"/>
                <a:gd name="T10" fmla="*/ 0 w 119"/>
                <a:gd name="T11" fmla="*/ 79 h 88"/>
                <a:gd name="T12" fmla="*/ 8 w 119"/>
                <a:gd name="T13" fmla="*/ 82 h 88"/>
                <a:gd name="T14" fmla="*/ 20 w 119"/>
                <a:gd name="T15" fmla="*/ 76 h 88"/>
                <a:gd name="T16" fmla="*/ 32 w 119"/>
                <a:gd name="T17" fmla="*/ 88 h 88"/>
                <a:gd name="T18" fmla="*/ 100 w 119"/>
                <a:gd name="T19" fmla="*/ 45 h 88"/>
                <a:gd name="T20" fmla="*/ 116 w 119"/>
                <a:gd name="T21" fmla="*/ 32 h 88"/>
                <a:gd name="T22" fmla="*/ 119 w 119"/>
                <a:gd name="T23" fmla="*/ 21 h 88"/>
                <a:gd name="T24" fmla="*/ 110 w 119"/>
                <a:gd name="T25" fmla="*/ 4 h 88"/>
                <a:gd name="T26" fmla="*/ 103 w 119"/>
                <a:gd name="T27" fmla="*/ 0 h 88"/>
                <a:gd name="T28" fmla="*/ 106 w 119"/>
                <a:gd name="T29" fmla="*/ 1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9" h="88">
                  <a:moveTo>
                    <a:pt x="106" y="14"/>
                  </a:moveTo>
                  <a:lnTo>
                    <a:pt x="106" y="14"/>
                  </a:lnTo>
                  <a:lnTo>
                    <a:pt x="101" y="23"/>
                  </a:lnTo>
                  <a:lnTo>
                    <a:pt x="41" y="42"/>
                  </a:lnTo>
                  <a:lnTo>
                    <a:pt x="5" y="67"/>
                  </a:lnTo>
                  <a:lnTo>
                    <a:pt x="0" y="79"/>
                  </a:lnTo>
                  <a:lnTo>
                    <a:pt x="8" y="82"/>
                  </a:lnTo>
                  <a:lnTo>
                    <a:pt x="20" y="76"/>
                  </a:lnTo>
                  <a:lnTo>
                    <a:pt x="32" y="88"/>
                  </a:lnTo>
                  <a:lnTo>
                    <a:pt x="100" y="45"/>
                  </a:lnTo>
                  <a:lnTo>
                    <a:pt x="116" y="32"/>
                  </a:lnTo>
                  <a:lnTo>
                    <a:pt x="119" y="21"/>
                  </a:lnTo>
                  <a:lnTo>
                    <a:pt x="110" y="4"/>
                  </a:lnTo>
                  <a:lnTo>
                    <a:pt x="103" y="0"/>
                  </a:lnTo>
                  <a:lnTo>
                    <a:pt x="106" y="14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" name="Freeform 120"/>
            <p:cNvSpPr>
              <a:spLocks/>
            </p:cNvSpPr>
            <p:nvPr/>
          </p:nvSpPr>
          <p:spPr bwMode="auto">
            <a:xfrm>
              <a:off x="3994" y="2816"/>
              <a:ext cx="67" cy="80"/>
            </a:xfrm>
            <a:custGeom>
              <a:avLst/>
              <a:gdLst>
                <a:gd name="T0" fmla="*/ 106 w 111"/>
                <a:gd name="T1" fmla="*/ 51 h 133"/>
                <a:gd name="T2" fmla="*/ 106 w 111"/>
                <a:gd name="T3" fmla="*/ 51 h 133"/>
                <a:gd name="T4" fmla="*/ 111 w 111"/>
                <a:gd name="T5" fmla="*/ 29 h 133"/>
                <a:gd name="T6" fmla="*/ 111 w 111"/>
                <a:gd name="T7" fmla="*/ 12 h 133"/>
                <a:gd name="T8" fmla="*/ 106 w 111"/>
                <a:gd name="T9" fmla="*/ 0 h 133"/>
                <a:gd name="T10" fmla="*/ 91 w 111"/>
                <a:gd name="T11" fmla="*/ 4 h 133"/>
                <a:gd name="T12" fmla="*/ 74 w 111"/>
                <a:gd name="T13" fmla="*/ 36 h 133"/>
                <a:gd name="T14" fmla="*/ 57 w 111"/>
                <a:gd name="T15" fmla="*/ 52 h 133"/>
                <a:gd name="T16" fmla="*/ 14 w 111"/>
                <a:gd name="T17" fmla="*/ 74 h 133"/>
                <a:gd name="T18" fmla="*/ 0 w 111"/>
                <a:gd name="T19" fmla="*/ 105 h 133"/>
                <a:gd name="T20" fmla="*/ 3 w 111"/>
                <a:gd name="T21" fmla="*/ 115 h 133"/>
                <a:gd name="T22" fmla="*/ 23 w 111"/>
                <a:gd name="T23" fmla="*/ 133 h 133"/>
                <a:gd name="T24" fmla="*/ 32 w 111"/>
                <a:gd name="T25" fmla="*/ 132 h 133"/>
                <a:gd name="T26" fmla="*/ 48 w 111"/>
                <a:gd name="T27" fmla="*/ 112 h 133"/>
                <a:gd name="T28" fmla="*/ 50 w 111"/>
                <a:gd name="T29" fmla="*/ 99 h 133"/>
                <a:gd name="T30" fmla="*/ 106 w 111"/>
                <a:gd name="T31" fmla="*/ 51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33">
                  <a:moveTo>
                    <a:pt x="106" y="51"/>
                  </a:moveTo>
                  <a:lnTo>
                    <a:pt x="106" y="51"/>
                  </a:lnTo>
                  <a:lnTo>
                    <a:pt x="111" y="29"/>
                  </a:lnTo>
                  <a:lnTo>
                    <a:pt x="111" y="12"/>
                  </a:lnTo>
                  <a:lnTo>
                    <a:pt x="106" y="0"/>
                  </a:lnTo>
                  <a:lnTo>
                    <a:pt x="91" y="4"/>
                  </a:lnTo>
                  <a:lnTo>
                    <a:pt x="74" y="36"/>
                  </a:lnTo>
                  <a:lnTo>
                    <a:pt x="57" y="52"/>
                  </a:lnTo>
                  <a:lnTo>
                    <a:pt x="14" y="74"/>
                  </a:lnTo>
                  <a:lnTo>
                    <a:pt x="0" y="105"/>
                  </a:lnTo>
                  <a:lnTo>
                    <a:pt x="3" y="115"/>
                  </a:lnTo>
                  <a:lnTo>
                    <a:pt x="23" y="133"/>
                  </a:lnTo>
                  <a:lnTo>
                    <a:pt x="32" y="132"/>
                  </a:lnTo>
                  <a:lnTo>
                    <a:pt x="48" y="112"/>
                  </a:lnTo>
                  <a:lnTo>
                    <a:pt x="50" y="99"/>
                  </a:lnTo>
                  <a:lnTo>
                    <a:pt x="106" y="51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" name="Freeform 121"/>
            <p:cNvSpPr>
              <a:spLocks/>
            </p:cNvSpPr>
            <p:nvPr/>
          </p:nvSpPr>
          <p:spPr bwMode="auto">
            <a:xfrm>
              <a:off x="3947" y="2956"/>
              <a:ext cx="30" cy="54"/>
            </a:xfrm>
            <a:custGeom>
              <a:avLst/>
              <a:gdLst>
                <a:gd name="T0" fmla="*/ 49 w 49"/>
                <a:gd name="T1" fmla="*/ 11 h 90"/>
                <a:gd name="T2" fmla="*/ 49 w 49"/>
                <a:gd name="T3" fmla="*/ 11 h 90"/>
                <a:gd name="T4" fmla="*/ 49 w 49"/>
                <a:gd name="T5" fmla="*/ 1 h 90"/>
                <a:gd name="T6" fmla="*/ 37 w 49"/>
                <a:gd name="T7" fmla="*/ 0 h 90"/>
                <a:gd name="T8" fmla="*/ 33 w 49"/>
                <a:gd name="T9" fmla="*/ 17 h 90"/>
                <a:gd name="T10" fmla="*/ 20 w 49"/>
                <a:gd name="T11" fmla="*/ 19 h 90"/>
                <a:gd name="T12" fmla="*/ 0 w 49"/>
                <a:gd name="T13" fmla="*/ 72 h 90"/>
                <a:gd name="T14" fmla="*/ 10 w 49"/>
                <a:gd name="T15" fmla="*/ 90 h 90"/>
                <a:gd name="T16" fmla="*/ 28 w 49"/>
                <a:gd name="T17" fmla="*/ 66 h 90"/>
                <a:gd name="T18" fmla="*/ 28 w 49"/>
                <a:gd name="T19" fmla="*/ 53 h 90"/>
                <a:gd name="T20" fmla="*/ 25 w 49"/>
                <a:gd name="T21" fmla="*/ 46 h 90"/>
                <a:gd name="T22" fmla="*/ 39 w 49"/>
                <a:gd name="T23" fmla="*/ 38 h 90"/>
                <a:gd name="T24" fmla="*/ 37 w 49"/>
                <a:gd name="T25" fmla="*/ 22 h 90"/>
                <a:gd name="T26" fmla="*/ 49 w 49"/>
                <a:gd name="T27" fmla="*/ 1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90">
                  <a:moveTo>
                    <a:pt x="49" y="11"/>
                  </a:moveTo>
                  <a:lnTo>
                    <a:pt x="49" y="11"/>
                  </a:lnTo>
                  <a:lnTo>
                    <a:pt x="49" y="1"/>
                  </a:lnTo>
                  <a:lnTo>
                    <a:pt x="37" y="0"/>
                  </a:lnTo>
                  <a:lnTo>
                    <a:pt x="33" y="17"/>
                  </a:lnTo>
                  <a:lnTo>
                    <a:pt x="20" y="19"/>
                  </a:lnTo>
                  <a:lnTo>
                    <a:pt x="0" y="72"/>
                  </a:lnTo>
                  <a:lnTo>
                    <a:pt x="10" y="90"/>
                  </a:lnTo>
                  <a:lnTo>
                    <a:pt x="28" y="66"/>
                  </a:lnTo>
                  <a:lnTo>
                    <a:pt x="28" y="53"/>
                  </a:lnTo>
                  <a:lnTo>
                    <a:pt x="25" y="46"/>
                  </a:lnTo>
                  <a:lnTo>
                    <a:pt x="39" y="38"/>
                  </a:lnTo>
                  <a:lnTo>
                    <a:pt x="37" y="22"/>
                  </a:lnTo>
                  <a:lnTo>
                    <a:pt x="49" y="11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" name="Freeform 122"/>
            <p:cNvSpPr>
              <a:spLocks/>
            </p:cNvSpPr>
            <p:nvPr/>
          </p:nvSpPr>
          <p:spPr bwMode="auto">
            <a:xfrm>
              <a:off x="2048" y="2597"/>
              <a:ext cx="520" cy="411"/>
            </a:xfrm>
            <a:custGeom>
              <a:avLst/>
              <a:gdLst>
                <a:gd name="T0" fmla="*/ 749 w 866"/>
                <a:gd name="T1" fmla="*/ 11 h 684"/>
                <a:gd name="T2" fmla="*/ 749 w 866"/>
                <a:gd name="T3" fmla="*/ 11 h 684"/>
                <a:gd name="T4" fmla="*/ 722 w 866"/>
                <a:gd name="T5" fmla="*/ 0 h 684"/>
                <a:gd name="T6" fmla="*/ 698 w 866"/>
                <a:gd name="T7" fmla="*/ 16 h 684"/>
                <a:gd name="T8" fmla="*/ 672 w 866"/>
                <a:gd name="T9" fmla="*/ 48 h 684"/>
                <a:gd name="T10" fmla="*/ 544 w 866"/>
                <a:gd name="T11" fmla="*/ 98 h 684"/>
                <a:gd name="T12" fmla="*/ 501 w 866"/>
                <a:gd name="T13" fmla="*/ 127 h 684"/>
                <a:gd name="T14" fmla="*/ 503 w 866"/>
                <a:gd name="T15" fmla="*/ 168 h 684"/>
                <a:gd name="T16" fmla="*/ 494 w 866"/>
                <a:gd name="T17" fmla="*/ 201 h 684"/>
                <a:gd name="T18" fmla="*/ 472 w 866"/>
                <a:gd name="T19" fmla="*/ 214 h 684"/>
                <a:gd name="T20" fmla="*/ 443 w 866"/>
                <a:gd name="T21" fmla="*/ 222 h 684"/>
                <a:gd name="T22" fmla="*/ 428 w 866"/>
                <a:gd name="T23" fmla="*/ 240 h 684"/>
                <a:gd name="T24" fmla="*/ 429 w 866"/>
                <a:gd name="T25" fmla="*/ 255 h 684"/>
                <a:gd name="T26" fmla="*/ 423 w 866"/>
                <a:gd name="T27" fmla="*/ 260 h 684"/>
                <a:gd name="T28" fmla="*/ 411 w 866"/>
                <a:gd name="T29" fmla="*/ 257 h 684"/>
                <a:gd name="T30" fmla="*/ 358 w 866"/>
                <a:gd name="T31" fmla="*/ 292 h 684"/>
                <a:gd name="T32" fmla="*/ 311 w 866"/>
                <a:gd name="T33" fmla="*/ 349 h 684"/>
                <a:gd name="T34" fmla="*/ 285 w 866"/>
                <a:gd name="T35" fmla="*/ 368 h 684"/>
                <a:gd name="T36" fmla="*/ 251 w 866"/>
                <a:gd name="T37" fmla="*/ 426 h 684"/>
                <a:gd name="T38" fmla="*/ 248 w 866"/>
                <a:gd name="T39" fmla="*/ 444 h 684"/>
                <a:gd name="T40" fmla="*/ 201 w 866"/>
                <a:gd name="T41" fmla="*/ 483 h 684"/>
                <a:gd name="T42" fmla="*/ 169 w 866"/>
                <a:gd name="T43" fmla="*/ 496 h 684"/>
                <a:gd name="T44" fmla="*/ 142 w 866"/>
                <a:gd name="T45" fmla="*/ 532 h 684"/>
                <a:gd name="T46" fmla="*/ 109 w 866"/>
                <a:gd name="T47" fmla="*/ 548 h 684"/>
                <a:gd name="T48" fmla="*/ 100 w 866"/>
                <a:gd name="T49" fmla="*/ 566 h 684"/>
                <a:gd name="T50" fmla="*/ 52 w 866"/>
                <a:gd name="T51" fmla="*/ 593 h 684"/>
                <a:gd name="T52" fmla="*/ 0 w 866"/>
                <a:gd name="T53" fmla="*/ 634 h 684"/>
                <a:gd name="T54" fmla="*/ 3 w 866"/>
                <a:gd name="T55" fmla="*/ 660 h 684"/>
                <a:gd name="T56" fmla="*/ 25 w 866"/>
                <a:gd name="T57" fmla="*/ 684 h 684"/>
                <a:gd name="T58" fmla="*/ 50 w 866"/>
                <a:gd name="T59" fmla="*/ 681 h 684"/>
                <a:gd name="T60" fmla="*/ 171 w 866"/>
                <a:gd name="T61" fmla="*/ 620 h 684"/>
                <a:gd name="T62" fmla="*/ 220 w 866"/>
                <a:gd name="T63" fmla="*/ 619 h 684"/>
                <a:gd name="T64" fmla="*/ 238 w 866"/>
                <a:gd name="T65" fmla="*/ 633 h 684"/>
                <a:gd name="T66" fmla="*/ 257 w 866"/>
                <a:gd name="T67" fmla="*/ 632 h 684"/>
                <a:gd name="T68" fmla="*/ 359 w 866"/>
                <a:gd name="T69" fmla="*/ 529 h 684"/>
                <a:gd name="T70" fmla="*/ 409 w 866"/>
                <a:gd name="T71" fmla="*/ 506 h 684"/>
                <a:gd name="T72" fmla="*/ 439 w 866"/>
                <a:gd name="T73" fmla="*/ 472 h 684"/>
                <a:gd name="T74" fmla="*/ 478 w 866"/>
                <a:gd name="T75" fmla="*/ 444 h 684"/>
                <a:gd name="T76" fmla="*/ 534 w 866"/>
                <a:gd name="T77" fmla="*/ 377 h 684"/>
                <a:gd name="T78" fmla="*/ 552 w 866"/>
                <a:gd name="T79" fmla="*/ 352 h 684"/>
                <a:gd name="T80" fmla="*/ 601 w 866"/>
                <a:gd name="T81" fmla="*/ 322 h 684"/>
                <a:gd name="T82" fmla="*/ 683 w 866"/>
                <a:gd name="T83" fmla="*/ 256 h 684"/>
                <a:gd name="T84" fmla="*/ 723 w 866"/>
                <a:gd name="T85" fmla="*/ 208 h 684"/>
                <a:gd name="T86" fmla="*/ 816 w 866"/>
                <a:gd name="T87" fmla="*/ 152 h 684"/>
                <a:gd name="T88" fmla="*/ 844 w 866"/>
                <a:gd name="T89" fmla="*/ 111 h 684"/>
                <a:gd name="T90" fmla="*/ 847 w 866"/>
                <a:gd name="T91" fmla="*/ 99 h 684"/>
                <a:gd name="T92" fmla="*/ 855 w 866"/>
                <a:gd name="T93" fmla="*/ 85 h 684"/>
                <a:gd name="T94" fmla="*/ 866 w 866"/>
                <a:gd name="T95" fmla="*/ 76 h 684"/>
                <a:gd name="T96" fmla="*/ 847 w 866"/>
                <a:gd name="T97" fmla="*/ 40 h 684"/>
                <a:gd name="T98" fmla="*/ 825 w 866"/>
                <a:gd name="T99" fmla="*/ 17 h 684"/>
                <a:gd name="T100" fmla="*/ 796 w 866"/>
                <a:gd name="T101" fmla="*/ 23 h 684"/>
                <a:gd name="T102" fmla="*/ 786 w 866"/>
                <a:gd name="T103" fmla="*/ 30 h 684"/>
                <a:gd name="T104" fmla="*/ 756 w 866"/>
                <a:gd name="T105" fmla="*/ 22 h 684"/>
                <a:gd name="T106" fmla="*/ 749 w 866"/>
                <a:gd name="T107" fmla="*/ 11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66" h="684">
                  <a:moveTo>
                    <a:pt x="749" y="11"/>
                  </a:moveTo>
                  <a:lnTo>
                    <a:pt x="749" y="11"/>
                  </a:lnTo>
                  <a:lnTo>
                    <a:pt x="722" y="0"/>
                  </a:lnTo>
                  <a:lnTo>
                    <a:pt x="698" y="16"/>
                  </a:lnTo>
                  <a:lnTo>
                    <a:pt x="672" y="48"/>
                  </a:lnTo>
                  <a:lnTo>
                    <a:pt x="544" y="98"/>
                  </a:lnTo>
                  <a:lnTo>
                    <a:pt x="501" y="127"/>
                  </a:lnTo>
                  <a:lnTo>
                    <a:pt x="503" y="168"/>
                  </a:lnTo>
                  <a:lnTo>
                    <a:pt x="494" y="201"/>
                  </a:lnTo>
                  <a:lnTo>
                    <a:pt x="472" y="214"/>
                  </a:lnTo>
                  <a:lnTo>
                    <a:pt x="443" y="222"/>
                  </a:lnTo>
                  <a:lnTo>
                    <a:pt x="428" y="240"/>
                  </a:lnTo>
                  <a:lnTo>
                    <a:pt x="429" y="255"/>
                  </a:lnTo>
                  <a:lnTo>
                    <a:pt x="423" y="260"/>
                  </a:lnTo>
                  <a:lnTo>
                    <a:pt x="411" y="257"/>
                  </a:lnTo>
                  <a:lnTo>
                    <a:pt x="358" y="292"/>
                  </a:lnTo>
                  <a:lnTo>
                    <a:pt x="311" y="349"/>
                  </a:lnTo>
                  <a:lnTo>
                    <a:pt x="285" y="368"/>
                  </a:lnTo>
                  <a:lnTo>
                    <a:pt x="251" y="426"/>
                  </a:lnTo>
                  <a:lnTo>
                    <a:pt x="248" y="444"/>
                  </a:lnTo>
                  <a:lnTo>
                    <a:pt x="201" y="483"/>
                  </a:lnTo>
                  <a:lnTo>
                    <a:pt x="169" y="496"/>
                  </a:lnTo>
                  <a:lnTo>
                    <a:pt x="142" y="532"/>
                  </a:lnTo>
                  <a:lnTo>
                    <a:pt x="109" y="548"/>
                  </a:lnTo>
                  <a:lnTo>
                    <a:pt x="100" y="566"/>
                  </a:lnTo>
                  <a:lnTo>
                    <a:pt x="52" y="593"/>
                  </a:lnTo>
                  <a:lnTo>
                    <a:pt x="0" y="634"/>
                  </a:lnTo>
                  <a:lnTo>
                    <a:pt x="3" y="660"/>
                  </a:lnTo>
                  <a:lnTo>
                    <a:pt x="25" y="684"/>
                  </a:lnTo>
                  <a:lnTo>
                    <a:pt x="50" y="681"/>
                  </a:lnTo>
                  <a:lnTo>
                    <a:pt x="171" y="620"/>
                  </a:lnTo>
                  <a:lnTo>
                    <a:pt x="220" y="619"/>
                  </a:lnTo>
                  <a:lnTo>
                    <a:pt x="238" y="633"/>
                  </a:lnTo>
                  <a:lnTo>
                    <a:pt x="257" y="632"/>
                  </a:lnTo>
                  <a:lnTo>
                    <a:pt x="359" y="529"/>
                  </a:lnTo>
                  <a:lnTo>
                    <a:pt x="409" y="506"/>
                  </a:lnTo>
                  <a:lnTo>
                    <a:pt x="439" y="472"/>
                  </a:lnTo>
                  <a:lnTo>
                    <a:pt x="478" y="444"/>
                  </a:lnTo>
                  <a:lnTo>
                    <a:pt x="534" y="377"/>
                  </a:lnTo>
                  <a:lnTo>
                    <a:pt x="552" y="352"/>
                  </a:lnTo>
                  <a:lnTo>
                    <a:pt x="601" y="322"/>
                  </a:lnTo>
                  <a:lnTo>
                    <a:pt x="683" y="256"/>
                  </a:lnTo>
                  <a:lnTo>
                    <a:pt x="723" y="208"/>
                  </a:lnTo>
                  <a:lnTo>
                    <a:pt x="816" y="152"/>
                  </a:lnTo>
                  <a:lnTo>
                    <a:pt x="844" y="111"/>
                  </a:lnTo>
                  <a:lnTo>
                    <a:pt x="847" y="99"/>
                  </a:lnTo>
                  <a:lnTo>
                    <a:pt x="855" y="85"/>
                  </a:lnTo>
                  <a:lnTo>
                    <a:pt x="866" y="76"/>
                  </a:lnTo>
                  <a:lnTo>
                    <a:pt x="847" y="40"/>
                  </a:lnTo>
                  <a:lnTo>
                    <a:pt x="825" y="17"/>
                  </a:lnTo>
                  <a:lnTo>
                    <a:pt x="796" y="23"/>
                  </a:lnTo>
                  <a:lnTo>
                    <a:pt x="786" y="30"/>
                  </a:lnTo>
                  <a:lnTo>
                    <a:pt x="756" y="22"/>
                  </a:lnTo>
                  <a:lnTo>
                    <a:pt x="749" y="11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" name="Freeform 123"/>
            <p:cNvSpPr>
              <a:spLocks/>
            </p:cNvSpPr>
            <p:nvPr/>
          </p:nvSpPr>
          <p:spPr bwMode="auto">
            <a:xfrm>
              <a:off x="2598" y="2376"/>
              <a:ext cx="203" cy="174"/>
            </a:xfrm>
            <a:custGeom>
              <a:avLst/>
              <a:gdLst>
                <a:gd name="T0" fmla="*/ 82 w 338"/>
                <a:gd name="T1" fmla="*/ 196 h 290"/>
                <a:gd name="T2" fmla="*/ 82 w 338"/>
                <a:gd name="T3" fmla="*/ 196 h 290"/>
                <a:gd name="T4" fmla="*/ 71 w 338"/>
                <a:gd name="T5" fmla="*/ 209 h 290"/>
                <a:gd name="T6" fmla="*/ 30 w 338"/>
                <a:gd name="T7" fmla="*/ 229 h 290"/>
                <a:gd name="T8" fmla="*/ 21 w 338"/>
                <a:gd name="T9" fmla="*/ 229 h 290"/>
                <a:gd name="T10" fmla="*/ 3 w 338"/>
                <a:gd name="T11" fmla="*/ 238 h 290"/>
                <a:gd name="T12" fmla="*/ 0 w 338"/>
                <a:gd name="T13" fmla="*/ 244 h 290"/>
                <a:gd name="T14" fmla="*/ 13 w 338"/>
                <a:gd name="T15" fmla="*/ 263 h 290"/>
                <a:gd name="T16" fmla="*/ 24 w 338"/>
                <a:gd name="T17" fmla="*/ 265 h 290"/>
                <a:gd name="T18" fmla="*/ 50 w 338"/>
                <a:gd name="T19" fmla="*/ 263 h 290"/>
                <a:gd name="T20" fmla="*/ 124 w 338"/>
                <a:gd name="T21" fmla="*/ 211 h 290"/>
                <a:gd name="T22" fmla="*/ 138 w 338"/>
                <a:gd name="T23" fmla="*/ 185 h 290"/>
                <a:gd name="T24" fmla="*/ 137 w 338"/>
                <a:gd name="T25" fmla="*/ 179 h 290"/>
                <a:gd name="T26" fmla="*/ 142 w 338"/>
                <a:gd name="T27" fmla="*/ 172 h 290"/>
                <a:gd name="T28" fmla="*/ 155 w 338"/>
                <a:gd name="T29" fmla="*/ 179 h 290"/>
                <a:gd name="T30" fmla="*/ 157 w 338"/>
                <a:gd name="T31" fmla="*/ 185 h 290"/>
                <a:gd name="T32" fmla="*/ 150 w 338"/>
                <a:gd name="T33" fmla="*/ 196 h 290"/>
                <a:gd name="T34" fmla="*/ 125 w 338"/>
                <a:gd name="T35" fmla="*/ 224 h 290"/>
                <a:gd name="T36" fmla="*/ 61 w 338"/>
                <a:gd name="T37" fmla="*/ 268 h 290"/>
                <a:gd name="T38" fmla="*/ 59 w 338"/>
                <a:gd name="T39" fmla="*/ 272 h 290"/>
                <a:gd name="T40" fmla="*/ 69 w 338"/>
                <a:gd name="T41" fmla="*/ 286 h 290"/>
                <a:gd name="T42" fmla="*/ 75 w 338"/>
                <a:gd name="T43" fmla="*/ 290 h 290"/>
                <a:gd name="T44" fmla="*/ 97 w 338"/>
                <a:gd name="T45" fmla="*/ 289 h 290"/>
                <a:gd name="T46" fmla="*/ 137 w 338"/>
                <a:gd name="T47" fmla="*/ 274 h 290"/>
                <a:gd name="T48" fmla="*/ 151 w 338"/>
                <a:gd name="T49" fmla="*/ 263 h 290"/>
                <a:gd name="T50" fmla="*/ 159 w 338"/>
                <a:gd name="T51" fmla="*/ 261 h 290"/>
                <a:gd name="T52" fmla="*/ 171 w 338"/>
                <a:gd name="T53" fmla="*/ 261 h 290"/>
                <a:gd name="T54" fmla="*/ 188 w 338"/>
                <a:gd name="T55" fmla="*/ 254 h 290"/>
                <a:gd name="T56" fmla="*/ 211 w 338"/>
                <a:gd name="T57" fmla="*/ 229 h 290"/>
                <a:gd name="T58" fmla="*/ 213 w 338"/>
                <a:gd name="T59" fmla="*/ 212 h 290"/>
                <a:gd name="T60" fmla="*/ 216 w 338"/>
                <a:gd name="T61" fmla="*/ 208 h 290"/>
                <a:gd name="T62" fmla="*/ 226 w 338"/>
                <a:gd name="T63" fmla="*/ 212 h 290"/>
                <a:gd name="T64" fmla="*/ 242 w 338"/>
                <a:gd name="T65" fmla="*/ 192 h 290"/>
                <a:gd name="T66" fmla="*/ 263 w 338"/>
                <a:gd name="T67" fmla="*/ 156 h 290"/>
                <a:gd name="T68" fmla="*/ 270 w 338"/>
                <a:gd name="T69" fmla="*/ 148 h 290"/>
                <a:gd name="T70" fmla="*/ 272 w 338"/>
                <a:gd name="T71" fmla="*/ 140 h 290"/>
                <a:gd name="T72" fmla="*/ 270 w 338"/>
                <a:gd name="T73" fmla="*/ 133 h 290"/>
                <a:gd name="T74" fmla="*/ 271 w 338"/>
                <a:gd name="T75" fmla="*/ 121 h 290"/>
                <a:gd name="T76" fmla="*/ 284 w 338"/>
                <a:gd name="T77" fmla="*/ 106 h 290"/>
                <a:gd name="T78" fmla="*/ 289 w 338"/>
                <a:gd name="T79" fmla="*/ 91 h 290"/>
                <a:gd name="T80" fmla="*/ 299 w 338"/>
                <a:gd name="T81" fmla="*/ 81 h 290"/>
                <a:gd name="T82" fmla="*/ 306 w 338"/>
                <a:gd name="T83" fmla="*/ 55 h 290"/>
                <a:gd name="T84" fmla="*/ 338 w 338"/>
                <a:gd name="T85" fmla="*/ 11 h 290"/>
                <a:gd name="T86" fmla="*/ 337 w 338"/>
                <a:gd name="T87" fmla="*/ 4 h 290"/>
                <a:gd name="T88" fmla="*/ 332 w 338"/>
                <a:gd name="T89" fmla="*/ 0 h 290"/>
                <a:gd name="T90" fmla="*/ 312 w 338"/>
                <a:gd name="T91" fmla="*/ 9 h 290"/>
                <a:gd name="T92" fmla="*/ 261 w 338"/>
                <a:gd name="T93" fmla="*/ 58 h 290"/>
                <a:gd name="T94" fmla="*/ 236 w 338"/>
                <a:gd name="T95" fmla="*/ 75 h 290"/>
                <a:gd name="T96" fmla="*/ 216 w 338"/>
                <a:gd name="T97" fmla="*/ 100 h 290"/>
                <a:gd name="T98" fmla="*/ 87 w 338"/>
                <a:gd name="T99" fmla="*/ 180 h 290"/>
                <a:gd name="T100" fmla="*/ 82 w 338"/>
                <a:gd name="T101" fmla="*/ 19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8" h="290">
                  <a:moveTo>
                    <a:pt x="82" y="196"/>
                  </a:moveTo>
                  <a:lnTo>
                    <a:pt x="82" y="196"/>
                  </a:lnTo>
                  <a:lnTo>
                    <a:pt x="71" y="209"/>
                  </a:lnTo>
                  <a:lnTo>
                    <a:pt x="30" y="229"/>
                  </a:lnTo>
                  <a:lnTo>
                    <a:pt x="21" y="229"/>
                  </a:lnTo>
                  <a:lnTo>
                    <a:pt x="3" y="238"/>
                  </a:lnTo>
                  <a:lnTo>
                    <a:pt x="0" y="244"/>
                  </a:lnTo>
                  <a:lnTo>
                    <a:pt x="13" y="263"/>
                  </a:lnTo>
                  <a:lnTo>
                    <a:pt x="24" y="265"/>
                  </a:lnTo>
                  <a:lnTo>
                    <a:pt x="50" y="263"/>
                  </a:lnTo>
                  <a:lnTo>
                    <a:pt x="124" y="211"/>
                  </a:lnTo>
                  <a:lnTo>
                    <a:pt x="138" y="185"/>
                  </a:lnTo>
                  <a:lnTo>
                    <a:pt x="137" y="179"/>
                  </a:lnTo>
                  <a:lnTo>
                    <a:pt x="142" y="172"/>
                  </a:lnTo>
                  <a:lnTo>
                    <a:pt x="155" y="179"/>
                  </a:lnTo>
                  <a:lnTo>
                    <a:pt x="157" y="185"/>
                  </a:lnTo>
                  <a:lnTo>
                    <a:pt x="150" y="196"/>
                  </a:lnTo>
                  <a:lnTo>
                    <a:pt x="125" y="224"/>
                  </a:lnTo>
                  <a:lnTo>
                    <a:pt x="61" y="268"/>
                  </a:lnTo>
                  <a:lnTo>
                    <a:pt x="59" y="272"/>
                  </a:lnTo>
                  <a:lnTo>
                    <a:pt x="69" y="286"/>
                  </a:lnTo>
                  <a:lnTo>
                    <a:pt x="75" y="290"/>
                  </a:lnTo>
                  <a:lnTo>
                    <a:pt x="97" y="289"/>
                  </a:lnTo>
                  <a:lnTo>
                    <a:pt x="137" y="274"/>
                  </a:lnTo>
                  <a:lnTo>
                    <a:pt x="151" y="263"/>
                  </a:lnTo>
                  <a:lnTo>
                    <a:pt x="159" y="261"/>
                  </a:lnTo>
                  <a:lnTo>
                    <a:pt x="171" y="261"/>
                  </a:lnTo>
                  <a:lnTo>
                    <a:pt x="188" y="254"/>
                  </a:lnTo>
                  <a:lnTo>
                    <a:pt x="211" y="229"/>
                  </a:lnTo>
                  <a:lnTo>
                    <a:pt x="213" y="212"/>
                  </a:lnTo>
                  <a:lnTo>
                    <a:pt x="216" y="208"/>
                  </a:lnTo>
                  <a:lnTo>
                    <a:pt x="226" y="212"/>
                  </a:lnTo>
                  <a:lnTo>
                    <a:pt x="242" y="192"/>
                  </a:lnTo>
                  <a:lnTo>
                    <a:pt x="263" y="156"/>
                  </a:lnTo>
                  <a:lnTo>
                    <a:pt x="270" y="148"/>
                  </a:lnTo>
                  <a:lnTo>
                    <a:pt x="272" y="140"/>
                  </a:lnTo>
                  <a:lnTo>
                    <a:pt x="270" y="133"/>
                  </a:lnTo>
                  <a:lnTo>
                    <a:pt x="271" y="121"/>
                  </a:lnTo>
                  <a:lnTo>
                    <a:pt x="284" y="106"/>
                  </a:lnTo>
                  <a:lnTo>
                    <a:pt x="289" y="91"/>
                  </a:lnTo>
                  <a:lnTo>
                    <a:pt x="299" y="81"/>
                  </a:lnTo>
                  <a:lnTo>
                    <a:pt x="306" y="55"/>
                  </a:lnTo>
                  <a:lnTo>
                    <a:pt x="338" y="11"/>
                  </a:lnTo>
                  <a:lnTo>
                    <a:pt x="337" y="4"/>
                  </a:lnTo>
                  <a:lnTo>
                    <a:pt x="332" y="0"/>
                  </a:lnTo>
                  <a:lnTo>
                    <a:pt x="312" y="9"/>
                  </a:lnTo>
                  <a:lnTo>
                    <a:pt x="261" y="58"/>
                  </a:lnTo>
                  <a:lnTo>
                    <a:pt x="236" y="75"/>
                  </a:lnTo>
                  <a:lnTo>
                    <a:pt x="216" y="100"/>
                  </a:lnTo>
                  <a:lnTo>
                    <a:pt x="87" y="180"/>
                  </a:lnTo>
                  <a:lnTo>
                    <a:pt x="82" y="196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" name="Freeform 124"/>
            <p:cNvSpPr>
              <a:spLocks/>
            </p:cNvSpPr>
            <p:nvPr/>
          </p:nvSpPr>
          <p:spPr bwMode="auto">
            <a:xfrm>
              <a:off x="2546" y="2697"/>
              <a:ext cx="125" cy="96"/>
            </a:xfrm>
            <a:custGeom>
              <a:avLst/>
              <a:gdLst>
                <a:gd name="T0" fmla="*/ 207 w 207"/>
                <a:gd name="T1" fmla="*/ 46 h 160"/>
                <a:gd name="T2" fmla="*/ 207 w 207"/>
                <a:gd name="T3" fmla="*/ 46 h 160"/>
                <a:gd name="T4" fmla="*/ 207 w 207"/>
                <a:gd name="T5" fmla="*/ 35 h 160"/>
                <a:gd name="T6" fmla="*/ 185 w 207"/>
                <a:gd name="T7" fmla="*/ 4 h 160"/>
                <a:gd name="T8" fmla="*/ 166 w 207"/>
                <a:gd name="T9" fmla="*/ 0 h 160"/>
                <a:gd name="T10" fmla="*/ 64 w 207"/>
                <a:gd name="T11" fmla="*/ 50 h 160"/>
                <a:gd name="T12" fmla="*/ 55 w 207"/>
                <a:gd name="T13" fmla="*/ 66 h 160"/>
                <a:gd name="T14" fmla="*/ 34 w 207"/>
                <a:gd name="T15" fmla="*/ 76 h 160"/>
                <a:gd name="T16" fmla="*/ 0 w 207"/>
                <a:gd name="T17" fmla="*/ 111 h 160"/>
                <a:gd name="T18" fmla="*/ 3 w 207"/>
                <a:gd name="T19" fmla="*/ 127 h 160"/>
                <a:gd name="T20" fmla="*/ 16 w 207"/>
                <a:gd name="T21" fmla="*/ 145 h 160"/>
                <a:gd name="T22" fmla="*/ 31 w 207"/>
                <a:gd name="T23" fmla="*/ 157 h 160"/>
                <a:gd name="T24" fmla="*/ 46 w 207"/>
                <a:gd name="T25" fmla="*/ 160 h 160"/>
                <a:gd name="T26" fmla="*/ 67 w 207"/>
                <a:gd name="T27" fmla="*/ 160 h 160"/>
                <a:gd name="T28" fmla="*/ 108 w 207"/>
                <a:gd name="T29" fmla="*/ 137 h 160"/>
                <a:gd name="T30" fmla="*/ 118 w 207"/>
                <a:gd name="T31" fmla="*/ 122 h 160"/>
                <a:gd name="T32" fmla="*/ 116 w 207"/>
                <a:gd name="T33" fmla="*/ 111 h 160"/>
                <a:gd name="T34" fmla="*/ 119 w 207"/>
                <a:gd name="T35" fmla="*/ 108 h 160"/>
                <a:gd name="T36" fmla="*/ 128 w 207"/>
                <a:gd name="T37" fmla="*/ 113 h 160"/>
                <a:gd name="T38" fmla="*/ 141 w 207"/>
                <a:gd name="T39" fmla="*/ 111 h 160"/>
                <a:gd name="T40" fmla="*/ 207 w 207"/>
                <a:gd name="T41" fmla="*/ 4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7" h="160">
                  <a:moveTo>
                    <a:pt x="207" y="46"/>
                  </a:moveTo>
                  <a:lnTo>
                    <a:pt x="207" y="46"/>
                  </a:lnTo>
                  <a:lnTo>
                    <a:pt x="207" y="35"/>
                  </a:lnTo>
                  <a:lnTo>
                    <a:pt x="185" y="4"/>
                  </a:lnTo>
                  <a:lnTo>
                    <a:pt x="166" y="0"/>
                  </a:lnTo>
                  <a:lnTo>
                    <a:pt x="64" y="50"/>
                  </a:lnTo>
                  <a:lnTo>
                    <a:pt x="55" y="66"/>
                  </a:lnTo>
                  <a:lnTo>
                    <a:pt x="34" y="76"/>
                  </a:lnTo>
                  <a:lnTo>
                    <a:pt x="0" y="111"/>
                  </a:lnTo>
                  <a:lnTo>
                    <a:pt x="3" y="127"/>
                  </a:lnTo>
                  <a:lnTo>
                    <a:pt x="16" y="145"/>
                  </a:lnTo>
                  <a:lnTo>
                    <a:pt x="31" y="157"/>
                  </a:lnTo>
                  <a:lnTo>
                    <a:pt x="46" y="160"/>
                  </a:lnTo>
                  <a:lnTo>
                    <a:pt x="67" y="160"/>
                  </a:lnTo>
                  <a:lnTo>
                    <a:pt x="108" y="137"/>
                  </a:lnTo>
                  <a:lnTo>
                    <a:pt x="118" y="122"/>
                  </a:lnTo>
                  <a:lnTo>
                    <a:pt x="116" y="111"/>
                  </a:lnTo>
                  <a:lnTo>
                    <a:pt x="119" y="108"/>
                  </a:lnTo>
                  <a:lnTo>
                    <a:pt x="128" y="113"/>
                  </a:lnTo>
                  <a:lnTo>
                    <a:pt x="141" y="111"/>
                  </a:lnTo>
                  <a:lnTo>
                    <a:pt x="207" y="46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" name="Freeform 125"/>
            <p:cNvSpPr>
              <a:spLocks/>
            </p:cNvSpPr>
            <p:nvPr/>
          </p:nvSpPr>
          <p:spPr bwMode="auto">
            <a:xfrm>
              <a:off x="2681" y="2834"/>
              <a:ext cx="63" cy="102"/>
            </a:xfrm>
            <a:custGeom>
              <a:avLst/>
              <a:gdLst>
                <a:gd name="T0" fmla="*/ 99 w 104"/>
                <a:gd name="T1" fmla="*/ 0 h 170"/>
                <a:gd name="T2" fmla="*/ 99 w 104"/>
                <a:gd name="T3" fmla="*/ 0 h 170"/>
                <a:gd name="T4" fmla="*/ 87 w 104"/>
                <a:gd name="T5" fmla="*/ 7 h 170"/>
                <a:gd name="T6" fmla="*/ 88 w 104"/>
                <a:gd name="T7" fmla="*/ 22 h 170"/>
                <a:gd name="T8" fmla="*/ 52 w 104"/>
                <a:gd name="T9" fmla="*/ 61 h 170"/>
                <a:gd name="T10" fmla="*/ 51 w 104"/>
                <a:gd name="T11" fmla="*/ 77 h 170"/>
                <a:gd name="T12" fmla="*/ 11 w 104"/>
                <a:gd name="T13" fmla="*/ 96 h 170"/>
                <a:gd name="T14" fmla="*/ 0 w 104"/>
                <a:gd name="T15" fmla="*/ 103 h 170"/>
                <a:gd name="T16" fmla="*/ 4 w 104"/>
                <a:gd name="T17" fmla="*/ 138 h 170"/>
                <a:gd name="T18" fmla="*/ 32 w 104"/>
                <a:gd name="T19" fmla="*/ 169 h 170"/>
                <a:gd name="T20" fmla="*/ 56 w 104"/>
                <a:gd name="T21" fmla="*/ 170 h 170"/>
                <a:gd name="T22" fmla="*/ 15 w 104"/>
                <a:gd name="T23" fmla="*/ 138 h 170"/>
                <a:gd name="T24" fmla="*/ 16 w 104"/>
                <a:gd name="T25" fmla="*/ 111 h 170"/>
                <a:gd name="T26" fmla="*/ 45 w 104"/>
                <a:gd name="T27" fmla="*/ 101 h 170"/>
                <a:gd name="T28" fmla="*/ 61 w 104"/>
                <a:gd name="T29" fmla="*/ 83 h 170"/>
                <a:gd name="T30" fmla="*/ 76 w 104"/>
                <a:gd name="T31" fmla="*/ 56 h 170"/>
                <a:gd name="T32" fmla="*/ 102 w 104"/>
                <a:gd name="T33" fmla="*/ 30 h 170"/>
                <a:gd name="T34" fmla="*/ 104 w 104"/>
                <a:gd name="T35" fmla="*/ 8 h 170"/>
                <a:gd name="T36" fmla="*/ 99 w 104"/>
                <a:gd name="T37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70">
                  <a:moveTo>
                    <a:pt x="99" y="0"/>
                  </a:moveTo>
                  <a:lnTo>
                    <a:pt x="99" y="0"/>
                  </a:lnTo>
                  <a:lnTo>
                    <a:pt x="87" y="7"/>
                  </a:lnTo>
                  <a:lnTo>
                    <a:pt x="88" y="22"/>
                  </a:lnTo>
                  <a:lnTo>
                    <a:pt x="52" y="61"/>
                  </a:lnTo>
                  <a:lnTo>
                    <a:pt x="51" y="77"/>
                  </a:lnTo>
                  <a:lnTo>
                    <a:pt x="11" y="96"/>
                  </a:lnTo>
                  <a:lnTo>
                    <a:pt x="0" y="103"/>
                  </a:lnTo>
                  <a:lnTo>
                    <a:pt x="4" y="138"/>
                  </a:lnTo>
                  <a:lnTo>
                    <a:pt x="32" y="169"/>
                  </a:lnTo>
                  <a:lnTo>
                    <a:pt x="56" y="170"/>
                  </a:lnTo>
                  <a:lnTo>
                    <a:pt x="15" y="138"/>
                  </a:lnTo>
                  <a:lnTo>
                    <a:pt x="16" y="111"/>
                  </a:lnTo>
                  <a:lnTo>
                    <a:pt x="45" y="101"/>
                  </a:lnTo>
                  <a:lnTo>
                    <a:pt x="61" y="83"/>
                  </a:lnTo>
                  <a:lnTo>
                    <a:pt x="76" y="56"/>
                  </a:lnTo>
                  <a:lnTo>
                    <a:pt x="102" y="30"/>
                  </a:lnTo>
                  <a:lnTo>
                    <a:pt x="104" y="8"/>
                  </a:lnTo>
                  <a:lnTo>
                    <a:pt x="99" y="0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" name="Freeform 126"/>
            <p:cNvSpPr>
              <a:spLocks/>
            </p:cNvSpPr>
            <p:nvPr/>
          </p:nvSpPr>
          <p:spPr bwMode="auto">
            <a:xfrm>
              <a:off x="2605" y="3135"/>
              <a:ext cx="50" cy="191"/>
            </a:xfrm>
            <a:custGeom>
              <a:avLst/>
              <a:gdLst>
                <a:gd name="T0" fmla="*/ 47 w 83"/>
                <a:gd name="T1" fmla="*/ 5 h 318"/>
                <a:gd name="T2" fmla="*/ 47 w 83"/>
                <a:gd name="T3" fmla="*/ 5 h 318"/>
                <a:gd name="T4" fmla="*/ 47 w 83"/>
                <a:gd name="T5" fmla="*/ 15 h 318"/>
                <a:gd name="T6" fmla="*/ 18 w 83"/>
                <a:gd name="T7" fmla="*/ 33 h 318"/>
                <a:gd name="T8" fmla="*/ 28 w 83"/>
                <a:gd name="T9" fmla="*/ 48 h 318"/>
                <a:gd name="T10" fmla="*/ 20 w 83"/>
                <a:gd name="T11" fmla="*/ 72 h 318"/>
                <a:gd name="T12" fmla="*/ 46 w 83"/>
                <a:gd name="T13" fmla="*/ 83 h 318"/>
                <a:gd name="T14" fmla="*/ 11 w 83"/>
                <a:gd name="T15" fmla="*/ 124 h 318"/>
                <a:gd name="T16" fmla="*/ 0 w 83"/>
                <a:gd name="T17" fmla="*/ 156 h 318"/>
                <a:gd name="T18" fmla="*/ 11 w 83"/>
                <a:gd name="T19" fmla="*/ 160 h 318"/>
                <a:gd name="T20" fmla="*/ 15 w 83"/>
                <a:gd name="T21" fmla="*/ 150 h 318"/>
                <a:gd name="T22" fmla="*/ 28 w 83"/>
                <a:gd name="T23" fmla="*/ 158 h 318"/>
                <a:gd name="T24" fmla="*/ 18 w 83"/>
                <a:gd name="T25" fmla="*/ 178 h 318"/>
                <a:gd name="T26" fmla="*/ 24 w 83"/>
                <a:gd name="T27" fmla="*/ 196 h 318"/>
                <a:gd name="T28" fmla="*/ 18 w 83"/>
                <a:gd name="T29" fmla="*/ 268 h 318"/>
                <a:gd name="T30" fmla="*/ 30 w 83"/>
                <a:gd name="T31" fmla="*/ 316 h 318"/>
                <a:gd name="T32" fmla="*/ 51 w 83"/>
                <a:gd name="T33" fmla="*/ 318 h 318"/>
                <a:gd name="T34" fmla="*/ 47 w 83"/>
                <a:gd name="T35" fmla="*/ 250 h 318"/>
                <a:gd name="T36" fmla="*/ 33 w 83"/>
                <a:gd name="T37" fmla="*/ 189 h 318"/>
                <a:gd name="T38" fmla="*/ 43 w 83"/>
                <a:gd name="T39" fmla="*/ 164 h 318"/>
                <a:gd name="T40" fmla="*/ 35 w 83"/>
                <a:gd name="T41" fmla="*/ 141 h 318"/>
                <a:gd name="T42" fmla="*/ 55 w 83"/>
                <a:gd name="T43" fmla="*/ 114 h 318"/>
                <a:gd name="T44" fmla="*/ 77 w 83"/>
                <a:gd name="T45" fmla="*/ 98 h 318"/>
                <a:gd name="T46" fmla="*/ 83 w 83"/>
                <a:gd name="T47" fmla="*/ 94 h 318"/>
                <a:gd name="T48" fmla="*/ 82 w 83"/>
                <a:gd name="T49" fmla="*/ 84 h 318"/>
                <a:gd name="T50" fmla="*/ 66 w 83"/>
                <a:gd name="T51" fmla="*/ 89 h 318"/>
                <a:gd name="T52" fmla="*/ 60 w 83"/>
                <a:gd name="T53" fmla="*/ 72 h 318"/>
                <a:gd name="T54" fmla="*/ 40 w 83"/>
                <a:gd name="T55" fmla="*/ 51 h 318"/>
                <a:gd name="T56" fmla="*/ 37 w 83"/>
                <a:gd name="T57" fmla="*/ 31 h 318"/>
                <a:gd name="T58" fmla="*/ 57 w 83"/>
                <a:gd name="T59" fmla="*/ 25 h 318"/>
                <a:gd name="T60" fmla="*/ 60 w 83"/>
                <a:gd name="T61" fmla="*/ 0 h 318"/>
                <a:gd name="T62" fmla="*/ 47 w 83"/>
                <a:gd name="T63" fmla="*/ 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318">
                  <a:moveTo>
                    <a:pt x="47" y="5"/>
                  </a:moveTo>
                  <a:lnTo>
                    <a:pt x="47" y="5"/>
                  </a:lnTo>
                  <a:lnTo>
                    <a:pt x="47" y="15"/>
                  </a:lnTo>
                  <a:lnTo>
                    <a:pt x="18" y="33"/>
                  </a:lnTo>
                  <a:lnTo>
                    <a:pt x="28" y="48"/>
                  </a:lnTo>
                  <a:lnTo>
                    <a:pt x="20" y="72"/>
                  </a:lnTo>
                  <a:lnTo>
                    <a:pt x="46" y="83"/>
                  </a:lnTo>
                  <a:lnTo>
                    <a:pt x="11" y="124"/>
                  </a:lnTo>
                  <a:lnTo>
                    <a:pt x="0" y="156"/>
                  </a:lnTo>
                  <a:lnTo>
                    <a:pt x="11" y="160"/>
                  </a:lnTo>
                  <a:lnTo>
                    <a:pt x="15" y="150"/>
                  </a:lnTo>
                  <a:lnTo>
                    <a:pt x="28" y="158"/>
                  </a:lnTo>
                  <a:lnTo>
                    <a:pt x="18" y="178"/>
                  </a:lnTo>
                  <a:lnTo>
                    <a:pt x="24" y="196"/>
                  </a:lnTo>
                  <a:lnTo>
                    <a:pt x="18" y="268"/>
                  </a:lnTo>
                  <a:lnTo>
                    <a:pt x="30" y="316"/>
                  </a:lnTo>
                  <a:lnTo>
                    <a:pt x="51" y="318"/>
                  </a:lnTo>
                  <a:lnTo>
                    <a:pt x="47" y="250"/>
                  </a:lnTo>
                  <a:lnTo>
                    <a:pt x="33" y="189"/>
                  </a:lnTo>
                  <a:lnTo>
                    <a:pt x="43" y="164"/>
                  </a:lnTo>
                  <a:lnTo>
                    <a:pt x="35" y="141"/>
                  </a:lnTo>
                  <a:lnTo>
                    <a:pt x="55" y="114"/>
                  </a:lnTo>
                  <a:lnTo>
                    <a:pt x="77" y="98"/>
                  </a:lnTo>
                  <a:lnTo>
                    <a:pt x="83" y="94"/>
                  </a:lnTo>
                  <a:lnTo>
                    <a:pt x="82" y="84"/>
                  </a:lnTo>
                  <a:lnTo>
                    <a:pt x="66" y="89"/>
                  </a:lnTo>
                  <a:lnTo>
                    <a:pt x="60" y="72"/>
                  </a:lnTo>
                  <a:lnTo>
                    <a:pt x="40" y="51"/>
                  </a:lnTo>
                  <a:lnTo>
                    <a:pt x="37" y="31"/>
                  </a:lnTo>
                  <a:lnTo>
                    <a:pt x="57" y="25"/>
                  </a:lnTo>
                  <a:lnTo>
                    <a:pt x="60" y="0"/>
                  </a:lnTo>
                  <a:lnTo>
                    <a:pt x="47" y="5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" name="Freeform 127"/>
            <p:cNvSpPr>
              <a:spLocks/>
            </p:cNvSpPr>
            <p:nvPr/>
          </p:nvSpPr>
          <p:spPr bwMode="auto">
            <a:xfrm>
              <a:off x="1419" y="3495"/>
              <a:ext cx="994" cy="565"/>
            </a:xfrm>
            <a:custGeom>
              <a:avLst/>
              <a:gdLst>
                <a:gd name="T0" fmla="*/ 1177 w 1655"/>
                <a:gd name="T1" fmla="*/ 69 h 940"/>
                <a:gd name="T2" fmla="*/ 1103 w 1655"/>
                <a:gd name="T3" fmla="*/ 44 h 940"/>
                <a:gd name="T4" fmla="*/ 1001 w 1655"/>
                <a:gd name="T5" fmla="*/ 29 h 940"/>
                <a:gd name="T6" fmla="*/ 921 w 1655"/>
                <a:gd name="T7" fmla="*/ 2 h 940"/>
                <a:gd name="T8" fmla="*/ 831 w 1655"/>
                <a:gd name="T9" fmla="*/ 31 h 940"/>
                <a:gd name="T10" fmla="*/ 763 w 1655"/>
                <a:gd name="T11" fmla="*/ 12 h 940"/>
                <a:gd name="T12" fmla="*/ 716 w 1655"/>
                <a:gd name="T13" fmla="*/ 73 h 940"/>
                <a:gd name="T14" fmla="*/ 674 w 1655"/>
                <a:gd name="T15" fmla="*/ 96 h 940"/>
                <a:gd name="T16" fmla="*/ 658 w 1655"/>
                <a:gd name="T17" fmla="*/ 116 h 940"/>
                <a:gd name="T18" fmla="*/ 586 w 1655"/>
                <a:gd name="T19" fmla="*/ 145 h 940"/>
                <a:gd name="T20" fmla="*/ 539 w 1655"/>
                <a:gd name="T21" fmla="*/ 175 h 940"/>
                <a:gd name="T22" fmla="*/ 496 w 1655"/>
                <a:gd name="T23" fmla="*/ 157 h 940"/>
                <a:gd name="T24" fmla="*/ 415 w 1655"/>
                <a:gd name="T25" fmla="*/ 179 h 940"/>
                <a:gd name="T26" fmla="*/ 365 w 1655"/>
                <a:gd name="T27" fmla="*/ 234 h 940"/>
                <a:gd name="T28" fmla="*/ 311 w 1655"/>
                <a:gd name="T29" fmla="*/ 281 h 940"/>
                <a:gd name="T30" fmla="*/ 293 w 1655"/>
                <a:gd name="T31" fmla="*/ 357 h 940"/>
                <a:gd name="T32" fmla="*/ 252 w 1655"/>
                <a:gd name="T33" fmla="*/ 371 h 940"/>
                <a:gd name="T34" fmla="*/ 188 w 1655"/>
                <a:gd name="T35" fmla="*/ 436 h 940"/>
                <a:gd name="T36" fmla="*/ 134 w 1655"/>
                <a:gd name="T37" fmla="*/ 508 h 940"/>
                <a:gd name="T38" fmla="*/ 89 w 1655"/>
                <a:gd name="T39" fmla="*/ 620 h 940"/>
                <a:gd name="T40" fmla="*/ 47 w 1655"/>
                <a:gd name="T41" fmla="*/ 703 h 940"/>
                <a:gd name="T42" fmla="*/ 32 w 1655"/>
                <a:gd name="T43" fmla="*/ 767 h 940"/>
                <a:gd name="T44" fmla="*/ 13 w 1655"/>
                <a:gd name="T45" fmla="*/ 814 h 940"/>
                <a:gd name="T46" fmla="*/ 13 w 1655"/>
                <a:gd name="T47" fmla="*/ 918 h 940"/>
                <a:gd name="T48" fmla="*/ 51 w 1655"/>
                <a:gd name="T49" fmla="*/ 917 h 940"/>
                <a:gd name="T50" fmla="*/ 100 w 1655"/>
                <a:gd name="T51" fmla="*/ 779 h 940"/>
                <a:gd name="T52" fmla="*/ 148 w 1655"/>
                <a:gd name="T53" fmla="*/ 738 h 940"/>
                <a:gd name="T54" fmla="*/ 220 w 1655"/>
                <a:gd name="T55" fmla="*/ 631 h 940"/>
                <a:gd name="T56" fmla="*/ 335 w 1655"/>
                <a:gd name="T57" fmla="*/ 453 h 940"/>
                <a:gd name="T58" fmla="*/ 435 w 1655"/>
                <a:gd name="T59" fmla="*/ 452 h 940"/>
                <a:gd name="T60" fmla="*/ 514 w 1655"/>
                <a:gd name="T61" fmla="*/ 534 h 940"/>
                <a:gd name="T62" fmla="*/ 565 w 1655"/>
                <a:gd name="T63" fmla="*/ 474 h 940"/>
                <a:gd name="T64" fmla="*/ 712 w 1655"/>
                <a:gd name="T65" fmla="*/ 410 h 940"/>
                <a:gd name="T66" fmla="*/ 732 w 1655"/>
                <a:gd name="T67" fmla="*/ 360 h 940"/>
                <a:gd name="T68" fmla="*/ 780 w 1655"/>
                <a:gd name="T69" fmla="*/ 341 h 940"/>
                <a:gd name="T70" fmla="*/ 844 w 1655"/>
                <a:gd name="T71" fmla="*/ 373 h 940"/>
                <a:gd name="T72" fmla="*/ 1037 w 1655"/>
                <a:gd name="T73" fmla="*/ 338 h 940"/>
                <a:gd name="T74" fmla="*/ 1108 w 1655"/>
                <a:gd name="T75" fmla="*/ 342 h 940"/>
                <a:gd name="T76" fmla="*/ 1245 w 1655"/>
                <a:gd name="T77" fmla="*/ 345 h 940"/>
                <a:gd name="T78" fmla="*/ 1296 w 1655"/>
                <a:gd name="T79" fmla="*/ 357 h 940"/>
                <a:gd name="T80" fmla="*/ 1391 w 1655"/>
                <a:gd name="T81" fmla="*/ 379 h 940"/>
                <a:gd name="T82" fmla="*/ 1479 w 1655"/>
                <a:gd name="T83" fmla="*/ 398 h 940"/>
                <a:gd name="T84" fmla="*/ 1505 w 1655"/>
                <a:gd name="T85" fmla="*/ 399 h 940"/>
                <a:gd name="T86" fmla="*/ 1507 w 1655"/>
                <a:gd name="T87" fmla="*/ 377 h 940"/>
                <a:gd name="T88" fmla="*/ 1564 w 1655"/>
                <a:gd name="T89" fmla="*/ 377 h 940"/>
                <a:gd name="T90" fmla="*/ 1629 w 1655"/>
                <a:gd name="T91" fmla="*/ 378 h 940"/>
                <a:gd name="T92" fmla="*/ 1655 w 1655"/>
                <a:gd name="T93" fmla="*/ 338 h 940"/>
                <a:gd name="T94" fmla="*/ 1626 w 1655"/>
                <a:gd name="T95" fmla="*/ 276 h 940"/>
                <a:gd name="T96" fmla="*/ 1607 w 1655"/>
                <a:gd name="T97" fmla="*/ 258 h 940"/>
                <a:gd name="T98" fmla="*/ 1546 w 1655"/>
                <a:gd name="T99" fmla="*/ 236 h 940"/>
                <a:gd name="T100" fmla="*/ 1503 w 1655"/>
                <a:gd name="T101" fmla="*/ 212 h 940"/>
                <a:gd name="T102" fmla="*/ 1455 w 1655"/>
                <a:gd name="T103" fmla="*/ 179 h 940"/>
                <a:gd name="T104" fmla="*/ 1333 w 1655"/>
                <a:gd name="T105" fmla="*/ 138 h 940"/>
                <a:gd name="T106" fmla="*/ 1261 w 1655"/>
                <a:gd name="T107" fmla="*/ 91 h 940"/>
                <a:gd name="T108" fmla="*/ 1215 w 1655"/>
                <a:gd name="T109" fmla="*/ 10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55" h="940">
                  <a:moveTo>
                    <a:pt x="1215" y="100"/>
                  </a:moveTo>
                  <a:lnTo>
                    <a:pt x="1215" y="100"/>
                  </a:lnTo>
                  <a:lnTo>
                    <a:pt x="1177" y="69"/>
                  </a:lnTo>
                  <a:lnTo>
                    <a:pt x="1150" y="56"/>
                  </a:lnTo>
                  <a:lnTo>
                    <a:pt x="1122" y="46"/>
                  </a:lnTo>
                  <a:lnTo>
                    <a:pt x="1103" y="44"/>
                  </a:lnTo>
                  <a:lnTo>
                    <a:pt x="1096" y="40"/>
                  </a:lnTo>
                  <a:lnTo>
                    <a:pt x="1050" y="42"/>
                  </a:lnTo>
                  <a:lnTo>
                    <a:pt x="1001" y="29"/>
                  </a:lnTo>
                  <a:lnTo>
                    <a:pt x="974" y="17"/>
                  </a:lnTo>
                  <a:lnTo>
                    <a:pt x="947" y="0"/>
                  </a:lnTo>
                  <a:lnTo>
                    <a:pt x="921" y="2"/>
                  </a:lnTo>
                  <a:lnTo>
                    <a:pt x="907" y="14"/>
                  </a:lnTo>
                  <a:lnTo>
                    <a:pt x="876" y="31"/>
                  </a:lnTo>
                  <a:lnTo>
                    <a:pt x="831" y="31"/>
                  </a:lnTo>
                  <a:lnTo>
                    <a:pt x="802" y="9"/>
                  </a:lnTo>
                  <a:lnTo>
                    <a:pt x="777" y="4"/>
                  </a:lnTo>
                  <a:lnTo>
                    <a:pt x="763" y="12"/>
                  </a:lnTo>
                  <a:lnTo>
                    <a:pt x="745" y="40"/>
                  </a:lnTo>
                  <a:lnTo>
                    <a:pt x="725" y="47"/>
                  </a:lnTo>
                  <a:lnTo>
                    <a:pt x="716" y="73"/>
                  </a:lnTo>
                  <a:lnTo>
                    <a:pt x="709" y="80"/>
                  </a:lnTo>
                  <a:lnTo>
                    <a:pt x="693" y="79"/>
                  </a:lnTo>
                  <a:lnTo>
                    <a:pt x="674" y="96"/>
                  </a:lnTo>
                  <a:lnTo>
                    <a:pt x="672" y="115"/>
                  </a:lnTo>
                  <a:lnTo>
                    <a:pt x="669" y="119"/>
                  </a:lnTo>
                  <a:lnTo>
                    <a:pt x="658" y="116"/>
                  </a:lnTo>
                  <a:lnTo>
                    <a:pt x="644" y="131"/>
                  </a:lnTo>
                  <a:lnTo>
                    <a:pt x="616" y="139"/>
                  </a:lnTo>
                  <a:lnTo>
                    <a:pt x="586" y="145"/>
                  </a:lnTo>
                  <a:lnTo>
                    <a:pt x="561" y="162"/>
                  </a:lnTo>
                  <a:lnTo>
                    <a:pt x="558" y="170"/>
                  </a:lnTo>
                  <a:lnTo>
                    <a:pt x="539" y="175"/>
                  </a:lnTo>
                  <a:lnTo>
                    <a:pt x="524" y="169"/>
                  </a:lnTo>
                  <a:lnTo>
                    <a:pt x="510" y="158"/>
                  </a:lnTo>
                  <a:lnTo>
                    <a:pt x="496" y="157"/>
                  </a:lnTo>
                  <a:lnTo>
                    <a:pt x="440" y="167"/>
                  </a:lnTo>
                  <a:lnTo>
                    <a:pt x="430" y="167"/>
                  </a:lnTo>
                  <a:lnTo>
                    <a:pt x="415" y="179"/>
                  </a:lnTo>
                  <a:lnTo>
                    <a:pt x="402" y="198"/>
                  </a:lnTo>
                  <a:lnTo>
                    <a:pt x="372" y="220"/>
                  </a:lnTo>
                  <a:lnTo>
                    <a:pt x="365" y="234"/>
                  </a:lnTo>
                  <a:lnTo>
                    <a:pt x="350" y="253"/>
                  </a:lnTo>
                  <a:lnTo>
                    <a:pt x="345" y="260"/>
                  </a:lnTo>
                  <a:lnTo>
                    <a:pt x="311" y="281"/>
                  </a:lnTo>
                  <a:lnTo>
                    <a:pt x="309" y="308"/>
                  </a:lnTo>
                  <a:lnTo>
                    <a:pt x="292" y="333"/>
                  </a:lnTo>
                  <a:lnTo>
                    <a:pt x="293" y="357"/>
                  </a:lnTo>
                  <a:lnTo>
                    <a:pt x="282" y="364"/>
                  </a:lnTo>
                  <a:lnTo>
                    <a:pt x="273" y="379"/>
                  </a:lnTo>
                  <a:lnTo>
                    <a:pt x="252" y="371"/>
                  </a:lnTo>
                  <a:lnTo>
                    <a:pt x="243" y="372"/>
                  </a:lnTo>
                  <a:lnTo>
                    <a:pt x="220" y="391"/>
                  </a:lnTo>
                  <a:lnTo>
                    <a:pt x="188" y="436"/>
                  </a:lnTo>
                  <a:lnTo>
                    <a:pt x="174" y="450"/>
                  </a:lnTo>
                  <a:lnTo>
                    <a:pt x="143" y="489"/>
                  </a:lnTo>
                  <a:lnTo>
                    <a:pt x="134" y="508"/>
                  </a:lnTo>
                  <a:lnTo>
                    <a:pt x="132" y="533"/>
                  </a:lnTo>
                  <a:lnTo>
                    <a:pt x="106" y="601"/>
                  </a:lnTo>
                  <a:lnTo>
                    <a:pt x="89" y="620"/>
                  </a:lnTo>
                  <a:lnTo>
                    <a:pt x="64" y="655"/>
                  </a:lnTo>
                  <a:lnTo>
                    <a:pt x="53" y="662"/>
                  </a:lnTo>
                  <a:lnTo>
                    <a:pt x="47" y="703"/>
                  </a:lnTo>
                  <a:lnTo>
                    <a:pt x="54" y="722"/>
                  </a:lnTo>
                  <a:lnTo>
                    <a:pt x="42" y="762"/>
                  </a:lnTo>
                  <a:lnTo>
                    <a:pt x="32" y="767"/>
                  </a:lnTo>
                  <a:lnTo>
                    <a:pt x="24" y="786"/>
                  </a:lnTo>
                  <a:lnTo>
                    <a:pt x="13" y="799"/>
                  </a:lnTo>
                  <a:lnTo>
                    <a:pt x="13" y="814"/>
                  </a:lnTo>
                  <a:lnTo>
                    <a:pt x="5" y="872"/>
                  </a:lnTo>
                  <a:lnTo>
                    <a:pt x="13" y="889"/>
                  </a:lnTo>
                  <a:lnTo>
                    <a:pt x="13" y="918"/>
                  </a:lnTo>
                  <a:lnTo>
                    <a:pt x="0" y="933"/>
                  </a:lnTo>
                  <a:lnTo>
                    <a:pt x="12" y="940"/>
                  </a:lnTo>
                  <a:lnTo>
                    <a:pt x="51" y="917"/>
                  </a:lnTo>
                  <a:lnTo>
                    <a:pt x="98" y="837"/>
                  </a:lnTo>
                  <a:lnTo>
                    <a:pt x="95" y="816"/>
                  </a:lnTo>
                  <a:lnTo>
                    <a:pt x="100" y="779"/>
                  </a:lnTo>
                  <a:lnTo>
                    <a:pt x="110" y="760"/>
                  </a:lnTo>
                  <a:lnTo>
                    <a:pt x="133" y="756"/>
                  </a:lnTo>
                  <a:lnTo>
                    <a:pt x="148" y="738"/>
                  </a:lnTo>
                  <a:lnTo>
                    <a:pt x="174" y="695"/>
                  </a:lnTo>
                  <a:lnTo>
                    <a:pt x="188" y="685"/>
                  </a:lnTo>
                  <a:lnTo>
                    <a:pt x="220" y="631"/>
                  </a:lnTo>
                  <a:lnTo>
                    <a:pt x="279" y="514"/>
                  </a:lnTo>
                  <a:lnTo>
                    <a:pt x="277" y="503"/>
                  </a:lnTo>
                  <a:lnTo>
                    <a:pt x="335" y="453"/>
                  </a:lnTo>
                  <a:lnTo>
                    <a:pt x="384" y="443"/>
                  </a:lnTo>
                  <a:lnTo>
                    <a:pt x="419" y="442"/>
                  </a:lnTo>
                  <a:lnTo>
                    <a:pt x="435" y="452"/>
                  </a:lnTo>
                  <a:lnTo>
                    <a:pt x="437" y="477"/>
                  </a:lnTo>
                  <a:lnTo>
                    <a:pt x="455" y="510"/>
                  </a:lnTo>
                  <a:lnTo>
                    <a:pt x="514" y="534"/>
                  </a:lnTo>
                  <a:lnTo>
                    <a:pt x="534" y="506"/>
                  </a:lnTo>
                  <a:lnTo>
                    <a:pt x="545" y="503"/>
                  </a:lnTo>
                  <a:lnTo>
                    <a:pt x="565" y="474"/>
                  </a:lnTo>
                  <a:lnTo>
                    <a:pt x="602" y="475"/>
                  </a:lnTo>
                  <a:lnTo>
                    <a:pt x="701" y="429"/>
                  </a:lnTo>
                  <a:lnTo>
                    <a:pt x="712" y="410"/>
                  </a:lnTo>
                  <a:lnTo>
                    <a:pt x="712" y="383"/>
                  </a:lnTo>
                  <a:lnTo>
                    <a:pt x="716" y="375"/>
                  </a:lnTo>
                  <a:lnTo>
                    <a:pt x="732" y="360"/>
                  </a:lnTo>
                  <a:lnTo>
                    <a:pt x="756" y="351"/>
                  </a:lnTo>
                  <a:lnTo>
                    <a:pt x="767" y="345"/>
                  </a:lnTo>
                  <a:lnTo>
                    <a:pt x="780" y="341"/>
                  </a:lnTo>
                  <a:lnTo>
                    <a:pt x="794" y="345"/>
                  </a:lnTo>
                  <a:lnTo>
                    <a:pt x="828" y="367"/>
                  </a:lnTo>
                  <a:lnTo>
                    <a:pt x="844" y="373"/>
                  </a:lnTo>
                  <a:lnTo>
                    <a:pt x="926" y="354"/>
                  </a:lnTo>
                  <a:lnTo>
                    <a:pt x="1000" y="346"/>
                  </a:lnTo>
                  <a:lnTo>
                    <a:pt x="1037" y="338"/>
                  </a:lnTo>
                  <a:lnTo>
                    <a:pt x="1074" y="340"/>
                  </a:lnTo>
                  <a:lnTo>
                    <a:pt x="1093" y="343"/>
                  </a:lnTo>
                  <a:lnTo>
                    <a:pt x="1108" y="342"/>
                  </a:lnTo>
                  <a:lnTo>
                    <a:pt x="1122" y="336"/>
                  </a:lnTo>
                  <a:lnTo>
                    <a:pt x="1223" y="335"/>
                  </a:lnTo>
                  <a:lnTo>
                    <a:pt x="1245" y="345"/>
                  </a:lnTo>
                  <a:lnTo>
                    <a:pt x="1274" y="346"/>
                  </a:lnTo>
                  <a:lnTo>
                    <a:pt x="1292" y="352"/>
                  </a:lnTo>
                  <a:lnTo>
                    <a:pt x="1296" y="357"/>
                  </a:lnTo>
                  <a:lnTo>
                    <a:pt x="1365" y="382"/>
                  </a:lnTo>
                  <a:lnTo>
                    <a:pt x="1381" y="378"/>
                  </a:lnTo>
                  <a:lnTo>
                    <a:pt x="1391" y="379"/>
                  </a:lnTo>
                  <a:lnTo>
                    <a:pt x="1430" y="401"/>
                  </a:lnTo>
                  <a:lnTo>
                    <a:pt x="1445" y="404"/>
                  </a:lnTo>
                  <a:lnTo>
                    <a:pt x="1479" y="398"/>
                  </a:lnTo>
                  <a:lnTo>
                    <a:pt x="1490" y="402"/>
                  </a:lnTo>
                  <a:lnTo>
                    <a:pt x="1499" y="407"/>
                  </a:lnTo>
                  <a:lnTo>
                    <a:pt x="1505" y="399"/>
                  </a:lnTo>
                  <a:lnTo>
                    <a:pt x="1501" y="381"/>
                  </a:lnTo>
                  <a:lnTo>
                    <a:pt x="1503" y="378"/>
                  </a:lnTo>
                  <a:lnTo>
                    <a:pt x="1507" y="377"/>
                  </a:lnTo>
                  <a:lnTo>
                    <a:pt x="1523" y="381"/>
                  </a:lnTo>
                  <a:lnTo>
                    <a:pt x="1542" y="378"/>
                  </a:lnTo>
                  <a:lnTo>
                    <a:pt x="1564" y="377"/>
                  </a:lnTo>
                  <a:lnTo>
                    <a:pt x="1577" y="381"/>
                  </a:lnTo>
                  <a:lnTo>
                    <a:pt x="1591" y="376"/>
                  </a:lnTo>
                  <a:lnTo>
                    <a:pt x="1629" y="378"/>
                  </a:lnTo>
                  <a:lnTo>
                    <a:pt x="1639" y="371"/>
                  </a:lnTo>
                  <a:lnTo>
                    <a:pt x="1643" y="357"/>
                  </a:lnTo>
                  <a:lnTo>
                    <a:pt x="1655" y="338"/>
                  </a:lnTo>
                  <a:lnTo>
                    <a:pt x="1639" y="300"/>
                  </a:lnTo>
                  <a:lnTo>
                    <a:pt x="1635" y="285"/>
                  </a:lnTo>
                  <a:lnTo>
                    <a:pt x="1626" y="276"/>
                  </a:lnTo>
                  <a:lnTo>
                    <a:pt x="1615" y="278"/>
                  </a:lnTo>
                  <a:lnTo>
                    <a:pt x="1608" y="272"/>
                  </a:lnTo>
                  <a:lnTo>
                    <a:pt x="1607" y="258"/>
                  </a:lnTo>
                  <a:lnTo>
                    <a:pt x="1593" y="243"/>
                  </a:lnTo>
                  <a:lnTo>
                    <a:pt x="1576" y="246"/>
                  </a:lnTo>
                  <a:lnTo>
                    <a:pt x="1546" y="236"/>
                  </a:lnTo>
                  <a:lnTo>
                    <a:pt x="1544" y="224"/>
                  </a:lnTo>
                  <a:lnTo>
                    <a:pt x="1515" y="219"/>
                  </a:lnTo>
                  <a:lnTo>
                    <a:pt x="1503" y="212"/>
                  </a:lnTo>
                  <a:lnTo>
                    <a:pt x="1490" y="191"/>
                  </a:lnTo>
                  <a:lnTo>
                    <a:pt x="1464" y="186"/>
                  </a:lnTo>
                  <a:lnTo>
                    <a:pt x="1455" y="179"/>
                  </a:lnTo>
                  <a:lnTo>
                    <a:pt x="1449" y="160"/>
                  </a:lnTo>
                  <a:lnTo>
                    <a:pt x="1353" y="140"/>
                  </a:lnTo>
                  <a:lnTo>
                    <a:pt x="1333" y="138"/>
                  </a:lnTo>
                  <a:lnTo>
                    <a:pt x="1295" y="120"/>
                  </a:lnTo>
                  <a:lnTo>
                    <a:pt x="1278" y="100"/>
                  </a:lnTo>
                  <a:lnTo>
                    <a:pt x="1261" y="91"/>
                  </a:lnTo>
                  <a:lnTo>
                    <a:pt x="1247" y="91"/>
                  </a:lnTo>
                  <a:lnTo>
                    <a:pt x="1235" y="100"/>
                  </a:lnTo>
                  <a:lnTo>
                    <a:pt x="1215" y="100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" name="Freeform 128"/>
            <p:cNvSpPr>
              <a:spLocks/>
            </p:cNvSpPr>
            <p:nvPr/>
          </p:nvSpPr>
          <p:spPr bwMode="auto">
            <a:xfrm>
              <a:off x="2376" y="4259"/>
              <a:ext cx="37" cy="67"/>
            </a:xfrm>
            <a:custGeom>
              <a:avLst/>
              <a:gdLst>
                <a:gd name="T0" fmla="*/ 8 w 62"/>
                <a:gd name="T1" fmla="*/ 0 h 111"/>
                <a:gd name="T2" fmla="*/ 8 w 62"/>
                <a:gd name="T3" fmla="*/ 0 h 111"/>
                <a:gd name="T4" fmla="*/ 5 w 62"/>
                <a:gd name="T5" fmla="*/ 15 h 111"/>
                <a:gd name="T6" fmla="*/ 1 w 62"/>
                <a:gd name="T7" fmla="*/ 20 h 111"/>
                <a:gd name="T8" fmla="*/ 0 w 62"/>
                <a:gd name="T9" fmla="*/ 53 h 111"/>
                <a:gd name="T10" fmla="*/ 22 w 62"/>
                <a:gd name="T11" fmla="*/ 67 h 111"/>
                <a:gd name="T12" fmla="*/ 17 w 62"/>
                <a:gd name="T13" fmla="*/ 109 h 111"/>
                <a:gd name="T14" fmla="*/ 35 w 62"/>
                <a:gd name="T15" fmla="*/ 104 h 111"/>
                <a:gd name="T16" fmla="*/ 42 w 62"/>
                <a:gd name="T17" fmla="*/ 111 h 111"/>
                <a:gd name="T18" fmla="*/ 62 w 62"/>
                <a:gd name="T19" fmla="*/ 98 h 111"/>
                <a:gd name="T20" fmla="*/ 35 w 62"/>
                <a:gd name="T21" fmla="*/ 81 h 111"/>
                <a:gd name="T22" fmla="*/ 37 w 62"/>
                <a:gd name="T23" fmla="*/ 67 h 111"/>
                <a:gd name="T24" fmla="*/ 23 w 62"/>
                <a:gd name="T25" fmla="*/ 27 h 111"/>
                <a:gd name="T26" fmla="*/ 13 w 62"/>
                <a:gd name="T27" fmla="*/ 15 h 111"/>
                <a:gd name="T28" fmla="*/ 8 w 62"/>
                <a:gd name="T2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111">
                  <a:moveTo>
                    <a:pt x="8" y="0"/>
                  </a:moveTo>
                  <a:lnTo>
                    <a:pt x="8" y="0"/>
                  </a:lnTo>
                  <a:lnTo>
                    <a:pt x="5" y="15"/>
                  </a:lnTo>
                  <a:lnTo>
                    <a:pt x="1" y="20"/>
                  </a:lnTo>
                  <a:lnTo>
                    <a:pt x="0" y="53"/>
                  </a:lnTo>
                  <a:lnTo>
                    <a:pt x="22" y="67"/>
                  </a:lnTo>
                  <a:lnTo>
                    <a:pt x="17" y="109"/>
                  </a:lnTo>
                  <a:lnTo>
                    <a:pt x="35" y="104"/>
                  </a:lnTo>
                  <a:lnTo>
                    <a:pt x="42" y="111"/>
                  </a:lnTo>
                  <a:lnTo>
                    <a:pt x="62" y="98"/>
                  </a:lnTo>
                  <a:lnTo>
                    <a:pt x="35" y="81"/>
                  </a:lnTo>
                  <a:lnTo>
                    <a:pt x="37" y="67"/>
                  </a:lnTo>
                  <a:lnTo>
                    <a:pt x="23" y="27"/>
                  </a:lnTo>
                  <a:lnTo>
                    <a:pt x="13" y="1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" name="Freeform 129"/>
            <p:cNvSpPr>
              <a:spLocks/>
            </p:cNvSpPr>
            <p:nvPr/>
          </p:nvSpPr>
          <p:spPr bwMode="auto">
            <a:xfrm>
              <a:off x="1549" y="3218"/>
              <a:ext cx="112" cy="101"/>
            </a:xfrm>
            <a:custGeom>
              <a:avLst/>
              <a:gdLst>
                <a:gd name="T0" fmla="*/ 173 w 187"/>
                <a:gd name="T1" fmla="*/ 27 h 168"/>
                <a:gd name="T2" fmla="*/ 173 w 187"/>
                <a:gd name="T3" fmla="*/ 27 h 168"/>
                <a:gd name="T4" fmla="*/ 187 w 187"/>
                <a:gd name="T5" fmla="*/ 7 h 168"/>
                <a:gd name="T6" fmla="*/ 184 w 187"/>
                <a:gd name="T7" fmla="*/ 1 h 168"/>
                <a:gd name="T8" fmla="*/ 177 w 187"/>
                <a:gd name="T9" fmla="*/ 0 h 168"/>
                <a:gd name="T10" fmla="*/ 166 w 187"/>
                <a:gd name="T11" fmla="*/ 15 h 168"/>
                <a:gd name="T12" fmla="*/ 30 w 187"/>
                <a:gd name="T13" fmla="*/ 118 h 168"/>
                <a:gd name="T14" fmla="*/ 0 w 187"/>
                <a:gd name="T15" fmla="*/ 154 h 168"/>
                <a:gd name="T16" fmla="*/ 0 w 187"/>
                <a:gd name="T17" fmla="*/ 163 h 168"/>
                <a:gd name="T18" fmla="*/ 5 w 187"/>
                <a:gd name="T19" fmla="*/ 168 h 168"/>
                <a:gd name="T20" fmla="*/ 27 w 187"/>
                <a:gd name="T21" fmla="*/ 158 h 168"/>
                <a:gd name="T22" fmla="*/ 60 w 187"/>
                <a:gd name="T23" fmla="*/ 131 h 168"/>
                <a:gd name="T24" fmla="*/ 75 w 187"/>
                <a:gd name="T25" fmla="*/ 127 h 168"/>
                <a:gd name="T26" fmla="*/ 151 w 187"/>
                <a:gd name="T27" fmla="*/ 60 h 168"/>
                <a:gd name="T28" fmla="*/ 170 w 187"/>
                <a:gd name="T29" fmla="*/ 48 h 168"/>
                <a:gd name="T30" fmla="*/ 174 w 187"/>
                <a:gd name="T31" fmla="*/ 41 h 168"/>
                <a:gd name="T32" fmla="*/ 173 w 187"/>
                <a:gd name="T33" fmla="*/ 2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7" h="168">
                  <a:moveTo>
                    <a:pt x="173" y="27"/>
                  </a:moveTo>
                  <a:lnTo>
                    <a:pt x="173" y="27"/>
                  </a:lnTo>
                  <a:lnTo>
                    <a:pt x="187" y="7"/>
                  </a:lnTo>
                  <a:lnTo>
                    <a:pt x="184" y="1"/>
                  </a:lnTo>
                  <a:lnTo>
                    <a:pt x="177" y="0"/>
                  </a:lnTo>
                  <a:lnTo>
                    <a:pt x="166" y="15"/>
                  </a:lnTo>
                  <a:lnTo>
                    <a:pt x="30" y="118"/>
                  </a:lnTo>
                  <a:lnTo>
                    <a:pt x="0" y="154"/>
                  </a:lnTo>
                  <a:lnTo>
                    <a:pt x="0" y="163"/>
                  </a:lnTo>
                  <a:lnTo>
                    <a:pt x="5" y="168"/>
                  </a:lnTo>
                  <a:lnTo>
                    <a:pt x="27" y="158"/>
                  </a:lnTo>
                  <a:lnTo>
                    <a:pt x="60" y="131"/>
                  </a:lnTo>
                  <a:lnTo>
                    <a:pt x="75" y="127"/>
                  </a:lnTo>
                  <a:lnTo>
                    <a:pt x="151" y="60"/>
                  </a:lnTo>
                  <a:lnTo>
                    <a:pt x="170" y="48"/>
                  </a:lnTo>
                  <a:lnTo>
                    <a:pt x="174" y="41"/>
                  </a:lnTo>
                  <a:lnTo>
                    <a:pt x="173" y="27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" name="Freeform 130"/>
            <p:cNvSpPr>
              <a:spLocks/>
            </p:cNvSpPr>
            <p:nvPr/>
          </p:nvSpPr>
          <p:spPr bwMode="auto">
            <a:xfrm>
              <a:off x="4091" y="3391"/>
              <a:ext cx="98" cy="32"/>
            </a:xfrm>
            <a:custGeom>
              <a:avLst/>
              <a:gdLst>
                <a:gd name="T0" fmla="*/ 0 w 163"/>
                <a:gd name="T1" fmla="*/ 29 h 52"/>
                <a:gd name="T2" fmla="*/ 0 w 163"/>
                <a:gd name="T3" fmla="*/ 29 h 52"/>
                <a:gd name="T4" fmla="*/ 37 w 163"/>
                <a:gd name="T5" fmla="*/ 52 h 52"/>
                <a:gd name="T6" fmla="*/ 112 w 163"/>
                <a:gd name="T7" fmla="*/ 18 h 52"/>
                <a:gd name="T8" fmla="*/ 143 w 163"/>
                <a:gd name="T9" fmla="*/ 20 h 52"/>
                <a:gd name="T10" fmla="*/ 163 w 163"/>
                <a:gd name="T11" fmla="*/ 10 h 52"/>
                <a:gd name="T12" fmla="*/ 163 w 163"/>
                <a:gd name="T13" fmla="*/ 4 h 52"/>
                <a:gd name="T14" fmla="*/ 143 w 163"/>
                <a:gd name="T15" fmla="*/ 5 h 52"/>
                <a:gd name="T16" fmla="*/ 121 w 163"/>
                <a:gd name="T17" fmla="*/ 0 h 52"/>
                <a:gd name="T18" fmla="*/ 38 w 163"/>
                <a:gd name="T19" fmla="*/ 34 h 52"/>
                <a:gd name="T20" fmla="*/ 3 w 163"/>
                <a:gd name="T21" fmla="*/ 20 h 52"/>
                <a:gd name="T22" fmla="*/ 0 w 163"/>
                <a:gd name="T23" fmla="*/ 29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3" h="52">
                  <a:moveTo>
                    <a:pt x="0" y="29"/>
                  </a:moveTo>
                  <a:lnTo>
                    <a:pt x="0" y="29"/>
                  </a:lnTo>
                  <a:lnTo>
                    <a:pt x="37" y="52"/>
                  </a:lnTo>
                  <a:lnTo>
                    <a:pt x="112" y="18"/>
                  </a:lnTo>
                  <a:lnTo>
                    <a:pt x="143" y="20"/>
                  </a:lnTo>
                  <a:lnTo>
                    <a:pt x="163" y="10"/>
                  </a:lnTo>
                  <a:lnTo>
                    <a:pt x="163" y="4"/>
                  </a:lnTo>
                  <a:lnTo>
                    <a:pt x="143" y="5"/>
                  </a:lnTo>
                  <a:lnTo>
                    <a:pt x="121" y="0"/>
                  </a:lnTo>
                  <a:lnTo>
                    <a:pt x="38" y="34"/>
                  </a:lnTo>
                  <a:lnTo>
                    <a:pt x="3" y="2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" name="Freeform 131"/>
            <p:cNvSpPr>
              <a:spLocks/>
            </p:cNvSpPr>
            <p:nvPr/>
          </p:nvSpPr>
          <p:spPr bwMode="auto">
            <a:xfrm>
              <a:off x="2990" y="4298"/>
              <a:ext cx="30" cy="90"/>
            </a:xfrm>
            <a:custGeom>
              <a:avLst/>
              <a:gdLst>
                <a:gd name="T0" fmla="*/ 0 w 49"/>
                <a:gd name="T1" fmla="*/ 49 h 150"/>
                <a:gd name="T2" fmla="*/ 0 w 49"/>
                <a:gd name="T3" fmla="*/ 49 h 150"/>
                <a:gd name="T4" fmla="*/ 8 w 49"/>
                <a:gd name="T5" fmla="*/ 81 h 150"/>
                <a:gd name="T6" fmla="*/ 22 w 49"/>
                <a:gd name="T7" fmla="*/ 104 h 150"/>
                <a:gd name="T8" fmla="*/ 31 w 49"/>
                <a:gd name="T9" fmla="*/ 150 h 150"/>
                <a:gd name="T10" fmla="*/ 49 w 49"/>
                <a:gd name="T11" fmla="*/ 144 h 150"/>
                <a:gd name="T12" fmla="*/ 23 w 49"/>
                <a:gd name="T13" fmla="*/ 48 h 150"/>
                <a:gd name="T14" fmla="*/ 41 w 49"/>
                <a:gd name="T15" fmla="*/ 5 h 150"/>
                <a:gd name="T16" fmla="*/ 22 w 49"/>
                <a:gd name="T17" fmla="*/ 0 h 150"/>
                <a:gd name="T18" fmla="*/ 0 w 49"/>
                <a:gd name="T19" fmla="*/ 49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150">
                  <a:moveTo>
                    <a:pt x="0" y="49"/>
                  </a:moveTo>
                  <a:lnTo>
                    <a:pt x="0" y="49"/>
                  </a:lnTo>
                  <a:lnTo>
                    <a:pt x="8" y="81"/>
                  </a:lnTo>
                  <a:lnTo>
                    <a:pt x="22" y="104"/>
                  </a:lnTo>
                  <a:lnTo>
                    <a:pt x="31" y="150"/>
                  </a:lnTo>
                  <a:lnTo>
                    <a:pt x="49" y="144"/>
                  </a:lnTo>
                  <a:lnTo>
                    <a:pt x="23" y="48"/>
                  </a:lnTo>
                  <a:lnTo>
                    <a:pt x="41" y="5"/>
                  </a:lnTo>
                  <a:lnTo>
                    <a:pt x="22" y="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" name="Freeform 132"/>
            <p:cNvSpPr>
              <a:spLocks/>
            </p:cNvSpPr>
            <p:nvPr/>
          </p:nvSpPr>
          <p:spPr bwMode="auto">
            <a:xfrm>
              <a:off x="2936" y="4449"/>
              <a:ext cx="16" cy="69"/>
            </a:xfrm>
            <a:custGeom>
              <a:avLst/>
              <a:gdLst>
                <a:gd name="T0" fmla="*/ 7 w 26"/>
                <a:gd name="T1" fmla="*/ 15 h 115"/>
                <a:gd name="T2" fmla="*/ 7 w 26"/>
                <a:gd name="T3" fmla="*/ 15 h 115"/>
                <a:gd name="T4" fmla="*/ 8 w 26"/>
                <a:gd name="T5" fmla="*/ 71 h 115"/>
                <a:gd name="T6" fmla="*/ 15 w 26"/>
                <a:gd name="T7" fmla="*/ 90 h 115"/>
                <a:gd name="T8" fmla="*/ 18 w 26"/>
                <a:gd name="T9" fmla="*/ 115 h 115"/>
                <a:gd name="T10" fmla="*/ 26 w 26"/>
                <a:gd name="T11" fmla="*/ 82 h 115"/>
                <a:gd name="T12" fmla="*/ 18 w 26"/>
                <a:gd name="T13" fmla="*/ 13 h 115"/>
                <a:gd name="T14" fmla="*/ 9 w 26"/>
                <a:gd name="T15" fmla="*/ 0 h 115"/>
                <a:gd name="T16" fmla="*/ 0 w 26"/>
                <a:gd name="T17" fmla="*/ 3 h 115"/>
                <a:gd name="T18" fmla="*/ 7 w 26"/>
                <a:gd name="T19" fmla="*/ 1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5">
                  <a:moveTo>
                    <a:pt x="7" y="15"/>
                  </a:moveTo>
                  <a:lnTo>
                    <a:pt x="7" y="15"/>
                  </a:lnTo>
                  <a:lnTo>
                    <a:pt x="8" y="71"/>
                  </a:lnTo>
                  <a:lnTo>
                    <a:pt x="15" y="90"/>
                  </a:lnTo>
                  <a:lnTo>
                    <a:pt x="18" y="115"/>
                  </a:lnTo>
                  <a:lnTo>
                    <a:pt x="26" y="82"/>
                  </a:lnTo>
                  <a:lnTo>
                    <a:pt x="18" y="13"/>
                  </a:lnTo>
                  <a:lnTo>
                    <a:pt x="9" y="0"/>
                  </a:lnTo>
                  <a:lnTo>
                    <a:pt x="0" y="3"/>
                  </a:lnTo>
                  <a:lnTo>
                    <a:pt x="7" y="15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" name="Freeform 133"/>
            <p:cNvSpPr>
              <a:spLocks/>
            </p:cNvSpPr>
            <p:nvPr/>
          </p:nvSpPr>
          <p:spPr bwMode="auto">
            <a:xfrm>
              <a:off x="4807" y="1109"/>
              <a:ext cx="1108" cy="603"/>
            </a:xfrm>
            <a:custGeom>
              <a:avLst/>
              <a:gdLst>
                <a:gd name="T0" fmla="*/ 340 w 1844"/>
                <a:gd name="T1" fmla="*/ 36 h 1003"/>
                <a:gd name="T2" fmla="*/ 467 w 1844"/>
                <a:gd name="T3" fmla="*/ 149 h 1003"/>
                <a:gd name="T4" fmla="*/ 586 w 1844"/>
                <a:gd name="T5" fmla="*/ 200 h 1003"/>
                <a:gd name="T6" fmla="*/ 649 w 1844"/>
                <a:gd name="T7" fmla="*/ 292 h 1003"/>
                <a:gd name="T8" fmla="*/ 677 w 1844"/>
                <a:gd name="T9" fmla="*/ 321 h 1003"/>
                <a:gd name="T10" fmla="*/ 676 w 1844"/>
                <a:gd name="T11" fmla="*/ 355 h 1003"/>
                <a:gd name="T12" fmla="*/ 716 w 1844"/>
                <a:gd name="T13" fmla="*/ 420 h 1003"/>
                <a:gd name="T14" fmla="*/ 618 w 1844"/>
                <a:gd name="T15" fmla="*/ 437 h 1003"/>
                <a:gd name="T16" fmla="*/ 516 w 1844"/>
                <a:gd name="T17" fmla="*/ 395 h 1003"/>
                <a:gd name="T18" fmla="*/ 370 w 1844"/>
                <a:gd name="T19" fmla="*/ 330 h 1003"/>
                <a:gd name="T20" fmla="*/ 511 w 1844"/>
                <a:gd name="T21" fmla="*/ 378 h 1003"/>
                <a:gd name="T22" fmla="*/ 271 w 1844"/>
                <a:gd name="T23" fmla="*/ 226 h 1003"/>
                <a:gd name="T24" fmla="*/ 317 w 1844"/>
                <a:gd name="T25" fmla="*/ 285 h 1003"/>
                <a:gd name="T26" fmla="*/ 198 w 1844"/>
                <a:gd name="T27" fmla="*/ 244 h 1003"/>
                <a:gd name="T28" fmla="*/ 166 w 1844"/>
                <a:gd name="T29" fmla="*/ 286 h 1003"/>
                <a:gd name="T30" fmla="*/ 297 w 1844"/>
                <a:gd name="T31" fmla="*/ 367 h 1003"/>
                <a:gd name="T32" fmla="*/ 226 w 1844"/>
                <a:gd name="T33" fmla="*/ 442 h 1003"/>
                <a:gd name="T34" fmla="*/ 131 w 1844"/>
                <a:gd name="T35" fmla="*/ 481 h 1003"/>
                <a:gd name="T36" fmla="*/ 10 w 1844"/>
                <a:gd name="T37" fmla="*/ 488 h 1003"/>
                <a:gd name="T38" fmla="*/ 47 w 1844"/>
                <a:gd name="T39" fmla="*/ 513 h 1003"/>
                <a:gd name="T40" fmla="*/ 116 w 1844"/>
                <a:gd name="T41" fmla="*/ 517 h 1003"/>
                <a:gd name="T42" fmla="*/ 207 w 1844"/>
                <a:gd name="T43" fmla="*/ 489 h 1003"/>
                <a:gd name="T44" fmla="*/ 252 w 1844"/>
                <a:gd name="T45" fmla="*/ 449 h 1003"/>
                <a:gd name="T46" fmla="*/ 329 w 1844"/>
                <a:gd name="T47" fmla="*/ 429 h 1003"/>
                <a:gd name="T48" fmla="*/ 454 w 1844"/>
                <a:gd name="T49" fmla="*/ 431 h 1003"/>
                <a:gd name="T50" fmla="*/ 484 w 1844"/>
                <a:gd name="T51" fmla="*/ 456 h 1003"/>
                <a:gd name="T52" fmla="*/ 570 w 1844"/>
                <a:gd name="T53" fmla="*/ 462 h 1003"/>
                <a:gd name="T54" fmla="*/ 620 w 1844"/>
                <a:gd name="T55" fmla="*/ 449 h 1003"/>
                <a:gd name="T56" fmla="*/ 680 w 1844"/>
                <a:gd name="T57" fmla="*/ 507 h 1003"/>
                <a:gd name="T58" fmla="*/ 796 w 1844"/>
                <a:gd name="T59" fmla="*/ 555 h 1003"/>
                <a:gd name="T60" fmla="*/ 972 w 1844"/>
                <a:gd name="T61" fmla="*/ 672 h 1003"/>
                <a:gd name="T62" fmla="*/ 1075 w 1844"/>
                <a:gd name="T63" fmla="*/ 776 h 1003"/>
                <a:gd name="T64" fmla="*/ 1152 w 1844"/>
                <a:gd name="T65" fmla="*/ 862 h 1003"/>
                <a:gd name="T66" fmla="*/ 1193 w 1844"/>
                <a:gd name="T67" fmla="*/ 924 h 1003"/>
                <a:gd name="T68" fmla="*/ 1290 w 1844"/>
                <a:gd name="T69" fmla="*/ 997 h 1003"/>
                <a:gd name="T70" fmla="*/ 1389 w 1844"/>
                <a:gd name="T71" fmla="*/ 995 h 1003"/>
                <a:gd name="T72" fmla="*/ 1451 w 1844"/>
                <a:gd name="T73" fmla="*/ 936 h 1003"/>
                <a:gd name="T74" fmla="*/ 1507 w 1844"/>
                <a:gd name="T75" fmla="*/ 972 h 1003"/>
                <a:gd name="T76" fmla="*/ 1599 w 1844"/>
                <a:gd name="T77" fmla="*/ 932 h 1003"/>
                <a:gd name="T78" fmla="*/ 1631 w 1844"/>
                <a:gd name="T79" fmla="*/ 968 h 1003"/>
                <a:gd name="T80" fmla="*/ 1667 w 1844"/>
                <a:gd name="T81" fmla="*/ 944 h 1003"/>
                <a:gd name="T82" fmla="*/ 1693 w 1844"/>
                <a:gd name="T83" fmla="*/ 964 h 1003"/>
                <a:gd name="T84" fmla="*/ 1735 w 1844"/>
                <a:gd name="T85" fmla="*/ 910 h 1003"/>
                <a:gd name="T86" fmla="*/ 1844 w 1844"/>
                <a:gd name="T87" fmla="*/ 894 h 1003"/>
                <a:gd name="T88" fmla="*/ 1795 w 1844"/>
                <a:gd name="T89" fmla="*/ 825 h 1003"/>
                <a:gd name="T90" fmla="*/ 1716 w 1844"/>
                <a:gd name="T91" fmla="*/ 779 h 1003"/>
                <a:gd name="T92" fmla="*/ 1682 w 1844"/>
                <a:gd name="T93" fmla="*/ 791 h 1003"/>
                <a:gd name="T94" fmla="*/ 1635 w 1844"/>
                <a:gd name="T95" fmla="*/ 761 h 1003"/>
                <a:gd name="T96" fmla="*/ 1584 w 1844"/>
                <a:gd name="T97" fmla="*/ 719 h 1003"/>
                <a:gd name="T98" fmla="*/ 1526 w 1844"/>
                <a:gd name="T99" fmla="*/ 676 h 1003"/>
                <a:gd name="T100" fmla="*/ 1423 w 1844"/>
                <a:gd name="T101" fmla="*/ 672 h 1003"/>
                <a:gd name="T102" fmla="*/ 1350 w 1844"/>
                <a:gd name="T103" fmla="*/ 539 h 1003"/>
                <a:gd name="T104" fmla="*/ 1246 w 1844"/>
                <a:gd name="T105" fmla="*/ 487 h 1003"/>
                <a:gd name="T106" fmla="*/ 1181 w 1844"/>
                <a:gd name="T107" fmla="*/ 469 h 1003"/>
                <a:gd name="T108" fmla="*/ 1049 w 1844"/>
                <a:gd name="T109" fmla="*/ 443 h 1003"/>
                <a:gd name="T110" fmla="*/ 952 w 1844"/>
                <a:gd name="T111" fmla="*/ 427 h 1003"/>
                <a:gd name="T112" fmla="*/ 795 w 1844"/>
                <a:gd name="T113" fmla="*/ 336 h 1003"/>
                <a:gd name="T114" fmla="*/ 744 w 1844"/>
                <a:gd name="T115" fmla="*/ 227 h 1003"/>
                <a:gd name="T116" fmla="*/ 653 w 1844"/>
                <a:gd name="T117" fmla="*/ 175 h 1003"/>
                <a:gd name="T118" fmla="*/ 550 w 1844"/>
                <a:gd name="T119" fmla="*/ 131 h 1003"/>
                <a:gd name="T120" fmla="*/ 472 w 1844"/>
                <a:gd name="T121" fmla="*/ 65 h 1003"/>
                <a:gd name="T122" fmla="*/ 355 w 1844"/>
                <a:gd name="T123" fmla="*/ 0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44" h="1003">
                  <a:moveTo>
                    <a:pt x="355" y="0"/>
                  </a:moveTo>
                  <a:lnTo>
                    <a:pt x="355" y="0"/>
                  </a:lnTo>
                  <a:lnTo>
                    <a:pt x="340" y="36"/>
                  </a:lnTo>
                  <a:lnTo>
                    <a:pt x="375" y="61"/>
                  </a:lnTo>
                  <a:lnTo>
                    <a:pt x="416" y="112"/>
                  </a:lnTo>
                  <a:lnTo>
                    <a:pt x="467" y="149"/>
                  </a:lnTo>
                  <a:lnTo>
                    <a:pt x="510" y="167"/>
                  </a:lnTo>
                  <a:lnTo>
                    <a:pt x="559" y="208"/>
                  </a:lnTo>
                  <a:lnTo>
                    <a:pt x="586" y="200"/>
                  </a:lnTo>
                  <a:lnTo>
                    <a:pt x="603" y="225"/>
                  </a:lnTo>
                  <a:lnTo>
                    <a:pt x="638" y="244"/>
                  </a:lnTo>
                  <a:lnTo>
                    <a:pt x="649" y="292"/>
                  </a:lnTo>
                  <a:lnTo>
                    <a:pt x="652" y="335"/>
                  </a:lnTo>
                  <a:lnTo>
                    <a:pt x="661" y="342"/>
                  </a:lnTo>
                  <a:lnTo>
                    <a:pt x="677" y="321"/>
                  </a:lnTo>
                  <a:lnTo>
                    <a:pt x="696" y="325"/>
                  </a:lnTo>
                  <a:lnTo>
                    <a:pt x="697" y="344"/>
                  </a:lnTo>
                  <a:lnTo>
                    <a:pt x="676" y="355"/>
                  </a:lnTo>
                  <a:lnTo>
                    <a:pt x="700" y="375"/>
                  </a:lnTo>
                  <a:lnTo>
                    <a:pt x="718" y="400"/>
                  </a:lnTo>
                  <a:lnTo>
                    <a:pt x="716" y="420"/>
                  </a:lnTo>
                  <a:lnTo>
                    <a:pt x="733" y="449"/>
                  </a:lnTo>
                  <a:lnTo>
                    <a:pt x="711" y="461"/>
                  </a:lnTo>
                  <a:lnTo>
                    <a:pt x="618" y="437"/>
                  </a:lnTo>
                  <a:lnTo>
                    <a:pt x="571" y="446"/>
                  </a:lnTo>
                  <a:lnTo>
                    <a:pt x="528" y="418"/>
                  </a:lnTo>
                  <a:lnTo>
                    <a:pt x="516" y="395"/>
                  </a:lnTo>
                  <a:lnTo>
                    <a:pt x="452" y="404"/>
                  </a:lnTo>
                  <a:lnTo>
                    <a:pt x="372" y="373"/>
                  </a:lnTo>
                  <a:lnTo>
                    <a:pt x="370" y="330"/>
                  </a:lnTo>
                  <a:lnTo>
                    <a:pt x="407" y="343"/>
                  </a:lnTo>
                  <a:lnTo>
                    <a:pt x="458" y="385"/>
                  </a:lnTo>
                  <a:lnTo>
                    <a:pt x="511" y="378"/>
                  </a:lnTo>
                  <a:lnTo>
                    <a:pt x="491" y="345"/>
                  </a:lnTo>
                  <a:lnTo>
                    <a:pt x="328" y="267"/>
                  </a:lnTo>
                  <a:lnTo>
                    <a:pt x="271" y="226"/>
                  </a:lnTo>
                  <a:lnTo>
                    <a:pt x="255" y="225"/>
                  </a:lnTo>
                  <a:lnTo>
                    <a:pt x="247" y="235"/>
                  </a:lnTo>
                  <a:lnTo>
                    <a:pt x="317" y="285"/>
                  </a:lnTo>
                  <a:lnTo>
                    <a:pt x="311" y="296"/>
                  </a:lnTo>
                  <a:lnTo>
                    <a:pt x="228" y="250"/>
                  </a:lnTo>
                  <a:lnTo>
                    <a:pt x="198" y="244"/>
                  </a:lnTo>
                  <a:lnTo>
                    <a:pt x="173" y="252"/>
                  </a:lnTo>
                  <a:lnTo>
                    <a:pt x="158" y="267"/>
                  </a:lnTo>
                  <a:lnTo>
                    <a:pt x="166" y="286"/>
                  </a:lnTo>
                  <a:lnTo>
                    <a:pt x="227" y="322"/>
                  </a:lnTo>
                  <a:lnTo>
                    <a:pt x="272" y="337"/>
                  </a:lnTo>
                  <a:lnTo>
                    <a:pt x="297" y="367"/>
                  </a:lnTo>
                  <a:lnTo>
                    <a:pt x="274" y="404"/>
                  </a:lnTo>
                  <a:lnTo>
                    <a:pt x="233" y="427"/>
                  </a:lnTo>
                  <a:lnTo>
                    <a:pt x="226" y="442"/>
                  </a:lnTo>
                  <a:lnTo>
                    <a:pt x="201" y="447"/>
                  </a:lnTo>
                  <a:lnTo>
                    <a:pt x="146" y="485"/>
                  </a:lnTo>
                  <a:lnTo>
                    <a:pt x="131" y="481"/>
                  </a:lnTo>
                  <a:lnTo>
                    <a:pt x="107" y="495"/>
                  </a:lnTo>
                  <a:lnTo>
                    <a:pt x="70" y="507"/>
                  </a:lnTo>
                  <a:lnTo>
                    <a:pt x="10" y="488"/>
                  </a:lnTo>
                  <a:lnTo>
                    <a:pt x="0" y="489"/>
                  </a:lnTo>
                  <a:lnTo>
                    <a:pt x="5" y="499"/>
                  </a:lnTo>
                  <a:lnTo>
                    <a:pt x="47" y="513"/>
                  </a:lnTo>
                  <a:lnTo>
                    <a:pt x="72" y="531"/>
                  </a:lnTo>
                  <a:lnTo>
                    <a:pt x="95" y="529"/>
                  </a:lnTo>
                  <a:lnTo>
                    <a:pt x="116" y="517"/>
                  </a:lnTo>
                  <a:lnTo>
                    <a:pt x="133" y="519"/>
                  </a:lnTo>
                  <a:lnTo>
                    <a:pt x="146" y="505"/>
                  </a:lnTo>
                  <a:lnTo>
                    <a:pt x="207" y="489"/>
                  </a:lnTo>
                  <a:lnTo>
                    <a:pt x="227" y="477"/>
                  </a:lnTo>
                  <a:lnTo>
                    <a:pt x="230" y="463"/>
                  </a:lnTo>
                  <a:lnTo>
                    <a:pt x="252" y="449"/>
                  </a:lnTo>
                  <a:lnTo>
                    <a:pt x="296" y="441"/>
                  </a:lnTo>
                  <a:lnTo>
                    <a:pt x="317" y="431"/>
                  </a:lnTo>
                  <a:lnTo>
                    <a:pt x="329" y="429"/>
                  </a:lnTo>
                  <a:lnTo>
                    <a:pt x="376" y="437"/>
                  </a:lnTo>
                  <a:lnTo>
                    <a:pt x="387" y="431"/>
                  </a:lnTo>
                  <a:lnTo>
                    <a:pt x="454" y="431"/>
                  </a:lnTo>
                  <a:lnTo>
                    <a:pt x="471" y="435"/>
                  </a:lnTo>
                  <a:lnTo>
                    <a:pt x="475" y="449"/>
                  </a:lnTo>
                  <a:lnTo>
                    <a:pt x="484" y="456"/>
                  </a:lnTo>
                  <a:lnTo>
                    <a:pt x="525" y="457"/>
                  </a:lnTo>
                  <a:lnTo>
                    <a:pt x="545" y="453"/>
                  </a:lnTo>
                  <a:lnTo>
                    <a:pt x="570" y="462"/>
                  </a:lnTo>
                  <a:lnTo>
                    <a:pt x="590" y="454"/>
                  </a:lnTo>
                  <a:lnTo>
                    <a:pt x="609" y="454"/>
                  </a:lnTo>
                  <a:lnTo>
                    <a:pt x="620" y="449"/>
                  </a:lnTo>
                  <a:lnTo>
                    <a:pt x="651" y="457"/>
                  </a:lnTo>
                  <a:lnTo>
                    <a:pt x="660" y="483"/>
                  </a:lnTo>
                  <a:lnTo>
                    <a:pt x="680" y="507"/>
                  </a:lnTo>
                  <a:lnTo>
                    <a:pt x="710" y="516"/>
                  </a:lnTo>
                  <a:lnTo>
                    <a:pt x="739" y="532"/>
                  </a:lnTo>
                  <a:lnTo>
                    <a:pt x="796" y="555"/>
                  </a:lnTo>
                  <a:lnTo>
                    <a:pt x="906" y="614"/>
                  </a:lnTo>
                  <a:lnTo>
                    <a:pt x="934" y="643"/>
                  </a:lnTo>
                  <a:lnTo>
                    <a:pt x="972" y="672"/>
                  </a:lnTo>
                  <a:lnTo>
                    <a:pt x="1078" y="730"/>
                  </a:lnTo>
                  <a:lnTo>
                    <a:pt x="1081" y="740"/>
                  </a:lnTo>
                  <a:lnTo>
                    <a:pt x="1075" y="776"/>
                  </a:lnTo>
                  <a:lnTo>
                    <a:pt x="1089" y="812"/>
                  </a:lnTo>
                  <a:lnTo>
                    <a:pt x="1128" y="839"/>
                  </a:lnTo>
                  <a:lnTo>
                    <a:pt x="1152" y="862"/>
                  </a:lnTo>
                  <a:lnTo>
                    <a:pt x="1200" y="894"/>
                  </a:lnTo>
                  <a:lnTo>
                    <a:pt x="1193" y="907"/>
                  </a:lnTo>
                  <a:lnTo>
                    <a:pt x="1193" y="924"/>
                  </a:lnTo>
                  <a:lnTo>
                    <a:pt x="1256" y="953"/>
                  </a:lnTo>
                  <a:lnTo>
                    <a:pt x="1277" y="974"/>
                  </a:lnTo>
                  <a:lnTo>
                    <a:pt x="1290" y="997"/>
                  </a:lnTo>
                  <a:lnTo>
                    <a:pt x="1321" y="1003"/>
                  </a:lnTo>
                  <a:lnTo>
                    <a:pt x="1350" y="1002"/>
                  </a:lnTo>
                  <a:lnTo>
                    <a:pt x="1389" y="995"/>
                  </a:lnTo>
                  <a:lnTo>
                    <a:pt x="1414" y="984"/>
                  </a:lnTo>
                  <a:lnTo>
                    <a:pt x="1438" y="944"/>
                  </a:lnTo>
                  <a:lnTo>
                    <a:pt x="1451" y="936"/>
                  </a:lnTo>
                  <a:lnTo>
                    <a:pt x="1465" y="936"/>
                  </a:lnTo>
                  <a:lnTo>
                    <a:pt x="1473" y="950"/>
                  </a:lnTo>
                  <a:lnTo>
                    <a:pt x="1507" y="972"/>
                  </a:lnTo>
                  <a:lnTo>
                    <a:pt x="1548" y="968"/>
                  </a:lnTo>
                  <a:lnTo>
                    <a:pt x="1578" y="950"/>
                  </a:lnTo>
                  <a:lnTo>
                    <a:pt x="1599" y="932"/>
                  </a:lnTo>
                  <a:lnTo>
                    <a:pt x="1610" y="936"/>
                  </a:lnTo>
                  <a:lnTo>
                    <a:pt x="1614" y="950"/>
                  </a:lnTo>
                  <a:lnTo>
                    <a:pt x="1631" y="968"/>
                  </a:lnTo>
                  <a:lnTo>
                    <a:pt x="1639" y="968"/>
                  </a:lnTo>
                  <a:lnTo>
                    <a:pt x="1653" y="946"/>
                  </a:lnTo>
                  <a:lnTo>
                    <a:pt x="1667" y="944"/>
                  </a:lnTo>
                  <a:lnTo>
                    <a:pt x="1682" y="951"/>
                  </a:lnTo>
                  <a:lnTo>
                    <a:pt x="1684" y="965"/>
                  </a:lnTo>
                  <a:lnTo>
                    <a:pt x="1693" y="964"/>
                  </a:lnTo>
                  <a:lnTo>
                    <a:pt x="1713" y="950"/>
                  </a:lnTo>
                  <a:lnTo>
                    <a:pt x="1714" y="920"/>
                  </a:lnTo>
                  <a:lnTo>
                    <a:pt x="1735" y="910"/>
                  </a:lnTo>
                  <a:lnTo>
                    <a:pt x="1755" y="903"/>
                  </a:lnTo>
                  <a:lnTo>
                    <a:pt x="1825" y="913"/>
                  </a:lnTo>
                  <a:lnTo>
                    <a:pt x="1844" y="894"/>
                  </a:lnTo>
                  <a:lnTo>
                    <a:pt x="1840" y="865"/>
                  </a:lnTo>
                  <a:lnTo>
                    <a:pt x="1820" y="840"/>
                  </a:lnTo>
                  <a:lnTo>
                    <a:pt x="1795" y="825"/>
                  </a:lnTo>
                  <a:lnTo>
                    <a:pt x="1776" y="789"/>
                  </a:lnTo>
                  <a:lnTo>
                    <a:pt x="1758" y="775"/>
                  </a:lnTo>
                  <a:lnTo>
                    <a:pt x="1716" y="779"/>
                  </a:lnTo>
                  <a:lnTo>
                    <a:pt x="1706" y="802"/>
                  </a:lnTo>
                  <a:lnTo>
                    <a:pt x="1693" y="800"/>
                  </a:lnTo>
                  <a:lnTo>
                    <a:pt x="1682" y="791"/>
                  </a:lnTo>
                  <a:lnTo>
                    <a:pt x="1692" y="759"/>
                  </a:lnTo>
                  <a:lnTo>
                    <a:pt x="1673" y="757"/>
                  </a:lnTo>
                  <a:lnTo>
                    <a:pt x="1635" y="761"/>
                  </a:lnTo>
                  <a:lnTo>
                    <a:pt x="1618" y="750"/>
                  </a:lnTo>
                  <a:lnTo>
                    <a:pt x="1607" y="732"/>
                  </a:lnTo>
                  <a:lnTo>
                    <a:pt x="1584" y="719"/>
                  </a:lnTo>
                  <a:lnTo>
                    <a:pt x="1560" y="726"/>
                  </a:lnTo>
                  <a:lnTo>
                    <a:pt x="1538" y="714"/>
                  </a:lnTo>
                  <a:lnTo>
                    <a:pt x="1526" y="676"/>
                  </a:lnTo>
                  <a:lnTo>
                    <a:pt x="1512" y="670"/>
                  </a:lnTo>
                  <a:lnTo>
                    <a:pt x="1468" y="681"/>
                  </a:lnTo>
                  <a:lnTo>
                    <a:pt x="1423" y="672"/>
                  </a:lnTo>
                  <a:lnTo>
                    <a:pt x="1379" y="627"/>
                  </a:lnTo>
                  <a:lnTo>
                    <a:pt x="1352" y="569"/>
                  </a:lnTo>
                  <a:lnTo>
                    <a:pt x="1350" y="539"/>
                  </a:lnTo>
                  <a:lnTo>
                    <a:pt x="1318" y="496"/>
                  </a:lnTo>
                  <a:lnTo>
                    <a:pt x="1289" y="481"/>
                  </a:lnTo>
                  <a:lnTo>
                    <a:pt x="1246" y="487"/>
                  </a:lnTo>
                  <a:lnTo>
                    <a:pt x="1224" y="482"/>
                  </a:lnTo>
                  <a:lnTo>
                    <a:pt x="1198" y="466"/>
                  </a:lnTo>
                  <a:lnTo>
                    <a:pt x="1181" y="469"/>
                  </a:lnTo>
                  <a:lnTo>
                    <a:pt x="1151" y="440"/>
                  </a:lnTo>
                  <a:lnTo>
                    <a:pt x="1087" y="436"/>
                  </a:lnTo>
                  <a:lnTo>
                    <a:pt x="1049" y="443"/>
                  </a:lnTo>
                  <a:lnTo>
                    <a:pt x="1019" y="461"/>
                  </a:lnTo>
                  <a:lnTo>
                    <a:pt x="1000" y="460"/>
                  </a:lnTo>
                  <a:lnTo>
                    <a:pt x="952" y="427"/>
                  </a:lnTo>
                  <a:lnTo>
                    <a:pt x="930" y="423"/>
                  </a:lnTo>
                  <a:lnTo>
                    <a:pt x="876" y="393"/>
                  </a:lnTo>
                  <a:lnTo>
                    <a:pt x="795" y="336"/>
                  </a:lnTo>
                  <a:lnTo>
                    <a:pt x="769" y="311"/>
                  </a:lnTo>
                  <a:lnTo>
                    <a:pt x="746" y="277"/>
                  </a:lnTo>
                  <a:lnTo>
                    <a:pt x="744" y="227"/>
                  </a:lnTo>
                  <a:lnTo>
                    <a:pt x="713" y="205"/>
                  </a:lnTo>
                  <a:lnTo>
                    <a:pt x="677" y="195"/>
                  </a:lnTo>
                  <a:lnTo>
                    <a:pt x="653" y="175"/>
                  </a:lnTo>
                  <a:lnTo>
                    <a:pt x="591" y="144"/>
                  </a:lnTo>
                  <a:lnTo>
                    <a:pt x="573" y="144"/>
                  </a:lnTo>
                  <a:lnTo>
                    <a:pt x="550" y="131"/>
                  </a:lnTo>
                  <a:lnTo>
                    <a:pt x="540" y="107"/>
                  </a:lnTo>
                  <a:lnTo>
                    <a:pt x="495" y="72"/>
                  </a:lnTo>
                  <a:lnTo>
                    <a:pt x="472" y="65"/>
                  </a:lnTo>
                  <a:lnTo>
                    <a:pt x="424" y="31"/>
                  </a:lnTo>
                  <a:lnTo>
                    <a:pt x="402" y="5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" name="Freeform 134"/>
            <p:cNvSpPr>
              <a:spLocks/>
            </p:cNvSpPr>
            <p:nvPr/>
          </p:nvSpPr>
          <p:spPr bwMode="auto">
            <a:xfrm>
              <a:off x="5122" y="2344"/>
              <a:ext cx="254" cy="46"/>
            </a:xfrm>
            <a:custGeom>
              <a:avLst/>
              <a:gdLst>
                <a:gd name="T0" fmla="*/ 423 w 423"/>
                <a:gd name="T1" fmla="*/ 29 h 76"/>
                <a:gd name="T2" fmla="*/ 423 w 423"/>
                <a:gd name="T3" fmla="*/ 29 h 76"/>
                <a:gd name="T4" fmla="*/ 419 w 423"/>
                <a:gd name="T5" fmla="*/ 24 h 76"/>
                <a:gd name="T6" fmla="*/ 317 w 423"/>
                <a:gd name="T7" fmla="*/ 22 h 76"/>
                <a:gd name="T8" fmla="*/ 242 w 423"/>
                <a:gd name="T9" fmla="*/ 27 h 76"/>
                <a:gd name="T10" fmla="*/ 188 w 423"/>
                <a:gd name="T11" fmla="*/ 16 h 76"/>
                <a:gd name="T12" fmla="*/ 130 w 423"/>
                <a:gd name="T13" fmla="*/ 16 h 76"/>
                <a:gd name="T14" fmla="*/ 89 w 423"/>
                <a:gd name="T15" fmla="*/ 4 h 76"/>
                <a:gd name="T16" fmla="*/ 54 w 423"/>
                <a:gd name="T17" fmla="*/ 0 h 76"/>
                <a:gd name="T18" fmla="*/ 29 w 423"/>
                <a:gd name="T19" fmla="*/ 0 h 76"/>
                <a:gd name="T20" fmla="*/ 23 w 423"/>
                <a:gd name="T21" fmla="*/ 11 h 76"/>
                <a:gd name="T22" fmla="*/ 15 w 423"/>
                <a:gd name="T23" fmla="*/ 15 h 76"/>
                <a:gd name="T24" fmla="*/ 4 w 423"/>
                <a:gd name="T25" fmla="*/ 14 h 76"/>
                <a:gd name="T26" fmla="*/ 0 w 423"/>
                <a:gd name="T27" fmla="*/ 15 h 76"/>
                <a:gd name="T28" fmla="*/ 0 w 423"/>
                <a:gd name="T29" fmla="*/ 20 h 76"/>
                <a:gd name="T30" fmla="*/ 17 w 423"/>
                <a:gd name="T31" fmla="*/ 33 h 76"/>
                <a:gd name="T32" fmla="*/ 45 w 423"/>
                <a:gd name="T33" fmla="*/ 37 h 76"/>
                <a:gd name="T34" fmla="*/ 79 w 423"/>
                <a:gd name="T35" fmla="*/ 37 h 76"/>
                <a:gd name="T36" fmla="*/ 93 w 423"/>
                <a:gd name="T37" fmla="*/ 45 h 76"/>
                <a:gd name="T38" fmla="*/ 120 w 423"/>
                <a:gd name="T39" fmla="*/ 48 h 76"/>
                <a:gd name="T40" fmla="*/ 142 w 423"/>
                <a:gd name="T41" fmla="*/ 56 h 76"/>
                <a:gd name="T42" fmla="*/ 231 w 423"/>
                <a:gd name="T43" fmla="*/ 72 h 76"/>
                <a:gd name="T44" fmla="*/ 243 w 423"/>
                <a:gd name="T45" fmla="*/ 67 h 76"/>
                <a:gd name="T46" fmla="*/ 254 w 423"/>
                <a:gd name="T47" fmla="*/ 71 h 76"/>
                <a:gd name="T48" fmla="*/ 258 w 423"/>
                <a:gd name="T49" fmla="*/ 76 h 76"/>
                <a:gd name="T50" fmla="*/ 314 w 423"/>
                <a:gd name="T51" fmla="*/ 71 h 76"/>
                <a:gd name="T52" fmla="*/ 328 w 423"/>
                <a:gd name="T53" fmla="*/ 62 h 76"/>
                <a:gd name="T54" fmla="*/ 373 w 423"/>
                <a:gd name="T55" fmla="*/ 71 h 76"/>
                <a:gd name="T56" fmla="*/ 387 w 423"/>
                <a:gd name="T57" fmla="*/ 69 h 76"/>
                <a:gd name="T58" fmla="*/ 415 w 423"/>
                <a:gd name="T59" fmla="*/ 58 h 76"/>
                <a:gd name="T60" fmla="*/ 416 w 423"/>
                <a:gd name="T61" fmla="*/ 46 h 76"/>
                <a:gd name="T62" fmla="*/ 423 w 423"/>
                <a:gd name="T63" fmla="*/ 2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23" h="76">
                  <a:moveTo>
                    <a:pt x="423" y="29"/>
                  </a:moveTo>
                  <a:lnTo>
                    <a:pt x="423" y="29"/>
                  </a:lnTo>
                  <a:lnTo>
                    <a:pt x="419" y="24"/>
                  </a:lnTo>
                  <a:lnTo>
                    <a:pt x="317" y="22"/>
                  </a:lnTo>
                  <a:lnTo>
                    <a:pt x="242" y="27"/>
                  </a:lnTo>
                  <a:lnTo>
                    <a:pt x="188" y="16"/>
                  </a:lnTo>
                  <a:lnTo>
                    <a:pt x="130" y="16"/>
                  </a:lnTo>
                  <a:lnTo>
                    <a:pt x="89" y="4"/>
                  </a:lnTo>
                  <a:lnTo>
                    <a:pt x="54" y="0"/>
                  </a:lnTo>
                  <a:lnTo>
                    <a:pt x="29" y="0"/>
                  </a:lnTo>
                  <a:lnTo>
                    <a:pt x="23" y="11"/>
                  </a:lnTo>
                  <a:lnTo>
                    <a:pt x="15" y="15"/>
                  </a:lnTo>
                  <a:lnTo>
                    <a:pt x="4" y="14"/>
                  </a:lnTo>
                  <a:lnTo>
                    <a:pt x="0" y="15"/>
                  </a:lnTo>
                  <a:lnTo>
                    <a:pt x="0" y="20"/>
                  </a:lnTo>
                  <a:lnTo>
                    <a:pt x="17" y="33"/>
                  </a:lnTo>
                  <a:lnTo>
                    <a:pt x="45" y="37"/>
                  </a:lnTo>
                  <a:lnTo>
                    <a:pt x="79" y="37"/>
                  </a:lnTo>
                  <a:lnTo>
                    <a:pt x="93" y="45"/>
                  </a:lnTo>
                  <a:lnTo>
                    <a:pt x="120" y="48"/>
                  </a:lnTo>
                  <a:lnTo>
                    <a:pt x="142" y="56"/>
                  </a:lnTo>
                  <a:lnTo>
                    <a:pt x="231" y="72"/>
                  </a:lnTo>
                  <a:lnTo>
                    <a:pt x="243" y="67"/>
                  </a:lnTo>
                  <a:lnTo>
                    <a:pt x="254" y="71"/>
                  </a:lnTo>
                  <a:lnTo>
                    <a:pt x="258" y="76"/>
                  </a:lnTo>
                  <a:lnTo>
                    <a:pt x="314" y="71"/>
                  </a:lnTo>
                  <a:lnTo>
                    <a:pt x="328" y="62"/>
                  </a:lnTo>
                  <a:lnTo>
                    <a:pt x="373" y="71"/>
                  </a:lnTo>
                  <a:lnTo>
                    <a:pt x="387" y="69"/>
                  </a:lnTo>
                  <a:lnTo>
                    <a:pt x="415" y="58"/>
                  </a:lnTo>
                  <a:lnTo>
                    <a:pt x="416" y="46"/>
                  </a:lnTo>
                  <a:lnTo>
                    <a:pt x="423" y="29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" name="Freeform 135"/>
            <p:cNvSpPr>
              <a:spLocks/>
            </p:cNvSpPr>
            <p:nvPr/>
          </p:nvSpPr>
          <p:spPr bwMode="auto">
            <a:xfrm>
              <a:off x="4415" y="1942"/>
              <a:ext cx="514" cy="313"/>
            </a:xfrm>
            <a:custGeom>
              <a:avLst/>
              <a:gdLst>
                <a:gd name="T0" fmla="*/ 797 w 855"/>
                <a:gd name="T1" fmla="*/ 415 h 521"/>
                <a:gd name="T2" fmla="*/ 713 w 855"/>
                <a:gd name="T3" fmla="*/ 447 h 521"/>
                <a:gd name="T4" fmla="*/ 688 w 855"/>
                <a:gd name="T5" fmla="*/ 438 h 521"/>
                <a:gd name="T6" fmla="*/ 655 w 855"/>
                <a:gd name="T7" fmla="*/ 429 h 521"/>
                <a:gd name="T8" fmla="*/ 653 w 855"/>
                <a:gd name="T9" fmla="*/ 445 h 521"/>
                <a:gd name="T10" fmla="*/ 620 w 855"/>
                <a:gd name="T11" fmla="*/ 444 h 521"/>
                <a:gd name="T12" fmla="*/ 587 w 855"/>
                <a:gd name="T13" fmla="*/ 427 h 521"/>
                <a:gd name="T14" fmla="*/ 589 w 855"/>
                <a:gd name="T15" fmla="*/ 407 h 521"/>
                <a:gd name="T16" fmla="*/ 543 w 855"/>
                <a:gd name="T17" fmla="*/ 379 h 521"/>
                <a:gd name="T18" fmla="*/ 418 w 855"/>
                <a:gd name="T19" fmla="*/ 399 h 521"/>
                <a:gd name="T20" fmla="*/ 362 w 855"/>
                <a:gd name="T21" fmla="*/ 362 h 521"/>
                <a:gd name="T22" fmla="*/ 310 w 855"/>
                <a:gd name="T23" fmla="*/ 331 h 521"/>
                <a:gd name="T24" fmla="*/ 165 w 855"/>
                <a:gd name="T25" fmla="*/ 268 h 521"/>
                <a:gd name="T26" fmla="*/ 106 w 855"/>
                <a:gd name="T27" fmla="*/ 180 h 521"/>
                <a:gd name="T28" fmla="*/ 87 w 855"/>
                <a:gd name="T29" fmla="*/ 148 h 521"/>
                <a:gd name="T30" fmla="*/ 56 w 855"/>
                <a:gd name="T31" fmla="*/ 63 h 521"/>
                <a:gd name="T32" fmla="*/ 30 w 855"/>
                <a:gd name="T33" fmla="*/ 41 h 521"/>
                <a:gd name="T34" fmla="*/ 4 w 855"/>
                <a:gd name="T35" fmla="*/ 7 h 521"/>
                <a:gd name="T36" fmla="*/ 0 w 855"/>
                <a:gd name="T37" fmla="*/ 54 h 521"/>
                <a:gd name="T38" fmla="*/ 25 w 855"/>
                <a:gd name="T39" fmla="*/ 106 h 521"/>
                <a:gd name="T40" fmla="*/ 54 w 855"/>
                <a:gd name="T41" fmla="*/ 189 h 521"/>
                <a:gd name="T42" fmla="*/ 95 w 855"/>
                <a:gd name="T43" fmla="*/ 254 h 521"/>
                <a:gd name="T44" fmla="*/ 112 w 855"/>
                <a:gd name="T45" fmla="*/ 288 h 521"/>
                <a:gd name="T46" fmla="*/ 193 w 855"/>
                <a:gd name="T47" fmla="*/ 345 h 521"/>
                <a:gd name="T48" fmla="*/ 220 w 855"/>
                <a:gd name="T49" fmla="*/ 345 h 521"/>
                <a:gd name="T50" fmla="*/ 245 w 855"/>
                <a:gd name="T51" fmla="*/ 355 h 521"/>
                <a:gd name="T52" fmla="*/ 264 w 855"/>
                <a:gd name="T53" fmla="*/ 383 h 521"/>
                <a:gd name="T54" fmla="*/ 348 w 855"/>
                <a:gd name="T55" fmla="*/ 449 h 521"/>
                <a:gd name="T56" fmla="*/ 390 w 855"/>
                <a:gd name="T57" fmla="*/ 496 h 521"/>
                <a:gd name="T58" fmla="*/ 463 w 855"/>
                <a:gd name="T59" fmla="*/ 473 h 521"/>
                <a:gd name="T60" fmla="*/ 538 w 855"/>
                <a:gd name="T61" fmla="*/ 457 h 521"/>
                <a:gd name="T62" fmla="*/ 571 w 855"/>
                <a:gd name="T63" fmla="*/ 441 h 521"/>
                <a:gd name="T64" fmla="*/ 543 w 855"/>
                <a:gd name="T65" fmla="*/ 484 h 521"/>
                <a:gd name="T66" fmla="*/ 590 w 855"/>
                <a:gd name="T67" fmla="*/ 509 h 521"/>
                <a:gd name="T68" fmla="*/ 638 w 855"/>
                <a:gd name="T69" fmla="*/ 521 h 521"/>
                <a:gd name="T70" fmla="*/ 661 w 855"/>
                <a:gd name="T71" fmla="*/ 508 h 521"/>
                <a:gd name="T72" fmla="*/ 733 w 855"/>
                <a:gd name="T73" fmla="*/ 467 h 521"/>
                <a:gd name="T74" fmla="*/ 754 w 855"/>
                <a:gd name="T75" fmla="*/ 479 h 521"/>
                <a:gd name="T76" fmla="*/ 844 w 855"/>
                <a:gd name="T77" fmla="*/ 444 h 521"/>
                <a:gd name="T78" fmla="*/ 855 w 855"/>
                <a:gd name="T79" fmla="*/ 424 h 521"/>
                <a:gd name="T80" fmla="*/ 797 w 855"/>
                <a:gd name="T81" fmla="*/ 415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55" h="521">
                  <a:moveTo>
                    <a:pt x="797" y="415"/>
                  </a:moveTo>
                  <a:lnTo>
                    <a:pt x="797" y="415"/>
                  </a:lnTo>
                  <a:lnTo>
                    <a:pt x="749" y="438"/>
                  </a:lnTo>
                  <a:lnTo>
                    <a:pt x="713" y="447"/>
                  </a:lnTo>
                  <a:lnTo>
                    <a:pt x="707" y="441"/>
                  </a:lnTo>
                  <a:lnTo>
                    <a:pt x="688" y="438"/>
                  </a:lnTo>
                  <a:lnTo>
                    <a:pt x="674" y="427"/>
                  </a:lnTo>
                  <a:lnTo>
                    <a:pt x="655" y="429"/>
                  </a:lnTo>
                  <a:lnTo>
                    <a:pt x="651" y="436"/>
                  </a:lnTo>
                  <a:lnTo>
                    <a:pt x="653" y="445"/>
                  </a:lnTo>
                  <a:lnTo>
                    <a:pt x="644" y="449"/>
                  </a:lnTo>
                  <a:lnTo>
                    <a:pt x="620" y="444"/>
                  </a:lnTo>
                  <a:lnTo>
                    <a:pt x="606" y="430"/>
                  </a:lnTo>
                  <a:lnTo>
                    <a:pt x="587" y="427"/>
                  </a:lnTo>
                  <a:lnTo>
                    <a:pt x="576" y="414"/>
                  </a:lnTo>
                  <a:lnTo>
                    <a:pt x="589" y="407"/>
                  </a:lnTo>
                  <a:lnTo>
                    <a:pt x="583" y="386"/>
                  </a:lnTo>
                  <a:lnTo>
                    <a:pt x="543" y="379"/>
                  </a:lnTo>
                  <a:lnTo>
                    <a:pt x="525" y="393"/>
                  </a:lnTo>
                  <a:lnTo>
                    <a:pt x="418" y="399"/>
                  </a:lnTo>
                  <a:lnTo>
                    <a:pt x="372" y="379"/>
                  </a:lnTo>
                  <a:lnTo>
                    <a:pt x="362" y="362"/>
                  </a:lnTo>
                  <a:lnTo>
                    <a:pt x="322" y="345"/>
                  </a:lnTo>
                  <a:lnTo>
                    <a:pt x="310" y="331"/>
                  </a:lnTo>
                  <a:lnTo>
                    <a:pt x="195" y="288"/>
                  </a:lnTo>
                  <a:lnTo>
                    <a:pt x="165" y="268"/>
                  </a:lnTo>
                  <a:lnTo>
                    <a:pt x="154" y="254"/>
                  </a:lnTo>
                  <a:lnTo>
                    <a:pt x="106" y="180"/>
                  </a:lnTo>
                  <a:lnTo>
                    <a:pt x="93" y="164"/>
                  </a:lnTo>
                  <a:lnTo>
                    <a:pt x="87" y="148"/>
                  </a:lnTo>
                  <a:lnTo>
                    <a:pt x="86" y="134"/>
                  </a:lnTo>
                  <a:lnTo>
                    <a:pt x="56" y="63"/>
                  </a:lnTo>
                  <a:lnTo>
                    <a:pt x="43" y="43"/>
                  </a:lnTo>
                  <a:lnTo>
                    <a:pt x="30" y="41"/>
                  </a:lnTo>
                  <a:lnTo>
                    <a:pt x="17" y="0"/>
                  </a:lnTo>
                  <a:lnTo>
                    <a:pt x="4" y="7"/>
                  </a:lnTo>
                  <a:lnTo>
                    <a:pt x="2" y="15"/>
                  </a:lnTo>
                  <a:lnTo>
                    <a:pt x="0" y="54"/>
                  </a:lnTo>
                  <a:lnTo>
                    <a:pt x="15" y="94"/>
                  </a:lnTo>
                  <a:lnTo>
                    <a:pt x="25" y="106"/>
                  </a:lnTo>
                  <a:lnTo>
                    <a:pt x="42" y="147"/>
                  </a:lnTo>
                  <a:lnTo>
                    <a:pt x="54" y="189"/>
                  </a:lnTo>
                  <a:lnTo>
                    <a:pt x="77" y="216"/>
                  </a:lnTo>
                  <a:lnTo>
                    <a:pt x="95" y="254"/>
                  </a:lnTo>
                  <a:lnTo>
                    <a:pt x="103" y="278"/>
                  </a:lnTo>
                  <a:lnTo>
                    <a:pt x="112" y="288"/>
                  </a:lnTo>
                  <a:lnTo>
                    <a:pt x="120" y="309"/>
                  </a:lnTo>
                  <a:lnTo>
                    <a:pt x="193" y="345"/>
                  </a:lnTo>
                  <a:lnTo>
                    <a:pt x="211" y="351"/>
                  </a:lnTo>
                  <a:lnTo>
                    <a:pt x="220" y="345"/>
                  </a:lnTo>
                  <a:lnTo>
                    <a:pt x="229" y="345"/>
                  </a:lnTo>
                  <a:lnTo>
                    <a:pt x="245" y="355"/>
                  </a:lnTo>
                  <a:lnTo>
                    <a:pt x="253" y="364"/>
                  </a:lnTo>
                  <a:lnTo>
                    <a:pt x="264" y="383"/>
                  </a:lnTo>
                  <a:lnTo>
                    <a:pt x="327" y="436"/>
                  </a:lnTo>
                  <a:lnTo>
                    <a:pt x="348" y="449"/>
                  </a:lnTo>
                  <a:lnTo>
                    <a:pt x="376" y="491"/>
                  </a:lnTo>
                  <a:lnTo>
                    <a:pt x="390" y="496"/>
                  </a:lnTo>
                  <a:lnTo>
                    <a:pt x="414" y="482"/>
                  </a:lnTo>
                  <a:lnTo>
                    <a:pt x="463" y="473"/>
                  </a:lnTo>
                  <a:lnTo>
                    <a:pt x="533" y="479"/>
                  </a:lnTo>
                  <a:lnTo>
                    <a:pt x="538" y="457"/>
                  </a:lnTo>
                  <a:lnTo>
                    <a:pt x="564" y="438"/>
                  </a:lnTo>
                  <a:lnTo>
                    <a:pt x="571" y="441"/>
                  </a:lnTo>
                  <a:lnTo>
                    <a:pt x="566" y="455"/>
                  </a:lnTo>
                  <a:lnTo>
                    <a:pt x="543" y="484"/>
                  </a:lnTo>
                  <a:lnTo>
                    <a:pt x="585" y="496"/>
                  </a:lnTo>
                  <a:lnTo>
                    <a:pt x="590" y="509"/>
                  </a:lnTo>
                  <a:lnTo>
                    <a:pt x="620" y="510"/>
                  </a:lnTo>
                  <a:lnTo>
                    <a:pt x="638" y="521"/>
                  </a:lnTo>
                  <a:lnTo>
                    <a:pt x="652" y="518"/>
                  </a:lnTo>
                  <a:lnTo>
                    <a:pt x="661" y="508"/>
                  </a:lnTo>
                  <a:lnTo>
                    <a:pt x="663" y="485"/>
                  </a:lnTo>
                  <a:lnTo>
                    <a:pt x="733" y="467"/>
                  </a:lnTo>
                  <a:lnTo>
                    <a:pt x="742" y="470"/>
                  </a:lnTo>
                  <a:lnTo>
                    <a:pt x="754" y="479"/>
                  </a:lnTo>
                  <a:lnTo>
                    <a:pt x="824" y="455"/>
                  </a:lnTo>
                  <a:lnTo>
                    <a:pt x="844" y="444"/>
                  </a:lnTo>
                  <a:lnTo>
                    <a:pt x="845" y="437"/>
                  </a:lnTo>
                  <a:lnTo>
                    <a:pt x="855" y="424"/>
                  </a:lnTo>
                  <a:lnTo>
                    <a:pt x="855" y="417"/>
                  </a:lnTo>
                  <a:lnTo>
                    <a:pt x="797" y="415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" name="Freeform 136"/>
            <p:cNvSpPr>
              <a:spLocks/>
            </p:cNvSpPr>
            <p:nvPr/>
          </p:nvSpPr>
          <p:spPr bwMode="auto">
            <a:xfrm>
              <a:off x="4877" y="2409"/>
              <a:ext cx="36" cy="71"/>
            </a:xfrm>
            <a:custGeom>
              <a:avLst/>
              <a:gdLst>
                <a:gd name="T0" fmla="*/ 47 w 60"/>
                <a:gd name="T1" fmla="*/ 97 h 118"/>
                <a:gd name="T2" fmla="*/ 47 w 60"/>
                <a:gd name="T3" fmla="*/ 97 h 118"/>
                <a:gd name="T4" fmla="*/ 25 w 60"/>
                <a:gd name="T5" fmla="*/ 118 h 118"/>
                <a:gd name="T6" fmla="*/ 24 w 60"/>
                <a:gd name="T7" fmla="*/ 85 h 118"/>
                <a:gd name="T8" fmla="*/ 32 w 60"/>
                <a:gd name="T9" fmla="*/ 76 h 118"/>
                <a:gd name="T10" fmla="*/ 30 w 60"/>
                <a:gd name="T11" fmla="*/ 44 h 118"/>
                <a:gd name="T12" fmla="*/ 0 w 60"/>
                <a:gd name="T13" fmla="*/ 8 h 118"/>
                <a:gd name="T14" fmla="*/ 6 w 60"/>
                <a:gd name="T15" fmla="*/ 0 h 118"/>
                <a:gd name="T16" fmla="*/ 36 w 60"/>
                <a:gd name="T17" fmla="*/ 4 h 118"/>
                <a:gd name="T18" fmla="*/ 48 w 60"/>
                <a:gd name="T19" fmla="*/ 27 h 118"/>
                <a:gd name="T20" fmla="*/ 60 w 60"/>
                <a:gd name="T21" fmla="*/ 38 h 118"/>
                <a:gd name="T22" fmla="*/ 60 w 60"/>
                <a:gd name="T23" fmla="*/ 55 h 118"/>
                <a:gd name="T24" fmla="*/ 47 w 60"/>
                <a:gd name="T25" fmla="*/ 9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118">
                  <a:moveTo>
                    <a:pt x="47" y="97"/>
                  </a:moveTo>
                  <a:lnTo>
                    <a:pt x="47" y="97"/>
                  </a:lnTo>
                  <a:lnTo>
                    <a:pt x="25" y="118"/>
                  </a:lnTo>
                  <a:lnTo>
                    <a:pt x="24" y="85"/>
                  </a:lnTo>
                  <a:lnTo>
                    <a:pt x="32" y="76"/>
                  </a:lnTo>
                  <a:lnTo>
                    <a:pt x="30" y="44"/>
                  </a:lnTo>
                  <a:lnTo>
                    <a:pt x="0" y="8"/>
                  </a:lnTo>
                  <a:lnTo>
                    <a:pt x="6" y="0"/>
                  </a:lnTo>
                  <a:lnTo>
                    <a:pt x="36" y="4"/>
                  </a:lnTo>
                  <a:lnTo>
                    <a:pt x="48" y="27"/>
                  </a:lnTo>
                  <a:lnTo>
                    <a:pt x="60" y="38"/>
                  </a:lnTo>
                  <a:lnTo>
                    <a:pt x="60" y="55"/>
                  </a:lnTo>
                  <a:lnTo>
                    <a:pt x="47" y="97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" name="Freeform 137"/>
            <p:cNvSpPr>
              <a:spLocks/>
            </p:cNvSpPr>
            <p:nvPr/>
          </p:nvSpPr>
          <p:spPr bwMode="auto">
            <a:xfrm>
              <a:off x="4698" y="2324"/>
              <a:ext cx="76" cy="127"/>
            </a:xfrm>
            <a:custGeom>
              <a:avLst/>
              <a:gdLst>
                <a:gd name="T0" fmla="*/ 127 w 127"/>
                <a:gd name="T1" fmla="*/ 188 h 211"/>
                <a:gd name="T2" fmla="*/ 127 w 127"/>
                <a:gd name="T3" fmla="*/ 188 h 211"/>
                <a:gd name="T4" fmla="*/ 117 w 127"/>
                <a:gd name="T5" fmla="*/ 178 h 211"/>
                <a:gd name="T6" fmla="*/ 103 w 127"/>
                <a:gd name="T7" fmla="*/ 174 h 211"/>
                <a:gd name="T8" fmla="*/ 86 w 127"/>
                <a:gd name="T9" fmla="*/ 161 h 211"/>
                <a:gd name="T10" fmla="*/ 85 w 127"/>
                <a:gd name="T11" fmla="*/ 147 h 211"/>
                <a:gd name="T12" fmla="*/ 77 w 127"/>
                <a:gd name="T13" fmla="*/ 122 h 211"/>
                <a:gd name="T14" fmla="*/ 79 w 127"/>
                <a:gd name="T15" fmla="*/ 95 h 211"/>
                <a:gd name="T16" fmla="*/ 63 w 127"/>
                <a:gd name="T17" fmla="*/ 57 h 211"/>
                <a:gd name="T18" fmla="*/ 67 w 127"/>
                <a:gd name="T19" fmla="*/ 49 h 211"/>
                <a:gd name="T20" fmla="*/ 59 w 127"/>
                <a:gd name="T21" fmla="*/ 35 h 211"/>
                <a:gd name="T22" fmla="*/ 63 w 127"/>
                <a:gd name="T23" fmla="*/ 27 h 211"/>
                <a:gd name="T24" fmla="*/ 64 w 127"/>
                <a:gd name="T25" fmla="*/ 10 h 211"/>
                <a:gd name="T26" fmla="*/ 49 w 127"/>
                <a:gd name="T27" fmla="*/ 2 h 211"/>
                <a:gd name="T28" fmla="*/ 42 w 127"/>
                <a:gd name="T29" fmla="*/ 0 h 211"/>
                <a:gd name="T30" fmla="*/ 39 w 127"/>
                <a:gd name="T31" fmla="*/ 12 h 211"/>
                <a:gd name="T32" fmla="*/ 30 w 127"/>
                <a:gd name="T33" fmla="*/ 16 h 211"/>
                <a:gd name="T34" fmla="*/ 20 w 127"/>
                <a:gd name="T35" fmla="*/ 17 h 211"/>
                <a:gd name="T36" fmla="*/ 14 w 127"/>
                <a:gd name="T37" fmla="*/ 15 h 211"/>
                <a:gd name="T38" fmla="*/ 8 w 127"/>
                <a:gd name="T39" fmla="*/ 20 h 211"/>
                <a:gd name="T40" fmla="*/ 0 w 127"/>
                <a:gd name="T41" fmla="*/ 42 h 211"/>
                <a:gd name="T42" fmla="*/ 1 w 127"/>
                <a:gd name="T43" fmla="*/ 45 h 211"/>
                <a:gd name="T44" fmla="*/ 9 w 127"/>
                <a:gd name="T45" fmla="*/ 45 h 211"/>
                <a:gd name="T46" fmla="*/ 35 w 127"/>
                <a:gd name="T47" fmla="*/ 91 h 211"/>
                <a:gd name="T48" fmla="*/ 36 w 127"/>
                <a:gd name="T49" fmla="*/ 111 h 211"/>
                <a:gd name="T50" fmla="*/ 53 w 127"/>
                <a:gd name="T51" fmla="*/ 128 h 211"/>
                <a:gd name="T52" fmla="*/ 46 w 127"/>
                <a:gd name="T53" fmla="*/ 141 h 211"/>
                <a:gd name="T54" fmla="*/ 50 w 127"/>
                <a:gd name="T55" fmla="*/ 154 h 211"/>
                <a:gd name="T56" fmla="*/ 59 w 127"/>
                <a:gd name="T57" fmla="*/ 155 h 211"/>
                <a:gd name="T58" fmla="*/ 74 w 127"/>
                <a:gd name="T59" fmla="*/ 166 h 211"/>
                <a:gd name="T60" fmla="*/ 87 w 127"/>
                <a:gd name="T61" fmla="*/ 187 h 211"/>
                <a:gd name="T62" fmla="*/ 105 w 127"/>
                <a:gd name="T63" fmla="*/ 202 h 211"/>
                <a:gd name="T64" fmla="*/ 107 w 127"/>
                <a:gd name="T65" fmla="*/ 211 h 211"/>
                <a:gd name="T66" fmla="*/ 122 w 127"/>
                <a:gd name="T67" fmla="*/ 202 h 211"/>
                <a:gd name="T68" fmla="*/ 127 w 127"/>
                <a:gd name="T69" fmla="*/ 1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7" h="211">
                  <a:moveTo>
                    <a:pt x="127" y="188"/>
                  </a:moveTo>
                  <a:lnTo>
                    <a:pt x="127" y="188"/>
                  </a:lnTo>
                  <a:lnTo>
                    <a:pt x="117" y="178"/>
                  </a:lnTo>
                  <a:lnTo>
                    <a:pt x="103" y="174"/>
                  </a:lnTo>
                  <a:lnTo>
                    <a:pt x="86" y="161"/>
                  </a:lnTo>
                  <a:lnTo>
                    <a:pt x="85" y="147"/>
                  </a:lnTo>
                  <a:lnTo>
                    <a:pt x="77" y="122"/>
                  </a:lnTo>
                  <a:lnTo>
                    <a:pt x="79" y="95"/>
                  </a:lnTo>
                  <a:lnTo>
                    <a:pt x="63" y="57"/>
                  </a:lnTo>
                  <a:lnTo>
                    <a:pt x="67" y="49"/>
                  </a:lnTo>
                  <a:lnTo>
                    <a:pt x="59" y="35"/>
                  </a:lnTo>
                  <a:lnTo>
                    <a:pt x="63" y="27"/>
                  </a:lnTo>
                  <a:lnTo>
                    <a:pt x="64" y="10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9" y="12"/>
                  </a:lnTo>
                  <a:lnTo>
                    <a:pt x="30" y="16"/>
                  </a:lnTo>
                  <a:cubicBezTo>
                    <a:pt x="27" y="16"/>
                    <a:pt x="23" y="16"/>
                    <a:pt x="20" y="17"/>
                  </a:cubicBezTo>
                  <a:lnTo>
                    <a:pt x="14" y="15"/>
                  </a:lnTo>
                  <a:lnTo>
                    <a:pt x="8" y="20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9" y="45"/>
                  </a:lnTo>
                  <a:lnTo>
                    <a:pt x="35" y="91"/>
                  </a:lnTo>
                  <a:lnTo>
                    <a:pt x="36" y="111"/>
                  </a:lnTo>
                  <a:lnTo>
                    <a:pt x="53" y="128"/>
                  </a:lnTo>
                  <a:lnTo>
                    <a:pt x="46" y="141"/>
                  </a:lnTo>
                  <a:lnTo>
                    <a:pt x="50" y="154"/>
                  </a:lnTo>
                  <a:lnTo>
                    <a:pt x="59" y="155"/>
                  </a:lnTo>
                  <a:lnTo>
                    <a:pt x="74" y="166"/>
                  </a:lnTo>
                  <a:lnTo>
                    <a:pt x="87" y="187"/>
                  </a:lnTo>
                  <a:lnTo>
                    <a:pt x="105" y="202"/>
                  </a:lnTo>
                  <a:lnTo>
                    <a:pt x="107" y="211"/>
                  </a:lnTo>
                  <a:lnTo>
                    <a:pt x="122" y="202"/>
                  </a:lnTo>
                  <a:lnTo>
                    <a:pt x="127" y="188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" name="Freeform 138"/>
            <p:cNvSpPr>
              <a:spLocks/>
            </p:cNvSpPr>
            <p:nvPr/>
          </p:nvSpPr>
          <p:spPr bwMode="auto">
            <a:xfrm>
              <a:off x="4935" y="2534"/>
              <a:ext cx="76" cy="34"/>
            </a:xfrm>
            <a:custGeom>
              <a:avLst/>
              <a:gdLst>
                <a:gd name="T0" fmla="*/ 81 w 127"/>
                <a:gd name="T1" fmla="*/ 44 h 57"/>
                <a:gd name="T2" fmla="*/ 81 w 127"/>
                <a:gd name="T3" fmla="*/ 44 h 57"/>
                <a:gd name="T4" fmla="*/ 92 w 127"/>
                <a:gd name="T5" fmla="*/ 30 h 57"/>
                <a:gd name="T6" fmla="*/ 102 w 127"/>
                <a:gd name="T7" fmla="*/ 30 h 57"/>
                <a:gd name="T8" fmla="*/ 127 w 127"/>
                <a:gd name="T9" fmla="*/ 9 h 57"/>
                <a:gd name="T10" fmla="*/ 113 w 127"/>
                <a:gd name="T11" fmla="*/ 0 h 57"/>
                <a:gd name="T12" fmla="*/ 89 w 127"/>
                <a:gd name="T13" fmla="*/ 16 h 57"/>
                <a:gd name="T14" fmla="*/ 46 w 127"/>
                <a:gd name="T15" fmla="*/ 36 h 57"/>
                <a:gd name="T16" fmla="*/ 5 w 127"/>
                <a:gd name="T17" fmla="*/ 33 h 57"/>
                <a:gd name="T18" fmla="*/ 0 w 127"/>
                <a:gd name="T19" fmla="*/ 46 h 57"/>
                <a:gd name="T20" fmla="*/ 41 w 127"/>
                <a:gd name="T21" fmla="*/ 57 h 57"/>
                <a:gd name="T22" fmla="*/ 45 w 127"/>
                <a:gd name="T23" fmla="*/ 51 h 57"/>
                <a:gd name="T24" fmla="*/ 81 w 127"/>
                <a:gd name="T25" fmla="*/ 4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7" h="57">
                  <a:moveTo>
                    <a:pt x="81" y="44"/>
                  </a:moveTo>
                  <a:lnTo>
                    <a:pt x="81" y="44"/>
                  </a:lnTo>
                  <a:lnTo>
                    <a:pt x="92" y="30"/>
                  </a:lnTo>
                  <a:lnTo>
                    <a:pt x="102" y="30"/>
                  </a:lnTo>
                  <a:lnTo>
                    <a:pt x="127" y="9"/>
                  </a:lnTo>
                  <a:lnTo>
                    <a:pt x="113" y="0"/>
                  </a:lnTo>
                  <a:lnTo>
                    <a:pt x="89" y="16"/>
                  </a:lnTo>
                  <a:lnTo>
                    <a:pt x="46" y="36"/>
                  </a:lnTo>
                  <a:lnTo>
                    <a:pt x="5" y="33"/>
                  </a:lnTo>
                  <a:lnTo>
                    <a:pt x="0" y="46"/>
                  </a:lnTo>
                  <a:lnTo>
                    <a:pt x="41" y="57"/>
                  </a:lnTo>
                  <a:lnTo>
                    <a:pt x="45" y="51"/>
                  </a:lnTo>
                  <a:lnTo>
                    <a:pt x="81" y="44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" name="Freeform 139"/>
            <p:cNvSpPr>
              <a:spLocks/>
            </p:cNvSpPr>
            <p:nvPr/>
          </p:nvSpPr>
          <p:spPr bwMode="auto">
            <a:xfrm>
              <a:off x="5912" y="3610"/>
              <a:ext cx="66" cy="51"/>
            </a:xfrm>
            <a:custGeom>
              <a:avLst/>
              <a:gdLst>
                <a:gd name="T0" fmla="*/ 2 w 109"/>
                <a:gd name="T1" fmla="*/ 75 h 85"/>
                <a:gd name="T2" fmla="*/ 2 w 109"/>
                <a:gd name="T3" fmla="*/ 75 h 85"/>
                <a:gd name="T4" fmla="*/ 53 w 109"/>
                <a:gd name="T5" fmla="*/ 48 h 85"/>
                <a:gd name="T6" fmla="*/ 47 w 109"/>
                <a:gd name="T7" fmla="*/ 36 h 85"/>
                <a:gd name="T8" fmla="*/ 69 w 109"/>
                <a:gd name="T9" fmla="*/ 15 h 85"/>
                <a:gd name="T10" fmla="*/ 103 w 109"/>
                <a:gd name="T11" fmla="*/ 0 h 85"/>
                <a:gd name="T12" fmla="*/ 103 w 109"/>
                <a:gd name="T13" fmla="*/ 13 h 85"/>
                <a:gd name="T14" fmla="*/ 109 w 109"/>
                <a:gd name="T15" fmla="*/ 26 h 85"/>
                <a:gd name="T16" fmla="*/ 95 w 109"/>
                <a:gd name="T17" fmla="*/ 43 h 85"/>
                <a:gd name="T18" fmla="*/ 65 w 109"/>
                <a:gd name="T19" fmla="*/ 53 h 85"/>
                <a:gd name="T20" fmla="*/ 65 w 109"/>
                <a:gd name="T21" fmla="*/ 75 h 85"/>
                <a:gd name="T22" fmla="*/ 0 w 109"/>
                <a:gd name="T23" fmla="*/ 85 h 85"/>
                <a:gd name="T24" fmla="*/ 2 w 109"/>
                <a:gd name="T25" fmla="*/ 7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85">
                  <a:moveTo>
                    <a:pt x="2" y="75"/>
                  </a:moveTo>
                  <a:lnTo>
                    <a:pt x="2" y="75"/>
                  </a:lnTo>
                  <a:lnTo>
                    <a:pt x="53" y="48"/>
                  </a:lnTo>
                  <a:lnTo>
                    <a:pt x="47" y="36"/>
                  </a:lnTo>
                  <a:lnTo>
                    <a:pt x="69" y="15"/>
                  </a:lnTo>
                  <a:lnTo>
                    <a:pt x="103" y="0"/>
                  </a:lnTo>
                  <a:lnTo>
                    <a:pt x="103" y="13"/>
                  </a:lnTo>
                  <a:lnTo>
                    <a:pt x="109" y="26"/>
                  </a:lnTo>
                  <a:lnTo>
                    <a:pt x="95" y="43"/>
                  </a:lnTo>
                  <a:lnTo>
                    <a:pt x="65" y="53"/>
                  </a:lnTo>
                  <a:lnTo>
                    <a:pt x="65" y="75"/>
                  </a:lnTo>
                  <a:lnTo>
                    <a:pt x="0" y="85"/>
                  </a:lnTo>
                  <a:lnTo>
                    <a:pt x="2" y="75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" name="Freeform 140"/>
            <p:cNvSpPr>
              <a:spLocks/>
            </p:cNvSpPr>
            <p:nvPr/>
          </p:nvSpPr>
          <p:spPr bwMode="auto">
            <a:xfrm>
              <a:off x="6003" y="3565"/>
              <a:ext cx="37" cy="38"/>
            </a:xfrm>
            <a:custGeom>
              <a:avLst/>
              <a:gdLst>
                <a:gd name="T0" fmla="*/ 29 w 62"/>
                <a:gd name="T1" fmla="*/ 11 h 64"/>
                <a:gd name="T2" fmla="*/ 29 w 62"/>
                <a:gd name="T3" fmla="*/ 11 h 64"/>
                <a:gd name="T4" fmla="*/ 54 w 62"/>
                <a:gd name="T5" fmla="*/ 0 h 64"/>
                <a:gd name="T6" fmla="*/ 62 w 62"/>
                <a:gd name="T7" fmla="*/ 17 h 64"/>
                <a:gd name="T8" fmla="*/ 58 w 62"/>
                <a:gd name="T9" fmla="*/ 33 h 64"/>
                <a:gd name="T10" fmla="*/ 34 w 62"/>
                <a:gd name="T11" fmla="*/ 41 h 64"/>
                <a:gd name="T12" fmla="*/ 13 w 62"/>
                <a:gd name="T13" fmla="*/ 64 h 64"/>
                <a:gd name="T14" fmla="*/ 1 w 62"/>
                <a:gd name="T15" fmla="*/ 61 h 64"/>
                <a:gd name="T16" fmla="*/ 0 w 62"/>
                <a:gd name="T17" fmla="*/ 48 h 64"/>
                <a:gd name="T18" fmla="*/ 29 w 62"/>
                <a:gd name="T19" fmla="*/ 1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4">
                  <a:moveTo>
                    <a:pt x="29" y="11"/>
                  </a:moveTo>
                  <a:lnTo>
                    <a:pt x="29" y="11"/>
                  </a:lnTo>
                  <a:lnTo>
                    <a:pt x="54" y="0"/>
                  </a:lnTo>
                  <a:lnTo>
                    <a:pt x="62" y="17"/>
                  </a:lnTo>
                  <a:lnTo>
                    <a:pt x="58" y="33"/>
                  </a:lnTo>
                  <a:lnTo>
                    <a:pt x="34" y="41"/>
                  </a:lnTo>
                  <a:lnTo>
                    <a:pt x="13" y="64"/>
                  </a:lnTo>
                  <a:lnTo>
                    <a:pt x="1" y="61"/>
                  </a:lnTo>
                  <a:lnTo>
                    <a:pt x="0" y="48"/>
                  </a:lnTo>
                  <a:lnTo>
                    <a:pt x="29" y="11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6" name="Freeform 141"/>
            <p:cNvSpPr>
              <a:spLocks/>
            </p:cNvSpPr>
            <p:nvPr/>
          </p:nvSpPr>
          <p:spPr bwMode="auto">
            <a:xfrm>
              <a:off x="6393" y="3855"/>
              <a:ext cx="31" cy="34"/>
            </a:xfrm>
            <a:custGeom>
              <a:avLst/>
              <a:gdLst>
                <a:gd name="T0" fmla="*/ 51 w 51"/>
                <a:gd name="T1" fmla="*/ 43 h 57"/>
                <a:gd name="T2" fmla="*/ 51 w 51"/>
                <a:gd name="T3" fmla="*/ 43 h 57"/>
                <a:gd name="T4" fmla="*/ 47 w 51"/>
                <a:gd name="T5" fmla="*/ 57 h 57"/>
                <a:gd name="T6" fmla="*/ 17 w 51"/>
                <a:gd name="T7" fmla="*/ 37 h 57"/>
                <a:gd name="T8" fmla="*/ 0 w 51"/>
                <a:gd name="T9" fmla="*/ 12 h 57"/>
                <a:gd name="T10" fmla="*/ 26 w 51"/>
                <a:gd name="T11" fmla="*/ 0 h 57"/>
                <a:gd name="T12" fmla="*/ 51 w 51"/>
                <a:gd name="T13" fmla="*/ 43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57">
                  <a:moveTo>
                    <a:pt x="51" y="43"/>
                  </a:moveTo>
                  <a:lnTo>
                    <a:pt x="51" y="43"/>
                  </a:lnTo>
                  <a:lnTo>
                    <a:pt x="47" y="57"/>
                  </a:lnTo>
                  <a:lnTo>
                    <a:pt x="17" y="37"/>
                  </a:lnTo>
                  <a:lnTo>
                    <a:pt x="0" y="12"/>
                  </a:lnTo>
                  <a:lnTo>
                    <a:pt x="26" y="0"/>
                  </a:lnTo>
                  <a:lnTo>
                    <a:pt x="51" y="43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7" name="Freeform 142"/>
            <p:cNvSpPr>
              <a:spLocks/>
            </p:cNvSpPr>
            <p:nvPr/>
          </p:nvSpPr>
          <p:spPr bwMode="auto">
            <a:xfrm>
              <a:off x="4385" y="4103"/>
              <a:ext cx="468" cy="838"/>
            </a:xfrm>
            <a:custGeom>
              <a:avLst/>
              <a:gdLst>
                <a:gd name="T0" fmla="*/ 716 w 779"/>
                <a:gd name="T1" fmla="*/ 13 h 1394"/>
                <a:gd name="T2" fmla="*/ 662 w 779"/>
                <a:gd name="T3" fmla="*/ 27 h 1394"/>
                <a:gd name="T4" fmla="*/ 642 w 779"/>
                <a:gd name="T5" fmla="*/ 103 h 1394"/>
                <a:gd name="T6" fmla="*/ 590 w 779"/>
                <a:gd name="T7" fmla="*/ 79 h 1394"/>
                <a:gd name="T8" fmla="*/ 495 w 779"/>
                <a:gd name="T9" fmla="*/ 139 h 1394"/>
                <a:gd name="T10" fmla="*/ 444 w 779"/>
                <a:gd name="T11" fmla="*/ 239 h 1394"/>
                <a:gd name="T12" fmla="*/ 443 w 779"/>
                <a:gd name="T13" fmla="*/ 328 h 1394"/>
                <a:gd name="T14" fmla="*/ 471 w 779"/>
                <a:gd name="T15" fmla="*/ 429 h 1394"/>
                <a:gd name="T16" fmla="*/ 455 w 779"/>
                <a:gd name="T17" fmla="*/ 477 h 1394"/>
                <a:gd name="T18" fmla="*/ 378 w 779"/>
                <a:gd name="T19" fmla="*/ 529 h 1394"/>
                <a:gd name="T20" fmla="*/ 305 w 779"/>
                <a:gd name="T21" fmla="*/ 641 h 1394"/>
                <a:gd name="T22" fmla="*/ 192 w 779"/>
                <a:gd name="T23" fmla="*/ 750 h 1394"/>
                <a:gd name="T24" fmla="*/ 140 w 779"/>
                <a:gd name="T25" fmla="*/ 794 h 1394"/>
                <a:gd name="T26" fmla="*/ 61 w 779"/>
                <a:gd name="T27" fmla="*/ 740 h 1394"/>
                <a:gd name="T28" fmla="*/ 0 w 779"/>
                <a:gd name="T29" fmla="*/ 763 h 1394"/>
                <a:gd name="T30" fmla="*/ 47 w 779"/>
                <a:gd name="T31" fmla="*/ 816 h 1394"/>
                <a:gd name="T32" fmla="*/ 154 w 779"/>
                <a:gd name="T33" fmla="*/ 916 h 1394"/>
                <a:gd name="T34" fmla="*/ 197 w 779"/>
                <a:gd name="T35" fmla="*/ 1039 h 1394"/>
                <a:gd name="T36" fmla="*/ 161 w 779"/>
                <a:gd name="T37" fmla="*/ 1118 h 1394"/>
                <a:gd name="T38" fmla="*/ 123 w 779"/>
                <a:gd name="T39" fmla="*/ 1170 h 1394"/>
                <a:gd name="T40" fmla="*/ 173 w 779"/>
                <a:gd name="T41" fmla="*/ 1276 h 1394"/>
                <a:gd name="T42" fmla="*/ 214 w 779"/>
                <a:gd name="T43" fmla="*/ 1348 h 1394"/>
                <a:gd name="T44" fmla="*/ 252 w 779"/>
                <a:gd name="T45" fmla="*/ 1385 h 1394"/>
                <a:gd name="T46" fmla="*/ 313 w 779"/>
                <a:gd name="T47" fmla="*/ 1394 h 1394"/>
                <a:gd name="T48" fmla="*/ 295 w 779"/>
                <a:gd name="T49" fmla="*/ 1373 h 1394"/>
                <a:gd name="T50" fmla="*/ 247 w 779"/>
                <a:gd name="T51" fmla="*/ 1326 h 1394"/>
                <a:gd name="T52" fmla="*/ 183 w 779"/>
                <a:gd name="T53" fmla="*/ 1165 h 1394"/>
                <a:gd name="T54" fmla="*/ 244 w 779"/>
                <a:gd name="T55" fmla="*/ 1161 h 1394"/>
                <a:gd name="T56" fmla="*/ 267 w 779"/>
                <a:gd name="T57" fmla="*/ 1102 h 1394"/>
                <a:gd name="T58" fmla="*/ 307 w 779"/>
                <a:gd name="T59" fmla="*/ 1075 h 1394"/>
                <a:gd name="T60" fmla="*/ 273 w 779"/>
                <a:gd name="T61" fmla="*/ 992 h 1394"/>
                <a:gd name="T62" fmla="*/ 252 w 779"/>
                <a:gd name="T63" fmla="*/ 834 h 1394"/>
                <a:gd name="T64" fmla="*/ 290 w 779"/>
                <a:gd name="T65" fmla="*/ 825 h 1394"/>
                <a:gd name="T66" fmla="*/ 282 w 779"/>
                <a:gd name="T67" fmla="*/ 789 h 1394"/>
                <a:gd name="T68" fmla="*/ 352 w 779"/>
                <a:gd name="T69" fmla="*/ 732 h 1394"/>
                <a:gd name="T70" fmla="*/ 375 w 779"/>
                <a:gd name="T71" fmla="*/ 695 h 1394"/>
                <a:gd name="T72" fmla="*/ 477 w 779"/>
                <a:gd name="T73" fmla="*/ 607 h 1394"/>
                <a:gd name="T74" fmla="*/ 524 w 779"/>
                <a:gd name="T75" fmla="*/ 556 h 1394"/>
                <a:gd name="T76" fmla="*/ 561 w 779"/>
                <a:gd name="T77" fmla="*/ 474 h 1394"/>
                <a:gd name="T78" fmla="*/ 520 w 779"/>
                <a:gd name="T79" fmla="*/ 428 h 1394"/>
                <a:gd name="T80" fmla="*/ 516 w 779"/>
                <a:gd name="T81" fmla="*/ 338 h 1394"/>
                <a:gd name="T82" fmla="*/ 495 w 779"/>
                <a:gd name="T83" fmla="*/ 288 h 1394"/>
                <a:gd name="T84" fmla="*/ 527 w 779"/>
                <a:gd name="T85" fmla="*/ 233 h 1394"/>
                <a:gd name="T86" fmla="*/ 593 w 779"/>
                <a:gd name="T87" fmla="*/ 210 h 1394"/>
                <a:gd name="T88" fmla="*/ 624 w 779"/>
                <a:gd name="T89" fmla="*/ 167 h 1394"/>
                <a:gd name="T90" fmla="*/ 744 w 779"/>
                <a:gd name="T91" fmla="*/ 101 h 1394"/>
                <a:gd name="T92" fmla="*/ 779 w 779"/>
                <a:gd name="T93" fmla="*/ 83 h 1394"/>
                <a:gd name="T94" fmla="*/ 750 w 779"/>
                <a:gd name="T95" fmla="*/ 17 h 1394"/>
                <a:gd name="T96" fmla="*/ 716 w 779"/>
                <a:gd name="T97" fmla="*/ 13 h 1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779" h="1394">
                  <a:moveTo>
                    <a:pt x="716" y="13"/>
                  </a:moveTo>
                  <a:lnTo>
                    <a:pt x="716" y="13"/>
                  </a:lnTo>
                  <a:lnTo>
                    <a:pt x="680" y="25"/>
                  </a:lnTo>
                  <a:lnTo>
                    <a:pt x="662" y="27"/>
                  </a:lnTo>
                  <a:lnTo>
                    <a:pt x="670" y="70"/>
                  </a:lnTo>
                  <a:lnTo>
                    <a:pt x="642" y="103"/>
                  </a:lnTo>
                  <a:lnTo>
                    <a:pt x="621" y="103"/>
                  </a:lnTo>
                  <a:lnTo>
                    <a:pt x="590" y="79"/>
                  </a:lnTo>
                  <a:lnTo>
                    <a:pt x="531" y="97"/>
                  </a:lnTo>
                  <a:lnTo>
                    <a:pt x="495" y="139"/>
                  </a:lnTo>
                  <a:lnTo>
                    <a:pt x="479" y="184"/>
                  </a:lnTo>
                  <a:lnTo>
                    <a:pt x="444" y="239"/>
                  </a:lnTo>
                  <a:lnTo>
                    <a:pt x="432" y="269"/>
                  </a:lnTo>
                  <a:lnTo>
                    <a:pt x="443" y="328"/>
                  </a:lnTo>
                  <a:lnTo>
                    <a:pt x="469" y="388"/>
                  </a:lnTo>
                  <a:lnTo>
                    <a:pt x="471" y="429"/>
                  </a:lnTo>
                  <a:lnTo>
                    <a:pt x="480" y="454"/>
                  </a:lnTo>
                  <a:lnTo>
                    <a:pt x="455" y="477"/>
                  </a:lnTo>
                  <a:lnTo>
                    <a:pt x="406" y="491"/>
                  </a:lnTo>
                  <a:lnTo>
                    <a:pt x="378" y="529"/>
                  </a:lnTo>
                  <a:lnTo>
                    <a:pt x="354" y="579"/>
                  </a:lnTo>
                  <a:lnTo>
                    <a:pt x="305" y="641"/>
                  </a:lnTo>
                  <a:lnTo>
                    <a:pt x="285" y="689"/>
                  </a:lnTo>
                  <a:lnTo>
                    <a:pt x="192" y="750"/>
                  </a:lnTo>
                  <a:lnTo>
                    <a:pt x="166" y="811"/>
                  </a:lnTo>
                  <a:lnTo>
                    <a:pt x="140" y="794"/>
                  </a:lnTo>
                  <a:lnTo>
                    <a:pt x="121" y="767"/>
                  </a:lnTo>
                  <a:lnTo>
                    <a:pt x="61" y="740"/>
                  </a:lnTo>
                  <a:lnTo>
                    <a:pt x="25" y="736"/>
                  </a:lnTo>
                  <a:lnTo>
                    <a:pt x="0" y="763"/>
                  </a:lnTo>
                  <a:lnTo>
                    <a:pt x="13" y="782"/>
                  </a:lnTo>
                  <a:lnTo>
                    <a:pt x="47" y="816"/>
                  </a:lnTo>
                  <a:lnTo>
                    <a:pt x="83" y="887"/>
                  </a:lnTo>
                  <a:lnTo>
                    <a:pt x="154" y="916"/>
                  </a:lnTo>
                  <a:lnTo>
                    <a:pt x="179" y="953"/>
                  </a:lnTo>
                  <a:lnTo>
                    <a:pt x="197" y="1039"/>
                  </a:lnTo>
                  <a:lnTo>
                    <a:pt x="181" y="1099"/>
                  </a:lnTo>
                  <a:lnTo>
                    <a:pt x="161" y="1118"/>
                  </a:lnTo>
                  <a:lnTo>
                    <a:pt x="140" y="1116"/>
                  </a:lnTo>
                  <a:lnTo>
                    <a:pt x="123" y="1170"/>
                  </a:lnTo>
                  <a:lnTo>
                    <a:pt x="142" y="1249"/>
                  </a:lnTo>
                  <a:lnTo>
                    <a:pt x="173" y="1276"/>
                  </a:lnTo>
                  <a:lnTo>
                    <a:pt x="187" y="1323"/>
                  </a:lnTo>
                  <a:lnTo>
                    <a:pt x="214" y="1348"/>
                  </a:lnTo>
                  <a:lnTo>
                    <a:pt x="228" y="1394"/>
                  </a:lnTo>
                  <a:lnTo>
                    <a:pt x="252" y="1385"/>
                  </a:lnTo>
                  <a:lnTo>
                    <a:pt x="292" y="1389"/>
                  </a:lnTo>
                  <a:lnTo>
                    <a:pt x="313" y="1394"/>
                  </a:lnTo>
                  <a:lnTo>
                    <a:pt x="313" y="1383"/>
                  </a:lnTo>
                  <a:lnTo>
                    <a:pt x="295" y="1373"/>
                  </a:lnTo>
                  <a:lnTo>
                    <a:pt x="252" y="1360"/>
                  </a:lnTo>
                  <a:lnTo>
                    <a:pt x="247" y="1326"/>
                  </a:lnTo>
                  <a:lnTo>
                    <a:pt x="173" y="1226"/>
                  </a:lnTo>
                  <a:lnTo>
                    <a:pt x="183" y="1165"/>
                  </a:lnTo>
                  <a:lnTo>
                    <a:pt x="205" y="1156"/>
                  </a:lnTo>
                  <a:lnTo>
                    <a:pt x="244" y="1161"/>
                  </a:lnTo>
                  <a:lnTo>
                    <a:pt x="264" y="1142"/>
                  </a:lnTo>
                  <a:lnTo>
                    <a:pt x="267" y="1102"/>
                  </a:lnTo>
                  <a:lnTo>
                    <a:pt x="292" y="1087"/>
                  </a:lnTo>
                  <a:lnTo>
                    <a:pt x="307" y="1075"/>
                  </a:lnTo>
                  <a:lnTo>
                    <a:pt x="290" y="1005"/>
                  </a:lnTo>
                  <a:lnTo>
                    <a:pt x="273" y="992"/>
                  </a:lnTo>
                  <a:lnTo>
                    <a:pt x="234" y="878"/>
                  </a:lnTo>
                  <a:lnTo>
                    <a:pt x="252" y="834"/>
                  </a:lnTo>
                  <a:lnTo>
                    <a:pt x="285" y="835"/>
                  </a:lnTo>
                  <a:lnTo>
                    <a:pt x="290" y="825"/>
                  </a:lnTo>
                  <a:lnTo>
                    <a:pt x="270" y="811"/>
                  </a:lnTo>
                  <a:lnTo>
                    <a:pt x="282" y="789"/>
                  </a:lnTo>
                  <a:lnTo>
                    <a:pt x="319" y="769"/>
                  </a:lnTo>
                  <a:lnTo>
                    <a:pt x="352" y="732"/>
                  </a:lnTo>
                  <a:lnTo>
                    <a:pt x="376" y="726"/>
                  </a:lnTo>
                  <a:lnTo>
                    <a:pt x="375" y="695"/>
                  </a:lnTo>
                  <a:lnTo>
                    <a:pt x="444" y="644"/>
                  </a:lnTo>
                  <a:lnTo>
                    <a:pt x="477" y="607"/>
                  </a:lnTo>
                  <a:lnTo>
                    <a:pt x="480" y="583"/>
                  </a:lnTo>
                  <a:lnTo>
                    <a:pt x="524" y="556"/>
                  </a:lnTo>
                  <a:lnTo>
                    <a:pt x="552" y="523"/>
                  </a:lnTo>
                  <a:lnTo>
                    <a:pt x="561" y="474"/>
                  </a:lnTo>
                  <a:lnTo>
                    <a:pt x="546" y="442"/>
                  </a:lnTo>
                  <a:lnTo>
                    <a:pt x="520" y="428"/>
                  </a:lnTo>
                  <a:lnTo>
                    <a:pt x="524" y="391"/>
                  </a:lnTo>
                  <a:lnTo>
                    <a:pt x="516" y="338"/>
                  </a:lnTo>
                  <a:lnTo>
                    <a:pt x="494" y="304"/>
                  </a:lnTo>
                  <a:lnTo>
                    <a:pt x="495" y="288"/>
                  </a:lnTo>
                  <a:lnTo>
                    <a:pt x="524" y="260"/>
                  </a:lnTo>
                  <a:lnTo>
                    <a:pt x="527" y="233"/>
                  </a:lnTo>
                  <a:lnTo>
                    <a:pt x="569" y="229"/>
                  </a:lnTo>
                  <a:lnTo>
                    <a:pt x="593" y="210"/>
                  </a:lnTo>
                  <a:lnTo>
                    <a:pt x="614" y="185"/>
                  </a:lnTo>
                  <a:lnTo>
                    <a:pt x="624" y="167"/>
                  </a:lnTo>
                  <a:lnTo>
                    <a:pt x="671" y="132"/>
                  </a:lnTo>
                  <a:lnTo>
                    <a:pt x="744" y="101"/>
                  </a:lnTo>
                  <a:lnTo>
                    <a:pt x="764" y="97"/>
                  </a:lnTo>
                  <a:lnTo>
                    <a:pt x="779" y="83"/>
                  </a:lnTo>
                  <a:lnTo>
                    <a:pt x="771" y="41"/>
                  </a:lnTo>
                  <a:lnTo>
                    <a:pt x="750" y="17"/>
                  </a:lnTo>
                  <a:lnTo>
                    <a:pt x="726" y="0"/>
                  </a:lnTo>
                  <a:lnTo>
                    <a:pt x="716" y="13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8" name="Freeform 143"/>
            <p:cNvSpPr>
              <a:spLocks/>
            </p:cNvSpPr>
            <p:nvPr/>
          </p:nvSpPr>
          <p:spPr bwMode="auto">
            <a:xfrm>
              <a:off x="4863" y="4358"/>
              <a:ext cx="334" cy="247"/>
            </a:xfrm>
            <a:custGeom>
              <a:avLst/>
              <a:gdLst>
                <a:gd name="T0" fmla="*/ 551 w 556"/>
                <a:gd name="T1" fmla="*/ 11 h 411"/>
                <a:gd name="T2" fmla="*/ 508 w 556"/>
                <a:gd name="T3" fmla="*/ 19 h 411"/>
                <a:gd name="T4" fmla="*/ 480 w 556"/>
                <a:gd name="T5" fmla="*/ 38 h 411"/>
                <a:gd name="T6" fmla="*/ 393 w 556"/>
                <a:gd name="T7" fmla="*/ 37 h 411"/>
                <a:gd name="T8" fmla="*/ 320 w 556"/>
                <a:gd name="T9" fmla="*/ 79 h 411"/>
                <a:gd name="T10" fmla="*/ 280 w 556"/>
                <a:gd name="T11" fmla="*/ 102 h 411"/>
                <a:gd name="T12" fmla="*/ 244 w 556"/>
                <a:gd name="T13" fmla="*/ 117 h 411"/>
                <a:gd name="T14" fmla="*/ 228 w 556"/>
                <a:gd name="T15" fmla="*/ 101 h 411"/>
                <a:gd name="T16" fmla="*/ 192 w 556"/>
                <a:gd name="T17" fmla="*/ 107 h 411"/>
                <a:gd name="T18" fmla="*/ 197 w 556"/>
                <a:gd name="T19" fmla="*/ 145 h 411"/>
                <a:gd name="T20" fmla="*/ 207 w 556"/>
                <a:gd name="T21" fmla="*/ 180 h 411"/>
                <a:gd name="T22" fmla="*/ 192 w 556"/>
                <a:gd name="T23" fmla="*/ 209 h 411"/>
                <a:gd name="T24" fmla="*/ 190 w 556"/>
                <a:gd name="T25" fmla="*/ 247 h 411"/>
                <a:gd name="T26" fmla="*/ 196 w 556"/>
                <a:gd name="T27" fmla="*/ 261 h 411"/>
                <a:gd name="T28" fmla="*/ 175 w 556"/>
                <a:gd name="T29" fmla="*/ 268 h 411"/>
                <a:gd name="T30" fmla="*/ 164 w 556"/>
                <a:gd name="T31" fmla="*/ 302 h 411"/>
                <a:gd name="T32" fmla="*/ 132 w 556"/>
                <a:gd name="T33" fmla="*/ 343 h 411"/>
                <a:gd name="T34" fmla="*/ 113 w 556"/>
                <a:gd name="T35" fmla="*/ 354 h 411"/>
                <a:gd name="T36" fmla="*/ 81 w 556"/>
                <a:gd name="T37" fmla="*/ 323 h 411"/>
                <a:gd name="T38" fmla="*/ 92 w 556"/>
                <a:gd name="T39" fmla="*/ 276 h 411"/>
                <a:gd name="T40" fmla="*/ 80 w 556"/>
                <a:gd name="T41" fmla="*/ 213 h 411"/>
                <a:gd name="T42" fmla="*/ 84 w 556"/>
                <a:gd name="T43" fmla="*/ 198 h 411"/>
                <a:gd name="T44" fmla="*/ 107 w 556"/>
                <a:gd name="T45" fmla="*/ 150 h 411"/>
                <a:gd name="T46" fmla="*/ 105 w 556"/>
                <a:gd name="T47" fmla="*/ 137 h 411"/>
                <a:gd name="T48" fmla="*/ 80 w 556"/>
                <a:gd name="T49" fmla="*/ 141 h 411"/>
                <a:gd name="T50" fmla="*/ 72 w 556"/>
                <a:gd name="T51" fmla="*/ 177 h 411"/>
                <a:gd name="T52" fmla="*/ 67 w 556"/>
                <a:gd name="T53" fmla="*/ 201 h 411"/>
                <a:gd name="T54" fmla="*/ 51 w 556"/>
                <a:gd name="T55" fmla="*/ 214 h 411"/>
                <a:gd name="T56" fmla="*/ 58 w 556"/>
                <a:gd name="T57" fmla="*/ 237 h 411"/>
                <a:gd name="T58" fmla="*/ 21 w 556"/>
                <a:gd name="T59" fmla="*/ 237 h 411"/>
                <a:gd name="T60" fmla="*/ 28 w 556"/>
                <a:gd name="T61" fmla="*/ 217 h 411"/>
                <a:gd name="T62" fmla="*/ 18 w 556"/>
                <a:gd name="T63" fmla="*/ 205 h 411"/>
                <a:gd name="T64" fmla="*/ 0 w 556"/>
                <a:gd name="T65" fmla="*/ 222 h 411"/>
                <a:gd name="T66" fmla="*/ 16 w 556"/>
                <a:gd name="T67" fmla="*/ 246 h 411"/>
                <a:gd name="T68" fmla="*/ 35 w 556"/>
                <a:gd name="T69" fmla="*/ 258 h 411"/>
                <a:gd name="T70" fmla="*/ 66 w 556"/>
                <a:gd name="T71" fmla="*/ 257 h 411"/>
                <a:gd name="T72" fmla="*/ 72 w 556"/>
                <a:gd name="T73" fmla="*/ 281 h 411"/>
                <a:gd name="T74" fmla="*/ 67 w 556"/>
                <a:gd name="T75" fmla="*/ 297 h 411"/>
                <a:gd name="T76" fmla="*/ 64 w 556"/>
                <a:gd name="T77" fmla="*/ 334 h 411"/>
                <a:gd name="T78" fmla="*/ 88 w 556"/>
                <a:gd name="T79" fmla="*/ 364 h 411"/>
                <a:gd name="T80" fmla="*/ 82 w 556"/>
                <a:gd name="T81" fmla="*/ 401 h 411"/>
                <a:gd name="T82" fmla="*/ 110 w 556"/>
                <a:gd name="T83" fmla="*/ 384 h 411"/>
                <a:gd name="T84" fmla="*/ 167 w 556"/>
                <a:gd name="T85" fmla="*/ 325 h 411"/>
                <a:gd name="T86" fmla="*/ 192 w 556"/>
                <a:gd name="T87" fmla="*/ 308 h 411"/>
                <a:gd name="T88" fmla="*/ 238 w 556"/>
                <a:gd name="T89" fmla="*/ 355 h 411"/>
                <a:gd name="T90" fmla="*/ 250 w 556"/>
                <a:gd name="T91" fmla="*/ 403 h 411"/>
                <a:gd name="T92" fmla="*/ 261 w 556"/>
                <a:gd name="T93" fmla="*/ 360 h 411"/>
                <a:gd name="T94" fmla="*/ 228 w 556"/>
                <a:gd name="T95" fmla="*/ 317 h 411"/>
                <a:gd name="T96" fmla="*/ 220 w 556"/>
                <a:gd name="T97" fmla="*/ 273 h 411"/>
                <a:gd name="T98" fmla="*/ 209 w 556"/>
                <a:gd name="T99" fmla="*/ 261 h 411"/>
                <a:gd name="T100" fmla="*/ 221 w 556"/>
                <a:gd name="T101" fmla="*/ 251 h 411"/>
                <a:gd name="T102" fmla="*/ 230 w 556"/>
                <a:gd name="T103" fmla="*/ 212 h 411"/>
                <a:gd name="T104" fmla="*/ 240 w 556"/>
                <a:gd name="T105" fmla="*/ 192 h 411"/>
                <a:gd name="T106" fmla="*/ 247 w 556"/>
                <a:gd name="T107" fmla="*/ 166 h 411"/>
                <a:gd name="T108" fmla="*/ 309 w 556"/>
                <a:gd name="T109" fmla="*/ 131 h 411"/>
                <a:gd name="T110" fmla="*/ 346 w 556"/>
                <a:gd name="T111" fmla="*/ 110 h 411"/>
                <a:gd name="T112" fmla="*/ 384 w 556"/>
                <a:gd name="T113" fmla="*/ 75 h 411"/>
                <a:gd name="T114" fmla="*/ 490 w 556"/>
                <a:gd name="T115" fmla="*/ 85 h 411"/>
                <a:gd name="T116" fmla="*/ 551 w 556"/>
                <a:gd name="T117" fmla="*/ 11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56" h="411">
                  <a:moveTo>
                    <a:pt x="551" y="11"/>
                  </a:moveTo>
                  <a:lnTo>
                    <a:pt x="551" y="11"/>
                  </a:lnTo>
                  <a:lnTo>
                    <a:pt x="536" y="0"/>
                  </a:lnTo>
                  <a:lnTo>
                    <a:pt x="508" y="19"/>
                  </a:lnTo>
                  <a:lnTo>
                    <a:pt x="502" y="30"/>
                  </a:lnTo>
                  <a:lnTo>
                    <a:pt x="480" y="38"/>
                  </a:lnTo>
                  <a:lnTo>
                    <a:pt x="403" y="40"/>
                  </a:lnTo>
                  <a:lnTo>
                    <a:pt x="393" y="37"/>
                  </a:lnTo>
                  <a:lnTo>
                    <a:pt x="359" y="50"/>
                  </a:lnTo>
                  <a:lnTo>
                    <a:pt x="320" y="79"/>
                  </a:lnTo>
                  <a:lnTo>
                    <a:pt x="304" y="101"/>
                  </a:lnTo>
                  <a:lnTo>
                    <a:pt x="280" y="102"/>
                  </a:lnTo>
                  <a:lnTo>
                    <a:pt x="261" y="114"/>
                  </a:lnTo>
                  <a:lnTo>
                    <a:pt x="244" y="117"/>
                  </a:lnTo>
                  <a:lnTo>
                    <a:pt x="236" y="112"/>
                  </a:lnTo>
                  <a:lnTo>
                    <a:pt x="228" y="101"/>
                  </a:lnTo>
                  <a:lnTo>
                    <a:pt x="218" y="101"/>
                  </a:lnTo>
                  <a:lnTo>
                    <a:pt x="192" y="107"/>
                  </a:lnTo>
                  <a:lnTo>
                    <a:pt x="181" y="136"/>
                  </a:lnTo>
                  <a:lnTo>
                    <a:pt x="197" y="145"/>
                  </a:lnTo>
                  <a:lnTo>
                    <a:pt x="204" y="151"/>
                  </a:lnTo>
                  <a:lnTo>
                    <a:pt x="207" y="180"/>
                  </a:lnTo>
                  <a:lnTo>
                    <a:pt x="204" y="190"/>
                  </a:lnTo>
                  <a:lnTo>
                    <a:pt x="192" y="209"/>
                  </a:lnTo>
                  <a:lnTo>
                    <a:pt x="189" y="228"/>
                  </a:lnTo>
                  <a:lnTo>
                    <a:pt x="190" y="247"/>
                  </a:lnTo>
                  <a:lnTo>
                    <a:pt x="200" y="250"/>
                  </a:lnTo>
                  <a:lnTo>
                    <a:pt x="196" y="261"/>
                  </a:lnTo>
                  <a:lnTo>
                    <a:pt x="185" y="262"/>
                  </a:lnTo>
                  <a:lnTo>
                    <a:pt x="175" y="268"/>
                  </a:lnTo>
                  <a:lnTo>
                    <a:pt x="171" y="285"/>
                  </a:lnTo>
                  <a:lnTo>
                    <a:pt x="164" y="302"/>
                  </a:lnTo>
                  <a:lnTo>
                    <a:pt x="148" y="326"/>
                  </a:lnTo>
                  <a:lnTo>
                    <a:pt x="132" y="343"/>
                  </a:lnTo>
                  <a:lnTo>
                    <a:pt x="122" y="352"/>
                  </a:lnTo>
                  <a:lnTo>
                    <a:pt x="113" y="354"/>
                  </a:lnTo>
                  <a:lnTo>
                    <a:pt x="100" y="340"/>
                  </a:lnTo>
                  <a:lnTo>
                    <a:pt x="81" y="323"/>
                  </a:lnTo>
                  <a:lnTo>
                    <a:pt x="80" y="313"/>
                  </a:lnTo>
                  <a:lnTo>
                    <a:pt x="92" y="276"/>
                  </a:lnTo>
                  <a:lnTo>
                    <a:pt x="91" y="260"/>
                  </a:lnTo>
                  <a:lnTo>
                    <a:pt x="80" y="213"/>
                  </a:lnTo>
                  <a:lnTo>
                    <a:pt x="80" y="207"/>
                  </a:lnTo>
                  <a:lnTo>
                    <a:pt x="84" y="198"/>
                  </a:lnTo>
                  <a:lnTo>
                    <a:pt x="86" y="189"/>
                  </a:lnTo>
                  <a:lnTo>
                    <a:pt x="107" y="150"/>
                  </a:lnTo>
                  <a:lnTo>
                    <a:pt x="107" y="146"/>
                  </a:lnTo>
                  <a:lnTo>
                    <a:pt x="105" y="137"/>
                  </a:lnTo>
                  <a:lnTo>
                    <a:pt x="98" y="133"/>
                  </a:lnTo>
                  <a:lnTo>
                    <a:pt x="80" y="141"/>
                  </a:lnTo>
                  <a:lnTo>
                    <a:pt x="69" y="156"/>
                  </a:lnTo>
                  <a:lnTo>
                    <a:pt x="72" y="177"/>
                  </a:lnTo>
                  <a:lnTo>
                    <a:pt x="72" y="192"/>
                  </a:lnTo>
                  <a:lnTo>
                    <a:pt x="67" y="201"/>
                  </a:lnTo>
                  <a:lnTo>
                    <a:pt x="51" y="207"/>
                  </a:lnTo>
                  <a:lnTo>
                    <a:pt x="51" y="214"/>
                  </a:lnTo>
                  <a:lnTo>
                    <a:pt x="60" y="229"/>
                  </a:lnTo>
                  <a:lnTo>
                    <a:pt x="58" y="237"/>
                  </a:lnTo>
                  <a:lnTo>
                    <a:pt x="40" y="243"/>
                  </a:lnTo>
                  <a:lnTo>
                    <a:pt x="21" y="237"/>
                  </a:lnTo>
                  <a:lnTo>
                    <a:pt x="21" y="225"/>
                  </a:lnTo>
                  <a:lnTo>
                    <a:pt x="28" y="217"/>
                  </a:lnTo>
                  <a:lnTo>
                    <a:pt x="22" y="207"/>
                  </a:lnTo>
                  <a:lnTo>
                    <a:pt x="18" y="205"/>
                  </a:lnTo>
                  <a:lnTo>
                    <a:pt x="5" y="212"/>
                  </a:lnTo>
                  <a:lnTo>
                    <a:pt x="0" y="222"/>
                  </a:lnTo>
                  <a:lnTo>
                    <a:pt x="2" y="232"/>
                  </a:lnTo>
                  <a:lnTo>
                    <a:pt x="16" y="246"/>
                  </a:lnTo>
                  <a:lnTo>
                    <a:pt x="30" y="251"/>
                  </a:lnTo>
                  <a:lnTo>
                    <a:pt x="35" y="258"/>
                  </a:lnTo>
                  <a:lnTo>
                    <a:pt x="62" y="254"/>
                  </a:lnTo>
                  <a:lnTo>
                    <a:pt x="66" y="257"/>
                  </a:lnTo>
                  <a:lnTo>
                    <a:pt x="65" y="273"/>
                  </a:lnTo>
                  <a:lnTo>
                    <a:pt x="72" y="281"/>
                  </a:lnTo>
                  <a:lnTo>
                    <a:pt x="72" y="291"/>
                  </a:lnTo>
                  <a:lnTo>
                    <a:pt x="67" y="297"/>
                  </a:lnTo>
                  <a:lnTo>
                    <a:pt x="60" y="312"/>
                  </a:lnTo>
                  <a:lnTo>
                    <a:pt x="64" y="334"/>
                  </a:lnTo>
                  <a:lnTo>
                    <a:pt x="69" y="350"/>
                  </a:lnTo>
                  <a:lnTo>
                    <a:pt x="88" y="364"/>
                  </a:lnTo>
                  <a:lnTo>
                    <a:pt x="88" y="378"/>
                  </a:lnTo>
                  <a:lnTo>
                    <a:pt x="82" y="401"/>
                  </a:lnTo>
                  <a:lnTo>
                    <a:pt x="95" y="411"/>
                  </a:lnTo>
                  <a:lnTo>
                    <a:pt x="110" y="384"/>
                  </a:lnTo>
                  <a:lnTo>
                    <a:pt x="138" y="368"/>
                  </a:lnTo>
                  <a:lnTo>
                    <a:pt x="167" y="325"/>
                  </a:lnTo>
                  <a:lnTo>
                    <a:pt x="185" y="308"/>
                  </a:lnTo>
                  <a:lnTo>
                    <a:pt x="192" y="308"/>
                  </a:lnTo>
                  <a:lnTo>
                    <a:pt x="233" y="340"/>
                  </a:lnTo>
                  <a:lnTo>
                    <a:pt x="238" y="355"/>
                  </a:lnTo>
                  <a:lnTo>
                    <a:pt x="241" y="396"/>
                  </a:lnTo>
                  <a:lnTo>
                    <a:pt x="250" y="403"/>
                  </a:lnTo>
                  <a:lnTo>
                    <a:pt x="256" y="397"/>
                  </a:lnTo>
                  <a:lnTo>
                    <a:pt x="261" y="360"/>
                  </a:lnTo>
                  <a:lnTo>
                    <a:pt x="247" y="332"/>
                  </a:lnTo>
                  <a:lnTo>
                    <a:pt x="228" y="317"/>
                  </a:lnTo>
                  <a:lnTo>
                    <a:pt x="218" y="296"/>
                  </a:lnTo>
                  <a:lnTo>
                    <a:pt x="220" y="273"/>
                  </a:lnTo>
                  <a:lnTo>
                    <a:pt x="215" y="264"/>
                  </a:lnTo>
                  <a:lnTo>
                    <a:pt x="209" y="261"/>
                  </a:lnTo>
                  <a:lnTo>
                    <a:pt x="211" y="250"/>
                  </a:lnTo>
                  <a:lnTo>
                    <a:pt x="221" y="251"/>
                  </a:lnTo>
                  <a:lnTo>
                    <a:pt x="226" y="226"/>
                  </a:lnTo>
                  <a:lnTo>
                    <a:pt x="230" y="212"/>
                  </a:lnTo>
                  <a:lnTo>
                    <a:pt x="230" y="203"/>
                  </a:lnTo>
                  <a:lnTo>
                    <a:pt x="240" y="192"/>
                  </a:lnTo>
                  <a:lnTo>
                    <a:pt x="239" y="177"/>
                  </a:lnTo>
                  <a:lnTo>
                    <a:pt x="247" y="166"/>
                  </a:lnTo>
                  <a:lnTo>
                    <a:pt x="261" y="150"/>
                  </a:lnTo>
                  <a:lnTo>
                    <a:pt x="309" y="131"/>
                  </a:lnTo>
                  <a:lnTo>
                    <a:pt x="317" y="120"/>
                  </a:lnTo>
                  <a:lnTo>
                    <a:pt x="346" y="110"/>
                  </a:lnTo>
                  <a:lnTo>
                    <a:pt x="371" y="84"/>
                  </a:lnTo>
                  <a:lnTo>
                    <a:pt x="384" y="75"/>
                  </a:lnTo>
                  <a:lnTo>
                    <a:pt x="467" y="86"/>
                  </a:lnTo>
                  <a:lnTo>
                    <a:pt x="490" y="85"/>
                  </a:lnTo>
                  <a:lnTo>
                    <a:pt x="556" y="28"/>
                  </a:lnTo>
                  <a:lnTo>
                    <a:pt x="551" y="11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9" name="Freeform 144"/>
            <p:cNvSpPr>
              <a:spLocks/>
            </p:cNvSpPr>
            <p:nvPr/>
          </p:nvSpPr>
          <p:spPr bwMode="auto">
            <a:xfrm>
              <a:off x="3997" y="2033"/>
              <a:ext cx="44" cy="134"/>
            </a:xfrm>
            <a:custGeom>
              <a:avLst/>
              <a:gdLst>
                <a:gd name="T0" fmla="*/ 4 w 74"/>
                <a:gd name="T1" fmla="*/ 11 h 223"/>
                <a:gd name="T2" fmla="*/ 4 w 74"/>
                <a:gd name="T3" fmla="*/ 11 h 223"/>
                <a:gd name="T4" fmla="*/ 0 w 74"/>
                <a:gd name="T5" fmla="*/ 32 h 223"/>
                <a:gd name="T6" fmla="*/ 17 w 74"/>
                <a:gd name="T7" fmla="*/ 124 h 223"/>
                <a:gd name="T8" fmla="*/ 46 w 74"/>
                <a:gd name="T9" fmla="*/ 204 h 223"/>
                <a:gd name="T10" fmla="*/ 56 w 74"/>
                <a:gd name="T11" fmla="*/ 223 h 223"/>
                <a:gd name="T12" fmla="*/ 62 w 74"/>
                <a:gd name="T13" fmla="*/ 223 h 223"/>
                <a:gd name="T14" fmla="*/ 67 w 74"/>
                <a:gd name="T15" fmla="*/ 211 h 223"/>
                <a:gd name="T16" fmla="*/ 61 w 74"/>
                <a:gd name="T17" fmla="*/ 204 h 223"/>
                <a:gd name="T18" fmla="*/ 74 w 74"/>
                <a:gd name="T19" fmla="*/ 175 h 223"/>
                <a:gd name="T20" fmla="*/ 72 w 74"/>
                <a:gd name="T21" fmla="*/ 164 h 223"/>
                <a:gd name="T22" fmla="*/ 62 w 74"/>
                <a:gd name="T23" fmla="*/ 141 h 223"/>
                <a:gd name="T24" fmla="*/ 62 w 74"/>
                <a:gd name="T25" fmla="*/ 127 h 223"/>
                <a:gd name="T26" fmla="*/ 37 w 74"/>
                <a:gd name="T27" fmla="*/ 31 h 223"/>
                <a:gd name="T28" fmla="*/ 33 w 74"/>
                <a:gd name="T29" fmla="*/ 21 h 223"/>
                <a:gd name="T30" fmla="*/ 21 w 74"/>
                <a:gd name="T31" fmla="*/ 6 h 223"/>
                <a:gd name="T32" fmla="*/ 12 w 74"/>
                <a:gd name="T33" fmla="*/ 0 h 223"/>
                <a:gd name="T34" fmla="*/ 7 w 74"/>
                <a:gd name="T35" fmla="*/ 2 h 223"/>
                <a:gd name="T36" fmla="*/ 4 w 74"/>
                <a:gd name="T37" fmla="*/ 11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4" h="223">
                  <a:moveTo>
                    <a:pt x="4" y="11"/>
                  </a:moveTo>
                  <a:lnTo>
                    <a:pt x="4" y="11"/>
                  </a:lnTo>
                  <a:lnTo>
                    <a:pt x="0" y="32"/>
                  </a:lnTo>
                  <a:lnTo>
                    <a:pt x="17" y="124"/>
                  </a:lnTo>
                  <a:lnTo>
                    <a:pt x="46" y="204"/>
                  </a:lnTo>
                  <a:lnTo>
                    <a:pt x="56" y="223"/>
                  </a:lnTo>
                  <a:lnTo>
                    <a:pt x="62" y="223"/>
                  </a:lnTo>
                  <a:lnTo>
                    <a:pt x="67" y="211"/>
                  </a:lnTo>
                  <a:lnTo>
                    <a:pt x="61" y="204"/>
                  </a:lnTo>
                  <a:lnTo>
                    <a:pt x="74" y="175"/>
                  </a:lnTo>
                  <a:lnTo>
                    <a:pt x="72" y="164"/>
                  </a:lnTo>
                  <a:lnTo>
                    <a:pt x="62" y="141"/>
                  </a:lnTo>
                  <a:lnTo>
                    <a:pt x="62" y="127"/>
                  </a:lnTo>
                  <a:lnTo>
                    <a:pt x="37" y="31"/>
                  </a:lnTo>
                  <a:lnTo>
                    <a:pt x="33" y="21"/>
                  </a:lnTo>
                  <a:lnTo>
                    <a:pt x="21" y="6"/>
                  </a:lnTo>
                  <a:lnTo>
                    <a:pt x="12" y="0"/>
                  </a:lnTo>
                  <a:lnTo>
                    <a:pt x="7" y="2"/>
                  </a:lnTo>
                  <a:lnTo>
                    <a:pt x="4" y="11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0" name="Freeform 145"/>
            <p:cNvSpPr>
              <a:spLocks/>
            </p:cNvSpPr>
            <p:nvPr/>
          </p:nvSpPr>
          <p:spPr bwMode="auto">
            <a:xfrm>
              <a:off x="4559" y="1927"/>
              <a:ext cx="70" cy="95"/>
            </a:xfrm>
            <a:custGeom>
              <a:avLst/>
              <a:gdLst>
                <a:gd name="T0" fmla="*/ 75 w 116"/>
                <a:gd name="T1" fmla="*/ 62 h 158"/>
                <a:gd name="T2" fmla="*/ 75 w 116"/>
                <a:gd name="T3" fmla="*/ 62 h 158"/>
                <a:gd name="T4" fmla="*/ 59 w 116"/>
                <a:gd name="T5" fmla="*/ 34 h 158"/>
                <a:gd name="T6" fmla="*/ 24 w 116"/>
                <a:gd name="T7" fmla="*/ 0 h 158"/>
                <a:gd name="T8" fmla="*/ 6 w 116"/>
                <a:gd name="T9" fmla="*/ 2 h 158"/>
                <a:gd name="T10" fmla="*/ 0 w 116"/>
                <a:gd name="T11" fmla="*/ 19 h 158"/>
                <a:gd name="T12" fmla="*/ 1 w 116"/>
                <a:gd name="T13" fmla="*/ 34 h 158"/>
                <a:gd name="T14" fmla="*/ 10 w 116"/>
                <a:gd name="T15" fmla="*/ 48 h 158"/>
                <a:gd name="T16" fmla="*/ 34 w 116"/>
                <a:gd name="T17" fmla="*/ 79 h 158"/>
                <a:gd name="T18" fmla="*/ 48 w 116"/>
                <a:gd name="T19" fmla="*/ 84 h 158"/>
                <a:gd name="T20" fmla="*/ 74 w 116"/>
                <a:gd name="T21" fmla="*/ 130 h 158"/>
                <a:gd name="T22" fmla="*/ 83 w 116"/>
                <a:gd name="T23" fmla="*/ 158 h 158"/>
                <a:gd name="T24" fmla="*/ 94 w 116"/>
                <a:gd name="T25" fmla="*/ 157 h 158"/>
                <a:gd name="T26" fmla="*/ 100 w 116"/>
                <a:gd name="T27" fmla="*/ 143 h 158"/>
                <a:gd name="T28" fmla="*/ 114 w 116"/>
                <a:gd name="T29" fmla="*/ 140 h 158"/>
                <a:gd name="T30" fmla="*/ 116 w 116"/>
                <a:gd name="T31" fmla="*/ 121 h 158"/>
                <a:gd name="T32" fmla="*/ 95 w 116"/>
                <a:gd name="T33" fmla="*/ 111 h 158"/>
                <a:gd name="T34" fmla="*/ 82 w 116"/>
                <a:gd name="T35" fmla="*/ 98 h 158"/>
                <a:gd name="T36" fmla="*/ 75 w 116"/>
                <a:gd name="T37" fmla="*/ 6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6" h="158">
                  <a:moveTo>
                    <a:pt x="75" y="62"/>
                  </a:moveTo>
                  <a:lnTo>
                    <a:pt x="75" y="62"/>
                  </a:lnTo>
                  <a:lnTo>
                    <a:pt x="59" y="34"/>
                  </a:lnTo>
                  <a:lnTo>
                    <a:pt x="24" y="0"/>
                  </a:lnTo>
                  <a:lnTo>
                    <a:pt x="6" y="2"/>
                  </a:lnTo>
                  <a:lnTo>
                    <a:pt x="0" y="19"/>
                  </a:lnTo>
                  <a:lnTo>
                    <a:pt x="1" y="34"/>
                  </a:lnTo>
                  <a:lnTo>
                    <a:pt x="10" y="48"/>
                  </a:lnTo>
                  <a:lnTo>
                    <a:pt x="34" y="79"/>
                  </a:lnTo>
                  <a:lnTo>
                    <a:pt x="48" y="84"/>
                  </a:lnTo>
                  <a:lnTo>
                    <a:pt x="74" y="130"/>
                  </a:lnTo>
                  <a:lnTo>
                    <a:pt x="83" y="158"/>
                  </a:lnTo>
                  <a:lnTo>
                    <a:pt x="94" y="157"/>
                  </a:lnTo>
                  <a:lnTo>
                    <a:pt x="100" y="143"/>
                  </a:lnTo>
                  <a:lnTo>
                    <a:pt x="114" y="140"/>
                  </a:lnTo>
                  <a:lnTo>
                    <a:pt x="116" y="121"/>
                  </a:lnTo>
                  <a:lnTo>
                    <a:pt x="95" y="111"/>
                  </a:lnTo>
                  <a:lnTo>
                    <a:pt x="82" y="98"/>
                  </a:lnTo>
                  <a:lnTo>
                    <a:pt x="75" y="6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1" name="Freeform 146"/>
            <p:cNvSpPr>
              <a:spLocks/>
            </p:cNvSpPr>
            <p:nvPr/>
          </p:nvSpPr>
          <p:spPr bwMode="auto">
            <a:xfrm>
              <a:off x="4701" y="1941"/>
              <a:ext cx="34" cy="44"/>
            </a:xfrm>
            <a:custGeom>
              <a:avLst/>
              <a:gdLst>
                <a:gd name="T0" fmla="*/ 0 w 56"/>
                <a:gd name="T1" fmla="*/ 15 h 72"/>
                <a:gd name="T2" fmla="*/ 0 w 56"/>
                <a:gd name="T3" fmla="*/ 15 h 72"/>
                <a:gd name="T4" fmla="*/ 21 w 56"/>
                <a:gd name="T5" fmla="*/ 72 h 72"/>
                <a:gd name="T6" fmla="*/ 49 w 56"/>
                <a:gd name="T7" fmla="*/ 68 h 72"/>
                <a:gd name="T8" fmla="*/ 56 w 56"/>
                <a:gd name="T9" fmla="*/ 53 h 72"/>
                <a:gd name="T10" fmla="*/ 28 w 56"/>
                <a:gd name="T11" fmla="*/ 0 h 72"/>
                <a:gd name="T12" fmla="*/ 0 w 56"/>
                <a:gd name="T13" fmla="*/ 1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72">
                  <a:moveTo>
                    <a:pt x="0" y="15"/>
                  </a:moveTo>
                  <a:lnTo>
                    <a:pt x="0" y="15"/>
                  </a:lnTo>
                  <a:lnTo>
                    <a:pt x="21" y="72"/>
                  </a:lnTo>
                  <a:lnTo>
                    <a:pt x="49" y="68"/>
                  </a:lnTo>
                  <a:lnTo>
                    <a:pt x="56" y="53"/>
                  </a:lnTo>
                  <a:lnTo>
                    <a:pt x="28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2" name="Freeform 147"/>
            <p:cNvSpPr>
              <a:spLocks/>
            </p:cNvSpPr>
            <p:nvPr/>
          </p:nvSpPr>
          <p:spPr bwMode="auto">
            <a:xfrm>
              <a:off x="2854" y="2664"/>
              <a:ext cx="111" cy="28"/>
            </a:xfrm>
            <a:custGeom>
              <a:avLst/>
              <a:gdLst>
                <a:gd name="T0" fmla="*/ 84 w 185"/>
                <a:gd name="T1" fmla="*/ 19 h 47"/>
                <a:gd name="T2" fmla="*/ 84 w 185"/>
                <a:gd name="T3" fmla="*/ 19 h 47"/>
                <a:gd name="T4" fmla="*/ 59 w 185"/>
                <a:gd name="T5" fmla="*/ 26 h 47"/>
                <a:gd name="T6" fmla="*/ 27 w 185"/>
                <a:gd name="T7" fmla="*/ 0 h 47"/>
                <a:gd name="T8" fmla="*/ 0 w 185"/>
                <a:gd name="T9" fmla="*/ 31 h 47"/>
                <a:gd name="T10" fmla="*/ 17 w 185"/>
                <a:gd name="T11" fmla="*/ 39 h 47"/>
                <a:gd name="T12" fmla="*/ 31 w 185"/>
                <a:gd name="T13" fmla="*/ 28 h 47"/>
                <a:gd name="T14" fmla="*/ 59 w 185"/>
                <a:gd name="T15" fmla="*/ 42 h 47"/>
                <a:gd name="T16" fmla="*/ 77 w 185"/>
                <a:gd name="T17" fmla="*/ 31 h 47"/>
                <a:gd name="T18" fmla="*/ 93 w 185"/>
                <a:gd name="T19" fmla="*/ 42 h 47"/>
                <a:gd name="T20" fmla="*/ 141 w 185"/>
                <a:gd name="T21" fmla="*/ 47 h 47"/>
                <a:gd name="T22" fmla="*/ 185 w 185"/>
                <a:gd name="T23" fmla="*/ 28 h 47"/>
                <a:gd name="T24" fmla="*/ 151 w 185"/>
                <a:gd name="T25" fmla="*/ 21 h 47"/>
                <a:gd name="T26" fmla="*/ 136 w 185"/>
                <a:gd name="T27" fmla="*/ 37 h 47"/>
                <a:gd name="T28" fmla="*/ 84 w 185"/>
                <a:gd name="T29" fmla="*/ 1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" h="47">
                  <a:moveTo>
                    <a:pt x="84" y="19"/>
                  </a:moveTo>
                  <a:lnTo>
                    <a:pt x="84" y="19"/>
                  </a:lnTo>
                  <a:lnTo>
                    <a:pt x="59" y="26"/>
                  </a:lnTo>
                  <a:lnTo>
                    <a:pt x="27" y="0"/>
                  </a:lnTo>
                  <a:lnTo>
                    <a:pt x="0" y="31"/>
                  </a:lnTo>
                  <a:lnTo>
                    <a:pt x="17" y="39"/>
                  </a:lnTo>
                  <a:lnTo>
                    <a:pt x="31" y="28"/>
                  </a:lnTo>
                  <a:lnTo>
                    <a:pt x="59" y="42"/>
                  </a:lnTo>
                  <a:lnTo>
                    <a:pt x="77" y="31"/>
                  </a:lnTo>
                  <a:lnTo>
                    <a:pt x="93" y="42"/>
                  </a:lnTo>
                  <a:lnTo>
                    <a:pt x="141" y="47"/>
                  </a:lnTo>
                  <a:lnTo>
                    <a:pt x="185" y="28"/>
                  </a:lnTo>
                  <a:lnTo>
                    <a:pt x="151" y="21"/>
                  </a:lnTo>
                  <a:lnTo>
                    <a:pt x="136" y="37"/>
                  </a:lnTo>
                  <a:lnTo>
                    <a:pt x="84" y="19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3" name="Freeform 148"/>
            <p:cNvSpPr>
              <a:spLocks/>
            </p:cNvSpPr>
            <p:nvPr/>
          </p:nvSpPr>
          <p:spPr bwMode="auto">
            <a:xfrm>
              <a:off x="3292" y="3084"/>
              <a:ext cx="251" cy="164"/>
            </a:xfrm>
            <a:custGeom>
              <a:avLst/>
              <a:gdLst>
                <a:gd name="T0" fmla="*/ 87 w 418"/>
                <a:gd name="T1" fmla="*/ 57 h 274"/>
                <a:gd name="T2" fmla="*/ 87 w 418"/>
                <a:gd name="T3" fmla="*/ 57 h 274"/>
                <a:gd name="T4" fmla="*/ 63 w 418"/>
                <a:gd name="T5" fmla="*/ 39 h 274"/>
                <a:gd name="T6" fmla="*/ 41 w 418"/>
                <a:gd name="T7" fmla="*/ 14 h 274"/>
                <a:gd name="T8" fmla="*/ 22 w 418"/>
                <a:gd name="T9" fmla="*/ 0 h 274"/>
                <a:gd name="T10" fmla="*/ 5 w 418"/>
                <a:gd name="T11" fmla="*/ 12 h 274"/>
                <a:gd name="T12" fmla="*/ 9 w 418"/>
                <a:gd name="T13" fmla="*/ 19 h 274"/>
                <a:gd name="T14" fmla="*/ 1 w 418"/>
                <a:gd name="T15" fmla="*/ 45 h 274"/>
                <a:gd name="T16" fmla="*/ 0 w 418"/>
                <a:gd name="T17" fmla="*/ 73 h 274"/>
                <a:gd name="T18" fmla="*/ 12 w 418"/>
                <a:gd name="T19" fmla="*/ 80 h 274"/>
                <a:gd name="T20" fmla="*/ 21 w 418"/>
                <a:gd name="T21" fmla="*/ 79 h 274"/>
                <a:gd name="T22" fmla="*/ 31 w 418"/>
                <a:gd name="T23" fmla="*/ 90 h 274"/>
                <a:gd name="T24" fmla="*/ 31 w 418"/>
                <a:gd name="T25" fmla="*/ 104 h 274"/>
                <a:gd name="T26" fmla="*/ 64 w 418"/>
                <a:gd name="T27" fmla="*/ 131 h 274"/>
                <a:gd name="T28" fmla="*/ 72 w 418"/>
                <a:gd name="T29" fmla="*/ 147 h 274"/>
                <a:gd name="T30" fmla="*/ 86 w 418"/>
                <a:gd name="T31" fmla="*/ 155 h 274"/>
                <a:gd name="T32" fmla="*/ 108 w 418"/>
                <a:gd name="T33" fmla="*/ 156 h 274"/>
                <a:gd name="T34" fmla="*/ 125 w 418"/>
                <a:gd name="T35" fmla="*/ 164 h 274"/>
                <a:gd name="T36" fmla="*/ 135 w 418"/>
                <a:gd name="T37" fmla="*/ 181 h 274"/>
                <a:gd name="T38" fmla="*/ 150 w 418"/>
                <a:gd name="T39" fmla="*/ 188 h 274"/>
                <a:gd name="T40" fmla="*/ 159 w 418"/>
                <a:gd name="T41" fmla="*/ 199 h 274"/>
                <a:gd name="T42" fmla="*/ 156 w 418"/>
                <a:gd name="T43" fmla="*/ 220 h 274"/>
                <a:gd name="T44" fmla="*/ 202 w 418"/>
                <a:gd name="T45" fmla="*/ 242 h 274"/>
                <a:gd name="T46" fmla="*/ 238 w 418"/>
                <a:gd name="T47" fmla="*/ 253 h 274"/>
                <a:gd name="T48" fmla="*/ 259 w 418"/>
                <a:gd name="T49" fmla="*/ 269 h 274"/>
                <a:gd name="T50" fmla="*/ 274 w 418"/>
                <a:gd name="T51" fmla="*/ 274 h 274"/>
                <a:gd name="T52" fmla="*/ 304 w 418"/>
                <a:gd name="T53" fmla="*/ 270 h 274"/>
                <a:gd name="T54" fmla="*/ 342 w 418"/>
                <a:gd name="T55" fmla="*/ 259 h 274"/>
                <a:gd name="T56" fmla="*/ 364 w 418"/>
                <a:gd name="T57" fmla="*/ 244 h 274"/>
                <a:gd name="T58" fmla="*/ 373 w 418"/>
                <a:gd name="T59" fmla="*/ 245 h 274"/>
                <a:gd name="T60" fmla="*/ 389 w 418"/>
                <a:gd name="T61" fmla="*/ 259 h 274"/>
                <a:gd name="T62" fmla="*/ 403 w 418"/>
                <a:gd name="T63" fmla="*/ 254 h 274"/>
                <a:gd name="T64" fmla="*/ 413 w 418"/>
                <a:gd name="T65" fmla="*/ 243 h 274"/>
                <a:gd name="T66" fmla="*/ 418 w 418"/>
                <a:gd name="T67" fmla="*/ 234 h 274"/>
                <a:gd name="T68" fmla="*/ 416 w 418"/>
                <a:gd name="T69" fmla="*/ 224 h 274"/>
                <a:gd name="T70" fmla="*/ 405 w 418"/>
                <a:gd name="T71" fmla="*/ 220 h 274"/>
                <a:gd name="T72" fmla="*/ 380 w 418"/>
                <a:gd name="T73" fmla="*/ 194 h 274"/>
                <a:gd name="T74" fmla="*/ 340 w 418"/>
                <a:gd name="T75" fmla="*/ 184 h 274"/>
                <a:gd name="T76" fmla="*/ 312 w 418"/>
                <a:gd name="T77" fmla="*/ 194 h 274"/>
                <a:gd name="T78" fmla="*/ 282 w 418"/>
                <a:gd name="T79" fmla="*/ 194 h 274"/>
                <a:gd name="T80" fmla="*/ 268 w 418"/>
                <a:gd name="T81" fmla="*/ 199 h 274"/>
                <a:gd name="T82" fmla="*/ 248 w 418"/>
                <a:gd name="T83" fmla="*/ 195 h 274"/>
                <a:gd name="T84" fmla="*/ 236 w 418"/>
                <a:gd name="T85" fmla="*/ 158 h 274"/>
                <a:gd name="T86" fmla="*/ 200 w 418"/>
                <a:gd name="T87" fmla="*/ 120 h 274"/>
                <a:gd name="T88" fmla="*/ 123 w 418"/>
                <a:gd name="T89" fmla="*/ 91 h 274"/>
                <a:gd name="T90" fmla="*/ 103 w 418"/>
                <a:gd name="T91" fmla="*/ 61 h 274"/>
                <a:gd name="T92" fmla="*/ 87 w 418"/>
                <a:gd name="T93" fmla="*/ 57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18" h="274">
                  <a:moveTo>
                    <a:pt x="87" y="57"/>
                  </a:moveTo>
                  <a:lnTo>
                    <a:pt x="87" y="57"/>
                  </a:lnTo>
                  <a:lnTo>
                    <a:pt x="63" y="39"/>
                  </a:lnTo>
                  <a:lnTo>
                    <a:pt x="41" y="14"/>
                  </a:lnTo>
                  <a:lnTo>
                    <a:pt x="22" y="0"/>
                  </a:lnTo>
                  <a:lnTo>
                    <a:pt x="5" y="12"/>
                  </a:lnTo>
                  <a:lnTo>
                    <a:pt x="9" y="19"/>
                  </a:lnTo>
                  <a:lnTo>
                    <a:pt x="1" y="45"/>
                  </a:lnTo>
                  <a:lnTo>
                    <a:pt x="0" y="73"/>
                  </a:lnTo>
                  <a:lnTo>
                    <a:pt x="12" y="80"/>
                  </a:lnTo>
                  <a:lnTo>
                    <a:pt x="21" y="79"/>
                  </a:lnTo>
                  <a:lnTo>
                    <a:pt x="31" y="90"/>
                  </a:lnTo>
                  <a:lnTo>
                    <a:pt x="31" y="104"/>
                  </a:lnTo>
                  <a:lnTo>
                    <a:pt x="64" y="131"/>
                  </a:lnTo>
                  <a:lnTo>
                    <a:pt x="72" y="147"/>
                  </a:lnTo>
                  <a:lnTo>
                    <a:pt x="86" y="155"/>
                  </a:lnTo>
                  <a:lnTo>
                    <a:pt x="108" y="156"/>
                  </a:lnTo>
                  <a:lnTo>
                    <a:pt x="125" y="164"/>
                  </a:lnTo>
                  <a:lnTo>
                    <a:pt x="135" y="181"/>
                  </a:lnTo>
                  <a:lnTo>
                    <a:pt x="150" y="188"/>
                  </a:lnTo>
                  <a:lnTo>
                    <a:pt x="159" y="199"/>
                  </a:lnTo>
                  <a:lnTo>
                    <a:pt x="156" y="220"/>
                  </a:lnTo>
                  <a:lnTo>
                    <a:pt x="202" y="242"/>
                  </a:lnTo>
                  <a:lnTo>
                    <a:pt x="238" y="253"/>
                  </a:lnTo>
                  <a:lnTo>
                    <a:pt x="259" y="269"/>
                  </a:lnTo>
                  <a:lnTo>
                    <a:pt x="274" y="274"/>
                  </a:lnTo>
                  <a:lnTo>
                    <a:pt x="304" y="270"/>
                  </a:lnTo>
                  <a:lnTo>
                    <a:pt x="342" y="259"/>
                  </a:lnTo>
                  <a:lnTo>
                    <a:pt x="364" y="244"/>
                  </a:lnTo>
                  <a:lnTo>
                    <a:pt x="373" y="245"/>
                  </a:lnTo>
                  <a:lnTo>
                    <a:pt x="389" y="259"/>
                  </a:lnTo>
                  <a:lnTo>
                    <a:pt x="403" y="254"/>
                  </a:lnTo>
                  <a:lnTo>
                    <a:pt x="413" y="243"/>
                  </a:lnTo>
                  <a:lnTo>
                    <a:pt x="418" y="234"/>
                  </a:lnTo>
                  <a:lnTo>
                    <a:pt x="416" y="224"/>
                  </a:lnTo>
                  <a:lnTo>
                    <a:pt x="405" y="220"/>
                  </a:lnTo>
                  <a:lnTo>
                    <a:pt x="380" y="194"/>
                  </a:lnTo>
                  <a:lnTo>
                    <a:pt x="340" y="184"/>
                  </a:lnTo>
                  <a:lnTo>
                    <a:pt x="312" y="194"/>
                  </a:lnTo>
                  <a:lnTo>
                    <a:pt x="282" y="194"/>
                  </a:lnTo>
                  <a:lnTo>
                    <a:pt x="268" y="199"/>
                  </a:lnTo>
                  <a:lnTo>
                    <a:pt x="248" y="195"/>
                  </a:lnTo>
                  <a:lnTo>
                    <a:pt x="236" y="158"/>
                  </a:lnTo>
                  <a:lnTo>
                    <a:pt x="200" y="120"/>
                  </a:lnTo>
                  <a:lnTo>
                    <a:pt x="123" y="91"/>
                  </a:lnTo>
                  <a:lnTo>
                    <a:pt x="103" y="61"/>
                  </a:lnTo>
                  <a:lnTo>
                    <a:pt x="87" y="57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4" name="Freeform 149"/>
            <p:cNvSpPr>
              <a:spLocks/>
            </p:cNvSpPr>
            <p:nvPr/>
          </p:nvSpPr>
          <p:spPr bwMode="auto">
            <a:xfrm>
              <a:off x="3613" y="3061"/>
              <a:ext cx="207" cy="127"/>
            </a:xfrm>
            <a:custGeom>
              <a:avLst/>
              <a:gdLst>
                <a:gd name="T0" fmla="*/ 3 w 344"/>
                <a:gd name="T1" fmla="*/ 202 h 212"/>
                <a:gd name="T2" fmla="*/ 3 w 344"/>
                <a:gd name="T3" fmla="*/ 202 h 212"/>
                <a:gd name="T4" fmla="*/ 19 w 344"/>
                <a:gd name="T5" fmla="*/ 200 h 212"/>
                <a:gd name="T6" fmla="*/ 30 w 344"/>
                <a:gd name="T7" fmla="*/ 210 h 212"/>
                <a:gd name="T8" fmla="*/ 72 w 344"/>
                <a:gd name="T9" fmla="*/ 212 h 212"/>
                <a:gd name="T10" fmla="*/ 116 w 344"/>
                <a:gd name="T11" fmla="*/ 181 h 212"/>
                <a:gd name="T12" fmla="*/ 124 w 344"/>
                <a:gd name="T13" fmla="*/ 165 h 212"/>
                <a:gd name="T14" fmla="*/ 140 w 344"/>
                <a:gd name="T15" fmla="*/ 153 h 212"/>
                <a:gd name="T16" fmla="*/ 171 w 344"/>
                <a:gd name="T17" fmla="*/ 139 h 212"/>
                <a:gd name="T18" fmla="*/ 211 w 344"/>
                <a:gd name="T19" fmla="*/ 114 h 212"/>
                <a:gd name="T20" fmla="*/ 220 w 344"/>
                <a:gd name="T21" fmla="*/ 104 h 212"/>
                <a:gd name="T22" fmla="*/ 267 w 344"/>
                <a:gd name="T23" fmla="*/ 77 h 212"/>
                <a:gd name="T24" fmla="*/ 290 w 344"/>
                <a:gd name="T25" fmla="*/ 61 h 212"/>
                <a:gd name="T26" fmla="*/ 319 w 344"/>
                <a:gd name="T27" fmla="*/ 52 h 212"/>
                <a:gd name="T28" fmla="*/ 340 w 344"/>
                <a:gd name="T29" fmla="*/ 55 h 212"/>
                <a:gd name="T30" fmla="*/ 344 w 344"/>
                <a:gd name="T31" fmla="*/ 39 h 212"/>
                <a:gd name="T32" fmla="*/ 340 w 344"/>
                <a:gd name="T33" fmla="*/ 22 h 212"/>
                <a:gd name="T34" fmla="*/ 327 w 344"/>
                <a:gd name="T35" fmla="*/ 10 h 212"/>
                <a:gd name="T36" fmla="*/ 310 w 344"/>
                <a:gd name="T37" fmla="*/ 14 h 212"/>
                <a:gd name="T38" fmla="*/ 273 w 344"/>
                <a:gd name="T39" fmla="*/ 0 h 212"/>
                <a:gd name="T40" fmla="*/ 253 w 344"/>
                <a:gd name="T41" fmla="*/ 10 h 212"/>
                <a:gd name="T42" fmla="*/ 235 w 344"/>
                <a:gd name="T43" fmla="*/ 10 h 212"/>
                <a:gd name="T44" fmla="*/ 199 w 344"/>
                <a:gd name="T45" fmla="*/ 31 h 212"/>
                <a:gd name="T46" fmla="*/ 180 w 344"/>
                <a:gd name="T47" fmla="*/ 55 h 212"/>
                <a:gd name="T48" fmla="*/ 55 w 344"/>
                <a:gd name="T49" fmla="*/ 159 h 212"/>
                <a:gd name="T50" fmla="*/ 34 w 344"/>
                <a:gd name="T51" fmla="*/ 165 h 212"/>
                <a:gd name="T52" fmla="*/ 24 w 344"/>
                <a:gd name="T53" fmla="*/ 179 h 212"/>
                <a:gd name="T54" fmla="*/ 0 w 344"/>
                <a:gd name="T55" fmla="*/ 194 h 212"/>
                <a:gd name="T56" fmla="*/ 3 w 344"/>
                <a:gd name="T57" fmla="*/ 20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4" h="212">
                  <a:moveTo>
                    <a:pt x="3" y="202"/>
                  </a:moveTo>
                  <a:lnTo>
                    <a:pt x="3" y="202"/>
                  </a:lnTo>
                  <a:lnTo>
                    <a:pt x="19" y="200"/>
                  </a:lnTo>
                  <a:lnTo>
                    <a:pt x="30" y="210"/>
                  </a:lnTo>
                  <a:lnTo>
                    <a:pt x="72" y="212"/>
                  </a:lnTo>
                  <a:lnTo>
                    <a:pt x="116" y="181"/>
                  </a:lnTo>
                  <a:lnTo>
                    <a:pt x="124" y="165"/>
                  </a:lnTo>
                  <a:lnTo>
                    <a:pt x="140" y="153"/>
                  </a:lnTo>
                  <a:lnTo>
                    <a:pt x="171" y="139"/>
                  </a:lnTo>
                  <a:lnTo>
                    <a:pt x="211" y="114"/>
                  </a:lnTo>
                  <a:lnTo>
                    <a:pt x="220" y="104"/>
                  </a:lnTo>
                  <a:lnTo>
                    <a:pt x="267" y="77"/>
                  </a:lnTo>
                  <a:lnTo>
                    <a:pt x="290" y="61"/>
                  </a:lnTo>
                  <a:lnTo>
                    <a:pt x="319" y="52"/>
                  </a:lnTo>
                  <a:lnTo>
                    <a:pt x="340" y="55"/>
                  </a:lnTo>
                  <a:lnTo>
                    <a:pt x="344" y="39"/>
                  </a:lnTo>
                  <a:lnTo>
                    <a:pt x="340" y="22"/>
                  </a:lnTo>
                  <a:lnTo>
                    <a:pt x="327" y="10"/>
                  </a:lnTo>
                  <a:lnTo>
                    <a:pt x="310" y="14"/>
                  </a:lnTo>
                  <a:lnTo>
                    <a:pt x="273" y="0"/>
                  </a:lnTo>
                  <a:lnTo>
                    <a:pt x="253" y="10"/>
                  </a:lnTo>
                  <a:lnTo>
                    <a:pt x="235" y="10"/>
                  </a:lnTo>
                  <a:lnTo>
                    <a:pt x="199" y="31"/>
                  </a:lnTo>
                  <a:lnTo>
                    <a:pt x="180" y="55"/>
                  </a:lnTo>
                  <a:lnTo>
                    <a:pt x="55" y="159"/>
                  </a:lnTo>
                  <a:lnTo>
                    <a:pt x="34" y="165"/>
                  </a:lnTo>
                  <a:lnTo>
                    <a:pt x="24" y="179"/>
                  </a:lnTo>
                  <a:lnTo>
                    <a:pt x="0" y="194"/>
                  </a:lnTo>
                  <a:lnTo>
                    <a:pt x="3" y="20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5" name="Freeform 150"/>
            <p:cNvSpPr>
              <a:spLocks/>
            </p:cNvSpPr>
            <p:nvPr/>
          </p:nvSpPr>
          <p:spPr bwMode="auto">
            <a:xfrm>
              <a:off x="4317" y="2281"/>
              <a:ext cx="95" cy="216"/>
            </a:xfrm>
            <a:custGeom>
              <a:avLst/>
              <a:gdLst>
                <a:gd name="T0" fmla="*/ 46 w 158"/>
                <a:gd name="T1" fmla="*/ 0 h 360"/>
                <a:gd name="T2" fmla="*/ 46 w 158"/>
                <a:gd name="T3" fmla="*/ 0 h 360"/>
                <a:gd name="T4" fmla="*/ 19 w 158"/>
                <a:gd name="T5" fmla="*/ 8 h 360"/>
                <a:gd name="T6" fmla="*/ 1 w 158"/>
                <a:gd name="T7" fmla="*/ 24 h 360"/>
                <a:gd name="T8" fmla="*/ 0 w 158"/>
                <a:gd name="T9" fmla="*/ 35 h 360"/>
                <a:gd name="T10" fmla="*/ 6 w 158"/>
                <a:gd name="T11" fmla="*/ 43 h 360"/>
                <a:gd name="T12" fmla="*/ 22 w 158"/>
                <a:gd name="T13" fmla="*/ 78 h 360"/>
                <a:gd name="T14" fmla="*/ 19 w 158"/>
                <a:gd name="T15" fmla="*/ 92 h 360"/>
                <a:gd name="T16" fmla="*/ 11 w 158"/>
                <a:gd name="T17" fmla="*/ 104 h 360"/>
                <a:gd name="T18" fmla="*/ 11 w 158"/>
                <a:gd name="T19" fmla="*/ 122 h 360"/>
                <a:gd name="T20" fmla="*/ 27 w 158"/>
                <a:gd name="T21" fmla="*/ 130 h 360"/>
                <a:gd name="T22" fmla="*/ 38 w 158"/>
                <a:gd name="T23" fmla="*/ 134 h 360"/>
                <a:gd name="T24" fmla="*/ 25 w 158"/>
                <a:gd name="T25" fmla="*/ 155 h 360"/>
                <a:gd name="T26" fmla="*/ 25 w 158"/>
                <a:gd name="T27" fmla="*/ 181 h 360"/>
                <a:gd name="T28" fmla="*/ 31 w 158"/>
                <a:gd name="T29" fmla="*/ 191 h 360"/>
                <a:gd name="T30" fmla="*/ 45 w 158"/>
                <a:gd name="T31" fmla="*/ 201 h 360"/>
                <a:gd name="T32" fmla="*/ 65 w 158"/>
                <a:gd name="T33" fmla="*/ 199 h 360"/>
                <a:gd name="T34" fmla="*/ 75 w 158"/>
                <a:gd name="T35" fmla="*/ 203 h 360"/>
                <a:gd name="T36" fmla="*/ 72 w 158"/>
                <a:gd name="T37" fmla="*/ 218 h 360"/>
                <a:gd name="T38" fmla="*/ 51 w 158"/>
                <a:gd name="T39" fmla="*/ 229 h 360"/>
                <a:gd name="T40" fmla="*/ 46 w 158"/>
                <a:gd name="T41" fmla="*/ 240 h 360"/>
                <a:gd name="T42" fmla="*/ 28 w 158"/>
                <a:gd name="T43" fmla="*/ 256 h 360"/>
                <a:gd name="T44" fmla="*/ 27 w 158"/>
                <a:gd name="T45" fmla="*/ 261 h 360"/>
                <a:gd name="T46" fmla="*/ 40 w 158"/>
                <a:gd name="T47" fmla="*/ 279 h 360"/>
                <a:gd name="T48" fmla="*/ 121 w 158"/>
                <a:gd name="T49" fmla="*/ 341 h 360"/>
                <a:gd name="T50" fmla="*/ 133 w 158"/>
                <a:gd name="T51" fmla="*/ 360 h 360"/>
                <a:gd name="T52" fmla="*/ 141 w 158"/>
                <a:gd name="T53" fmla="*/ 359 h 360"/>
                <a:gd name="T54" fmla="*/ 158 w 158"/>
                <a:gd name="T55" fmla="*/ 335 h 360"/>
                <a:gd name="T56" fmla="*/ 155 w 158"/>
                <a:gd name="T57" fmla="*/ 320 h 360"/>
                <a:gd name="T58" fmla="*/ 145 w 158"/>
                <a:gd name="T59" fmla="*/ 299 h 360"/>
                <a:gd name="T60" fmla="*/ 147 w 158"/>
                <a:gd name="T61" fmla="*/ 276 h 360"/>
                <a:gd name="T62" fmla="*/ 105 w 158"/>
                <a:gd name="T63" fmla="*/ 224 h 360"/>
                <a:gd name="T64" fmla="*/ 96 w 158"/>
                <a:gd name="T65" fmla="*/ 198 h 360"/>
                <a:gd name="T66" fmla="*/ 87 w 158"/>
                <a:gd name="T67" fmla="*/ 185 h 360"/>
                <a:gd name="T68" fmla="*/ 87 w 158"/>
                <a:gd name="T69" fmla="*/ 171 h 360"/>
                <a:gd name="T70" fmla="*/ 108 w 158"/>
                <a:gd name="T71" fmla="*/ 136 h 360"/>
                <a:gd name="T72" fmla="*/ 107 w 158"/>
                <a:gd name="T73" fmla="*/ 104 h 360"/>
                <a:gd name="T74" fmla="*/ 126 w 158"/>
                <a:gd name="T75" fmla="*/ 41 h 360"/>
                <a:gd name="T76" fmla="*/ 121 w 158"/>
                <a:gd name="T77" fmla="*/ 32 h 360"/>
                <a:gd name="T78" fmla="*/ 87 w 158"/>
                <a:gd name="T79" fmla="*/ 12 h 360"/>
                <a:gd name="T80" fmla="*/ 59 w 158"/>
                <a:gd name="T81" fmla="*/ 8 h 360"/>
                <a:gd name="T82" fmla="*/ 46 w 158"/>
                <a:gd name="T83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8" h="360">
                  <a:moveTo>
                    <a:pt x="46" y="0"/>
                  </a:moveTo>
                  <a:lnTo>
                    <a:pt x="46" y="0"/>
                  </a:lnTo>
                  <a:lnTo>
                    <a:pt x="19" y="8"/>
                  </a:lnTo>
                  <a:lnTo>
                    <a:pt x="1" y="24"/>
                  </a:lnTo>
                  <a:lnTo>
                    <a:pt x="0" y="35"/>
                  </a:lnTo>
                  <a:lnTo>
                    <a:pt x="6" y="43"/>
                  </a:lnTo>
                  <a:lnTo>
                    <a:pt x="22" y="78"/>
                  </a:lnTo>
                  <a:lnTo>
                    <a:pt x="19" y="92"/>
                  </a:lnTo>
                  <a:lnTo>
                    <a:pt x="11" y="104"/>
                  </a:lnTo>
                  <a:lnTo>
                    <a:pt x="11" y="122"/>
                  </a:lnTo>
                  <a:lnTo>
                    <a:pt x="27" y="130"/>
                  </a:lnTo>
                  <a:lnTo>
                    <a:pt x="38" y="134"/>
                  </a:lnTo>
                  <a:lnTo>
                    <a:pt x="25" y="155"/>
                  </a:lnTo>
                  <a:lnTo>
                    <a:pt x="25" y="181"/>
                  </a:lnTo>
                  <a:lnTo>
                    <a:pt x="31" y="191"/>
                  </a:lnTo>
                  <a:lnTo>
                    <a:pt x="45" y="201"/>
                  </a:lnTo>
                  <a:lnTo>
                    <a:pt x="65" y="199"/>
                  </a:lnTo>
                  <a:lnTo>
                    <a:pt x="75" y="203"/>
                  </a:lnTo>
                  <a:lnTo>
                    <a:pt x="72" y="218"/>
                  </a:lnTo>
                  <a:lnTo>
                    <a:pt x="51" y="229"/>
                  </a:lnTo>
                  <a:lnTo>
                    <a:pt x="46" y="240"/>
                  </a:lnTo>
                  <a:lnTo>
                    <a:pt x="28" y="256"/>
                  </a:lnTo>
                  <a:lnTo>
                    <a:pt x="27" y="261"/>
                  </a:lnTo>
                  <a:lnTo>
                    <a:pt x="40" y="279"/>
                  </a:lnTo>
                  <a:lnTo>
                    <a:pt x="121" y="341"/>
                  </a:lnTo>
                  <a:lnTo>
                    <a:pt x="133" y="360"/>
                  </a:lnTo>
                  <a:lnTo>
                    <a:pt x="141" y="359"/>
                  </a:lnTo>
                  <a:lnTo>
                    <a:pt x="158" y="335"/>
                  </a:lnTo>
                  <a:lnTo>
                    <a:pt x="155" y="320"/>
                  </a:lnTo>
                  <a:lnTo>
                    <a:pt x="145" y="299"/>
                  </a:lnTo>
                  <a:lnTo>
                    <a:pt x="147" y="276"/>
                  </a:lnTo>
                  <a:lnTo>
                    <a:pt x="105" y="224"/>
                  </a:lnTo>
                  <a:lnTo>
                    <a:pt x="96" y="198"/>
                  </a:lnTo>
                  <a:lnTo>
                    <a:pt x="87" y="185"/>
                  </a:lnTo>
                  <a:lnTo>
                    <a:pt x="87" y="171"/>
                  </a:lnTo>
                  <a:lnTo>
                    <a:pt x="108" y="136"/>
                  </a:lnTo>
                  <a:lnTo>
                    <a:pt x="107" y="104"/>
                  </a:lnTo>
                  <a:lnTo>
                    <a:pt x="126" y="41"/>
                  </a:lnTo>
                  <a:lnTo>
                    <a:pt x="121" y="32"/>
                  </a:lnTo>
                  <a:lnTo>
                    <a:pt x="87" y="12"/>
                  </a:lnTo>
                  <a:lnTo>
                    <a:pt x="59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6" name="Freeform 151"/>
            <p:cNvSpPr>
              <a:spLocks/>
            </p:cNvSpPr>
            <p:nvPr/>
          </p:nvSpPr>
          <p:spPr bwMode="auto">
            <a:xfrm>
              <a:off x="4485" y="2358"/>
              <a:ext cx="69" cy="65"/>
            </a:xfrm>
            <a:custGeom>
              <a:avLst/>
              <a:gdLst>
                <a:gd name="T0" fmla="*/ 43 w 115"/>
                <a:gd name="T1" fmla="*/ 12 h 107"/>
                <a:gd name="T2" fmla="*/ 43 w 115"/>
                <a:gd name="T3" fmla="*/ 12 h 107"/>
                <a:gd name="T4" fmla="*/ 36 w 115"/>
                <a:gd name="T5" fmla="*/ 1 h 107"/>
                <a:gd name="T6" fmla="*/ 22 w 115"/>
                <a:gd name="T7" fmla="*/ 4 h 107"/>
                <a:gd name="T8" fmla="*/ 7 w 115"/>
                <a:gd name="T9" fmla="*/ 0 h 107"/>
                <a:gd name="T10" fmla="*/ 0 w 115"/>
                <a:gd name="T11" fmla="*/ 1 h 107"/>
                <a:gd name="T12" fmla="*/ 5 w 115"/>
                <a:gd name="T13" fmla="*/ 9 h 107"/>
                <a:gd name="T14" fmla="*/ 15 w 115"/>
                <a:gd name="T15" fmla="*/ 15 h 107"/>
                <a:gd name="T16" fmla="*/ 18 w 115"/>
                <a:gd name="T17" fmla="*/ 34 h 107"/>
                <a:gd name="T18" fmla="*/ 10 w 115"/>
                <a:gd name="T19" fmla="*/ 41 h 107"/>
                <a:gd name="T20" fmla="*/ 9 w 115"/>
                <a:gd name="T21" fmla="*/ 45 h 107"/>
                <a:gd name="T22" fmla="*/ 30 w 115"/>
                <a:gd name="T23" fmla="*/ 48 h 107"/>
                <a:gd name="T24" fmla="*/ 79 w 115"/>
                <a:gd name="T25" fmla="*/ 72 h 107"/>
                <a:gd name="T26" fmla="*/ 79 w 115"/>
                <a:gd name="T27" fmla="*/ 91 h 107"/>
                <a:gd name="T28" fmla="*/ 91 w 115"/>
                <a:gd name="T29" fmla="*/ 104 h 107"/>
                <a:gd name="T30" fmla="*/ 98 w 115"/>
                <a:gd name="T31" fmla="*/ 107 h 107"/>
                <a:gd name="T32" fmla="*/ 109 w 115"/>
                <a:gd name="T33" fmla="*/ 101 h 107"/>
                <a:gd name="T34" fmla="*/ 115 w 115"/>
                <a:gd name="T35" fmla="*/ 69 h 107"/>
                <a:gd name="T36" fmla="*/ 102 w 115"/>
                <a:gd name="T37" fmla="*/ 53 h 107"/>
                <a:gd name="T38" fmla="*/ 95 w 115"/>
                <a:gd name="T39" fmla="*/ 36 h 107"/>
                <a:gd name="T40" fmla="*/ 87 w 115"/>
                <a:gd name="T41" fmla="*/ 24 h 107"/>
                <a:gd name="T42" fmla="*/ 66 w 115"/>
                <a:gd name="T43" fmla="*/ 15 h 107"/>
                <a:gd name="T44" fmla="*/ 56 w 115"/>
                <a:gd name="T45" fmla="*/ 19 h 107"/>
                <a:gd name="T46" fmla="*/ 43 w 115"/>
                <a:gd name="T47" fmla="*/ 1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5" h="107">
                  <a:moveTo>
                    <a:pt x="43" y="12"/>
                  </a:moveTo>
                  <a:lnTo>
                    <a:pt x="43" y="12"/>
                  </a:lnTo>
                  <a:lnTo>
                    <a:pt x="36" y="1"/>
                  </a:lnTo>
                  <a:lnTo>
                    <a:pt x="22" y="4"/>
                  </a:lnTo>
                  <a:lnTo>
                    <a:pt x="7" y="0"/>
                  </a:lnTo>
                  <a:lnTo>
                    <a:pt x="0" y="1"/>
                  </a:lnTo>
                  <a:lnTo>
                    <a:pt x="5" y="9"/>
                  </a:lnTo>
                  <a:lnTo>
                    <a:pt x="15" y="15"/>
                  </a:lnTo>
                  <a:lnTo>
                    <a:pt x="18" y="34"/>
                  </a:lnTo>
                  <a:lnTo>
                    <a:pt x="10" y="41"/>
                  </a:lnTo>
                  <a:lnTo>
                    <a:pt x="9" y="45"/>
                  </a:lnTo>
                  <a:lnTo>
                    <a:pt x="30" y="48"/>
                  </a:lnTo>
                  <a:lnTo>
                    <a:pt x="79" y="72"/>
                  </a:lnTo>
                  <a:lnTo>
                    <a:pt x="79" y="91"/>
                  </a:lnTo>
                  <a:lnTo>
                    <a:pt x="91" y="104"/>
                  </a:lnTo>
                  <a:lnTo>
                    <a:pt x="98" y="107"/>
                  </a:lnTo>
                  <a:lnTo>
                    <a:pt x="109" y="101"/>
                  </a:lnTo>
                  <a:lnTo>
                    <a:pt x="115" y="69"/>
                  </a:lnTo>
                  <a:lnTo>
                    <a:pt x="102" y="53"/>
                  </a:lnTo>
                  <a:lnTo>
                    <a:pt x="95" y="36"/>
                  </a:lnTo>
                  <a:lnTo>
                    <a:pt x="87" y="24"/>
                  </a:lnTo>
                  <a:lnTo>
                    <a:pt x="66" y="15"/>
                  </a:lnTo>
                  <a:lnTo>
                    <a:pt x="56" y="19"/>
                  </a:lnTo>
                  <a:lnTo>
                    <a:pt x="43" y="1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7" name="Freeform 152"/>
            <p:cNvSpPr>
              <a:spLocks/>
            </p:cNvSpPr>
            <p:nvPr/>
          </p:nvSpPr>
          <p:spPr bwMode="auto">
            <a:xfrm>
              <a:off x="4137" y="2463"/>
              <a:ext cx="400" cy="349"/>
            </a:xfrm>
            <a:custGeom>
              <a:avLst/>
              <a:gdLst>
                <a:gd name="T0" fmla="*/ 317 w 666"/>
                <a:gd name="T1" fmla="*/ 264 h 581"/>
                <a:gd name="T2" fmla="*/ 235 w 666"/>
                <a:gd name="T3" fmla="*/ 290 h 581"/>
                <a:gd name="T4" fmla="*/ 250 w 666"/>
                <a:gd name="T5" fmla="*/ 321 h 581"/>
                <a:gd name="T6" fmla="*/ 340 w 666"/>
                <a:gd name="T7" fmla="*/ 333 h 581"/>
                <a:gd name="T8" fmla="*/ 396 w 666"/>
                <a:gd name="T9" fmla="*/ 361 h 581"/>
                <a:gd name="T10" fmla="*/ 457 w 666"/>
                <a:gd name="T11" fmla="*/ 340 h 581"/>
                <a:gd name="T12" fmla="*/ 588 w 666"/>
                <a:gd name="T13" fmla="*/ 280 h 581"/>
                <a:gd name="T14" fmla="*/ 605 w 666"/>
                <a:gd name="T15" fmla="*/ 296 h 581"/>
                <a:gd name="T16" fmla="*/ 601 w 666"/>
                <a:gd name="T17" fmla="*/ 346 h 581"/>
                <a:gd name="T18" fmla="*/ 592 w 666"/>
                <a:gd name="T19" fmla="*/ 478 h 581"/>
                <a:gd name="T20" fmla="*/ 600 w 666"/>
                <a:gd name="T21" fmla="*/ 519 h 581"/>
                <a:gd name="T22" fmla="*/ 616 w 666"/>
                <a:gd name="T23" fmla="*/ 580 h 581"/>
                <a:gd name="T24" fmla="*/ 626 w 666"/>
                <a:gd name="T25" fmla="*/ 570 h 581"/>
                <a:gd name="T26" fmla="*/ 666 w 666"/>
                <a:gd name="T27" fmla="*/ 540 h 581"/>
                <a:gd name="T28" fmla="*/ 640 w 666"/>
                <a:gd name="T29" fmla="*/ 471 h 581"/>
                <a:gd name="T30" fmla="*/ 655 w 666"/>
                <a:gd name="T31" fmla="*/ 405 h 581"/>
                <a:gd name="T32" fmla="*/ 642 w 666"/>
                <a:gd name="T33" fmla="*/ 362 h 581"/>
                <a:gd name="T34" fmla="*/ 634 w 666"/>
                <a:gd name="T35" fmla="*/ 296 h 581"/>
                <a:gd name="T36" fmla="*/ 596 w 666"/>
                <a:gd name="T37" fmla="*/ 261 h 581"/>
                <a:gd name="T38" fmla="*/ 556 w 666"/>
                <a:gd name="T39" fmla="*/ 247 h 581"/>
                <a:gd name="T40" fmla="*/ 481 w 666"/>
                <a:gd name="T41" fmla="*/ 283 h 581"/>
                <a:gd name="T42" fmla="*/ 389 w 666"/>
                <a:gd name="T43" fmla="*/ 275 h 581"/>
                <a:gd name="T44" fmla="*/ 354 w 666"/>
                <a:gd name="T45" fmla="*/ 265 h 581"/>
                <a:gd name="T46" fmla="*/ 371 w 666"/>
                <a:gd name="T47" fmla="*/ 239 h 581"/>
                <a:gd name="T48" fmla="*/ 335 w 666"/>
                <a:gd name="T49" fmla="*/ 177 h 581"/>
                <a:gd name="T50" fmla="*/ 269 w 666"/>
                <a:gd name="T51" fmla="*/ 154 h 581"/>
                <a:gd name="T52" fmla="*/ 197 w 666"/>
                <a:gd name="T53" fmla="*/ 171 h 581"/>
                <a:gd name="T54" fmla="*/ 201 w 666"/>
                <a:gd name="T55" fmla="*/ 136 h 581"/>
                <a:gd name="T56" fmla="*/ 248 w 666"/>
                <a:gd name="T57" fmla="*/ 89 h 581"/>
                <a:gd name="T58" fmla="*/ 265 w 666"/>
                <a:gd name="T59" fmla="*/ 23 h 581"/>
                <a:gd name="T60" fmla="*/ 264 w 666"/>
                <a:gd name="T61" fmla="*/ 0 h 581"/>
                <a:gd name="T62" fmla="*/ 222 w 666"/>
                <a:gd name="T63" fmla="*/ 57 h 581"/>
                <a:gd name="T64" fmla="*/ 117 w 666"/>
                <a:gd name="T65" fmla="*/ 150 h 581"/>
                <a:gd name="T66" fmla="*/ 97 w 666"/>
                <a:gd name="T67" fmla="*/ 135 h 581"/>
                <a:gd name="T68" fmla="*/ 11 w 666"/>
                <a:gd name="T69" fmla="*/ 89 h 581"/>
                <a:gd name="T70" fmla="*/ 47 w 666"/>
                <a:gd name="T71" fmla="*/ 130 h 581"/>
                <a:gd name="T72" fmla="*/ 62 w 666"/>
                <a:gd name="T73" fmla="*/ 181 h 581"/>
                <a:gd name="T74" fmla="*/ 50 w 666"/>
                <a:gd name="T75" fmla="*/ 250 h 581"/>
                <a:gd name="T76" fmla="*/ 24 w 666"/>
                <a:gd name="T77" fmla="*/ 218 h 581"/>
                <a:gd name="T78" fmla="*/ 0 w 666"/>
                <a:gd name="T79" fmla="*/ 230 h 581"/>
                <a:gd name="T80" fmla="*/ 24 w 666"/>
                <a:gd name="T81" fmla="*/ 285 h 581"/>
                <a:gd name="T82" fmla="*/ 17 w 666"/>
                <a:gd name="T83" fmla="*/ 313 h 581"/>
                <a:gd name="T84" fmla="*/ 51 w 666"/>
                <a:gd name="T85" fmla="*/ 307 h 581"/>
                <a:gd name="T86" fmla="*/ 89 w 666"/>
                <a:gd name="T87" fmla="*/ 302 h 581"/>
                <a:gd name="T88" fmla="*/ 131 w 666"/>
                <a:gd name="T89" fmla="*/ 239 h 581"/>
                <a:gd name="T90" fmla="*/ 184 w 666"/>
                <a:gd name="T91" fmla="*/ 236 h 581"/>
                <a:gd name="T92" fmla="*/ 317 w 666"/>
                <a:gd name="T93" fmla="*/ 264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66" h="581">
                  <a:moveTo>
                    <a:pt x="317" y="264"/>
                  </a:moveTo>
                  <a:lnTo>
                    <a:pt x="317" y="264"/>
                  </a:lnTo>
                  <a:lnTo>
                    <a:pt x="281" y="267"/>
                  </a:lnTo>
                  <a:lnTo>
                    <a:pt x="235" y="290"/>
                  </a:lnTo>
                  <a:lnTo>
                    <a:pt x="236" y="308"/>
                  </a:lnTo>
                  <a:lnTo>
                    <a:pt x="250" y="321"/>
                  </a:lnTo>
                  <a:lnTo>
                    <a:pt x="297" y="333"/>
                  </a:lnTo>
                  <a:lnTo>
                    <a:pt x="340" y="333"/>
                  </a:lnTo>
                  <a:lnTo>
                    <a:pt x="362" y="354"/>
                  </a:lnTo>
                  <a:lnTo>
                    <a:pt x="396" y="361"/>
                  </a:lnTo>
                  <a:lnTo>
                    <a:pt x="432" y="357"/>
                  </a:lnTo>
                  <a:lnTo>
                    <a:pt x="457" y="340"/>
                  </a:lnTo>
                  <a:lnTo>
                    <a:pt x="506" y="327"/>
                  </a:lnTo>
                  <a:lnTo>
                    <a:pt x="588" y="280"/>
                  </a:lnTo>
                  <a:lnTo>
                    <a:pt x="602" y="287"/>
                  </a:lnTo>
                  <a:lnTo>
                    <a:pt x="605" y="296"/>
                  </a:lnTo>
                  <a:lnTo>
                    <a:pt x="596" y="320"/>
                  </a:lnTo>
                  <a:lnTo>
                    <a:pt x="601" y="346"/>
                  </a:lnTo>
                  <a:lnTo>
                    <a:pt x="572" y="454"/>
                  </a:lnTo>
                  <a:lnTo>
                    <a:pt x="592" y="478"/>
                  </a:lnTo>
                  <a:lnTo>
                    <a:pt x="607" y="489"/>
                  </a:lnTo>
                  <a:lnTo>
                    <a:pt x="600" y="519"/>
                  </a:lnTo>
                  <a:lnTo>
                    <a:pt x="602" y="562"/>
                  </a:lnTo>
                  <a:lnTo>
                    <a:pt x="616" y="580"/>
                  </a:lnTo>
                  <a:lnTo>
                    <a:pt x="626" y="581"/>
                  </a:lnTo>
                  <a:lnTo>
                    <a:pt x="626" y="570"/>
                  </a:lnTo>
                  <a:lnTo>
                    <a:pt x="642" y="552"/>
                  </a:lnTo>
                  <a:lnTo>
                    <a:pt x="666" y="540"/>
                  </a:lnTo>
                  <a:lnTo>
                    <a:pt x="662" y="494"/>
                  </a:lnTo>
                  <a:lnTo>
                    <a:pt x="640" y="471"/>
                  </a:lnTo>
                  <a:lnTo>
                    <a:pt x="635" y="455"/>
                  </a:lnTo>
                  <a:lnTo>
                    <a:pt x="655" y="405"/>
                  </a:lnTo>
                  <a:lnTo>
                    <a:pt x="654" y="389"/>
                  </a:lnTo>
                  <a:lnTo>
                    <a:pt x="642" y="362"/>
                  </a:lnTo>
                  <a:lnTo>
                    <a:pt x="630" y="317"/>
                  </a:lnTo>
                  <a:lnTo>
                    <a:pt x="634" y="296"/>
                  </a:lnTo>
                  <a:lnTo>
                    <a:pt x="628" y="266"/>
                  </a:lnTo>
                  <a:lnTo>
                    <a:pt x="596" y="261"/>
                  </a:lnTo>
                  <a:lnTo>
                    <a:pt x="588" y="241"/>
                  </a:lnTo>
                  <a:lnTo>
                    <a:pt x="556" y="247"/>
                  </a:lnTo>
                  <a:lnTo>
                    <a:pt x="524" y="272"/>
                  </a:lnTo>
                  <a:lnTo>
                    <a:pt x="481" y="283"/>
                  </a:lnTo>
                  <a:lnTo>
                    <a:pt x="441" y="266"/>
                  </a:lnTo>
                  <a:lnTo>
                    <a:pt x="389" y="275"/>
                  </a:lnTo>
                  <a:lnTo>
                    <a:pt x="362" y="266"/>
                  </a:lnTo>
                  <a:lnTo>
                    <a:pt x="354" y="265"/>
                  </a:lnTo>
                  <a:lnTo>
                    <a:pt x="354" y="251"/>
                  </a:lnTo>
                  <a:lnTo>
                    <a:pt x="371" y="239"/>
                  </a:lnTo>
                  <a:lnTo>
                    <a:pt x="362" y="207"/>
                  </a:lnTo>
                  <a:lnTo>
                    <a:pt x="335" y="177"/>
                  </a:lnTo>
                  <a:lnTo>
                    <a:pt x="304" y="171"/>
                  </a:lnTo>
                  <a:lnTo>
                    <a:pt x="269" y="154"/>
                  </a:lnTo>
                  <a:lnTo>
                    <a:pt x="214" y="162"/>
                  </a:lnTo>
                  <a:lnTo>
                    <a:pt x="197" y="171"/>
                  </a:lnTo>
                  <a:lnTo>
                    <a:pt x="184" y="162"/>
                  </a:lnTo>
                  <a:lnTo>
                    <a:pt x="201" y="136"/>
                  </a:lnTo>
                  <a:lnTo>
                    <a:pt x="232" y="115"/>
                  </a:lnTo>
                  <a:lnTo>
                    <a:pt x="248" y="89"/>
                  </a:lnTo>
                  <a:lnTo>
                    <a:pt x="249" y="67"/>
                  </a:lnTo>
                  <a:lnTo>
                    <a:pt x="265" y="23"/>
                  </a:lnTo>
                  <a:lnTo>
                    <a:pt x="276" y="5"/>
                  </a:lnTo>
                  <a:lnTo>
                    <a:pt x="264" y="0"/>
                  </a:lnTo>
                  <a:lnTo>
                    <a:pt x="235" y="44"/>
                  </a:lnTo>
                  <a:lnTo>
                    <a:pt x="222" y="57"/>
                  </a:lnTo>
                  <a:lnTo>
                    <a:pt x="214" y="54"/>
                  </a:lnTo>
                  <a:lnTo>
                    <a:pt x="117" y="150"/>
                  </a:lnTo>
                  <a:lnTo>
                    <a:pt x="100" y="150"/>
                  </a:lnTo>
                  <a:lnTo>
                    <a:pt x="97" y="135"/>
                  </a:lnTo>
                  <a:lnTo>
                    <a:pt x="51" y="87"/>
                  </a:lnTo>
                  <a:lnTo>
                    <a:pt x="11" y="89"/>
                  </a:lnTo>
                  <a:lnTo>
                    <a:pt x="5" y="93"/>
                  </a:lnTo>
                  <a:lnTo>
                    <a:pt x="47" y="130"/>
                  </a:lnTo>
                  <a:lnTo>
                    <a:pt x="69" y="158"/>
                  </a:lnTo>
                  <a:lnTo>
                    <a:pt x="62" y="181"/>
                  </a:lnTo>
                  <a:lnTo>
                    <a:pt x="74" y="235"/>
                  </a:lnTo>
                  <a:lnTo>
                    <a:pt x="50" y="250"/>
                  </a:lnTo>
                  <a:lnTo>
                    <a:pt x="32" y="240"/>
                  </a:lnTo>
                  <a:lnTo>
                    <a:pt x="24" y="218"/>
                  </a:lnTo>
                  <a:lnTo>
                    <a:pt x="9" y="222"/>
                  </a:lnTo>
                  <a:lnTo>
                    <a:pt x="0" y="230"/>
                  </a:lnTo>
                  <a:lnTo>
                    <a:pt x="17" y="257"/>
                  </a:lnTo>
                  <a:lnTo>
                    <a:pt x="24" y="285"/>
                  </a:lnTo>
                  <a:lnTo>
                    <a:pt x="17" y="292"/>
                  </a:lnTo>
                  <a:lnTo>
                    <a:pt x="17" y="313"/>
                  </a:lnTo>
                  <a:lnTo>
                    <a:pt x="31" y="313"/>
                  </a:lnTo>
                  <a:lnTo>
                    <a:pt x="51" y="307"/>
                  </a:lnTo>
                  <a:lnTo>
                    <a:pt x="59" y="309"/>
                  </a:lnTo>
                  <a:lnTo>
                    <a:pt x="89" y="302"/>
                  </a:lnTo>
                  <a:lnTo>
                    <a:pt x="122" y="247"/>
                  </a:lnTo>
                  <a:lnTo>
                    <a:pt x="131" y="239"/>
                  </a:lnTo>
                  <a:lnTo>
                    <a:pt x="163" y="240"/>
                  </a:lnTo>
                  <a:lnTo>
                    <a:pt x="184" y="236"/>
                  </a:lnTo>
                  <a:lnTo>
                    <a:pt x="321" y="248"/>
                  </a:lnTo>
                  <a:lnTo>
                    <a:pt x="317" y="264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8" name="Freeform 153"/>
            <p:cNvSpPr>
              <a:spLocks/>
            </p:cNvSpPr>
            <p:nvPr/>
          </p:nvSpPr>
          <p:spPr bwMode="auto">
            <a:xfrm>
              <a:off x="4483" y="2527"/>
              <a:ext cx="46" cy="34"/>
            </a:xfrm>
            <a:custGeom>
              <a:avLst/>
              <a:gdLst>
                <a:gd name="T0" fmla="*/ 25 w 77"/>
                <a:gd name="T1" fmla="*/ 11 h 57"/>
                <a:gd name="T2" fmla="*/ 25 w 77"/>
                <a:gd name="T3" fmla="*/ 11 h 57"/>
                <a:gd name="T4" fmla="*/ 21 w 77"/>
                <a:gd name="T5" fmla="*/ 24 h 57"/>
                <a:gd name="T6" fmla="*/ 42 w 77"/>
                <a:gd name="T7" fmla="*/ 23 h 57"/>
                <a:gd name="T8" fmla="*/ 59 w 77"/>
                <a:gd name="T9" fmla="*/ 32 h 57"/>
                <a:gd name="T10" fmla="*/ 71 w 77"/>
                <a:gd name="T11" fmla="*/ 26 h 57"/>
                <a:gd name="T12" fmla="*/ 77 w 77"/>
                <a:gd name="T13" fmla="*/ 37 h 57"/>
                <a:gd name="T14" fmla="*/ 77 w 77"/>
                <a:gd name="T15" fmla="*/ 50 h 57"/>
                <a:gd name="T16" fmla="*/ 58 w 77"/>
                <a:gd name="T17" fmla="*/ 57 h 57"/>
                <a:gd name="T18" fmla="*/ 49 w 77"/>
                <a:gd name="T19" fmla="*/ 56 h 57"/>
                <a:gd name="T20" fmla="*/ 42 w 77"/>
                <a:gd name="T21" fmla="*/ 45 h 57"/>
                <a:gd name="T22" fmla="*/ 26 w 77"/>
                <a:gd name="T23" fmla="*/ 41 h 57"/>
                <a:gd name="T24" fmla="*/ 7 w 77"/>
                <a:gd name="T25" fmla="*/ 40 h 57"/>
                <a:gd name="T26" fmla="*/ 0 w 77"/>
                <a:gd name="T27" fmla="*/ 30 h 57"/>
                <a:gd name="T28" fmla="*/ 6 w 77"/>
                <a:gd name="T29" fmla="*/ 16 h 57"/>
                <a:gd name="T30" fmla="*/ 6 w 77"/>
                <a:gd name="T31" fmla="*/ 2 h 57"/>
                <a:gd name="T32" fmla="*/ 15 w 77"/>
                <a:gd name="T33" fmla="*/ 0 h 57"/>
                <a:gd name="T34" fmla="*/ 24 w 77"/>
                <a:gd name="T35" fmla="*/ 4 h 57"/>
                <a:gd name="T36" fmla="*/ 25 w 77"/>
                <a:gd name="T37" fmla="*/ 1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7" h="57">
                  <a:moveTo>
                    <a:pt x="25" y="11"/>
                  </a:moveTo>
                  <a:lnTo>
                    <a:pt x="25" y="11"/>
                  </a:lnTo>
                  <a:lnTo>
                    <a:pt x="21" y="24"/>
                  </a:lnTo>
                  <a:lnTo>
                    <a:pt x="42" y="23"/>
                  </a:lnTo>
                  <a:lnTo>
                    <a:pt x="59" y="32"/>
                  </a:lnTo>
                  <a:lnTo>
                    <a:pt x="71" y="26"/>
                  </a:lnTo>
                  <a:lnTo>
                    <a:pt x="77" y="37"/>
                  </a:lnTo>
                  <a:lnTo>
                    <a:pt x="77" y="50"/>
                  </a:lnTo>
                  <a:lnTo>
                    <a:pt x="58" y="57"/>
                  </a:lnTo>
                  <a:lnTo>
                    <a:pt x="49" y="56"/>
                  </a:lnTo>
                  <a:lnTo>
                    <a:pt x="42" y="45"/>
                  </a:lnTo>
                  <a:lnTo>
                    <a:pt x="26" y="41"/>
                  </a:lnTo>
                  <a:lnTo>
                    <a:pt x="7" y="40"/>
                  </a:lnTo>
                  <a:lnTo>
                    <a:pt x="0" y="30"/>
                  </a:lnTo>
                  <a:lnTo>
                    <a:pt x="6" y="16"/>
                  </a:lnTo>
                  <a:lnTo>
                    <a:pt x="6" y="2"/>
                  </a:lnTo>
                  <a:lnTo>
                    <a:pt x="15" y="0"/>
                  </a:lnTo>
                  <a:lnTo>
                    <a:pt x="24" y="4"/>
                  </a:lnTo>
                  <a:lnTo>
                    <a:pt x="25" y="11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9" name="Freeform 154"/>
            <p:cNvSpPr>
              <a:spLocks/>
            </p:cNvSpPr>
            <p:nvPr/>
          </p:nvSpPr>
          <p:spPr bwMode="auto">
            <a:xfrm>
              <a:off x="4055" y="2218"/>
              <a:ext cx="42" cy="72"/>
            </a:xfrm>
            <a:custGeom>
              <a:avLst/>
              <a:gdLst>
                <a:gd name="T0" fmla="*/ 31 w 71"/>
                <a:gd name="T1" fmla="*/ 80 h 120"/>
                <a:gd name="T2" fmla="*/ 31 w 71"/>
                <a:gd name="T3" fmla="*/ 80 h 120"/>
                <a:gd name="T4" fmla="*/ 55 w 71"/>
                <a:gd name="T5" fmla="*/ 116 h 120"/>
                <a:gd name="T6" fmla="*/ 61 w 71"/>
                <a:gd name="T7" fmla="*/ 120 h 120"/>
                <a:gd name="T8" fmla="*/ 68 w 71"/>
                <a:gd name="T9" fmla="*/ 111 h 120"/>
                <a:gd name="T10" fmla="*/ 71 w 71"/>
                <a:gd name="T11" fmla="*/ 100 h 120"/>
                <a:gd name="T12" fmla="*/ 67 w 71"/>
                <a:gd name="T13" fmla="*/ 87 h 120"/>
                <a:gd name="T14" fmla="*/ 55 w 71"/>
                <a:gd name="T15" fmla="*/ 63 h 120"/>
                <a:gd name="T16" fmla="*/ 43 w 71"/>
                <a:gd name="T17" fmla="*/ 15 h 120"/>
                <a:gd name="T18" fmla="*/ 31 w 71"/>
                <a:gd name="T19" fmla="*/ 3 h 120"/>
                <a:gd name="T20" fmla="*/ 9 w 71"/>
                <a:gd name="T21" fmla="*/ 0 h 120"/>
                <a:gd name="T22" fmla="*/ 4 w 71"/>
                <a:gd name="T23" fmla="*/ 2 h 120"/>
                <a:gd name="T24" fmla="*/ 4 w 71"/>
                <a:gd name="T25" fmla="*/ 12 h 120"/>
                <a:gd name="T26" fmla="*/ 0 w 71"/>
                <a:gd name="T27" fmla="*/ 27 h 120"/>
                <a:gd name="T28" fmla="*/ 18 w 71"/>
                <a:gd name="T29" fmla="*/ 54 h 120"/>
                <a:gd name="T30" fmla="*/ 31 w 71"/>
                <a:gd name="T31" fmla="*/ 8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20">
                  <a:moveTo>
                    <a:pt x="31" y="80"/>
                  </a:moveTo>
                  <a:lnTo>
                    <a:pt x="31" y="80"/>
                  </a:lnTo>
                  <a:lnTo>
                    <a:pt x="55" y="116"/>
                  </a:lnTo>
                  <a:lnTo>
                    <a:pt x="61" y="120"/>
                  </a:lnTo>
                  <a:lnTo>
                    <a:pt x="68" y="111"/>
                  </a:lnTo>
                  <a:lnTo>
                    <a:pt x="71" y="100"/>
                  </a:lnTo>
                  <a:lnTo>
                    <a:pt x="67" y="87"/>
                  </a:lnTo>
                  <a:lnTo>
                    <a:pt x="55" y="63"/>
                  </a:lnTo>
                  <a:lnTo>
                    <a:pt x="43" y="15"/>
                  </a:lnTo>
                  <a:lnTo>
                    <a:pt x="31" y="3"/>
                  </a:lnTo>
                  <a:lnTo>
                    <a:pt x="9" y="0"/>
                  </a:lnTo>
                  <a:lnTo>
                    <a:pt x="4" y="2"/>
                  </a:lnTo>
                  <a:lnTo>
                    <a:pt x="4" y="12"/>
                  </a:lnTo>
                  <a:lnTo>
                    <a:pt x="0" y="27"/>
                  </a:lnTo>
                  <a:lnTo>
                    <a:pt x="18" y="54"/>
                  </a:lnTo>
                  <a:lnTo>
                    <a:pt x="31" y="80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0" name="Freeform 155"/>
            <p:cNvSpPr>
              <a:spLocks/>
            </p:cNvSpPr>
            <p:nvPr/>
          </p:nvSpPr>
          <p:spPr bwMode="auto">
            <a:xfrm>
              <a:off x="3904" y="2299"/>
              <a:ext cx="88" cy="101"/>
            </a:xfrm>
            <a:custGeom>
              <a:avLst/>
              <a:gdLst>
                <a:gd name="T0" fmla="*/ 7 w 146"/>
                <a:gd name="T1" fmla="*/ 0 h 168"/>
                <a:gd name="T2" fmla="*/ 7 w 146"/>
                <a:gd name="T3" fmla="*/ 0 h 168"/>
                <a:gd name="T4" fmla="*/ 0 w 146"/>
                <a:gd name="T5" fmla="*/ 4 h 168"/>
                <a:gd name="T6" fmla="*/ 2 w 146"/>
                <a:gd name="T7" fmla="*/ 57 h 168"/>
                <a:gd name="T8" fmla="*/ 6 w 146"/>
                <a:gd name="T9" fmla="*/ 71 h 168"/>
                <a:gd name="T10" fmla="*/ 53 w 146"/>
                <a:gd name="T11" fmla="*/ 122 h 168"/>
                <a:gd name="T12" fmla="*/ 119 w 146"/>
                <a:gd name="T13" fmla="*/ 168 h 168"/>
                <a:gd name="T14" fmla="*/ 130 w 146"/>
                <a:gd name="T15" fmla="*/ 166 h 168"/>
                <a:gd name="T16" fmla="*/ 146 w 146"/>
                <a:gd name="T17" fmla="*/ 139 h 168"/>
                <a:gd name="T18" fmla="*/ 144 w 146"/>
                <a:gd name="T19" fmla="*/ 122 h 168"/>
                <a:gd name="T20" fmla="*/ 130 w 146"/>
                <a:gd name="T21" fmla="*/ 99 h 168"/>
                <a:gd name="T22" fmla="*/ 69 w 146"/>
                <a:gd name="T23" fmla="*/ 54 h 168"/>
                <a:gd name="T24" fmla="*/ 23 w 146"/>
                <a:gd name="T25" fmla="*/ 7 h 168"/>
                <a:gd name="T26" fmla="*/ 7 w 146"/>
                <a:gd name="T2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6" h="168">
                  <a:moveTo>
                    <a:pt x="7" y="0"/>
                  </a:moveTo>
                  <a:lnTo>
                    <a:pt x="7" y="0"/>
                  </a:lnTo>
                  <a:lnTo>
                    <a:pt x="0" y="4"/>
                  </a:lnTo>
                  <a:lnTo>
                    <a:pt x="2" y="57"/>
                  </a:lnTo>
                  <a:lnTo>
                    <a:pt x="6" y="71"/>
                  </a:lnTo>
                  <a:lnTo>
                    <a:pt x="53" y="122"/>
                  </a:lnTo>
                  <a:lnTo>
                    <a:pt x="119" y="168"/>
                  </a:lnTo>
                  <a:lnTo>
                    <a:pt x="130" y="166"/>
                  </a:lnTo>
                  <a:lnTo>
                    <a:pt x="146" y="139"/>
                  </a:lnTo>
                  <a:lnTo>
                    <a:pt x="144" y="122"/>
                  </a:lnTo>
                  <a:lnTo>
                    <a:pt x="130" y="99"/>
                  </a:lnTo>
                  <a:lnTo>
                    <a:pt x="69" y="54"/>
                  </a:lnTo>
                  <a:lnTo>
                    <a:pt x="23" y="7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1" name="Freeform 156"/>
            <p:cNvSpPr>
              <a:spLocks/>
            </p:cNvSpPr>
            <p:nvPr/>
          </p:nvSpPr>
          <p:spPr bwMode="auto">
            <a:xfrm>
              <a:off x="4106" y="2650"/>
              <a:ext cx="72" cy="53"/>
            </a:xfrm>
            <a:custGeom>
              <a:avLst/>
              <a:gdLst>
                <a:gd name="T0" fmla="*/ 101 w 119"/>
                <a:gd name="T1" fmla="*/ 23 h 88"/>
                <a:gd name="T2" fmla="*/ 101 w 119"/>
                <a:gd name="T3" fmla="*/ 23 h 88"/>
                <a:gd name="T4" fmla="*/ 41 w 119"/>
                <a:gd name="T5" fmla="*/ 42 h 88"/>
                <a:gd name="T6" fmla="*/ 5 w 119"/>
                <a:gd name="T7" fmla="*/ 67 h 88"/>
                <a:gd name="T8" fmla="*/ 0 w 119"/>
                <a:gd name="T9" fmla="*/ 79 h 88"/>
                <a:gd name="T10" fmla="*/ 8 w 119"/>
                <a:gd name="T11" fmla="*/ 82 h 88"/>
                <a:gd name="T12" fmla="*/ 20 w 119"/>
                <a:gd name="T13" fmla="*/ 76 h 88"/>
                <a:gd name="T14" fmla="*/ 32 w 119"/>
                <a:gd name="T15" fmla="*/ 88 h 88"/>
                <a:gd name="T16" fmla="*/ 100 w 119"/>
                <a:gd name="T17" fmla="*/ 45 h 88"/>
                <a:gd name="T18" fmla="*/ 116 w 119"/>
                <a:gd name="T19" fmla="*/ 32 h 88"/>
                <a:gd name="T20" fmla="*/ 119 w 119"/>
                <a:gd name="T21" fmla="*/ 21 h 88"/>
                <a:gd name="T22" fmla="*/ 110 w 119"/>
                <a:gd name="T23" fmla="*/ 4 h 88"/>
                <a:gd name="T24" fmla="*/ 103 w 119"/>
                <a:gd name="T25" fmla="*/ 0 h 88"/>
                <a:gd name="T26" fmla="*/ 106 w 119"/>
                <a:gd name="T27" fmla="*/ 14 h 88"/>
                <a:gd name="T28" fmla="*/ 101 w 119"/>
                <a:gd name="T29" fmla="*/ 2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9" h="88">
                  <a:moveTo>
                    <a:pt x="101" y="23"/>
                  </a:moveTo>
                  <a:lnTo>
                    <a:pt x="101" y="23"/>
                  </a:lnTo>
                  <a:lnTo>
                    <a:pt x="41" y="42"/>
                  </a:lnTo>
                  <a:lnTo>
                    <a:pt x="5" y="67"/>
                  </a:lnTo>
                  <a:lnTo>
                    <a:pt x="0" y="79"/>
                  </a:lnTo>
                  <a:lnTo>
                    <a:pt x="8" y="82"/>
                  </a:lnTo>
                  <a:lnTo>
                    <a:pt x="20" y="76"/>
                  </a:lnTo>
                  <a:lnTo>
                    <a:pt x="32" y="88"/>
                  </a:lnTo>
                  <a:lnTo>
                    <a:pt x="100" y="45"/>
                  </a:lnTo>
                  <a:lnTo>
                    <a:pt x="116" y="32"/>
                  </a:lnTo>
                  <a:lnTo>
                    <a:pt x="119" y="21"/>
                  </a:lnTo>
                  <a:lnTo>
                    <a:pt x="110" y="4"/>
                  </a:lnTo>
                  <a:lnTo>
                    <a:pt x="103" y="0"/>
                  </a:lnTo>
                  <a:lnTo>
                    <a:pt x="106" y="14"/>
                  </a:lnTo>
                  <a:lnTo>
                    <a:pt x="101" y="23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2" name="Freeform 157"/>
            <p:cNvSpPr>
              <a:spLocks/>
            </p:cNvSpPr>
            <p:nvPr/>
          </p:nvSpPr>
          <p:spPr bwMode="auto">
            <a:xfrm>
              <a:off x="3994" y="2816"/>
              <a:ext cx="67" cy="80"/>
            </a:xfrm>
            <a:custGeom>
              <a:avLst/>
              <a:gdLst>
                <a:gd name="T0" fmla="*/ 111 w 111"/>
                <a:gd name="T1" fmla="*/ 29 h 133"/>
                <a:gd name="T2" fmla="*/ 111 w 111"/>
                <a:gd name="T3" fmla="*/ 29 h 133"/>
                <a:gd name="T4" fmla="*/ 111 w 111"/>
                <a:gd name="T5" fmla="*/ 12 h 133"/>
                <a:gd name="T6" fmla="*/ 106 w 111"/>
                <a:gd name="T7" fmla="*/ 0 h 133"/>
                <a:gd name="T8" fmla="*/ 91 w 111"/>
                <a:gd name="T9" fmla="*/ 4 h 133"/>
                <a:gd name="T10" fmla="*/ 74 w 111"/>
                <a:gd name="T11" fmla="*/ 36 h 133"/>
                <a:gd name="T12" fmla="*/ 57 w 111"/>
                <a:gd name="T13" fmla="*/ 52 h 133"/>
                <a:gd name="T14" fmla="*/ 14 w 111"/>
                <a:gd name="T15" fmla="*/ 74 h 133"/>
                <a:gd name="T16" fmla="*/ 0 w 111"/>
                <a:gd name="T17" fmla="*/ 105 h 133"/>
                <a:gd name="T18" fmla="*/ 3 w 111"/>
                <a:gd name="T19" fmla="*/ 115 h 133"/>
                <a:gd name="T20" fmla="*/ 23 w 111"/>
                <a:gd name="T21" fmla="*/ 133 h 133"/>
                <a:gd name="T22" fmla="*/ 32 w 111"/>
                <a:gd name="T23" fmla="*/ 132 h 133"/>
                <a:gd name="T24" fmla="*/ 48 w 111"/>
                <a:gd name="T25" fmla="*/ 112 h 133"/>
                <a:gd name="T26" fmla="*/ 50 w 111"/>
                <a:gd name="T27" fmla="*/ 99 h 133"/>
                <a:gd name="T28" fmla="*/ 106 w 111"/>
                <a:gd name="T29" fmla="*/ 51 h 133"/>
                <a:gd name="T30" fmla="*/ 111 w 111"/>
                <a:gd name="T31" fmla="*/ 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33">
                  <a:moveTo>
                    <a:pt x="111" y="29"/>
                  </a:moveTo>
                  <a:lnTo>
                    <a:pt x="111" y="29"/>
                  </a:lnTo>
                  <a:lnTo>
                    <a:pt x="111" y="12"/>
                  </a:lnTo>
                  <a:lnTo>
                    <a:pt x="106" y="0"/>
                  </a:lnTo>
                  <a:lnTo>
                    <a:pt x="91" y="4"/>
                  </a:lnTo>
                  <a:lnTo>
                    <a:pt x="74" y="36"/>
                  </a:lnTo>
                  <a:lnTo>
                    <a:pt x="57" y="52"/>
                  </a:lnTo>
                  <a:lnTo>
                    <a:pt x="14" y="74"/>
                  </a:lnTo>
                  <a:lnTo>
                    <a:pt x="0" y="105"/>
                  </a:lnTo>
                  <a:lnTo>
                    <a:pt x="3" y="115"/>
                  </a:lnTo>
                  <a:lnTo>
                    <a:pt x="23" y="133"/>
                  </a:lnTo>
                  <a:lnTo>
                    <a:pt x="32" y="132"/>
                  </a:lnTo>
                  <a:lnTo>
                    <a:pt x="48" y="112"/>
                  </a:lnTo>
                  <a:lnTo>
                    <a:pt x="50" y="99"/>
                  </a:lnTo>
                  <a:lnTo>
                    <a:pt x="106" y="51"/>
                  </a:lnTo>
                  <a:lnTo>
                    <a:pt x="111" y="29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3" name="Freeform 158"/>
            <p:cNvSpPr>
              <a:spLocks/>
            </p:cNvSpPr>
            <p:nvPr/>
          </p:nvSpPr>
          <p:spPr bwMode="auto">
            <a:xfrm>
              <a:off x="3947" y="2956"/>
              <a:ext cx="30" cy="54"/>
            </a:xfrm>
            <a:custGeom>
              <a:avLst/>
              <a:gdLst>
                <a:gd name="T0" fmla="*/ 49 w 49"/>
                <a:gd name="T1" fmla="*/ 11 h 90"/>
                <a:gd name="T2" fmla="*/ 49 w 49"/>
                <a:gd name="T3" fmla="*/ 11 h 90"/>
                <a:gd name="T4" fmla="*/ 37 w 49"/>
                <a:gd name="T5" fmla="*/ 22 h 90"/>
                <a:gd name="T6" fmla="*/ 39 w 49"/>
                <a:gd name="T7" fmla="*/ 38 h 90"/>
                <a:gd name="T8" fmla="*/ 25 w 49"/>
                <a:gd name="T9" fmla="*/ 46 h 90"/>
                <a:gd name="T10" fmla="*/ 28 w 49"/>
                <a:gd name="T11" fmla="*/ 53 h 90"/>
                <a:gd name="T12" fmla="*/ 28 w 49"/>
                <a:gd name="T13" fmla="*/ 66 h 90"/>
                <a:gd name="T14" fmla="*/ 10 w 49"/>
                <a:gd name="T15" fmla="*/ 90 h 90"/>
                <a:gd name="T16" fmla="*/ 0 w 49"/>
                <a:gd name="T17" fmla="*/ 72 h 90"/>
                <a:gd name="T18" fmla="*/ 20 w 49"/>
                <a:gd name="T19" fmla="*/ 19 h 90"/>
                <a:gd name="T20" fmla="*/ 33 w 49"/>
                <a:gd name="T21" fmla="*/ 17 h 90"/>
                <a:gd name="T22" fmla="*/ 37 w 49"/>
                <a:gd name="T23" fmla="*/ 0 h 90"/>
                <a:gd name="T24" fmla="*/ 49 w 49"/>
                <a:gd name="T25" fmla="*/ 1 h 90"/>
                <a:gd name="T26" fmla="*/ 49 w 49"/>
                <a:gd name="T27" fmla="*/ 1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9" h="90">
                  <a:moveTo>
                    <a:pt x="49" y="11"/>
                  </a:moveTo>
                  <a:lnTo>
                    <a:pt x="49" y="11"/>
                  </a:lnTo>
                  <a:lnTo>
                    <a:pt x="37" y="22"/>
                  </a:lnTo>
                  <a:lnTo>
                    <a:pt x="39" y="38"/>
                  </a:lnTo>
                  <a:lnTo>
                    <a:pt x="25" y="46"/>
                  </a:lnTo>
                  <a:lnTo>
                    <a:pt x="28" y="53"/>
                  </a:lnTo>
                  <a:lnTo>
                    <a:pt x="28" y="66"/>
                  </a:lnTo>
                  <a:lnTo>
                    <a:pt x="10" y="90"/>
                  </a:lnTo>
                  <a:lnTo>
                    <a:pt x="0" y="72"/>
                  </a:lnTo>
                  <a:lnTo>
                    <a:pt x="20" y="19"/>
                  </a:lnTo>
                  <a:lnTo>
                    <a:pt x="33" y="17"/>
                  </a:lnTo>
                  <a:lnTo>
                    <a:pt x="37" y="0"/>
                  </a:lnTo>
                  <a:lnTo>
                    <a:pt x="49" y="1"/>
                  </a:lnTo>
                  <a:lnTo>
                    <a:pt x="49" y="11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4" name="Freeform 159"/>
            <p:cNvSpPr>
              <a:spLocks/>
            </p:cNvSpPr>
            <p:nvPr/>
          </p:nvSpPr>
          <p:spPr bwMode="auto">
            <a:xfrm>
              <a:off x="2048" y="2597"/>
              <a:ext cx="520" cy="411"/>
            </a:xfrm>
            <a:custGeom>
              <a:avLst/>
              <a:gdLst>
                <a:gd name="T0" fmla="*/ 722 w 866"/>
                <a:gd name="T1" fmla="*/ 0 h 684"/>
                <a:gd name="T2" fmla="*/ 722 w 866"/>
                <a:gd name="T3" fmla="*/ 0 h 684"/>
                <a:gd name="T4" fmla="*/ 698 w 866"/>
                <a:gd name="T5" fmla="*/ 16 h 684"/>
                <a:gd name="T6" fmla="*/ 672 w 866"/>
                <a:gd name="T7" fmla="*/ 48 h 684"/>
                <a:gd name="T8" fmla="*/ 544 w 866"/>
                <a:gd name="T9" fmla="*/ 98 h 684"/>
                <a:gd name="T10" fmla="*/ 501 w 866"/>
                <a:gd name="T11" fmla="*/ 127 h 684"/>
                <a:gd name="T12" fmla="*/ 503 w 866"/>
                <a:gd name="T13" fmla="*/ 168 h 684"/>
                <a:gd name="T14" fmla="*/ 494 w 866"/>
                <a:gd name="T15" fmla="*/ 201 h 684"/>
                <a:gd name="T16" fmla="*/ 472 w 866"/>
                <a:gd name="T17" fmla="*/ 214 h 684"/>
                <a:gd name="T18" fmla="*/ 443 w 866"/>
                <a:gd name="T19" fmla="*/ 222 h 684"/>
                <a:gd name="T20" fmla="*/ 428 w 866"/>
                <a:gd name="T21" fmla="*/ 240 h 684"/>
                <a:gd name="T22" fmla="*/ 429 w 866"/>
                <a:gd name="T23" fmla="*/ 255 h 684"/>
                <a:gd name="T24" fmla="*/ 423 w 866"/>
                <a:gd name="T25" fmla="*/ 260 h 684"/>
                <a:gd name="T26" fmla="*/ 411 w 866"/>
                <a:gd name="T27" fmla="*/ 257 h 684"/>
                <a:gd name="T28" fmla="*/ 358 w 866"/>
                <a:gd name="T29" fmla="*/ 292 h 684"/>
                <a:gd name="T30" fmla="*/ 311 w 866"/>
                <a:gd name="T31" fmla="*/ 349 h 684"/>
                <a:gd name="T32" fmla="*/ 285 w 866"/>
                <a:gd name="T33" fmla="*/ 368 h 684"/>
                <a:gd name="T34" fmla="*/ 251 w 866"/>
                <a:gd name="T35" fmla="*/ 426 h 684"/>
                <a:gd name="T36" fmla="*/ 248 w 866"/>
                <a:gd name="T37" fmla="*/ 444 h 684"/>
                <a:gd name="T38" fmla="*/ 201 w 866"/>
                <a:gd name="T39" fmla="*/ 483 h 684"/>
                <a:gd name="T40" fmla="*/ 169 w 866"/>
                <a:gd name="T41" fmla="*/ 496 h 684"/>
                <a:gd name="T42" fmla="*/ 142 w 866"/>
                <a:gd name="T43" fmla="*/ 532 h 684"/>
                <a:gd name="T44" fmla="*/ 109 w 866"/>
                <a:gd name="T45" fmla="*/ 548 h 684"/>
                <a:gd name="T46" fmla="*/ 100 w 866"/>
                <a:gd name="T47" fmla="*/ 566 h 684"/>
                <a:gd name="T48" fmla="*/ 52 w 866"/>
                <a:gd name="T49" fmla="*/ 593 h 684"/>
                <a:gd name="T50" fmla="*/ 0 w 866"/>
                <a:gd name="T51" fmla="*/ 634 h 684"/>
                <a:gd name="T52" fmla="*/ 3 w 866"/>
                <a:gd name="T53" fmla="*/ 660 h 684"/>
                <a:gd name="T54" fmla="*/ 25 w 866"/>
                <a:gd name="T55" fmla="*/ 684 h 684"/>
                <a:gd name="T56" fmla="*/ 50 w 866"/>
                <a:gd name="T57" fmla="*/ 681 h 684"/>
                <a:gd name="T58" fmla="*/ 171 w 866"/>
                <a:gd name="T59" fmla="*/ 620 h 684"/>
                <a:gd name="T60" fmla="*/ 220 w 866"/>
                <a:gd name="T61" fmla="*/ 619 h 684"/>
                <a:gd name="T62" fmla="*/ 238 w 866"/>
                <a:gd name="T63" fmla="*/ 633 h 684"/>
                <a:gd name="T64" fmla="*/ 257 w 866"/>
                <a:gd name="T65" fmla="*/ 632 h 684"/>
                <a:gd name="T66" fmla="*/ 359 w 866"/>
                <a:gd name="T67" fmla="*/ 529 h 684"/>
                <a:gd name="T68" fmla="*/ 409 w 866"/>
                <a:gd name="T69" fmla="*/ 506 h 684"/>
                <a:gd name="T70" fmla="*/ 439 w 866"/>
                <a:gd name="T71" fmla="*/ 472 h 684"/>
                <a:gd name="T72" fmla="*/ 478 w 866"/>
                <a:gd name="T73" fmla="*/ 444 h 684"/>
                <a:gd name="T74" fmla="*/ 534 w 866"/>
                <a:gd name="T75" fmla="*/ 377 h 684"/>
                <a:gd name="T76" fmla="*/ 552 w 866"/>
                <a:gd name="T77" fmla="*/ 352 h 684"/>
                <a:gd name="T78" fmla="*/ 601 w 866"/>
                <a:gd name="T79" fmla="*/ 322 h 684"/>
                <a:gd name="T80" fmla="*/ 683 w 866"/>
                <a:gd name="T81" fmla="*/ 256 h 684"/>
                <a:gd name="T82" fmla="*/ 723 w 866"/>
                <a:gd name="T83" fmla="*/ 208 h 684"/>
                <a:gd name="T84" fmla="*/ 816 w 866"/>
                <a:gd name="T85" fmla="*/ 152 h 684"/>
                <a:gd name="T86" fmla="*/ 844 w 866"/>
                <a:gd name="T87" fmla="*/ 111 h 684"/>
                <a:gd name="T88" fmla="*/ 847 w 866"/>
                <a:gd name="T89" fmla="*/ 99 h 684"/>
                <a:gd name="T90" fmla="*/ 855 w 866"/>
                <a:gd name="T91" fmla="*/ 85 h 684"/>
                <a:gd name="T92" fmla="*/ 866 w 866"/>
                <a:gd name="T93" fmla="*/ 76 h 684"/>
                <a:gd name="T94" fmla="*/ 847 w 866"/>
                <a:gd name="T95" fmla="*/ 40 h 684"/>
                <a:gd name="T96" fmla="*/ 825 w 866"/>
                <a:gd name="T97" fmla="*/ 17 h 684"/>
                <a:gd name="T98" fmla="*/ 796 w 866"/>
                <a:gd name="T99" fmla="*/ 23 h 684"/>
                <a:gd name="T100" fmla="*/ 786 w 866"/>
                <a:gd name="T101" fmla="*/ 30 h 684"/>
                <a:gd name="T102" fmla="*/ 756 w 866"/>
                <a:gd name="T103" fmla="*/ 22 h 684"/>
                <a:gd name="T104" fmla="*/ 749 w 866"/>
                <a:gd name="T105" fmla="*/ 11 h 684"/>
                <a:gd name="T106" fmla="*/ 722 w 866"/>
                <a:gd name="T107" fmla="*/ 0 h 6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866" h="684">
                  <a:moveTo>
                    <a:pt x="722" y="0"/>
                  </a:moveTo>
                  <a:lnTo>
                    <a:pt x="722" y="0"/>
                  </a:lnTo>
                  <a:lnTo>
                    <a:pt x="698" y="16"/>
                  </a:lnTo>
                  <a:lnTo>
                    <a:pt x="672" y="48"/>
                  </a:lnTo>
                  <a:lnTo>
                    <a:pt x="544" y="98"/>
                  </a:lnTo>
                  <a:lnTo>
                    <a:pt x="501" y="127"/>
                  </a:lnTo>
                  <a:lnTo>
                    <a:pt x="503" y="168"/>
                  </a:lnTo>
                  <a:lnTo>
                    <a:pt x="494" y="201"/>
                  </a:lnTo>
                  <a:lnTo>
                    <a:pt x="472" y="214"/>
                  </a:lnTo>
                  <a:lnTo>
                    <a:pt x="443" y="222"/>
                  </a:lnTo>
                  <a:lnTo>
                    <a:pt x="428" y="240"/>
                  </a:lnTo>
                  <a:lnTo>
                    <a:pt x="429" y="255"/>
                  </a:lnTo>
                  <a:lnTo>
                    <a:pt x="423" y="260"/>
                  </a:lnTo>
                  <a:lnTo>
                    <a:pt x="411" y="257"/>
                  </a:lnTo>
                  <a:lnTo>
                    <a:pt x="358" y="292"/>
                  </a:lnTo>
                  <a:lnTo>
                    <a:pt x="311" y="349"/>
                  </a:lnTo>
                  <a:lnTo>
                    <a:pt x="285" y="368"/>
                  </a:lnTo>
                  <a:lnTo>
                    <a:pt x="251" y="426"/>
                  </a:lnTo>
                  <a:lnTo>
                    <a:pt x="248" y="444"/>
                  </a:lnTo>
                  <a:lnTo>
                    <a:pt x="201" y="483"/>
                  </a:lnTo>
                  <a:lnTo>
                    <a:pt x="169" y="496"/>
                  </a:lnTo>
                  <a:lnTo>
                    <a:pt x="142" y="532"/>
                  </a:lnTo>
                  <a:lnTo>
                    <a:pt x="109" y="548"/>
                  </a:lnTo>
                  <a:lnTo>
                    <a:pt x="100" y="566"/>
                  </a:lnTo>
                  <a:lnTo>
                    <a:pt x="52" y="593"/>
                  </a:lnTo>
                  <a:lnTo>
                    <a:pt x="0" y="634"/>
                  </a:lnTo>
                  <a:lnTo>
                    <a:pt x="3" y="660"/>
                  </a:lnTo>
                  <a:lnTo>
                    <a:pt x="25" y="684"/>
                  </a:lnTo>
                  <a:lnTo>
                    <a:pt x="50" y="681"/>
                  </a:lnTo>
                  <a:lnTo>
                    <a:pt x="171" y="620"/>
                  </a:lnTo>
                  <a:lnTo>
                    <a:pt x="220" y="619"/>
                  </a:lnTo>
                  <a:lnTo>
                    <a:pt x="238" y="633"/>
                  </a:lnTo>
                  <a:lnTo>
                    <a:pt x="257" y="632"/>
                  </a:lnTo>
                  <a:lnTo>
                    <a:pt x="359" y="529"/>
                  </a:lnTo>
                  <a:lnTo>
                    <a:pt x="409" y="506"/>
                  </a:lnTo>
                  <a:lnTo>
                    <a:pt x="439" y="472"/>
                  </a:lnTo>
                  <a:lnTo>
                    <a:pt x="478" y="444"/>
                  </a:lnTo>
                  <a:lnTo>
                    <a:pt x="534" y="377"/>
                  </a:lnTo>
                  <a:lnTo>
                    <a:pt x="552" y="352"/>
                  </a:lnTo>
                  <a:lnTo>
                    <a:pt x="601" y="322"/>
                  </a:lnTo>
                  <a:lnTo>
                    <a:pt x="683" y="256"/>
                  </a:lnTo>
                  <a:lnTo>
                    <a:pt x="723" y="208"/>
                  </a:lnTo>
                  <a:lnTo>
                    <a:pt x="816" y="152"/>
                  </a:lnTo>
                  <a:lnTo>
                    <a:pt x="844" y="111"/>
                  </a:lnTo>
                  <a:lnTo>
                    <a:pt x="847" y="99"/>
                  </a:lnTo>
                  <a:lnTo>
                    <a:pt x="855" y="85"/>
                  </a:lnTo>
                  <a:lnTo>
                    <a:pt x="866" y="76"/>
                  </a:lnTo>
                  <a:lnTo>
                    <a:pt x="847" y="40"/>
                  </a:lnTo>
                  <a:lnTo>
                    <a:pt x="825" y="17"/>
                  </a:lnTo>
                  <a:lnTo>
                    <a:pt x="796" y="23"/>
                  </a:lnTo>
                  <a:lnTo>
                    <a:pt x="786" y="30"/>
                  </a:lnTo>
                  <a:lnTo>
                    <a:pt x="756" y="22"/>
                  </a:lnTo>
                  <a:lnTo>
                    <a:pt x="749" y="11"/>
                  </a:lnTo>
                  <a:lnTo>
                    <a:pt x="722" y="0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5" name="Freeform 160"/>
            <p:cNvSpPr>
              <a:spLocks/>
            </p:cNvSpPr>
            <p:nvPr/>
          </p:nvSpPr>
          <p:spPr bwMode="auto">
            <a:xfrm>
              <a:off x="2598" y="2376"/>
              <a:ext cx="203" cy="174"/>
            </a:xfrm>
            <a:custGeom>
              <a:avLst/>
              <a:gdLst>
                <a:gd name="T0" fmla="*/ 71 w 338"/>
                <a:gd name="T1" fmla="*/ 209 h 290"/>
                <a:gd name="T2" fmla="*/ 71 w 338"/>
                <a:gd name="T3" fmla="*/ 209 h 290"/>
                <a:gd name="T4" fmla="*/ 30 w 338"/>
                <a:gd name="T5" fmla="*/ 229 h 290"/>
                <a:gd name="T6" fmla="*/ 21 w 338"/>
                <a:gd name="T7" fmla="*/ 229 h 290"/>
                <a:gd name="T8" fmla="*/ 3 w 338"/>
                <a:gd name="T9" fmla="*/ 238 h 290"/>
                <a:gd name="T10" fmla="*/ 0 w 338"/>
                <a:gd name="T11" fmla="*/ 244 h 290"/>
                <a:gd name="T12" fmla="*/ 13 w 338"/>
                <a:gd name="T13" fmla="*/ 263 h 290"/>
                <a:gd name="T14" fmla="*/ 24 w 338"/>
                <a:gd name="T15" fmla="*/ 265 h 290"/>
                <a:gd name="T16" fmla="*/ 50 w 338"/>
                <a:gd name="T17" fmla="*/ 263 h 290"/>
                <a:gd name="T18" fmla="*/ 124 w 338"/>
                <a:gd name="T19" fmla="*/ 211 h 290"/>
                <a:gd name="T20" fmla="*/ 138 w 338"/>
                <a:gd name="T21" fmla="*/ 185 h 290"/>
                <a:gd name="T22" fmla="*/ 137 w 338"/>
                <a:gd name="T23" fmla="*/ 179 h 290"/>
                <a:gd name="T24" fmla="*/ 142 w 338"/>
                <a:gd name="T25" fmla="*/ 172 h 290"/>
                <a:gd name="T26" fmla="*/ 155 w 338"/>
                <a:gd name="T27" fmla="*/ 179 h 290"/>
                <a:gd name="T28" fmla="*/ 157 w 338"/>
                <a:gd name="T29" fmla="*/ 185 h 290"/>
                <a:gd name="T30" fmla="*/ 150 w 338"/>
                <a:gd name="T31" fmla="*/ 196 h 290"/>
                <a:gd name="T32" fmla="*/ 125 w 338"/>
                <a:gd name="T33" fmla="*/ 224 h 290"/>
                <a:gd name="T34" fmla="*/ 61 w 338"/>
                <a:gd name="T35" fmla="*/ 268 h 290"/>
                <a:gd name="T36" fmla="*/ 59 w 338"/>
                <a:gd name="T37" fmla="*/ 272 h 290"/>
                <a:gd name="T38" fmla="*/ 69 w 338"/>
                <a:gd name="T39" fmla="*/ 286 h 290"/>
                <a:gd name="T40" fmla="*/ 75 w 338"/>
                <a:gd name="T41" fmla="*/ 290 h 290"/>
                <a:gd name="T42" fmla="*/ 97 w 338"/>
                <a:gd name="T43" fmla="*/ 289 h 290"/>
                <a:gd name="T44" fmla="*/ 137 w 338"/>
                <a:gd name="T45" fmla="*/ 274 h 290"/>
                <a:gd name="T46" fmla="*/ 151 w 338"/>
                <a:gd name="T47" fmla="*/ 263 h 290"/>
                <a:gd name="T48" fmla="*/ 159 w 338"/>
                <a:gd name="T49" fmla="*/ 261 h 290"/>
                <a:gd name="T50" fmla="*/ 171 w 338"/>
                <a:gd name="T51" fmla="*/ 261 h 290"/>
                <a:gd name="T52" fmla="*/ 188 w 338"/>
                <a:gd name="T53" fmla="*/ 254 h 290"/>
                <a:gd name="T54" fmla="*/ 211 w 338"/>
                <a:gd name="T55" fmla="*/ 229 h 290"/>
                <a:gd name="T56" fmla="*/ 213 w 338"/>
                <a:gd name="T57" fmla="*/ 212 h 290"/>
                <a:gd name="T58" fmla="*/ 216 w 338"/>
                <a:gd name="T59" fmla="*/ 208 h 290"/>
                <a:gd name="T60" fmla="*/ 226 w 338"/>
                <a:gd name="T61" fmla="*/ 212 h 290"/>
                <a:gd name="T62" fmla="*/ 242 w 338"/>
                <a:gd name="T63" fmla="*/ 192 h 290"/>
                <a:gd name="T64" fmla="*/ 263 w 338"/>
                <a:gd name="T65" fmla="*/ 156 h 290"/>
                <a:gd name="T66" fmla="*/ 270 w 338"/>
                <a:gd name="T67" fmla="*/ 148 h 290"/>
                <a:gd name="T68" fmla="*/ 272 w 338"/>
                <a:gd name="T69" fmla="*/ 140 h 290"/>
                <a:gd name="T70" fmla="*/ 270 w 338"/>
                <a:gd name="T71" fmla="*/ 133 h 290"/>
                <a:gd name="T72" fmla="*/ 271 w 338"/>
                <a:gd name="T73" fmla="*/ 121 h 290"/>
                <a:gd name="T74" fmla="*/ 284 w 338"/>
                <a:gd name="T75" fmla="*/ 106 h 290"/>
                <a:gd name="T76" fmla="*/ 289 w 338"/>
                <a:gd name="T77" fmla="*/ 91 h 290"/>
                <a:gd name="T78" fmla="*/ 299 w 338"/>
                <a:gd name="T79" fmla="*/ 81 h 290"/>
                <a:gd name="T80" fmla="*/ 306 w 338"/>
                <a:gd name="T81" fmla="*/ 55 h 290"/>
                <a:gd name="T82" fmla="*/ 338 w 338"/>
                <a:gd name="T83" fmla="*/ 11 h 290"/>
                <a:gd name="T84" fmla="*/ 337 w 338"/>
                <a:gd name="T85" fmla="*/ 4 h 290"/>
                <a:gd name="T86" fmla="*/ 332 w 338"/>
                <a:gd name="T87" fmla="*/ 0 h 290"/>
                <a:gd name="T88" fmla="*/ 312 w 338"/>
                <a:gd name="T89" fmla="*/ 9 h 290"/>
                <a:gd name="T90" fmla="*/ 261 w 338"/>
                <a:gd name="T91" fmla="*/ 58 h 290"/>
                <a:gd name="T92" fmla="*/ 236 w 338"/>
                <a:gd name="T93" fmla="*/ 75 h 290"/>
                <a:gd name="T94" fmla="*/ 216 w 338"/>
                <a:gd name="T95" fmla="*/ 100 h 290"/>
                <a:gd name="T96" fmla="*/ 87 w 338"/>
                <a:gd name="T97" fmla="*/ 180 h 290"/>
                <a:gd name="T98" fmla="*/ 82 w 338"/>
                <a:gd name="T99" fmla="*/ 196 h 290"/>
                <a:gd name="T100" fmla="*/ 71 w 338"/>
                <a:gd name="T101" fmla="*/ 209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8" h="290">
                  <a:moveTo>
                    <a:pt x="71" y="209"/>
                  </a:moveTo>
                  <a:lnTo>
                    <a:pt x="71" y="209"/>
                  </a:lnTo>
                  <a:lnTo>
                    <a:pt x="30" y="229"/>
                  </a:lnTo>
                  <a:lnTo>
                    <a:pt x="21" y="229"/>
                  </a:lnTo>
                  <a:lnTo>
                    <a:pt x="3" y="238"/>
                  </a:lnTo>
                  <a:lnTo>
                    <a:pt x="0" y="244"/>
                  </a:lnTo>
                  <a:lnTo>
                    <a:pt x="13" y="263"/>
                  </a:lnTo>
                  <a:lnTo>
                    <a:pt x="24" y="265"/>
                  </a:lnTo>
                  <a:lnTo>
                    <a:pt x="50" y="263"/>
                  </a:lnTo>
                  <a:lnTo>
                    <a:pt x="124" y="211"/>
                  </a:lnTo>
                  <a:lnTo>
                    <a:pt x="138" y="185"/>
                  </a:lnTo>
                  <a:lnTo>
                    <a:pt x="137" y="179"/>
                  </a:lnTo>
                  <a:lnTo>
                    <a:pt x="142" y="172"/>
                  </a:lnTo>
                  <a:lnTo>
                    <a:pt x="155" y="179"/>
                  </a:lnTo>
                  <a:lnTo>
                    <a:pt x="157" y="185"/>
                  </a:lnTo>
                  <a:lnTo>
                    <a:pt x="150" y="196"/>
                  </a:lnTo>
                  <a:lnTo>
                    <a:pt x="125" y="224"/>
                  </a:lnTo>
                  <a:lnTo>
                    <a:pt x="61" y="268"/>
                  </a:lnTo>
                  <a:lnTo>
                    <a:pt x="59" y="272"/>
                  </a:lnTo>
                  <a:lnTo>
                    <a:pt x="69" y="286"/>
                  </a:lnTo>
                  <a:lnTo>
                    <a:pt x="75" y="290"/>
                  </a:lnTo>
                  <a:lnTo>
                    <a:pt x="97" y="289"/>
                  </a:lnTo>
                  <a:lnTo>
                    <a:pt x="137" y="274"/>
                  </a:lnTo>
                  <a:lnTo>
                    <a:pt x="151" y="263"/>
                  </a:lnTo>
                  <a:lnTo>
                    <a:pt x="159" y="261"/>
                  </a:lnTo>
                  <a:lnTo>
                    <a:pt x="171" y="261"/>
                  </a:lnTo>
                  <a:lnTo>
                    <a:pt x="188" y="254"/>
                  </a:lnTo>
                  <a:lnTo>
                    <a:pt x="211" y="229"/>
                  </a:lnTo>
                  <a:lnTo>
                    <a:pt x="213" y="212"/>
                  </a:lnTo>
                  <a:lnTo>
                    <a:pt x="216" y="208"/>
                  </a:lnTo>
                  <a:lnTo>
                    <a:pt x="226" y="212"/>
                  </a:lnTo>
                  <a:lnTo>
                    <a:pt x="242" y="192"/>
                  </a:lnTo>
                  <a:lnTo>
                    <a:pt x="263" y="156"/>
                  </a:lnTo>
                  <a:lnTo>
                    <a:pt x="270" y="148"/>
                  </a:lnTo>
                  <a:lnTo>
                    <a:pt x="272" y="140"/>
                  </a:lnTo>
                  <a:lnTo>
                    <a:pt x="270" y="133"/>
                  </a:lnTo>
                  <a:lnTo>
                    <a:pt x="271" y="121"/>
                  </a:lnTo>
                  <a:lnTo>
                    <a:pt x="284" y="106"/>
                  </a:lnTo>
                  <a:lnTo>
                    <a:pt x="289" y="91"/>
                  </a:lnTo>
                  <a:lnTo>
                    <a:pt x="299" y="81"/>
                  </a:lnTo>
                  <a:lnTo>
                    <a:pt x="306" y="55"/>
                  </a:lnTo>
                  <a:lnTo>
                    <a:pt x="338" y="11"/>
                  </a:lnTo>
                  <a:lnTo>
                    <a:pt x="337" y="4"/>
                  </a:lnTo>
                  <a:lnTo>
                    <a:pt x="332" y="0"/>
                  </a:lnTo>
                  <a:lnTo>
                    <a:pt x="312" y="9"/>
                  </a:lnTo>
                  <a:lnTo>
                    <a:pt x="261" y="58"/>
                  </a:lnTo>
                  <a:lnTo>
                    <a:pt x="236" y="75"/>
                  </a:lnTo>
                  <a:lnTo>
                    <a:pt x="216" y="100"/>
                  </a:lnTo>
                  <a:lnTo>
                    <a:pt x="87" y="180"/>
                  </a:lnTo>
                  <a:lnTo>
                    <a:pt x="82" y="196"/>
                  </a:lnTo>
                  <a:lnTo>
                    <a:pt x="71" y="209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6" name="Freeform 161"/>
            <p:cNvSpPr>
              <a:spLocks/>
            </p:cNvSpPr>
            <p:nvPr/>
          </p:nvSpPr>
          <p:spPr bwMode="auto">
            <a:xfrm>
              <a:off x="2546" y="2697"/>
              <a:ext cx="125" cy="96"/>
            </a:xfrm>
            <a:custGeom>
              <a:avLst/>
              <a:gdLst>
                <a:gd name="T0" fmla="*/ 207 w 207"/>
                <a:gd name="T1" fmla="*/ 35 h 160"/>
                <a:gd name="T2" fmla="*/ 207 w 207"/>
                <a:gd name="T3" fmla="*/ 35 h 160"/>
                <a:gd name="T4" fmla="*/ 185 w 207"/>
                <a:gd name="T5" fmla="*/ 4 h 160"/>
                <a:gd name="T6" fmla="*/ 166 w 207"/>
                <a:gd name="T7" fmla="*/ 0 h 160"/>
                <a:gd name="T8" fmla="*/ 64 w 207"/>
                <a:gd name="T9" fmla="*/ 50 h 160"/>
                <a:gd name="T10" fmla="*/ 55 w 207"/>
                <a:gd name="T11" fmla="*/ 66 h 160"/>
                <a:gd name="T12" fmla="*/ 34 w 207"/>
                <a:gd name="T13" fmla="*/ 76 h 160"/>
                <a:gd name="T14" fmla="*/ 0 w 207"/>
                <a:gd name="T15" fmla="*/ 111 h 160"/>
                <a:gd name="T16" fmla="*/ 3 w 207"/>
                <a:gd name="T17" fmla="*/ 127 h 160"/>
                <a:gd name="T18" fmla="*/ 16 w 207"/>
                <a:gd name="T19" fmla="*/ 145 h 160"/>
                <a:gd name="T20" fmla="*/ 31 w 207"/>
                <a:gd name="T21" fmla="*/ 157 h 160"/>
                <a:gd name="T22" fmla="*/ 46 w 207"/>
                <a:gd name="T23" fmla="*/ 160 h 160"/>
                <a:gd name="T24" fmla="*/ 67 w 207"/>
                <a:gd name="T25" fmla="*/ 160 h 160"/>
                <a:gd name="T26" fmla="*/ 108 w 207"/>
                <a:gd name="T27" fmla="*/ 137 h 160"/>
                <a:gd name="T28" fmla="*/ 118 w 207"/>
                <a:gd name="T29" fmla="*/ 122 h 160"/>
                <a:gd name="T30" fmla="*/ 116 w 207"/>
                <a:gd name="T31" fmla="*/ 111 h 160"/>
                <a:gd name="T32" fmla="*/ 119 w 207"/>
                <a:gd name="T33" fmla="*/ 108 h 160"/>
                <a:gd name="T34" fmla="*/ 128 w 207"/>
                <a:gd name="T35" fmla="*/ 113 h 160"/>
                <a:gd name="T36" fmla="*/ 141 w 207"/>
                <a:gd name="T37" fmla="*/ 111 h 160"/>
                <a:gd name="T38" fmla="*/ 207 w 207"/>
                <a:gd name="T39" fmla="*/ 46 h 160"/>
                <a:gd name="T40" fmla="*/ 207 w 207"/>
                <a:gd name="T41" fmla="*/ 35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7" h="160">
                  <a:moveTo>
                    <a:pt x="207" y="35"/>
                  </a:moveTo>
                  <a:lnTo>
                    <a:pt x="207" y="35"/>
                  </a:lnTo>
                  <a:lnTo>
                    <a:pt x="185" y="4"/>
                  </a:lnTo>
                  <a:lnTo>
                    <a:pt x="166" y="0"/>
                  </a:lnTo>
                  <a:lnTo>
                    <a:pt x="64" y="50"/>
                  </a:lnTo>
                  <a:lnTo>
                    <a:pt x="55" y="66"/>
                  </a:lnTo>
                  <a:lnTo>
                    <a:pt x="34" y="76"/>
                  </a:lnTo>
                  <a:lnTo>
                    <a:pt x="0" y="111"/>
                  </a:lnTo>
                  <a:lnTo>
                    <a:pt x="3" y="127"/>
                  </a:lnTo>
                  <a:lnTo>
                    <a:pt x="16" y="145"/>
                  </a:lnTo>
                  <a:lnTo>
                    <a:pt x="31" y="157"/>
                  </a:lnTo>
                  <a:lnTo>
                    <a:pt x="46" y="160"/>
                  </a:lnTo>
                  <a:lnTo>
                    <a:pt x="67" y="160"/>
                  </a:lnTo>
                  <a:lnTo>
                    <a:pt x="108" y="137"/>
                  </a:lnTo>
                  <a:lnTo>
                    <a:pt x="118" y="122"/>
                  </a:lnTo>
                  <a:lnTo>
                    <a:pt x="116" y="111"/>
                  </a:lnTo>
                  <a:lnTo>
                    <a:pt x="119" y="108"/>
                  </a:lnTo>
                  <a:lnTo>
                    <a:pt x="128" y="113"/>
                  </a:lnTo>
                  <a:lnTo>
                    <a:pt x="141" y="111"/>
                  </a:lnTo>
                  <a:lnTo>
                    <a:pt x="207" y="46"/>
                  </a:lnTo>
                  <a:lnTo>
                    <a:pt x="207" y="35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7" name="Freeform 162"/>
            <p:cNvSpPr>
              <a:spLocks/>
            </p:cNvSpPr>
            <p:nvPr/>
          </p:nvSpPr>
          <p:spPr bwMode="auto">
            <a:xfrm>
              <a:off x="2681" y="2834"/>
              <a:ext cx="63" cy="102"/>
            </a:xfrm>
            <a:custGeom>
              <a:avLst/>
              <a:gdLst>
                <a:gd name="T0" fmla="*/ 87 w 104"/>
                <a:gd name="T1" fmla="*/ 7 h 170"/>
                <a:gd name="T2" fmla="*/ 87 w 104"/>
                <a:gd name="T3" fmla="*/ 7 h 170"/>
                <a:gd name="T4" fmla="*/ 88 w 104"/>
                <a:gd name="T5" fmla="*/ 22 h 170"/>
                <a:gd name="T6" fmla="*/ 52 w 104"/>
                <a:gd name="T7" fmla="*/ 61 h 170"/>
                <a:gd name="T8" fmla="*/ 51 w 104"/>
                <a:gd name="T9" fmla="*/ 77 h 170"/>
                <a:gd name="T10" fmla="*/ 11 w 104"/>
                <a:gd name="T11" fmla="*/ 96 h 170"/>
                <a:gd name="T12" fmla="*/ 0 w 104"/>
                <a:gd name="T13" fmla="*/ 103 h 170"/>
                <a:gd name="T14" fmla="*/ 5 w 104"/>
                <a:gd name="T15" fmla="*/ 138 h 170"/>
                <a:gd name="T16" fmla="*/ 32 w 104"/>
                <a:gd name="T17" fmla="*/ 169 h 170"/>
                <a:gd name="T18" fmla="*/ 56 w 104"/>
                <a:gd name="T19" fmla="*/ 170 h 170"/>
                <a:gd name="T20" fmla="*/ 15 w 104"/>
                <a:gd name="T21" fmla="*/ 138 h 170"/>
                <a:gd name="T22" fmla="*/ 16 w 104"/>
                <a:gd name="T23" fmla="*/ 111 h 170"/>
                <a:gd name="T24" fmla="*/ 45 w 104"/>
                <a:gd name="T25" fmla="*/ 101 h 170"/>
                <a:gd name="T26" fmla="*/ 61 w 104"/>
                <a:gd name="T27" fmla="*/ 83 h 170"/>
                <a:gd name="T28" fmla="*/ 76 w 104"/>
                <a:gd name="T29" fmla="*/ 56 h 170"/>
                <a:gd name="T30" fmla="*/ 102 w 104"/>
                <a:gd name="T31" fmla="*/ 30 h 170"/>
                <a:gd name="T32" fmla="*/ 104 w 104"/>
                <a:gd name="T33" fmla="*/ 8 h 170"/>
                <a:gd name="T34" fmla="*/ 99 w 104"/>
                <a:gd name="T35" fmla="*/ 0 h 170"/>
                <a:gd name="T36" fmla="*/ 87 w 104"/>
                <a:gd name="T37" fmla="*/ 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4" h="170">
                  <a:moveTo>
                    <a:pt x="87" y="7"/>
                  </a:moveTo>
                  <a:lnTo>
                    <a:pt x="87" y="7"/>
                  </a:lnTo>
                  <a:lnTo>
                    <a:pt x="88" y="22"/>
                  </a:lnTo>
                  <a:lnTo>
                    <a:pt x="52" y="61"/>
                  </a:lnTo>
                  <a:lnTo>
                    <a:pt x="51" y="77"/>
                  </a:lnTo>
                  <a:lnTo>
                    <a:pt x="11" y="96"/>
                  </a:lnTo>
                  <a:lnTo>
                    <a:pt x="0" y="103"/>
                  </a:lnTo>
                  <a:lnTo>
                    <a:pt x="5" y="138"/>
                  </a:lnTo>
                  <a:lnTo>
                    <a:pt x="32" y="169"/>
                  </a:lnTo>
                  <a:lnTo>
                    <a:pt x="56" y="170"/>
                  </a:lnTo>
                  <a:lnTo>
                    <a:pt x="15" y="138"/>
                  </a:lnTo>
                  <a:lnTo>
                    <a:pt x="16" y="111"/>
                  </a:lnTo>
                  <a:lnTo>
                    <a:pt x="45" y="101"/>
                  </a:lnTo>
                  <a:lnTo>
                    <a:pt x="61" y="83"/>
                  </a:lnTo>
                  <a:lnTo>
                    <a:pt x="76" y="56"/>
                  </a:lnTo>
                  <a:lnTo>
                    <a:pt x="102" y="30"/>
                  </a:lnTo>
                  <a:lnTo>
                    <a:pt x="104" y="8"/>
                  </a:lnTo>
                  <a:lnTo>
                    <a:pt x="99" y="0"/>
                  </a:lnTo>
                  <a:lnTo>
                    <a:pt x="87" y="7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8" name="Freeform 163"/>
            <p:cNvSpPr>
              <a:spLocks/>
            </p:cNvSpPr>
            <p:nvPr/>
          </p:nvSpPr>
          <p:spPr bwMode="auto">
            <a:xfrm>
              <a:off x="2605" y="3135"/>
              <a:ext cx="50" cy="191"/>
            </a:xfrm>
            <a:custGeom>
              <a:avLst/>
              <a:gdLst>
                <a:gd name="T0" fmla="*/ 47 w 83"/>
                <a:gd name="T1" fmla="*/ 15 h 318"/>
                <a:gd name="T2" fmla="*/ 47 w 83"/>
                <a:gd name="T3" fmla="*/ 15 h 318"/>
                <a:gd name="T4" fmla="*/ 18 w 83"/>
                <a:gd name="T5" fmla="*/ 33 h 318"/>
                <a:gd name="T6" fmla="*/ 28 w 83"/>
                <a:gd name="T7" fmla="*/ 48 h 318"/>
                <a:gd name="T8" fmla="*/ 20 w 83"/>
                <a:gd name="T9" fmla="*/ 72 h 318"/>
                <a:gd name="T10" fmla="*/ 46 w 83"/>
                <a:gd name="T11" fmla="*/ 83 h 318"/>
                <a:gd name="T12" fmla="*/ 11 w 83"/>
                <a:gd name="T13" fmla="*/ 124 h 318"/>
                <a:gd name="T14" fmla="*/ 0 w 83"/>
                <a:gd name="T15" fmla="*/ 156 h 318"/>
                <a:gd name="T16" fmla="*/ 11 w 83"/>
                <a:gd name="T17" fmla="*/ 160 h 318"/>
                <a:gd name="T18" fmla="*/ 15 w 83"/>
                <a:gd name="T19" fmla="*/ 150 h 318"/>
                <a:gd name="T20" fmla="*/ 28 w 83"/>
                <a:gd name="T21" fmla="*/ 158 h 318"/>
                <a:gd name="T22" fmla="*/ 18 w 83"/>
                <a:gd name="T23" fmla="*/ 178 h 318"/>
                <a:gd name="T24" fmla="*/ 24 w 83"/>
                <a:gd name="T25" fmla="*/ 196 h 318"/>
                <a:gd name="T26" fmla="*/ 18 w 83"/>
                <a:gd name="T27" fmla="*/ 268 h 318"/>
                <a:gd name="T28" fmla="*/ 30 w 83"/>
                <a:gd name="T29" fmla="*/ 316 h 318"/>
                <a:gd name="T30" fmla="*/ 51 w 83"/>
                <a:gd name="T31" fmla="*/ 318 h 318"/>
                <a:gd name="T32" fmla="*/ 47 w 83"/>
                <a:gd name="T33" fmla="*/ 250 h 318"/>
                <a:gd name="T34" fmla="*/ 33 w 83"/>
                <a:gd name="T35" fmla="*/ 189 h 318"/>
                <a:gd name="T36" fmla="*/ 43 w 83"/>
                <a:gd name="T37" fmla="*/ 164 h 318"/>
                <a:gd name="T38" fmla="*/ 35 w 83"/>
                <a:gd name="T39" fmla="*/ 141 h 318"/>
                <a:gd name="T40" fmla="*/ 55 w 83"/>
                <a:gd name="T41" fmla="*/ 114 h 318"/>
                <a:gd name="T42" fmla="*/ 77 w 83"/>
                <a:gd name="T43" fmla="*/ 98 h 318"/>
                <a:gd name="T44" fmla="*/ 83 w 83"/>
                <a:gd name="T45" fmla="*/ 94 h 318"/>
                <a:gd name="T46" fmla="*/ 82 w 83"/>
                <a:gd name="T47" fmla="*/ 84 h 318"/>
                <a:gd name="T48" fmla="*/ 66 w 83"/>
                <a:gd name="T49" fmla="*/ 89 h 318"/>
                <a:gd name="T50" fmla="*/ 60 w 83"/>
                <a:gd name="T51" fmla="*/ 72 h 318"/>
                <a:gd name="T52" fmla="*/ 40 w 83"/>
                <a:gd name="T53" fmla="*/ 51 h 318"/>
                <a:gd name="T54" fmla="*/ 37 w 83"/>
                <a:gd name="T55" fmla="*/ 31 h 318"/>
                <a:gd name="T56" fmla="*/ 57 w 83"/>
                <a:gd name="T57" fmla="*/ 25 h 318"/>
                <a:gd name="T58" fmla="*/ 60 w 83"/>
                <a:gd name="T59" fmla="*/ 0 h 318"/>
                <a:gd name="T60" fmla="*/ 47 w 83"/>
                <a:gd name="T61" fmla="*/ 5 h 318"/>
                <a:gd name="T62" fmla="*/ 47 w 83"/>
                <a:gd name="T63" fmla="*/ 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83" h="318">
                  <a:moveTo>
                    <a:pt x="47" y="15"/>
                  </a:moveTo>
                  <a:lnTo>
                    <a:pt x="47" y="15"/>
                  </a:lnTo>
                  <a:lnTo>
                    <a:pt x="18" y="33"/>
                  </a:lnTo>
                  <a:lnTo>
                    <a:pt x="28" y="48"/>
                  </a:lnTo>
                  <a:lnTo>
                    <a:pt x="20" y="72"/>
                  </a:lnTo>
                  <a:lnTo>
                    <a:pt x="46" y="83"/>
                  </a:lnTo>
                  <a:lnTo>
                    <a:pt x="11" y="124"/>
                  </a:lnTo>
                  <a:lnTo>
                    <a:pt x="0" y="156"/>
                  </a:lnTo>
                  <a:lnTo>
                    <a:pt x="11" y="160"/>
                  </a:lnTo>
                  <a:lnTo>
                    <a:pt x="15" y="150"/>
                  </a:lnTo>
                  <a:lnTo>
                    <a:pt x="28" y="158"/>
                  </a:lnTo>
                  <a:lnTo>
                    <a:pt x="18" y="178"/>
                  </a:lnTo>
                  <a:lnTo>
                    <a:pt x="24" y="196"/>
                  </a:lnTo>
                  <a:lnTo>
                    <a:pt x="18" y="268"/>
                  </a:lnTo>
                  <a:lnTo>
                    <a:pt x="30" y="316"/>
                  </a:lnTo>
                  <a:lnTo>
                    <a:pt x="51" y="318"/>
                  </a:lnTo>
                  <a:lnTo>
                    <a:pt x="47" y="250"/>
                  </a:lnTo>
                  <a:lnTo>
                    <a:pt x="33" y="189"/>
                  </a:lnTo>
                  <a:lnTo>
                    <a:pt x="43" y="164"/>
                  </a:lnTo>
                  <a:lnTo>
                    <a:pt x="35" y="141"/>
                  </a:lnTo>
                  <a:lnTo>
                    <a:pt x="55" y="114"/>
                  </a:lnTo>
                  <a:lnTo>
                    <a:pt x="77" y="98"/>
                  </a:lnTo>
                  <a:lnTo>
                    <a:pt x="83" y="94"/>
                  </a:lnTo>
                  <a:lnTo>
                    <a:pt x="82" y="84"/>
                  </a:lnTo>
                  <a:lnTo>
                    <a:pt x="66" y="89"/>
                  </a:lnTo>
                  <a:lnTo>
                    <a:pt x="60" y="72"/>
                  </a:lnTo>
                  <a:lnTo>
                    <a:pt x="40" y="51"/>
                  </a:lnTo>
                  <a:lnTo>
                    <a:pt x="37" y="31"/>
                  </a:lnTo>
                  <a:lnTo>
                    <a:pt x="57" y="25"/>
                  </a:lnTo>
                  <a:lnTo>
                    <a:pt x="60" y="0"/>
                  </a:lnTo>
                  <a:lnTo>
                    <a:pt x="47" y="5"/>
                  </a:lnTo>
                  <a:lnTo>
                    <a:pt x="47" y="15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9" name="Freeform 164"/>
            <p:cNvSpPr>
              <a:spLocks/>
            </p:cNvSpPr>
            <p:nvPr/>
          </p:nvSpPr>
          <p:spPr bwMode="auto">
            <a:xfrm>
              <a:off x="1419" y="3495"/>
              <a:ext cx="994" cy="565"/>
            </a:xfrm>
            <a:custGeom>
              <a:avLst/>
              <a:gdLst>
                <a:gd name="T0" fmla="*/ 1150 w 1655"/>
                <a:gd name="T1" fmla="*/ 56 h 940"/>
                <a:gd name="T2" fmla="*/ 1096 w 1655"/>
                <a:gd name="T3" fmla="*/ 40 h 940"/>
                <a:gd name="T4" fmla="*/ 974 w 1655"/>
                <a:gd name="T5" fmla="*/ 17 h 940"/>
                <a:gd name="T6" fmla="*/ 907 w 1655"/>
                <a:gd name="T7" fmla="*/ 14 h 940"/>
                <a:gd name="T8" fmla="*/ 802 w 1655"/>
                <a:gd name="T9" fmla="*/ 9 h 940"/>
                <a:gd name="T10" fmla="*/ 745 w 1655"/>
                <a:gd name="T11" fmla="*/ 40 h 940"/>
                <a:gd name="T12" fmla="*/ 709 w 1655"/>
                <a:gd name="T13" fmla="*/ 80 h 940"/>
                <a:gd name="T14" fmla="*/ 672 w 1655"/>
                <a:gd name="T15" fmla="*/ 115 h 940"/>
                <a:gd name="T16" fmla="*/ 644 w 1655"/>
                <a:gd name="T17" fmla="*/ 131 h 940"/>
                <a:gd name="T18" fmla="*/ 561 w 1655"/>
                <a:gd name="T19" fmla="*/ 162 h 940"/>
                <a:gd name="T20" fmla="*/ 524 w 1655"/>
                <a:gd name="T21" fmla="*/ 169 h 940"/>
                <a:gd name="T22" fmla="*/ 440 w 1655"/>
                <a:gd name="T23" fmla="*/ 167 h 940"/>
                <a:gd name="T24" fmla="*/ 402 w 1655"/>
                <a:gd name="T25" fmla="*/ 198 h 940"/>
                <a:gd name="T26" fmla="*/ 350 w 1655"/>
                <a:gd name="T27" fmla="*/ 253 h 940"/>
                <a:gd name="T28" fmla="*/ 309 w 1655"/>
                <a:gd name="T29" fmla="*/ 308 h 940"/>
                <a:gd name="T30" fmla="*/ 282 w 1655"/>
                <a:gd name="T31" fmla="*/ 364 h 940"/>
                <a:gd name="T32" fmla="*/ 243 w 1655"/>
                <a:gd name="T33" fmla="*/ 372 h 940"/>
                <a:gd name="T34" fmla="*/ 174 w 1655"/>
                <a:gd name="T35" fmla="*/ 451 h 940"/>
                <a:gd name="T36" fmla="*/ 132 w 1655"/>
                <a:gd name="T37" fmla="*/ 533 h 940"/>
                <a:gd name="T38" fmla="*/ 64 w 1655"/>
                <a:gd name="T39" fmla="*/ 655 h 940"/>
                <a:gd name="T40" fmla="*/ 54 w 1655"/>
                <a:gd name="T41" fmla="*/ 722 h 940"/>
                <a:gd name="T42" fmla="*/ 24 w 1655"/>
                <a:gd name="T43" fmla="*/ 786 h 940"/>
                <a:gd name="T44" fmla="*/ 5 w 1655"/>
                <a:gd name="T45" fmla="*/ 872 h 940"/>
                <a:gd name="T46" fmla="*/ 0 w 1655"/>
                <a:gd name="T47" fmla="*/ 933 h 940"/>
                <a:gd name="T48" fmla="*/ 98 w 1655"/>
                <a:gd name="T49" fmla="*/ 837 h 940"/>
                <a:gd name="T50" fmla="*/ 110 w 1655"/>
                <a:gd name="T51" fmla="*/ 760 h 940"/>
                <a:gd name="T52" fmla="*/ 174 w 1655"/>
                <a:gd name="T53" fmla="*/ 695 h 940"/>
                <a:gd name="T54" fmla="*/ 279 w 1655"/>
                <a:gd name="T55" fmla="*/ 514 h 940"/>
                <a:gd name="T56" fmla="*/ 384 w 1655"/>
                <a:gd name="T57" fmla="*/ 443 h 940"/>
                <a:gd name="T58" fmla="*/ 437 w 1655"/>
                <a:gd name="T59" fmla="*/ 477 h 940"/>
                <a:gd name="T60" fmla="*/ 534 w 1655"/>
                <a:gd name="T61" fmla="*/ 506 h 940"/>
                <a:gd name="T62" fmla="*/ 602 w 1655"/>
                <a:gd name="T63" fmla="*/ 475 h 940"/>
                <a:gd name="T64" fmla="*/ 712 w 1655"/>
                <a:gd name="T65" fmla="*/ 383 h 940"/>
                <a:gd name="T66" fmla="*/ 756 w 1655"/>
                <a:gd name="T67" fmla="*/ 351 h 940"/>
                <a:gd name="T68" fmla="*/ 794 w 1655"/>
                <a:gd name="T69" fmla="*/ 345 h 940"/>
                <a:gd name="T70" fmla="*/ 926 w 1655"/>
                <a:gd name="T71" fmla="*/ 354 h 940"/>
                <a:gd name="T72" fmla="*/ 1074 w 1655"/>
                <a:gd name="T73" fmla="*/ 340 h 940"/>
                <a:gd name="T74" fmla="*/ 1122 w 1655"/>
                <a:gd name="T75" fmla="*/ 336 h 940"/>
                <a:gd name="T76" fmla="*/ 1274 w 1655"/>
                <a:gd name="T77" fmla="*/ 346 h 940"/>
                <a:gd name="T78" fmla="*/ 1365 w 1655"/>
                <a:gd name="T79" fmla="*/ 382 h 940"/>
                <a:gd name="T80" fmla="*/ 1430 w 1655"/>
                <a:gd name="T81" fmla="*/ 401 h 940"/>
                <a:gd name="T82" fmla="*/ 1490 w 1655"/>
                <a:gd name="T83" fmla="*/ 402 h 940"/>
                <a:gd name="T84" fmla="*/ 1501 w 1655"/>
                <a:gd name="T85" fmla="*/ 381 h 940"/>
                <a:gd name="T86" fmla="*/ 1523 w 1655"/>
                <a:gd name="T87" fmla="*/ 381 h 940"/>
                <a:gd name="T88" fmla="*/ 1577 w 1655"/>
                <a:gd name="T89" fmla="*/ 381 h 940"/>
                <a:gd name="T90" fmla="*/ 1639 w 1655"/>
                <a:gd name="T91" fmla="*/ 371 h 940"/>
                <a:gd name="T92" fmla="*/ 1639 w 1655"/>
                <a:gd name="T93" fmla="*/ 300 h 940"/>
                <a:gd name="T94" fmla="*/ 1615 w 1655"/>
                <a:gd name="T95" fmla="*/ 278 h 940"/>
                <a:gd name="T96" fmla="*/ 1593 w 1655"/>
                <a:gd name="T97" fmla="*/ 243 h 940"/>
                <a:gd name="T98" fmla="*/ 1544 w 1655"/>
                <a:gd name="T99" fmla="*/ 224 h 940"/>
                <a:gd name="T100" fmla="*/ 1490 w 1655"/>
                <a:gd name="T101" fmla="*/ 191 h 940"/>
                <a:gd name="T102" fmla="*/ 1449 w 1655"/>
                <a:gd name="T103" fmla="*/ 160 h 940"/>
                <a:gd name="T104" fmla="*/ 1295 w 1655"/>
                <a:gd name="T105" fmla="*/ 120 h 940"/>
                <a:gd name="T106" fmla="*/ 1247 w 1655"/>
                <a:gd name="T107" fmla="*/ 91 h 940"/>
                <a:gd name="T108" fmla="*/ 1177 w 1655"/>
                <a:gd name="T109" fmla="*/ 69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55" h="940">
                  <a:moveTo>
                    <a:pt x="1177" y="69"/>
                  </a:moveTo>
                  <a:lnTo>
                    <a:pt x="1177" y="69"/>
                  </a:lnTo>
                  <a:lnTo>
                    <a:pt x="1150" y="56"/>
                  </a:lnTo>
                  <a:lnTo>
                    <a:pt x="1122" y="46"/>
                  </a:lnTo>
                  <a:lnTo>
                    <a:pt x="1103" y="44"/>
                  </a:lnTo>
                  <a:lnTo>
                    <a:pt x="1096" y="40"/>
                  </a:lnTo>
                  <a:lnTo>
                    <a:pt x="1050" y="42"/>
                  </a:lnTo>
                  <a:lnTo>
                    <a:pt x="1001" y="29"/>
                  </a:lnTo>
                  <a:lnTo>
                    <a:pt x="974" y="17"/>
                  </a:lnTo>
                  <a:lnTo>
                    <a:pt x="947" y="0"/>
                  </a:lnTo>
                  <a:lnTo>
                    <a:pt x="921" y="2"/>
                  </a:lnTo>
                  <a:lnTo>
                    <a:pt x="907" y="14"/>
                  </a:lnTo>
                  <a:lnTo>
                    <a:pt x="876" y="31"/>
                  </a:lnTo>
                  <a:lnTo>
                    <a:pt x="831" y="31"/>
                  </a:lnTo>
                  <a:lnTo>
                    <a:pt x="802" y="9"/>
                  </a:lnTo>
                  <a:lnTo>
                    <a:pt x="777" y="4"/>
                  </a:lnTo>
                  <a:lnTo>
                    <a:pt x="763" y="12"/>
                  </a:lnTo>
                  <a:lnTo>
                    <a:pt x="745" y="40"/>
                  </a:lnTo>
                  <a:lnTo>
                    <a:pt x="725" y="47"/>
                  </a:lnTo>
                  <a:lnTo>
                    <a:pt x="716" y="73"/>
                  </a:lnTo>
                  <a:lnTo>
                    <a:pt x="709" y="80"/>
                  </a:lnTo>
                  <a:lnTo>
                    <a:pt x="693" y="79"/>
                  </a:lnTo>
                  <a:lnTo>
                    <a:pt x="674" y="96"/>
                  </a:lnTo>
                  <a:lnTo>
                    <a:pt x="672" y="115"/>
                  </a:lnTo>
                  <a:lnTo>
                    <a:pt x="669" y="119"/>
                  </a:lnTo>
                  <a:lnTo>
                    <a:pt x="658" y="116"/>
                  </a:lnTo>
                  <a:lnTo>
                    <a:pt x="644" y="131"/>
                  </a:lnTo>
                  <a:lnTo>
                    <a:pt x="616" y="139"/>
                  </a:lnTo>
                  <a:lnTo>
                    <a:pt x="586" y="145"/>
                  </a:lnTo>
                  <a:lnTo>
                    <a:pt x="561" y="162"/>
                  </a:lnTo>
                  <a:lnTo>
                    <a:pt x="558" y="170"/>
                  </a:lnTo>
                  <a:lnTo>
                    <a:pt x="539" y="175"/>
                  </a:lnTo>
                  <a:lnTo>
                    <a:pt x="524" y="169"/>
                  </a:lnTo>
                  <a:lnTo>
                    <a:pt x="510" y="158"/>
                  </a:lnTo>
                  <a:lnTo>
                    <a:pt x="496" y="157"/>
                  </a:lnTo>
                  <a:lnTo>
                    <a:pt x="440" y="167"/>
                  </a:lnTo>
                  <a:lnTo>
                    <a:pt x="430" y="167"/>
                  </a:lnTo>
                  <a:lnTo>
                    <a:pt x="415" y="179"/>
                  </a:lnTo>
                  <a:lnTo>
                    <a:pt x="402" y="198"/>
                  </a:lnTo>
                  <a:lnTo>
                    <a:pt x="372" y="220"/>
                  </a:lnTo>
                  <a:lnTo>
                    <a:pt x="365" y="234"/>
                  </a:lnTo>
                  <a:lnTo>
                    <a:pt x="350" y="253"/>
                  </a:lnTo>
                  <a:lnTo>
                    <a:pt x="345" y="260"/>
                  </a:lnTo>
                  <a:lnTo>
                    <a:pt x="311" y="281"/>
                  </a:lnTo>
                  <a:lnTo>
                    <a:pt x="309" y="308"/>
                  </a:lnTo>
                  <a:lnTo>
                    <a:pt x="292" y="333"/>
                  </a:lnTo>
                  <a:lnTo>
                    <a:pt x="293" y="357"/>
                  </a:lnTo>
                  <a:lnTo>
                    <a:pt x="282" y="364"/>
                  </a:lnTo>
                  <a:lnTo>
                    <a:pt x="273" y="379"/>
                  </a:lnTo>
                  <a:lnTo>
                    <a:pt x="252" y="371"/>
                  </a:lnTo>
                  <a:lnTo>
                    <a:pt x="243" y="372"/>
                  </a:lnTo>
                  <a:lnTo>
                    <a:pt x="220" y="391"/>
                  </a:lnTo>
                  <a:lnTo>
                    <a:pt x="188" y="436"/>
                  </a:lnTo>
                  <a:lnTo>
                    <a:pt x="174" y="451"/>
                  </a:lnTo>
                  <a:lnTo>
                    <a:pt x="143" y="489"/>
                  </a:lnTo>
                  <a:lnTo>
                    <a:pt x="134" y="508"/>
                  </a:lnTo>
                  <a:lnTo>
                    <a:pt x="132" y="533"/>
                  </a:lnTo>
                  <a:lnTo>
                    <a:pt x="106" y="601"/>
                  </a:lnTo>
                  <a:lnTo>
                    <a:pt x="89" y="620"/>
                  </a:lnTo>
                  <a:lnTo>
                    <a:pt x="64" y="655"/>
                  </a:lnTo>
                  <a:lnTo>
                    <a:pt x="53" y="662"/>
                  </a:lnTo>
                  <a:lnTo>
                    <a:pt x="47" y="703"/>
                  </a:lnTo>
                  <a:lnTo>
                    <a:pt x="54" y="722"/>
                  </a:lnTo>
                  <a:lnTo>
                    <a:pt x="42" y="762"/>
                  </a:lnTo>
                  <a:lnTo>
                    <a:pt x="32" y="767"/>
                  </a:lnTo>
                  <a:lnTo>
                    <a:pt x="24" y="786"/>
                  </a:lnTo>
                  <a:lnTo>
                    <a:pt x="13" y="799"/>
                  </a:lnTo>
                  <a:lnTo>
                    <a:pt x="13" y="814"/>
                  </a:lnTo>
                  <a:lnTo>
                    <a:pt x="5" y="872"/>
                  </a:lnTo>
                  <a:lnTo>
                    <a:pt x="13" y="889"/>
                  </a:lnTo>
                  <a:lnTo>
                    <a:pt x="13" y="918"/>
                  </a:lnTo>
                  <a:lnTo>
                    <a:pt x="0" y="933"/>
                  </a:lnTo>
                  <a:lnTo>
                    <a:pt x="12" y="940"/>
                  </a:lnTo>
                  <a:lnTo>
                    <a:pt x="51" y="917"/>
                  </a:lnTo>
                  <a:lnTo>
                    <a:pt x="98" y="837"/>
                  </a:lnTo>
                  <a:lnTo>
                    <a:pt x="95" y="816"/>
                  </a:lnTo>
                  <a:lnTo>
                    <a:pt x="100" y="779"/>
                  </a:lnTo>
                  <a:lnTo>
                    <a:pt x="110" y="760"/>
                  </a:lnTo>
                  <a:lnTo>
                    <a:pt x="133" y="756"/>
                  </a:lnTo>
                  <a:lnTo>
                    <a:pt x="148" y="738"/>
                  </a:lnTo>
                  <a:lnTo>
                    <a:pt x="174" y="695"/>
                  </a:lnTo>
                  <a:lnTo>
                    <a:pt x="188" y="685"/>
                  </a:lnTo>
                  <a:lnTo>
                    <a:pt x="220" y="631"/>
                  </a:lnTo>
                  <a:lnTo>
                    <a:pt x="279" y="514"/>
                  </a:lnTo>
                  <a:lnTo>
                    <a:pt x="277" y="503"/>
                  </a:lnTo>
                  <a:lnTo>
                    <a:pt x="335" y="453"/>
                  </a:lnTo>
                  <a:lnTo>
                    <a:pt x="384" y="443"/>
                  </a:lnTo>
                  <a:lnTo>
                    <a:pt x="419" y="442"/>
                  </a:lnTo>
                  <a:lnTo>
                    <a:pt x="435" y="452"/>
                  </a:lnTo>
                  <a:lnTo>
                    <a:pt x="437" y="477"/>
                  </a:lnTo>
                  <a:lnTo>
                    <a:pt x="455" y="510"/>
                  </a:lnTo>
                  <a:lnTo>
                    <a:pt x="514" y="534"/>
                  </a:lnTo>
                  <a:lnTo>
                    <a:pt x="534" y="506"/>
                  </a:lnTo>
                  <a:lnTo>
                    <a:pt x="545" y="503"/>
                  </a:lnTo>
                  <a:lnTo>
                    <a:pt x="565" y="475"/>
                  </a:lnTo>
                  <a:lnTo>
                    <a:pt x="602" y="475"/>
                  </a:lnTo>
                  <a:lnTo>
                    <a:pt x="701" y="429"/>
                  </a:lnTo>
                  <a:lnTo>
                    <a:pt x="712" y="410"/>
                  </a:lnTo>
                  <a:lnTo>
                    <a:pt x="712" y="383"/>
                  </a:lnTo>
                  <a:lnTo>
                    <a:pt x="716" y="375"/>
                  </a:lnTo>
                  <a:lnTo>
                    <a:pt x="732" y="360"/>
                  </a:lnTo>
                  <a:lnTo>
                    <a:pt x="756" y="351"/>
                  </a:lnTo>
                  <a:lnTo>
                    <a:pt x="767" y="345"/>
                  </a:lnTo>
                  <a:lnTo>
                    <a:pt x="780" y="341"/>
                  </a:lnTo>
                  <a:lnTo>
                    <a:pt x="794" y="345"/>
                  </a:lnTo>
                  <a:lnTo>
                    <a:pt x="828" y="367"/>
                  </a:lnTo>
                  <a:lnTo>
                    <a:pt x="844" y="373"/>
                  </a:lnTo>
                  <a:lnTo>
                    <a:pt x="926" y="354"/>
                  </a:lnTo>
                  <a:lnTo>
                    <a:pt x="1000" y="346"/>
                  </a:lnTo>
                  <a:lnTo>
                    <a:pt x="1037" y="338"/>
                  </a:lnTo>
                  <a:lnTo>
                    <a:pt x="1074" y="340"/>
                  </a:lnTo>
                  <a:lnTo>
                    <a:pt x="1093" y="343"/>
                  </a:lnTo>
                  <a:lnTo>
                    <a:pt x="1108" y="342"/>
                  </a:lnTo>
                  <a:lnTo>
                    <a:pt x="1122" y="336"/>
                  </a:lnTo>
                  <a:lnTo>
                    <a:pt x="1223" y="335"/>
                  </a:lnTo>
                  <a:lnTo>
                    <a:pt x="1245" y="345"/>
                  </a:lnTo>
                  <a:lnTo>
                    <a:pt x="1274" y="346"/>
                  </a:lnTo>
                  <a:lnTo>
                    <a:pt x="1292" y="352"/>
                  </a:lnTo>
                  <a:lnTo>
                    <a:pt x="1296" y="357"/>
                  </a:lnTo>
                  <a:lnTo>
                    <a:pt x="1365" y="382"/>
                  </a:lnTo>
                  <a:lnTo>
                    <a:pt x="1381" y="378"/>
                  </a:lnTo>
                  <a:lnTo>
                    <a:pt x="1391" y="379"/>
                  </a:lnTo>
                  <a:lnTo>
                    <a:pt x="1430" y="401"/>
                  </a:lnTo>
                  <a:lnTo>
                    <a:pt x="1445" y="404"/>
                  </a:lnTo>
                  <a:lnTo>
                    <a:pt x="1479" y="398"/>
                  </a:lnTo>
                  <a:lnTo>
                    <a:pt x="1490" y="402"/>
                  </a:lnTo>
                  <a:lnTo>
                    <a:pt x="1499" y="407"/>
                  </a:lnTo>
                  <a:lnTo>
                    <a:pt x="1505" y="399"/>
                  </a:lnTo>
                  <a:lnTo>
                    <a:pt x="1501" y="381"/>
                  </a:lnTo>
                  <a:lnTo>
                    <a:pt x="1503" y="378"/>
                  </a:lnTo>
                  <a:lnTo>
                    <a:pt x="1507" y="377"/>
                  </a:lnTo>
                  <a:lnTo>
                    <a:pt x="1523" y="381"/>
                  </a:lnTo>
                  <a:lnTo>
                    <a:pt x="1542" y="378"/>
                  </a:lnTo>
                  <a:lnTo>
                    <a:pt x="1564" y="377"/>
                  </a:lnTo>
                  <a:lnTo>
                    <a:pt x="1577" y="381"/>
                  </a:lnTo>
                  <a:lnTo>
                    <a:pt x="1591" y="376"/>
                  </a:lnTo>
                  <a:lnTo>
                    <a:pt x="1629" y="378"/>
                  </a:lnTo>
                  <a:lnTo>
                    <a:pt x="1639" y="371"/>
                  </a:lnTo>
                  <a:lnTo>
                    <a:pt x="1643" y="357"/>
                  </a:lnTo>
                  <a:lnTo>
                    <a:pt x="1655" y="338"/>
                  </a:lnTo>
                  <a:lnTo>
                    <a:pt x="1639" y="300"/>
                  </a:lnTo>
                  <a:lnTo>
                    <a:pt x="1635" y="285"/>
                  </a:lnTo>
                  <a:lnTo>
                    <a:pt x="1626" y="276"/>
                  </a:lnTo>
                  <a:lnTo>
                    <a:pt x="1615" y="278"/>
                  </a:lnTo>
                  <a:lnTo>
                    <a:pt x="1608" y="272"/>
                  </a:lnTo>
                  <a:lnTo>
                    <a:pt x="1607" y="258"/>
                  </a:lnTo>
                  <a:lnTo>
                    <a:pt x="1593" y="243"/>
                  </a:lnTo>
                  <a:lnTo>
                    <a:pt x="1576" y="246"/>
                  </a:lnTo>
                  <a:lnTo>
                    <a:pt x="1546" y="236"/>
                  </a:lnTo>
                  <a:lnTo>
                    <a:pt x="1544" y="224"/>
                  </a:lnTo>
                  <a:lnTo>
                    <a:pt x="1515" y="219"/>
                  </a:lnTo>
                  <a:lnTo>
                    <a:pt x="1503" y="212"/>
                  </a:lnTo>
                  <a:lnTo>
                    <a:pt x="1490" y="191"/>
                  </a:lnTo>
                  <a:lnTo>
                    <a:pt x="1464" y="186"/>
                  </a:lnTo>
                  <a:lnTo>
                    <a:pt x="1455" y="179"/>
                  </a:lnTo>
                  <a:lnTo>
                    <a:pt x="1449" y="160"/>
                  </a:lnTo>
                  <a:lnTo>
                    <a:pt x="1353" y="140"/>
                  </a:lnTo>
                  <a:lnTo>
                    <a:pt x="1333" y="138"/>
                  </a:lnTo>
                  <a:lnTo>
                    <a:pt x="1295" y="120"/>
                  </a:lnTo>
                  <a:lnTo>
                    <a:pt x="1278" y="100"/>
                  </a:lnTo>
                  <a:lnTo>
                    <a:pt x="1261" y="91"/>
                  </a:lnTo>
                  <a:lnTo>
                    <a:pt x="1247" y="91"/>
                  </a:lnTo>
                  <a:lnTo>
                    <a:pt x="1235" y="100"/>
                  </a:lnTo>
                  <a:lnTo>
                    <a:pt x="1215" y="100"/>
                  </a:lnTo>
                  <a:lnTo>
                    <a:pt x="1177" y="69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0" name="Freeform 165"/>
            <p:cNvSpPr>
              <a:spLocks/>
            </p:cNvSpPr>
            <p:nvPr/>
          </p:nvSpPr>
          <p:spPr bwMode="auto">
            <a:xfrm>
              <a:off x="2376" y="4259"/>
              <a:ext cx="37" cy="67"/>
            </a:xfrm>
            <a:custGeom>
              <a:avLst/>
              <a:gdLst>
                <a:gd name="T0" fmla="*/ 5 w 62"/>
                <a:gd name="T1" fmla="*/ 15 h 111"/>
                <a:gd name="T2" fmla="*/ 5 w 62"/>
                <a:gd name="T3" fmla="*/ 15 h 111"/>
                <a:gd name="T4" fmla="*/ 1 w 62"/>
                <a:gd name="T5" fmla="*/ 20 h 111"/>
                <a:gd name="T6" fmla="*/ 0 w 62"/>
                <a:gd name="T7" fmla="*/ 53 h 111"/>
                <a:gd name="T8" fmla="*/ 22 w 62"/>
                <a:gd name="T9" fmla="*/ 67 h 111"/>
                <a:gd name="T10" fmla="*/ 17 w 62"/>
                <a:gd name="T11" fmla="*/ 109 h 111"/>
                <a:gd name="T12" fmla="*/ 35 w 62"/>
                <a:gd name="T13" fmla="*/ 104 h 111"/>
                <a:gd name="T14" fmla="*/ 42 w 62"/>
                <a:gd name="T15" fmla="*/ 111 h 111"/>
                <a:gd name="T16" fmla="*/ 62 w 62"/>
                <a:gd name="T17" fmla="*/ 98 h 111"/>
                <a:gd name="T18" fmla="*/ 35 w 62"/>
                <a:gd name="T19" fmla="*/ 81 h 111"/>
                <a:gd name="T20" fmla="*/ 37 w 62"/>
                <a:gd name="T21" fmla="*/ 67 h 111"/>
                <a:gd name="T22" fmla="*/ 23 w 62"/>
                <a:gd name="T23" fmla="*/ 27 h 111"/>
                <a:gd name="T24" fmla="*/ 13 w 62"/>
                <a:gd name="T25" fmla="*/ 15 h 111"/>
                <a:gd name="T26" fmla="*/ 8 w 62"/>
                <a:gd name="T27" fmla="*/ 0 h 111"/>
                <a:gd name="T28" fmla="*/ 5 w 62"/>
                <a:gd name="T29" fmla="*/ 15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2" h="111">
                  <a:moveTo>
                    <a:pt x="5" y="15"/>
                  </a:moveTo>
                  <a:lnTo>
                    <a:pt x="5" y="15"/>
                  </a:lnTo>
                  <a:lnTo>
                    <a:pt x="1" y="20"/>
                  </a:lnTo>
                  <a:lnTo>
                    <a:pt x="0" y="53"/>
                  </a:lnTo>
                  <a:lnTo>
                    <a:pt x="22" y="67"/>
                  </a:lnTo>
                  <a:lnTo>
                    <a:pt x="17" y="109"/>
                  </a:lnTo>
                  <a:lnTo>
                    <a:pt x="35" y="104"/>
                  </a:lnTo>
                  <a:lnTo>
                    <a:pt x="42" y="111"/>
                  </a:lnTo>
                  <a:lnTo>
                    <a:pt x="62" y="98"/>
                  </a:lnTo>
                  <a:lnTo>
                    <a:pt x="35" y="81"/>
                  </a:lnTo>
                  <a:lnTo>
                    <a:pt x="37" y="67"/>
                  </a:lnTo>
                  <a:lnTo>
                    <a:pt x="23" y="27"/>
                  </a:lnTo>
                  <a:lnTo>
                    <a:pt x="13" y="15"/>
                  </a:lnTo>
                  <a:lnTo>
                    <a:pt x="8" y="0"/>
                  </a:lnTo>
                  <a:lnTo>
                    <a:pt x="5" y="15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1" name="Freeform 166"/>
            <p:cNvSpPr>
              <a:spLocks/>
            </p:cNvSpPr>
            <p:nvPr/>
          </p:nvSpPr>
          <p:spPr bwMode="auto">
            <a:xfrm>
              <a:off x="1549" y="3218"/>
              <a:ext cx="112" cy="101"/>
            </a:xfrm>
            <a:custGeom>
              <a:avLst/>
              <a:gdLst>
                <a:gd name="T0" fmla="*/ 187 w 187"/>
                <a:gd name="T1" fmla="*/ 7 h 168"/>
                <a:gd name="T2" fmla="*/ 187 w 187"/>
                <a:gd name="T3" fmla="*/ 7 h 168"/>
                <a:gd name="T4" fmla="*/ 184 w 187"/>
                <a:gd name="T5" fmla="*/ 1 h 168"/>
                <a:gd name="T6" fmla="*/ 177 w 187"/>
                <a:gd name="T7" fmla="*/ 0 h 168"/>
                <a:gd name="T8" fmla="*/ 166 w 187"/>
                <a:gd name="T9" fmla="*/ 15 h 168"/>
                <a:gd name="T10" fmla="*/ 30 w 187"/>
                <a:gd name="T11" fmla="*/ 118 h 168"/>
                <a:gd name="T12" fmla="*/ 0 w 187"/>
                <a:gd name="T13" fmla="*/ 154 h 168"/>
                <a:gd name="T14" fmla="*/ 0 w 187"/>
                <a:gd name="T15" fmla="*/ 163 h 168"/>
                <a:gd name="T16" fmla="*/ 5 w 187"/>
                <a:gd name="T17" fmla="*/ 168 h 168"/>
                <a:gd name="T18" fmla="*/ 27 w 187"/>
                <a:gd name="T19" fmla="*/ 158 h 168"/>
                <a:gd name="T20" fmla="*/ 60 w 187"/>
                <a:gd name="T21" fmla="*/ 131 h 168"/>
                <a:gd name="T22" fmla="*/ 75 w 187"/>
                <a:gd name="T23" fmla="*/ 127 h 168"/>
                <a:gd name="T24" fmla="*/ 151 w 187"/>
                <a:gd name="T25" fmla="*/ 60 h 168"/>
                <a:gd name="T26" fmla="*/ 170 w 187"/>
                <a:gd name="T27" fmla="*/ 48 h 168"/>
                <a:gd name="T28" fmla="*/ 174 w 187"/>
                <a:gd name="T29" fmla="*/ 41 h 168"/>
                <a:gd name="T30" fmla="*/ 173 w 187"/>
                <a:gd name="T31" fmla="*/ 27 h 168"/>
                <a:gd name="T32" fmla="*/ 187 w 187"/>
                <a:gd name="T33" fmla="*/ 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7" h="168">
                  <a:moveTo>
                    <a:pt x="187" y="7"/>
                  </a:moveTo>
                  <a:lnTo>
                    <a:pt x="187" y="7"/>
                  </a:lnTo>
                  <a:lnTo>
                    <a:pt x="184" y="1"/>
                  </a:lnTo>
                  <a:lnTo>
                    <a:pt x="177" y="0"/>
                  </a:lnTo>
                  <a:lnTo>
                    <a:pt x="166" y="15"/>
                  </a:lnTo>
                  <a:lnTo>
                    <a:pt x="30" y="118"/>
                  </a:lnTo>
                  <a:lnTo>
                    <a:pt x="0" y="154"/>
                  </a:lnTo>
                  <a:lnTo>
                    <a:pt x="0" y="163"/>
                  </a:lnTo>
                  <a:lnTo>
                    <a:pt x="5" y="168"/>
                  </a:lnTo>
                  <a:lnTo>
                    <a:pt x="27" y="158"/>
                  </a:lnTo>
                  <a:lnTo>
                    <a:pt x="60" y="131"/>
                  </a:lnTo>
                  <a:lnTo>
                    <a:pt x="75" y="127"/>
                  </a:lnTo>
                  <a:lnTo>
                    <a:pt x="151" y="60"/>
                  </a:lnTo>
                  <a:lnTo>
                    <a:pt x="170" y="48"/>
                  </a:lnTo>
                  <a:lnTo>
                    <a:pt x="174" y="41"/>
                  </a:lnTo>
                  <a:lnTo>
                    <a:pt x="173" y="27"/>
                  </a:lnTo>
                  <a:lnTo>
                    <a:pt x="187" y="7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2" name="Freeform 167"/>
            <p:cNvSpPr>
              <a:spLocks/>
            </p:cNvSpPr>
            <p:nvPr/>
          </p:nvSpPr>
          <p:spPr bwMode="auto">
            <a:xfrm>
              <a:off x="4091" y="3391"/>
              <a:ext cx="98" cy="32"/>
            </a:xfrm>
            <a:custGeom>
              <a:avLst/>
              <a:gdLst>
                <a:gd name="T0" fmla="*/ 37 w 163"/>
                <a:gd name="T1" fmla="*/ 52 h 52"/>
                <a:gd name="T2" fmla="*/ 37 w 163"/>
                <a:gd name="T3" fmla="*/ 52 h 52"/>
                <a:gd name="T4" fmla="*/ 112 w 163"/>
                <a:gd name="T5" fmla="*/ 18 h 52"/>
                <a:gd name="T6" fmla="*/ 143 w 163"/>
                <a:gd name="T7" fmla="*/ 20 h 52"/>
                <a:gd name="T8" fmla="*/ 163 w 163"/>
                <a:gd name="T9" fmla="*/ 10 h 52"/>
                <a:gd name="T10" fmla="*/ 163 w 163"/>
                <a:gd name="T11" fmla="*/ 4 h 52"/>
                <a:gd name="T12" fmla="*/ 143 w 163"/>
                <a:gd name="T13" fmla="*/ 5 h 52"/>
                <a:gd name="T14" fmla="*/ 121 w 163"/>
                <a:gd name="T15" fmla="*/ 0 h 52"/>
                <a:gd name="T16" fmla="*/ 38 w 163"/>
                <a:gd name="T17" fmla="*/ 34 h 52"/>
                <a:gd name="T18" fmla="*/ 3 w 163"/>
                <a:gd name="T19" fmla="*/ 20 h 52"/>
                <a:gd name="T20" fmla="*/ 0 w 163"/>
                <a:gd name="T21" fmla="*/ 29 h 52"/>
                <a:gd name="T22" fmla="*/ 37 w 163"/>
                <a:gd name="T23" fmla="*/ 5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3" h="52">
                  <a:moveTo>
                    <a:pt x="37" y="52"/>
                  </a:moveTo>
                  <a:lnTo>
                    <a:pt x="37" y="52"/>
                  </a:lnTo>
                  <a:lnTo>
                    <a:pt x="112" y="18"/>
                  </a:lnTo>
                  <a:lnTo>
                    <a:pt x="143" y="20"/>
                  </a:lnTo>
                  <a:lnTo>
                    <a:pt x="163" y="10"/>
                  </a:lnTo>
                  <a:lnTo>
                    <a:pt x="163" y="4"/>
                  </a:lnTo>
                  <a:lnTo>
                    <a:pt x="143" y="5"/>
                  </a:lnTo>
                  <a:lnTo>
                    <a:pt x="121" y="0"/>
                  </a:lnTo>
                  <a:lnTo>
                    <a:pt x="38" y="34"/>
                  </a:lnTo>
                  <a:lnTo>
                    <a:pt x="3" y="20"/>
                  </a:lnTo>
                  <a:lnTo>
                    <a:pt x="0" y="29"/>
                  </a:lnTo>
                  <a:lnTo>
                    <a:pt x="37" y="52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3" name="Freeform 168"/>
            <p:cNvSpPr>
              <a:spLocks/>
            </p:cNvSpPr>
            <p:nvPr/>
          </p:nvSpPr>
          <p:spPr bwMode="auto">
            <a:xfrm>
              <a:off x="2990" y="4298"/>
              <a:ext cx="30" cy="90"/>
            </a:xfrm>
            <a:custGeom>
              <a:avLst/>
              <a:gdLst>
                <a:gd name="T0" fmla="*/ 8 w 49"/>
                <a:gd name="T1" fmla="*/ 81 h 150"/>
                <a:gd name="T2" fmla="*/ 8 w 49"/>
                <a:gd name="T3" fmla="*/ 81 h 150"/>
                <a:gd name="T4" fmla="*/ 22 w 49"/>
                <a:gd name="T5" fmla="*/ 104 h 150"/>
                <a:gd name="T6" fmla="*/ 31 w 49"/>
                <a:gd name="T7" fmla="*/ 150 h 150"/>
                <a:gd name="T8" fmla="*/ 49 w 49"/>
                <a:gd name="T9" fmla="*/ 144 h 150"/>
                <a:gd name="T10" fmla="*/ 23 w 49"/>
                <a:gd name="T11" fmla="*/ 48 h 150"/>
                <a:gd name="T12" fmla="*/ 41 w 49"/>
                <a:gd name="T13" fmla="*/ 5 h 150"/>
                <a:gd name="T14" fmla="*/ 22 w 49"/>
                <a:gd name="T15" fmla="*/ 0 h 150"/>
                <a:gd name="T16" fmla="*/ 0 w 49"/>
                <a:gd name="T17" fmla="*/ 49 h 150"/>
                <a:gd name="T18" fmla="*/ 8 w 49"/>
                <a:gd name="T19" fmla="*/ 81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9" h="150">
                  <a:moveTo>
                    <a:pt x="8" y="81"/>
                  </a:moveTo>
                  <a:lnTo>
                    <a:pt x="8" y="81"/>
                  </a:lnTo>
                  <a:lnTo>
                    <a:pt x="22" y="104"/>
                  </a:lnTo>
                  <a:lnTo>
                    <a:pt x="31" y="150"/>
                  </a:lnTo>
                  <a:lnTo>
                    <a:pt x="49" y="144"/>
                  </a:lnTo>
                  <a:lnTo>
                    <a:pt x="23" y="48"/>
                  </a:lnTo>
                  <a:lnTo>
                    <a:pt x="41" y="5"/>
                  </a:lnTo>
                  <a:lnTo>
                    <a:pt x="22" y="0"/>
                  </a:lnTo>
                  <a:lnTo>
                    <a:pt x="0" y="49"/>
                  </a:lnTo>
                  <a:lnTo>
                    <a:pt x="8" y="81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4" name="Freeform 169"/>
            <p:cNvSpPr>
              <a:spLocks/>
            </p:cNvSpPr>
            <p:nvPr/>
          </p:nvSpPr>
          <p:spPr bwMode="auto">
            <a:xfrm>
              <a:off x="2936" y="4449"/>
              <a:ext cx="16" cy="69"/>
            </a:xfrm>
            <a:custGeom>
              <a:avLst/>
              <a:gdLst>
                <a:gd name="T0" fmla="*/ 8 w 26"/>
                <a:gd name="T1" fmla="*/ 71 h 115"/>
                <a:gd name="T2" fmla="*/ 8 w 26"/>
                <a:gd name="T3" fmla="*/ 71 h 115"/>
                <a:gd name="T4" fmla="*/ 15 w 26"/>
                <a:gd name="T5" fmla="*/ 90 h 115"/>
                <a:gd name="T6" fmla="*/ 18 w 26"/>
                <a:gd name="T7" fmla="*/ 115 h 115"/>
                <a:gd name="T8" fmla="*/ 26 w 26"/>
                <a:gd name="T9" fmla="*/ 82 h 115"/>
                <a:gd name="T10" fmla="*/ 18 w 26"/>
                <a:gd name="T11" fmla="*/ 13 h 115"/>
                <a:gd name="T12" fmla="*/ 9 w 26"/>
                <a:gd name="T13" fmla="*/ 0 h 115"/>
                <a:gd name="T14" fmla="*/ 0 w 26"/>
                <a:gd name="T15" fmla="*/ 3 h 115"/>
                <a:gd name="T16" fmla="*/ 7 w 26"/>
                <a:gd name="T17" fmla="*/ 15 h 115"/>
                <a:gd name="T18" fmla="*/ 8 w 26"/>
                <a:gd name="T19" fmla="*/ 71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115">
                  <a:moveTo>
                    <a:pt x="8" y="71"/>
                  </a:moveTo>
                  <a:lnTo>
                    <a:pt x="8" y="71"/>
                  </a:lnTo>
                  <a:lnTo>
                    <a:pt x="15" y="90"/>
                  </a:lnTo>
                  <a:lnTo>
                    <a:pt x="18" y="115"/>
                  </a:lnTo>
                  <a:lnTo>
                    <a:pt x="26" y="82"/>
                  </a:lnTo>
                  <a:lnTo>
                    <a:pt x="18" y="13"/>
                  </a:lnTo>
                  <a:lnTo>
                    <a:pt x="9" y="0"/>
                  </a:lnTo>
                  <a:lnTo>
                    <a:pt x="0" y="3"/>
                  </a:lnTo>
                  <a:lnTo>
                    <a:pt x="7" y="15"/>
                  </a:lnTo>
                  <a:lnTo>
                    <a:pt x="8" y="71"/>
                  </a:lnTo>
                  <a:close/>
                </a:path>
              </a:pathLst>
            </a:custGeom>
            <a:solidFill>
              <a:srgbClr val="BFBFB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75" name="Gruppieren 174"/>
          <p:cNvGrpSpPr/>
          <p:nvPr/>
        </p:nvGrpSpPr>
        <p:grpSpPr>
          <a:xfrm>
            <a:off x="11502180" y="6201593"/>
            <a:ext cx="97200" cy="309746"/>
            <a:chOff x="11502180" y="6201593"/>
            <a:chExt cx="97200" cy="309746"/>
          </a:xfrm>
        </p:grpSpPr>
        <p:sp>
          <p:nvSpPr>
            <p:cNvPr id="176" name="Ellipse 175"/>
            <p:cNvSpPr>
              <a:spLocks noChangeAspect="1"/>
            </p:cNvSpPr>
            <p:nvPr/>
          </p:nvSpPr>
          <p:spPr>
            <a:xfrm>
              <a:off x="11502180" y="6414139"/>
              <a:ext cx="97200" cy="9720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77" name="Ellipse 176"/>
            <p:cNvSpPr>
              <a:spLocks noChangeAspect="1"/>
            </p:cNvSpPr>
            <p:nvPr/>
          </p:nvSpPr>
          <p:spPr>
            <a:xfrm>
              <a:off x="11502180" y="6201593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8280300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Zurigo</a:t>
            </a:r>
          </a:p>
          <a:p>
            <a:r>
              <a:rPr lang="it-IT" noProof="0" dirty="0">
                <a:solidFill>
                  <a:schemeClr val="bg1"/>
                </a:solidFill>
              </a:rPr>
              <a:t>1 580 000 abitanti</a:t>
            </a:r>
          </a:p>
          <a:p>
            <a:r>
              <a:rPr lang="it-IT" noProof="0" dirty="0"/>
              <a:t>2 seggi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12</a:t>
            </a:fld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it-IT" noProof="0" dirty="0"/>
              <a:t>Uri</a:t>
            </a:r>
          </a:p>
          <a:p>
            <a:r>
              <a:rPr lang="it-IT" noProof="0" dirty="0">
                <a:solidFill>
                  <a:schemeClr val="bg1"/>
                </a:solidFill>
              </a:rPr>
              <a:t>37 000 abitanti</a:t>
            </a:r>
          </a:p>
          <a:p>
            <a:r>
              <a:rPr lang="it-IT" noProof="0" dirty="0"/>
              <a:t>2 seggi</a:t>
            </a:r>
          </a:p>
        </p:txBody>
      </p:sp>
      <p:grpSp>
        <p:nvGrpSpPr>
          <p:cNvPr id="361" name="Gruppieren 360"/>
          <p:cNvGrpSpPr/>
          <p:nvPr/>
        </p:nvGrpSpPr>
        <p:grpSpPr>
          <a:xfrm flipV="1">
            <a:off x="11502180" y="6201593"/>
            <a:ext cx="97200" cy="309746"/>
            <a:chOff x="11502180" y="6201593"/>
            <a:chExt cx="97200" cy="309746"/>
          </a:xfrm>
        </p:grpSpPr>
        <p:sp>
          <p:nvSpPr>
            <p:cNvPr id="362" name="Ellipse 361"/>
            <p:cNvSpPr>
              <a:spLocks noChangeAspect="1"/>
            </p:cNvSpPr>
            <p:nvPr/>
          </p:nvSpPr>
          <p:spPr>
            <a:xfrm>
              <a:off x="11502180" y="6414139"/>
              <a:ext cx="97200" cy="9720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63" name="Ellipse 362"/>
            <p:cNvSpPr>
              <a:spLocks noChangeAspect="1"/>
            </p:cNvSpPr>
            <p:nvPr/>
          </p:nvSpPr>
          <p:spPr>
            <a:xfrm>
              <a:off x="11502180" y="6201593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9CD043D5-6974-7CB1-F474-5DF6C532C891}"/>
              </a:ext>
            </a:extLst>
          </p:cNvPr>
          <p:cNvGrpSpPr/>
          <p:nvPr/>
        </p:nvGrpSpPr>
        <p:grpSpPr>
          <a:xfrm>
            <a:off x="911424" y="3028280"/>
            <a:ext cx="10336213" cy="2924175"/>
            <a:chOff x="911424" y="3028280"/>
            <a:chExt cx="10336213" cy="2924175"/>
          </a:xfrm>
        </p:grpSpPr>
        <p:sp>
          <p:nvSpPr>
            <p:cNvPr id="9" name="Freeform 287">
              <a:extLst>
                <a:ext uri="{FF2B5EF4-FFF2-40B4-BE49-F238E27FC236}">
                  <a16:creationId xmlns:a16="http://schemas.microsoft.com/office/drawing/2014/main" id="{9B1201CA-1356-FAFA-976A-847BEC0ED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049" y="3767385"/>
              <a:ext cx="295275" cy="285750"/>
            </a:xfrm>
            <a:custGeom>
              <a:avLst/>
              <a:gdLst>
                <a:gd name="T0" fmla="*/ 309 w 309"/>
                <a:gd name="T1" fmla="*/ 115 h 298"/>
                <a:gd name="T2" fmla="*/ 309 w 309"/>
                <a:gd name="T3" fmla="*/ 115 h 298"/>
                <a:gd name="T4" fmla="*/ 302 w 309"/>
                <a:gd name="T5" fmla="*/ 112 h 298"/>
                <a:gd name="T6" fmla="*/ 101 w 309"/>
                <a:gd name="T7" fmla="*/ 0 h 298"/>
                <a:gd name="T8" fmla="*/ 0 w 309"/>
                <a:gd name="T9" fmla="*/ 203 h 298"/>
                <a:gd name="T10" fmla="*/ 219 w 309"/>
                <a:gd name="T11" fmla="*/ 298 h 298"/>
                <a:gd name="T12" fmla="*/ 309 w 309"/>
                <a:gd name="T13" fmla="*/ 11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298">
                  <a:moveTo>
                    <a:pt x="309" y="115"/>
                  </a:moveTo>
                  <a:lnTo>
                    <a:pt x="309" y="115"/>
                  </a:lnTo>
                  <a:lnTo>
                    <a:pt x="302" y="112"/>
                  </a:lnTo>
                  <a:lnTo>
                    <a:pt x="101" y="0"/>
                  </a:lnTo>
                  <a:cubicBezTo>
                    <a:pt x="64" y="66"/>
                    <a:pt x="30" y="134"/>
                    <a:pt x="0" y="203"/>
                  </a:cubicBezTo>
                  <a:lnTo>
                    <a:pt x="219" y="298"/>
                  </a:lnTo>
                  <a:cubicBezTo>
                    <a:pt x="246" y="236"/>
                    <a:pt x="276" y="175"/>
                    <a:pt x="309" y="11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" name="Freeform 285">
              <a:extLst>
                <a:ext uri="{FF2B5EF4-FFF2-40B4-BE49-F238E27FC236}">
                  <a16:creationId xmlns:a16="http://schemas.microsoft.com/office/drawing/2014/main" id="{9FCD72AE-B4DF-5501-BE75-75DE26419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262" y="3961060"/>
              <a:ext cx="287338" cy="279400"/>
            </a:xfrm>
            <a:custGeom>
              <a:avLst/>
              <a:gdLst>
                <a:gd name="T0" fmla="*/ 301 w 301"/>
                <a:gd name="T1" fmla="*/ 95 h 292"/>
                <a:gd name="T2" fmla="*/ 301 w 301"/>
                <a:gd name="T3" fmla="*/ 95 h 292"/>
                <a:gd name="T4" fmla="*/ 82 w 301"/>
                <a:gd name="T5" fmla="*/ 0 h 292"/>
                <a:gd name="T6" fmla="*/ 0 w 301"/>
                <a:gd name="T7" fmla="*/ 220 h 292"/>
                <a:gd name="T8" fmla="*/ 227 w 301"/>
                <a:gd name="T9" fmla="*/ 292 h 292"/>
                <a:gd name="T10" fmla="*/ 301 w 301"/>
                <a:gd name="T11" fmla="*/ 9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292">
                  <a:moveTo>
                    <a:pt x="301" y="95"/>
                  </a:moveTo>
                  <a:lnTo>
                    <a:pt x="301" y="95"/>
                  </a:lnTo>
                  <a:lnTo>
                    <a:pt x="82" y="0"/>
                  </a:lnTo>
                  <a:cubicBezTo>
                    <a:pt x="51" y="72"/>
                    <a:pt x="23" y="145"/>
                    <a:pt x="0" y="220"/>
                  </a:cubicBezTo>
                  <a:lnTo>
                    <a:pt x="227" y="292"/>
                  </a:lnTo>
                  <a:cubicBezTo>
                    <a:pt x="248" y="225"/>
                    <a:pt x="273" y="159"/>
                    <a:pt x="301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" name="Freeform 283">
              <a:extLst>
                <a:ext uri="{FF2B5EF4-FFF2-40B4-BE49-F238E27FC236}">
                  <a16:creationId xmlns:a16="http://schemas.microsoft.com/office/drawing/2014/main" id="{B9C4D86D-58F9-2BA5-B151-D0D3027DF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1112" y="4172198"/>
              <a:ext cx="273050" cy="263525"/>
            </a:xfrm>
            <a:custGeom>
              <a:avLst/>
              <a:gdLst>
                <a:gd name="T0" fmla="*/ 287 w 287"/>
                <a:gd name="T1" fmla="*/ 72 h 275"/>
                <a:gd name="T2" fmla="*/ 287 w 287"/>
                <a:gd name="T3" fmla="*/ 72 h 275"/>
                <a:gd name="T4" fmla="*/ 60 w 287"/>
                <a:gd name="T5" fmla="*/ 0 h 275"/>
                <a:gd name="T6" fmla="*/ 0 w 287"/>
                <a:gd name="T7" fmla="*/ 227 h 275"/>
                <a:gd name="T8" fmla="*/ 234 w 287"/>
                <a:gd name="T9" fmla="*/ 275 h 275"/>
                <a:gd name="T10" fmla="*/ 287 w 287"/>
                <a:gd name="T11" fmla="*/ 7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75">
                  <a:moveTo>
                    <a:pt x="287" y="72"/>
                  </a:moveTo>
                  <a:lnTo>
                    <a:pt x="287" y="72"/>
                  </a:lnTo>
                  <a:lnTo>
                    <a:pt x="60" y="0"/>
                  </a:lnTo>
                  <a:cubicBezTo>
                    <a:pt x="36" y="74"/>
                    <a:pt x="16" y="149"/>
                    <a:pt x="0" y="227"/>
                  </a:cubicBezTo>
                  <a:lnTo>
                    <a:pt x="234" y="275"/>
                  </a:lnTo>
                  <a:cubicBezTo>
                    <a:pt x="248" y="206"/>
                    <a:pt x="266" y="138"/>
                    <a:pt x="287" y="7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" name="Freeform 24">
              <a:extLst>
                <a:ext uri="{FF2B5EF4-FFF2-40B4-BE49-F238E27FC236}">
                  <a16:creationId xmlns:a16="http://schemas.microsoft.com/office/drawing/2014/main" id="{4339EAA4-AC4A-729D-6F8D-26822C4AD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0812" y="5258048"/>
              <a:ext cx="236538" cy="265113"/>
            </a:xfrm>
            <a:custGeom>
              <a:avLst/>
              <a:gdLst>
                <a:gd name="T0" fmla="*/ 88 w 249"/>
                <a:gd name="T1" fmla="*/ 0 h 276"/>
                <a:gd name="T2" fmla="*/ 88 w 249"/>
                <a:gd name="T3" fmla="*/ 0 h 276"/>
                <a:gd name="T4" fmla="*/ 0 w 249"/>
                <a:gd name="T5" fmla="*/ 212 h 276"/>
                <a:gd name="T6" fmla="*/ 190 w 249"/>
                <a:gd name="T7" fmla="*/ 276 h 276"/>
                <a:gd name="T8" fmla="*/ 249 w 249"/>
                <a:gd name="T9" fmla="*/ 54 h 276"/>
                <a:gd name="T10" fmla="*/ 88 w 249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76">
                  <a:moveTo>
                    <a:pt x="88" y="0"/>
                  </a:moveTo>
                  <a:lnTo>
                    <a:pt x="88" y="0"/>
                  </a:lnTo>
                  <a:lnTo>
                    <a:pt x="0" y="212"/>
                  </a:lnTo>
                  <a:cubicBezTo>
                    <a:pt x="62" y="237"/>
                    <a:pt x="126" y="259"/>
                    <a:pt x="190" y="276"/>
                  </a:cubicBezTo>
                  <a:lnTo>
                    <a:pt x="249" y="54"/>
                  </a:lnTo>
                  <a:cubicBezTo>
                    <a:pt x="194" y="40"/>
                    <a:pt x="140" y="22"/>
                    <a:pt x="8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Freeform 26">
              <a:extLst>
                <a:ext uri="{FF2B5EF4-FFF2-40B4-BE49-F238E27FC236}">
                  <a16:creationId xmlns:a16="http://schemas.microsoft.com/office/drawing/2014/main" id="{8B4CB9EA-CFA0-6121-BDE2-AE33A0DD3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787" y="5310435"/>
              <a:ext cx="206375" cy="247650"/>
            </a:xfrm>
            <a:custGeom>
              <a:avLst/>
              <a:gdLst>
                <a:gd name="T0" fmla="*/ 59 w 217"/>
                <a:gd name="T1" fmla="*/ 0 h 259"/>
                <a:gd name="T2" fmla="*/ 59 w 217"/>
                <a:gd name="T3" fmla="*/ 0 h 259"/>
                <a:gd name="T4" fmla="*/ 0 w 217"/>
                <a:gd name="T5" fmla="*/ 222 h 259"/>
                <a:gd name="T6" fmla="*/ 187 w 217"/>
                <a:gd name="T7" fmla="*/ 259 h 259"/>
                <a:gd name="T8" fmla="*/ 217 w 217"/>
                <a:gd name="T9" fmla="*/ 32 h 259"/>
                <a:gd name="T10" fmla="*/ 59 w 217"/>
                <a:gd name="T1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59">
                  <a:moveTo>
                    <a:pt x="59" y="0"/>
                  </a:moveTo>
                  <a:lnTo>
                    <a:pt x="59" y="0"/>
                  </a:lnTo>
                  <a:lnTo>
                    <a:pt x="0" y="222"/>
                  </a:lnTo>
                  <a:cubicBezTo>
                    <a:pt x="61" y="238"/>
                    <a:pt x="124" y="251"/>
                    <a:pt x="187" y="259"/>
                  </a:cubicBezTo>
                  <a:lnTo>
                    <a:pt x="217" y="32"/>
                  </a:lnTo>
                  <a:cubicBezTo>
                    <a:pt x="164" y="24"/>
                    <a:pt x="111" y="14"/>
                    <a:pt x="5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" name="Freeform 28">
              <a:extLst>
                <a:ext uri="{FF2B5EF4-FFF2-40B4-BE49-F238E27FC236}">
                  <a16:creationId xmlns:a16="http://schemas.microsoft.com/office/drawing/2014/main" id="{81ED805E-47A1-A066-B3B2-56AB03E54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9587" y="5340598"/>
              <a:ext cx="187325" cy="230188"/>
            </a:xfrm>
            <a:custGeom>
              <a:avLst/>
              <a:gdLst>
                <a:gd name="T0" fmla="*/ 30 w 196"/>
                <a:gd name="T1" fmla="*/ 0 h 241"/>
                <a:gd name="T2" fmla="*/ 30 w 196"/>
                <a:gd name="T3" fmla="*/ 0 h 241"/>
                <a:gd name="T4" fmla="*/ 0 w 196"/>
                <a:gd name="T5" fmla="*/ 227 h 241"/>
                <a:gd name="T6" fmla="*/ 195 w 196"/>
                <a:gd name="T7" fmla="*/ 241 h 241"/>
                <a:gd name="T8" fmla="*/ 196 w 196"/>
                <a:gd name="T9" fmla="*/ 11 h 241"/>
                <a:gd name="T10" fmla="*/ 30 w 196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41">
                  <a:moveTo>
                    <a:pt x="30" y="0"/>
                  </a:moveTo>
                  <a:lnTo>
                    <a:pt x="30" y="0"/>
                  </a:lnTo>
                  <a:lnTo>
                    <a:pt x="0" y="227"/>
                  </a:lnTo>
                  <a:cubicBezTo>
                    <a:pt x="64" y="236"/>
                    <a:pt x="130" y="240"/>
                    <a:pt x="195" y="241"/>
                  </a:cubicBezTo>
                  <a:lnTo>
                    <a:pt x="196" y="11"/>
                  </a:lnTo>
                  <a:cubicBezTo>
                    <a:pt x="140" y="11"/>
                    <a:pt x="85" y="7"/>
                    <a:pt x="30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" name="Freeform 265">
              <a:extLst>
                <a:ext uri="{FF2B5EF4-FFF2-40B4-BE49-F238E27FC236}">
                  <a16:creationId xmlns:a16="http://schemas.microsoft.com/office/drawing/2014/main" id="{8DCF4C80-5F77-3E8A-B790-AD4815C9D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774" y="4389685"/>
              <a:ext cx="255588" cy="239713"/>
            </a:xfrm>
            <a:custGeom>
              <a:avLst/>
              <a:gdLst>
                <a:gd name="T0" fmla="*/ 35 w 269"/>
                <a:gd name="T1" fmla="*/ 0 h 251"/>
                <a:gd name="T2" fmla="*/ 35 w 269"/>
                <a:gd name="T3" fmla="*/ 0 h 251"/>
                <a:gd name="T4" fmla="*/ 0 w 269"/>
                <a:gd name="T5" fmla="*/ 226 h 251"/>
                <a:gd name="T6" fmla="*/ 237 w 269"/>
                <a:gd name="T7" fmla="*/ 251 h 251"/>
                <a:gd name="T8" fmla="*/ 269 w 269"/>
                <a:gd name="T9" fmla="*/ 48 h 251"/>
                <a:gd name="T10" fmla="*/ 35 w 269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1">
                  <a:moveTo>
                    <a:pt x="35" y="0"/>
                  </a:moveTo>
                  <a:lnTo>
                    <a:pt x="35" y="0"/>
                  </a:lnTo>
                  <a:cubicBezTo>
                    <a:pt x="20" y="74"/>
                    <a:pt x="8" y="149"/>
                    <a:pt x="0" y="226"/>
                  </a:cubicBezTo>
                  <a:lnTo>
                    <a:pt x="237" y="251"/>
                  </a:lnTo>
                  <a:cubicBezTo>
                    <a:pt x="244" y="182"/>
                    <a:pt x="255" y="115"/>
                    <a:pt x="269" y="48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" name="Freeform 291">
              <a:extLst>
                <a:ext uri="{FF2B5EF4-FFF2-40B4-BE49-F238E27FC236}">
                  <a16:creationId xmlns:a16="http://schemas.microsoft.com/office/drawing/2014/main" id="{54830D65-FF95-C586-CBA6-9B6E46B4D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1174" y="3734048"/>
              <a:ext cx="6350" cy="3175"/>
            </a:xfrm>
            <a:custGeom>
              <a:avLst/>
              <a:gdLst>
                <a:gd name="T0" fmla="*/ 7 w 7"/>
                <a:gd name="T1" fmla="*/ 4 h 4"/>
                <a:gd name="T2" fmla="*/ 7 w 7"/>
                <a:gd name="T3" fmla="*/ 4 h 4"/>
                <a:gd name="T4" fmla="*/ 0 w 7"/>
                <a:gd name="T5" fmla="*/ 0 h 4"/>
                <a:gd name="T6" fmla="*/ 7 w 7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4">
                  <a:moveTo>
                    <a:pt x="7" y="4"/>
                  </a:moveTo>
                  <a:lnTo>
                    <a:pt x="7" y="4"/>
                  </a:lnTo>
                  <a:lnTo>
                    <a:pt x="0" y="0"/>
                  </a:lnTo>
                  <a:lnTo>
                    <a:pt x="7" y="4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" name="Freeform 249">
              <a:extLst>
                <a:ext uri="{FF2B5EF4-FFF2-40B4-BE49-F238E27FC236}">
                  <a16:creationId xmlns:a16="http://schemas.microsoft.com/office/drawing/2014/main" id="{356ED9FC-98BB-3FDF-EAFE-BF503306E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7824" y="3284785"/>
              <a:ext cx="339725" cy="304800"/>
            </a:xfrm>
            <a:custGeom>
              <a:avLst/>
              <a:gdLst>
                <a:gd name="T0" fmla="*/ 357 w 357"/>
                <a:gd name="T1" fmla="*/ 233 h 319"/>
                <a:gd name="T2" fmla="*/ 357 w 357"/>
                <a:gd name="T3" fmla="*/ 233 h 319"/>
                <a:gd name="T4" fmla="*/ 308 w 357"/>
                <a:gd name="T5" fmla="*/ 0 h 319"/>
                <a:gd name="T6" fmla="*/ 0 w 357"/>
                <a:gd name="T7" fmla="*/ 101 h 319"/>
                <a:gd name="T8" fmla="*/ 98 w 357"/>
                <a:gd name="T9" fmla="*/ 319 h 319"/>
                <a:gd name="T10" fmla="*/ 357 w 357"/>
                <a:gd name="T11" fmla="*/ 23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319">
                  <a:moveTo>
                    <a:pt x="357" y="233"/>
                  </a:moveTo>
                  <a:lnTo>
                    <a:pt x="357" y="233"/>
                  </a:lnTo>
                  <a:lnTo>
                    <a:pt x="308" y="0"/>
                  </a:lnTo>
                  <a:cubicBezTo>
                    <a:pt x="201" y="23"/>
                    <a:pt x="98" y="57"/>
                    <a:pt x="0" y="101"/>
                  </a:cubicBezTo>
                  <a:lnTo>
                    <a:pt x="98" y="319"/>
                  </a:lnTo>
                  <a:cubicBezTo>
                    <a:pt x="181" y="281"/>
                    <a:pt x="267" y="252"/>
                    <a:pt x="357" y="23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" name="Freeform 251">
              <a:extLst>
                <a:ext uri="{FF2B5EF4-FFF2-40B4-BE49-F238E27FC236}">
                  <a16:creationId xmlns:a16="http://schemas.microsoft.com/office/drawing/2014/main" id="{87F039B9-EA47-5DF4-90DF-E2E1E261E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81512" y="3253035"/>
              <a:ext cx="298450" cy="254000"/>
            </a:xfrm>
            <a:custGeom>
              <a:avLst/>
              <a:gdLst>
                <a:gd name="T0" fmla="*/ 314 w 314"/>
                <a:gd name="T1" fmla="*/ 239 h 266"/>
                <a:gd name="T2" fmla="*/ 314 w 314"/>
                <a:gd name="T3" fmla="*/ 239 h 266"/>
                <a:gd name="T4" fmla="*/ 314 w 314"/>
                <a:gd name="T5" fmla="*/ 0 h 266"/>
                <a:gd name="T6" fmla="*/ 0 w 314"/>
                <a:gd name="T7" fmla="*/ 33 h 266"/>
                <a:gd name="T8" fmla="*/ 49 w 314"/>
                <a:gd name="T9" fmla="*/ 266 h 266"/>
                <a:gd name="T10" fmla="*/ 314 w 314"/>
                <a:gd name="T11" fmla="*/ 23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66">
                  <a:moveTo>
                    <a:pt x="314" y="239"/>
                  </a:moveTo>
                  <a:lnTo>
                    <a:pt x="314" y="239"/>
                  </a:lnTo>
                  <a:lnTo>
                    <a:pt x="314" y="0"/>
                  </a:lnTo>
                  <a:cubicBezTo>
                    <a:pt x="206" y="0"/>
                    <a:pt x="101" y="12"/>
                    <a:pt x="0" y="33"/>
                  </a:cubicBezTo>
                  <a:lnTo>
                    <a:pt x="49" y="266"/>
                  </a:lnTo>
                  <a:cubicBezTo>
                    <a:pt x="135" y="248"/>
                    <a:pt x="223" y="239"/>
                    <a:pt x="314" y="23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" name="Freeform 269">
              <a:extLst>
                <a:ext uri="{FF2B5EF4-FFF2-40B4-BE49-F238E27FC236}">
                  <a16:creationId xmlns:a16="http://schemas.microsoft.com/office/drawing/2014/main" id="{7657C110-141D-B4BB-4518-2B165D025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1074" y="3762623"/>
              <a:ext cx="334963" cy="344488"/>
            </a:xfrm>
            <a:custGeom>
              <a:avLst/>
              <a:gdLst>
                <a:gd name="T0" fmla="*/ 351 w 351"/>
                <a:gd name="T1" fmla="*/ 154 h 360"/>
                <a:gd name="T2" fmla="*/ 351 w 351"/>
                <a:gd name="T3" fmla="*/ 154 h 360"/>
                <a:gd name="T4" fmla="*/ 170 w 351"/>
                <a:gd name="T5" fmla="*/ 0 h 360"/>
                <a:gd name="T6" fmla="*/ 0 w 351"/>
                <a:gd name="T7" fmla="*/ 244 h 360"/>
                <a:gd name="T8" fmla="*/ 209 w 351"/>
                <a:gd name="T9" fmla="*/ 360 h 360"/>
                <a:gd name="T10" fmla="*/ 351 w 351"/>
                <a:gd name="T11" fmla="*/ 154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60">
                  <a:moveTo>
                    <a:pt x="351" y="154"/>
                  </a:moveTo>
                  <a:lnTo>
                    <a:pt x="351" y="154"/>
                  </a:lnTo>
                  <a:lnTo>
                    <a:pt x="170" y="0"/>
                  </a:lnTo>
                  <a:cubicBezTo>
                    <a:pt x="106" y="75"/>
                    <a:pt x="49" y="157"/>
                    <a:pt x="0" y="244"/>
                  </a:cubicBezTo>
                  <a:lnTo>
                    <a:pt x="209" y="360"/>
                  </a:lnTo>
                  <a:cubicBezTo>
                    <a:pt x="250" y="286"/>
                    <a:pt x="297" y="218"/>
                    <a:pt x="351" y="15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" name="Freeform 271">
              <a:extLst>
                <a:ext uri="{FF2B5EF4-FFF2-40B4-BE49-F238E27FC236}">
                  <a16:creationId xmlns:a16="http://schemas.microsoft.com/office/drawing/2014/main" id="{9A5D9A6D-2100-1D4F-5372-FB865BC74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2999" y="3548310"/>
              <a:ext cx="363538" cy="361950"/>
            </a:xfrm>
            <a:custGeom>
              <a:avLst/>
              <a:gdLst>
                <a:gd name="T0" fmla="*/ 380 w 380"/>
                <a:gd name="T1" fmla="*/ 190 h 378"/>
                <a:gd name="T2" fmla="*/ 380 w 380"/>
                <a:gd name="T3" fmla="*/ 190 h 378"/>
                <a:gd name="T4" fmla="*/ 236 w 380"/>
                <a:gd name="T5" fmla="*/ 0 h 378"/>
                <a:gd name="T6" fmla="*/ 0 w 380"/>
                <a:gd name="T7" fmla="*/ 224 h 378"/>
                <a:gd name="T8" fmla="*/ 181 w 380"/>
                <a:gd name="T9" fmla="*/ 378 h 378"/>
                <a:gd name="T10" fmla="*/ 380 w 380"/>
                <a:gd name="T11" fmla="*/ 19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378">
                  <a:moveTo>
                    <a:pt x="380" y="190"/>
                  </a:moveTo>
                  <a:lnTo>
                    <a:pt x="380" y="190"/>
                  </a:lnTo>
                  <a:lnTo>
                    <a:pt x="236" y="0"/>
                  </a:lnTo>
                  <a:cubicBezTo>
                    <a:pt x="149" y="66"/>
                    <a:pt x="70" y="141"/>
                    <a:pt x="0" y="224"/>
                  </a:cubicBezTo>
                  <a:lnTo>
                    <a:pt x="181" y="378"/>
                  </a:lnTo>
                  <a:cubicBezTo>
                    <a:pt x="241" y="309"/>
                    <a:pt x="307" y="245"/>
                    <a:pt x="38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" name="Freeform 293">
              <a:extLst>
                <a:ext uri="{FF2B5EF4-FFF2-40B4-BE49-F238E27FC236}">
                  <a16:creationId xmlns:a16="http://schemas.microsoft.com/office/drawing/2014/main" id="{2A8E9E9D-7C3F-7BE6-DF1F-959A96A4A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424" y="3380035"/>
              <a:ext cx="373063" cy="349250"/>
            </a:xfrm>
            <a:custGeom>
              <a:avLst/>
              <a:gdLst>
                <a:gd name="T0" fmla="*/ 390 w 390"/>
                <a:gd name="T1" fmla="*/ 218 h 365"/>
                <a:gd name="T2" fmla="*/ 390 w 390"/>
                <a:gd name="T3" fmla="*/ 218 h 365"/>
                <a:gd name="T4" fmla="*/ 292 w 390"/>
                <a:gd name="T5" fmla="*/ 0 h 365"/>
                <a:gd name="T6" fmla="*/ 0 w 390"/>
                <a:gd name="T7" fmla="*/ 175 h 365"/>
                <a:gd name="T8" fmla="*/ 144 w 390"/>
                <a:gd name="T9" fmla="*/ 365 h 365"/>
                <a:gd name="T10" fmla="*/ 390 w 390"/>
                <a:gd name="T11" fmla="*/ 2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" h="365">
                  <a:moveTo>
                    <a:pt x="390" y="218"/>
                  </a:moveTo>
                  <a:lnTo>
                    <a:pt x="390" y="218"/>
                  </a:lnTo>
                  <a:lnTo>
                    <a:pt x="292" y="0"/>
                  </a:lnTo>
                  <a:cubicBezTo>
                    <a:pt x="188" y="48"/>
                    <a:pt x="90" y="107"/>
                    <a:pt x="0" y="175"/>
                  </a:cubicBezTo>
                  <a:lnTo>
                    <a:pt x="144" y="365"/>
                  </a:lnTo>
                  <a:cubicBezTo>
                    <a:pt x="220" y="307"/>
                    <a:pt x="303" y="257"/>
                    <a:pt x="390" y="2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" name="Freeform 259">
              <a:extLst>
                <a:ext uri="{FF2B5EF4-FFF2-40B4-BE49-F238E27FC236}">
                  <a16:creationId xmlns:a16="http://schemas.microsoft.com/office/drawing/2014/main" id="{88FFE906-6D55-F8C9-223E-A8B57E939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574" y="4135685"/>
              <a:ext cx="312738" cy="331788"/>
            </a:xfrm>
            <a:custGeom>
              <a:avLst/>
              <a:gdLst>
                <a:gd name="T0" fmla="*/ 327 w 327"/>
                <a:gd name="T1" fmla="*/ 116 h 347"/>
                <a:gd name="T2" fmla="*/ 327 w 327"/>
                <a:gd name="T3" fmla="*/ 116 h 347"/>
                <a:gd name="T4" fmla="*/ 119 w 327"/>
                <a:gd name="T5" fmla="*/ 0 h 347"/>
                <a:gd name="T6" fmla="*/ 0 w 327"/>
                <a:gd name="T7" fmla="*/ 274 h 347"/>
                <a:gd name="T8" fmla="*/ 227 w 327"/>
                <a:gd name="T9" fmla="*/ 347 h 347"/>
                <a:gd name="T10" fmla="*/ 327 w 327"/>
                <a:gd name="T11" fmla="*/ 11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47">
                  <a:moveTo>
                    <a:pt x="327" y="116"/>
                  </a:moveTo>
                  <a:lnTo>
                    <a:pt x="327" y="116"/>
                  </a:lnTo>
                  <a:lnTo>
                    <a:pt x="119" y="0"/>
                  </a:lnTo>
                  <a:cubicBezTo>
                    <a:pt x="71" y="87"/>
                    <a:pt x="31" y="178"/>
                    <a:pt x="0" y="274"/>
                  </a:cubicBezTo>
                  <a:lnTo>
                    <a:pt x="227" y="347"/>
                  </a:lnTo>
                  <a:cubicBezTo>
                    <a:pt x="253" y="266"/>
                    <a:pt x="287" y="189"/>
                    <a:pt x="327" y="11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" name="Freeform 273">
              <a:extLst>
                <a:ext uri="{FF2B5EF4-FFF2-40B4-BE49-F238E27FC236}">
                  <a16:creationId xmlns:a16="http://schemas.microsoft.com/office/drawing/2014/main" id="{177409CE-94EB-E628-3F1F-5A7CCBABB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0249" y="4397623"/>
              <a:ext cx="277813" cy="312738"/>
            </a:xfrm>
            <a:custGeom>
              <a:avLst/>
              <a:gdLst>
                <a:gd name="T0" fmla="*/ 290 w 290"/>
                <a:gd name="T1" fmla="*/ 73 h 326"/>
                <a:gd name="T2" fmla="*/ 290 w 290"/>
                <a:gd name="T3" fmla="*/ 73 h 326"/>
                <a:gd name="T4" fmla="*/ 63 w 290"/>
                <a:gd name="T5" fmla="*/ 0 h 326"/>
                <a:gd name="T6" fmla="*/ 0 w 290"/>
                <a:gd name="T7" fmla="*/ 301 h 326"/>
                <a:gd name="T8" fmla="*/ 237 w 290"/>
                <a:gd name="T9" fmla="*/ 326 h 326"/>
                <a:gd name="T10" fmla="*/ 290 w 290"/>
                <a:gd name="T11" fmla="*/ 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326">
                  <a:moveTo>
                    <a:pt x="290" y="73"/>
                  </a:moveTo>
                  <a:lnTo>
                    <a:pt x="290" y="73"/>
                  </a:lnTo>
                  <a:lnTo>
                    <a:pt x="63" y="0"/>
                  </a:lnTo>
                  <a:cubicBezTo>
                    <a:pt x="32" y="96"/>
                    <a:pt x="11" y="197"/>
                    <a:pt x="0" y="301"/>
                  </a:cubicBezTo>
                  <a:lnTo>
                    <a:pt x="237" y="326"/>
                  </a:lnTo>
                  <a:cubicBezTo>
                    <a:pt x="246" y="238"/>
                    <a:pt x="264" y="154"/>
                    <a:pt x="290" y="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" name="Freeform 275">
              <a:extLst>
                <a:ext uri="{FF2B5EF4-FFF2-40B4-BE49-F238E27FC236}">
                  <a16:creationId xmlns:a16="http://schemas.microsoft.com/office/drawing/2014/main" id="{AE74CE24-0B8D-4BD1-D38B-7916ACA94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4012" y="4408735"/>
              <a:ext cx="261938" cy="260350"/>
            </a:xfrm>
            <a:custGeom>
              <a:avLst/>
              <a:gdLst>
                <a:gd name="T0" fmla="*/ 43 w 275"/>
                <a:gd name="T1" fmla="*/ 0 h 273"/>
                <a:gd name="T2" fmla="*/ 43 w 275"/>
                <a:gd name="T3" fmla="*/ 0 h 273"/>
                <a:gd name="T4" fmla="*/ 0 w 275"/>
                <a:gd name="T5" fmla="*/ 248 h 273"/>
                <a:gd name="T6" fmla="*/ 237 w 275"/>
                <a:gd name="T7" fmla="*/ 273 h 273"/>
                <a:gd name="T8" fmla="*/ 275 w 275"/>
                <a:gd name="T9" fmla="*/ 56 h 273"/>
                <a:gd name="T10" fmla="*/ 43 w 275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5" h="273">
                  <a:moveTo>
                    <a:pt x="43" y="0"/>
                  </a:moveTo>
                  <a:lnTo>
                    <a:pt x="43" y="0"/>
                  </a:lnTo>
                  <a:cubicBezTo>
                    <a:pt x="23" y="81"/>
                    <a:pt x="9" y="163"/>
                    <a:pt x="0" y="248"/>
                  </a:cubicBezTo>
                  <a:lnTo>
                    <a:pt x="237" y="273"/>
                  </a:lnTo>
                  <a:cubicBezTo>
                    <a:pt x="245" y="199"/>
                    <a:pt x="257" y="127"/>
                    <a:pt x="275" y="56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5" name="Freeform 277">
              <a:extLst>
                <a:ext uri="{FF2B5EF4-FFF2-40B4-BE49-F238E27FC236}">
                  <a16:creationId xmlns:a16="http://schemas.microsoft.com/office/drawing/2014/main" id="{F74E9F97-97B7-3305-B6D7-7290CE1904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1487" y="3951535"/>
              <a:ext cx="300038" cy="300038"/>
            </a:xfrm>
            <a:custGeom>
              <a:avLst/>
              <a:gdLst>
                <a:gd name="T0" fmla="*/ 315 w 315"/>
                <a:gd name="T1" fmla="*/ 115 h 313"/>
                <a:gd name="T2" fmla="*/ 315 w 315"/>
                <a:gd name="T3" fmla="*/ 115 h 313"/>
                <a:gd name="T4" fmla="*/ 107 w 315"/>
                <a:gd name="T5" fmla="*/ 0 h 313"/>
                <a:gd name="T6" fmla="*/ 0 w 315"/>
                <a:gd name="T7" fmla="*/ 226 h 313"/>
                <a:gd name="T8" fmla="*/ 221 w 315"/>
                <a:gd name="T9" fmla="*/ 313 h 313"/>
                <a:gd name="T10" fmla="*/ 315 w 315"/>
                <a:gd name="T11" fmla="*/ 11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" h="313">
                  <a:moveTo>
                    <a:pt x="315" y="115"/>
                  </a:moveTo>
                  <a:lnTo>
                    <a:pt x="315" y="115"/>
                  </a:lnTo>
                  <a:lnTo>
                    <a:pt x="107" y="0"/>
                  </a:lnTo>
                  <a:cubicBezTo>
                    <a:pt x="66" y="72"/>
                    <a:pt x="31" y="148"/>
                    <a:pt x="0" y="226"/>
                  </a:cubicBezTo>
                  <a:lnTo>
                    <a:pt x="221" y="313"/>
                  </a:lnTo>
                  <a:cubicBezTo>
                    <a:pt x="248" y="245"/>
                    <a:pt x="280" y="179"/>
                    <a:pt x="315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6" name="Freeform 279">
              <a:extLst>
                <a:ext uri="{FF2B5EF4-FFF2-40B4-BE49-F238E27FC236}">
                  <a16:creationId xmlns:a16="http://schemas.microsoft.com/office/drawing/2014/main" id="{EA89DA8E-ABA6-0876-09B0-E0D0E7331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5287" y="4169023"/>
              <a:ext cx="287338" cy="293688"/>
            </a:xfrm>
            <a:custGeom>
              <a:avLst/>
              <a:gdLst>
                <a:gd name="T0" fmla="*/ 301 w 301"/>
                <a:gd name="T1" fmla="*/ 87 h 307"/>
                <a:gd name="T2" fmla="*/ 301 w 301"/>
                <a:gd name="T3" fmla="*/ 87 h 307"/>
                <a:gd name="T4" fmla="*/ 80 w 301"/>
                <a:gd name="T5" fmla="*/ 0 h 307"/>
                <a:gd name="T6" fmla="*/ 0 w 301"/>
                <a:gd name="T7" fmla="*/ 251 h 307"/>
                <a:gd name="T8" fmla="*/ 232 w 301"/>
                <a:gd name="T9" fmla="*/ 307 h 307"/>
                <a:gd name="T10" fmla="*/ 301 w 301"/>
                <a:gd name="T11" fmla="*/ 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07">
                  <a:moveTo>
                    <a:pt x="301" y="87"/>
                  </a:moveTo>
                  <a:lnTo>
                    <a:pt x="301" y="87"/>
                  </a:lnTo>
                  <a:lnTo>
                    <a:pt x="80" y="0"/>
                  </a:lnTo>
                  <a:cubicBezTo>
                    <a:pt x="48" y="81"/>
                    <a:pt x="21" y="165"/>
                    <a:pt x="0" y="251"/>
                  </a:cubicBezTo>
                  <a:lnTo>
                    <a:pt x="232" y="307"/>
                  </a:lnTo>
                  <a:cubicBezTo>
                    <a:pt x="250" y="232"/>
                    <a:pt x="273" y="158"/>
                    <a:pt x="301" y="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7" name="Freeform 311">
              <a:extLst>
                <a:ext uri="{FF2B5EF4-FFF2-40B4-BE49-F238E27FC236}">
                  <a16:creationId xmlns:a16="http://schemas.microsoft.com/office/drawing/2014/main" id="{6A284122-26A6-AF20-566F-62D09FA3B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1324" y="3245098"/>
              <a:ext cx="317500" cy="319088"/>
            </a:xfrm>
            <a:custGeom>
              <a:avLst/>
              <a:gdLst>
                <a:gd name="T0" fmla="*/ 334 w 334"/>
                <a:gd name="T1" fmla="*/ 157 h 333"/>
                <a:gd name="T2" fmla="*/ 334 w 334"/>
                <a:gd name="T3" fmla="*/ 157 h 333"/>
                <a:gd name="T4" fmla="*/ 155 w 334"/>
                <a:gd name="T5" fmla="*/ 0 h 333"/>
                <a:gd name="T6" fmla="*/ 0 w 334"/>
                <a:gd name="T7" fmla="*/ 196 h 333"/>
                <a:gd name="T8" fmla="*/ 195 w 334"/>
                <a:gd name="T9" fmla="*/ 333 h 333"/>
                <a:gd name="T10" fmla="*/ 334 w 334"/>
                <a:gd name="T11" fmla="*/ 15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333">
                  <a:moveTo>
                    <a:pt x="334" y="157"/>
                  </a:moveTo>
                  <a:lnTo>
                    <a:pt x="334" y="157"/>
                  </a:lnTo>
                  <a:lnTo>
                    <a:pt x="155" y="0"/>
                  </a:lnTo>
                  <a:cubicBezTo>
                    <a:pt x="100" y="62"/>
                    <a:pt x="48" y="128"/>
                    <a:pt x="0" y="196"/>
                  </a:cubicBezTo>
                  <a:lnTo>
                    <a:pt x="195" y="333"/>
                  </a:lnTo>
                  <a:cubicBezTo>
                    <a:pt x="238" y="271"/>
                    <a:pt x="285" y="213"/>
                    <a:pt x="334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8" name="Freeform 257">
              <a:extLst>
                <a:ext uri="{FF2B5EF4-FFF2-40B4-BE49-F238E27FC236}">
                  <a16:creationId xmlns:a16="http://schemas.microsoft.com/office/drawing/2014/main" id="{3D880A4B-7F31-BE47-1CDE-B1D0441006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7587" y="3167310"/>
              <a:ext cx="357188" cy="350838"/>
            </a:xfrm>
            <a:custGeom>
              <a:avLst/>
              <a:gdLst>
                <a:gd name="T0" fmla="*/ 375 w 375"/>
                <a:gd name="T1" fmla="*/ 200 h 366"/>
                <a:gd name="T2" fmla="*/ 375 w 375"/>
                <a:gd name="T3" fmla="*/ 200 h 366"/>
                <a:gd name="T4" fmla="*/ 245 w 375"/>
                <a:gd name="T5" fmla="*/ 0 h 366"/>
                <a:gd name="T6" fmla="*/ 0 w 375"/>
                <a:gd name="T7" fmla="*/ 190 h 366"/>
                <a:gd name="T8" fmla="*/ 160 w 375"/>
                <a:gd name="T9" fmla="*/ 366 h 366"/>
                <a:gd name="T10" fmla="*/ 375 w 375"/>
                <a:gd name="T11" fmla="*/ 20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366">
                  <a:moveTo>
                    <a:pt x="375" y="200"/>
                  </a:moveTo>
                  <a:lnTo>
                    <a:pt x="375" y="200"/>
                  </a:lnTo>
                  <a:lnTo>
                    <a:pt x="245" y="0"/>
                  </a:lnTo>
                  <a:cubicBezTo>
                    <a:pt x="158" y="56"/>
                    <a:pt x="76" y="120"/>
                    <a:pt x="0" y="190"/>
                  </a:cubicBezTo>
                  <a:lnTo>
                    <a:pt x="160" y="366"/>
                  </a:lnTo>
                  <a:cubicBezTo>
                    <a:pt x="227" y="305"/>
                    <a:pt x="299" y="249"/>
                    <a:pt x="375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9" name="Freeform 281">
              <a:extLst>
                <a:ext uri="{FF2B5EF4-FFF2-40B4-BE49-F238E27FC236}">
                  <a16:creationId xmlns:a16="http://schemas.microsoft.com/office/drawing/2014/main" id="{73FD8A92-86A7-76F1-2AF4-E0013D1E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90874" y="3565773"/>
              <a:ext cx="341313" cy="357188"/>
            </a:xfrm>
            <a:custGeom>
              <a:avLst/>
              <a:gdLst>
                <a:gd name="T0" fmla="*/ 358 w 358"/>
                <a:gd name="T1" fmla="*/ 148 h 372"/>
                <a:gd name="T2" fmla="*/ 358 w 358"/>
                <a:gd name="T3" fmla="*/ 148 h 372"/>
                <a:gd name="T4" fmla="*/ 171 w 358"/>
                <a:gd name="T5" fmla="*/ 0 h 372"/>
                <a:gd name="T6" fmla="*/ 0 w 358"/>
                <a:gd name="T7" fmla="*/ 256 h 372"/>
                <a:gd name="T8" fmla="*/ 208 w 358"/>
                <a:gd name="T9" fmla="*/ 372 h 372"/>
                <a:gd name="T10" fmla="*/ 358 w 358"/>
                <a:gd name="T11" fmla="*/ 148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372">
                  <a:moveTo>
                    <a:pt x="358" y="148"/>
                  </a:moveTo>
                  <a:lnTo>
                    <a:pt x="358" y="148"/>
                  </a:lnTo>
                  <a:lnTo>
                    <a:pt x="171" y="0"/>
                  </a:lnTo>
                  <a:cubicBezTo>
                    <a:pt x="108" y="80"/>
                    <a:pt x="50" y="166"/>
                    <a:pt x="0" y="256"/>
                  </a:cubicBezTo>
                  <a:lnTo>
                    <a:pt x="208" y="372"/>
                  </a:lnTo>
                  <a:cubicBezTo>
                    <a:pt x="252" y="293"/>
                    <a:pt x="303" y="218"/>
                    <a:pt x="358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0" name="Freeform 297">
              <a:extLst>
                <a:ext uri="{FF2B5EF4-FFF2-40B4-BE49-F238E27FC236}">
                  <a16:creationId xmlns:a16="http://schemas.microsoft.com/office/drawing/2014/main" id="{E41C642A-A73E-EE96-D436-2649A0DCF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9087" y="3434010"/>
              <a:ext cx="307975" cy="303213"/>
            </a:xfrm>
            <a:custGeom>
              <a:avLst/>
              <a:gdLst>
                <a:gd name="T0" fmla="*/ 208 w 322"/>
                <a:gd name="T1" fmla="*/ 318 h 318"/>
                <a:gd name="T2" fmla="*/ 208 w 322"/>
                <a:gd name="T3" fmla="*/ 318 h 318"/>
                <a:gd name="T4" fmla="*/ 322 w 322"/>
                <a:gd name="T5" fmla="*/ 137 h 318"/>
                <a:gd name="T6" fmla="*/ 127 w 322"/>
                <a:gd name="T7" fmla="*/ 0 h 318"/>
                <a:gd name="T8" fmla="*/ 0 w 322"/>
                <a:gd name="T9" fmla="*/ 202 h 318"/>
                <a:gd name="T10" fmla="*/ 201 w 322"/>
                <a:gd name="T11" fmla="*/ 314 h 318"/>
                <a:gd name="T12" fmla="*/ 208 w 322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18">
                  <a:moveTo>
                    <a:pt x="208" y="318"/>
                  </a:moveTo>
                  <a:lnTo>
                    <a:pt x="208" y="318"/>
                  </a:lnTo>
                  <a:cubicBezTo>
                    <a:pt x="243" y="255"/>
                    <a:pt x="281" y="195"/>
                    <a:pt x="322" y="137"/>
                  </a:cubicBezTo>
                  <a:lnTo>
                    <a:pt x="127" y="0"/>
                  </a:lnTo>
                  <a:cubicBezTo>
                    <a:pt x="81" y="65"/>
                    <a:pt x="39" y="133"/>
                    <a:pt x="0" y="202"/>
                  </a:cubicBezTo>
                  <a:lnTo>
                    <a:pt x="201" y="314"/>
                  </a:lnTo>
                  <a:lnTo>
                    <a:pt x="208" y="318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1" name="Freeform 313">
              <a:extLst>
                <a:ext uri="{FF2B5EF4-FFF2-40B4-BE49-F238E27FC236}">
                  <a16:creationId xmlns:a16="http://schemas.microsoft.com/office/drawing/2014/main" id="{30266F2A-57EB-EB2A-2DEF-AFFDF871B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8962" y="3070473"/>
              <a:ext cx="323850" cy="325438"/>
            </a:xfrm>
            <a:custGeom>
              <a:avLst/>
              <a:gdLst>
                <a:gd name="T0" fmla="*/ 340 w 340"/>
                <a:gd name="T1" fmla="*/ 176 h 341"/>
                <a:gd name="T2" fmla="*/ 340 w 340"/>
                <a:gd name="T3" fmla="*/ 176 h 341"/>
                <a:gd name="T4" fmla="*/ 179 w 340"/>
                <a:gd name="T5" fmla="*/ 0 h 341"/>
                <a:gd name="T6" fmla="*/ 0 w 340"/>
                <a:gd name="T7" fmla="*/ 184 h 341"/>
                <a:gd name="T8" fmla="*/ 179 w 340"/>
                <a:gd name="T9" fmla="*/ 341 h 341"/>
                <a:gd name="T10" fmla="*/ 340 w 340"/>
                <a:gd name="T11" fmla="*/ 17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341">
                  <a:moveTo>
                    <a:pt x="340" y="176"/>
                  </a:moveTo>
                  <a:lnTo>
                    <a:pt x="340" y="176"/>
                  </a:lnTo>
                  <a:lnTo>
                    <a:pt x="179" y="0"/>
                  </a:lnTo>
                  <a:cubicBezTo>
                    <a:pt x="116" y="58"/>
                    <a:pt x="56" y="119"/>
                    <a:pt x="0" y="184"/>
                  </a:cubicBezTo>
                  <a:lnTo>
                    <a:pt x="179" y="341"/>
                  </a:lnTo>
                  <a:cubicBezTo>
                    <a:pt x="229" y="283"/>
                    <a:pt x="283" y="228"/>
                    <a:pt x="34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" name="Freeform 331">
              <a:extLst>
                <a:ext uri="{FF2B5EF4-FFF2-40B4-BE49-F238E27FC236}">
                  <a16:creationId xmlns:a16="http://schemas.microsoft.com/office/drawing/2014/main" id="{8E40C359-890F-4466-4FF7-178296AC8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0949" y="3032373"/>
              <a:ext cx="339725" cy="327025"/>
            </a:xfrm>
            <a:custGeom>
              <a:avLst/>
              <a:gdLst>
                <a:gd name="T0" fmla="*/ 356 w 356"/>
                <a:gd name="T1" fmla="*/ 217 h 341"/>
                <a:gd name="T2" fmla="*/ 356 w 356"/>
                <a:gd name="T3" fmla="*/ 217 h 341"/>
                <a:gd name="T4" fmla="*/ 259 w 356"/>
                <a:gd name="T5" fmla="*/ 0 h 341"/>
                <a:gd name="T6" fmla="*/ 0 w 356"/>
                <a:gd name="T7" fmla="*/ 141 h 341"/>
                <a:gd name="T8" fmla="*/ 130 w 356"/>
                <a:gd name="T9" fmla="*/ 341 h 341"/>
                <a:gd name="T10" fmla="*/ 356 w 356"/>
                <a:gd name="T11" fmla="*/ 21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" h="341">
                  <a:moveTo>
                    <a:pt x="356" y="217"/>
                  </a:moveTo>
                  <a:lnTo>
                    <a:pt x="356" y="217"/>
                  </a:lnTo>
                  <a:lnTo>
                    <a:pt x="259" y="0"/>
                  </a:lnTo>
                  <a:cubicBezTo>
                    <a:pt x="169" y="40"/>
                    <a:pt x="82" y="87"/>
                    <a:pt x="0" y="141"/>
                  </a:cubicBezTo>
                  <a:lnTo>
                    <a:pt x="130" y="341"/>
                  </a:lnTo>
                  <a:cubicBezTo>
                    <a:pt x="202" y="294"/>
                    <a:pt x="277" y="253"/>
                    <a:pt x="356" y="21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" name="Freeform 333">
              <a:extLst>
                <a:ext uri="{FF2B5EF4-FFF2-40B4-BE49-F238E27FC236}">
                  <a16:creationId xmlns:a16="http://schemas.microsoft.com/office/drawing/2014/main" id="{EC381A79-8DEA-54DC-13AB-62D9085C0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54387" y="3349873"/>
              <a:ext cx="355600" cy="358775"/>
            </a:xfrm>
            <a:custGeom>
              <a:avLst/>
              <a:gdLst>
                <a:gd name="T0" fmla="*/ 373 w 373"/>
                <a:gd name="T1" fmla="*/ 176 h 375"/>
                <a:gd name="T2" fmla="*/ 373 w 373"/>
                <a:gd name="T3" fmla="*/ 176 h 375"/>
                <a:gd name="T4" fmla="*/ 213 w 373"/>
                <a:gd name="T5" fmla="*/ 0 h 375"/>
                <a:gd name="T6" fmla="*/ 0 w 373"/>
                <a:gd name="T7" fmla="*/ 227 h 375"/>
                <a:gd name="T8" fmla="*/ 187 w 373"/>
                <a:gd name="T9" fmla="*/ 375 h 375"/>
                <a:gd name="T10" fmla="*/ 373 w 373"/>
                <a:gd name="T11" fmla="*/ 17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75">
                  <a:moveTo>
                    <a:pt x="373" y="176"/>
                  </a:moveTo>
                  <a:lnTo>
                    <a:pt x="373" y="176"/>
                  </a:lnTo>
                  <a:lnTo>
                    <a:pt x="213" y="0"/>
                  </a:lnTo>
                  <a:cubicBezTo>
                    <a:pt x="136" y="69"/>
                    <a:pt x="65" y="146"/>
                    <a:pt x="0" y="227"/>
                  </a:cubicBezTo>
                  <a:lnTo>
                    <a:pt x="187" y="375"/>
                  </a:lnTo>
                  <a:cubicBezTo>
                    <a:pt x="244" y="303"/>
                    <a:pt x="306" y="237"/>
                    <a:pt x="373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" name="Freeform 253">
              <a:extLst>
                <a:ext uri="{FF2B5EF4-FFF2-40B4-BE49-F238E27FC236}">
                  <a16:creationId xmlns:a16="http://schemas.microsoft.com/office/drawing/2014/main" id="{76CB84C1-A74F-8018-FF72-AA25DF2F6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712" y="3284785"/>
              <a:ext cx="339725" cy="304800"/>
            </a:xfrm>
            <a:custGeom>
              <a:avLst/>
              <a:gdLst>
                <a:gd name="T0" fmla="*/ 0 w 357"/>
                <a:gd name="T1" fmla="*/ 233 h 319"/>
                <a:gd name="T2" fmla="*/ 0 w 357"/>
                <a:gd name="T3" fmla="*/ 233 h 319"/>
                <a:gd name="T4" fmla="*/ 49 w 357"/>
                <a:gd name="T5" fmla="*/ 0 h 319"/>
                <a:gd name="T6" fmla="*/ 357 w 357"/>
                <a:gd name="T7" fmla="*/ 101 h 319"/>
                <a:gd name="T8" fmla="*/ 259 w 357"/>
                <a:gd name="T9" fmla="*/ 319 h 319"/>
                <a:gd name="T10" fmla="*/ 0 w 357"/>
                <a:gd name="T11" fmla="*/ 23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319">
                  <a:moveTo>
                    <a:pt x="0" y="233"/>
                  </a:moveTo>
                  <a:lnTo>
                    <a:pt x="0" y="233"/>
                  </a:lnTo>
                  <a:lnTo>
                    <a:pt x="49" y="0"/>
                  </a:lnTo>
                  <a:cubicBezTo>
                    <a:pt x="157" y="23"/>
                    <a:pt x="259" y="57"/>
                    <a:pt x="357" y="101"/>
                  </a:cubicBezTo>
                  <a:lnTo>
                    <a:pt x="259" y="319"/>
                  </a:lnTo>
                  <a:cubicBezTo>
                    <a:pt x="177" y="281"/>
                    <a:pt x="90" y="252"/>
                    <a:pt x="0" y="23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" name="Freeform 255">
              <a:extLst>
                <a:ext uri="{FF2B5EF4-FFF2-40B4-BE49-F238E27FC236}">
                  <a16:creationId xmlns:a16="http://schemas.microsoft.com/office/drawing/2014/main" id="{474FB7E7-87F0-3E5C-2739-4C8125E6E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0299" y="3253035"/>
              <a:ext cx="298450" cy="254000"/>
            </a:xfrm>
            <a:custGeom>
              <a:avLst/>
              <a:gdLst>
                <a:gd name="T0" fmla="*/ 0 w 314"/>
                <a:gd name="T1" fmla="*/ 239 h 266"/>
                <a:gd name="T2" fmla="*/ 0 w 314"/>
                <a:gd name="T3" fmla="*/ 239 h 266"/>
                <a:gd name="T4" fmla="*/ 0 w 314"/>
                <a:gd name="T5" fmla="*/ 0 h 266"/>
                <a:gd name="T6" fmla="*/ 314 w 314"/>
                <a:gd name="T7" fmla="*/ 33 h 266"/>
                <a:gd name="T8" fmla="*/ 265 w 314"/>
                <a:gd name="T9" fmla="*/ 266 h 266"/>
                <a:gd name="T10" fmla="*/ 0 w 314"/>
                <a:gd name="T11" fmla="*/ 23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66">
                  <a:moveTo>
                    <a:pt x="0" y="239"/>
                  </a:moveTo>
                  <a:lnTo>
                    <a:pt x="0" y="239"/>
                  </a:lnTo>
                  <a:lnTo>
                    <a:pt x="0" y="0"/>
                  </a:lnTo>
                  <a:cubicBezTo>
                    <a:pt x="108" y="0"/>
                    <a:pt x="213" y="12"/>
                    <a:pt x="314" y="33"/>
                  </a:cubicBezTo>
                  <a:lnTo>
                    <a:pt x="265" y="266"/>
                  </a:lnTo>
                  <a:cubicBezTo>
                    <a:pt x="180" y="248"/>
                    <a:pt x="91" y="239"/>
                    <a:pt x="0" y="23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6" name="Freeform 261">
              <a:extLst>
                <a:ext uri="{FF2B5EF4-FFF2-40B4-BE49-F238E27FC236}">
                  <a16:creationId xmlns:a16="http://schemas.microsoft.com/office/drawing/2014/main" id="{6F79513C-AE1B-4B65-CA0B-B39588258F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4224" y="3762623"/>
              <a:ext cx="334963" cy="344488"/>
            </a:xfrm>
            <a:custGeom>
              <a:avLst/>
              <a:gdLst>
                <a:gd name="T0" fmla="*/ 0 w 351"/>
                <a:gd name="T1" fmla="*/ 154 h 360"/>
                <a:gd name="T2" fmla="*/ 0 w 351"/>
                <a:gd name="T3" fmla="*/ 154 h 360"/>
                <a:gd name="T4" fmla="*/ 181 w 351"/>
                <a:gd name="T5" fmla="*/ 0 h 360"/>
                <a:gd name="T6" fmla="*/ 351 w 351"/>
                <a:gd name="T7" fmla="*/ 244 h 360"/>
                <a:gd name="T8" fmla="*/ 142 w 351"/>
                <a:gd name="T9" fmla="*/ 360 h 360"/>
                <a:gd name="T10" fmla="*/ 0 w 351"/>
                <a:gd name="T11" fmla="*/ 154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60">
                  <a:moveTo>
                    <a:pt x="0" y="154"/>
                  </a:moveTo>
                  <a:lnTo>
                    <a:pt x="0" y="154"/>
                  </a:lnTo>
                  <a:lnTo>
                    <a:pt x="181" y="0"/>
                  </a:lnTo>
                  <a:cubicBezTo>
                    <a:pt x="245" y="75"/>
                    <a:pt x="302" y="157"/>
                    <a:pt x="351" y="244"/>
                  </a:cubicBezTo>
                  <a:lnTo>
                    <a:pt x="142" y="360"/>
                  </a:lnTo>
                  <a:cubicBezTo>
                    <a:pt x="102" y="286"/>
                    <a:pt x="54" y="218"/>
                    <a:pt x="0" y="15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7" name="Freeform 263">
              <a:extLst>
                <a:ext uri="{FF2B5EF4-FFF2-40B4-BE49-F238E27FC236}">
                  <a16:creationId xmlns:a16="http://schemas.microsoft.com/office/drawing/2014/main" id="{F82AB62C-6D3B-82B3-A3EC-041C93127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724" y="3548310"/>
              <a:ext cx="361950" cy="361950"/>
            </a:xfrm>
            <a:custGeom>
              <a:avLst/>
              <a:gdLst>
                <a:gd name="T0" fmla="*/ 0 w 380"/>
                <a:gd name="T1" fmla="*/ 190 h 378"/>
                <a:gd name="T2" fmla="*/ 0 w 380"/>
                <a:gd name="T3" fmla="*/ 190 h 378"/>
                <a:gd name="T4" fmla="*/ 144 w 380"/>
                <a:gd name="T5" fmla="*/ 0 h 378"/>
                <a:gd name="T6" fmla="*/ 380 w 380"/>
                <a:gd name="T7" fmla="*/ 224 h 378"/>
                <a:gd name="T8" fmla="*/ 199 w 380"/>
                <a:gd name="T9" fmla="*/ 378 h 378"/>
                <a:gd name="T10" fmla="*/ 0 w 380"/>
                <a:gd name="T11" fmla="*/ 19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378">
                  <a:moveTo>
                    <a:pt x="0" y="190"/>
                  </a:moveTo>
                  <a:lnTo>
                    <a:pt x="0" y="190"/>
                  </a:lnTo>
                  <a:lnTo>
                    <a:pt x="144" y="0"/>
                  </a:lnTo>
                  <a:cubicBezTo>
                    <a:pt x="231" y="66"/>
                    <a:pt x="310" y="141"/>
                    <a:pt x="380" y="224"/>
                  </a:cubicBezTo>
                  <a:lnTo>
                    <a:pt x="199" y="378"/>
                  </a:lnTo>
                  <a:cubicBezTo>
                    <a:pt x="140" y="309"/>
                    <a:pt x="73" y="245"/>
                    <a:pt x="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8" name="Freeform 295">
              <a:extLst>
                <a:ext uri="{FF2B5EF4-FFF2-40B4-BE49-F238E27FC236}">
                  <a16:creationId xmlns:a16="http://schemas.microsoft.com/office/drawing/2014/main" id="{2B76BBB2-8B4E-312B-4A02-BD46CBAD0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774" y="3380035"/>
              <a:ext cx="373063" cy="349250"/>
            </a:xfrm>
            <a:custGeom>
              <a:avLst/>
              <a:gdLst>
                <a:gd name="T0" fmla="*/ 0 w 390"/>
                <a:gd name="T1" fmla="*/ 218 h 365"/>
                <a:gd name="T2" fmla="*/ 0 w 390"/>
                <a:gd name="T3" fmla="*/ 218 h 365"/>
                <a:gd name="T4" fmla="*/ 98 w 390"/>
                <a:gd name="T5" fmla="*/ 0 h 365"/>
                <a:gd name="T6" fmla="*/ 390 w 390"/>
                <a:gd name="T7" fmla="*/ 175 h 365"/>
                <a:gd name="T8" fmla="*/ 246 w 390"/>
                <a:gd name="T9" fmla="*/ 365 h 365"/>
                <a:gd name="T10" fmla="*/ 0 w 390"/>
                <a:gd name="T11" fmla="*/ 2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" h="365">
                  <a:moveTo>
                    <a:pt x="0" y="218"/>
                  </a:moveTo>
                  <a:lnTo>
                    <a:pt x="0" y="218"/>
                  </a:lnTo>
                  <a:lnTo>
                    <a:pt x="98" y="0"/>
                  </a:lnTo>
                  <a:cubicBezTo>
                    <a:pt x="202" y="48"/>
                    <a:pt x="300" y="107"/>
                    <a:pt x="390" y="175"/>
                  </a:cubicBezTo>
                  <a:lnTo>
                    <a:pt x="246" y="365"/>
                  </a:lnTo>
                  <a:cubicBezTo>
                    <a:pt x="170" y="307"/>
                    <a:pt x="88" y="257"/>
                    <a:pt x="0" y="2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9" name="Freeform 335">
              <a:extLst>
                <a:ext uri="{FF2B5EF4-FFF2-40B4-BE49-F238E27FC236}">
                  <a16:creationId xmlns:a16="http://schemas.microsoft.com/office/drawing/2014/main" id="{9345490D-8C59-9BEB-E84C-F72A5218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9587" y="3032373"/>
              <a:ext cx="339725" cy="327025"/>
            </a:xfrm>
            <a:custGeom>
              <a:avLst/>
              <a:gdLst>
                <a:gd name="T0" fmla="*/ 0 w 356"/>
                <a:gd name="T1" fmla="*/ 217 h 341"/>
                <a:gd name="T2" fmla="*/ 0 w 356"/>
                <a:gd name="T3" fmla="*/ 217 h 341"/>
                <a:gd name="T4" fmla="*/ 98 w 356"/>
                <a:gd name="T5" fmla="*/ 0 h 341"/>
                <a:gd name="T6" fmla="*/ 356 w 356"/>
                <a:gd name="T7" fmla="*/ 141 h 341"/>
                <a:gd name="T8" fmla="*/ 226 w 356"/>
                <a:gd name="T9" fmla="*/ 341 h 341"/>
                <a:gd name="T10" fmla="*/ 0 w 356"/>
                <a:gd name="T11" fmla="*/ 21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" h="341">
                  <a:moveTo>
                    <a:pt x="0" y="217"/>
                  </a:moveTo>
                  <a:lnTo>
                    <a:pt x="0" y="217"/>
                  </a:lnTo>
                  <a:lnTo>
                    <a:pt x="98" y="0"/>
                  </a:lnTo>
                  <a:cubicBezTo>
                    <a:pt x="188" y="40"/>
                    <a:pt x="274" y="87"/>
                    <a:pt x="356" y="141"/>
                  </a:cubicBezTo>
                  <a:lnTo>
                    <a:pt x="226" y="341"/>
                  </a:lnTo>
                  <a:cubicBezTo>
                    <a:pt x="154" y="294"/>
                    <a:pt x="79" y="253"/>
                    <a:pt x="0" y="21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0" name="Freeform 337">
              <a:extLst>
                <a:ext uri="{FF2B5EF4-FFF2-40B4-BE49-F238E27FC236}">
                  <a16:creationId xmlns:a16="http://schemas.microsoft.com/office/drawing/2014/main" id="{B41D5FD6-1E0A-B98E-1DBB-5B487E87B6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8074" y="3565773"/>
              <a:ext cx="341313" cy="357188"/>
            </a:xfrm>
            <a:custGeom>
              <a:avLst/>
              <a:gdLst>
                <a:gd name="T0" fmla="*/ 0 w 358"/>
                <a:gd name="T1" fmla="*/ 148 h 372"/>
                <a:gd name="T2" fmla="*/ 0 w 358"/>
                <a:gd name="T3" fmla="*/ 148 h 372"/>
                <a:gd name="T4" fmla="*/ 187 w 358"/>
                <a:gd name="T5" fmla="*/ 0 h 372"/>
                <a:gd name="T6" fmla="*/ 358 w 358"/>
                <a:gd name="T7" fmla="*/ 256 h 372"/>
                <a:gd name="T8" fmla="*/ 150 w 358"/>
                <a:gd name="T9" fmla="*/ 372 h 372"/>
                <a:gd name="T10" fmla="*/ 0 w 358"/>
                <a:gd name="T11" fmla="*/ 148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372">
                  <a:moveTo>
                    <a:pt x="0" y="148"/>
                  </a:moveTo>
                  <a:lnTo>
                    <a:pt x="0" y="148"/>
                  </a:lnTo>
                  <a:lnTo>
                    <a:pt x="187" y="0"/>
                  </a:lnTo>
                  <a:cubicBezTo>
                    <a:pt x="250" y="80"/>
                    <a:pt x="308" y="166"/>
                    <a:pt x="358" y="256"/>
                  </a:cubicBezTo>
                  <a:lnTo>
                    <a:pt x="150" y="372"/>
                  </a:lnTo>
                  <a:cubicBezTo>
                    <a:pt x="106" y="293"/>
                    <a:pt x="56" y="218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1" name="Freeform 339">
              <a:extLst>
                <a:ext uri="{FF2B5EF4-FFF2-40B4-BE49-F238E27FC236}">
                  <a16:creationId xmlns:a16="http://schemas.microsoft.com/office/drawing/2014/main" id="{B3EC69BD-9A51-A443-A944-5F4363C2B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274" y="3349873"/>
              <a:ext cx="355600" cy="358775"/>
            </a:xfrm>
            <a:custGeom>
              <a:avLst/>
              <a:gdLst>
                <a:gd name="T0" fmla="*/ 0 w 373"/>
                <a:gd name="T1" fmla="*/ 176 h 375"/>
                <a:gd name="T2" fmla="*/ 0 w 373"/>
                <a:gd name="T3" fmla="*/ 176 h 375"/>
                <a:gd name="T4" fmla="*/ 160 w 373"/>
                <a:gd name="T5" fmla="*/ 0 h 375"/>
                <a:gd name="T6" fmla="*/ 373 w 373"/>
                <a:gd name="T7" fmla="*/ 227 h 375"/>
                <a:gd name="T8" fmla="*/ 186 w 373"/>
                <a:gd name="T9" fmla="*/ 375 h 375"/>
                <a:gd name="T10" fmla="*/ 0 w 373"/>
                <a:gd name="T11" fmla="*/ 17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75">
                  <a:moveTo>
                    <a:pt x="0" y="176"/>
                  </a:moveTo>
                  <a:lnTo>
                    <a:pt x="0" y="176"/>
                  </a:lnTo>
                  <a:lnTo>
                    <a:pt x="160" y="0"/>
                  </a:lnTo>
                  <a:cubicBezTo>
                    <a:pt x="237" y="69"/>
                    <a:pt x="308" y="146"/>
                    <a:pt x="373" y="227"/>
                  </a:cubicBezTo>
                  <a:lnTo>
                    <a:pt x="186" y="375"/>
                  </a:lnTo>
                  <a:cubicBezTo>
                    <a:pt x="129" y="303"/>
                    <a:pt x="67" y="237"/>
                    <a:pt x="0" y="17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2" name="Freeform 341">
              <a:extLst>
                <a:ext uri="{FF2B5EF4-FFF2-40B4-BE49-F238E27FC236}">
                  <a16:creationId xmlns:a16="http://schemas.microsoft.com/office/drawing/2014/main" id="{9BD411AA-5579-37C8-49C1-C4C050C7D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5487" y="3167310"/>
              <a:ext cx="357188" cy="350838"/>
            </a:xfrm>
            <a:custGeom>
              <a:avLst/>
              <a:gdLst>
                <a:gd name="T0" fmla="*/ 0 w 375"/>
                <a:gd name="T1" fmla="*/ 200 h 366"/>
                <a:gd name="T2" fmla="*/ 0 w 375"/>
                <a:gd name="T3" fmla="*/ 200 h 366"/>
                <a:gd name="T4" fmla="*/ 130 w 375"/>
                <a:gd name="T5" fmla="*/ 0 h 366"/>
                <a:gd name="T6" fmla="*/ 375 w 375"/>
                <a:gd name="T7" fmla="*/ 190 h 366"/>
                <a:gd name="T8" fmla="*/ 215 w 375"/>
                <a:gd name="T9" fmla="*/ 366 h 366"/>
                <a:gd name="T10" fmla="*/ 0 w 375"/>
                <a:gd name="T11" fmla="*/ 20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366">
                  <a:moveTo>
                    <a:pt x="0" y="200"/>
                  </a:moveTo>
                  <a:lnTo>
                    <a:pt x="0" y="200"/>
                  </a:lnTo>
                  <a:lnTo>
                    <a:pt x="130" y="0"/>
                  </a:lnTo>
                  <a:cubicBezTo>
                    <a:pt x="217" y="56"/>
                    <a:pt x="299" y="120"/>
                    <a:pt x="375" y="190"/>
                  </a:cubicBezTo>
                  <a:lnTo>
                    <a:pt x="215" y="366"/>
                  </a:lnTo>
                  <a:cubicBezTo>
                    <a:pt x="148" y="305"/>
                    <a:pt x="76" y="249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3" name="Freeform 343">
              <a:extLst>
                <a:ext uri="{FF2B5EF4-FFF2-40B4-BE49-F238E27FC236}">
                  <a16:creationId xmlns:a16="http://schemas.microsoft.com/office/drawing/2014/main" id="{B1D61F07-006D-1865-8731-2FE87EB793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1437" y="3245098"/>
              <a:ext cx="317500" cy="319088"/>
            </a:xfrm>
            <a:custGeom>
              <a:avLst/>
              <a:gdLst>
                <a:gd name="T0" fmla="*/ 0 w 334"/>
                <a:gd name="T1" fmla="*/ 157 h 333"/>
                <a:gd name="T2" fmla="*/ 0 w 334"/>
                <a:gd name="T3" fmla="*/ 157 h 333"/>
                <a:gd name="T4" fmla="*/ 180 w 334"/>
                <a:gd name="T5" fmla="*/ 0 h 333"/>
                <a:gd name="T6" fmla="*/ 334 w 334"/>
                <a:gd name="T7" fmla="*/ 196 h 333"/>
                <a:gd name="T8" fmla="*/ 139 w 334"/>
                <a:gd name="T9" fmla="*/ 333 h 333"/>
                <a:gd name="T10" fmla="*/ 0 w 334"/>
                <a:gd name="T11" fmla="*/ 15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333">
                  <a:moveTo>
                    <a:pt x="0" y="157"/>
                  </a:moveTo>
                  <a:lnTo>
                    <a:pt x="0" y="157"/>
                  </a:lnTo>
                  <a:lnTo>
                    <a:pt x="180" y="0"/>
                  </a:lnTo>
                  <a:cubicBezTo>
                    <a:pt x="235" y="62"/>
                    <a:pt x="286" y="128"/>
                    <a:pt x="334" y="196"/>
                  </a:cubicBezTo>
                  <a:lnTo>
                    <a:pt x="139" y="333"/>
                  </a:lnTo>
                  <a:cubicBezTo>
                    <a:pt x="96" y="271"/>
                    <a:pt x="50" y="213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4" name="Freeform 345">
              <a:extLst>
                <a:ext uri="{FF2B5EF4-FFF2-40B4-BE49-F238E27FC236}">
                  <a16:creationId xmlns:a16="http://schemas.microsoft.com/office/drawing/2014/main" id="{74D39165-D9F0-EF96-94EE-1E8B7409BA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7449" y="3070473"/>
              <a:ext cx="325438" cy="325438"/>
            </a:xfrm>
            <a:custGeom>
              <a:avLst/>
              <a:gdLst>
                <a:gd name="T0" fmla="*/ 0 w 340"/>
                <a:gd name="T1" fmla="*/ 176 h 341"/>
                <a:gd name="T2" fmla="*/ 0 w 340"/>
                <a:gd name="T3" fmla="*/ 176 h 341"/>
                <a:gd name="T4" fmla="*/ 160 w 340"/>
                <a:gd name="T5" fmla="*/ 0 h 341"/>
                <a:gd name="T6" fmla="*/ 340 w 340"/>
                <a:gd name="T7" fmla="*/ 184 h 341"/>
                <a:gd name="T8" fmla="*/ 160 w 340"/>
                <a:gd name="T9" fmla="*/ 341 h 341"/>
                <a:gd name="T10" fmla="*/ 0 w 340"/>
                <a:gd name="T11" fmla="*/ 17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341">
                  <a:moveTo>
                    <a:pt x="0" y="176"/>
                  </a:moveTo>
                  <a:lnTo>
                    <a:pt x="0" y="176"/>
                  </a:lnTo>
                  <a:lnTo>
                    <a:pt x="160" y="0"/>
                  </a:lnTo>
                  <a:cubicBezTo>
                    <a:pt x="223" y="58"/>
                    <a:pt x="283" y="119"/>
                    <a:pt x="340" y="184"/>
                  </a:cubicBezTo>
                  <a:lnTo>
                    <a:pt x="160" y="341"/>
                  </a:lnTo>
                  <a:cubicBezTo>
                    <a:pt x="110" y="283"/>
                    <a:pt x="56" y="228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5" name="Freeform 347">
              <a:extLst>
                <a:ext uri="{FF2B5EF4-FFF2-40B4-BE49-F238E27FC236}">
                  <a16:creationId xmlns:a16="http://schemas.microsoft.com/office/drawing/2014/main" id="{FE5753EF-CAB3-BD4C-977A-9267C4D8F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199" y="3434010"/>
              <a:ext cx="306388" cy="303213"/>
            </a:xfrm>
            <a:custGeom>
              <a:avLst/>
              <a:gdLst>
                <a:gd name="T0" fmla="*/ 114 w 322"/>
                <a:gd name="T1" fmla="*/ 318 h 318"/>
                <a:gd name="T2" fmla="*/ 114 w 322"/>
                <a:gd name="T3" fmla="*/ 318 h 318"/>
                <a:gd name="T4" fmla="*/ 0 w 322"/>
                <a:gd name="T5" fmla="*/ 137 h 318"/>
                <a:gd name="T6" fmla="*/ 195 w 322"/>
                <a:gd name="T7" fmla="*/ 0 h 318"/>
                <a:gd name="T8" fmla="*/ 322 w 322"/>
                <a:gd name="T9" fmla="*/ 202 h 318"/>
                <a:gd name="T10" fmla="*/ 121 w 322"/>
                <a:gd name="T11" fmla="*/ 314 h 318"/>
                <a:gd name="T12" fmla="*/ 114 w 322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18">
                  <a:moveTo>
                    <a:pt x="114" y="318"/>
                  </a:moveTo>
                  <a:lnTo>
                    <a:pt x="114" y="318"/>
                  </a:lnTo>
                  <a:cubicBezTo>
                    <a:pt x="79" y="255"/>
                    <a:pt x="41" y="195"/>
                    <a:pt x="0" y="137"/>
                  </a:cubicBezTo>
                  <a:lnTo>
                    <a:pt x="195" y="0"/>
                  </a:lnTo>
                  <a:cubicBezTo>
                    <a:pt x="241" y="65"/>
                    <a:pt x="283" y="133"/>
                    <a:pt x="322" y="202"/>
                  </a:cubicBezTo>
                  <a:lnTo>
                    <a:pt x="121" y="314"/>
                  </a:lnTo>
                  <a:lnTo>
                    <a:pt x="114" y="318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6" name="Freeform 301">
              <a:extLst>
                <a:ext uri="{FF2B5EF4-FFF2-40B4-BE49-F238E27FC236}">
                  <a16:creationId xmlns:a16="http://schemas.microsoft.com/office/drawing/2014/main" id="{25D79B2D-D888-9417-C2D1-F06FA5EF0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6949" y="4135685"/>
              <a:ext cx="312738" cy="331788"/>
            </a:xfrm>
            <a:custGeom>
              <a:avLst/>
              <a:gdLst>
                <a:gd name="T0" fmla="*/ 0 w 327"/>
                <a:gd name="T1" fmla="*/ 116 h 347"/>
                <a:gd name="T2" fmla="*/ 0 w 327"/>
                <a:gd name="T3" fmla="*/ 116 h 347"/>
                <a:gd name="T4" fmla="*/ 208 w 327"/>
                <a:gd name="T5" fmla="*/ 0 h 347"/>
                <a:gd name="T6" fmla="*/ 327 w 327"/>
                <a:gd name="T7" fmla="*/ 274 h 347"/>
                <a:gd name="T8" fmla="*/ 100 w 327"/>
                <a:gd name="T9" fmla="*/ 347 h 347"/>
                <a:gd name="T10" fmla="*/ 0 w 327"/>
                <a:gd name="T11" fmla="*/ 11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47">
                  <a:moveTo>
                    <a:pt x="0" y="116"/>
                  </a:moveTo>
                  <a:lnTo>
                    <a:pt x="0" y="116"/>
                  </a:lnTo>
                  <a:lnTo>
                    <a:pt x="208" y="0"/>
                  </a:lnTo>
                  <a:cubicBezTo>
                    <a:pt x="256" y="87"/>
                    <a:pt x="296" y="178"/>
                    <a:pt x="327" y="274"/>
                  </a:cubicBezTo>
                  <a:lnTo>
                    <a:pt x="100" y="347"/>
                  </a:lnTo>
                  <a:cubicBezTo>
                    <a:pt x="74" y="266"/>
                    <a:pt x="40" y="189"/>
                    <a:pt x="0" y="11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7" name="Freeform 303">
              <a:extLst>
                <a:ext uri="{FF2B5EF4-FFF2-40B4-BE49-F238E27FC236}">
                  <a16:creationId xmlns:a16="http://schemas.microsoft.com/office/drawing/2014/main" id="{7438520F-E3A0-6E8D-1644-E5D3C9644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2199" y="4397623"/>
              <a:ext cx="277813" cy="312738"/>
            </a:xfrm>
            <a:custGeom>
              <a:avLst/>
              <a:gdLst>
                <a:gd name="T0" fmla="*/ 0 w 290"/>
                <a:gd name="T1" fmla="*/ 73 h 326"/>
                <a:gd name="T2" fmla="*/ 0 w 290"/>
                <a:gd name="T3" fmla="*/ 73 h 326"/>
                <a:gd name="T4" fmla="*/ 227 w 290"/>
                <a:gd name="T5" fmla="*/ 0 h 326"/>
                <a:gd name="T6" fmla="*/ 290 w 290"/>
                <a:gd name="T7" fmla="*/ 301 h 326"/>
                <a:gd name="T8" fmla="*/ 53 w 290"/>
                <a:gd name="T9" fmla="*/ 326 h 326"/>
                <a:gd name="T10" fmla="*/ 0 w 290"/>
                <a:gd name="T11" fmla="*/ 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326">
                  <a:moveTo>
                    <a:pt x="0" y="73"/>
                  </a:moveTo>
                  <a:lnTo>
                    <a:pt x="0" y="73"/>
                  </a:lnTo>
                  <a:lnTo>
                    <a:pt x="227" y="0"/>
                  </a:lnTo>
                  <a:cubicBezTo>
                    <a:pt x="258" y="96"/>
                    <a:pt x="279" y="197"/>
                    <a:pt x="290" y="301"/>
                  </a:cubicBezTo>
                  <a:lnTo>
                    <a:pt x="53" y="326"/>
                  </a:lnTo>
                  <a:cubicBezTo>
                    <a:pt x="44" y="238"/>
                    <a:pt x="26" y="154"/>
                    <a:pt x="0" y="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" name="Freeform 305">
              <a:extLst>
                <a:ext uri="{FF2B5EF4-FFF2-40B4-BE49-F238E27FC236}">
                  <a16:creationId xmlns:a16="http://schemas.microsoft.com/office/drawing/2014/main" id="{1AE70F2F-9636-3E6F-75BB-70926B157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312" y="4408735"/>
              <a:ext cx="261938" cy="260350"/>
            </a:xfrm>
            <a:custGeom>
              <a:avLst/>
              <a:gdLst>
                <a:gd name="T0" fmla="*/ 231 w 274"/>
                <a:gd name="T1" fmla="*/ 0 h 273"/>
                <a:gd name="T2" fmla="*/ 231 w 274"/>
                <a:gd name="T3" fmla="*/ 0 h 273"/>
                <a:gd name="T4" fmla="*/ 274 w 274"/>
                <a:gd name="T5" fmla="*/ 248 h 273"/>
                <a:gd name="T6" fmla="*/ 37 w 274"/>
                <a:gd name="T7" fmla="*/ 273 h 273"/>
                <a:gd name="T8" fmla="*/ 0 w 274"/>
                <a:gd name="T9" fmla="*/ 56 h 273"/>
                <a:gd name="T10" fmla="*/ 231 w 274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73">
                  <a:moveTo>
                    <a:pt x="231" y="0"/>
                  </a:moveTo>
                  <a:lnTo>
                    <a:pt x="231" y="0"/>
                  </a:lnTo>
                  <a:cubicBezTo>
                    <a:pt x="251" y="81"/>
                    <a:pt x="265" y="163"/>
                    <a:pt x="274" y="248"/>
                  </a:cubicBezTo>
                  <a:lnTo>
                    <a:pt x="37" y="273"/>
                  </a:lnTo>
                  <a:cubicBezTo>
                    <a:pt x="29" y="199"/>
                    <a:pt x="17" y="127"/>
                    <a:pt x="0" y="56"/>
                  </a:cubicBezTo>
                  <a:lnTo>
                    <a:pt x="231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" name="Freeform 307">
              <a:extLst>
                <a:ext uri="{FF2B5EF4-FFF2-40B4-BE49-F238E27FC236}">
                  <a16:creationId xmlns:a16="http://schemas.microsoft.com/office/drawing/2014/main" id="{5698748F-181C-7BB6-0B73-1AC2229A35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8737" y="3951535"/>
              <a:ext cx="301625" cy="300038"/>
            </a:xfrm>
            <a:custGeom>
              <a:avLst/>
              <a:gdLst>
                <a:gd name="T0" fmla="*/ 0 w 316"/>
                <a:gd name="T1" fmla="*/ 115 h 313"/>
                <a:gd name="T2" fmla="*/ 0 w 316"/>
                <a:gd name="T3" fmla="*/ 115 h 313"/>
                <a:gd name="T4" fmla="*/ 208 w 316"/>
                <a:gd name="T5" fmla="*/ 0 h 313"/>
                <a:gd name="T6" fmla="*/ 316 w 316"/>
                <a:gd name="T7" fmla="*/ 226 h 313"/>
                <a:gd name="T8" fmla="*/ 94 w 316"/>
                <a:gd name="T9" fmla="*/ 313 h 313"/>
                <a:gd name="T10" fmla="*/ 0 w 316"/>
                <a:gd name="T11" fmla="*/ 11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313">
                  <a:moveTo>
                    <a:pt x="0" y="115"/>
                  </a:moveTo>
                  <a:lnTo>
                    <a:pt x="0" y="115"/>
                  </a:lnTo>
                  <a:lnTo>
                    <a:pt x="208" y="0"/>
                  </a:lnTo>
                  <a:cubicBezTo>
                    <a:pt x="249" y="72"/>
                    <a:pt x="285" y="148"/>
                    <a:pt x="316" y="226"/>
                  </a:cubicBezTo>
                  <a:lnTo>
                    <a:pt x="94" y="313"/>
                  </a:lnTo>
                  <a:cubicBezTo>
                    <a:pt x="67" y="245"/>
                    <a:pt x="35" y="179"/>
                    <a:pt x="0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" name="Freeform 309">
              <a:extLst>
                <a:ext uri="{FF2B5EF4-FFF2-40B4-BE49-F238E27FC236}">
                  <a16:creationId xmlns:a16="http://schemas.microsoft.com/office/drawing/2014/main" id="{967FCDBF-7CB0-3259-BAF9-E3760E881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7637" y="4169023"/>
              <a:ext cx="287338" cy="293688"/>
            </a:xfrm>
            <a:custGeom>
              <a:avLst/>
              <a:gdLst>
                <a:gd name="T0" fmla="*/ 0 w 301"/>
                <a:gd name="T1" fmla="*/ 87 h 307"/>
                <a:gd name="T2" fmla="*/ 0 w 301"/>
                <a:gd name="T3" fmla="*/ 87 h 307"/>
                <a:gd name="T4" fmla="*/ 222 w 301"/>
                <a:gd name="T5" fmla="*/ 0 h 307"/>
                <a:gd name="T6" fmla="*/ 301 w 301"/>
                <a:gd name="T7" fmla="*/ 251 h 307"/>
                <a:gd name="T8" fmla="*/ 70 w 301"/>
                <a:gd name="T9" fmla="*/ 307 h 307"/>
                <a:gd name="T10" fmla="*/ 0 w 301"/>
                <a:gd name="T11" fmla="*/ 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07">
                  <a:moveTo>
                    <a:pt x="0" y="87"/>
                  </a:moveTo>
                  <a:lnTo>
                    <a:pt x="0" y="87"/>
                  </a:lnTo>
                  <a:lnTo>
                    <a:pt x="222" y="0"/>
                  </a:lnTo>
                  <a:cubicBezTo>
                    <a:pt x="254" y="81"/>
                    <a:pt x="280" y="165"/>
                    <a:pt x="301" y="251"/>
                  </a:cubicBezTo>
                  <a:lnTo>
                    <a:pt x="70" y="307"/>
                  </a:lnTo>
                  <a:cubicBezTo>
                    <a:pt x="51" y="232"/>
                    <a:pt x="28" y="158"/>
                    <a:pt x="0" y="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1" name="Freeform 315">
              <a:extLst>
                <a:ext uri="{FF2B5EF4-FFF2-40B4-BE49-F238E27FC236}">
                  <a16:creationId xmlns:a16="http://schemas.microsoft.com/office/drawing/2014/main" id="{E2F8B148-09DE-D9B1-6D2F-07650C2F4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6099" y="4172198"/>
              <a:ext cx="273050" cy="263525"/>
            </a:xfrm>
            <a:custGeom>
              <a:avLst/>
              <a:gdLst>
                <a:gd name="T0" fmla="*/ 0 w 287"/>
                <a:gd name="T1" fmla="*/ 72 h 275"/>
                <a:gd name="T2" fmla="*/ 0 w 287"/>
                <a:gd name="T3" fmla="*/ 72 h 275"/>
                <a:gd name="T4" fmla="*/ 228 w 287"/>
                <a:gd name="T5" fmla="*/ 0 h 275"/>
                <a:gd name="T6" fmla="*/ 287 w 287"/>
                <a:gd name="T7" fmla="*/ 227 h 275"/>
                <a:gd name="T8" fmla="*/ 53 w 287"/>
                <a:gd name="T9" fmla="*/ 275 h 275"/>
                <a:gd name="T10" fmla="*/ 0 w 287"/>
                <a:gd name="T11" fmla="*/ 7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75">
                  <a:moveTo>
                    <a:pt x="0" y="72"/>
                  </a:moveTo>
                  <a:lnTo>
                    <a:pt x="0" y="72"/>
                  </a:lnTo>
                  <a:lnTo>
                    <a:pt x="228" y="0"/>
                  </a:lnTo>
                  <a:cubicBezTo>
                    <a:pt x="251" y="74"/>
                    <a:pt x="271" y="149"/>
                    <a:pt x="287" y="227"/>
                  </a:cubicBezTo>
                  <a:lnTo>
                    <a:pt x="53" y="275"/>
                  </a:lnTo>
                  <a:cubicBezTo>
                    <a:pt x="39" y="206"/>
                    <a:pt x="21" y="138"/>
                    <a:pt x="0" y="7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2" name="Freeform 317">
              <a:extLst>
                <a:ext uri="{FF2B5EF4-FFF2-40B4-BE49-F238E27FC236}">
                  <a16:creationId xmlns:a16="http://schemas.microsoft.com/office/drawing/2014/main" id="{FA4F24D0-C5F7-3C2A-440B-6FB51ABDE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6899" y="4389685"/>
              <a:ext cx="255588" cy="239713"/>
            </a:xfrm>
            <a:custGeom>
              <a:avLst/>
              <a:gdLst>
                <a:gd name="T0" fmla="*/ 234 w 269"/>
                <a:gd name="T1" fmla="*/ 0 h 251"/>
                <a:gd name="T2" fmla="*/ 234 w 269"/>
                <a:gd name="T3" fmla="*/ 0 h 251"/>
                <a:gd name="T4" fmla="*/ 269 w 269"/>
                <a:gd name="T5" fmla="*/ 226 h 251"/>
                <a:gd name="T6" fmla="*/ 32 w 269"/>
                <a:gd name="T7" fmla="*/ 251 h 251"/>
                <a:gd name="T8" fmla="*/ 0 w 269"/>
                <a:gd name="T9" fmla="*/ 48 h 251"/>
                <a:gd name="T10" fmla="*/ 234 w 269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1">
                  <a:moveTo>
                    <a:pt x="234" y="0"/>
                  </a:moveTo>
                  <a:lnTo>
                    <a:pt x="234" y="0"/>
                  </a:lnTo>
                  <a:cubicBezTo>
                    <a:pt x="249" y="74"/>
                    <a:pt x="261" y="149"/>
                    <a:pt x="269" y="226"/>
                  </a:cubicBezTo>
                  <a:lnTo>
                    <a:pt x="32" y="251"/>
                  </a:lnTo>
                  <a:cubicBezTo>
                    <a:pt x="25" y="182"/>
                    <a:pt x="14" y="115"/>
                    <a:pt x="0" y="48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3" name="Freeform 321">
              <a:extLst>
                <a:ext uri="{FF2B5EF4-FFF2-40B4-BE49-F238E27FC236}">
                  <a16:creationId xmlns:a16="http://schemas.microsoft.com/office/drawing/2014/main" id="{F91F8F43-B841-7EAA-BB1E-24B62C518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8937" y="3767385"/>
              <a:ext cx="295275" cy="285750"/>
            </a:xfrm>
            <a:custGeom>
              <a:avLst/>
              <a:gdLst>
                <a:gd name="T0" fmla="*/ 0 w 309"/>
                <a:gd name="T1" fmla="*/ 115 h 298"/>
                <a:gd name="T2" fmla="*/ 0 w 309"/>
                <a:gd name="T3" fmla="*/ 115 h 298"/>
                <a:gd name="T4" fmla="*/ 7 w 309"/>
                <a:gd name="T5" fmla="*/ 112 h 298"/>
                <a:gd name="T6" fmla="*/ 209 w 309"/>
                <a:gd name="T7" fmla="*/ 0 h 298"/>
                <a:gd name="T8" fmla="*/ 309 w 309"/>
                <a:gd name="T9" fmla="*/ 203 h 298"/>
                <a:gd name="T10" fmla="*/ 91 w 309"/>
                <a:gd name="T11" fmla="*/ 298 h 298"/>
                <a:gd name="T12" fmla="*/ 0 w 309"/>
                <a:gd name="T13" fmla="*/ 11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298">
                  <a:moveTo>
                    <a:pt x="0" y="115"/>
                  </a:moveTo>
                  <a:lnTo>
                    <a:pt x="0" y="115"/>
                  </a:lnTo>
                  <a:lnTo>
                    <a:pt x="7" y="112"/>
                  </a:lnTo>
                  <a:lnTo>
                    <a:pt x="209" y="0"/>
                  </a:lnTo>
                  <a:cubicBezTo>
                    <a:pt x="245" y="66"/>
                    <a:pt x="279" y="134"/>
                    <a:pt x="309" y="203"/>
                  </a:cubicBezTo>
                  <a:lnTo>
                    <a:pt x="91" y="298"/>
                  </a:lnTo>
                  <a:cubicBezTo>
                    <a:pt x="63" y="236"/>
                    <a:pt x="33" y="175"/>
                    <a:pt x="0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4" name="Freeform 319">
              <a:extLst>
                <a:ext uri="{FF2B5EF4-FFF2-40B4-BE49-F238E27FC236}">
                  <a16:creationId xmlns:a16="http://schemas.microsoft.com/office/drawing/2014/main" id="{929EE74C-04F4-22C7-8585-3C41A80E5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249" y="3961060"/>
              <a:ext cx="287338" cy="279400"/>
            </a:xfrm>
            <a:custGeom>
              <a:avLst/>
              <a:gdLst>
                <a:gd name="T0" fmla="*/ 0 w 301"/>
                <a:gd name="T1" fmla="*/ 95 h 292"/>
                <a:gd name="T2" fmla="*/ 0 w 301"/>
                <a:gd name="T3" fmla="*/ 95 h 292"/>
                <a:gd name="T4" fmla="*/ 218 w 301"/>
                <a:gd name="T5" fmla="*/ 0 h 292"/>
                <a:gd name="T6" fmla="*/ 301 w 301"/>
                <a:gd name="T7" fmla="*/ 220 h 292"/>
                <a:gd name="T8" fmla="*/ 73 w 301"/>
                <a:gd name="T9" fmla="*/ 292 h 292"/>
                <a:gd name="T10" fmla="*/ 0 w 301"/>
                <a:gd name="T11" fmla="*/ 9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292">
                  <a:moveTo>
                    <a:pt x="0" y="95"/>
                  </a:moveTo>
                  <a:lnTo>
                    <a:pt x="0" y="95"/>
                  </a:lnTo>
                  <a:lnTo>
                    <a:pt x="218" y="0"/>
                  </a:lnTo>
                  <a:cubicBezTo>
                    <a:pt x="249" y="72"/>
                    <a:pt x="277" y="145"/>
                    <a:pt x="301" y="220"/>
                  </a:cubicBezTo>
                  <a:lnTo>
                    <a:pt x="73" y="292"/>
                  </a:lnTo>
                  <a:cubicBezTo>
                    <a:pt x="52" y="225"/>
                    <a:pt x="27" y="159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5" name="Freeform 8">
              <a:extLst>
                <a:ext uri="{FF2B5EF4-FFF2-40B4-BE49-F238E27FC236}">
                  <a16:creationId xmlns:a16="http://schemas.microsoft.com/office/drawing/2014/main" id="{4DFD3440-C521-DD2E-037B-244AB55667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3124" y="4970710"/>
              <a:ext cx="177800" cy="219075"/>
            </a:xfrm>
            <a:custGeom>
              <a:avLst/>
              <a:gdLst>
                <a:gd name="T0" fmla="*/ 186 w 186"/>
                <a:gd name="T1" fmla="*/ 229 h 229"/>
                <a:gd name="T2" fmla="*/ 186 w 186"/>
                <a:gd name="T3" fmla="*/ 229 h 229"/>
                <a:gd name="T4" fmla="*/ 0 w 186"/>
                <a:gd name="T5" fmla="*/ 229 h 229"/>
                <a:gd name="T6" fmla="*/ 0 w 186"/>
                <a:gd name="T7" fmla="*/ 0 h 229"/>
                <a:gd name="T8" fmla="*/ 186 w 186"/>
                <a:gd name="T9" fmla="*/ 0 h 229"/>
                <a:gd name="T10" fmla="*/ 186 w 186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9">
                  <a:moveTo>
                    <a:pt x="186" y="229"/>
                  </a:moveTo>
                  <a:lnTo>
                    <a:pt x="186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229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6" name="Freeform 10">
              <a:extLst>
                <a:ext uri="{FF2B5EF4-FFF2-40B4-BE49-F238E27FC236}">
                  <a16:creationId xmlns:a16="http://schemas.microsoft.com/office/drawing/2014/main" id="{E807223C-F596-F5C7-E4E2-EDD8481BF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924" y="4970710"/>
              <a:ext cx="176213" cy="219075"/>
            </a:xfrm>
            <a:custGeom>
              <a:avLst/>
              <a:gdLst>
                <a:gd name="T0" fmla="*/ 185 w 185"/>
                <a:gd name="T1" fmla="*/ 229 h 229"/>
                <a:gd name="T2" fmla="*/ 185 w 185"/>
                <a:gd name="T3" fmla="*/ 229 h 229"/>
                <a:gd name="T4" fmla="*/ 0 w 185"/>
                <a:gd name="T5" fmla="*/ 229 h 229"/>
                <a:gd name="T6" fmla="*/ 0 w 185"/>
                <a:gd name="T7" fmla="*/ 0 h 229"/>
                <a:gd name="T8" fmla="*/ 185 w 185"/>
                <a:gd name="T9" fmla="*/ 0 h 229"/>
                <a:gd name="T10" fmla="*/ 185 w 185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29">
                  <a:moveTo>
                    <a:pt x="185" y="229"/>
                  </a:moveTo>
                  <a:lnTo>
                    <a:pt x="185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229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" name="Freeform 299">
              <a:extLst>
                <a:ext uri="{FF2B5EF4-FFF2-40B4-BE49-F238E27FC236}">
                  <a16:creationId xmlns:a16="http://schemas.microsoft.com/office/drawing/2014/main" id="{0A80898D-26B7-9D6F-0A67-C379234E55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924" y="5351710"/>
              <a:ext cx="176213" cy="219075"/>
            </a:xfrm>
            <a:custGeom>
              <a:avLst/>
              <a:gdLst>
                <a:gd name="T0" fmla="*/ 185 w 185"/>
                <a:gd name="T1" fmla="*/ 230 h 230"/>
                <a:gd name="T2" fmla="*/ 185 w 185"/>
                <a:gd name="T3" fmla="*/ 230 h 230"/>
                <a:gd name="T4" fmla="*/ 0 w 185"/>
                <a:gd name="T5" fmla="*/ 230 h 230"/>
                <a:gd name="T6" fmla="*/ 0 w 185"/>
                <a:gd name="T7" fmla="*/ 0 h 230"/>
                <a:gd name="T8" fmla="*/ 185 w 185"/>
                <a:gd name="T9" fmla="*/ 0 h 230"/>
                <a:gd name="T10" fmla="*/ 185 w 185"/>
                <a:gd name="T1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30">
                  <a:moveTo>
                    <a:pt x="185" y="230"/>
                  </a:moveTo>
                  <a:lnTo>
                    <a:pt x="185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23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" name="Freeform 327">
              <a:extLst>
                <a:ext uri="{FF2B5EF4-FFF2-40B4-BE49-F238E27FC236}">
                  <a16:creationId xmlns:a16="http://schemas.microsoft.com/office/drawing/2014/main" id="{E4D5B9DC-3539-0721-9B83-50CE6BD10C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3124" y="5351710"/>
              <a:ext cx="177800" cy="219075"/>
            </a:xfrm>
            <a:custGeom>
              <a:avLst/>
              <a:gdLst>
                <a:gd name="T0" fmla="*/ 186 w 186"/>
                <a:gd name="T1" fmla="*/ 230 h 230"/>
                <a:gd name="T2" fmla="*/ 186 w 186"/>
                <a:gd name="T3" fmla="*/ 230 h 230"/>
                <a:gd name="T4" fmla="*/ 0 w 186"/>
                <a:gd name="T5" fmla="*/ 230 h 230"/>
                <a:gd name="T6" fmla="*/ 0 w 186"/>
                <a:gd name="T7" fmla="*/ 0 h 230"/>
                <a:gd name="T8" fmla="*/ 186 w 186"/>
                <a:gd name="T9" fmla="*/ 0 h 230"/>
                <a:gd name="T10" fmla="*/ 186 w 186"/>
                <a:gd name="T1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30">
                  <a:moveTo>
                    <a:pt x="186" y="230"/>
                  </a:moveTo>
                  <a:lnTo>
                    <a:pt x="186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23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" name="Freeform 12">
              <a:extLst>
                <a:ext uri="{FF2B5EF4-FFF2-40B4-BE49-F238E27FC236}">
                  <a16:creationId xmlns:a16="http://schemas.microsoft.com/office/drawing/2014/main" id="{DC6ACD53-78F1-E588-7953-27A8595F3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912" y="5258048"/>
              <a:ext cx="236538" cy="265113"/>
            </a:xfrm>
            <a:custGeom>
              <a:avLst/>
              <a:gdLst>
                <a:gd name="T0" fmla="*/ 162 w 249"/>
                <a:gd name="T1" fmla="*/ 0 h 276"/>
                <a:gd name="T2" fmla="*/ 162 w 249"/>
                <a:gd name="T3" fmla="*/ 0 h 276"/>
                <a:gd name="T4" fmla="*/ 249 w 249"/>
                <a:gd name="T5" fmla="*/ 212 h 276"/>
                <a:gd name="T6" fmla="*/ 59 w 249"/>
                <a:gd name="T7" fmla="*/ 276 h 276"/>
                <a:gd name="T8" fmla="*/ 0 w 249"/>
                <a:gd name="T9" fmla="*/ 54 h 276"/>
                <a:gd name="T10" fmla="*/ 162 w 249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76">
                  <a:moveTo>
                    <a:pt x="162" y="0"/>
                  </a:moveTo>
                  <a:lnTo>
                    <a:pt x="162" y="0"/>
                  </a:lnTo>
                  <a:lnTo>
                    <a:pt x="249" y="212"/>
                  </a:lnTo>
                  <a:cubicBezTo>
                    <a:pt x="187" y="237"/>
                    <a:pt x="124" y="259"/>
                    <a:pt x="59" y="276"/>
                  </a:cubicBezTo>
                  <a:lnTo>
                    <a:pt x="0" y="54"/>
                  </a:lnTo>
                  <a:cubicBezTo>
                    <a:pt x="55" y="40"/>
                    <a:pt x="109" y="22"/>
                    <a:pt x="162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" name="Freeform 14">
              <a:extLst>
                <a:ext uri="{FF2B5EF4-FFF2-40B4-BE49-F238E27FC236}">
                  <a16:creationId xmlns:a16="http://schemas.microsoft.com/office/drawing/2014/main" id="{4411EE4E-F35D-E5C6-0A0F-D44E1A5AD8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2099" y="5310435"/>
              <a:ext cx="206375" cy="247650"/>
            </a:xfrm>
            <a:custGeom>
              <a:avLst/>
              <a:gdLst>
                <a:gd name="T0" fmla="*/ 158 w 217"/>
                <a:gd name="T1" fmla="*/ 0 h 259"/>
                <a:gd name="T2" fmla="*/ 158 w 217"/>
                <a:gd name="T3" fmla="*/ 0 h 259"/>
                <a:gd name="T4" fmla="*/ 217 w 217"/>
                <a:gd name="T5" fmla="*/ 222 h 259"/>
                <a:gd name="T6" fmla="*/ 31 w 217"/>
                <a:gd name="T7" fmla="*/ 259 h 259"/>
                <a:gd name="T8" fmla="*/ 0 w 217"/>
                <a:gd name="T9" fmla="*/ 32 h 259"/>
                <a:gd name="T10" fmla="*/ 158 w 217"/>
                <a:gd name="T1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59">
                  <a:moveTo>
                    <a:pt x="158" y="0"/>
                  </a:moveTo>
                  <a:lnTo>
                    <a:pt x="158" y="0"/>
                  </a:lnTo>
                  <a:lnTo>
                    <a:pt x="217" y="222"/>
                  </a:lnTo>
                  <a:cubicBezTo>
                    <a:pt x="156" y="238"/>
                    <a:pt x="93" y="251"/>
                    <a:pt x="31" y="259"/>
                  </a:cubicBezTo>
                  <a:lnTo>
                    <a:pt x="0" y="32"/>
                  </a:lnTo>
                  <a:cubicBezTo>
                    <a:pt x="54" y="24"/>
                    <a:pt x="106" y="14"/>
                    <a:pt x="15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" name="Freeform 16">
              <a:extLst>
                <a:ext uri="{FF2B5EF4-FFF2-40B4-BE49-F238E27FC236}">
                  <a16:creationId xmlns:a16="http://schemas.microsoft.com/office/drawing/2014/main" id="{F68A84B2-5C2D-D031-EB03-917937B57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3349" y="5340598"/>
              <a:ext cx="187325" cy="230188"/>
            </a:xfrm>
            <a:custGeom>
              <a:avLst/>
              <a:gdLst>
                <a:gd name="T0" fmla="*/ 166 w 197"/>
                <a:gd name="T1" fmla="*/ 0 h 241"/>
                <a:gd name="T2" fmla="*/ 166 w 197"/>
                <a:gd name="T3" fmla="*/ 0 h 241"/>
                <a:gd name="T4" fmla="*/ 197 w 197"/>
                <a:gd name="T5" fmla="*/ 227 h 241"/>
                <a:gd name="T6" fmla="*/ 1 w 197"/>
                <a:gd name="T7" fmla="*/ 241 h 241"/>
                <a:gd name="T8" fmla="*/ 0 w 197"/>
                <a:gd name="T9" fmla="*/ 11 h 241"/>
                <a:gd name="T10" fmla="*/ 166 w 197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241">
                  <a:moveTo>
                    <a:pt x="166" y="0"/>
                  </a:moveTo>
                  <a:lnTo>
                    <a:pt x="166" y="0"/>
                  </a:lnTo>
                  <a:lnTo>
                    <a:pt x="197" y="227"/>
                  </a:lnTo>
                  <a:cubicBezTo>
                    <a:pt x="132" y="236"/>
                    <a:pt x="66" y="240"/>
                    <a:pt x="1" y="241"/>
                  </a:cubicBezTo>
                  <a:lnTo>
                    <a:pt x="0" y="11"/>
                  </a:lnTo>
                  <a:cubicBezTo>
                    <a:pt x="56" y="11"/>
                    <a:pt x="111" y="7"/>
                    <a:pt x="166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858F1B92-A876-4BF2-765C-758C58A5B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162" y="5700960"/>
              <a:ext cx="196850" cy="241300"/>
            </a:xfrm>
            <a:custGeom>
              <a:avLst/>
              <a:gdLst>
                <a:gd name="T0" fmla="*/ 162 w 207"/>
                <a:gd name="T1" fmla="*/ 0 h 252"/>
                <a:gd name="T2" fmla="*/ 162 w 207"/>
                <a:gd name="T3" fmla="*/ 0 h 252"/>
                <a:gd name="T4" fmla="*/ 207 w 207"/>
                <a:gd name="T5" fmla="*/ 225 h 252"/>
                <a:gd name="T6" fmla="*/ 23 w 207"/>
                <a:gd name="T7" fmla="*/ 252 h 252"/>
                <a:gd name="T8" fmla="*/ 0 w 207"/>
                <a:gd name="T9" fmla="*/ 24 h 252"/>
                <a:gd name="T10" fmla="*/ 162 w 207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52">
                  <a:moveTo>
                    <a:pt x="162" y="0"/>
                  </a:moveTo>
                  <a:lnTo>
                    <a:pt x="162" y="0"/>
                  </a:lnTo>
                  <a:lnTo>
                    <a:pt x="207" y="225"/>
                  </a:lnTo>
                  <a:cubicBezTo>
                    <a:pt x="146" y="237"/>
                    <a:pt x="85" y="246"/>
                    <a:pt x="23" y="252"/>
                  </a:cubicBezTo>
                  <a:lnTo>
                    <a:pt x="0" y="24"/>
                  </a:lnTo>
                  <a:cubicBezTo>
                    <a:pt x="55" y="19"/>
                    <a:pt x="109" y="11"/>
                    <a:pt x="162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" name="Freeform 20">
              <a:extLst>
                <a:ext uri="{FF2B5EF4-FFF2-40B4-BE49-F238E27FC236}">
                  <a16:creationId xmlns:a16="http://schemas.microsoft.com/office/drawing/2014/main" id="{36B34C9B-3CB0-3894-54D7-73ACBE56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9249" y="5700960"/>
              <a:ext cx="196850" cy="241300"/>
            </a:xfrm>
            <a:custGeom>
              <a:avLst/>
              <a:gdLst>
                <a:gd name="T0" fmla="*/ 45 w 207"/>
                <a:gd name="T1" fmla="*/ 0 h 252"/>
                <a:gd name="T2" fmla="*/ 45 w 207"/>
                <a:gd name="T3" fmla="*/ 0 h 252"/>
                <a:gd name="T4" fmla="*/ 0 w 207"/>
                <a:gd name="T5" fmla="*/ 225 h 252"/>
                <a:gd name="T6" fmla="*/ 184 w 207"/>
                <a:gd name="T7" fmla="*/ 252 h 252"/>
                <a:gd name="T8" fmla="*/ 207 w 207"/>
                <a:gd name="T9" fmla="*/ 24 h 252"/>
                <a:gd name="T10" fmla="*/ 45 w 207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52">
                  <a:moveTo>
                    <a:pt x="45" y="0"/>
                  </a:moveTo>
                  <a:lnTo>
                    <a:pt x="45" y="0"/>
                  </a:lnTo>
                  <a:lnTo>
                    <a:pt x="0" y="225"/>
                  </a:lnTo>
                  <a:cubicBezTo>
                    <a:pt x="61" y="237"/>
                    <a:pt x="122" y="246"/>
                    <a:pt x="184" y="252"/>
                  </a:cubicBezTo>
                  <a:lnTo>
                    <a:pt x="207" y="24"/>
                  </a:lnTo>
                  <a:cubicBezTo>
                    <a:pt x="152" y="19"/>
                    <a:pt x="99" y="11"/>
                    <a:pt x="45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3" name="Freeform 22">
              <a:extLst>
                <a:ext uri="{FF2B5EF4-FFF2-40B4-BE49-F238E27FC236}">
                  <a16:creationId xmlns:a16="http://schemas.microsoft.com/office/drawing/2014/main" id="{C47BBEF4-BB5A-BC91-3299-5DAB5EBAA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874" y="5723185"/>
              <a:ext cx="173038" cy="228600"/>
            </a:xfrm>
            <a:custGeom>
              <a:avLst/>
              <a:gdLst>
                <a:gd name="T0" fmla="*/ 23 w 181"/>
                <a:gd name="T1" fmla="*/ 0 h 238"/>
                <a:gd name="T2" fmla="*/ 23 w 181"/>
                <a:gd name="T3" fmla="*/ 0 h 238"/>
                <a:gd name="T4" fmla="*/ 0 w 181"/>
                <a:gd name="T5" fmla="*/ 228 h 238"/>
                <a:gd name="T6" fmla="*/ 180 w 181"/>
                <a:gd name="T7" fmla="*/ 238 h 238"/>
                <a:gd name="T8" fmla="*/ 181 w 181"/>
                <a:gd name="T9" fmla="*/ 9 h 238"/>
                <a:gd name="T10" fmla="*/ 23 w 181"/>
                <a:gd name="T1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38">
                  <a:moveTo>
                    <a:pt x="23" y="0"/>
                  </a:moveTo>
                  <a:lnTo>
                    <a:pt x="23" y="0"/>
                  </a:lnTo>
                  <a:lnTo>
                    <a:pt x="0" y="228"/>
                  </a:lnTo>
                  <a:cubicBezTo>
                    <a:pt x="59" y="234"/>
                    <a:pt x="119" y="238"/>
                    <a:pt x="180" y="238"/>
                  </a:cubicBezTo>
                  <a:lnTo>
                    <a:pt x="181" y="9"/>
                  </a:lnTo>
                  <a:cubicBezTo>
                    <a:pt x="128" y="8"/>
                    <a:pt x="75" y="6"/>
                    <a:pt x="23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4" name="Freeform 267">
              <a:extLst>
                <a:ext uri="{FF2B5EF4-FFF2-40B4-BE49-F238E27FC236}">
                  <a16:creationId xmlns:a16="http://schemas.microsoft.com/office/drawing/2014/main" id="{1537B252-15FE-E160-F93B-EDE598678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3124" y="5732710"/>
              <a:ext cx="354013" cy="219075"/>
            </a:xfrm>
            <a:custGeom>
              <a:avLst/>
              <a:gdLst>
                <a:gd name="T0" fmla="*/ 0 w 371"/>
                <a:gd name="T1" fmla="*/ 229 h 229"/>
                <a:gd name="T2" fmla="*/ 0 w 371"/>
                <a:gd name="T3" fmla="*/ 229 h 229"/>
                <a:gd name="T4" fmla="*/ 371 w 371"/>
                <a:gd name="T5" fmla="*/ 229 h 229"/>
                <a:gd name="T6" fmla="*/ 371 w 371"/>
                <a:gd name="T7" fmla="*/ 0 h 229"/>
                <a:gd name="T8" fmla="*/ 0 w 371"/>
                <a:gd name="T9" fmla="*/ 0 h 229"/>
                <a:gd name="T10" fmla="*/ 0 w 371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1" h="229">
                  <a:moveTo>
                    <a:pt x="0" y="229"/>
                  </a:moveTo>
                  <a:lnTo>
                    <a:pt x="0" y="229"/>
                  </a:lnTo>
                  <a:lnTo>
                    <a:pt x="371" y="229"/>
                  </a:lnTo>
                  <a:lnTo>
                    <a:pt x="371" y="0"/>
                  </a:lnTo>
                  <a:lnTo>
                    <a:pt x="0" y="0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5" name="Freeform 329">
              <a:extLst>
                <a:ext uri="{FF2B5EF4-FFF2-40B4-BE49-F238E27FC236}">
                  <a16:creationId xmlns:a16="http://schemas.microsoft.com/office/drawing/2014/main" id="{0A6A8B1F-A228-7D04-F28B-B56AD039C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3349" y="5723185"/>
              <a:ext cx="173038" cy="228600"/>
            </a:xfrm>
            <a:custGeom>
              <a:avLst/>
              <a:gdLst>
                <a:gd name="T0" fmla="*/ 158 w 181"/>
                <a:gd name="T1" fmla="*/ 0 h 238"/>
                <a:gd name="T2" fmla="*/ 158 w 181"/>
                <a:gd name="T3" fmla="*/ 0 h 238"/>
                <a:gd name="T4" fmla="*/ 181 w 181"/>
                <a:gd name="T5" fmla="*/ 228 h 238"/>
                <a:gd name="T6" fmla="*/ 2 w 181"/>
                <a:gd name="T7" fmla="*/ 238 h 238"/>
                <a:gd name="T8" fmla="*/ 0 w 181"/>
                <a:gd name="T9" fmla="*/ 9 h 238"/>
                <a:gd name="T10" fmla="*/ 158 w 181"/>
                <a:gd name="T1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38">
                  <a:moveTo>
                    <a:pt x="158" y="0"/>
                  </a:moveTo>
                  <a:lnTo>
                    <a:pt x="158" y="0"/>
                  </a:lnTo>
                  <a:lnTo>
                    <a:pt x="181" y="228"/>
                  </a:lnTo>
                  <a:cubicBezTo>
                    <a:pt x="122" y="234"/>
                    <a:pt x="62" y="238"/>
                    <a:pt x="2" y="238"/>
                  </a:cubicBezTo>
                  <a:lnTo>
                    <a:pt x="0" y="9"/>
                  </a:lnTo>
                  <a:cubicBezTo>
                    <a:pt x="53" y="8"/>
                    <a:pt x="106" y="6"/>
                    <a:pt x="158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6" name="AutoShape 3">
              <a:extLst>
                <a:ext uri="{FF2B5EF4-FFF2-40B4-BE49-F238E27FC236}">
                  <a16:creationId xmlns:a16="http://schemas.microsoft.com/office/drawing/2014/main" id="{AACE3793-5526-A5D8-6630-B0D363FCFB0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11424" y="3028280"/>
              <a:ext cx="10325100" cy="292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7" name="Freeform 287">
              <a:extLst>
                <a:ext uri="{FF2B5EF4-FFF2-40B4-BE49-F238E27FC236}">
                  <a16:creationId xmlns:a16="http://schemas.microsoft.com/office/drawing/2014/main" id="{98156928-0151-8B6A-8064-344593447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1199" y="3768055"/>
              <a:ext cx="295275" cy="285750"/>
            </a:xfrm>
            <a:custGeom>
              <a:avLst/>
              <a:gdLst>
                <a:gd name="T0" fmla="*/ 309 w 309"/>
                <a:gd name="T1" fmla="*/ 115 h 298"/>
                <a:gd name="T2" fmla="*/ 309 w 309"/>
                <a:gd name="T3" fmla="*/ 115 h 298"/>
                <a:gd name="T4" fmla="*/ 302 w 309"/>
                <a:gd name="T5" fmla="*/ 112 h 298"/>
                <a:gd name="T6" fmla="*/ 101 w 309"/>
                <a:gd name="T7" fmla="*/ 0 h 298"/>
                <a:gd name="T8" fmla="*/ 0 w 309"/>
                <a:gd name="T9" fmla="*/ 203 h 298"/>
                <a:gd name="T10" fmla="*/ 219 w 309"/>
                <a:gd name="T11" fmla="*/ 298 h 298"/>
                <a:gd name="T12" fmla="*/ 309 w 309"/>
                <a:gd name="T13" fmla="*/ 11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298">
                  <a:moveTo>
                    <a:pt x="309" y="115"/>
                  </a:moveTo>
                  <a:lnTo>
                    <a:pt x="309" y="115"/>
                  </a:lnTo>
                  <a:lnTo>
                    <a:pt x="302" y="112"/>
                  </a:lnTo>
                  <a:lnTo>
                    <a:pt x="101" y="0"/>
                  </a:lnTo>
                  <a:cubicBezTo>
                    <a:pt x="64" y="66"/>
                    <a:pt x="30" y="134"/>
                    <a:pt x="0" y="203"/>
                  </a:cubicBezTo>
                  <a:lnTo>
                    <a:pt x="219" y="298"/>
                  </a:lnTo>
                  <a:cubicBezTo>
                    <a:pt x="246" y="236"/>
                    <a:pt x="276" y="175"/>
                    <a:pt x="309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8" name="Freeform 285">
              <a:extLst>
                <a:ext uri="{FF2B5EF4-FFF2-40B4-BE49-F238E27FC236}">
                  <a16:creationId xmlns:a16="http://schemas.microsoft.com/office/drawing/2014/main" id="{1D395746-E4C1-1B2D-C01B-512AA23A2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3412" y="3961730"/>
              <a:ext cx="287338" cy="279400"/>
            </a:xfrm>
            <a:custGeom>
              <a:avLst/>
              <a:gdLst>
                <a:gd name="T0" fmla="*/ 301 w 301"/>
                <a:gd name="T1" fmla="*/ 95 h 292"/>
                <a:gd name="T2" fmla="*/ 301 w 301"/>
                <a:gd name="T3" fmla="*/ 95 h 292"/>
                <a:gd name="T4" fmla="*/ 82 w 301"/>
                <a:gd name="T5" fmla="*/ 0 h 292"/>
                <a:gd name="T6" fmla="*/ 0 w 301"/>
                <a:gd name="T7" fmla="*/ 220 h 292"/>
                <a:gd name="T8" fmla="*/ 227 w 301"/>
                <a:gd name="T9" fmla="*/ 292 h 292"/>
                <a:gd name="T10" fmla="*/ 301 w 301"/>
                <a:gd name="T11" fmla="*/ 9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292">
                  <a:moveTo>
                    <a:pt x="301" y="95"/>
                  </a:moveTo>
                  <a:lnTo>
                    <a:pt x="301" y="95"/>
                  </a:lnTo>
                  <a:lnTo>
                    <a:pt x="82" y="0"/>
                  </a:lnTo>
                  <a:cubicBezTo>
                    <a:pt x="51" y="72"/>
                    <a:pt x="23" y="145"/>
                    <a:pt x="0" y="220"/>
                  </a:cubicBezTo>
                  <a:lnTo>
                    <a:pt x="227" y="292"/>
                  </a:lnTo>
                  <a:cubicBezTo>
                    <a:pt x="248" y="225"/>
                    <a:pt x="273" y="159"/>
                    <a:pt x="301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9" name="Freeform 283">
              <a:extLst>
                <a:ext uri="{FF2B5EF4-FFF2-40B4-BE49-F238E27FC236}">
                  <a16:creationId xmlns:a16="http://schemas.microsoft.com/office/drawing/2014/main" id="{367CFB4A-3EB4-9089-A871-922F18DA4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6262" y="4172868"/>
              <a:ext cx="273050" cy="263525"/>
            </a:xfrm>
            <a:custGeom>
              <a:avLst/>
              <a:gdLst>
                <a:gd name="T0" fmla="*/ 287 w 287"/>
                <a:gd name="T1" fmla="*/ 72 h 275"/>
                <a:gd name="T2" fmla="*/ 287 w 287"/>
                <a:gd name="T3" fmla="*/ 72 h 275"/>
                <a:gd name="T4" fmla="*/ 60 w 287"/>
                <a:gd name="T5" fmla="*/ 0 h 275"/>
                <a:gd name="T6" fmla="*/ 0 w 287"/>
                <a:gd name="T7" fmla="*/ 227 h 275"/>
                <a:gd name="T8" fmla="*/ 234 w 287"/>
                <a:gd name="T9" fmla="*/ 275 h 275"/>
                <a:gd name="T10" fmla="*/ 287 w 287"/>
                <a:gd name="T11" fmla="*/ 7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75">
                  <a:moveTo>
                    <a:pt x="287" y="72"/>
                  </a:moveTo>
                  <a:lnTo>
                    <a:pt x="287" y="72"/>
                  </a:lnTo>
                  <a:lnTo>
                    <a:pt x="60" y="0"/>
                  </a:lnTo>
                  <a:cubicBezTo>
                    <a:pt x="36" y="74"/>
                    <a:pt x="16" y="149"/>
                    <a:pt x="0" y="227"/>
                  </a:cubicBezTo>
                  <a:lnTo>
                    <a:pt x="234" y="275"/>
                  </a:lnTo>
                  <a:cubicBezTo>
                    <a:pt x="248" y="206"/>
                    <a:pt x="266" y="138"/>
                    <a:pt x="287" y="7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0" name="Freeform 24">
              <a:extLst>
                <a:ext uri="{FF2B5EF4-FFF2-40B4-BE49-F238E27FC236}">
                  <a16:creationId xmlns:a16="http://schemas.microsoft.com/office/drawing/2014/main" id="{06C647F1-C3FE-35ED-65D0-A3F1A5B58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5962" y="5258718"/>
              <a:ext cx="236538" cy="265113"/>
            </a:xfrm>
            <a:custGeom>
              <a:avLst/>
              <a:gdLst>
                <a:gd name="T0" fmla="*/ 88 w 249"/>
                <a:gd name="T1" fmla="*/ 0 h 276"/>
                <a:gd name="T2" fmla="*/ 88 w 249"/>
                <a:gd name="T3" fmla="*/ 0 h 276"/>
                <a:gd name="T4" fmla="*/ 0 w 249"/>
                <a:gd name="T5" fmla="*/ 212 h 276"/>
                <a:gd name="T6" fmla="*/ 190 w 249"/>
                <a:gd name="T7" fmla="*/ 276 h 276"/>
                <a:gd name="T8" fmla="*/ 249 w 249"/>
                <a:gd name="T9" fmla="*/ 54 h 276"/>
                <a:gd name="T10" fmla="*/ 88 w 249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76">
                  <a:moveTo>
                    <a:pt x="88" y="0"/>
                  </a:moveTo>
                  <a:lnTo>
                    <a:pt x="88" y="0"/>
                  </a:lnTo>
                  <a:lnTo>
                    <a:pt x="0" y="212"/>
                  </a:lnTo>
                  <a:cubicBezTo>
                    <a:pt x="62" y="237"/>
                    <a:pt x="126" y="259"/>
                    <a:pt x="190" y="276"/>
                  </a:cubicBezTo>
                  <a:lnTo>
                    <a:pt x="249" y="54"/>
                  </a:lnTo>
                  <a:cubicBezTo>
                    <a:pt x="194" y="40"/>
                    <a:pt x="140" y="22"/>
                    <a:pt x="8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1" name="Freeform 26">
              <a:extLst>
                <a:ext uri="{FF2B5EF4-FFF2-40B4-BE49-F238E27FC236}">
                  <a16:creationId xmlns:a16="http://schemas.microsoft.com/office/drawing/2014/main" id="{644D746D-07AC-C62D-25E1-292EDF838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6937" y="5311105"/>
              <a:ext cx="206375" cy="247650"/>
            </a:xfrm>
            <a:custGeom>
              <a:avLst/>
              <a:gdLst>
                <a:gd name="T0" fmla="*/ 59 w 217"/>
                <a:gd name="T1" fmla="*/ 0 h 259"/>
                <a:gd name="T2" fmla="*/ 59 w 217"/>
                <a:gd name="T3" fmla="*/ 0 h 259"/>
                <a:gd name="T4" fmla="*/ 0 w 217"/>
                <a:gd name="T5" fmla="*/ 222 h 259"/>
                <a:gd name="T6" fmla="*/ 187 w 217"/>
                <a:gd name="T7" fmla="*/ 259 h 259"/>
                <a:gd name="T8" fmla="*/ 217 w 217"/>
                <a:gd name="T9" fmla="*/ 32 h 259"/>
                <a:gd name="T10" fmla="*/ 59 w 217"/>
                <a:gd name="T1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59">
                  <a:moveTo>
                    <a:pt x="59" y="0"/>
                  </a:moveTo>
                  <a:lnTo>
                    <a:pt x="59" y="0"/>
                  </a:lnTo>
                  <a:lnTo>
                    <a:pt x="0" y="222"/>
                  </a:lnTo>
                  <a:cubicBezTo>
                    <a:pt x="61" y="238"/>
                    <a:pt x="124" y="251"/>
                    <a:pt x="187" y="259"/>
                  </a:cubicBezTo>
                  <a:lnTo>
                    <a:pt x="217" y="32"/>
                  </a:lnTo>
                  <a:cubicBezTo>
                    <a:pt x="164" y="24"/>
                    <a:pt x="111" y="14"/>
                    <a:pt x="5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2" name="Freeform 28">
              <a:extLst>
                <a:ext uri="{FF2B5EF4-FFF2-40B4-BE49-F238E27FC236}">
                  <a16:creationId xmlns:a16="http://schemas.microsoft.com/office/drawing/2014/main" id="{F93D929B-631E-86AD-0105-E7EC5F7A7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64737" y="5341268"/>
              <a:ext cx="187325" cy="230188"/>
            </a:xfrm>
            <a:custGeom>
              <a:avLst/>
              <a:gdLst>
                <a:gd name="T0" fmla="*/ 30 w 196"/>
                <a:gd name="T1" fmla="*/ 0 h 241"/>
                <a:gd name="T2" fmla="*/ 30 w 196"/>
                <a:gd name="T3" fmla="*/ 0 h 241"/>
                <a:gd name="T4" fmla="*/ 0 w 196"/>
                <a:gd name="T5" fmla="*/ 227 h 241"/>
                <a:gd name="T6" fmla="*/ 195 w 196"/>
                <a:gd name="T7" fmla="*/ 241 h 241"/>
                <a:gd name="T8" fmla="*/ 196 w 196"/>
                <a:gd name="T9" fmla="*/ 11 h 241"/>
                <a:gd name="T10" fmla="*/ 30 w 196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41">
                  <a:moveTo>
                    <a:pt x="30" y="0"/>
                  </a:moveTo>
                  <a:lnTo>
                    <a:pt x="30" y="0"/>
                  </a:lnTo>
                  <a:lnTo>
                    <a:pt x="0" y="227"/>
                  </a:lnTo>
                  <a:cubicBezTo>
                    <a:pt x="64" y="236"/>
                    <a:pt x="130" y="240"/>
                    <a:pt x="195" y="241"/>
                  </a:cubicBezTo>
                  <a:lnTo>
                    <a:pt x="196" y="11"/>
                  </a:lnTo>
                  <a:cubicBezTo>
                    <a:pt x="140" y="11"/>
                    <a:pt x="85" y="7"/>
                    <a:pt x="30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3" name="Freeform 265">
              <a:extLst>
                <a:ext uri="{FF2B5EF4-FFF2-40B4-BE49-F238E27FC236}">
                  <a16:creationId xmlns:a16="http://schemas.microsoft.com/office/drawing/2014/main" id="{A0B3B233-DCB8-7875-6D4A-CD2288B06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2924" y="4390355"/>
              <a:ext cx="255588" cy="239713"/>
            </a:xfrm>
            <a:custGeom>
              <a:avLst/>
              <a:gdLst>
                <a:gd name="T0" fmla="*/ 35 w 269"/>
                <a:gd name="T1" fmla="*/ 0 h 251"/>
                <a:gd name="T2" fmla="*/ 35 w 269"/>
                <a:gd name="T3" fmla="*/ 0 h 251"/>
                <a:gd name="T4" fmla="*/ 0 w 269"/>
                <a:gd name="T5" fmla="*/ 226 h 251"/>
                <a:gd name="T6" fmla="*/ 237 w 269"/>
                <a:gd name="T7" fmla="*/ 251 h 251"/>
                <a:gd name="T8" fmla="*/ 269 w 269"/>
                <a:gd name="T9" fmla="*/ 48 h 251"/>
                <a:gd name="T10" fmla="*/ 35 w 269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1">
                  <a:moveTo>
                    <a:pt x="35" y="0"/>
                  </a:moveTo>
                  <a:lnTo>
                    <a:pt x="35" y="0"/>
                  </a:lnTo>
                  <a:cubicBezTo>
                    <a:pt x="20" y="74"/>
                    <a:pt x="8" y="149"/>
                    <a:pt x="0" y="226"/>
                  </a:cubicBezTo>
                  <a:lnTo>
                    <a:pt x="237" y="251"/>
                  </a:lnTo>
                  <a:cubicBezTo>
                    <a:pt x="244" y="182"/>
                    <a:pt x="255" y="115"/>
                    <a:pt x="269" y="48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4" name="Freeform 249">
              <a:extLst>
                <a:ext uri="{FF2B5EF4-FFF2-40B4-BE49-F238E27FC236}">
                  <a16:creationId xmlns:a16="http://schemas.microsoft.com/office/drawing/2014/main" id="{F78CE8F5-A6D3-0597-4AB6-FBD24123F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32974" y="3285455"/>
              <a:ext cx="339725" cy="304800"/>
            </a:xfrm>
            <a:custGeom>
              <a:avLst/>
              <a:gdLst>
                <a:gd name="T0" fmla="*/ 357 w 357"/>
                <a:gd name="T1" fmla="*/ 233 h 319"/>
                <a:gd name="T2" fmla="*/ 357 w 357"/>
                <a:gd name="T3" fmla="*/ 233 h 319"/>
                <a:gd name="T4" fmla="*/ 308 w 357"/>
                <a:gd name="T5" fmla="*/ 0 h 319"/>
                <a:gd name="T6" fmla="*/ 0 w 357"/>
                <a:gd name="T7" fmla="*/ 101 h 319"/>
                <a:gd name="T8" fmla="*/ 98 w 357"/>
                <a:gd name="T9" fmla="*/ 319 h 319"/>
                <a:gd name="T10" fmla="*/ 357 w 357"/>
                <a:gd name="T11" fmla="*/ 23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319">
                  <a:moveTo>
                    <a:pt x="357" y="233"/>
                  </a:moveTo>
                  <a:lnTo>
                    <a:pt x="357" y="233"/>
                  </a:lnTo>
                  <a:lnTo>
                    <a:pt x="308" y="0"/>
                  </a:lnTo>
                  <a:cubicBezTo>
                    <a:pt x="201" y="23"/>
                    <a:pt x="98" y="57"/>
                    <a:pt x="0" y="101"/>
                  </a:cubicBezTo>
                  <a:lnTo>
                    <a:pt x="98" y="319"/>
                  </a:lnTo>
                  <a:cubicBezTo>
                    <a:pt x="181" y="281"/>
                    <a:pt x="267" y="252"/>
                    <a:pt x="357" y="23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5" name="Freeform 251">
              <a:extLst>
                <a:ext uri="{FF2B5EF4-FFF2-40B4-BE49-F238E27FC236}">
                  <a16:creationId xmlns:a16="http://schemas.microsoft.com/office/drawing/2014/main" id="{E5CD26D0-AF5A-C678-7C2F-4FE54F362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6662" y="3253705"/>
              <a:ext cx="298450" cy="254000"/>
            </a:xfrm>
            <a:custGeom>
              <a:avLst/>
              <a:gdLst>
                <a:gd name="T0" fmla="*/ 314 w 314"/>
                <a:gd name="T1" fmla="*/ 239 h 266"/>
                <a:gd name="T2" fmla="*/ 314 w 314"/>
                <a:gd name="T3" fmla="*/ 239 h 266"/>
                <a:gd name="T4" fmla="*/ 314 w 314"/>
                <a:gd name="T5" fmla="*/ 0 h 266"/>
                <a:gd name="T6" fmla="*/ 0 w 314"/>
                <a:gd name="T7" fmla="*/ 33 h 266"/>
                <a:gd name="T8" fmla="*/ 49 w 314"/>
                <a:gd name="T9" fmla="*/ 266 h 266"/>
                <a:gd name="T10" fmla="*/ 314 w 314"/>
                <a:gd name="T11" fmla="*/ 23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66">
                  <a:moveTo>
                    <a:pt x="314" y="239"/>
                  </a:moveTo>
                  <a:lnTo>
                    <a:pt x="314" y="239"/>
                  </a:lnTo>
                  <a:lnTo>
                    <a:pt x="314" y="0"/>
                  </a:lnTo>
                  <a:cubicBezTo>
                    <a:pt x="206" y="0"/>
                    <a:pt x="101" y="12"/>
                    <a:pt x="0" y="33"/>
                  </a:cubicBezTo>
                  <a:lnTo>
                    <a:pt x="49" y="266"/>
                  </a:lnTo>
                  <a:cubicBezTo>
                    <a:pt x="135" y="248"/>
                    <a:pt x="223" y="239"/>
                    <a:pt x="314" y="23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6" name="Freeform 269">
              <a:extLst>
                <a:ext uri="{FF2B5EF4-FFF2-40B4-BE49-F238E27FC236}">
                  <a16:creationId xmlns:a16="http://schemas.microsoft.com/office/drawing/2014/main" id="{34906BF3-738B-0B3F-265E-F08D8AD43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6224" y="3763293"/>
              <a:ext cx="334963" cy="344488"/>
            </a:xfrm>
            <a:custGeom>
              <a:avLst/>
              <a:gdLst>
                <a:gd name="T0" fmla="*/ 351 w 351"/>
                <a:gd name="T1" fmla="*/ 154 h 360"/>
                <a:gd name="T2" fmla="*/ 351 w 351"/>
                <a:gd name="T3" fmla="*/ 154 h 360"/>
                <a:gd name="T4" fmla="*/ 170 w 351"/>
                <a:gd name="T5" fmla="*/ 0 h 360"/>
                <a:gd name="T6" fmla="*/ 0 w 351"/>
                <a:gd name="T7" fmla="*/ 244 h 360"/>
                <a:gd name="T8" fmla="*/ 209 w 351"/>
                <a:gd name="T9" fmla="*/ 360 h 360"/>
                <a:gd name="T10" fmla="*/ 351 w 351"/>
                <a:gd name="T11" fmla="*/ 154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60">
                  <a:moveTo>
                    <a:pt x="351" y="154"/>
                  </a:moveTo>
                  <a:lnTo>
                    <a:pt x="351" y="154"/>
                  </a:lnTo>
                  <a:lnTo>
                    <a:pt x="170" y="0"/>
                  </a:lnTo>
                  <a:cubicBezTo>
                    <a:pt x="106" y="75"/>
                    <a:pt x="49" y="157"/>
                    <a:pt x="0" y="244"/>
                  </a:cubicBezTo>
                  <a:lnTo>
                    <a:pt x="209" y="360"/>
                  </a:lnTo>
                  <a:cubicBezTo>
                    <a:pt x="250" y="286"/>
                    <a:pt x="297" y="218"/>
                    <a:pt x="351" y="15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7" name="Freeform 271">
              <a:extLst>
                <a:ext uri="{FF2B5EF4-FFF2-40B4-BE49-F238E27FC236}">
                  <a16:creationId xmlns:a16="http://schemas.microsoft.com/office/drawing/2014/main" id="{C24EE885-E62D-F887-6DCC-769D507A6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28149" y="3548980"/>
              <a:ext cx="363538" cy="361950"/>
            </a:xfrm>
            <a:custGeom>
              <a:avLst/>
              <a:gdLst>
                <a:gd name="T0" fmla="*/ 380 w 380"/>
                <a:gd name="T1" fmla="*/ 190 h 378"/>
                <a:gd name="T2" fmla="*/ 380 w 380"/>
                <a:gd name="T3" fmla="*/ 190 h 378"/>
                <a:gd name="T4" fmla="*/ 236 w 380"/>
                <a:gd name="T5" fmla="*/ 0 h 378"/>
                <a:gd name="T6" fmla="*/ 0 w 380"/>
                <a:gd name="T7" fmla="*/ 224 h 378"/>
                <a:gd name="T8" fmla="*/ 181 w 380"/>
                <a:gd name="T9" fmla="*/ 378 h 378"/>
                <a:gd name="T10" fmla="*/ 380 w 380"/>
                <a:gd name="T11" fmla="*/ 19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378">
                  <a:moveTo>
                    <a:pt x="380" y="190"/>
                  </a:moveTo>
                  <a:lnTo>
                    <a:pt x="380" y="190"/>
                  </a:lnTo>
                  <a:lnTo>
                    <a:pt x="236" y="0"/>
                  </a:lnTo>
                  <a:cubicBezTo>
                    <a:pt x="149" y="66"/>
                    <a:pt x="70" y="141"/>
                    <a:pt x="0" y="224"/>
                  </a:cubicBezTo>
                  <a:lnTo>
                    <a:pt x="181" y="378"/>
                  </a:lnTo>
                  <a:cubicBezTo>
                    <a:pt x="241" y="309"/>
                    <a:pt x="307" y="245"/>
                    <a:pt x="38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8" name="Freeform 293">
              <a:extLst>
                <a:ext uri="{FF2B5EF4-FFF2-40B4-BE49-F238E27FC236}">
                  <a16:creationId xmlns:a16="http://schemas.microsoft.com/office/drawing/2014/main" id="{02B6A4A2-56C6-7FCC-89A4-70963935B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574" y="3380705"/>
              <a:ext cx="373063" cy="349250"/>
            </a:xfrm>
            <a:custGeom>
              <a:avLst/>
              <a:gdLst>
                <a:gd name="T0" fmla="*/ 390 w 390"/>
                <a:gd name="T1" fmla="*/ 218 h 365"/>
                <a:gd name="T2" fmla="*/ 390 w 390"/>
                <a:gd name="T3" fmla="*/ 218 h 365"/>
                <a:gd name="T4" fmla="*/ 292 w 390"/>
                <a:gd name="T5" fmla="*/ 0 h 365"/>
                <a:gd name="T6" fmla="*/ 0 w 390"/>
                <a:gd name="T7" fmla="*/ 175 h 365"/>
                <a:gd name="T8" fmla="*/ 144 w 390"/>
                <a:gd name="T9" fmla="*/ 365 h 365"/>
                <a:gd name="T10" fmla="*/ 390 w 390"/>
                <a:gd name="T11" fmla="*/ 2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" h="365">
                  <a:moveTo>
                    <a:pt x="390" y="218"/>
                  </a:moveTo>
                  <a:lnTo>
                    <a:pt x="390" y="218"/>
                  </a:lnTo>
                  <a:lnTo>
                    <a:pt x="292" y="0"/>
                  </a:lnTo>
                  <a:cubicBezTo>
                    <a:pt x="188" y="48"/>
                    <a:pt x="90" y="107"/>
                    <a:pt x="0" y="175"/>
                  </a:cubicBezTo>
                  <a:lnTo>
                    <a:pt x="144" y="365"/>
                  </a:lnTo>
                  <a:cubicBezTo>
                    <a:pt x="220" y="307"/>
                    <a:pt x="303" y="257"/>
                    <a:pt x="390" y="2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9" name="Freeform 259">
              <a:extLst>
                <a:ext uri="{FF2B5EF4-FFF2-40B4-BE49-F238E27FC236}">
                  <a16:creationId xmlns:a16="http://schemas.microsoft.com/office/drawing/2014/main" id="{667D450B-F360-49D5-BCD2-B9ACA6636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5724" y="4136355"/>
              <a:ext cx="312738" cy="331788"/>
            </a:xfrm>
            <a:custGeom>
              <a:avLst/>
              <a:gdLst>
                <a:gd name="T0" fmla="*/ 327 w 327"/>
                <a:gd name="T1" fmla="*/ 116 h 347"/>
                <a:gd name="T2" fmla="*/ 327 w 327"/>
                <a:gd name="T3" fmla="*/ 116 h 347"/>
                <a:gd name="T4" fmla="*/ 119 w 327"/>
                <a:gd name="T5" fmla="*/ 0 h 347"/>
                <a:gd name="T6" fmla="*/ 0 w 327"/>
                <a:gd name="T7" fmla="*/ 274 h 347"/>
                <a:gd name="T8" fmla="*/ 227 w 327"/>
                <a:gd name="T9" fmla="*/ 347 h 347"/>
                <a:gd name="T10" fmla="*/ 327 w 327"/>
                <a:gd name="T11" fmla="*/ 11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47">
                  <a:moveTo>
                    <a:pt x="327" y="116"/>
                  </a:moveTo>
                  <a:lnTo>
                    <a:pt x="327" y="116"/>
                  </a:lnTo>
                  <a:lnTo>
                    <a:pt x="119" y="0"/>
                  </a:lnTo>
                  <a:cubicBezTo>
                    <a:pt x="71" y="87"/>
                    <a:pt x="31" y="178"/>
                    <a:pt x="0" y="274"/>
                  </a:cubicBezTo>
                  <a:lnTo>
                    <a:pt x="227" y="347"/>
                  </a:lnTo>
                  <a:cubicBezTo>
                    <a:pt x="253" y="266"/>
                    <a:pt x="287" y="189"/>
                    <a:pt x="327" y="11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0" name="Freeform 273">
              <a:extLst>
                <a:ext uri="{FF2B5EF4-FFF2-40B4-BE49-F238E27FC236}">
                  <a16:creationId xmlns:a16="http://schemas.microsoft.com/office/drawing/2014/main" id="{B09A38D4-3EB2-D498-B704-7586D5872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399" y="4398293"/>
              <a:ext cx="277813" cy="312738"/>
            </a:xfrm>
            <a:custGeom>
              <a:avLst/>
              <a:gdLst>
                <a:gd name="T0" fmla="*/ 290 w 290"/>
                <a:gd name="T1" fmla="*/ 73 h 326"/>
                <a:gd name="T2" fmla="*/ 290 w 290"/>
                <a:gd name="T3" fmla="*/ 73 h 326"/>
                <a:gd name="T4" fmla="*/ 63 w 290"/>
                <a:gd name="T5" fmla="*/ 0 h 326"/>
                <a:gd name="T6" fmla="*/ 0 w 290"/>
                <a:gd name="T7" fmla="*/ 301 h 326"/>
                <a:gd name="T8" fmla="*/ 237 w 290"/>
                <a:gd name="T9" fmla="*/ 326 h 326"/>
                <a:gd name="T10" fmla="*/ 290 w 290"/>
                <a:gd name="T11" fmla="*/ 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326">
                  <a:moveTo>
                    <a:pt x="290" y="73"/>
                  </a:moveTo>
                  <a:lnTo>
                    <a:pt x="290" y="73"/>
                  </a:lnTo>
                  <a:lnTo>
                    <a:pt x="63" y="0"/>
                  </a:lnTo>
                  <a:cubicBezTo>
                    <a:pt x="32" y="96"/>
                    <a:pt x="11" y="197"/>
                    <a:pt x="0" y="301"/>
                  </a:cubicBezTo>
                  <a:lnTo>
                    <a:pt x="237" y="326"/>
                  </a:lnTo>
                  <a:cubicBezTo>
                    <a:pt x="246" y="238"/>
                    <a:pt x="264" y="154"/>
                    <a:pt x="290" y="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1" name="Freeform 275">
              <a:extLst>
                <a:ext uri="{FF2B5EF4-FFF2-40B4-BE49-F238E27FC236}">
                  <a16:creationId xmlns:a16="http://schemas.microsoft.com/office/drawing/2014/main" id="{F107C91B-AED4-8623-AEF1-AF903833C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9162" y="4409405"/>
              <a:ext cx="261938" cy="260350"/>
            </a:xfrm>
            <a:custGeom>
              <a:avLst/>
              <a:gdLst>
                <a:gd name="T0" fmla="*/ 43 w 275"/>
                <a:gd name="T1" fmla="*/ 0 h 273"/>
                <a:gd name="T2" fmla="*/ 43 w 275"/>
                <a:gd name="T3" fmla="*/ 0 h 273"/>
                <a:gd name="T4" fmla="*/ 0 w 275"/>
                <a:gd name="T5" fmla="*/ 248 h 273"/>
                <a:gd name="T6" fmla="*/ 237 w 275"/>
                <a:gd name="T7" fmla="*/ 273 h 273"/>
                <a:gd name="T8" fmla="*/ 275 w 275"/>
                <a:gd name="T9" fmla="*/ 56 h 273"/>
                <a:gd name="T10" fmla="*/ 43 w 275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5" h="273">
                  <a:moveTo>
                    <a:pt x="43" y="0"/>
                  </a:moveTo>
                  <a:lnTo>
                    <a:pt x="43" y="0"/>
                  </a:lnTo>
                  <a:cubicBezTo>
                    <a:pt x="23" y="81"/>
                    <a:pt x="9" y="163"/>
                    <a:pt x="0" y="248"/>
                  </a:cubicBezTo>
                  <a:lnTo>
                    <a:pt x="237" y="273"/>
                  </a:lnTo>
                  <a:cubicBezTo>
                    <a:pt x="245" y="199"/>
                    <a:pt x="257" y="127"/>
                    <a:pt x="275" y="56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2" name="Freeform 277">
              <a:extLst>
                <a:ext uri="{FF2B5EF4-FFF2-40B4-BE49-F238E27FC236}">
                  <a16:creationId xmlns:a16="http://schemas.microsoft.com/office/drawing/2014/main" id="{3910AC02-7B8C-EFD7-9022-04DFFC54C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6637" y="3952205"/>
              <a:ext cx="300038" cy="300038"/>
            </a:xfrm>
            <a:custGeom>
              <a:avLst/>
              <a:gdLst>
                <a:gd name="T0" fmla="*/ 315 w 315"/>
                <a:gd name="T1" fmla="*/ 115 h 313"/>
                <a:gd name="T2" fmla="*/ 315 w 315"/>
                <a:gd name="T3" fmla="*/ 115 h 313"/>
                <a:gd name="T4" fmla="*/ 107 w 315"/>
                <a:gd name="T5" fmla="*/ 0 h 313"/>
                <a:gd name="T6" fmla="*/ 0 w 315"/>
                <a:gd name="T7" fmla="*/ 226 h 313"/>
                <a:gd name="T8" fmla="*/ 221 w 315"/>
                <a:gd name="T9" fmla="*/ 313 h 313"/>
                <a:gd name="T10" fmla="*/ 315 w 315"/>
                <a:gd name="T11" fmla="*/ 11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" h="313">
                  <a:moveTo>
                    <a:pt x="315" y="115"/>
                  </a:moveTo>
                  <a:lnTo>
                    <a:pt x="315" y="115"/>
                  </a:lnTo>
                  <a:lnTo>
                    <a:pt x="107" y="0"/>
                  </a:lnTo>
                  <a:cubicBezTo>
                    <a:pt x="66" y="72"/>
                    <a:pt x="31" y="148"/>
                    <a:pt x="0" y="226"/>
                  </a:cubicBezTo>
                  <a:lnTo>
                    <a:pt x="221" y="313"/>
                  </a:lnTo>
                  <a:cubicBezTo>
                    <a:pt x="248" y="245"/>
                    <a:pt x="280" y="179"/>
                    <a:pt x="315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3" name="Freeform 279">
              <a:extLst>
                <a:ext uri="{FF2B5EF4-FFF2-40B4-BE49-F238E27FC236}">
                  <a16:creationId xmlns:a16="http://schemas.microsoft.com/office/drawing/2014/main" id="{CC765D10-45AF-A18B-421A-8BC0BFE4E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437" y="4169693"/>
              <a:ext cx="287338" cy="293688"/>
            </a:xfrm>
            <a:custGeom>
              <a:avLst/>
              <a:gdLst>
                <a:gd name="T0" fmla="*/ 301 w 301"/>
                <a:gd name="T1" fmla="*/ 87 h 307"/>
                <a:gd name="T2" fmla="*/ 301 w 301"/>
                <a:gd name="T3" fmla="*/ 87 h 307"/>
                <a:gd name="T4" fmla="*/ 80 w 301"/>
                <a:gd name="T5" fmla="*/ 0 h 307"/>
                <a:gd name="T6" fmla="*/ 0 w 301"/>
                <a:gd name="T7" fmla="*/ 251 h 307"/>
                <a:gd name="T8" fmla="*/ 232 w 301"/>
                <a:gd name="T9" fmla="*/ 307 h 307"/>
                <a:gd name="T10" fmla="*/ 301 w 301"/>
                <a:gd name="T11" fmla="*/ 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07">
                  <a:moveTo>
                    <a:pt x="301" y="87"/>
                  </a:moveTo>
                  <a:lnTo>
                    <a:pt x="301" y="87"/>
                  </a:lnTo>
                  <a:lnTo>
                    <a:pt x="80" y="0"/>
                  </a:lnTo>
                  <a:cubicBezTo>
                    <a:pt x="48" y="81"/>
                    <a:pt x="21" y="165"/>
                    <a:pt x="0" y="251"/>
                  </a:cubicBezTo>
                  <a:lnTo>
                    <a:pt x="232" y="307"/>
                  </a:lnTo>
                  <a:cubicBezTo>
                    <a:pt x="250" y="232"/>
                    <a:pt x="273" y="158"/>
                    <a:pt x="301" y="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4" name="Freeform 311">
              <a:extLst>
                <a:ext uri="{FF2B5EF4-FFF2-40B4-BE49-F238E27FC236}">
                  <a16:creationId xmlns:a16="http://schemas.microsoft.com/office/drawing/2014/main" id="{A3A17306-360F-6E0A-039A-9DBB597AB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6474" y="3245768"/>
              <a:ext cx="317500" cy="319088"/>
            </a:xfrm>
            <a:custGeom>
              <a:avLst/>
              <a:gdLst>
                <a:gd name="T0" fmla="*/ 334 w 334"/>
                <a:gd name="T1" fmla="*/ 157 h 333"/>
                <a:gd name="T2" fmla="*/ 334 w 334"/>
                <a:gd name="T3" fmla="*/ 157 h 333"/>
                <a:gd name="T4" fmla="*/ 155 w 334"/>
                <a:gd name="T5" fmla="*/ 0 h 333"/>
                <a:gd name="T6" fmla="*/ 0 w 334"/>
                <a:gd name="T7" fmla="*/ 196 h 333"/>
                <a:gd name="T8" fmla="*/ 195 w 334"/>
                <a:gd name="T9" fmla="*/ 333 h 333"/>
                <a:gd name="T10" fmla="*/ 334 w 334"/>
                <a:gd name="T11" fmla="*/ 15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333">
                  <a:moveTo>
                    <a:pt x="334" y="157"/>
                  </a:moveTo>
                  <a:lnTo>
                    <a:pt x="334" y="157"/>
                  </a:lnTo>
                  <a:lnTo>
                    <a:pt x="155" y="0"/>
                  </a:lnTo>
                  <a:cubicBezTo>
                    <a:pt x="100" y="62"/>
                    <a:pt x="48" y="128"/>
                    <a:pt x="0" y="196"/>
                  </a:cubicBezTo>
                  <a:lnTo>
                    <a:pt x="195" y="333"/>
                  </a:lnTo>
                  <a:cubicBezTo>
                    <a:pt x="238" y="271"/>
                    <a:pt x="285" y="213"/>
                    <a:pt x="334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5" name="Freeform 257">
              <a:extLst>
                <a:ext uri="{FF2B5EF4-FFF2-40B4-BE49-F238E27FC236}">
                  <a16:creationId xmlns:a16="http://schemas.microsoft.com/office/drawing/2014/main" id="{4F2020E8-7CED-0C13-05AC-E31128503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2737" y="3167980"/>
              <a:ext cx="357188" cy="350838"/>
            </a:xfrm>
            <a:custGeom>
              <a:avLst/>
              <a:gdLst>
                <a:gd name="T0" fmla="*/ 375 w 375"/>
                <a:gd name="T1" fmla="*/ 200 h 366"/>
                <a:gd name="T2" fmla="*/ 375 w 375"/>
                <a:gd name="T3" fmla="*/ 200 h 366"/>
                <a:gd name="T4" fmla="*/ 245 w 375"/>
                <a:gd name="T5" fmla="*/ 0 h 366"/>
                <a:gd name="T6" fmla="*/ 0 w 375"/>
                <a:gd name="T7" fmla="*/ 190 h 366"/>
                <a:gd name="T8" fmla="*/ 160 w 375"/>
                <a:gd name="T9" fmla="*/ 366 h 366"/>
                <a:gd name="T10" fmla="*/ 375 w 375"/>
                <a:gd name="T11" fmla="*/ 20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366">
                  <a:moveTo>
                    <a:pt x="375" y="200"/>
                  </a:moveTo>
                  <a:lnTo>
                    <a:pt x="375" y="200"/>
                  </a:lnTo>
                  <a:lnTo>
                    <a:pt x="245" y="0"/>
                  </a:lnTo>
                  <a:cubicBezTo>
                    <a:pt x="158" y="56"/>
                    <a:pt x="76" y="120"/>
                    <a:pt x="0" y="190"/>
                  </a:cubicBezTo>
                  <a:lnTo>
                    <a:pt x="160" y="366"/>
                  </a:lnTo>
                  <a:cubicBezTo>
                    <a:pt x="227" y="305"/>
                    <a:pt x="299" y="249"/>
                    <a:pt x="375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6" name="Freeform 281">
              <a:extLst>
                <a:ext uri="{FF2B5EF4-FFF2-40B4-BE49-F238E27FC236}">
                  <a16:creationId xmlns:a16="http://schemas.microsoft.com/office/drawing/2014/main" id="{5646A268-DDEE-E8DF-6022-BC49D65E83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6024" y="3566443"/>
              <a:ext cx="341313" cy="357188"/>
            </a:xfrm>
            <a:custGeom>
              <a:avLst/>
              <a:gdLst>
                <a:gd name="T0" fmla="*/ 358 w 358"/>
                <a:gd name="T1" fmla="*/ 148 h 372"/>
                <a:gd name="T2" fmla="*/ 358 w 358"/>
                <a:gd name="T3" fmla="*/ 148 h 372"/>
                <a:gd name="T4" fmla="*/ 171 w 358"/>
                <a:gd name="T5" fmla="*/ 0 h 372"/>
                <a:gd name="T6" fmla="*/ 0 w 358"/>
                <a:gd name="T7" fmla="*/ 256 h 372"/>
                <a:gd name="T8" fmla="*/ 208 w 358"/>
                <a:gd name="T9" fmla="*/ 372 h 372"/>
                <a:gd name="T10" fmla="*/ 358 w 358"/>
                <a:gd name="T11" fmla="*/ 148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372">
                  <a:moveTo>
                    <a:pt x="358" y="148"/>
                  </a:moveTo>
                  <a:lnTo>
                    <a:pt x="358" y="148"/>
                  </a:lnTo>
                  <a:lnTo>
                    <a:pt x="171" y="0"/>
                  </a:lnTo>
                  <a:cubicBezTo>
                    <a:pt x="108" y="80"/>
                    <a:pt x="50" y="166"/>
                    <a:pt x="0" y="256"/>
                  </a:cubicBezTo>
                  <a:lnTo>
                    <a:pt x="208" y="372"/>
                  </a:lnTo>
                  <a:cubicBezTo>
                    <a:pt x="252" y="293"/>
                    <a:pt x="303" y="218"/>
                    <a:pt x="358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7" name="Freeform 297">
              <a:extLst>
                <a:ext uri="{FF2B5EF4-FFF2-40B4-BE49-F238E27FC236}">
                  <a16:creationId xmlns:a16="http://schemas.microsoft.com/office/drawing/2014/main" id="{A173A854-5BAE-BFF5-308C-8692FE6B8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237" y="3434680"/>
              <a:ext cx="307975" cy="303213"/>
            </a:xfrm>
            <a:custGeom>
              <a:avLst/>
              <a:gdLst>
                <a:gd name="T0" fmla="*/ 208 w 322"/>
                <a:gd name="T1" fmla="*/ 318 h 318"/>
                <a:gd name="T2" fmla="*/ 208 w 322"/>
                <a:gd name="T3" fmla="*/ 318 h 318"/>
                <a:gd name="T4" fmla="*/ 322 w 322"/>
                <a:gd name="T5" fmla="*/ 137 h 318"/>
                <a:gd name="T6" fmla="*/ 127 w 322"/>
                <a:gd name="T7" fmla="*/ 0 h 318"/>
                <a:gd name="T8" fmla="*/ 0 w 322"/>
                <a:gd name="T9" fmla="*/ 202 h 318"/>
                <a:gd name="T10" fmla="*/ 201 w 322"/>
                <a:gd name="T11" fmla="*/ 314 h 318"/>
                <a:gd name="T12" fmla="*/ 208 w 322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18">
                  <a:moveTo>
                    <a:pt x="208" y="318"/>
                  </a:moveTo>
                  <a:lnTo>
                    <a:pt x="208" y="318"/>
                  </a:lnTo>
                  <a:cubicBezTo>
                    <a:pt x="243" y="255"/>
                    <a:pt x="281" y="195"/>
                    <a:pt x="322" y="137"/>
                  </a:cubicBezTo>
                  <a:lnTo>
                    <a:pt x="127" y="0"/>
                  </a:lnTo>
                  <a:cubicBezTo>
                    <a:pt x="81" y="65"/>
                    <a:pt x="39" y="133"/>
                    <a:pt x="0" y="202"/>
                  </a:cubicBezTo>
                  <a:lnTo>
                    <a:pt x="201" y="314"/>
                  </a:lnTo>
                  <a:lnTo>
                    <a:pt x="208" y="318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8" name="Freeform 313">
              <a:extLst>
                <a:ext uri="{FF2B5EF4-FFF2-40B4-BE49-F238E27FC236}">
                  <a16:creationId xmlns:a16="http://schemas.microsoft.com/office/drawing/2014/main" id="{962E2626-C64D-CC92-959B-2D3B4044B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4112" y="3071143"/>
              <a:ext cx="323850" cy="325438"/>
            </a:xfrm>
            <a:custGeom>
              <a:avLst/>
              <a:gdLst>
                <a:gd name="T0" fmla="*/ 340 w 340"/>
                <a:gd name="T1" fmla="*/ 176 h 341"/>
                <a:gd name="T2" fmla="*/ 340 w 340"/>
                <a:gd name="T3" fmla="*/ 176 h 341"/>
                <a:gd name="T4" fmla="*/ 179 w 340"/>
                <a:gd name="T5" fmla="*/ 0 h 341"/>
                <a:gd name="T6" fmla="*/ 0 w 340"/>
                <a:gd name="T7" fmla="*/ 184 h 341"/>
                <a:gd name="T8" fmla="*/ 179 w 340"/>
                <a:gd name="T9" fmla="*/ 341 h 341"/>
                <a:gd name="T10" fmla="*/ 340 w 340"/>
                <a:gd name="T11" fmla="*/ 17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341">
                  <a:moveTo>
                    <a:pt x="340" y="176"/>
                  </a:moveTo>
                  <a:lnTo>
                    <a:pt x="340" y="176"/>
                  </a:lnTo>
                  <a:lnTo>
                    <a:pt x="179" y="0"/>
                  </a:lnTo>
                  <a:cubicBezTo>
                    <a:pt x="116" y="58"/>
                    <a:pt x="56" y="119"/>
                    <a:pt x="0" y="184"/>
                  </a:cubicBezTo>
                  <a:lnTo>
                    <a:pt x="179" y="341"/>
                  </a:lnTo>
                  <a:cubicBezTo>
                    <a:pt x="229" y="283"/>
                    <a:pt x="283" y="228"/>
                    <a:pt x="34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9" name="Freeform 331">
              <a:extLst>
                <a:ext uri="{FF2B5EF4-FFF2-40B4-BE49-F238E27FC236}">
                  <a16:creationId xmlns:a16="http://schemas.microsoft.com/office/drawing/2014/main" id="{EC570623-E3C1-A9B1-3EBB-F370B8F7F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6099" y="3033043"/>
              <a:ext cx="339725" cy="327025"/>
            </a:xfrm>
            <a:custGeom>
              <a:avLst/>
              <a:gdLst>
                <a:gd name="T0" fmla="*/ 356 w 356"/>
                <a:gd name="T1" fmla="*/ 217 h 341"/>
                <a:gd name="T2" fmla="*/ 356 w 356"/>
                <a:gd name="T3" fmla="*/ 217 h 341"/>
                <a:gd name="T4" fmla="*/ 259 w 356"/>
                <a:gd name="T5" fmla="*/ 0 h 341"/>
                <a:gd name="T6" fmla="*/ 0 w 356"/>
                <a:gd name="T7" fmla="*/ 141 h 341"/>
                <a:gd name="T8" fmla="*/ 130 w 356"/>
                <a:gd name="T9" fmla="*/ 341 h 341"/>
                <a:gd name="T10" fmla="*/ 356 w 356"/>
                <a:gd name="T11" fmla="*/ 21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" h="341">
                  <a:moveTo>
                    <a:pt x="356" y="217"/>
                  </a:moveTo>
                  <a:lnTo>
                    <a:pt x="356" y="217"/>
                  </a:lnTo>
                  <a:lnTo>
                    <a:pt x="259" y="0"/>
                  </a:lnTo>
                  <a:cubicBezTo>
                    <a:pt x="169" y="40"/>
                    <a:pt x="82" y="87"/>
                    <a:pt x="0" y="141"/>
                  </a:cubicBezTo>
                  <a:lnTo>
                    <a:pt x="130" y="341"/>
                  </a:lnTo>
                  <a:cubicBezTo>
                    <a:pt x="202" y="294"/>
                    <a:pt x="277" y="253"/>
                    <a:pt x="356" y="21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10" name="Freeform 333">
              <a:extLst>
                <a:ext uri="{FF2B5EF4-FFF2-40B4-BE49-F238E27FC236}">
                  <a16:creationId xmlns:a16="http://schemas.microsoft.com/office/drawing/2014/main" id="{A65584E5-B61A-B3E5-EF4C-B1C131D5A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537" y="3350543"/>
              <a:ext cx="355600" cy="358775"/>
            </a:xfrm>
            <a:custGeom>
              <a:avLst/>
              <a:gdLst>
                <a:gd name="T0" fmla="*/ 373 w 373"/>
                <a:gd name="T1" fmla="*/ 176 h 375"/>
                <a:gd name="T2" fmla="*/ 373 w 373"/>
                <a:gd name="T3" fmla="*/ 176 h 375"/>
                <a:gd name="T4" fmla="*/ 213 w 373"/>
                <a:gd name="T5" fmla="*/ 0 h 375"/>
                <a:gd name="T6" fmla="*/ 0 w 373"/>
                <a:gd name="T7" fmla="*/ 227 h 375"/>
                <a:gd name="T8" fmla="*/ 187 w 373"/>
                <a:gd name="T9" fmla="*/ 375 h 375"/>
                <a:gd name="T10" fmla="*/ 373 w 373"/>
                <a:gd name="T11" fmla="*/ 17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75">
                  <a:moveTo>
                    <a:pt x="373" y="176"/>
                  </a:moveTo>
                  <a:lnTo>
                    <a:pt x="373" y="176"/>
                  </a:lnTo>
                  <a:lnTo>
                    <a:pt x="213" y="0"/>
                  </a:lnTo>
                  <a:cubicBezTo>
                    <a:pt x="136" y="69"/>
                    <a:pt x="65" y="146"/>
                    <a:pt x="0" y="227"/>
                  </a:cubicBezTo>
                  <a:lnTo>
                    <a:pt x="187" y="375"/>
                  </a:lnTo>
                  <a:cubicBezTo>
                    <a:pt x="244" y="303"/>
                    <a:pt x="306" y="237"/>
                    <a:pt x="373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11" name="Freeform 253">
              <a:extLst>
                <a:ext uri="{FF2B5EF4-FFF2-40B4-BE49-F238E27FC236}">
                  <a16:creationId xmlns:a16="http://schemas.microsoft.com/office/drawing/2014/main" id="{45C5B385-B299-4479-0FF9-B16FD928A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7862" y="3285455"/>
              <a:ext cx="339725" cy="304800"/>
            </a:xfrm>
            <a:custGeom>
              <a:avLst/>
              <a:gdLst>
                <a:gd name="T0" fmla="*/ 0 w 357"/>
                <a:gd name="T1" fmla="*/ 233 h 319"/>
                <a:gd name="T2" fmla="*/ 0 w 357"/>
                <a:gd name="T3" fmla="*/ 233 h 319"/>
                <a:gd name="T4" fmla="*/ 49 w 357"/>
                <a:gd name="T5" fmla="*/ 0 h 319"/>
                <a:gd name="T6" fmla="*/ 357 w 357"/>
                <a:gd name="T7" fmla="*/ 101 h 319"/>
                <a:gd name="T8" fmla="*/ 259 w 357"/>
                <a:gd name="T9" fmla="*/ 319 h 319"/>
                <a:gd name="T10" fmla="*/ 0 w 357"/>
                <a:gd name="T11" fmla="*/ 23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319">
                  <a:moveTo>
                    <a:pt x="0" y="233"/>
                  </a:moveTo>
                  <a:lnTo>
                    <a:pt x="0" y="233"/>
                  </a:lnTo>
                  <a:lnTo>
                    <a:pt x="49" y="0"/>
                  </a:lnTo>
                  <a:cubicBezTo>
                    <a:pt x="157" y="23"/>
                    <a:pt x="259" y="57"/>
                    <a:pt x="357" y="101"/>
                  </a:cubicBezTo>
                  <a:lnTo>
                    <a:pt x="259" y="319"/>
                  </a:lnTo>
                  <a:cubicBezTo>
                    <a:pt x="177" y="281"/>
                    <a:pt x="90" y="252"/>
                    <a:pt x="0" y="23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0" name="Freeform 255">
              <a:extLst>
                <a:ext uri="{FF2B5EF4-FFF2-40B4-BE49-F238E27FC236}">
                  <a16:creationId xmlns:a16="http://schemas.microsoft.com/office/drawing/2014/main" id="{F5D04FD3-E0A2-16DF-7744-2FC329051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85449" y="3253705"/>
              <a:ext cx="298450" cy="254000"/>
            </a:xfrm>
            <a:custGeom>
              <a:avLst/>
              <a:gdLst>
                <a:gd name="T0" fmla="*/ 0 w 314"/>
                <a:gd name="T1" fmla="*/ 239 h 266"/>
                <a:gd name="T2" fmla="*/ 0 w 314"/>
                <a:gd name="T3" fmla="*/ 239 h 266"/>
                <a:gd name="T4" fmla="*/ 0 w 314"/>
                <a:gd name="T5" fmla="*/ 0 h 266"/>
                <a:gd name="T6" fmla="*/ 314 w 314"/>
                <a:gd name="T7" fmla="*/ 33 h 266"/>
                <a:gd name="T8" fmla="*/ 265 w 314"/>
                <a:gd name="T9" fmla="*/ 266 h 266"/>
                <a:gd name="T10" fmla="*/ 0 w 314"/>
                <a:gd name="T11" fmla="*/ 23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66">
                  <a:moveTo>
                    <a:pt x="0" y="239"/>
                  </a:moveTo>
                  <a:lnTo>
                    <a:pt x="0" y="239"/>
                  </a:lnTo>
                  <a:lnTo>
                    <a:pt x="0" y="0"/>
                  </a:lnTo>
                  <a:cubicBezTo>
                    <a:pt x="108" y="0"/>
                    <a:pt x="213" y="12"/>
                    <a:pt x="314" y="33"/>
                  </a:cubicBezTo>
                  <a:lnTo>
                    <a:pt x="265" y="266"/>
                  </a:lnTo>
                  <a:cubicBezTo>
                    <a:pt x="180" y="248"/>
                    <a:pt x="91" y="239"/>
                    <a:pt x="0" y="23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1" name="Freeform 261">
              <a:extLst>
                <a:ext uri="{FF2B5EF4-FFF2-40B4-BE49-F238E27FC236}">
                  <a16:creationId xmlns:a16="http://schemas.microsoft.com/office/drawing/2014/main" id="{1B69BF07-115D-2695-6F31-8AD71D033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909374" y="3763293"/>
              <a:ext cx="334963" cy="344488"/>
            </a:xfrm>
            <a:custGeom>
              <a:avLst/>
              <a:gdLst>
                <a:gd name="T0" fmla="*/ 0 w 351"/>
                <a:gd name="T1" fmla="*/ 154 h 360"/>
                <a:gd name="T2" fmla="*/ 0 w 351"/>
                <a:gd name="T3" fmla="*/ 154 h 360"/>
                <a:gd name="T4" fmla="*/ 181 w 351"/>
                <a:gd name="T5" fmla="*/ 0 h 360"/>
                <a:gd name="T6" fmla="*/ 351 w 351"/>
                <a:gd name="T7" fmla="*/ 244 h 360"/>
                <a:gd name="T8" fmla="*/ 142 w 351"/>
                <a:gd name="T9" fmla="*/ 360 h 360"/>
                <a:gd name="T10" fmla="*/ 0 w 351"/>
                <a:gd name="T11" fmla="*/ 154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60">
                  <a:moveTo>
                    <a:pt x="0" y="154"/>
                  </a:moveTo>
                  <a:lnTo>
                    <a:pt x="0" y="154"/>
                  </a:lnTo>
                  <a:lnTo>
                    <a:pt x="181" y="0"/>
                  </a:lnTo>
                  <a:cubicBezTo>
                    <a:pt x="245" y="75"/>
                    <a:pt x="302" y="157"/>
                    <a:pt x="351" y="244"/>
                  </a:cubicBezTo>
                  <a:lnTo>
                    <a:pt x="142" y="360"/>
                  </a:lnTo>
                  <a:cubicBezTo>
                    <a:pt x="102" y="286"/>
                    <a:pt x="54" y="218"/>
                    <a:pt x="0" y="15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2" name="Freeform 263">
              <a:extLst>
                <a:ext uri="{FF2B5EF4-FFF2-40B4-BE49-F238E27FC236}">
                  <a16:creationId xmlns:a16="http://schemas.microsoft.com/office/drawing/2014/main" id="{7819C629-B628-CBC4-10EE-D7DBBB976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8874" y="3548980"/>
              <a:ext cx="361950" cy="361950"/>
            </a:xfrm>
            <a:custGeom>
              <a:avLst/>
              <a:gdLst>
                <a:gd name="T0" fmla="*/ 0 w 380"/>
                <a:gd name="T1" fmla="*/ 190 h 378"/>
                <a:gd name="T2" fmla="*/ 0 w 380"/>
                <a:gd name="T3" fmla="*/ 190 h 378"/>
                <a:gd name="T4" fmla="*/ 144 w 380"/>
                <a:gd name="T5" fmla="*/ 0 h 378"/>
                <a:gd name="T6" fmla="*/ 380 w 380"/>
                <a:gd name="T7" fmla="*/ 224 h 378"/>
                <a:gd name="T8" fmla="*/ 199 w 380"/>
                <a:gd name="T9" fmla="*/ 378 h 378"/>
                <a:gd name="T10" fmla="*/ 0 w 380"/>
                <a:gd name="T11" fmla="*/ 19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378">
                  <a:moveTo>
                    <a:pt x="0" y="190"/>
                  </a:moveTo>
                  <a:lnTo>
                    <a:pt x="0" y="190"/>
                  </a:lnTo>
                  <a:lnTo>
                    <a:pt x="144" y="0"/>
                  </a:lnTo>
                  <a:cubicBezTo>
                    <a:pt x="231" y="66"/>
                    <a:pt x="310" y="141"/>
                    <a:pt x="380" y="224"/>
                  </a:cubicBezTo>
                  <a:lnTo>
                    <a:pt x="199" y="378"/>
                  </a:lnTo>
                  <a:cubicBezTo>
                    <a:pt x="140" y="309"/>
                    <a:pt x="73" y="245"/>
                    <a:pt x="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3" name="Freeform 295">
              <a:extLst>
                <a:ext uri="{FF2B5EF4-FFF2-40B4-BE49-F238E27FC236}">
                  <a16:creationId xmlns:a16="http://schemas.microsoft.com/office/drawing/2014/main" id="{5BF0CAE1-3326-0255-D71E-0092A93B7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3924" y="3380705"/>
              <a:ext cx="373063" cy="349250"/>
            </a:xfrm>
            <a:custGeom>
              <a:avLst/>
              <a:gdLst>
                <a:gd name="T0" fmla="*/ 0 w 390"/>
                <a:gd name="T1" fmla="*/ 218 h 365"/>
                <a:gd name="T2" fmla="*/ 0 w 390"/>
                <a:gd name="T3" fmla="*/ 218 h 365"/>
                <a:gd name="T4" fmla="*/ 98 w 390"/>
                <a:gd name="T5" fmla="*/ 0 h 365"/>
                <a:gd name="T6" fmla="*/ 390 w 390"/>
                <a:gd name="T7" fmla="*/ 175 h 365"/>
                <a:gd name="T8" fmla="*/ 246 w 390"/>
                <a:gd name="T9" fmla="*/ 365 h 365"/>
                <a:gd name="T10" fmla="*/ 0 w 390"/>
                <a:gd name="T11" fmla="*/ 2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" h="365">
                  <a:moveTo>
                    <a:pt x="0" y="218"/>
                  </a:moveTo>
                  <a:lnTo>
                    <a:pt x="0" y="218"/>
                  </a:lnTo>
                  <a:lnTo>
                    <a:pt x="98" y="0"/>
                  </a:lnTo>
                  <a:cubicBezTo>
                    <a:pt x="202" y="48"/>
                    <a:pt x="300" y="107"/>
                    <a:pt x="390" y="175"/>
                  </a:cubicBezTo>
                  <a:lnTo>
                    <a:pt x="246" y="365"/>
                  </a:lnTo>
                  <a:cubicBezTo>
                    <a:pt x="170" y="307"/>
                    <a:pt x="88" y="257"/>
                    <a:pt x="0" y="2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4" name="Freeform 335">
              <a:extLst>
                <a:ext uri="{FF2B5EF4-FFF2-40B4-BE49-F238E27FC236}">
                  <a16:creationId xmlns:a16="http://schemas.microsoft.com/office/drawing/2014/main" id="{DFAF42DB-77E7-AE01-0820-C525F102A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737" y="3033043"/>
              <a:ext cx="339725" cy="327025"/>
            </a:xfrm>
            <a:custGeom>
              <a:avLst/>
              <a:gdLst>
                <a:gd name="T0" fmla="*/ 0 w 356"/>
                <a:gd name="T1" fmla="*/ 217 h 341"/>
                <a:gd name="T2" fmla="*/ 0 w 356"/>
                <a:gd name="T3" fmla="*/ 217 h 341"/>
                <a:gd name="T4" fmla="*/ 98 w 356"/>
                <a:gd name="T5" fmla="*/ 0 h 341"/>
                <a:gd name="T6" fmla="*/ 356 w 356"/>
                <a:gd name="T7" fmla="*/ 141 h 341"/>
                <a:gd name="T8" fmla="*/ 226 w 356"/>
                <a:gd name="T9" fmla="*/ 341 h 341"/>
                <a:gd name="T10" fmla="*/ 0 w 356"/>
                <a:gd name="T11" fmla="*/ 21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" h="341">
                  <a:moveTo>
                    <a:pt x="0" y="217"/>
                  </a:moveTo>
                  <a:lnTo>
                    <a:pt x="0" y="217"/>
                  </a:lnTo>
                  <a:lnTo>
                    <a:pt x="98" y="0"/>
                  </a:lnTo>
                  <a:cubicBezTo>
                    <a:pt x="188" y="40"/>
                    <a:pt x="274" y="87"/>
                    <a:pt x="356" y="141"/>
                  </a:cubicBezTo>
                  <a:lnTo>
                    <a:pt x="226" y="341"/>
                  </a:lnTo>
                  <a:cubicBezTo>
                    <a:pt x="154" y="294"/>
                    <a:pt x="79" y="253"/>
                    <a:pt x="0" y="21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5" name="Freeform 337">
              <a:extLst>
                <a:ext uri="{FF2B5EF4-FFF2-40B4-BE49-F238E27FC236}">
                  <a16:creationId xmlns:a16="http://schemas.microsoft.com/office/drawing/2014/main" id="{CBF01507-7D9A-4B15-8130-854F502FF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3224" y="3566443"/>
              <a:ext cx="341313" cy="357188"/>
            </a:xfrm>
            <a:custGeom>
              <a:avLst/>
              <a:gdLst>
                <a:gd name="T0" fmla="*/ 0 w 358"/>
                <a:gd name="T1" fmla="*/ 148 h 372"/>
                <a:gd name="T2" fmla="*/ 0 w 358"/>
                <a:gd name="T3" fmla="*/ 148 h 372"/>
                <a:gd name="T4" fmla="*/ 187 w 358"/>
                <a:gd name="T5" fmla="*/ 0 h 372"/>
                <a:gd name="T6" fmla="*/ 358 w 358"/>
                <a:gd name="T7" fmla="*/ 256 h 372"/>
                <a:gd name="T8" fmla="*/ 150 w 358"/>
                <a:gd name="T9" fmla="*/ 372 h 372"/>
                <a:gd name="T10" fmla="*/ 0 w 358"/>
                <a:gd name="T11" fmla="*/ 148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372">
                  <a:moveTo>
                    <a:pt x="0" y="148"/>
                  </a:moveTo>
                  <a:lnTo>
                    <a:pt x="0" y="148"/>
                  </a:lnTo>
                  <a:lnTo>
                    <a:pt x="187" y="0"/>
                  </a:lnTo>
                  <a:cubicBezTo>
                    <a:pt x="250" y="80"/>
                    <a:pt x="308" y="166"/>
                    <a:pt x="358" y="256"/>
                  </a:cubicBezTo>
                  <a:lnTo>
                    <a:pt x="150" y="372"/>
                  </a:lnTo>
                  <a:cubicBezTo>
                    <a:pt x="106" y="293"/>
                    <a:pt x="56" y="218"/>
                    <a:pt x="0" y="14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6" name="Freeform 339">
              <a:extLst>
                <a:ext uri="{FF2B5EF4-FFF2-40B4-BE49-F238E27FC236}">
                  <a16:creationId xmlns:a16="http://schemas.microsoft.com/office/drawing/2014/main" id="{1CA4B661-39B5-4039-4CA9-99D184974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5424" y="3350543"/>
              <a:ext cx="355600" cy="358775"/>
            </a:xfrm>
            <a:custGeom>
              <a:avLst/>
              <a:gdLst>
                <a:gd name="T0" fmla="*/ 0 w 373"/>
                <a:gd name="T1" fmla="*/ 176 h 375"/>
                <a:gd name="T2" fmla="*/ 0 w 373"/>
                <a:gd name="T3" fmla="*/ 176 h 375"/>
                <a:gd name="T4" fmla="*/ 160 w 373"/>
                <a:gd name="T5" fmla="*/ 0 h 375"/>
                <a:gd name="T6" fmla="*/ 373 w 373"/>
                <a:gd name="T7" fmla="*/ 227 h 375"/>
                <a:gd name="T8" fmla="*/ 186 w 373"/>
                <a:gd name="T9" fmla="*/ 375 h 375"/>
                <a:gd name="T10" fmla="*/ 0 w 373"/>
                <a:gd name="T11" fmla="*/ 17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75">
                  <a:moveTo>
                    <a:pt x="0" y="176"/>
                  </a:moveTo>
                  <a:lnTo>
                    <a:pt x="0" y="176"/>
                  </a:lnTo>
                  <a:lnTo>
                    <a:pt x="160" y="0"/>
                  </a:lnTo>
                  <a:cubicBezTo>
                    <a:pt x="237" y="69"/>
                    <a:pt x="308" y="146"/>
                    <a:pt x="373" y="227"/>
                  </a:cubicBezTo>
                  <a:lnTo>
                    <a:pt x="186" y="375"/>
                  </a:lnTo>
                  <a:cubicBezTo>
                    <a:pt x="129" y="303"/>
                    <a:pt x="67" y="237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7" name="Freeform 341">
              <a:extLst>
                <a:ext uri="{FF2B5EF4-FFF2-40B4-BE49-F238E27FC236}">
                  <a16:creationId xmlns:a16="http://schemas.microsoft.com/office/drawing/2014/main" id="{936D030E-FB5D-9425-45FF-42FA71030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0637" y="3167980"/>
              <a:ext cx="357188" cy="350838"/>
            </a:xfrm>
            <a:custGeom>
              <a:avLst/>
              <a:gdLst>
                <a:gd name="T0" fmla="*/ 0 w 375"/>
                <a:gd name="T1" fmla="*/ 200 h 366"/>
                <a:gd name="T2" fmla="*/ 0 w 375"/>
                <a:gd name="T3" fmla="*/ 200 h 366"/>
                <a:gd name="T4" fmla="*/ 130 w 375"/>
                <a:gd name="T5" fmla="*/ 0 h 366"/>
                <a:gd name="T6" fmla="*/ 375 w 375"/>
                <a:gd name="T7" fmla="*/ 190 h 366"/>
                <a:gd name="T8" fmla="*/ 215 w 375"/>
                <a:gd name="T9" fmla="*/ 366 h 366"/>
                <a:gd name="T10" fmla="*/ 0 w 375"/>
                <a:gd name="T11" fmla="*/ 20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366">
                  <a:moveTo>
                    <a:pt x="0" y="200"/>
                  </a:moveTo>
                  <a:lnTo>
                    <a:pt x="0" y="200"/>
                  </a:lnTo>
                  <a:lnTo>
                    <a:pt x="130" y="0"/>
                  </a:lnTo>
                  <a:cubicBezTo>
                    <a:pt x="217" y="56"/>
                    <a:pt x="299" y="120"/>
                    <a:pt x="375" y="190"/>
                  </a:cubicBezTo>
                  <a:lnTo>
                    <a:pt x="215" y="366"/>
                  </a:lnTo>
                  <a:cubicBezTo>
                    <a:pt x="148" y="305"/>
                    <a:pt x="76" y="249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8" name="Freeform 343">
              <a:extLst>
                <a:ext uri="{FF2B5EF4-FFF2-40B4-BE49-F238E27FC236}">
                  <a16:creationId xmlns:a16="http://schemas.microsoft.com/office/drawing/2014/main" id="{D08B7CB3-A8AB-B119-235C-CAAFB7BCD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587" y="3245768"/>
              <a:ext cx="317500" cy="319088"/>
            </a:xfrm>
            <a:custGeom>
              <a:avLst/>
              <a:gdLst>
                <a:gd name="T0" fmla="*/ 0 w 334"/>
                <a:gd name="T1" fmla="*/ 157 h 333"/>
                <a:gd name="T2" fmla="*/ 0 w 334"/>
                <a:gd name="T3" fmla="*/ 157 h 333"/>
                <a:gd name="T4" fmla="*/ 180 w 334"/>
                <a:gd name="T5" fmla="*/ 0 h 333"/>
                <a:gd name="T6" fmla="*/ 334 w 334"/>
                <a:gd name="T7" fmla="*/ 196 h 333"/>
                <a:gd name="T8" fmla="*/ 139 w 334"/>
                <a:gd name="T9" fmla="*/ 333 h 333"/>
                <a:gd name="T10" fmla="*/ 0 w 334"/>
                <a:gd name="T11" fmla="*/ 15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333">
                  <a:moveTo>
                    <a:pt x="0" y="157"/>
                  </a:moveTo>
                  <a:lnTo>
                    <a:pt x="0" y="157"/>
                  </a:lnTo>
                  <a:lnTo>
                    <a:pt x="180" y="0"/>
                  </a:lnTo>
                  <a:cubicBezTo>
                    <a:pt x="235" y="62"/>
                    <a:pt x="286" y="128"/>
                    <a:pt x="334" y="196"/>
                  </a:cubicBezTo>
                  <a:lnTo>
                    <a:pt x="139" y="333"/>
                  </a:lnTo>
                  <a:cubicBezTo>
                    <a:pt x="96" y="271"/>
                    <a:pt x="50" y="213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9" name="Freeform 345">
              <a:extLst>
                <a:ext uri="{FF2B5EF4-FFF2-40B4-BE49-F238E27FC236}">
                  <a16:creationId xmlns:a16="http://schemas.microsoft.com/office/drawing/2014/main" id="{09D1A043-278A-722C-1EA0-EEAAA114B95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12599" y="3071143"/>
              <a:ext cx="325438" cy="325438"/>
            </a:xfrm>
            <a:custGeom>
              <a:avLst/>
              <a:gdLst>
                <a:gd name="T0" fmla="*/ 0 w 340"/>
                <a:gd name="T1" fmla="*/ 176 h 341"/>
                <a:gd name="T2" fmla="*/ 0 w 340"/>
                <a:gd name="T3" fmla="*/ 176 h 341"/>
                <a:gd name="T4" fmla="*/ 160 w 340"/>
                <a:gd name="T5" fmla="*/ 0 h 341"/>
                <a:gd name="T6" fmla="*/ 340 w 340"/>
                <a:gd name="T7" fmla="*/ 184 h 341"/>
                <a:gd name="T8" fmla="*/ 160 w 340"/>
                <a:gd name="T9" fmla="*/ 341 h 341"/>
                <a:gd name="T10" fmla="*/ 0 w 340"/>
                <a:gd name="T11" fmla="*/ 17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341">
                  <a:moveTo>
                    <a:pt x="0" y="176"/>
                  </a:moveTo>
                  <a:lnTo>
                    <a:pt x="0" y="176"/>
                  </a:lnTo>
                  <a:lnTo>
                    <a:pt x="160" y="0"/>
                  </a:lnTo>
                  <a:cubicBezTo>
                    <a:pt x="223" y="58"/>
                    <a:pt x="283" y="119"/>
                    <a:pt x="340" y="184"/>
                  </a:cubicBezTo>
                  <a:lnTo>
                    <a:pt x="160" y="341"/>
                  </a:lnTo>
                  <a:cubicBezTo>
                    <a:pt x="110" y="283"/>
                    <a:pt x="56" y="228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0" name="Freeform 347">
              <a:extLst>
                <a:ext uri="{FF2B5EF4-FFF2-40B4-BE49-F238E27FC236}">
                  <a16:creationId xmlns:a16="http://schemas.microsoft.com/office/drawing/2014/main" id="{8D51EDA8-A707-CB8F-AD8C-FA18785B1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8349" y="3434680"/>
              <a:ext cx="306388" cy="303213"/>
            </a:xfrm>
            <a:custGeom>
              <a:avLst/>
              <a:gdLst>
                <a:gd name="T0" fmla="*/ 114 w 322"/>
                <a:gd name="T1" fmla="*/ 318 h 318"/>
                <a:gd name="T2" fmla="*/ 114 w 322"/>
                <a:gd name="T3" fmla="*/ 318 h 318"/>
                <a:gd name="T4" fmla="*/ 0 w 322"/>
                <a:gd name="T5" fmla="*/ 137 h 318"/>
                <a:gd name="T6" fmla="*/ 195 w 322"/>
                <a:gd name="T7" fmla="*/ 0 h 318"/>
                <a:gd name="T8" fmla="*/ 322 w 322"/>
                <a:gd name="T9" fmla="*/ 202 h 318"/>
                <a:gd name="T10" fmla="*/ 121 w 322"/>
                <a:gd name="T11" fmla="*/ 314 h 318"/>
                <a:gd name="T12" fmla="*/ 114 w 322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18">
                  <a:moveTo>
                    <a:pt x="114" y="318"/>
                  </a:moveTo>
                  <a:lnTo>
                    <a:pt x="114" y="318"/>
                  </a:lnTo>
                  <a:cubicBezTo>
                    <a:pt x="79" y="255"/>
                    <a:pt x="41" y="195"/>
                    <a:pt x="0" y="137"/>
                  </a:cubicBezTo>
                  <a:lnTo>
                    <a:pt x="195" y="0"/>
                  </a:lnTo>
                  <a:cubicBezTo>
                    <a:pt x="241" y="65"/>
                    <a:pt x="283" y="133"/>
                    <a:pt x="322" y="202"/>
                  </a:cubicBezTo>
                  <a:lnTo>
                    <a:pt x="121" y="314"/>
                  </a:lnTo>
                  <a:lnTo>
                    <a:pt x="114" y="318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1" name="Freeform 301">
              <a:extLst>
                <a:ext uri="{FF2B5EF4-FFF2-40B4-BE49-F238E27FC236}">
                  <a16:creationId xmlns:a16="http://schemas.microsoft.com/office/drawing/2014/main" id="{D9A5498F-5FB2-2E77-AFE4-A695CF6E2F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2099" y="4136355"/>
              <a:ext cx="312738" cy="331788"/>
            </a:xfrm>
            <a:custGeom>
              <a:avLst/>
              <a:gdLst>
                <a:gd name="T0" fmla="*/ 0 w 327"/>
                <a:gd name="T1" fmla="*/ 116 h 347"/>
                <a:gd name="T2" fmla="*/ 0 w 327"/>
                <a:gd name="T3" fmla="*/ 116 h 347"/>
                <a:gd name="T4" fmla="*/ 208 w 327"/>
                <a:gd name="T5" fmla="*/ 0 h 347"/>
                <a:gd name="T6" fmla="*/ 327 w 327"/>
                <a:gd name="T7" fmla="*/ 274 h 347"/>
                <a:gd name="T8" fmla="*/ 100 w 327"/>
                <a:gd name="T9" fmla="*/ 347 h 347"/>
                <a:gd name="T10" fmla="*/ 0 w 327"/>
                <a:gd name="T11" fmla="*/ 11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47">
                  <a:moveTo>
                    <a:pt x="0" y="116"/>
                  </a:moveTo>
                  <a:lnTo>
                    <a:pt x="0" y="116"/>
                  </a:lnTo>
                  <a:lnTo>
                    <a:pt x="208" y="0"/>
                  </a:lnTo>
                  <a:cubicBezTo>
                    <a:pt x="256" y="87"/>
                    <a:pt x="296" y="178"/>
                    <a:pt x="327" y="274"/>
                  </a:cubicBezTo>
                  <a:lnTo>
                    <a:pt x="100" y="347"/>
                  </a:lnTo>
                  <a:cubicBezTo>
                    <a:pt x="74" y="266"/>
                    <a:pt x="40" y="189"/>
                    <a:pt x="0" y="11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2" name="Freeform 303">
              <a:extLst>
                <a:ext uri="{FF2B5EF4-FFF2-40B4-BE49-F238E27FC236}">
                  <a16:creationId xmlns:a16="http://schemas.microsoft.com/office/drawing/2014/main" id="{970B3C41-36DC-587B-49E9-7DE6DD1DE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7349" y="4398293"/>
              <a:ext cx="277813" cy="312738"/>
            </a:xfrm>
            <a:custGeom>
              <a:avLst/>
              <a:gdLst>
                <a:gd name="T0" fmla="*/ 0 w 290"/>
                <a:gd name="T1" fmla="*/ 73 h 326"/>
                <a:gd name="T2" fmla="*/ 0 w 290"/>
                <a:gd name="T3" fmla="*/ 73 h 326"/>
                <a:gd name="T4" fmla="*/ 227 w 290"/>
                <a:gd name="T5" fmla="*/ 0 h 326"/>
                <a:gd name="T6" fmla="*/ 290 w 290"/>
                <a:gd name="T7" fmla="*/ 301 h 326"/>
                <a:gd name="T8" fmla="*/ 53 w 290"/>
                <a:gd name="T9" fmla="*/ 326 h 326"/>
                <a:gd name="T10" fmla="*/ 0 w 290"/>
                <a:gd name="T11" fmla="*/ 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326">
                  <a:moveTo>
                    <a:pt x="0" y="73"/>
                  </a:moveTo>
                  <a:lnTo>
                    <a:pt x="0" y="73"/>
                  </a:lnTo>
                  <a:lnTo>
                    <a:pt x="227" y="0"/>
                  </a:lnTo>
                  <a:cubicBezTo>
                    <a:pt x="258" y="96"/>
                    <a:pt x="279" y="197"/>
                    <a:pt x="290" y="301"/>
                  </a:cubicBezTo>
                  <a:lnTo>
                    <a:pt x="53" y="326"/>
                  </a:lnTo>
                  <a:cubicBezTo>
                    <a:pt x="44" y="238"/>
                    <a:pt x="26" y="154"/>
                    <a:pt x="0" y="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3" name="Freeform 305">
              <a:extLst>
                <a:ext uri="{FF2B5EF4-FFF2-40B4-BE49-F238E27FC236}">
                  <a16:creationId xmlns:a16="http://schemas.microsoft.com/office/drawing/2014/main" id="{C82DD276-4FDF-51E9-DF6C-A287E93840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9462" y="4409405"/>
              <a:ext cx="261938" cy="260350"/>
            </a:xfrm>
            <a:custGeom>
              <a:avLst/>
              <a:gdLst>
                <a:gd name="T0" fmla="*/ 231 w 274"/>
                <a:gd name="T1" fmla="*/ 0 h 273"/>
                <a:gd name="T2" fmla="*/ 231 w 274"/>
                <a:gd name="T3" fmla="*/ 0 h 273"/>
                <a:gd name="T4" fmla="*/ 274 w 274"/>
                <a:gd name="T5" fmla="*/ 248 h 273"/>
                <a:gd name="T6" fmla="*/ 37 w 274"/>
                <a:gd name="T7" fmla="*/ 273 h 273"/>
                <a:gd name="T8" fmla="*/ 0 w 274"/>
                <a:gd name="T9" fmla="*/ 56 h 273"/>
                <a:gd name="T10" fmla="*/ 231 w 274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73">
                  <a:moveTo>
                    <a:pt x="231" y="0"/>
                  </a:moveTo>
                  <a:lnTo>
                    <a:pt x="231" y="0"/>
                  </a:lnTo>
                  <a:cubicBezTo>
                    <a:pt x="251" y="81"/>
                    <a:pt x="265" y="163"/>
                    <a:pt x="274" y="248"/>
                  </a:cubicBezTo>
                  <a:lnTo>
                    <a:pt x="37" y="273"/>
                  </a:lnTo>
                  <a:cubicBezTo>
                    <a:pt x="29" y="199"/>
                    <a:pt x="17" y="127"/>
                    <a:pt x="0" y="56"/>
                  </a:cubicBezTo>
                  <a:lnTo>
                    <a:pt x="231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4" name="Freeform 307">
              <a:extLst>
                <a:ext uri="{FF2B5EF4-FFF2-40B4-BE49-F238E27FC236}">
                  <a16:creationId xmlns:a16="http://schemas.microsoft.com/office/drawing/2014/main" id="{DE4BA8D4-1A30-EA81-3B14-C88A081EB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53887" y="3952205"/>
              <a:ext cx="301625" cy="300038"/>
            </a:xfrm>
            <a:custGeom>
              <a:avLst/>
              <a:gdLst>
                <a:gd name="T0" fmla="*/ 0 w 316"/>
                <a:gd name="T1" fmla="*/ 115 h 313"/>
                <a:gd name="T2" fmla="*/ 0 w 316"/>
                <a:gd name="T3" fmla="*/ 115 h 313"/>
                <a:gd name="T4" fmla="*/ 208 w 316"/>
                <a:gd name="T5" fmla="*/ 0 h 313"/>
                <a:gd name="T6" fmla="*/ 316 w 316"/>
                <a:gd name="T7" fmla="*/ 226 h 313"/>
                <a:gd name="T8" fmla="*/ 94 w 316"/>
                <a:gd name="T9" fmla="*/ 313 h 313"/>
                <a:gd name="T10" fmla="*/ 0 w 316"/>
                <a:gd name="T11" fmla="*/ 11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313">
                  <a:moveTo>
                    <a:pt x="0" y="115"/>
                  </a:moveTo>
                  <a:lnTo>
                    <a:pt x="0" y="115"/>
                  </a:lnTo>
                  <a:lnTo>
                    <a:pt x="208" y="0"/>
                  </a:lnTo>
                  <a:cubicBezTo>
                    <a:pt x="249" y="72"/>
                    <a:pt x="285" y="148"/>
                    <a:pt x="316" y="226"/>
                  </a:cubicBezTo>
                  <a:lnTo>
                    <a:pt x="94" y="313"/>
                  </a:lnTo>
                  <a:cubicBezTo>
                    <a:pt x="67" y="245"/>
                    <a:pt x="35" y="179"/>
                    <a:pt x="0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5" name="Freeform 309">
              <a:extLst>
                <a:ext uri="{FF2B5EF4-FFF2-40B4-BE49-F238E27FC236}">
                  <a16:creationId xmlns:a16="http://schemas.microsoft.com/office/drawing/2014/main" id="{9575D289-FAE7-7B85-0FD9-B8BBABFC2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42787" y="4169693"/>
              <a:ext cx="287338" cy="293688"/>
            </a:xfrm>
            <a:custGeom>
              <a:avLst/>
              <a:gdLst>
                <a:gd name="T0" fmla="*/ 0 w 301"/>
                <a:gd name="T1" fmla="*/ 87 h 307"/>
                <a:gd name="T2" fmla="*/ 0 w 301"/>
                <a:gd name="T3" fmla="*/ 87 h 307"/>
                <a:gd name="T4" fmla="*/ 222 w 301"/>
                <a:gd name="T5" fmla="*/ 0 h 307"/>
                <a:gd name="T6" fmla="*/ 301 w 301"/>
                <a:gd name="T7" fmla="*/ 251 h 307"/>
                <a:gd name="T8" fmla="*/ 70 w 301"/>
                <a:gd name="T9" fmla="*/ 307 h 307"/>
                <a:gd name="T10" fmla="*/ 0 w 301"/>
                <a:gd name="T11" fmla="*/ 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07">
                  <a:moveTo>
                    <a:pt x="0" y="87"/>
                  </a:moveTo>
                  <a:lnTo>
                    <a:pt x="0" y="87"/>
                  </a:lnTo>
                  <a:lnTo>
                    <a:pt x="222" y="0"/>
                  </a:lnTo>
                  <a:cubicBezTo>
                    <a:pt x="254" y="81"/>
                    <a:pt x="280" y="165"/>
                    <a:pt x="301" y="251"/>
                  </a:cubicBezTo>
                  <a:lnTo>
                    <a:pt x="70" y="307"/>
                  </a:lnTo>
                  <a:cubicBezTo>
                    <a:pt x="51" y="232"/>
                    <a:pt x="28" y="158"/>
                    <a:pt x="0" y="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6" name="Freeform 315">
              <a:extLst>
                <a:ext uri="{FF2B5EF4-FFF2-40B4-BE49-F238E27FC236}">
                  <a16:creationId xmlns:a16="http://schemas.microsoft.com/office/drawing/2014/main" id="{9C2512E3-81D6-1E1F-58F8-0562986FC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49" y="4172868"/>
              <a:ext cx="273050" cy="263525"/>
            </a:xfrm>
            <a:custGeom>
              <a:avLst/>
              <a:gdLst>
                <a:gd name="T0" fmla="*/ 0 w 287"/>
                <a:gd name="T1" fmla="*/ 72 h 275"/>
                <a:gd name="T2" fmla="*/ 0 w 287"/>
                <a:gd name="T3" fmla="*/ 72 h 275"/>
                <a:gd name="T4" fmla="*/ 228 w 287"/>
                <a:gd name="T5" fmla="*/ 0 h 275"/>
                <a:gd name="T6" fmla="*/ 287 w 287"/>
                <a:gd name="T7" fmla="*/ 227 h 275"/>
                <a:gd name="T8" fmla="*/ 53 w 287"/>
                <a:gd name="T9" fmla="*/ 275 h 275"/>
                <a:gd name="T10" fmla="*/ 0 w 287"/>
                <a:gd name="T11" fmla="*/ 7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75">
                  <a:moveTo>
                    <a:pt x="0" y="72"/>
                  </a:moveTo>
                  <a:lnTo>
                    <a:pt x="0" y="72"/>
                  </a:lnTo>
                  <a:lnTo>
                    <a:pt x="228" y="0"/>
                  </a:lnTo>
                  <a:cubicBezTo>
                    <a:pt x="251" y="74"/>
                    <a:pt x="271" y="149"/>
                    <a:pt x="287" y="227"/>
                  </a:cubicBezTo>
                  <a:lnTo>
                    <a:pt x="53" y="275"/>
                  </a:lnTo>
                  <a:cubicBezTo>
                    <a:pt x="39" y="206"/>
                    <a:pt x="21" y="138"/>
                    <a:pt x="0" y="7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7" name="Freeform 317">
              <a:extLst>
                <a:ext uri="{FF2B5EF4-FFF2-40B4-BE49-F238E27FC236}">
                  <a16:creationId xmlns:a16="http://schemas.microsoft.com/office/drawing/2014/main" id="{7FC9DD9C-59E9-864A-363A-96B616936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92049" y="4390355"/>
              <a:ext cx="255588" cy="239713"/>
            </a:xfrm>
            <a:custGeom>
              <a:avLst/>
              <a:gdLst>
                <a:gd name="T0" fmla="*/ 234 w 269"/>
                <a:gd name="T1" fmla="*/ 0 h 251"/>
                <a:gd name="T2" fmla="*/ 234 w 269"/>
                <a:gd name="T3" fmla="*/ 0 h 251"/>
                <a:gd name="T4" fmla="*/ 269 w 269"/>
                <a:gd name="T5" fmla="*/ 226 h 251"/>
                <a:gd name="T6" fmla="*/ 32 w 269"/>
                <a:gd name="T7" fmla="*/ 251 h 251"/>
                <a:gd name="T8" fmla="*/ 0 w 269"/>
                <a:gd name="T9" fmla="*/ 48 h 251"/>
                <a:gd name="T10" fmla="*/ 234 w 269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1">
                  <a:moveTo>
                    <a:pt x="234" y="0"/>
                  </a:moveTo>
                  <a:lnTo>
                    <a:pt x="234" y="0"/>
                  </a:lnTo>
                  <a:cubicBezTo>
                    <a:pt x="249" y="74"/>
                    <a:pt x="261" y="149"/>
                    <a:pt x="269" y="226"/>
                  </a:cubicBezTo>
                  <a:lnTo>
                    <a:pt x="32" y="251"/>
                  </a:lnTo>
                  <a:cubicBezTo>
                    <a:pt x="25" y="182"/>
                    <a:pt x="14" y="115"/>
                    <a:pt x="0" y="48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8" name="Freeform 321">
              <a:extLst>
                <a:ext uri="{FF2B5EF4-FFF2-40B4-BE49-F238E27FC236}">
                  <a16:creationId xmlns:a16="http://schemas.microsoft.com/office/drawing/2014/main" id="{971AE960-C80C-91B9-9DDD-582108ADD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4087" y="3768055"/>
              <a:ext cx="295275" cy="285750"/>
            </a:xfrm>
            <a:custGeom>
              <a:avLst/>
              <a:gdLst>
                <a:gd name="T0" fmla="*/ 0 w 309"/>
                <a:gd name="T1" fmla="*/ 115 h 298"/>
                <a:gd name="T2" fmla="*/ 0 w 309"/>
                <a:gd name="T3" fmla="*/ 115 h 298"/>
                <a:gd name="T4" fmla="*/ 7 w 309"/>
                <a:gd name="T5" fmla="*/ 112 h 298"/>
                <a:gd name="T6" fmla="*/ 209 w 309"/>
                <a:gd name="T7" fmla="*/ 0 h 298"/>
                <a:gd name="T8" fmla="*/ 309 w 309"/>
                <a:gd name="T9" fmla="*/ 203 h 298"/>
                <a:gd name="T10" fmla="*/ 91 w 309"/>
                <a:gd name="T11" fmla="*/ 298 h 298"/>
                <a:gd name="T12" fmla="*/ 0 w 309"/>
                <a:gd name="T13" fmla="*/ 11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298">
                  <a:moveTo>
                    <a:pt x="0" y="115"/>
                  </a:moveTo>
                  <a:lnTo>
                    <a:pt x="0" y="115"/>
                  </a:lnTo>
                  <a:lnTo>
                    <a:pt x="7" y="112"/>
                  </a:lnTo>
                  <a:lnTo>
                    <a:pt x="209" y="0"/>
                  </a:lnTo>
                  <a:cubicBezTo>
                    <a:pt x="245" y="66"/>
                    <a:pt x="279" y="134"/>
                    <a:pt x="309" y="203"/>
                  </a:cubicBezTo>
                  <a:lnTo>
                    <a:pt x="91" y="298"/>
                  </a:lnTo>
                  <a:cubicBezTo>
                    <a:pt x="63" y="236"/>
                    <a:pt x="33" y="175"/>
                    <a:pt x="0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9" name="Freeform 319">
              <a:extLst>
                <a:ext uri="{FF2B5EF4-FFF2-40B4-BE49-F238E27FC236}">
                  <a16:creationId xmlns:a16="http://schemas.microsoft.com/office/drawing/2014/main" id="{DB3E6759-0343-0098-92D6-0EB9E8403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71399" y="3961730"/>
              <a:ext cx="287338" cy="279400"/>
            </a:xfrm>
            <a:custGeom>
              <a:avLst/>
              <a:gdLst>
                <a:gd name="T0" fmla="*/ 0 w 301"/>
                <a:gd name="T1" fmla="*/ 95 h 292"/>
                <a:gd name="T2" fmla="*/ 0 w 301"/>
                <a:gd name="T3" fmla="*/ 95 h 292"/>
                <a:gd name="T4" fmla="*/ 218 w 301"/>
                <a:gd name="T5" fmla="*/ 0 h 292"/>
                <a:gd name="T6" fmla="*/ 301 w 301"/>
                <a:gd name="T7" fmla="*/ 220 h 292"/>
                <a:gd name="T8" fmla="*/ 73 w 301"/>
                <a:gd name="T9" fmla="*/ 292 h 292"/>
                <a:gd name="T10" fmla="*/ 0 w 301"/>
                <a:gd name="T11" fmla="*/ 9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292">
                  <a:moveTo>
                    <a:pt x="0" y="95"/>
                  </a:moveTo>
                  <a:lnTo>
                    <a:pt x="0" y="95"/>
                  </a:lnTo>
                  <a:lnTo>
                    <a:pt x="218" y="0"/>
                  </a:lnTo>
                  <a:cubicBezTo>
                    <a:pt x="249" y="72"/>
                    <a:pt x="277" y="145"/>
                    <a:pt x="301" y="220"/>
                  </a:cubicBezTo>
                  <a:lnTo>
                    <a:pt x="73" y="292"/>
                  </a:lnTo>
                  <a:cubicBezTo>
                    <a:pt x="52" y="225"/>
                    <a:pt x="27" y="159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0" name="Freeform 8">
              <a:extLst>
                <a:ext uri="{FF2B5EF4-FFF2-40B4-BE49-F238E27FC236}">
                  <a16:creationId xmlns:a16="http://schemas.microsoft.com/office/drawing/2014/main" id="{EDE7CFC9-EB6D-4DD4-5CD4-C80D4E3DE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8274" y="4971380"/>
              <a:ext cx="177800" cy="219075"/>
            </a:xfrm>
            <a:custGeom>
              <a:avLst/>
              <a:gdLst>
                <a:gd name="T0" fmla="*/ 186 w 186"/>
                <a:gd name="T1" fmla="*/ 229 h 229"/>
                <a:gd name="T2" fmla="*/ 186 w 186"/>
                <a:gd name="T3" fmla="*/ 229 h 229"/>
                <a:gd name="T4" fmla="*/ 0 w 186"/>
                <a:gd name="T5" fmla="*/ 229 h 229"/>
                <a:gd name="T6" fmla="*/ 0 w 186"/>
                <a:gd name="T7" fmla="*/ 0 h 229"/>
                <a:gd name="T8" fmla="*/ 186 w 186"/>
                <a:gd name="T9" fmla="*/ 0 h 229"/>
                <a:gd name="T10" fmla="*/ 186 w 186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9">
                  <a:moveTo>
                    <a:pt x="186" y="229"/>
                  </a:moveTo>
                  <a:lnTo>
                    <a:pt x="186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229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1" name="Freeform 10">
              <a:extLst>
                <a:ext uri="{FF2B5EF4-FFF2-40B4-BE49-F238E27FC236}">
                  <a16:creationId xmlns:a16="http://schemas.microsoft.com/office/drawing/2014/main" id="{571AA9CA-DDC3-02F6-C959-77B17B6A7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6074" y="4971380"/>
              <a:ext cx="176213" cy="219075"/>
            </a:xfrm>
            <a:custGeom>
              <a:avLst/>
              <a:gdLst>
                <a:gd name="T0" fmla="*/ 185 w 185"/>
                <a:gd name="T1" fmla="*/ 229 h 229"/>
                <a:gd name="T2" fmla="*/ 185 w 185"/>
                <a:gd name="T3" fmla="*/ 229 h 229"/>
                <a:gd name="T4" fmla="*/ 0 w 185"/>
                <a:gd name="T5" fmla="*/ 229 h 229"/>
                <a:gd name="T6" fmla="*/ 0 w 185"/>
                <a:gd name="T7" fmla="*/ 0 h 229"/>
                <a:gd name="T8" fmla="*/ 185 w 185"/>
                <a:gd name="T9" fmla="*/ 0 h 229"/>
                <a:gd name="T10" fmla="*/ 185 w 185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29">
                  <a:moveTo>
                    <a:pt x="185" y="229"/>
                  </a:moveTo>
                  <a:lnTo>
                    <a:pt x="185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229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2" name="Freeform 299">
              <a:extLst>
                <a:ext uri="{FF2B5EF4-FFF2-40B4-BE49-F238E27FC236}">
                  <a16:creationId xmlns:a16="http://schemas.microsoft.com/office/drawing/2014/main" id="{0FB466AB-9307-785A-CBE8-DB39B2BE7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6074" y="5352380"/>
              <a:ext cx="176213" cy="219075"/>
            </a:xfrm>
            <a:custGeom>
              <a:avLst/>
              <a:gdLst>
                <a:gd name="T0" fmla="*/ 185 w 185"/>
                <a:gd name="T1" fmla="*/ 230 h 230"/>
                <a:gd name="T2" fmla="*/ 185 w 185"/>
                <a:gd name="T3" fmla="*/ 230 h 230"/>
                <a:gd name="T4" fmla="*/ 0 w 185"/>
                <a:gd name="T5" fmla="*/ 230 h 230"/>
                <a:gd name="T6" fmla="*/ 0 w 185"/>
                <a:gd name="T7" fmla="*/ 0 h 230"/>
                <a:gd name="T8" fmla="*/ 185 w 185"/>
                <a:gd name="T9" fmla="*/ 0 h 230"/>
                <a:gd name="T10" fmla="*/ 185 w 185"/>
                <a:gd name="T1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30">
                  <a:moveTo>
                    <a:pt x="185" y="230"/>
                  </a:moveTo>
                  <a:lnTo>
                    <a:pt x="185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23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3" name="Freeform 327">
              <a:extLst>
                <a:ext uri="{FF2B5EF4-FFF2-40B4-BE49-F238E27FC236}">
                  <a16:creationId xmlns:a16="http://schemas.microsoft.com/office/drawing/2014/main" id="{9B6AF776-FEF1-AB8E-FDD2-1644A3E36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8274" y="5352380"/>
              <a:ext cx="177800" cy="219075"/>
            </a:xfrm>
            <a:custGeom>
              <a:avLst/>
              <a:gdLst>
                <a:gd name="T0" fmla="*/ 186 w 186"/>
                <a:gd name="T1" fmla="*/ 230 h 230"/>
                <a:gd name="T2" fmla="*/ 186 w 186"/>
                <a:gd name="T3" fmla="*/ 230 h 230"/>
                <a:gd name="T4" fmla="*/ 0 w 186"/>
                <a:gd name="T5" fmla="*/ 230 h 230"/>
                <a:gd name="T6" fmla="*/ 0 w 186"/>
                <a:gd name="T7" fmla="*/ 0 h 230"/>
                <a:gd name="T8" fmla="*/ 186 w 186"/>
                <a:gd name="T9" fmla="*/ 0 h 230"/>
                <a:gd name="T10" fmla="*/ 186 w 186"/>
                <a:gd name="T1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30">
                  <a:moveTo>
                    <a:pt x="186" y="230"/>
                  </a:moveTo>
                  <a:lnTo>
                    <a:pt x="186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23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4" name="Freeform 12">
              <a:extLst>
                <a:ext uri="{FF2B5EF4-FFF2-40B4-BE49-F238E27FC236}">
                  <a16:creationId xmlns:a16="http://schemas.microsoft.com/office/drawing/2014/main" id="{3A7621DF-E9C7-B268-778E-BAFFED429B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8062" y="5258718"/>
              <a:ext cx="236538" cy="265113"/>
            </a:xfrm>
            <a:custGeom>
              <a:avLst/>
              <a:gdLst>
                <a:gd name="T0" fmla="*/ 162 w 249"/>
                <a:gd name="T1" fmla="*/ 0 h 276"/>
                <a:gd name="T2" fmla="*/ 162 w 249"/>
                <a:gd name="T3" fmla="*/ 0 h 276"/>
                <a:gd name="T4" fmla="*/ 249 w 249"/>
                <a:gd name="T5" fmla="*/ 212 h 276"/>
                <a:gd name="T6" fmla="*/ 59 w 249"/>
                <a:gd name="T7" fmla="*/ 276 h 276"/>
                <a:gd name="T8" fmla="*/ 0 w 249"/>
                <a:gd name="T9" fmla="*/ 54 h 276"/>
                <a:gd name="T10" fmla="*/ 162 w 249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76">
                  <a:moveTo>
                    <a:pt x="162" y="0"/>
                  </a:moveTo>
                  <a:lnTo>
                    <a:pt x="162" y="0"/>
                  </a:lnTo>
                  <a:lnTo>
                    <a:pt x="249" y="212"/>
                  </a:lnTo>
                  <a:cubicBezTo>
                    <a:pt x="187" y="237"/>
                    <a:pt x="124" y="259"/>
                    <a:pt x="59" y="276"/>
                  </a:cubicBezTo>
                  <a:lnTo>
                    <a:pt x="0" y="54"/>
                  </a:lnTo>
                  <a:cubicBezTo>
                    <a:pt x="55" y="40"/>
                    <a:pt x="109" y="22"/>
                    <a:pt x="162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5" name="Freeform 14">
              <a:extLst>
                <a:ext uri="{FF2B5EF4-FFF2-40B4-BE49-F238E27FC236}">
                  <a16:creationId xmlns:a16="http://schemas.microsoft.com/office/drawing/2014/main" id="{7EB81E00-BD31-5241-7EBA-FB1224280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17249" y="5311105"/>
              <a:ext cx="206375" cy="247650"/>
            </a:xfrm>
            <a:custGeom>
              <a:avLst/>
              <a:gdLst>
                <a:gd name="T0" fmla="*/ 158 w 217"/>
                <a:gd name="T1" fmla="*/ 0 h 259"/>
                <a:gd name="T2" fmla="*/ 158 w 217"/>
                <a:gd name="T3" fmla="*/ 0 h 259"/>
                <a:gd name="T4" fmla="*/ 217 w 217"/>
                <a:gd name="T5" fmla="*/ 222 h 259"/>
                <a:gd name="T6" fmla="*/ 31 w 217"/>
                <a:gd name="T7" fmla="*/ 259 h 259"/>
                <a:gd name="T8" fmla="*/ 0 w 217"/>
                <a:gd name="T9" fmla="*/ 32 h 259"/>
                <a:gd name="T10" fmla="*/ 158 w 217"/>
                <a:gd name="T1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59">
                  <a:moveTo>
                    <a:pt x="158" y="0"/>
                  </a:moveTo>
                  <a:lnTo>
                    <a:pt x="158" y="0"/>
                  </a:lnTo>
                  <a:lnTo>
                    <a:pt x="217" y="222"/>
                  </a:lnTo>
                  <a:cubicBezTo>
                    <a:pt x="156" y="238"/>
                    <a:pt x="93" y="251"/>
                    <a:pt x="31" y="259"/>
                  </a:cubicBezTo>
                  <a:lnTo>
                    <a:pt x="0" y="32"/>
                  </a:lnTo>
                  <a:cubicBezTo>
                    <a:pt x="54" y="24"/>
                    <a:pt x="106" y="14"/>
                    <a:pt x="15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6" name="Freeform 16">
              <a:extLst>
                <a:ext uri="{FF2B5EF4-FFF2-40B4-BE49-F238E27FC236}">
                  <a16:creationId xmlns:a16="http://schemas.microsoft.com/office/drawing/2014/main" id="{946A3ACD-C06E-6376-A5B2-9A0C42CF0BB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8499" y="5341268"/>
              <a:ext cx="187325" cy="230188"/>
            </a:xfrm>
            <a:custGeom>
              <a:avLst/>
              <a:gdLst>
                <a:gd name="T0" fmla="*/ 166 w 197"/>
                <a:gd name="T1" fmla="*/ 0 h 241"/>
                <a:gd name="T2" fmla="*/ 166 w 197"/>
                <a:gd name="T3" fmla="*/ 0 h 241"/>
                <a:gd name="T4" fmla="*/ 197 w 197"/>
                <a:gd name="T5" fmla="*/ 227 h 241"/>
                <a:gd name="T6" fmla="*/ 1 w 197"/>
                <a:gd name="T7" fmla="*/ 241 h 241"/>
                <a:gd name="T8" fmla="*/ 0 w 197"/>
                <a:gd name="T9" fmla="*/ 11 h 241"/>
                <a:gd name="T10" fmla="*/ 166 w 197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241">
                  <a:moveTo>
                    <a:pt x="166" y="0"/>
                  </a:moveTo>
                  <a:lnTo>
                    <a:pt x="166" y="0"/>
                  </a:lnTo>
                  <a:lnTo>
                    <a:pt x="197" y="227"/>
                  </a:lnTo>
                  <a:cubicBezTo>
                    <a:pt x="132" y="236"/>
                    <a:pt x="66" y="240"/>
                    <a:pt x="1" y="241"/>
                  </a:cubicBezTo>
                  <a:lnTo>
                    <a:pt x="0" y="11"/>
                  </a:lnTo>
                  <a:cubicBezTo>
                    <a:pt x="56" y="11"/>
                    <a:pt x="111" y="7"/>
                    <a:pt x="166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7" name="Freeform 18">
              <a:extLst>
                <a:ext uri="{FF2B5EF4-FFF2-40B4-BE49-F238E27FC236}">
                  <a16:creationId xmlns:a16="http://schemas.microsoft.com/office/drawing/2014/main" id="{2C13869E-320B-7AB3-7873-19C11E2C8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9312" y="5701630"/>
              <a:ext cx="196850" cy="241300"/>
            </a:xfrm>
            <a:custGeom>
              <a:avLst/>
              <a:gdLst>
                <a:gd name="T0" fmla="*/ 162 w 207"/>
                <a:gd name="T1" fmla="*/ 0 h 252"/>
                <a:gd name="T2" fmla="*/ 162 w 207"/>
                <a:gd name="T3" fmla="*/ 0 h 252"/>
                <a:gd name="T4" fmla="*/ 207 w 207"/>
                <a:gd name="T5" fmla="*/ 225 h 252"/>
                <a:gd name="T6" fmla="*/ 23 w 207"/>
                <a:gd name="T7" fmla="*/ 252 h 252"/>
                <a:gd name="T8" fmla="*/ 0 w 207"/>
                <a:gd name="T9" fmla="*/ 24 h 252"/>
                <a:gd name="T10" fmla="*/ 162 w 207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52">
                  <a:moveTo>
                    <a:pt x="162" y="0"/>
                  </a:moveTo>
                  <a:lnTo>
                    <a:pt x="162" y="0"/>
                  </a:lnTo>
                  <a:lnTo>
                    <a:pt x="207" y="225"/>
                  </a:lnTo>
                  <a:cubicBezTo>
                    <a:pt x="146" y="237"/>
                    <a:pt x="85" y="246"/>
                    <a:pt x="23" y="252"/>
                  </a:cubicBezTo>
                  <a:lnTo>
                    <a:pt x="0" y="24"/>
                  </a:lnTo>
                  <a:cubicBezTo>
                    <a:pt x="55" y="19"/>
                    <a:pt x="109" y="11"/>
                    <a:pt x="162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8" name="Freeform 20">
              <a:extLst>
                <a:ext uri="{FF2B5EF4-FFF2-40B4-BE49-F238E27FC236}">
                  <a16:creationId xmlns:a16="http://schemas.microsoft.com/office/drawing/2014/main" id="{38F635E7-AAFC-4B80-98A0-4EFCDB3357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4399" y="5701630"/>
              <a:ext cx="196850" cy="241300"/>
            </a:xfrm>
            <a:custGeom>
              <a:avLst/>
              <a:gdLst>
                <a:gd name="T0" fmla="*/ 45 w 207"/>
                <a:gd name="T1" fmla="*/ 0 h 252"/>
                <a:gd name="T2" fmla="*/ 45 w 207"/>
                <a:gd name="T3" fmla="*/ 0 h 252"/>
                <a:gd name="T4" fmla="*/ 0 w 207"/>
                <a:gd name="T5" fmla="*/ 225 h 252"/>
                <a:gd name="T6" fmla="*/ 184 w 207"/>
                <a:gd name="T7" fmla="*/ 252 h 252"/>
                <a:gd name="T8" fmla="*/ 207 w 207"/>
                <a:gd name="T9" fmla="*/ 24 h 252"/>
                <a:gd name="T10" fmla="*/ 45 w 207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52">
                  <a:moveTo>
                    <a:pt x="45" y="0"/>
                  </a:moveTo>
                  <a:lnTo>
                    <a:pt x="45" y="0"/>
                  </a:lnTo>
                  <a:lnTo>
                    <a:pt x="0" y="225"/>
                  </a:lnTo>
                  <a:cubicBezTo>
                    <a:pt x="61" y="237"/>
                    <a:pt x="122" y="246"/>
                    <a:pt x="184" y="252"/>
                  </a:cubicBezTo>
                  <a:lnTo>
                    <a:pt x="207" y="24"/>
                  </a:lnTo>
                  <a:cubicBezTo>
                    <a:pt x="152" y="19"/>
                    <a:pt x="99" y="11"/>
                    <a:pt x="45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9" name="Freeform 22">
              <a:extLst>
                <a:ext uri="{FF2B5EF4-FFF2-40B4-BE49-F238E27FC236}">
                  <a16:creationId xmlns:a16="http://schemas.microsoft.com/office/drawing/2014/main" id="{8429CF21-85E9-62A3-727B-587AE17EF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9024" y="5723855"/>
              <a:ext cx="173038" cy="228600"/>
            </a:xfrm>
            <a:custGeom>
              <a:avLst/>
              <a:gdLst>
                <a:gd name="T0" fmla="*/ 23 w 181"/>
                <a:gd name="T1" fmla="*/ 0 h 238"/>
                <a:gd name="T2" fmla="*/ 23 w 181"/>
                <a:gd name="T3" fmla="*/ 0 h 238"/>
                <a:gd name="T4" fmla="*/ 0 w 181"/>
                <a:gd name="T5" fmla="*/ 228 h 238"/>
                <a:gd name="T6" fmla="*/ 180 w 181"/>
                <a:gd name="T7" fmla="*/ 238 h 238"/>
                <a:gd name="T8" fmla="*/ 181 w 181"/>
                <a:gd name="T9" fmla="*/ 9 h 238"/>
                <a:gd name="T10" fmla="*/ 23 w 181"/>
                <a:gd name="T1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38">
                  <a:moveTo>
                    <a:pt x="23" y="0"/>
                  </a:moveTo>
                  <a:lnTo>
                    <a:pt x="23" y="0"/>
                  </a:lnTo>
                  <a:lnTo>
                    <a:pt x="0" y="228"/>
                  </a:lnTo>
                  <a:cubicBezTo>
                    <a:pt x="59" y="234"/>
                    <a:pt x="119" y="238"/>
                    <a:pt x="180" y="238"/>
                  </a:cubicBezTo>
                  <a:lnTo>
                    <a:pt x="181" y="9"/>
                  </a:lnTo>
                  <a:cubicBezTo>
                    <a:pt x="128" y="8"/>
                    <a:pt x="75" y="6"/>
                    <a:pt x="23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0" name="Freeform 267">
              <a:extLst>
                <a:ext uri="{FF2B5EF4-FFF2-40B4-BE49-F238E27FC236}">
                  <a16:creationId xmlns:a16="http://schemas.microsoft.com/office/drawing/2014/main" id="{ACE9F491-3A3F-1FCB-F0DE-9A8A01A64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8274" y="5733380"/>
              <a:ext cx="354013" cy="219075"/>
            </a:xfrm>
            <a:custGeom>
              <a:avLst/>
              <a:gdLst>
                <a:gd name="T0" fmla="*/ 0 w 371"/>
                <a:gd name="T1" fmla="*/ 229 h 229"/>
                <a:gd name="T2" fmla="*/ 0 w 371"/>
                <a:gd name="T3" fmla="*/ 229 h 229"/>
                <a:gd name="T4" fmla="*/ 371 w 371"/>
                <a:gd name="T5" fmla="*/ 229 h 229"/>
                <a:gd name="T6" fmla="*/ 371 w 371"/>
                <a:gd name="T7" fmla="*/ 0 h 229"/>
                <a:gd name="T8" fmla="*/ 0 w 371"/>
                <a:gd name="T9" fmla="*/ 0 h 229"/>
                <a:gd name="T10" fmla="*/ 0 w 371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1" h="229">
                  <a:moveTo>
                    <a:pt x="0" y="229"/>
                  </a:moveTo>
                  <a:lnTo>
                    <a:pt x="0" y="229"/>
                  </a:lnTo>
                  <a:lnTo>
                    <a:pt x="371" y="229"/>
                  </a:lnTo>
                  <a:lnTo>
                    <a:pt x="371" y="0"/>
                  </a:lnTo>
                  <a:lnTo>
                    <a:pt x="0" y="0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1" name="Freeform 329">
              <a:extLst>
                <a:ext uri="{FF2B5EF4-FFF2-40B4-BE49-F238E27FC236}">
                  <a16:creationId xmlns:a16="http://schemas.microsoft.com/office/drawing/2014/main" id="{6AF3226A-439D-E690-DABE-66A73DA32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58499" y="5723855"/>
              <a:ext cx="173038" cy="228600"/>
            </a:xfrm>
            <a:custGeom>
              <a:avLst/>
              <a:gdLst>
                <a:gd name="T0" fmla="*/ 158 w 181"/>
                <a:gd name="T1" fmla="*/ 0 h 238"/>
                <a:gd name="T2" fmla="*/ 158 w 181"/>
                <a:gd name="T3" fmla="*/ 0 h 238"/>
                <a:gd name="T4" fmla="*/ 181 w 181"/>
                <a:gd name="T5" fmla="*/ 228 h 238"/>
                <a:gd name="T6" fmla="*/ 2 w 181"/>
                <a:gd name="T7" fmla="*/ 238 h 238"/>
                <a:gd name="T8" fmla="*/ 0 w 181"/>
                <a:gd name="T9" fmla="*/ 9 h 238"/>
                <a:gd name="T10" fmla="*/ 158 w 181"/>
                <a:gd name="T1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38">
                  <a:moveTo>
                    <a:pt x="158" y="0"/>
                  </a:moveTo>
                  <a:lnTo>
                    <a:pt x="158" y="0"/>
                  </a:lnTo>
                  <a:lnTo>
                    <a:pt x="181" y="228"/>
                  </a:lnTo>
                  <a:cubicBezTo>
                    <a:pt x="122" y="234"/>
                    <a:pt x="62" y="238"/>
                    <a:pt x="2" y="238"/>
                  </a:cubicBezTo>
                  <a:lnTo>
                    <a:pt x="0" y="9"/>
                  </a:lnTo>
                  <a:cubicBezTo>
                    <a:pt x="53" y="8"/>
                    <a:pt x="106" y="6"/>
                    <a:pt x="158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718973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5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528" y="2343600"/>
            <a:ext cx="9149586" cy="438355"/>
          </a:xfrm>
        </p:spPr>
        <p:txBody>
          <a:bodyPr/>
          <a:lstStyle/>
          <a:p>
            <a:r>
              <a:rPr lang="it-IT" noProof="0" dirty="0"/>
              <a:t>Due Camere dotate degli stessi poteri </a:t>
            </a:r>
            <a:endParaRPr lang="it-CH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6536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Due Camere dotate degli stessi poteri </a:t>
            </a:r>
            <a:endParaRPr lang="it-CH" noProof="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it-CH" noProof="0" dirty="0">
                <a:solidFill>
                  <a:srgbClr val="000000"/>
                </a:solidFill>
              </a:rPr>
              <a:t>Le due Camere hanno esattamente le stesse competenze </a:t>
            </a:r>
            <a:br>
              <a:rPr lang="it-CH" noProof="0" dirty="0">
                <a:solidFill>
                  <a:srgbClr val="000000"/>
                </a:solidFill>
              </a:rPr>
            </a:br>
            <a:r>
              <a:rPr lang="it-CH" noProof="0" dirty="0">
                <a:solidFill>
                  <a:srgbClr val="000000"/>
                </a:solidFill>
              </a:rPr>
              <a:t>e gli stessi compiti.</a:t>
            </a:r>
            <a:r>
              <a:rPr lang="it-CH" noProof="0" dirty="0"/>
              <a:t> </a:t>
            </a:r>
            <a:r>
              <a:rPr lang="it-CH" noProof="0" dirty="0">
                <a:solidFill>
                  <a:srgbClr val="000000"/>
                </a:solidFill>
              </a:rPr>
              <a:t>Entrambe trattano gli stessi oggetti con </a:t>
            </a:r>
            <a:br>
              <a:rPr lang="it-CH" noProof="0" dirty="0">
                <a:solidFill>
                  <a:srgbClr val="000000"/>
                </a:solidFill>
              </a:rPr>
            </a:br>
            <a:r>
              <a:rPr lang="it-CH" noProof="0" dirty="0">
                <a:solidFill>
                  <a:srgbClr val="000000"/>
                </a:solidFill>
              </a:rPr>
              <a:t>la stessa procedura.</a:t>
            </a:r>
          </a:p>
          <a:p>
            <a:pPr>
              <a:spcAft>
                <a:spcPts val="1800"/>
              </a:spcAft>
            </a:pPr>
            <a:r>
              <a:rPr lang="it-CH" noProof="0" dirty="0">
                <a:solidFill>
                  <a:srgbClr val="000000"/>
                </a:solidFill>
              </a:rPr>
              <a:t>Devono adottare decisioni concordanti, affinché queste </a:t>
            </a:r>
            <a:br>
              <a:rPr lang="it-CH" noProof="0" dirty="0">
                <a:solidFill>
                  <a:srgbClr val="000000"/>
                </a:solidFill>
              </a:rPr>
            </a:br>
            <a:r>
              <a:rPr lang="it-CH" noProof="0" dirty="0">
                <a:solidFill>
                  <a:srgbClr val="000000"/>
                </a:solidFill>
              </a:rPr>
              <a:t>entrino in vigore.</a:t>
            </a:r>
          </a:p>
          <a:p>
            <a:r>
              <a:rPr lang="it-CH" noProof="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2039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51" y="1301315"/>
            <a:ext cx="11016000" cy="4069118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15</a:t>
            </a:fld>
            <a:endParaRPr lang="de-CH"/>
          </a:p>
        </p:txBody>
      </p:sp>
      <p:sp>
        <p:nvSpPr>
          <p:cNvPr id="3296" name="Ellipse 3295"/>
          <p:cNvSpPr/>
          <p:nvPr/>
        </p:nvSpPr>
        <p:spPr>
          <a:xfrm>
            <a:off x="1964715" y="5790592"/>
            <a:ext cx="729761" cy="7297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sz="1700" dirty="0" err="1"/>
              <a:t>No</a:t>
            </a:r>
            <a:endParaRPr lang="de-CH" sz="1700" dirty="0"/>
          </a:p>
        </p:txBody>
      </p:sp>
      <p:sp>
        <p:nvSpPr>
          <p:cNvPr id="3297" name="Ellipse 3296"/>
          <p:cNvSpPr/>
          <p:nvPr/>
        </p:nvSpPr>
        <p:spPr>
          <a:xfrm>
            <a:off x="5725808" y="5787554"/>
            <a:ext cx="729761" cy="7297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sz="1700" dirty="0" err="1"/>
              <a:t>No</a:t>
            </a:r>
            <a:endParaRPr lang="de-CH" sz="1700" dirty="0"/>
          </a:p>
        </p:txBody>
      </p:sp>
      <p:sp>
        <p:nvSpPr>
          <p:cNvPr id="3298" name="Ellipse 3297"/>
          <p:cNvSpPr/>
          <p:nvPr/>
        </p:nvSpPr>
        <p:spPr>
          <a:xfrm>
            <a:off x="9491054" y="5796338"/>
            <a:ext cx="729761" cy="72976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CH" sz="1700" dirty="0"/>
              <a:t>Si</a:t>
            </a:r>
          </a:p>
        </p:txBody>
      </p:sp>
    </p:spTree>
    <p:extLst>
      <p:ext uri="{BB962C8B-B14F-4D97-AF65-F5344CB8AC3E}">
        <p14:creationId xmlns:p14="http://schemas.microsoft.com/office/powerpoint/2010/main" val="233179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it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CH" smtClean="0"/>
              <a:t>16</a:t>
            </a:fld>
            <a:endParaRPr lang="it-CH" dirty="0"/>
          </a:p>
        </p:txBody>
      </p:sp>
      <p:sp>
        <p:nvSpPr>
          <p:cNvPr id="621" name="Textfeld 620"/>
          <p:cNvSpPr txBox="1"/>
          <p:nvPr/>
        </p:nvSpPr>
        <p:spPr>
          <a:xfrm>
            <a:off x="5303912" y="6021288"/>
            <a:ext cx="2162450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CH" sz="1700" dirty="0"/>
              <a:t>Tre volte al massimo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B1AFD65-C3A2-3A8C-7F3E-450BC852C8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067" y="1610677"/>
            <a:ext cx="10382400" cy="39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08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575767" y="325512"/>
            <a:ext cx="180000" cy="66799"/>
            <a:chOff x="575767" y="325512"/>
            <a:chExt cx="180000" cy="66799"/>
          </a:xfrm>
        </p:grpSpPr>
        <p:cxnSp>
          <p:nvCxnSpPr>
            <p:cNvPr id="5" name="Gerader Verbinder 4"/>
            <p:cNvCxnSpPr/>
            <p:nvPr userDrawn="1"/>
          </p:nvCxnSpPr>
          <p:spPr>
            <a:xfrm>
              <a:off x="575767" y="3255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/>
            <p:cNvCxnSpPr/>
            <p:nvPr userDrawn="1"/>
          </p:nvCxnSpPr>
          <p:spPr>
            <a:xfrm>
              <a:off x="575767" y="3589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/>
            <p:cNvCxnSpPr/>
            <p:nvPr userDrawn="1"/>
          </p:nvCxnSpPr>
          <p:spPr>
            <a:xfrm>
              <a:off x="575767" y="392311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0" r="11230"/>
          <a:stretch/>
        </p:blipFill>
        <p:spPr/>
      </p:pic>
      <p:sp>
        <p:nvSpPr>
          <p:cNvPr id="11" name="Datumsplatzhalter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4AC48E-2786-2307-7BFD-18A94349D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/>
              <a:t>Sala del Consiglio nazionale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208567" y="413934"/>
            <a:ext cx="39954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700" spc="10" baseline="0" dirty="0">
                <a:solidFill>
                  <a:schemeClr val="bg1"/>
                </a:solidFill>
              </a:rPr>
              <a:t>di 94</a:t>
            </a:r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17</a:t>
            </a:fld>
            <a:endParaRPr lang="de-CH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CA5331C-59A7-F056-3331-52251809A2FC}"/>
              </a:ext>
            </a:extLst>
          </p:cNvPr>
          <p:cNvSpPr txBox="1"/>
          <p:nvPr/>
        </p:nvSpPr>
        <p:spPr>
          <a:xfrm>
            <a:off x="2459641" y="294556"/>
            <a:ext cx="1188088" cy="2276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it-IT" sz="700" spc="10" baseline="0" dirty="0">
                <a:solidFill>
                  <a:schemeClr val="bg1"/>
                </a:solidFill>
              </a:rPr>
              <a:t>Servizi del Parlamento</a:t>
            </a:r>
          </a:p>
          <a:p>
            <a:pPr algn="l">
              <a:lnSpc>
                <a:spcPct val="110000"/>
              </a:lnSpc>
            </a:pPr>
            <a:r>
              <a:rPr lang="it-IT" sz="700" spc="10" baseline="0" dirty="0">
                <a:solidFill>
                  <a:schemeClr val="bg1"/>
                </a:solidFill>
              </a:rPr>
              <a:t>Il Parlamento svizzero</a:t>
            </a:r>
            <a:endParaRPr lang="de-CH" sz="700" spc="1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29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AC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" b="18"/>
          <a:stretch/>
        </p:blipFill>
        <p:spPr/>
      </p:pic>
      <p:sp>
        <p:nvSpPr>
          <p:cNvPr id="3" name="Datumsplatzhalter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18</a:t>
            </a:fld>
            <a:endParaRPr lang="de-CH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2DE37A-9B32-87E4-1743-F3ACD0C15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Sala del Consiglio degli Stati</a:t>
            </a:r>
            <a:endParaRPr lang="it-CH" noProof="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575767" y="325512"/>
            <a:ext cx="180000" cy="66799"/>
            <a:chOff x="575767" y="325512"/>
            <a:chExt cx="180000" cy="66799"/>
          </a:xfrm>
        </p:grpSpPr>
        <p:cxnSp>
          <p:nvCxnSpPr>
            <p:cNvPr id="7" name="Gerader Verbinder 6"/>
            <p:cNvCxnSpPr/>
            <p:nvPr userDrawn="1"/>
          </p:nvCxnSpPr>
          <p:spPr>
            <a:xfrm>
              <a:off x="575767" y="3255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r Verbinder 7"/>
            <p:cNvCxnSpPr/>
            <p:nvPr userDrawn="1"/>
          </p:nvCxnSpPr>
          <p:spPr>
            <a:xfrm>
              <a:off x="575767" y="3589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 userDrawn="1"/>
          </p:nvCxnSpPr>
          <p:spPr>
            <a:xfrm>
              <a:off x="575767" y="392311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feld 10"/>
          <p:cNvSpPr txBox="1"/>
          <p:nvPr/>
        </p:nvSpPr>
        <p:spPr>
          <a:xfrm>
            <a:off x="11208567" y="413934"/>
            <a:ext cx="39954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700" spc="10" baseline="0" dirty="0">
                <a:solidFill>
                  <a:schemeClr val="bg1"/>
                </a:solidFill>
              </a:rPr>
              <a:t>di 94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F6A984E-29FD-F88C-4130-E593562123A0}"/>
              </a:ext>
            </a:extLst>
          </p:cNvPr>
          <p:cNvSpPr txBox="1"/>
          <p:nvPr/>
        </p:nvSpPr>
        <p:spPr>
          <a:xfrm>
            <a:off x="2459641" y="294556"/>
            <a:ext cx="1188088" cy="2276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it-IT" sz="700" spc="10" baseline="0" dirty="0">
                <a:solidFill>
                  <a:schemeClr val="bg1"/>
                </a:solidFill>
              </a:rPr>
              <a:t>Servizi del Parlamento</a:t>
            </a:r>
          </a:p>
          <a:p>
            <a:pPr algn="l">
              <a:lnSpc>
                <a:spcPct val="110000"/>
              </a:lnSpc>
            </a:pPr>
            <a:r>
              <a:rPr lang="it-IT" sz="700" spc="10" baseline="0" dirty="0">
                <a:solidFill>
                  <a:schemeClr val="bg1"/>
                </a:solidFill>
              </a:rPr>
              <a:t>Il Parlamento svizzero</a:t>
            </a:r>
            <a:endParaRPr lang="de-CH" sz="700" spc="1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6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5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528" y="2343600"/>
            <a:ext cx="9149586" cy="438355"/>
          </a:xfrm>
        </p:spPr>
        <p:txBody>
          <a:bodyPr/>
          <a:lstStyle/>
          <a:p>
            <a:r>
              <a:rPr lang="it-CH" noProof="0" dirty="0">
                <a:solidFill>
                  <a:schemeClr val="bg1"/>
                </a:solidFill>
              </a:rPr>
              <a:t>Composizione</a:t>
            </a:r>
            <a:endParaRPr lang="it-CH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19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54825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361950" algn="l"/>
              </a:tabLst>
            </a:pPr>
            <a:r>
              <a:rPr lang="it-CH" sz="1650" b="0" kern="1200" spc="50" baseline="0" noProof="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Chi è il Parlamento?</a:t>
            </a:r>
          </a:p>
          <a:p>
            <a:pPr marL="0" indent="0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361950" algn="l"/>
              </a:tabLst>
            </a:pPr>
            <a:r>
              <a:rPr lang="it-CH" sz="1650" kern="1200" spc="50" baseline="0" noProof="0" dirty="0">
                <a:solidFill>
                  <a:srgbClr val="AEC6BC"/>
                </a:solidFill>
                <a:effectLst/>
                <a:latin typeface="+mn-lt"/>
                <a:ea typeface="+mn-ea"/>
                <a:cs typeface="+mn-cs"/>
              </a:rPr>
              <a:t>Consiglio nazionale</a:t>
            </a:r>
          </a:p>
          <a:p>
            <a:pPr marL="0" indent="0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361950" algn="l"/>
              </a:tabLst>
            </a:pPr>
            <a:r>
              <a:rPr lang="it-CH" sz="1650" kern="1200" spc="50" baseline="0" noProof="0" dirty="0">
                <a:solidFill>
                  <a:srgbClr val="AEC6BC"/>
                </a:solidFill>
                <a:effectLst/>
                <a:latin typeface="+mn-lt"/>
                <a:ea typeface="+mn-ea"/>
                <a:cs typeface="+mn-cs"/>
              </a:rPr>
              <a:t>Consiglio degli Stati</a:t>
            </a:r>
          </a:p>
          <a:p>
            <a:pPr marL="0" indent="0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361950" algn="l"/>
              </a:tabLst>
            </a:pPr>
            <a:r>
              <a:rPr lang="it-CH" sz="1650" kern="1200" spc="50" baseline="0" noProof="0" dirty="0">
                <a:solidFill>
                  <a:srgbClr val="AEC6BC"/>
                </a:solidFill>
                <a:effectLst/>
                <a:latin typeface="+mn-lt"/>
                <a:ea typeface="+mn-ea"/>
                <a:cs typeface="+mn-cs"/>
              </a:rPr>
              <a:t>Due Camere dotate degli stessi poteri</a:t>
            </a:r>
          </a:p>
          <a:p>
            <a:pPr marL="0" indent="0" algn="l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tabLst>
                <a:tab pos="361950" algn="l"/>
              </a:tabLst>
            </a:pPr>
            <a:r>
              <a:rPr lang="it-CH" sz="1650" kern="1200" spc="50" baseline="0" noProof="0" dirty="0">
                <a:solidFill>
                  <a:srgbClr val="AEC6BC"/>
                </a:solidFill>
                <a:effectLst/>
                <a:latin typeface="+mn-lt"/>
                <a:ea typeface="+mn-ea"/>
                <a:cs typeface="+mn-cs"/>
              </a:rPr>
              <a:t>Composizione</a:t>
            </a:r>
          </a:p>
          <a:p>
            <a:endParaRPr lang="it-CH" noProof="0" dirty="0"/>
          </a:p>
          <a:p>
            <a:r>
              <a:rPr lang="it-CH" b="0" noProof="0" dirty="0"/>
              <a:t>Quali sono i compiti del Parlamento?</a:t>
            </a:r>
          </a:p>
          <a:p>
            <a:r>
              <a:rPr lang="it-CH" noProof="0" dirty="0">
                <a:solidFill>
                  <a:srgbClr val="AEC6BC"/>
                </a:solidFill>
              </a:rPr>
              <a:t>Legislazione</a:t>
            </a:r>
          </a:p>
          <a:p>
            <a:r>
              <a:rPr lang="it-CH" noProof="0" dirty="0">
                <a:solidFill>
                  <a:srgbClr val="AEC6BC"/>
                </a:solidFill>
              </a:rPr>
              <a:t>Preventivo</a:t>
            </a:r>
          </a:p>
          <a:p>
            <a:r>
              <a:rPr lang="it-CH" noProof="0" dirty="0">
                <a:solidFill>
                  <a:srgbClr val="AEC6BC"/>
                </a:solidFill>
              </a:rPr>
              <a:t>Alta vigilanza sulle autorità federali</a:t>
            </a:r>
          </a:p>
          <a:p>
            <a:r>
              <a:rPr lang="it-CH" noProof="0" dirty="0">
                <a:solidFill>
                  <a:srgbClr val="AEC6BC"/>
                </a:solidFill>
              </a:rPr>
              <a:t>Elezioni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3"/>
          </p:nvPr>
        </p:nvSpPr>
        <p:spPr>
          <a:xfrm>
            <a:off x="6240015" y="2419263"/>
            <a:ext cx="5951985" cy="3773096"/>
          </a:xfrm>
        </p:spPr>
        <p:txBody>
          <a:bodyPr/>
          <a:lstStyle/>
          <a:p>
            <a:r>
              <a:rPr lang="it-CH" b="0" noProof="0" dirty="0"/>
              <a:t>Come lavora il Parlamento?</a:t>
            </a:r>
          </a:p>
          <a:p>
            <a:r>
              <a:rPr lang="it-CH" noProof="0" dirty="0">
                <a:solidFill>
                  <a:srgbClr val="AEC6BC"/>
                </a:solidFill>
              </a:rPr>
              <a:t>Sessioni</a:t>
            </a:r>
          </a:p>
          <a:p>
            <a:r>
              <a:rPr lang="it-CH" noProof="0" dirty="0">
                <a:solidFill>
                  <a:srgbClr val="AEC6BC"/>
                </a:solidFill>
              </a:rPr>
              <a:t>Commissioni e delegazioni</a:t>
            </a:r>
          </a:p>
          <a:p>
            <a:r>
              <a:rPr lang="it-CH" noProof="0" dirty="0">
                <a:solidFill>
                  <a:srgbClr val="AEC6BC"/>
                </a:solidFill>
              </a:rPr>
              <a:t>Interventi parlamentari</a:t>
            </a:r>
          </a:p>
          <a:p>
            <a:r>
              <a:rPr lang="it-CH" noProof="0" dirty="0">
                <a:solidFill>
                  <a:srgbClr val="AEC6BC"/>
                </a:solidFill>
              </a:rPr>
              <a:t>Divieto di ricevere istruzioni</a:t>
            </a:r>
          </a:p>
          <a:p>
            <a:r>
              <a:rPr lang="it-CH" noProof="0" dirty="0">
                <a:solidFill>
                  <a:srgbClr val="AEC6BC"/>
                </a:solidFill>
              </a:rPr>
              <a:t>Sistema di milizia</a:t>
            </a:r>
          </a:p>
          <a:p>
            <a:r>
              <a:rPr lang="it-CH" sz="1650" kern="1200" spc="50" baseline="0" dirty="0">
                <a:solidFill>
                  <a:srgbClr val="AEC6BC"/>
                </a:solidFill>
                <a:effectLst/>
                <a:latin typeface="+mn-lt"/>
                <a:ea typeface="+mn-ea"/>
                <a:cs typeface="+mn-cs"/>
              </a:rPr>
              <a:t>Assistenza </a:t>
            </a:r>
            <a:r>
              <a:rPr lang="it-CH" noProof="0" dirty="0">
                <a:solidFill>
                  <a:srgbClr val="AEC6BC"/>
                </a:solidFill>
              </a:rPr>
              <a:t>e preventivo</a:t>
            </a:r>
            <a:r>
              <a:rPr lang="it-CH" noProof="0" dirty="0"/>
              <a:t> </a:t>
            </a:r>
          </a:p>
          <a:p>
            <a:endParaRPr lang="it-CH" noProof="0" dirty="0"/>
          </a:p>
          <a:p>
            <a:r>
              <a:rPr lang="it-CH" b="0" noProof="0" dirty="0"/>
              <a:t>Che potere ha il Parlamento?</a:t>
            </a:r>
          </a:p>
          <a:p>
            <a:r>
              <a:rPr lang="it-CH" noProof="0" dirty="0">
                <a:solidFill>
                  <a:srgbClr val="AEC6BC"/>
                </a:solidFill>
              </a:rPr>
              <a:t>Rapporti fra Parlamento e Governo</a:t>
            </a:r>
          </a:p>
          <a:p>
            <a:r>
              <a:rPr lang="it-CH" noProof="0" dirty="0">
                <a:solidFill>
                  <a:srgbClr val="AEC6BC"/>
                </a:solidFill>
              </a:rPr>
              <a:t>Il Parlamento nella struttura federalista della Svizzera</a:t>
            </a:r>
          </a:p>
          <a:p>
            <a:r>
              <a:rPr lang="it-CH" noProof="0" dirty="0">
                <a:solidFill>
                  <a:srgbClr val="AEC6BC"/>
                </a:solidFill>
              </a:rPr>
              <a:t>Plurilinguismo</a:t>
            </a:r>
          </a:p>
          <a:p>
            <a:r>
              <a:rPr lang="it-CH" noProof="0" dirty="0">
                <a:solidFill>
                  <a:srgbClr val="AEC6BC"/>
                </a:solidFill>
              </a:rPr>
              <a:t>Parlamento e democrazia diretta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/>
              <a:t>Indice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2</a:t>
            </a:fld>
            <a:endParaRPr lang="de-CH"/>
          </a:p>
        </p:txBody>
      </p:sp>
      <p:sp>
        <p:nvSpPr>
          <p:cNvPr id="7" name="Rechteck 6">
            <a:hlinkClick r:id="rId3" action="ppaction://hlinksldjump"/>
          </p:cNvPr>
          <p:cNvSpPr/>
          <p:nvPr/>
        </p:nvSpPr>
        <p:spPr>
          <a:xfrm>
            <a:off x="278139" y="2708919"/>
            <a:ext cx="4737741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>
            <a:hlinkClick r:id="rId4" action="ppaction://hlinksldjump"/>
          </p:cNvPr>
          <p:cNvSpPr/>
          <p:nvPr/>
        </p:nvSpPr>
        <p:spPr>
          <a:xfrm>
            <a:off x="278139" y="3256841"/>
            <a:ext cx="4737741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hlinkClick r:id="rId5" action="ppaction://hlinksldjump"/>
          </p:cNvPr>
          <p:cNvSpPr/>
          <p:nvPr/>
        </p:nvSpPr>
        <p:spPr>
          <a:xfrm>
            <a:off x="278139" y="2982880"/>
            <a:ext cx="4737741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>
            <a:hlinkClick r:id="rId6" action="ppaction://hlinksldjump"/>
          </p:cNvPr>
          <p:cNvSpPr/>
          <p:nvPr/>
        </p:nvSpPr>
        <p:spPr>
          <a:xfrm>
            <a:off x="278139" y="3530801"/>
            <a:ext cx="4737741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>
            <a:hlinkClick r:id="rId7" action="ppaction://hlinksldjump"/>
          </p:cNvPr>
          <p:cNvSpPr/>
          <p:nvPr/>
        </p:nvSpPr>
        <p:spPr>
          <a:xfrm>
            <a:off x="287957" y="4363067"/>
            <a:ext cx="4737741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2" name="Rechteck 11">
            <a:hlinkClick r:id="rId8" action="ppaction://hlinksldjump"/>
          </p:cNvPr>
          <p:cNvSpPr/>
          <p:nvPr/>
        </p:nvSpPr>
        <p:spPr>
          <a:xfrm>
            <a:off x="287957" y="4910989"/>
            <a:ext cx="4737741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3" name="Rechteck 12">
            <a:hlinkClick r:id="rId9" action="ppaction://hlinksldjump"/>
          </p:cNvPr>
          <p:cNvSpPr/>
          <p:nvPr/>
        </p:nvSpPr>
        <p:spPr>
          <a:xfrm>
            <a:off x="287957" y="4637028"/>
            <a:ext cx="4737741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Rechteck 13">
            <a:hlinkClick r:id="rId10" action="ppaction://hlinksldjump"/>
          </p:cNvPr>
          <p:cNvSpPr/>
          <p:nvPr/>
        </p:nvSpPr>
        <p:spPr>
          <a:xfrm>
            <a:off x="287957" y="5184949"/>
            <a:ext cx="4737741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5" name="Rechteck 14">
            <a:hlinkClick r:id="rId11" action="ppaction://hlinksldjump"/>
          </p:cNvPr>
          <p:cNvSpPr/>
          <p:nvPr/>
        </p:nvSpPr>
        <p:spPr>
          <a:xfrm>
            <a:off x="6081213" y="4910006"/>
            <a:ext cx="5974828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Rechteck 15">
            <a:hlinkClick r:id="rId12" action="ppaction://hlinksldjump"/>
          </p:cNvPr>
          <p:cNvSpPr/>
          <p:nvPr/>
        </p:nvSpPr>
        <p:spPr>
          <a:xfrm>
            <a:off x="6081213" y="5457928"/>
            <a:ext cx="5974828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7" name="Rechteck 16">
            <a:hlinkClick r:id="rId13" action="ppaction://hlinksldjump"/>
          </p:cNvPr>
          <p:cNvSpPr/>
          <p:nvPr/>
        </p:nvSpPr>
        <p:spPr>
          <a:xfrm>
            <a:off x="6081213" y="5183967"/>
            <a:ext cx="5974828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8" name="Rechteck 17">
            <a:hlinkClick r:id="rId14" action="ppaction://hlinksldjump"/>
          </p:cNvPr>
          <p:cNvSpPr/>
          <p:nvPr/>
        </p:nvSpPr>
        <p:spPr>
          <a:xfrm>
            <a:off x="6081213" y="5731888"/>
            <a:ext cx="5974828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9" name="Rechteck 18">
            <a:hlinkClick r:id="rId15" action="ppaction://hlinksldjump"/>
          </p:cNvPr>
          <p:cNvSpPr/>
          <p:nvPr/>
        </p:nvSpPr>
        <p:spPr>
          <a:xfrm>
            <a:off x="6097836" y="3267607"/>
            <a:ext cx="5974828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0" name="Rechteck 19">
            <a:hlinkClick r:id="rId16" action="ppaction://hlinksldjump"/>
          </p:cNvPr>
          <p:cNvSpPr/>
          <p:nvPr/>
        </p:nvSpPr>
        <p:spPr>
          <a:xfrm>
            <a:off x="6097836" y="3815529"/>
            <a:ext cx="5974828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1" name="Rechteck 20">
            <a:hlinkClick r:id="rId17" action="ppaction://hlinksldjump"/>
          </p:cNvPr>
          <p:cNvSpPr/>
          <p:nvPr/>
        </p:nvSpPr>
        <p:spPr>
          <a:xfrm>
            <a:off x="6097836" y="3541568"/>
            <a:ext cx="5974828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2" name="Rechteck 21">
            <a:hlinkClick r:id="rId18" action="ppaction://hlinksldjump"/>
          </p:cNvPr>
          <p:cNvSpPr/>
          <p:nvPr/>
        </p:nvSpPr>
        <p:spPr>
          <a:xfrm>
            <a:off x="6097836" y="4089489"/>
            <a:ext cx="5974828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3" name="Rechteck 22">
            <a:hlinkClick r:id="rId19" action="ppaction://hlinksldjump"/>
          </p:cNvPr>
          <p:cNvSpPr/>
          <p:nvPr/>
        </p:nvSpPr>
        <p:spPr>
          <a:xfrm>
            <a:off x="6096000" y="2721050"/>
            <a:ext cx="5974828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4" name="Rechteck 23">
            <a:hlinkClick r:id="rId20" action="ppaction://hlinksldjump"/>
          </p:cNvPr>
          <p:cNvSpPr/>
          <p:nvPr/>
        </p:nvSpPr>
        <p:spPr>
          <a:xfrm>
            <a:off x="6096000" y="2995011"/>
            <a:ext cx="5974828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5" name="Rechteck 24">
            <a:hlinkClick r:id="rId21" action="ppaction://hlinksldjump"/>
          </p:cNvPr>
          <p:cNvSpPr/>
          <p:nvPr/>
        </p:nvSpPr>
        <p:spPr>
          <a:xfrm>
            <a:off x="287957" y="2426999"/>
            <a:ext cx="4737741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26" name="Rechteck 25">
            <a:hlinkClick r:id="rId22" action="ppaction://hlinksldjump"/>
          </p:cNvPr>
          <p:cNvSpPr/>
          <p:nvPr/>
        </p:nvSpPr>
        <p:spPr>
          <a:xfrm>
            <a:off x="278138" y="4081147"/>
            <a:ext cx="4737741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7" name="Rechteck 26">
            <a:hlinkClick r:id="rId23" action="ppaction://hlinksldjump"/>
          </p:cNvPr>
          <p:cNvSpPr/>
          <p:nvPr/>
        </p:nvSpPr>
        <p:spPr>
          <a:xfrm>
            <a:off x="6096000" y="2426999"/>
            <a:ext cx="5974828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8" name="Rechteck 27">
            <a:hlinkClick r:id="rId24" action="ppaction://hlinksldjump"/>
          </p:cNvPr>
          <p:cNvSpPr/>
          <p:nvPr/>
        </p:nvSpPr>
        <p:spPr>
          <a:xfrm>
            <a:off x="6096000" y="4637027"/>
            <a:ext cx="5974828" cy="2452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97870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Partiti</a:t>
            </a:r>
            <a:endParaRPr lang="it-CH" noProof="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>
                <a:solidFill>
                  <a:srgbClr val="000000"/>
                </a:solidFill>
              </a:rPr>
              <a:t>In Parlamento sono rappresentati 10 partiti.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731187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21</a:t>
            </a:fld>
            <a:endParaRPr lang="de-CH"/>
          </a:p>
        </p:txBody>
      </p:sp>
      <p:grpSp>
        <p:nvGrpSpPr>
          <p:cNvPr id="10" name="Gruppieren 9"/>
          <p:cNvGrpSpPr/>
          <p:nvPr/>
        </p:nvGrpSpPr>
        <p:grpSpPr>
          <a:xfrm>
            <a:off x="11502180" y="6201593"/>
            <a:ext cx="97200" cy="309746"/>
            <a:chOff x="11502180" y="6201593"/>
            <a:chExt cx="97200" cy="309746"/>
          </a:xfrm>
        </p:grpSpPr>
        <p:sp>
          <p:nvSpPr>
            <p:cNvPr id="8" name="Ellipse 7"/>
            <p:cNvSpPr>
              <a:spLocks noChangeAspect="1"/>
            </p:cNvSpPr>
            <p:nvPr/>
          </p:nvSpPr>
          <p:spPr>
            <a:xfrm>
              <a:off x="11502180" y="6414139"/>
              <a:ext cx="97200" cy="9720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11502180" y="6201593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21FA5FD-978D-F402-5F82-9B0EEEF25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graphicFrame>
        <p:nvGraphicFramePr>
          <p:cNvPr id="7" name="Inhaltsplatzhalter 5">
            <a:extLst>
              <a:ext uri="{FF2B5EF4-FFF2-40B4-BE49-F238E27FC236}">
                <a16:creationId xmlns:a16="http://schemas.microsoft.com/office/drawing/2014/main" id="{7F8369A1-71C9-5745-0983-3CC27028A69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0297546"/>
              </p:ext>
            </p:extLst>
          </p:nvPr>
        </p:nvGraphicFramePr>
        <p:xfrm>
          <a:off x="432079" y="980729"/>
          <a:ext cx="11028983" cy="439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532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it-CH" sz="1250" b="0" i="0" u="non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Partito</a:t>
                      </a:r>
                    </a:p>
                  </a:txBody>
                  <a:tcPr marL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CH" sz="1250" b="0" i="0" u="non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Abbreviazione</a:t>
                      </a:r>
                    </a:p>
                  </a:txBody>
                  <a:tcPr marL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CH" sz="1250" b="0" i="0" u="non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Numero</a:t>
                      </a:r>
                      <a:r>
                        <a:rPr lang="it-CH" sz="1250" b="0" i="0" u="none" baseline="0" noProof="0" dirty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it-CH" sz="1250" b="0" i="0" u="non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</a:t>
                      </a:r>
                      <a:r>
                        <a:rPr lang="it-CH" sz="1250" b="0" i="0" u="none" baseline="0" noProof="0" dirty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it-CH" sz="1250" b="0" i="0" u="none" baseline="0" noProof="0" dirty="0">
                          <a:solidFill>
                            <a:srgbClr val="080000"/>
                          </a:solidFill>
                        </a:rPr>
                        <a:t>seggi</a:t>
                      </a:r>
                    </a:p>
                  </a:txBody>
                  <a:tcPr marL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>
                          <a:solidFill>
                            <a:schemeClr val="tx1"/>
                          </a:solidFill>
                        </a:rPr>
                        <a:t>Unione democratica di centro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>
                          <a:solidFill>
                            <a:schemeClr val="tx1"/>
                          </a:solidFill>
                        </a:rPr>
                        <a:t>UDC 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/>
                        <a:t>68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>
                          <a:solidFill>
                            <a:schemeClr val="tx1"/>
                          </a:solidFill>
                        </a:rPr>
                        <a:t>Partito socialista svizzero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>
                          <a:solidFill>
                            <a:schemeClr val="tx1"/>
                          </a:solidFill>
                        </a:rPr>
                        <a:t>PS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/>
                        <a:t>50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it-CH" sz="2600" kern="1200" noProof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Alleanza del Centro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/>
                        <a:t>M-E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/>
                        <a:t>44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b="0" i="0" u="none" spc="50" baseline="0" noProof="0" dirty="0">
                          <a:solidFill>
                            <a:schemeClr val="tx1"/>
                          </a:solidFill>
                        </a:rPr>
                        <a:t>PLR. </a:t>
                      </a:r>
                      <a:r>
                        <a:rPr lang="it-CH" sz="2600" spc="50" baseline="0" noProof="0" dirty="0">
                          <a:solidFill>
                            <a:schemeClr val="tx1"/>
                          </a:solidFill>
                        </a:rPr>
                        <a:t>I liberali svizzeri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b="0" i="0" u="none" spc="50" baseline="0" noProof="0" dirty="0">
                          <a:solidFill>
                            <a:schemeClr val="tx1"/>
                          </a:solidFill>
                        </a:rPr>
                        <a:t>PLR - Liberali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/>
                        <a:t>39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>
                          <a:solidFill>
                            <a:schemeClr val="tx1"/>
                          </a:solidFill>
                        </a:rPr>
                        <a:t>I Verdi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>
                          <a:solidFill>
                            <a:schemeClr val="tx1"/>
                          </a:solidFill>
                        </a:rPr>
                        <a:t>G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/>
                        <a:t>26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2600" spc="50" baseline="0" noProof="0" dirty="0">
                          <a:solidFill>
                            <a:schemeClr val="tx1"/>
                          </a:solidFill>
                        </a:rPr>
                        <a:t>Verdi liberali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>
                          <a:solidFill>
                            <a:schemeClr val="tx1"/>
                          </a:solidFill>
                        </a:rPr>
                        <a:t>PVL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/>
                        <a:t>11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2600" kern="1200" spc="50" baseline="0" noProof="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Altri partiti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/>
                        <a:t> 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/>
                        <a:t> 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6794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22</a:t>
            </a:fld>
            <a:endParaRPr lang="de-CH"/>
          </a:p>
        </p:txBody>
      </p:sp>
      <p:grpSp>
        <p:nvGrpSpPr>
          <p:cNvPr id="10" name="Gruppieren 9"/>
          <p:cNvGrpSpPr/>
          <p:nvPr/>
        </p:nvGrpSpPr>
        <p:grpSpPr>
          <a:xfrm flipV="1">
            <a:off x="11502180" y="6201593"/>
            <a:ext cx="97200" cy="309746"/>
            <a:chOff x="11502180" y="6201593"/>
            <a:chExt cx="97200" cy="309746"/>
          </a:xfrm>
        </p:grpSpPr>
        <p:sp>
          <p:nvSpPr>
            <p:cNvPr id="8" name="Ellipse 7"/>
            <p:cNvSpPr>
              <a:spLocks noChangeAspect="1"/>
            </p:cNvSpPr>
            <p:nvPr/>
          </p:nvSpPr>
          <p:spPr>
            <a:xfrm>
              <a:off x="11502180" y="6414139"/>
              <a:ext cx="97200" cy="97200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9" name="Ellipse 8"/>
            <p:cNvSpPr>
              <a:spLocks noChangeAspect="1"/>
            </p:cNvSpPr>
            <p:nvPr/>
          </p:nvSpPr>
          <p:spPr>
            <a:xfrm>
              <a:off x="11502180" y="6201593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aphicFrame>
        <p:nvGraphicFramePr>
          <p:cNvPr id="7" name="Inhaltsplatzhalter 5">
            <a:extLst>
              <a:ext uri="{FF2B5EF4-FFF2-40B4-BE49-F238E27FC236}">
                <a16:creationId xmlns:a16="http://schemas.microsoft.com/office/drawing/2014/main" id="{36ECDD0C-3D85-9B12-F6AB-78ACA061D0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586605"/>
              </p:ext>
            </p:extLst>
          </p:nvPr>
        </p:nvGraphicFramePr>
        <p:xfrm>
          <a:off x="432079" y="980729"/>
          <a:ext cx="11175720" cy="266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00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r>
                        <a:rPr lang="de-CH" sz="125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Partito</a:t>
                      </a:r>
                      <a:endParaRPr lang="de-CH" sz="1250" b="0" i="0" u="non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it-CH" sz="1250" b="0" i="0" u="none" kern="1200" baseline="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Abbreviazione</a:t>
                      </a:r>
                    </a:p>
                  </a:txBody>
                  <a:tcPr marL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CH" sz="125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Numero</a:t>
                      </a:r>
                      <a:r>
                        <a:rPr lang="de-CH" sz="1250" b="0" i="0" u="none" baseline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de-CH" sz="1250" b="0" i="0" u="none" kern="1200" baseline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di</a:t>
                      </a:r>
                      <a:r>
                        <a:rPr lang="de-CH" sz="1250" b="0" i="0" u="none" baseline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de-CH" sz="1250" b="0" i="0" u="none" baseline="0">
                          <a:solidFill>
                            <a:srgbClr val="080000"/>
                          </a:solidFill>
                        </a:rPr>
                        <a:t>seggi</a:t>
                      </a:r>
                      <a:endParaRPr lang="de-CH" sz="1250" b="0" i="0" u="none" baseline="0" dirty="0">
                        <a:solidFill>
                          <a:srgbClr val="080000"/>
                        </a:solidFill>
                      </a:endParaRPr>
                    </a:p>
                  </a:txBody>
                  <a:tcPr marL="14400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600"/>
                        <a:t>Mouvement itoyens genevois</a:t>
                      </a:r>
                      <a:endParaRPr lang="de-CH" sz="2600" dirty="0"/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600"/>
                        <a:t>MCG</a:t>
                      </a:r>
                      <a:endParaRPr lang="de-CH" sz="2600" dirty="0"/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600"/>
                        <a:t>3</a:t>
                      </a:r>
                      <a:endParaRPr lang="de-CH" sz="2600" dirty="0"/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CH" sz="2600" noProof="0" dirty="0">
                          <a:solidFill>
                            <a:schemeClr val="tx1"/>
                          </a:solidFill>
                        </a:rPr>
                        <a:t>Unione democratica federale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spc="50" baseline="0" noProof="0" dirty="0" err="1"/>
                        <a:t>UDF</a:t>
                      </a:r>
                      <a:endParaRPr lang="it-CH" sz="2600" spc="50" baseline="0" noProof="0" dirty="0"/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600"/>
                        <a:t>2</a:t>
                      </a:r>
                      <a:endParaRPr lang="de-CH" sz="2600" dirty="0"/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CH" sz="2600" noProof="0" dirty="0">
                          <a:solidFill>
                            <a:schemeClr val="tx1"/>
                          </a:solidFill>
                        </a:rPr>
                        <a:t>Partito evangelico svizzero</a:t>
                      </a:r>
                      <a:endParaRPr lang="it-CH" sz="2600" spc="50" baseline="0" noProof="0" dirty="0"/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600"/>
                        <a:t>EVP</a:t>
                      </a:r>
                      <a:endParaRPr lang="de-CH" sz="2600" dirty="0"/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600"/>
                        <a:t>2</a:t>
                      </a:r>
                      <a:endParaRPr lang="de-CH" sz="2600" dirty="0"/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600"/>
                        <a:t>Lega dei Ticinesi </a:t>
                      </a:r>
                      <a:endParaRPr lang="de-CH" sz="2600" dirty="0"/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600"/>
                        <a:t>Lega</a:t>
                      </a:r>
                      <a:endParaRPr lang="de-CH" sz="2600" dirty="0"/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CH" sz="2600" dirty="0"/>
                        <a:t>1</a:t>
                      </a:r>
                    </a:p>
                  </a:txBody>
                  <a:tcPr marL="144000" marR="72000" marT="108000" marB="0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22503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5425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5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solidFill>
                  <a:schemeClr val="bg1"/>
                </a:solidFill>
              </a:rPr>
              <a:t>Dicembre 2024</a:t>
            </a:r>
            <a:endParaRPr lang="it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CH" smtClean="0">
                <a:solidFill>
                  <a:schemeClr val="bg1"/>
                </a:solidFill>
              </a:rPr>
              <a:pPr/>
              <a:t>23</a:t>
            </a:fld>
            <a:endParaRPr lang="it-CH" dirty="0">
              <a:solidFill>
                <a:schemeClr val="bg1"/>
              </a:solidFill>
            </a:endParaRP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2458528" y="2348880"/>
            <a:ext cx="9149586" cy="43835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kern="1200" spc="50" baseline="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CH" dirty="0">
                <a:solidFill>
                  <a:schemeClr val="bg1"/>
                </a:solidFill>
              </a:rPr>
              <a:t>Gruppi parlamentari</a:t>
            </a:r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2458528" y="3165230"/>
            <a:ext cx="9149586" cy="301173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1950" algn="l"/>
              </a:tabLst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0838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dirty="0">
                <a:solidFill>
                  <a:srgbClr val="BFBAC9"/>
                </a:solidFill>
              </a:rPr>
              <a:t>Per l'attività parlamentare i gruppi sono più importanti dei partiti. Un gruppo parlamentare si compone di membri dello stesso partito o di partiti affini.</a:t>
            </a:r>
          </a:p>
        </p:txBody>
      </p:sp>
    </p:spTree>
    <p:extLst>
      <p:ext uri="{BB962C8B-B14F-4D97-AF65-F5344CB8AC3E}">
        <p14:creationId xmlns:p14="http://schemas.microsoft.com/office/powerpoint/2010/main" val="1287870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UDC</a:t>
            </a:r>
          </a:p>
          <a:p>
            <a:r>
              <a:rPr lang="it-CH" dirty="0">
                <a:solidFill>
                  <a:schemeClr val="bg1"/>
                </a:solidFill>
              </a:rPr>
              <a:t>67 deputati in CN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24</a:t>
            </a:fld>
            <a:endParaRPr lang="de-CH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6E68D4C4-2D2D-A282-A5C7-B68C638DFC2B}"/>
              </a:ext>
            </a:extLst>
          </p:cNvPr>
          <p:cNvGrpSpPr/>
          <p:nvPr/>
        </p:nvGrpSpPr>
        <p:grpSpPr>
          <a:xfrm>
            <a:off x="2243289" y="722498"/>
            <a:ext cx="7716536" cy="5778296"/>
            <a:chOff x="2243289" y="722498"/>
            <a:chExt cx="7716536" cy="5778296"/>
          </a:xfrm>
        </p:grpSpPr>
        <p:sp>
          <p:nvSpPr>
            <p:cNvPr id="11" name="Freeform 95">
              <a:extLst>
                <a:ext uri="{FF2B5EF4-FFF2-40B4-BE49-F238E27FC236}">
                  <a16:creationId xmlns:a16="http://schemas.microsoft.com/office/drawing/2014/main" id="{E2F0AE85-D81A-C774-A845-51A9C7E1E9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386" y="729785"/>
              <a:ext cx="274464" cy="325469"/>
            </a:xfrm>
            <a:custGeom>
              <a:avLst/>
              <a:gdLst>
                <a:gd name="T0" fmla="*/ 0 w 188"/>
                <a:gd name="T1" fmla="*/ 205 h 221"/>
                <a:gd name="T2" fmla="*/ 0 w 188"/>
                <a:gd name="T3" fmla="*/ 205 h 221"/>
                <a:gd name="T4" fmla="*/ 14 w 188"/>
                <a:gd name="T5" fmla="*/ 0 h 221"/>
                <a:gd name="T6" fmla="*/ 188 w 188"/>
                <a:gd name="T7" fmla="*/ 17 h 221"/>
                <a:gd name="T8" fmla="*/ 161 w 188"/>
                <a:gd name="T9" fmla="*/ 221 h 221"/>
                <a:gd name="T10" fmla="*/ 0 w 188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21">
                  <a:moveTo>
                    <a:pt x="0" y="205"/>
                  </a:moveTo>
                  <a:lnTo>
                    <a:pt x="0" y="205"/>
                  </a:lnTo>
                  <a:lnTo>
                    <a:pt x="14" y="0"/>
                  </a:lnTo>
                  <a:cubicBezTo>
                    <a:pt x="72" y="4"/>
                    <a:pt x="130" y="9"/>
                    <a:pt x="188" y="17"/>
                  </a:cubicBezTo>
                  <a:lnTo>
                    <a:pt x="161" y="221"/>
                  </a:lnTo>
                  <a:cubicBezTo>
                    <a:pt x="108" y="214"/>
                    <a:pt x="54" y="209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" name="Freeform 97">
              <a:extLst>
                <a:ext uri="{FF2B5EF4-FFF2-40B4-BE49-F238E27FC236}">
                  <a16:creationId xmlns:a16="http://schemas.microsoft.com/office/drawing/2014/main" id="{1D6B921A-76DD-F016-7F0D-D509792D8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17" y="797794"/>
              <a:ext cx="315754" cy="349758"/>
            </a:xfrm>
            <a:custGeom>
              <a:avLst/>
              <a:gdLst>
                <a:gd name="T0" fmla="*/ 0 w 217"/>
                <a:gd name="T1" fmla="*/ 202 h 240"/>
                <a:gd name="T2" fmla="*/ 0 w 217"/>
                <a:gd name="T3" fmla="*/ 202 h 240"/>
                <a:gd name="T4" fmla="*/ 40 w 217"/>
                <a:gd name="T5" fmla="*/ 0 h 240"/>
                <a:gd name="T6" fmla="*/ 217 w 217"/>
                <a:gd name="T7" fmla="*/ 40 h 240"/>
                <a:gd name="T8" fmla="*/ 164 w 217"/>
                <a:gd name="T9" fmla="*/ 240 h 240"/>
                <a:gd name="T10" fmla="*/ 0 w 217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9" y="12"/>
                    <a:pt x="158" y="25"/>
                    <a:pt x="217" y="40"/>
                  </a:cubicBezTo>
                  <a:lnTo>
                    <a:pt x="164" y="240"/>
                  </a:lnTo>
                  <a:cubicBezTo>
                    <a:pt x="110" y="226"/>
                    <a:pt x="56" y="213"/>
                    <a:pt x="0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Freeform 99">
              <a:extLst>
                <a:ext uri="{FF2B5EF4-FFF2-40B4-BE49-F238E27FC236}">
                  <a16:creationId xmlns:a16="http://schemas.microsoft.com/office/drawing/2014/main" id="{7EAC10D4-E357-5155-F36D-6C9633420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88" y="756502"/>
              <a:ext cx="296323" cy="335185"/>
            </a:xfrm>
            <a:custGeom>
              <a:avLst/>
              <a:gdLst>
                <a:gd name="T0" fmla="*/ 0 w 203"/>
                <a:gd name="T1" fmla="*/ 204 h 230"/>
                <a:gd name="T2" fmla="*/ 0 w 203"/>
                <a:gd name="T3" fmla="*/ 204 h 230"/>
                <a:gd name="T4" fmla="*/ 27 w 203"/>
                <a:gd name="T5" fmla="*/ 0 h 230"/>
                <a:gd name="T6" fmla="*/ 203 w 203"/>
                <a:gd name="T7" fmla="*/ 28 h 230"/>
                <a:gd name="T8" fmla="*/ 163 w 203"/>
                <a:gd name="T9" fmla="*/ 230 h 230"/>
                <a:gd name="T10" fmla="*/ 0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0" y="204"/>
                  </a:moveTo>
                  <a:lnTo>
                    <a:pt x="0" y="204"/>
                  </a:lnTo>
                  <a:lnTo>
                    <a:pt x="27" y="0"/>
                  </a:lnTo>
                  <a:cubicBezTo>
                    <a:pt x="86" y="7"/>
                    <a:pt x="145" y="17"/>
                    <a:pt x="203" y="28"/>
                  </a:cubicBezTo>
                  <a:lnTo>
                    <a:pt x="163" y="230"/>
                  </a:lnTo>
                  <a:cubicBezTo>
                    <a:pt x="110" y="220"/>
                    <a:pt x="55" y="211"/>
                    <a:pt x="0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" name="Freeform 101">
              <a:extLst>
                <a:ext uri="{FF2B5EF4-FFF2-40B4-BE49-F238E27FC236}">
                  <a16:creationId xmlns:a16="http://schemas.microsoft.com/office/drawing/2014/main" id="{D65ECB3A-0EC6-0F95-B190-C82DABE3A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047" y="856087"/>
              <a:ext cx="332757" cy="361903"/>
            </a:xfrm>
            <a:custGeom>
              <a:avLst/>
              <a:gdLst>
                <a:gd name="T0" fmla="*/ 0 w 228"/>
                <a:gd name="T1" fmla="*/ 200 h 248"/>
                <a:gd name="T2" fmla="*/ 0 w 228"/>
                <a:gd name="T3" fmla="*/ 200 h 248"/>
                <a:gd name="T4" fmla="*/ 53 w 228"/>
                <a:gd name="T5" fmla="*/ 0 h 248"/>
                <a:gd name="T6" fmla="*/ 228 w 228"/>
                <a:gd name="T7" fmla="*/ 52 h 248"/>
                <a:gd name="T8" fmla="*/ 162 w 228"/>
                <a:gd name="T9" fmla="*/ 248 h 248"/>
                <a:gd name="T10" fmla="*/ 0 w 228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48">
                  <a:moveTo>
                    <a:pt x="0" y="200"/>
                  </a:moveTo>
                  <a:lnTo>
                    <a:pt x="0" y="200"/>
                  </a:lnTo>
                  <a:lnTo>
                    <a:pt x="53" y="0"/>
                  </a:lnTo>
                  <a:cubicBezTo>
                    <a:pt x="112" y="16"/>
                    <a:pt x="170" y="33"/>
                    <a:pt x="228" y="52"/>
                  </a:cubicBezTo>
                  <a:lnTo>
                    <a:pt x="162" y="248"/>
                  </a:lnTo>
                  <a:cubicBezTo>
                    <a:pt x="109" y="231"/>
                    <a:pt x="55" y="214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" name="Freeform 103">
              <a:extLst>
                <a:ext uri="{FF2B5EF4-FFF2-40B4-BE49-F238E27FC236}">
                  <a16:creationId xmlns:a16="http://schemas.microsoft.com/office/drawing/2014/main" id="{5E140241-A634-32EC-E9A3-A54FC42F7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722498"/>
              <a:ext cx="264748" cy="308468"/>
            </a:xfrm>
            <a:custGeom>
              <a:avLst/>
              <a:gdLst>
                <a:gd name="T0" fmla="*/ 0 w 183"/>
                <a:gd name="T1" fmla="*/ 205 h 210"/>
                <a:gd name="T2" fmla="*/ 0 w 183"/>
                <a:gd name="T3" fmla="*/ 205 h 210"/>
                <a:gd name="T4" fmla="*/ 0 w 183"/>
                <a:gd name="T5" fmla="*/ 205 h 210"/>
                <a:gd name="T6" fmla="*/ 0 w 183"/>
                <a:gd name="T7" fmla="*/ 0 h 210"/>
                <a:gd name="T8" fmla="*/ 183 w 183"/>
                <a:gd name="T9" fmla="*/ 5 h 210"/>
                <a:gd name="T10" fmla="*/ 169 w 183"/>
                <a:gd name="T11" fmla="*/ 210 h 210"/>
                <a:gd name="T12" fmla="*/ 0 w 183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10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cubicBezTo>
                    <a:pt x="62" y="0"/>
                    <a:pt x="122" y="1"/>
                    <a:pt x="183" y="5"/>
                  </a:cubicBezTo>
                  <a:lnTo>
                    <a:pt x="169" y="210"/>
                  </a:lnTo>
                  <a:cubicBezTo>
                    <a:pt x="113" y="207"/>
                    <a:pt x="57" y="205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" name="Freeform 105">
              <a:extLst>
                <a:ext uri="{FF2B5EF4-FFF2-40B4-BE49-F238E27FC236}">
                  <a16:creationId xmlns:a16="http://schemas.microsoft.com/office/drawing/2014/main" id="{DE5D135F-6E53-A160-F436-CEB64E4C7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418" y="1132979"/>
              <a:ext cx="359473" cy="383762"/>
            </a:xfrm>
            <a:custGeom>
              <a:avLst/>
              <a:gdLst>
                <a:gd name="T0" fmla="*/ 0 w 247"/>
                <a:gd name="T1" fmla="*/ 186 h 262"/>
                <a:gd name="T2" fmla="*/ 0 w 247"/>
                <a:gd name="T3" fmla="*/ 186 h 262"/>
                <a:gd name="T4" fmla="*/ 91 w 247"/>
                <a:gd name="T5" fmla="*/ 0 h 262"/>
                <a:gd name="T6" fmla="*/ 247 w 247"/>
                <a:gd name="T7" fmla="*/ 82 h 262"/>
                <a:gd name="T8" fmla="*/ 145 w 247"/>
                <a:gd name="T9" fmla="*/ 262 h 262"/>
                <a:gd name="T10" fmla="*/ 0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0" y="186"/>
                  </a:moveTo>
                  <a:lnTo>
                    <a:pt x="0" y="186"/>
                  </a:lnTo>
                  <a:lnTo>
                    <a:pt x="91" y="0"/>
                  </a:lnTo>
                  <a:cubicBezTo>
                    <a:pt x="144" y="26"/>
                    <a:pt x="196" y="53"/>
                    <a:pt x="247" y="82"/>
                  </a:cubicBezTo>
                  <a:lnTo>
                    <a:pt x="145" y="262"/>
                  </a:lnTo>
                  <a:cubicBezTo>
                    <a:pt x="97" y="235"/>
                    <a:pt x="49" y="210"/>
                    <a:pt x="0" y="18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" name="Freeform 107">
              <a:extLst>
                <a:ext uri="{FF2B5EF4-FFF2-40B4-BE49-F238E27FC236}">
                  <a16:creationId xmlns:a16="http://schemas.microsoft.com/office/drawing/2014/main" id="{1353B193-26FE-6E69-19F9-467ABF6A6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647" y="931381"/>
              <a:ext cx="344900" cy="374047"/>
            </a:xfrm>
            <a:custGeom>
              <a:avLst/>
              <a:gdLst>
                <a:gd name="T0" fmla="*/ 0 w 236"/>
                <a:gd name="T1" fmla="*/ 196 h 255"/>
                <a:gd name="T2" fmla="*/ 0 w 236"/>
                <a:gd name="T3" fmla="*/ 196 h 255"/>
                <a:gd name="T4" fmla="*/ 66 w 236"/>
                <a:gd name="T5" fmla="*/ 0 h 255"/>
                <a:gd name="T6" fmla="*/ 236 w 236"/>
                <a:gd name="T7" fmla="*/ 64 h 255"/>
                <a:gd name="T8" fmla="*/ 157 w 236"/>
                <a:gd name="T9" fmla="*/ 255 h 255"/>
                <a:gd name="T10" fmla="*/ 0 w 236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55">
                  <a:moveTo>
                    <a:pt x="0" y="196"/>
                  </a:moveTo>
                  <a:lnTo>
                    <a:pt x="0" y="196"/>
                  </a:lnTo>
                  <a:lnTo>
                    <a:pt x="66" y="0"/>
                  </a:lnTo>
                  <a:cubicBezTo>
                    <a:pt x="123" y="20"/>
                    <a:pt x="180" y="41"/>
                    <a:pt x="236" y="64"/>
                  </a:cubicBezTo>
                  <a:lnTo>
                    <a:pt x="157" y="255"/>
                  </a:lnTo>
                  <a:cubicBezTo>
                    <a:pt x="106" y="234"/>
                    <a:pt x="53" y="214"/>
                    <a:pt x="0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" name="Freeform 109">
              <a:extLst>
                <a:ext uri="{FF2B5EF4-FFF2-40B4-BE49-F238E27FC236}">
                  <a16:creationId xmlns:a16="http://schemas.microsoft.com/office/drawing/2014/main" id="{BA5672E8-9FEF-8C85-C475-6F48E1A7F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063" y="1526456"/>
              <a:ext cx="378904" cy="388620"/>
            </a:xfrm>
            <a:custGeom>
              <a:avLst/>
              <a:gdLst>
                <a:gd name="T0" fmla="*/ 0 w 261"/>
                <a:gd name="T1" fmla="*/ 166 h 267"/>
                <a:gd name="T2" fmla="*/ 0 w 261"/>
                <a:gd name="T3" fmla="*/ 166 h 267"/>
                <a:gd name="T4" fmla="*/ 124 w 261"/>
                <a:gd name="T5" fmla="*/ 0 h 267"/>
                <a:gd name="T6" fmla="*/ 261 w 261"/>
                <a:gd name="T7" fmla="*/ 109 h 267"/>
                <a:gd name="T8" fmla="*/ 127 w 261"/>
                <a:gd name="T9" fmla="*/ 267 h 267"/>
                <a:gd name="T10" fmla="*/ 0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0" y="166"/>
                  </a:moveTo>
                  <a:lnTo>
                    <a:pt x="0" y="166"/>
                  </a:lnTo>
                  <a:lnTo>
                    <a:pt x="124" y="0"/>
                  </a:lnTo>
                  <a:cubicBezTo>
                    <a:pt x="170" y="34"/>
                    <a:pt x="216" y="71"/>
                    <a:pt x="261" y="109"/>
                  </a:cubicBezTo>
                  <a:lnTo>
                    <a:pt x="127" y="267"/>
                  </a:lnTo>
                  <a:cubicBezTo>
                    <a:pt x="86" y="232"/>
                    <a:pt x="44" y="198"/>
                    <a:pt x="0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" name="Freeform 111">
              <a:extLst>
                <a:ext uri="{FF2B5EF4-FFF2-40B4-BE49-F238E27FC236}">
                  <a16:creationId xmlns:a16="http://schemas.microsoft.com/office/drawing/2014/main" id="{E4A406B5-08E9-F4FE-3AD8-FBA95E73353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731" y="1251993"/>
              <a:ext cx="361903" cy="386192"/>
            </a:xfrm>
            <a:custGeom>
              <a:avLst/>
              <a:gdLst>
                <a:gd name="T0" fmla="*/ 0 w 249"/>
                <a:gd name="T1" fmla="*/ 180 h 264"/>
                <a:gd name="T2" fmla="*/ 0 w 249"/>
                <a:gd name="T3" fmla="*/ 180 h 264"/>
                <a:gd name="T4" fmla="*/ 102 w 249"/>
                <a:gd name="T5" fmla="*/ 0 h 264"/>
                <a:gd name="T6" fmla="*/ 249 w 249"/>
                <a:gd name="T7" fmla="*/ 90 h 264"/>
                <a:gd name="T8" fmla="*/ 135 w 249"/>
                <a:gd name="T9" fmla="*/ 264 h 264"/>
                <a:gd name="T10" fmla="*/ 0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0" y="180"/>
                  </a:moveTo>
                  <a:lnTo>
                    <a:pt x="0" y="180"/>
                  </a:lnTo>
                  <a:lnTo>
                    <a:pt x="102" y="0"/>
                  </a:lnTo>
                  <a:cubicBezTo>
                    <a:pt x="152" y="29"/>
                    <a:pt x="201" y="59"/>
                    <a:pt x="249" y="90"/>
                  </a:cubicBezTo>
                  <a:lnTo>
                    <a:pt x="135" y="264"/>
                  </a:lnTo>
                  <a:cubicBezTo>
                    <a:pt x="91" y="235"/>
                    <a:pt x="46" y="207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" name="Freeform 113">
              <a:extLst>
                <a:ext uri="{FF2B5EF4-FFF2-40B4-BE49-F238E27FC236}">
                  <a16:creationId xmlns:a16="http://schemas.microsoft.com/office/drawing/2014/main" id="{D07BFDB8-CF3E-2FAD-3D94-2E9BDBF93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391" y="1023679"/>
              <a:ext cx="352188" cy="381334"/>
            </a:xfrm>
            <a:custGeom>
              <a:avLst/>
              <a:gdLst>
                <a:gd name="T0" fmla="*/ 0 w 243"/>
                <a:gd name="T1" fmla="*/ 191 h 260"/>
                <a:gd name="T2" fmla="*/ 0 w 243"/>
                <a:gd name="T3" fmla="*/ 191 h 260"/>
                <a:gd name="T4" fmla="*/ 79 w 243"/>
                <a:gd name="T5" fmla="*/ 0 h 260"/>
                <a:gd name="T6" fmla="*/ 243 w 243"/>
                <a:gd name="T7" fmla="*/ 74 h 260"/>
                <a:gd name="T8" fmla="*/ 152 w 243"/>
                <a:gd name="T9" fmla="*/ 260 h 260"/>
                <a:gd name="T10" fmla="*/ 0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0" y="191"/>
                  </a:moveTo>
                  <a:lnTo>
                    <a:pt x="0" y="191"/>
                  </a:lnTo>
                  <a:lnTo>
                    <a:pt x="79" y="0"/>
                  </a:lnTo>
                  <a:cubicBezTo>
                    <a:pt x="135" y="23"/>
                    <a:pt x="189" y="47"/>
                    <a:pt x="243" y="74"/>
                  </a:cubicBezTo>
                  <a:lnTo>
                    <a:pt x="152" y="260"/>
                  </a:lnTo>
                  <a:cubicBezTo>
                    <a:pt x="103" y="236"/>
                    <a:pt x="52" y="213"/>
                    <a:pt x="0" y="19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" name="Freeform 115">
              <a:extLst>
                <a:ext uri="{FF2B5EF4-FFF2-40B4-BE49-F238E27FC236}">
                  <a16:creationId xmlns:a16="http://schemas.microsoft.com/office/drawing/2014/main" id="{8693B197-1705-78BE-D98A-C05411F4B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469" y="1385582"/>
              <a:ext cx="364331" cy="381334"/>
            </a:xfrm>
            <a:custGeom>
              <a:avLst/>
              <a:gdLst>
                <a:gd name="T0" fmla="*/ 0 w 250"/>
                <a:gd name="T1" fmla="*/ 174 h 262"/>
                <a:gd name="T2" fmla="*/ 0 w 250"/>
                <a:gd name="T3" fmla="*/ 174 h 262"/>
                <a:gd name="T4" fmla="*/ 114 w 250"/>
                <a:gd name="T5" fmla="*/ 0 h 262"/>
                <a:gd name="T6" fmla="*/ 250 w 250"/>
                <a:gd name="T7" fmla="*/ 96 h 262"/>
                <a:gd name="T8" fmla="*/ 126 w 250"/>
                <a:gd name="T9" fmla="*/ 262 h 262"/>
                <a:gd name="T10" fmla="*/ 0 w 250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62">
                  <a:moveTo>
                    <a:pt x="0" y="174"/>
                  </a:moveTo>
                  <a:lnTo>
                    <a:pt x="0" y="174"/>
                  </a:lnTo>
                  <a:lnTo>
                    <a:pt x="114" y="0"/>
                  </a:lnTo>
                  <a:cubicBezTo>
                    <a:pt x="160" y="31"/>
                    <a:pt x="205" y="62"/>
                    <a:pt x="250" y="96"/>
                  </a:cubicBezTo>
                  <a:lnTo>
                    <a:pt x="126" y="262"/>
                  </a:lnTo>
                  <a:cubicBezTo>
                    <a:pt x="85" y="231"/>
                    <a:pt x="43" y="202"/>
                    <a:pt x="0" y="17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" name="Freeform 409">
              <a:extLst>
                <a:ext uri="{FF2B5EF4-FFF2-40B4-BE49-F238E27FC236}">
                  <a16:creationId xmlns:a16="http://schemas.microsoft.com/office/drawing/2014/main" id="{F4D1FA7F-484C-17A1-601B-9014953EC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692" y="729785"/>
              <a:ext cx="272034" cy="325469"/>
            </a:xfrm>
            <a:custGeom>
              <a:avLst/>
              <a:gdLst>
                <a:gd name="T0" fmla="*/ 187 w 187"/>
                <a:gd name="T1" fmla="*/ 205 h 221"/>
                <a:gd name="T2" fmla="*/ 187 w 187"/>
                <a:gd name="T3" fmla="*/ 205 h 221"/>
                <a:gd name="T4" fmla="*/ 174 w 187"/>
                <a:gd name="T5" fmla="*/ 0 h 221"/>
                <a:gd name="T6" fmla="*/ 0 w 187"/>
                <a:gd name="T7" fmla="*/ 17 h 221"/>
                <a:gd name="T8" fmla="*/ 26 w 187"/>
                <a:gd name="T9" fmla="*/ 221 h 221"/>
                <a:gd name="T10" fmla="*/ 187 w 187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221">
                  <a:moveTo>
                    <a:pt x="187" y="205"/>
                  </a:moveTo>
                  <a:lnTo>
                    <a:pt x="187" y="205"/>
                  </a:lnTo>
                  <a:lnTo>
                    <a:pt x="174" y="0"/>
                  </a:lnTo>
                  <a:cubicBezTo>
                    <a:pt x="115" y="4"/>
                    <a:pt x="57" y="9"/>
                    <a:pt x="0" y="17"/>
                  </a:cubicBezTo>
                  <a:lnTo>
                    <a:pt x="26" y="221"/>
                  </a:lnTo>
                  <a:cubicBezTo>
                    <a:pt x="79" y="214"/>
                    <a:pt x="133" y="209"/>
                    <a:pt x="187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" name="Freeform 411">
              <a:extLst>
                <a:ext uri="{FF2B5EF4-FFF2-40B4-BE49-F238E27FC236}">
                  <a16:creationId xmlns:a16="http://schemas.microsoft.com/office/drawing/2014/main" id="{AF35B337-AB85-5EEE-9E8D-847F71554E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771" y="797794"/>
              <a:ext cx="313326" cy="349758"/>
            </a:xfrm>
            <a:custGeom>
              <a:avLst/>
              <a:gdLst>
                <a:gd name="T0" fmla="*/ 216 w 216"/>
                <a:gd name="T1" fmla="*/ 202 h 240"/>
                <a:gd name="T2" fmla="*/ 216 w 216"/>
                <a:gd name="T3" fmla="*/ 202 h 240"/>
                <a:gd name="T4" fmla="*/ 176 w 216"/>
                <a:gd name="T5" fmla="*/ 0 h 240"/>
                <a:gd name="T6" fmla="*/ 0 w 216"/>
                <a:gd name="T7" fmla="*/ 40 h 240"/>
                <a:gd name="T8" fmla="*/ 52 w 216"/>
                <a:gd name="T9" fmla="*/ 240 h 240"/>
                <a:gd name="T10" fmla="*/ 216 w 216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" h="240">
                  <a:moveTo>
                    <a:pt x="216" y="202"/>
                  </a:moveTo>
                  <a:lnTo>
                    <a:pt x="216" y="202"/>
                  </a:lnTo>
                  <a:lnTo>
                    <a:pt x="176" y="0"/>
                  </a:lnTo>
                  <a:cubicBezTo>
                    <a:pt x="117" y="12"/>
                    <a:pt x="58" y="25"/>
                    <a:pt x="0" y="40"/>
                  </a:cubicBezTo>
                  <a:lnTo>
                    <a:pt x="52" y="240"/>
                  </a:lnTo>
                  <a:cubicBezTo>
                    <a:pt x="106" y="226"/>
                    <a:pt x="161" y="213"/>
                    <a:pt x="216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" name="Freeform 413">
              <a:extLst>
                <a:ext uri="{FF2B5EF4-FFF2-40B4-BE49-F238E27FC236}">
                  <a16:creationId xmlns:a16="http://schemas.microsoft.com/office/drawing/2014/main" id="{38DDB738-7952-6C13-0065-29D5101C4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804" y="756502"/>
              <a:ext cx="296323" cy="335185"/>
            </a:xfrm>
            <a:custGeom>
              <a:avLst/>
              <a:gdLst>
                <a:gd name="T0" fmla="*/ 203 w 203"/>
                <a:gd name="T1" fmla="*/ 204 h 230"/>
                <a:gd name="T2" fmla="*/ 203 w 203"/>
                <a:gd name="T3" fmla="*/ 204 h 230"/>
                <a:gd name="T4" fmla="*/ 177 w 203"/>
                <a:gd name="T5" fmla="*/ 0 h 230"/>
                <a:gd name="T6" fmla="*/ 0 w 203"/>
                <a:gd name="T7" fmla="*/ 28 h 230"/>
                <a:gd name="T8" fmla="*/ 40 w 203"/>
                <a:gd name="T9" fmla="*/ 230 h 230"/>
                <a:gd name="T10" fmla="*/ 203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203" y="204"/>
                  </a:moveTo>
                  <a:lnTo>
                    <a:pt x="203" y="204"/>
                  </a:lnTo>
                  <a:lnTo>
                    <a:pt x="177" y="0"/>
                  </a:lnTo>
                  <a:cubicBezTo>
                    <a:pt x="117" y="7"/>
                    <a:pt x="59" y="17"/>
                    <a:pt x="0" y="28"/>
                  </a:cubicBezTo>
                  <a:lnTo>
                    <a:pt x="40" y="230"/>
                  </a:lnTo>
                  <a:cubicBezTo>
                    <a:pt x="94" y="220"/>
                    <a:pt x="148" y="211"/>
                    <a:pt x="203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5" name="Freeform 415">
              <a:extLst>
                <a:ext uri="{FF2B5EF4-FFF2-40B4-BE49-F238E27FC236}">
                  <a16:creationId xmlns:a16="http://schemas.microsoft.com/office/drawing/2014/main" id="{EC01BEB1-CCAF-2241-C00E-C9A9F55B3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40" y="856087"/>
              <a:ext cx="330327" cy="361903"/>
            </a:xfrm>
            <a:custGeom>
              <a:avLst/>
              <a:gdLst>
                <a:gd name="T0" fmla="*/ 227 w 227"/>
                <a:gd name="T1" fmla="*/ 200 h 248"/>
                <a:gd name="T2" fmla="*/ 227 w 227"/>
                <a:gd name="T3" fmla="*/ 200 h 248"/>
                <a:gd name="T4" fmla="*/ 175 w 227"/>
                <a:gd name="T5" fmla="*/ 0 h 248"/>
                <a:gd name="T6" fmla="*/ 0 w 227"/>
                <a:gd name="T7" fmla="*/ 52 h 248"/>
                <a:gd name="T8" fmla="*/ 66 w 227"/>
                <a:gd name="T9" fmla="*/ 248 h 248"/>
                <a:gd name="T10" fmla="*/ 227 w 227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248">
                  <a:moveTo>
                    <a:pt x="227" y="200"/>
                  </a:moveTo>
                  <a:lnTo>
                    <a:pt x="227" y="200"/>
                  </a:lnTo>
                  <a:lnTo>
                    <a:pt x="175" y="0"/>
                  </a:lnTo>
                  <a:cubicBezTo>
                    <a:pt x="116" y="16"/>
                    <a:pt x="57" y="33"/>
                    <a:pt x="0" y="52"/>
                  </a:cubicBezTo>
                  <a:lnTo>
                    <a:pt x="66" y="248"/>
                  </a:lnTo>
                  <a:cubicBezTo>
                    <a:pt x="119" y="231"/>
                    <a:pt x="173" y="214"/>
                    <a:pt x="227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6" name="Freeform 419">
              <a:extLst>
                <a:ext uri="{FF2B5EF4-FFF2-40B4-BE49-F238E27FC236}">
                  <a16:creationId xmlns:a16="http://schemas.microsoft.com/office/drawing/2014/main" id="{F153DB81-751A-4FB9-90F4-97582C535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221" y="1132979"/>
              <a:ext cx="359473" cy="383762"/>
            </a:xfrm>
            <a:custGeom>
              <a:avLst/>
              <a:gdLst>
                <a:gd name="T0" fmla="*/ 247 w 247"/>
                <a:gd name="T1" fmla="*/ 186 h 262"/>
                <a:gd name="T2" fmla="*/ 247 w 247"/>
                <a:gd name="T3" fmla="*/ 186 h 262"/>
                <a:gd name="T4" fmla="*/ 156 w 247"/>
                <a:gd name="T5" fmla="*/ 0 h 262"/>
                <a:gd name="T6" fmla="*/ 0 w 247"/>
                <a:gd name="T7" fmla="*/ 82 h 262"/>
                <a:gd name="T8" fmla="*/ 103 w 247"/>
                <a:gd name="T9" fmla="*/ 262 h 262"/>
                <a:gd name="T10" fmla="*/ 247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247" y="186"/>
                  </a:moveTo>
                  <a:lnTo>
                    <a:pt x="247" y="186"/>
                  </a:lnTo>
                  <a:lnTo>
                    <a:pt x="156" y="0"/>
                  </a:lnTo>
                  <a:cubicBezTo>
                    <a:pt x="103" y="26"/>
                    <a:pt x="51" y="53"/>
                    <a:pt x="0" y="82"/>
                  </a:cubicBezTo>
                  <a:lnTo>
                    <a:pt x="103" y="262"/>
                  </a:lnTo>
                  <a:cubicBezTo>
                    <a:pt x="150" y="235"/>
                    <a:pt x="198" y="210"/>
                    <a:pt x="247" y="18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7" name="Freeform 421">
              <a:extLst>
                <a:ext uri="{FF2B5EF4-FFF2-40B4-BE49-F238E27FC236}">
                  <a16:creationId xmlns:a16="http://schemas.microsoft.com/office/drawing/2014/main" id="{93EF1215-C694-09ED-118C-0B42CD6EF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565" y="931381"/>
              <a:ext cx="344900" cy="374047"/>
            </a:xfrm>
            <a:custGeom>
              <a:avLst/>
              <a:gdLst>
                <a:gd name="T0" fmla="*/ 237 w 237"/>
                <a:gd name="T1" fmla="*/ 196 h 255"/>
                <a:gd name="T2" fmla="*/ 237 w 237"/>
                <a:gd name="T3" fmla="*/ 196 h 255"/>
                <a:gd name="T4" fmla="*/ 171 w 237"/>
                <a:gd name="T5" fmla="*/ 0 h 255"/>
                <a:gd name="T6" fmla="*/ 0 w 237"/>
                <a:gd name="T7" fmla="*/ 64 h 255"/>
                <a:gd name="T8" fmla="*/ 79 w 237"/>
                <a:gd name="T9" fmla="*/ 255 h 255"/>
                <a:gd name="T10" fmla="*/ 237 w 237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255">
                  <a:moveTo>
                    <a:pt x="237" y="196"/>
                  </a:moveTo>
                  <a:lnTo>
                    <a:pt x="237" y="196"/>
                  </a:lnTo>
                  <a:lnTo>
                    <a:pt x="171" y="0"/>
                  </a:lnTo>
                  <a:cubicBezTo>
                    <a:pt x="113" y="20"/>
                    <a:pt x="56" y="41"/>
                    <a:pt x="0" y="64"/>
                  </a:cubicBezTo>
                  <a:lnTo>
                    <a:pt x="79" y="255"/>
                  </a:lnTo>
                  <a:cubicBezTo>
                    <a:pt x="131" y="234"/>
                    <a:pt x="183" y="214"/>
                    <a:pt x="237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8" name="Freeform 423">
              <a:extLst>
                <a:ext uri="{FF2B5EF4-FFF2-40B4-BE49-F238E27FC236}">
                  <a16:creationId xmlns:a16="http://schemas.microsoft.com/office/drawing/2014/main" id="{3EA3D9FD-FBAB-0417-455E-12576BAF2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145" y="1526456"/>
              <a:ext cx="378904" cy="388620"/>
            </a:xfrm>
            <a:custGeom>
              <a:avLst/>
              <a:gdLst>
                <a:gd name="T0" fmla="*/ 261 w 261"/>
                <a:gd name="T1" fmla="*/ 166 h 267"/>
                <a:gd name="T2" fmla="*/ 261 w 261"/>
                <a:gd name="T3" fmla="*/ 166 h 267"/>
                <a:gd name="T4" fmla="*/ 138 w 261"/>
                <a:gd name="T5" fmla="*/ 0 h 267"/>
                <a:gd name="T6" fmla="*/ 0 w 261"/>
                <a:gd name="T7" fmla="*/ 109 h 267"/>
                <a:gd name="T8" fmla="*/ 134 w 261"/>
                <a:gd name="T9" fmla="*/ 267 h 267"/>
                <a:gd name="T10" fmla="*/ 261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261" y="166"/>
                  </a:moveTo>
                  <a:lnTo>
                    <a:pt x="261" y="166"/>
                  </a:lnTo>
                  <a:lnTo>
                    <a:pt x="138" y="0"/>
                  </a:lnTo>
                  <a:cubicBezTo>
                    <a:pt x="91" y="34"/>
                    <a:pt x="45" y="71"/>
                    <a:pt x="0" y="109"/>
                  </a:cubicBezTo>
                  <a:lnTo>
                    <a:pt x="134" y="267"/>
                  </a:lnTo>
                  <a:cubicBezTo>
                    <a:pt x="175" y="232"/>
                    <a:pt x="218" y="198"/>
                    <a:pt x="261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9" name="Freeform 425">
              <a:extLst>
                <a:ext uri="{FF2B5EF4-FFF2-40B4-BE49-F238E27FC236}">
                  <a16:creationId xmlns:a16="http://schemas.microsoft.com/office/drawing/2014/main" id="{7EC3FA12-2ED7-BCF8-EAC0-5DA499894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3480" y="1251993"/>
              <a:ext cx="364331" cy="386192"/>
            </a:xfrm>
            <a:custGeom>
              <a:avLst/>
              <a:gdLst>
                <a:gd name="T0" fmla="*/ 249 w 249"/>
                <a:gd name="T1" fmla="*/ 180 h 264"/>
                <a:gd name="T2" fmla="*/ 249 w 249"/>
                <a:gd name="T3" fmla="*/ 180 h 264"/>
                <a:gd name="T4" fmla="*/ 146 w 249"/>
                <a:gd name="T5" fmla="*/ 0 h 264"/>
                <a:gd name="T6" fmla="*/ 0 w 249"/>
                <a:gd name="T7" fmla="*/ 90 h 264"/>
                <a:gd name="T8" fmla="*/ 113 w 249"/>
                <a:gd name="T9" fmla="*/ 264 h 264"/>
                <a:gd name="T10" fmla="*/ 249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249" y="180"/>
                  </a:moveTo>
                  <a:lnTo>
                    <a:pt x="249" y="180"/>
                  </a:lnTo>
                  <a:lnTo>
                    <a:pt x="146" y="0"/>
                  </a:lnTo>
                  <a:cubicBezTo>
                    <a:pt x="96" y="29"/>
                    <a:pt x="48" y="59"/>
                    <a:pt x="0" y="90"/>
                  </a:cubicBezTo>
                  <a:lnTo>
                    <a:pt x="113" y="264"/>
                  </a:lnTo>
                  <a:cubicBezTo>
                    <a:pt x="157" y="235"/>
                    <a:pt x="203" y="207"/>
                    <a:pt x="249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0" name="Freeform 427">
              <a:extLst>
                <a:ext uri="{FF2B5EF4-FFF2-40B4-BE49-F238E27FC236}">
                  <a16:creationId xmlns:a16="http://schemas.microsoft.com/office/drawing/2014/main" id="{0150D769-D67D-ADB7-115C-53F85AF82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535" y="1023679"/>
              <a:ext cx="352188" cy="381334"/>
            </a:xfrm>
            <a:custGeom>
              <a:avLst/>
              <a:gdLst>
                <a:gd name="T0" fmla="*/ 243 w 243"/>
                <a:gd name="T1" fmla="*/ 191 h 260"/>
                <a:gd name="T2" fmla="*/ 243 w 243"/>
                <a:gd name="T3" fmla="*/ 191 h 260"/>
                <a:gd name="T4" fmla="*/ 164 w 243"/>
                <a:gd name="T5" fmla="*/ 0 h 260"/>
                <a:gd name="T6" fmla="*/ 0 w 243"/>
                <a:gd name="T7" fmla="*/ 74 h 260"/>
                <a:gd name="T8" fmla="*/ 91 w 243"/>
                <a:gd name="T9" fmla="*/ 260 h 260"/>
                <a:gd name="T10" fmla="*/ 243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243" y="191"/>
                  </a:moveTo>
                  <a:lnTo>
                    <a:pt x="243" y="191"/>
                  </a:lnTo>
                  <a:lnTo>
                    <a:pt x="164" y="0"/>
                  </a:lnTo>
                  <a:cubicBezTo>
                    <a:pt x="109" y="23"/>
                    <a:pt x="54" y="47"/>
                    <a:pt x="0" y="74"/>
                  </a:cubicBezTo>
                  <a:lnTo>
                    <a:pt x="91" y="260"/>
                  </a:lnTo>
                  <a:cubicBezTo>
                    <a:pt x="141" y="236"/>
                    <a:pt x="191" y="213"/>
                    <a:pt x="243" y="19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1" name="Freeform 429">
              <a:extLst>
                <a:ext uri="{FF2B5EF4-FFF2-40B4-BE49-F238E27FC236}">
                  <a16:creationId xmlns:a16="http://schemas.microsoft.com/office/drawing/2014/main" id="{526CBBB5-CD0F-A54B-EB3A-A138AE12D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1385582"/>
              <a:ext cx="361903" cy="381334"/>
            </a:xfrm>
            <a:custGeom>
              <a:avLst/>
              <a:gdLst>
                <a:gd name="T0" fmla="*/ 249 w 249"/>
                <a:gd name="T1" fmla="*/ 174 h 262"/>
                <a:gd name="T2" fmla="*/ 249 w 249"/>
                <a:gd name="T3" fmla="*/ 174 h 262"/>
                <a:gd name="T4" fmla="*/ 136 w 249"/>
                <a:gd name="T5" fmla="*/ 0 h 262"/>
                <a:gd name="T6" fmla="*/ 0 w 249"/>
                <a:gd name="T7" fmla="*/ 96 h 262"/>
                <a:gd name="T8" fmla="*/ 123 w 249"/>
                <a:gd name="T9" fmla="*/ 262 h 262"/>
                <a:gd name="T10" fmla="*/ 249 w 249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2">
                  <a:moveTo>
                    <a:pt x="249" y="174"/>
                  </a:moveTo>
                  <a:lnTo>
                    <a:pt x="249" y="174"/>
                  </a:lnTo>
                  <a:lnTo>
                    <a:pt x="136" y="0"/>
                  </a:lnTo>
                  <a:cubicBezTo>
                    <a:pt x="89" y="31"/>
                    <a:pt x="44" y="62"/>
                    <a:pt x="0" y="96"/>
                  </a:cubicBezTo>
                  <a:lnTo>
                    <a:pt x="123" y="262"/>
                  </a:lnTo>
                  <a:cubicBezTo>
                    <a:pt x="164" y="231"/>
                    <a:pt x="206" y="202"/>
                    <a:pt x="249" y="17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1DCAEFEB-1EB0-9640-D19F-7EC9CE544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9713" y="4147212"/>
              <a:ext cx="359473" cy="318183"/>
            </a:xfrm>
            <a:custGeom>
              <a:avLst/>
              <a:gdLst>
                <a:gd name="T0" fmla="*/ 246 w 246"/>
                <a:gd name="T1" fmla="*/ 109 h 218"/>
                <a:gd name="T2" fmla="*/ 246 w 246"/>
                <a:gd name="T3" fmla="*/ 109 h 218"/>
                <a:gd name="T4" fmla="*/ 72 w 246"/>
                <a:gd name="T5" fmla="*/ 0 h 218"/>
                <a:gd name="T6" fmla="*/ 0 w 246"/>
                <a:gd name="T7" fmla="*/ 137 h 218"/>
                <a:gd name="T8" fmla="*/ 189 w 246"/>
                <a:gd name="T9" fmla="*/ 218 h 218"/>
                <a:gd name="T10" fmla="*/ 246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246" y="109"/>
                  </a:moveTo>
                  <a:lnTo>
                    <a:pt x="246" y="109"/>
                  </a:lnTo>
                  <a:lnTo>
                    <a:pt x="72" y="0"/>
                  </a:lnTo>
                  <a:cubicBezTo>
                    <a:pt x="45" y="44"/>
                    <a:pt x="21" y="89"/>
                    <a:pt x="0" y="137"/>
                  </a:cubicBezTo>
                  <a:lnTo>
                    <a:pt x="189" y="218"/>
                  </a:lnTo>
                  <a:cubicBezTo>
                    <a:pt x="205" y="180"/>
                    <a:pt x="225" y="144"/>
                    <a:pt x="246" y="10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8D372544-10D3-A827-6E0E-BD0B7B72D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155" y="3967475"/>
              <a:ext cx="361903" cy="340043"/>
            </a:xfrm>
            <a:custGeom>
              <a:avLst/>
              <a:gdLst>
                <a:gd name="T0" fmla="*/ 247 w 247"/>
                <a:gd name="T1" fmla="*/ 134 h 232"/>
                <a:gd name="T2" fmla="*/ 247 w 247"/>
                <a:gd name="T3" fmla="*/ 134 h 232"/>
                <a:gd name="T4" fmla="*/ 92 w 247"/>
                <a:gd name="T5" fmla="*/ 0 h 232"/>
                <a:gd name="T6" fmla="*/ 0 w 247"/>
                <a:gd name="T7" fmla="*/ 123 h 232"/>
                <a:gd name="T8" fmla="*/ 174 w 247"/>
                <a:gd name="T9" fmla="*/ 232 h 232"/>
                <a:gd name="T10" fmla="*/ 247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247" y="134"/>
                  </a:moveTo>
                  <a:lnTo>
                    <a:pt x="247" y="134"/>
                  </a:lnTo>
                  <a:lnTo>
                    <a:pt x="92" y="0"/>
                  </a:lnTo>
                  <a:cubicBezTo>
                    <a:pt x="59" y="38"/>
                    <a:pt x="28" y="79"/>
                    <a:pt x="0" y="123"/>
                  </a:cubicBezTo>
                  <a:lnTo>
                    <a:pt x="174" y="232"/>
                  </a:lnTo>
                  <a:cubicBezTo>
                    <a:pt x="196" y="198"/>
                    <a:pt x="221" y="165"/>
                    <a:pt x="247" y="13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" name="Freeform 9">
              <a:extLst>
                <a:ext uri="{FF2B5EF4-FFF2-40B4-BE49-F238E27FC236}">
                  <a16:creationId xmlns:a16="http://schemas.microsoft.com/office/drawing/2014/main" id="{63816241-E60B-F513-A63A-F7EE8D97B8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172" y="3812027"/>
              <a:ext cx="349758" cy="352188"/>
            </a:xfrm>
            <a:custGeom>
              <a:avLst/>
              <a:gdLst>
                <a:gd name="T0" fmla="*/ 240 w 240"/>
                <a:gd name="T1" fmla="*/ 156 h 240"/>
                <a:gd name="T2" fmla="*/ 240 w 240"/>
                <a:gd name="T3" fmla="*/ 156 h 240"/>
                <a:gd name="T4" fmla="*/ 108 w 240"/>
                <a:gd name="T5" fmla="*/ 0 h 240"/>
                <a:gd name="T6" fmla="*/ 0 w 240"/>
                <a:gd name="T7" fmla="*/ 106 h 240"/>
                <a:gd name="T8" fmla="*/ 155 w 240"/>
                <a:gd name="T9" fmla="*/ 240 h 240"/>
                <a:gd name="T10" fmla="*/ 24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240" y="156"/>
                  </a:moveTo>
                  <a:lnTo>
                    <a:pt x="240" y="156"/>
                  </a:lnTo>
                  <a:lnTo>
                    <a:pt x="108" y="0"/>
                  </a:lnTo>
                  <a:cubicBezTo>
                    <a:pt x="69" y="32"/>
                    <a:pt x="33" y="68"/>
                    <a:pt x="0" y="106"/>
                  </a:cubicBezTo>
                  <a:lnTo>
                    <a:pt x="155" y="240"/>
                  </a:lnTo>
                  <a:cubicBezTo>
                    <a:pt x="181" y="210"/>
                    <a:pt x="210" y="182"/>
                    <a:pt x="240" y="15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2E622B05-3F5F-778D-8D98-A647F41B3C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639" y="4210363"/>
              <a:ext cx="364331" cy="359474"/>
            </a:xfrm>
            <a:custGeom>
              <a:avLst/>
              <a:gdLst>
                <a:gd name="T0" fmla="*/ 250 w 250"/>
                <a:gd name="T1" fmla="*/ 146 h 246"/>
                <a:gd name="T2" fmla="*/ 250 w 250"/>
                <a:gd name="T3" fmla="*/ 146 h 246"/>
                <a:gd name="T4" fmla="*/ 126 w 250"/>
                <a:gd name="T5" fmla="*/ 0 h 246"/>
                <a:gd name="T6" fmla="*/ 0 w 250"/>
                <a:gd name="T7" fmla="*/ 143 h 246"/>
                <a:gd name="T8" fmla="*/ 162 w 250"/>
                <a:gd name="T9" fmla="*/ 246 h 246"/>
                <a:gd name="T10" fmla="*/ 250 w 250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6">
                  <a:moveTo>
                    <a:pt x="250" y="146"/>
                  </a:moveTo>
                  <a:lnTo>
                    <a:pt x="250" y="146"/>
                  </a:lnTo>
                  <a:lnTo>
                    <a:pt x="126" y="0"/>
                  </a:lnTo>
                  <a:cubicBezTo>
                    <a:pt x="77" y="41"/>
                    <a:pt x="35" y="89"/>
                    <a:pt x="0" y="143"/>
                  </a:cubicBezTo>
                  <a:lnTo>
                    <a:pt x="162" y="246"/>
                  </a:lnTo>
                  <a:cubicBezTo>
                    <a:pt x="186" y="208"/>
                    <a:pt x="216" y="175"/>
                    <a:pt x="25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D0F095AC-589E-0DFF-09E3-0267B8F42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6910" y="4419246"/>
              <a:ext cx="347330" cy="323041"/>
            </a:xfrm>
            <a:custGeom>
              <a:avLst/>
              <a:gdLst>
                <a:gd name="T0" fmla="*/ 76 w 238"/>
                <a:gd name="T1" fmla="*/ 0 h 221"/>
                <a:gd name="T2" fmla="*/ 76 w 238"/>
                <a:gd name="T3" fmla="*/ 0 h 221"/>
                <a:gd name="T4" fmla="*/ 0 w 238"/>
                <a:gd name="T5" fmla="*/ 169 h 221"/>
                <a:gd name="T6" fmla="*/ 185 w 238"/>
                <a:gd name="T7" fmla="*/ 221 h 221"/>
                <a:gd name="T8" fmla="*/ 238 w 238"/>
                <a:gd name="T9" fmla="*/ 103 h 221"/>
                <a:gd name="T10" fmla="*/ 76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76" y="0"/>
                  </a:moveTo>
                  <a:lnTo>
                    <a:pt x="76" y="0"/>
                  </a:lnTo>
                  <a:cubicBezTo>
                    <a:pt x="43" y="52"/>
                    <a:pt x="17" y="109"/>
                    <a:pt x="0" y="169"/>
                  </a:cubicBezTo>
                  <a:lnTo>
                    <a:pt x="185" y="221"/>
                  </a:lnTo>
                  <a:cubicBezTo>
                    <a:pt x="197" y="179"/>
                    <a:pt x="215" y="139"/>
                    <a:pt x="238" y="103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7" name="Freeform 15">
              <a:extLst>
                <a:ext uri="{FF2B5EF4-FFF2-40B4-BE49-F238E27FC236}">
                  <a16:creationId xmlns:a16="http://schemas.microsoft.com/office/drawing/2014/main" id="{BD6B2368-E81E-BAAA-B416-A0A7FCB06F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111" y="3911612"/>
              <a:ext cx="374047" cy="376476"/>
            </a:xfrm>
            <a:custGeom>
              <a:avLst/>
              <a:gdLst>
                <a:gd name="T0" fmla="*/ 0 w 256"/>
                <a:gd name="T1" fmla="*/ 111 h 257"/>
                <a:gd name="T2" fmla="*/ 0 w 256"/>
                <a:gd name="T3" fmla="*/ 111 h 257"/>
                <a:gd name="T4" fmla="*/ 124 w 256"/>
                <a:gd name="T5" fmla="*/ 257 h 257"/>
                <a:gd name="T6" fmla="*/ 256 w 256"/>
                <a:gd name="T7" fmla="*/ 180 h 257"/>
                <a:gd name="T8" fmla="*/ 189 w 256"/>
                <a:gd name="T9" fmla="*/ 0 h 257"/>
                <a:gd name="T10" fmla="*/ 0 w 256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57">
                  <a:moveTo>
                    <a:pt x="0" y="111"/>
                  </a:moveTo>
                  <a:lnTo>
                    <a:pt x="0" y="111"/>
                  </a:lnTo>
                  <a:lnTo>
                    <a:pt x="124" y="257"/>
                  </a:lnTo>
                  <a:cubicBezTo>
                    <a:pt x="163" y="224"/>
                    <a:pt x="207" y="198"/>
                    <a:pt x="256" y="180"/>
                  </a:cubicBezTo>
                  <a:lnTo>
                    <a:pt x="189" y="0"/>
                  </a:lnTo>
                  <a:cubicBezTo>
                    <a:pt x="119" y="26"/>
                    <a:pt x="56" y="64"/>
                    <a:pt x="0" y="11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8" name="Freeform 17">
              <a:extLst>
                <a:ext uri="{FF2B5EF4-FFF2-40B4-BE49-F238E27FC236}">
                  <a16:creationId xmlns:a16="http://schemas.microsoft.com/office/drawing/2014/main" id="{BFB2EE14-CE0C-7881-25E0-E547A06D91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002" y="3853319"/>
              <a:ext cx="323041" cy="320612"/>
            </a:xfrm>
            <a:custGeom>
              <a:avLst/>
              <a:gdLst>
                <a:gd name="T0" fmla="*/ 223 w 223"/>
                <a:gd name="T1" fmla="*/ 0 h 220"/>
                <a:gd name="T2" fmla="*/ 223 w 223"/>
                <a:gd name="T3" fmla="*/ 0 h 220"/>
                <a:gd name="T4" fmla="*/ 223 w 223"/>
                <a:gd name="T5" fmla="*/ 0 h 220"/>
                <a:gd name="T6" fmla="*/ 0 w 223"/>
                <a:gd name="T7" fmla="*/ 40 h 220"/>
                <a:gd name="T8" fmla="*/ 67 w 223"/>
                <a:gd name="T9" fmla="*/ 220 h 220"/>
                <a:gd name="T10" fmla="*/ 223 w 223"/>
                <a:gd name="T11" fmla="*/ 192 h 220"/>
                <a:gd name="T12" fmla="*/ 223 w 223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20">
                  <a:moveTo>
                    <a:pt x="223" y="0"/>
                  </a:moveTo>
                  <a:lnTo>
                    <a:pt x="223" y="0"/>
                  </a:lnTo>
                  <a:lnTo>
                    <a:pt x="223" y="0"/>
                  </a:lnTo>
                  <a:cubicBezTo>
                    <a:pt x="144" y="0"/>
                    <a:pt x="69" y="14"/>
                    <a:pt x="0" y="40"/>
                  </a:cubicBezTo>
                  <a:lnTo>
                    <a:pt x="67" y="220"/>
                  </a:lnTo>
                  <a:cubicBezTo>
                    <a:pt x="115" y="202"/>
                    <a:pt x="168" y="192"/>
                    <a:pt x="223" y="192"/>
                  </a:cubicBezTo>
                  <a:lnTo>
                    <a:pt x="223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96FD27E7-20AE-CA88-5A3A-495612F31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0694" y="3350541"/>
              <a:ext cx="315754" cy="352188"/>
            </a:xfrm>
            <a:custGeom>
              <a:avLst/>
              <a:gdLst>
                <a:gd name="T0" fmla="*/ 217 w 217"/>
                <a:gd name="T1" fmla="*/ 203 h 242"/>
                <a:gd name="T2" fmla="*/ 217 w 217"/>
                <a:gd name="T3" fmla="*/ 203 h 242"/>
                <a:gd name="T4" fmla="*/ 184 w 217"/>
                <a:gd name="T5" fmla="*/ 0 h 242"/>
                <a:gd name="T6" fmla="*/ 0 w 217"/>
                <a:gd name="T7" fmla="*/ 49 h 242"/>
                <a:gd name="T8" fmla="*/ 71 w 217"/>
                <a:gd name="T9" fmla="*/ 242 h 242"/>
                <a:gd name="T10" fmla="*/ 217 w 217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2">
                  <a:moveTo>
                    <a:pt x="217" y="203"/>
                  </a:moveTo>
                  <a:lnTo>
                    <a:pt x="217" y="203"/>
                  </a:lnTo>
                  <a:lnTo>
                    <a:pt x="184" y="0"/>
                  </a:lnTo>
                  <a:cubicBezTo>
                    <a:pt x="120" y="11"/>
                    <a:pt x="59" y="27"/>
                    <a:pt x="0" y="49"/>
                  </a:cubicBezTo>
                  <a:lnTo>
                    <a:pt x="71" y="242"/>
                  </a:lnTo>
                  <a:cubicBezTo>
                    <a:pt x="118" y="224"/>
                    <a:pt x="167" y="211"/>
                    <a:pt x="217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0" name="Freeform 21">
              <a:extLst>
                <a:ext uri="{FF2B5EF4-FFF2-40B4-BE49-F238E27FC236}">
                  <a16:creationId xmlns:a16="http://schemas.microsoft.com/office/drawing/2014/main" id="{54A6C1AB-871D-DE24-71BE-62C7D6566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870" y="3331110"/>
              <a:ext cx="233172" cy="315754"/>
            </a:xfrm>
            <a:custGeom>
              <a:avLst/>
              <a:gdLst>
                <a:gd name="T0" fmla="*/ 160 w 160"/>
                <a:gd name="T1" fmla="*/ 206 h 216"/>
                <a:gd name="T2" fmla="*/ 160 w 160"/>
                <a:gd name="T3" fmla="*/ 206 h 216"/>
                <a:gd name="T4" fmla="*/ 160 w 160"/>
                <a:gd name="T5" fmla="*/ 206 h 216"/>
                <a:gd name="T6" fmla="*/ 160 w 160"/>
                <a:gd name="T7" fmla="*/ 0 h 216"/>
                <a:gd name="T8" fmla="*/ 0 w 160"/>
                <a:gd name="T9" fmla="*/ 13 h 216"/>
                <a:gd name="T10" fmla="*/ 33 w 160"/>
                <a:gd name="T11" fmla="*/ 216 h 216"/>
                <a:gd name="T12" fmla="*/ 160 w 160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6">
                  <a:moveTo>
                    <a:pt x="160" y="206"/>
                  </a:moveTo>
                  <a:lnTo>
                    <a:pt x="160" y="206"/>
                  </a:lnTo>
                  <a:lnTo>
                    <a:pt x="160" y="206"/>
                  </a:lnTo>
                  <a:lnTo>
                    <a:pt x="160" y="0"/>
                  </a:lnTo>
                  <a:cubicBezTo>
                    <a:pt x="105" y="0"/>
                    <a:pt x="52" y="5"/>
                    <a:pt x="0" y="13"/>
                  </a:cubicBezTo>
                  <a:lnTo>
                    <a:pt x="33" y="216"/>
                  </a:lnTo>
                  <a:cubicBezTo>
                    <a:pt x="74" y="209"/>
                    <a:pt x="117" y="206"/>
                    <a:pt x="16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1" name="Freeform 23">
              <a:extLst>
                <a:ext uri="{FF2B5EF4-FFF2-40B4-BE49-F238E27FC236}">
                  <a16:creationId xmlns:a16="http://schemas.microsoft.com/office/drawing/2014/main" id="{F239954A-4025-8176-C136-463055523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949" y="3420979"/>
              <a:ext cx="352188" cy="376476"/>
            </a:xfrm>
            <a:custGeom>
              <a:avLst/>
              <a:gdLst>
                <a:gd name="T0" fmla="*/ 240 w 240"/>
                <a:gd name="T1" fmla="*/ 193 h 257"/>
                <a:gd name="T2" fmla="*/ 240 w 240"/>
                <a:gd name="T3" fmla="*/ 193 h 257"/>
                <a:gd name="T4" fmla="*/ 169 w 240"/>
                <a:gd name="T5" fmla="*/ 0 h 257"/>
                <a:gd name="T6" fmla="*/ 0 w 240"/>
                <a:gd name="T7" fmla="*/ 81 h 257"/>
                <a:gd name="T8" fmla="*/ 106 w 240"/>
                <a:gd name="T9" fmla="*/ 257 h 257"/>
                <a:gd name="T10" fmla="*/ 24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240" y="193"/>
                  </a:moveTo>
                  <a:lnTo>
                    <a:pt x="240" y="193"/>
                  </a:lnTo>
                  <a:lnTo>
                    <a:pt x="169" y="0"/>
                  </a:lnTo>
                  <a:cubicBezTo>
                    <a:pt x="110" y="22"/>
                    <a:pt x="54" y="49"/>
                    <a:pt x="0" y="81"/>
                  </a:cubicBezTo>
                  <a:lnTo>
                    <a:pt x="106" y="257"/>
                  </a:lnTo>
                  <a:cubicBezTo>
                    <a:pt x="149" y="232"/>
                    <a:pt x="193" y="210"/>
                    <a:pt x="24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2" name="Freeform 25">
              <a:extLst>
                <a:ext uri="{FF2B5EF4-FFF2-40B4-BE49-F238E27FC236}">
                  <a16:creationId xmlns:a16="http://schemas.microsoft.com/office/drawing/2014/main" id="{918632ED-F0F1-DE33-C56F-86F73D168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26" y="3539993"/>
              <a:ext cx="342472" cy="366761"/>
            </a:xfrm>
            <a:custGeom>
              <a:avLst/>
              <a:gdLst>
                <a:gd name="T0" fmla="*/ 235 w 235"/>
                <a:gd name="T1" fmla="*/ 176 h 250"/>
                <a:gd name="T2" fmla="*/ 235 w 235"/>
                <a:gd name="T3" fmla="*/ 176 h 250"/>
                <a:gd name="T4" fmla="*/ 129 w 235"/>
                <a:gd name="T5" fmla="*/ 0 h 250"/>
                <a:gd name="T6" fmla="*/ 0 w 235"/>
                <a:gd name="T7" fmla="*/ 93 h 250"/>
                <a:gd name="T8" fmla="*/ 133 w 235"/>
                <a:gd name="T9" fmla="*/ 250 h 250"/>
                <a:gd name="T10" fmla="*/ 235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235" y="176"/>
                  </a:moveTo>
                  <a:lnTo>
                    <a:pt x="235" y="176"/>
                  </a:lnTo>
                  <a:lnTo>
                    <a:pt x="129" y="0"/>
                  </a:lnTo>
                  <a:cubicBezTo>
                    <a:pt x="84" y="28"/>
                    <a:pt x="40" y="59"/>
                    <a:pt x="0" y="93"/>
                  </a:cubicBezTo>
                  <a:lnTo>
                    <a:pt x="133" y="250"/>
                  </a:lnTo>
                  <a:cubicBezTo>
                    <a:pt x="165" y="223"/>
                    <a:pt x="199" y="198"/>
                    <a:pt x="235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3" name="Freeform 27">
              <a:extLst>
                <a:ext uri="{FF2B5EF4-FFF2-40B4-BE49-F238E27FC236}">
                  <a16:creationId xmlns:a16="http://schemas.microsoft.com/office/drawing/2014/main" id="{EF14505E-38BA-0C9D-4637-9949AF5F1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741" y="3122227"/>
              <a:ext cx="371619" cy="386192"/>
            </a:xfrm>
            <a:custGeom>
              <a:avLst/>
              <a:gdLst>
                <a:gd name="T0" fmla="*/ 255 w 255"/>
                <a:gd name="T1" fmla="*/ 173 h 264"/>
                <a:gd name="T2" fmla="*/ 255 w 255"/>
                <a:gd name="T3" fmla="*/ 173 h 264"/>
                <a:gd name="T4" fmla="*/ 144 w 255"/>
                <a:gd name="T5" fmla="*/ 0 h 264"/>
                <a:gd name="T6" fmla="*/ 0 w 255"/>
                <a:gd name="T7" fmla="*/ 107 h 264"/>
                <a:gd name="T8" fmla="*/ 132 w 255"/>
                <a:gd name="T9" fmla="*/ 264 h 264"/>
                <a:gd name="T10" fmla="*/ 255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255" y="173"/>
                  </a:moveTo>
                  <a:lnTo>
                    <a:pt x="255" y="173"/>
                  </a:lnTo>
                  <a:lnTo>
                    <a:pt x="144" y="0"/>
                  </a:lnTo>
                  <a:cubicBezTo>
                    <a:pt x="93" y="33"/>
                    <a:pt x="45" y="68"/>
                    <a:pt x="0" y="107"/>
                  </a:cubicBezTo>
                  <a:lnTo>
                    <a:pt x="132" y="264"/>
                  </a:lnTo>
                  <a:cubicBezTo>
                    <a:pt x="171" y="231"/>
                    <a:pt x="212" y="201"/>
                    <a:pt x="255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4" name="Freeform 29">
              <a:extLst>
                <a:ext uri="{FF2B5EF4-FFF2-40B4-BE49-F238E27FC236}">
                  <a16:creationId xmlns:a16="http://schemas.microsoft.com/office/drawing/2014/main" id="{C3D40AEA-870A-817E-1895-850DA431E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625" y="2986210"/>
              <a:ext cx="371619" cy="388620"/>
            </a:xfrm>
            <a:custGeom>
              <a:avLst/>
              <a:gdLst>
                <a:gd name="T0" fmla="*/ 254 w 254"/>
                <a:gd name="T1" fmla="*/ 187 h 265"/>
                <a:gd name="T2" fmla="*/ 254 w 254"/>
                <a:gd name="T3" fmla="*/ 187 h 265"/>
                <a:gd name="T4" fmla="*/ 169 w 254"/>
                <a:gd name="T5" fmla="*/ 0 h 265"/>
                <a:gd name="T6" fmla="*/ 0 w 254"/>
                <a:gd name="T7" fmla="*/ 92 h 265"/>
                <a:gd name="T8" fmla="*/ 111 w 254"/>
                <a:gd name="T9" fmla="*/ 265 h 265"/>
                <a:gd name="T10" fmla="*/ 254 w 254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65">
                  <a:moveTo>
                    <a:pt x="254" y="187"/>
                  </a:moveTo>
                  <a:lnTo>
                    <a:pt x="254" y="187"/>
                  </a:lnTo>
                  <a:lnTo>
                    <a:pt x="169" y="0"/>
                  </a:lnTo>
                  <a:cubicBezTo>
                    <a:pt x="110" y="27"/>
                    <a:pt x="54" y="58"/>
                    <a:pt x="0" y="92"/>
                  </a:cubicBezTo>
                  <a:lnTo>
                    <a:pt x="111" y="265"/>
                  </a:lnTo>
                  <a:cubicBezTo>
                    <a:pt x="156" y="236"/>
                    <a:pt x="204" y="210"/>
                    <a:pt x="254" y="1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id="{8FE5B867-8930-759B-01D1-7B8868CB1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7370" y="2886626"/>
              <a:ext cx="354616" cy="374047"/>
            </a:xfrm>
            <a:custGeom>
              <a:avLst/>
              <a:gdLst>
                <a:gd name="T0" fmla="*/ 243 w 243"/>
                <a:gd name="T1" fmla="*/ 198 h 256"/>
                <a:gd name="T2" fmla="*/ 243 w 243"/>
                <a:gd name="T3" fmla="*/ 198 h 256"/>
                <a:gd name="T4" fmla="*/ 186 w 243"/>
                <a:gd name="T5" fmla="*/ 0 h 256"/>
                <a:gd name="T6" fmla="*/ 0 w 243"/>
                <a:gd name="T7" fmla="*/ 69 h 256"/>
                <a:gd name="T8" fmla="*/ 85 w 243"/>
                <a:gd name="T9" fmla="*/ 256 h 256"/>
                <a:gd name="T10" fmla="*/ 243 w 243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6">
                  <a:moveTo>
                    <a:pt x="243" y="198"/>
                  </a:moveTo>
                  <a:lnTo>
                    <a:pt x="243" y="198"/>
                  </a:lnTo>
                  <a:lnTo>
                    <a:pt x="186" y="0"/>
                  </a:lnTo>
                  <a:cubicBezTo>
                    <a:pt x="122" y="19"/>
                    <a:pt x="60" y="42"/>
                    <a:pt x="0" y="69"/>
                  </a:cubicBezTo>
                  <a:lnTo>
                    <a:pt x="85" y="256"/>
                  </a:lnTo>
                  <a:cubicBezTo>
                    <a:pt x="136" y="233"/>
                    <a:pt x="189" y="213"/>
                    <a:pt x="243" y="19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6" name="Freeform 33">
              <a:extLst>
                <a:ext uri="{FF2B5EF4-FFF2-40B4-BE49-F238E27FC236}">
                  <a16:creationId xmlns:a16="http://schemas.microsoft.com/office/drawing/2014/main" id="{42DB2250-D045-3627-78E6-0E62D7701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127" y="2738464"/>
              <a:ext cx="354616" cy="371619"/>
            </a:xfrm>
            <a:custGeom>
              <a:avLst/>
              <a:gdLst>
                <a:gd name="T0" fmla="*/ 243 w 243"/>
                <a:gd name="T1" fmla="*/ 168 h 253"/>
                <a:gd name="T2" fmla="*/ 243 w 243"/>
                <a:gd name="T3" fmla="*/ 168 h 253"/>
                <a:gd name="T4" fmla="*/ 125 w 243"/>
                <a:gd name="T5" fmla="*/ 0 h 253"/>
                <a:gd name="T6" fmla="*/ 0 w 243"/>
                <a:gd name="T7" fmla="*/ 96 h 253"/>
                <a:gd name="T8" fmla="*/ 133 w 243"/>
                <a:gd name="T9" fmla="*/ 253 h 253"/>
                <a:gd name="T10" fmla="*/ 243 w 243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3">
                  <a:moveTo>
                    <a:pt x="243" y="168"/>
                  </a:moveTo>
                  <a:lnTo>
                    <a:pt x="243" y="168"/>
                  </a:lnTo>
                  <a:lnTo>
                    <a:pt x="125" y="0"/>
                  </a:lnTo>
                  <a:cubicBezTo>
                    <a:pt x="82" y="30"/>
                    <a:pt x="40" y="62"/>
                    <a:pt x="0" y="96"/>
                  </a:cubicBezTo>
                  <a:lnTo>
                    <a:pt x="133" y="253"/>
                  </a:lnTo>
                  <a:cubicBezTo>
                    <a:pt x="168" y="223"/>
                    <a:pt x="205" y="195"/>
                    <a:pt x="243" y="16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7" name="Freeform 35">
              <a:extLst>
                <a:ext uri="{FF2B5EF4-FFF2-40B4-BE49-F238E27FC236}">
                  <a16:creationId xmlns:a16="http://schemas.microsoft.com/office/drawing/2014/main" id="{3A285FC7-718F-8C51-C99D-200219E1F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349" y="2400851"/>
              <a:ext cx="332757" cy="366761"/>
            </a:xfrm>
            <a:custGeom>
              <a:avLst/>
              <a:gdLst>
                <a:gd name="T0" fmla="*/ 228 w 228"/>
                <a:gd name="T1" fmla="*/ 196 h 251"/>
                <a:gd name="T2" fmla="*/ 228 w 228"/>
                <a:gd name="T3" fmla="*/ 196 h 251"/>
                <a:gd name="T4" fmla="*/ 167 w 228"/>
                <a:gd name="T5" fmla="*/ 0 h 251"/>
                <a:gd name="T6" fmla="*/ 0 w 228"/>
                <a:gd name="T7" fmla="*/ 62 h 251"/>
                <a:gd name="T8" fmla="*/ 81 w 228"/>
                <a:gd name="T9" fmla="*/ 251 h 251"/>
                <a:gd name="T10" fmla="*/ 228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228" y="196"/>
                  </a:moveTo>
                  <a:lnTo>
                    <a:pt x="228" y="196"/>
                  </a:lnTo>
                  <a:lnTo>
                    <a:pt x="167" y="0"/>
                  </a:lnTo>
                  <a:cubicBezTo>
                    <a:pt x="110" y="18"/>
                    <a:pt x="54" y="39"/>
                    <a:pt x="0" y="62"/>
                  </a:cubicBezTo>
                  <a:lnTo>
                    <a:pt x="81" y="251"/>
                  </a:lnTo>
                  <a:cubicBezTo>
                    <a:pt x="129" y="230"/>
                    <a:pt x="178" y="212"/>
                    <a:pt x="228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67479050-7C79-002B-0B4B-68AC16E74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236" y="2335271"/>
              <a:ext cx="310896" cy="352188"/>
            </a:xfrm>
            <a:custGeom>
              <a:avLst/>
              <a:gdLst>
                <a:gd name="T0" fmla="*/ 212 w 212"/>
                <a:gd name="T1" fmla="*/ 202 h 240"/>
                <a:gd name="T2" fmla="*/ 212 w 212"/>
                <a:gd name="T3" fmla="*/ 202 h 240"/>
                <a:gd name="T4" fmla="*/ 171 w 212"/>
                <a:gd name="T5" fmla="*/ 0 h 240"/>
                <a:gd name="T6" fmla="*/ 0 w 212"/>
                <a:gd name="T7" fmla="*/ 44 h 240"/>
                <a:gd name="T8" fmla="*/ 61 w 212"/>
                <a:gd name="T9" fmla="*/ 240 h 240"/>
                <a:gd name="T10" fmla="*/ 212 w 212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240">
                  <a:moveTo>
                    <a:pt x="212" y="202"/>
                  </a:moveTo>
                  <a:lnTo>
                    <a:pt x="212" y="202"/>
                  </a:lnTo>
                  <a:lnTo>
                    <a:pt x="171" y="0"/>
                  </a:lnTo>
                  <a:cubicBezTo>
                    <a:pt x="113" y="12"/>
                    <a:pt x="56" y="27"/>
                    <a:pt x="0" y="44"/>
                  </a:cubicBezTo>
                  <a:lnTo>
                    <a:pt x="61" y="240"/>
                  </a:lnTo>
                  <a:cubicBezTo>
                    <a:pt x="111" y="225"/>
                    <a:pt x="161" y="212"/>
                    <a:pt x="212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" name="Freeform 39">
              <a:extLst>
                <a:ext uri="{FF2B5EF4-FFF2-40B4-BE49-F238E27FC236}">
                  <a16:creationId xmlns:a16="http://schemas.microsoft.com/office/drawing/2014/main" id="{3BFDAD97-0D88-0976-B0C5-30DC740263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293" y="2604877"/>
              <a:ext cx="357045" cy="381334"/>
            </a:xfrm>
            <a:custGeom>
              <a:avLst/>
              <a:gdLst>
                <a:gd name="T0" fmla="*/ 245 w 245"/>
                <a:gd name="T1" fmla="*/ 180 h 260"/>
                <a:gd name="T2" fmla="*/ 245 w 245"/>
                <a:gd name="T3" fmla="*/ 180 h 260"/>
                <a:gd name="T4" fmla="*/ 145 w 245"/>
                <a:gd name="T5" fmla="*/ 0 h 260"/>
                <a:gd name="T6" fmla="*/ 0 w 245"/>
                <a:gd name="T7" fmla="*/ 92 h 260"/>
                <a:gd name="T8" fmla="*/ 118 w 245"/>
                <a:gd name="T9" fmla="*/ 260 h 260"/>
                <a:gd name="T10" fmla="*/ 245 w 245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60">
                  <a:moveTo>
                    <a:pt x="245" y="180"/>
                  </a:moveTo>
                  <a:lnTo>
                    <a:pt x="245" y="180"/>
                  </a:lnTo>
                  <a:lnTo>
                    <a:pt x="145" y="0"/>
                  </a:lnTo>
                  <a:cubicBezTo>
                    <a:pt x="95" y="29"/>
                    <a:pt x="46" y="59"/>
                    <a:pt x="0" y="92"/>
                  </a:cubicBezTo>
                  <a:lnTo>
                    <a:pt x="118" y="260"/>
                  </a:lnTo>
                  <a:cubicBezTo>
                    <a:pt x="159" y="231"/>
                    <a:pt x="201" y="205"/>
                    <a:pt x="245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8249B08D-CD30-75B8-1DFF-A877298A6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605" y="2490719"/>
              <a:ext cx="349758" cy="376476"/>
            </a:xfrm>
            <a:custGeom>
              <a:avLst/>
              <a:gdLst>
                <a:gd name="T0" fmla="*/ 239 w 239"/>
                <a:gd name="T1" fmla="*/ 189 h 258"/>
                <a:gd name="T2" fmla="*/ 239 w 239"/>
                <a:gd name="T3" fmla="*/ 189 h 258"/>
                <a:gd name="T4" fmla="*/ 158 w 239"/>
                <a:gd name="T5" fmla="*/ 0 h 258"/>
                <a:gd name="T6" fmla="*/ 0 w 239"/>
                <a:gd name="T7" fmla="*/ 79 h 258"/>
                <a:gd name="T8" fmla="*/ 100 w 239"/>
                <a:gd name="T9" fmla="*/ 258 h 258"/>
                <a:gd name="T10" fmla="*/ 239 w 239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239" y="189"/>
                  </a:moveTo>
                  <a:lnTo>
                    <a:pt x="239" y="189"/>
                  </a:lnTo>
                  <a:lnTo>
                    <a:pt x="158" y="0"/>
                  </a:lnTo>
                  <a:cubicBezTo>
                    <a:pt x="104" y="24"/>
                    <a:pt x="51" y="50"/>
                    <a:pt x="0" y="79"/>
                  </a:cubicBezTo>
                  <a:lnTo>
                    <a:pt x="100" y="258"/>
                  </a:lnTo>
                  <a:cubicBezTo>
                    <a:pt x="145" y="233"/>
                    <a:pt x="192" y="210"/>
                    <a:pt x="239" y="18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EB85E8FA-93CC-7ADB-ECFA-65F05C5B6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295" y="2808902"/>
              <a:ext cx="264748" cy="315754"/>
            </a:xfrm>
            <a:custGeom>
              <a:avLst/>
              <a:gdLst>
                <a:gd name="T0" fmla="*/ 182 w 182"/>
                <a:gd name="T1" fmla="*/ 206 h 216"/>
                <a:gd name="T2" fmla="*/ 182 w 182"/>
                <a:gd name="T3" fmla="*/ 206 h 216"/>
                <a:gd name="T4" fmla="*/ 182 w 182"/>
                <a:gd name="T5" fmla="*/ 206 h 216"/>
                <a:gd name="T6" fmla="*/ 182 w 182"/>
                <a:gd name="T7" fmla="*/ 0 h 216"/>
                <a:gd name="T8" fmla="*/ 0 w 182"/>
                <a:gd name="T9" fmla="*/ 13 h 216"/>
                <a:gd name="T10" fmla="*/ 28 w 182"/>
                <a:gd name="T11" fmla="*/ 216 h 216"/>
                <a:gd name="T12" fmla="*/ 182 w 182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6">
                  <a:moveTo>
                    <a:pt x="182" y="206"/>
                  </a:moveTo>
                  <a:lnTo>
                    <a:pt x="182" y="206"/>
                  </a:lnTo>
                  <a:lnTo>
                    <a:pt x="182" y="206"/>
                  </a:lnTo>
                  <a:lnTo>
                    <a:pt x="182" y="0"/>
                  </a:lnTo>
                  <a:cubicBezTo>
                    <a:pt x="120" y="0"/>
                    <a:pt x="60" y="5"/>
                    <a:pt x="0" y="13"/>
                  </a:cubicBezTo>
                  <a:lnTo>
                    <a:pt x="28" y="216"/>
                  </a:lnTo>
                  <a:cubicBezTo>
                    <a:pt x="78" y="210"/>
                    <a:pt x="130" y="206"/>
                    <a:pt x="182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2" name="Freeform 45">
              <a:extLst>
                <a:ext uri="{FF2B5EF4-FFF2-40B4-BE49-F238E27FC236}">
                  <a16:creationId xmlns:a16="http://schemas.microsoft.com/office/drawing/2014/main" id="{7B60CF21-D990-286A-9325-550A476C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404" y="2828333"/>
              <a:ext cx="318183" cy="347330"/>
            </a:xfrm>
            <a:custGeom>
              <a:avLst/>
              <a:gdLst>
                <a:gd name="T0" fmla="*/ 219 w 219"/>
                <a:gd name="T1" fmla="*/ 203 h 238"/>
                <a:gd name="T2" fmla="*/ 219 w 219"/>
                <a:gd name="T3" fmla="*/ 203 h 238"/>
                <a:gd name="T4" fmla="*/ 191 w 219"/>
                <a:gd name="T5" fmla="*/ 0 h 238"/>
                <a:gd name="T6" fmla="*/ 0 w 219"/>
                <a:gd name="T7" fmla="*/ 40 h 238"/>
                <a:gd name="T8" fmla="*/ 57 w 219"/>
                <a:gd name="T9" fmla="*/ 238 h 238"/>
                <a:gd name="T10" fmla="*/ 219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219" y="203"/>
                  </a:moveTo>
                  <a:lnTo>
                    <a:pt x="219" y="203"/>
                  </a:lnTo>
                  <a:lnTo>
                    <a:pt x="191" y="0"/>
                  </a:lnTo>
                  <a:cubicBezTo>
                    <a:pt x="126" y="9"/>
                    <a:pt x="62" y="22"/>
                    <a:pt x="0" y="40"/>
                  </a:cubicBezTo>
                  <a:lnTo>
                    <a:pt x="57" y="238"/>
                  </a:lnTo>
                  <a:cubicBezTo>
                    <a:pt x="109" y="223"/>
                    <a:pt x="164" y="211"/>
                    <a:pt x="219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3" name="Freeform 47">
              <a:extLst>
                <a:ext uri="{FF2B5EF4-FFF2-40B4-BE49-F238E27FC236}">
                  <a16:creationId xmlns:a16="http://schemas.microsoft.com/office/drawing/2014/main" id="{E0E8CE05-94A5-7D6D-B5DA-E3AF8F053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409" y="2298839"/>
              <a:ext cx="276892" cy="332757"/>
            </a:xfrm>
            <a:custGeom>
              <a:avLst/>
              <a:gdLst>
                <a:gd name="T0" fmla="*/ 189 w 189"/>
                <a:gd name="T1" fmla="*/ 205 h 227"/>
                <a:gd name="T2" fmla="*/ 189 w 189"/>
                <a:gd name="T3" fmla="*/ 205 h 227"/>
                <a:gd name="T4" fmla="*/ 169 w 189"/>
                <a:gd name="T5" fmla="*/ 0 h 227"/>
                <a:gd name="T6" fmla="*/ 0 w 189"/>
                <a:gd name="T7" fmla="*/ 25 h 227"/>
                <a:gd name="T8" fmla="*/ 41 w 189"/>
                <a:gd name="T9" fmla="*/ 227 h 227"/>
                <a:gd name="T10" fmla="*/ 189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189" y="205"/>
                  </a:moveTo>
                  <a:lnTo>
                    <a:pt x="189" y="205"/>
                  </a:lnTo>
                  <a:lnTo>
                    <a:pt x="169" y="0"/>
                  </a:lnTo>
                  <a:cubicBezTo>
                    <a:pt x="112" y="6"/>
                    <a:pt x="56" y="14"/>
                    <a:pt x="0" y="25"/>
                  </a:cubicBezTo>
                  <a:lnTo>
                    <a:pt x="41" y="227"/>
                  </a:lnTo>
                  <a:cubicBezTo>
                    <a:pt x="89" y="217"/>
                    <a:pt x="139" y="210"/>
                    <a:pt x="189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4" name="Freeform 49">
              <a:extLst>
                <a:ext uri="{FF2B5EF4-FFF2-40B4-BE49-F238E27FC236}">
                  <a16:creationId xmlns:a16="http://schemas.microsoft.com/office/drawing/2014/main" id="{277B9FD6-35D8-E368-D159-73D1ABEEF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155" y="2286694"/>
              <a:ext cx="242887" cy="313326"/>
            </a:xfrm>
            <a:custGeom>
              <a:avLst/>
              <a:gdLst>
                <a:gd name="T0" fmla="*/ 168 w 168"/>
                <a:gd name="T1" fmla="*/ 206 h 213"/>
                <a:gd name="T2" fmla="*/ 168 w 168"/>
                <a:gd name="T3" fmla="*/ 206 h 213"/>
                <a:gd name="T4" fmla="*/ 168 w 168"/>
                <a:gd name="T5" fmla="*/ 206 h 213"/>
                <a:gd name="T6" fmla="*/ 168 w 168"/>
                <a:gd name="T7" fmla="*/ 0 h 213"/>
                <a:gd name="T8" fmla="*/ 0 w 168"/>
                <a:gd name="T9" fmla="*/ 8 h 213"/>
                <a:gd name="T10" fmla="*/ 20 w 168"/>
                <a:gd name="T11" fmla="*/ 213 h 213"/>
                <a:gd name="T12" fmla="*/ 168 w 168"/>
                <a:gd name="T13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3">
                  <a:moveTo>
                    <a:pt x="168" y="206"/>
                  </a:moveTo>
                  <a:lnTo>
                    <a:pt x="168" y="206"/>
                  </a:lnTo>
                  <a:lnTo>
                    <a:pt x="168" y="206"/>
                  </a:lnTo>
                  <a:lnTo>
                    <a:pt x="168" y="0"/>
                  </a:lnTo>
                  <a:cubicBezTo>
                    <a:pt x="111" y="0"/>
                    <a:pt x="55" y="3"/>
                    <a:pt x="0" y="8"/>
                  </a:cubicBezTo>
                  <a:lnTo>
                    <a:pt x="20" y="213"/>
                  </a:lnTo>
                  <a:cubicBezTo>
                    <a:pt x="69" y="208"/>
                    <a:pt x="118" y="206"/>
                    <a:pt x="168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id="{F29E0733-C87A-92C9-8053-12AD021A0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5157" y="1764486"/>
              <a:ext cx="225886" cy="308468"/>
            </a:xfrm>
            <a:custGeom>
              <a:avLst/>
              <a:gdLst>
                <a:gd name="T0" fmla="*/ 155 w 155"/>
                <a:gd name="T1" fmla="*/ 206 h 211"/>
                <a:gd name="T2" fmla="*/ 155 w 155"/>
                <a:gd name="T3" fmla="*/ 206 h 211"/>
                <a:gd name="T4" fmla="*/ 155 w 155"/>
                <a:gd name="T5" fmla="*/ 206 h 211"/>
                <a:gd name="T6" fmla="*/ 155 w 155"/>
                <a:gd name="T7" fmla="*/ 0 h 211"/>
                <a:gd name="T8" fmla="*/ 0 w 155"/>
                <a:gd name="T9" fmla="*/ 6 h 211"/>
                <a:gd name="T10" fmla="*/ 15 w 155"/>
                <a:gd name="T11" fmla="*/ 211 h 211"/>
                <a:gd name="T12" fmla="*/ 155 w 155"/>
                <a:gd name="T13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211">
                  <a:moveTo>
                    <a:pt x="155" y="206"/>
                  </a:moveTo>
                  <a:lnTo>
                    <a:pt x="155" y="206"/>
                  </a:lnTo>
                  <a:lnTo>
                    <a:pt x="155" y="206"/>
                  </a:lnTo>
                  <a:lnTo>
                    <a:pt x="155" y="0"/>
                  </a:lnTo>
                  <a:cubicBezTo>
                    <a:pt x="103" y="0"/>
                    <a:pt x="51" y="2"/>
                    <a:pt x="0" y="6"/>
                  </a:cubicBezTo>
                  <a:lnTo>
                    <a:pt x="15" y="211"/>
                  </a:lnTo>
                  <a:cubicBezTo>
                    <a:pt x="61" y="208"/>
                    <a:pt x="108" y="206"/>
                    <a:pt x="155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6" name="Freeform 53">
              <a:extLst>
                <a:ext uri="{FF2B5EF4-FFF2-40B4-BE49-F238E27FC236}">
                  <a16:creationId xmlns:a16="http://schemas.microsoft.com/office/drawing/2014/main" id="{C8F534A4-BA67-C257-7DD2-7AFCBF75C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811" y="2298839"/>
              <a:ext cx="276892" cy="332757"/>
            </a:xfrm>
            <a:custGeom>
              <a:avLst/>
              <a:gdLst>
                <a:gd name="T0" fmla="*/ 0 w 189"/>
                <a:gd name="T1" fmla="*/ 205 h 227"/>
                <a:gd name="T2" fmla="*/ 0 w 189"/>
                <a:gd name="T3" fmla="*/ 205 h 227"/>
                <a:gd name="T4" fmla="*/ 20 w 189"/>
                <a:gd name="T5" fmla="*/ 0 h 227"/>
                <a:gd name="T6" fmla="*/ 189 w 189"/>
                <a:gd name="T7" fmla="*/ 25 h 227"/>
                <a:gd name="T8" fmla="*/ 149 w 189"/>
                <a:gd name="T9" fmla="*/ 227 h 227"/>
                <a:gd name="T10" fmla="*/ 0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0" y="205"/>
                  </a:moveTo>
                  <a:lnTo>
                    <a:pt x="0" y="205"/>
                  </a:lnTo>
                  <a:lnTo>
                    <a:pt x="20" y="0"/>
                  </a:lnTo>
                  <a:cubicBezTo>
                    <a:pt x="77" y="6"/>
                    <a:pt x="134" y="14"/>
                    <a:pt x="189" y="25"/>
                  </a:cubicBezTo>
                  <a:lnTo>
                    <a:pt x="149" y="227"/>
                  </a:lnTo>
                  <a:cubicBezTo>
                    <a:pt x="100" y="217"/>
                    <a:pt x="50" y="210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D29FFB39-9E3C-68B1-CC3C-E1A79A283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2286694"/>
              <a:ext cx="242887" cy="313326"/>
            </a:xfrm>
            <a:custGeom>
              <a:avLst/>
              <a:gdLst>
                <a:gd name="T0" fmla="*/ 0 w 168"/>
                <a:gd name="T1" fmla="*/ 206 h 213"/>
                <a:gd name="T2" fmla="*/ 0 w 168"/>
                <a:gd name="T3" fmla="*/ 206 h 213"/>
                <a:gd name="T4" fmla="*/ 0 w 168"/>
                <a:gd name="T5" fmla="*/ 206 h 213"/>
                <a:gd name="T6" fmla="*/ 0 w 168"/>
                <a:gd name="T7" fmla="*/ 0 h 213"/>
                <a:gd name="T8" fmla="*/ 0 w 168"/>
                <a:gd name="T9" fmla="*/ 0 h 213"/>
                <a:gd name="T10" fmla="*/ 168 w 168"/>
                <a:gd name="T11" fmla="*/ 8 h 213"/>
                <a:gd name="T12" fmla="*/ 148 w 168"/>
                <a:gd name="T13" fmla="*/ 213 h 213"/>
                <a:gd name="T14" fmla="*/ 0 w 168"/>
                <a:gd name="T15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213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3"/>
                    <a:pt x="168" y="8"/>
                  </a:cubicBezTo>
                  <a:lnTo>
                    <a:pt x="148" y="213"/>
                  </a:lnTo>
                  <a:cubicBezTo>
                    <a:pt x="99" y="208"/>
                    <a:pt x="50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97314E75-DF85-4954-2DD1-03AD5385EB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1764486"/>
              <a:ext cx="225886" cy="308468"/>
            </a:xfrm>
            <a:custGeom>
              <a:avLst/>
              <a:gdLst>
                <a:gd name="T0" fmla="*/ 0 w 156"/>
                <a:gd name="T1" fmla="*/ 206 h 211"/>
                <a:gd name="T2" fmla="*/ 0 w 156"/>
                <a:gd name="T3" fmla="*/ 206 h 211"/>
                <a:gd name="T4" fmla="*/ 0 w 156"/>
                <a:gd name="T5" fmla="*/ 206 h 211"/>
                <a:gd name="T6" fmla="*/ 0 w 156"/>
                <a:gd name="T7" fmla="*/ 0 h 211"/>
                <a:gd name="T8" fmla="*/ 0 w 156"/>
                <a:gd name="T9" fmla="*/ 0 h 211"/>
                <a:gd name="T10" fmla="*/ 156 w 156"/>
                <a:gd name="T11" fmla="*/ 6 h 211"/>
                <a:gd name="T12" fmla="*/ 140 w 156"/>
                <a:gd name="T13" fmla="*/ 211 h 211"/>
                <a:gd name="T14" fmla="*/ 0 w 156"/>
                <a:gd name="T15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11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3" y="0"/>
                    <a:pt x="104" y="2"/>
                    <a:pt x="156" y="6"/>
                  </a:cubicBezTo>
                  <a:lnTo>
                    <a:pt x="140" y="211"/>
                  </a:lnTo>
                  <a:cubicBezTo>
                    <a:pt x="94" y="208"/>
                    <a:pt x="47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9E0EAAC9-59F6-3941-CCE9-BD2AF3D53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6096" y="1774202"/>
              <a:ext cx="250175" cy="323041"/>
            </a:xfrm>
            <a:custGeom>
              <a:avLst/>
              <a:gdLst>
                <a:gd name="T0" fmla="*/ 0 w 173"/>
                <a:gd name="T1" fmla="*/ 205 h 221"/>
                <a:gd name="T2" fmla="*/ 0 w 173"/>
                <a:gd name="T3" fmla="*/ 205 h 221"/>
                <a:gd name="T4" fmla="*/ 16 w 173"/>
                <a:gd name="T5" fmla="*/ 0 h 221"/>
                <a:gd name="T6" fmla="*/ 173 w 173"/>
                <a:gd name="T7" fmla="*/ 18 h 221"/>
                <a:gd name="T8" fmla="*/ 142 w 173"/>
                <a:gd name="T9" fmla="*/ 221 h 221"/>
                <a:gd name="T10" fmla="*/ 0 w 173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221">
                  <a:moveTo>
                    <a:pt x="0" y="205"/>
                  </a:moveTo>
                  <a:lnTo>
                    <a:pt x="0" y="205"/>
                  </a:lnTo>
                  <a:lnTo>
                    <a:pt x="16" y="0"/>
                  </a:lnTo>
                  <a:cubicBezTo>
                    <a:pt x="69" y="4"/>
                    <a:pt x="121" y="10"/>
                    <a:pt x="173" y="18"/>
                  </a:cubicBezTo>
                  <a:lnTo>
                    <a:pt x="142" y="221"/>
                  </a:lnTo>
                  <a:cubicBezTo>
                    <a:pt x="95" y="214"/>
                    <a:pt x="48" y="209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" name="Freeform 61">
              <a:extLst>
                <a:ext uri="{FF2B5EF4-FFF2-40B4-BE49-F238E27FC236}">
                  <a16:creationId xmlns:a16="http://schemas.microsoft.com/office/drawing/2014/main" id="{4ECB971E-9E2F-A6B4-D6E5-837DDCDB5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6771" y="1995229"/>
              <a:ext cx="335185" cy="369189"/>
            </a:xfrm>
            <a:custGeom>
              <a:avLst/>
              <a:gdLst>
                <a:gd name="T0" fmla="*/ 0 w 229"/>
                <a:gd name="T1" fmla="*/ 190 h 253"/>
                <a:gd name="T2" fmla="*/ 0 w 229"/>
                <a:gd name="T3" fmla="*/ 190 h 253"/>
                <a:gd name="T4" fmla="*/ 79 w 229"/>
                <a:gd name="T5" fmla="*/ 0 h 253"/>
                <a:gd name="T6" fmla="*/ 229 w 229"/>
                <a:gd name="T7" fmla="*/ 70 h 253"/>
                <a:gd name="T8" fmla="*/ 136 w 229"/>
                <a:gd name="T9" fmla="*/ 253 h 253"/>
                <a:gd name="T10" fmla="*/ 0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0" y="190"/>
                  </a:moveTo>
                  <a:lnTo>
                    <a:pt x="0" y="190"/>
                  </a:lnTo>
                  <a:lnTo>
                    <a:pt x="79" y="0"/>
                  </a:lnTo>
                  <a:cubicBezTo>
                    <a:pt x="130" y="22"/>
                    <a:pt x="180" y="45"/>
                    <a:pt x="229" y="70"/>
                  </a:cubicBezTo>
                  <a:lnTo>
                    <a:pt x="136" y="253"/>
                  </a:lnTo>
                  <a:cubicBezTo>
                    <a:pt x="91" y="231"/>
                    <a:pt x="46" y="210"/>
                    <a:pt x="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EBC56771-EDF0-65DE-1EDE-AA5568731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2983" y="2342558"/>
              <a:ext cx="352188" cy="369189"/>
            </a:xfrm>
            <a:custGeom>
              <a:avLst/>
              <a:gdLst>
                <a:gd name="T0" fmla="*/ 0 w 242"/>
                <a:gd name="T1" fmla="*/ 166 h 252"/>
                <a:gd name="T2" fmla="*/ 0 w 242"/>
                <a:gd name="T3" fmla="*/ 166 h 252"/>
                <a:gd name="T4" fmla="*/ 121 w 242"/>
                <a:gd name="T5" fmla="*/ 0 h 252"/>
                <a:gd name="T6" fmla="*/ 242 w 242"/>
                <a:gd name="T7" fmla="*/ 95 h 252"/>
                <a:gd name="T8" fmla="*/ 110 w 242"/>
                <a:gd name="T9" fmla="*/ 252 h 252"/>
                <a:gd name="T10" fmla="*/ 0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0" y="166"/>
                  </a:moveTo>
                  <a:lnTo>
                    <a:pt x="0" y="166"/>
                  </a:lnTo>
                  <a:lnTo>
                    <a:pt x="121" y="0"/>
                  </a:lnTo>
                  <a:cubicBezTo>
                    <a:pt x="163" y="30"/>
                    <a:pt x="203" y="62"/>
                    <a:pt x="242" y="95"/>
                  </a:cubicBezTo>
                  <a:lnTo>
                    <a:pt x="110" y="252"/>
                  </a:lnTo>
                  <a:cubicBezTo>
                    <a:pt x="74" y="222"/>
                    <a:pt x="38" y="193"/>
                    <a:pt x="0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" name="Freeform 65">
              <a:extLst>
                <a:ext uri="{FF2B5EF4-FFF2-40B4-BE49-F238E27FC236}">
                  <a16:creationId xmlns:a16="http://schemas.microsoft.com/office/drawing/2014/main" id="{5B8FFD5C-8409-DB32-85E7-90941CD9B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5939" y="2097241"/>
              <a:ext cx="342472" cy="374047"/>
            </a:xfrm>
            <a:custGeom>
              <a:avLst/>
              <a:gdLst>
                <a:gd name="T0" fmla="*/ 0 w 235"/>
                <a:gd name="T1" fmla="*/ 183 h 255"/>
                <a:gd name="T2" fmla="*/ 0 w 235"/>
                <a:gd name="T3" fmla="*/ 183 h 255"/>
                <a:gd name="T4" fmla="*/ 93 w 235"/>
                <a:gd name="T5" fmla="*/ 0 h 255"/>
                <a:gd name="T6" fmla="*/ 235 w 235"/>
                <a:gd name="T7" fmla="*/ 80 h 255"/>
                <a:gd name="T8" fmla="*/ 127 w 235"/>
                <a:gd name="T9" fmla="*/ 255 h 255"/>
                <a:gd name="T10" fmla="*/ 0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0" y="183"/>
                  </a:moveTo>
                  <a:lnTo>
                    <a:pt x="0" y="183"/>
                  </a:lnTo>
                  <a:lnTo>
                    <a:pt x="93" y="0"/>
                  </a:lnTo>
                  <a:cubicBezTo>
                    <a:pt x="142" y="25"/>
                    <a:pt x="189" y="52"/>
                    <a:pt x="235" y="80"/>
                  </a:cubicBezTo>
                  <a:lnTo>
                    <a:pt x="127" y="255"/>
                  </a:lnTo>
                  <a:cubicBezTo>
                    <a:pt x="86" y="229"/>
                    <a:pt x="43" y="206"/>
                    <a:pt x="0" y="1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" name="Freeform 67">
              <a:extLst>
                <a:ext uri="{FF2B5EF4-FFF2-40B4-BE49-F238E27FC236}">
                  <a16:creationId xmlns:a16="http://schemas.microsoft.com/office/drawing/2014/main" id="{CEE05351-FE88-D34D-74F4-7DFACBAF4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0533" y="2213827"/>
              <a:ext cx="347330" cy="371619"/>
            </a:xfrm>
            <a:custGeom>
              <a:avLst/>
              <a:gdLst>
                <a:gd name="T0" fmla="*/ 0 w 238"/>
                <a:gd name="T1" fmla="*/ 175 h 254"/>
                <a:gd name="T2" fmla="*/ 0 w 238"/>
                <a:gd name="T3" fmla="*/ 175 h 254"/>
                <a:gd name="T4" fmla="*/ 108 w 238"/>
                <a:gd name="T5" fmla="*/ 0 h 254"/>
                <a:gd name="T6" fmla="*/ 238 w 238"/>
                <a:gd name="T7" fmla="*/ 88 h 254"/>
                <a:gd name="T8" fmla="*/ 117 w 238"/>
                <a:gd name="T9" fmla="*/ 254 h 254"/>
                <a:gd name="T10" fmla="*/ 0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0" y="175"/>
                  </a:moveTo>
                  <a:lnTo>
                    <a:pt x="0" y="175"/>
                  </a:lnTo>
                  <a:lnTo>
                    <a:pt x="108" y="0"/>
                  </a:lnTo>
                  <a:cubicBezTo>
                    <a:pt x="152" y="28"/>
                    <a:pt x="196" y="57"/>
                    <a:pt x="238" y="88"/>
                  </a:cubicBezTo>
                  <a:lnTo>
                    <a:pt x="117" y="254"/>
                  </a:lnTo>
                  <a:cubicBezTo>
                    <a:pt x="79" y="226"/>
                    <a:pt x="40" y="200"/>
                    <a:pt x="0" y="1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60" name="Freeform 69">
              <a:extLst>
                <a:ext uri="{FF2B5EF4-FFF2-40B4-BE49-F238E27FC236}">
                  <a16:creationId xmlns:a16="http://schemas.microsoft.com/office/drawing/2014/main" id="{1CD4B4BE-2316-0B86-F601-3981C04AC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2549" y="1800919"/>
              <a:ext cx="279321" cy="337614"/>
            </a:xfrm>
            <a:custGeom>
              <a:avLst/>
              <a:gdLst>
                <a:gd name="T0" fmla="*/ 0 w 191"/>
                <a:gd name="T1" fmla="*/ 203 h 231"/>
                <a:gd name="T2" fmla="*/ 0 w 191"/>
                <a:gd name="T3" fmla="*/ 203 h 231"/>
                <a:gd name="T4" fmla="*/ 31 w 191"/>
                <a:gd name="T5" fmla="*/ 0 h 231"/>
                <a:gd name="T6" fmla="*/ 191 w 191"/>
                <a:gd name="T7" fmla="*/ 31 h 231"/>
                <a:gd name="T8" fmla="*/ 144 w 191"/>
                <a:gd name="T9" fmla="*/ 231 h 231"/>
                <a:gd name="T10" fmla="*/ 0 w 191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231">
                  <a:moveTo>
                    <a:pt x="0" y="203"/>
                  </a:moveTo>
                  <a:lnTo>
                    <a:pt x="0" y="203"/>
                  </a:lnTo>
                  <a:lnTo>
                    <a:pt x="31" y="0"/>
                  </a:lnTo>
                  <a:cubicBezTo>
                    <a:pt x="85" y="8"/>
                    <a:pt x="138" y="19"/>
                    <a:pt x="191" y="31"/>
                  </a:cubicBezTo>
                  <a:lnTo>
                    <a:pt x="144" y="231"/>
                  </a:lnTo>
                  <a:cubicBezTo>
                    <a:pt x="97" y="220"/>
                    <a:pt x="48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61" name="Freeform 71">
              <a:extLst>
                <a:ext uri="{FF2B5EF4-FFF2-40B4-BE49-F238E27FC236}">
                  <a16:creationId xmlns:a16="http://schemas.microsoft.com/office/drawing/2014/main" id="{6833C636-A0B9-A3AB-53E5-BEC0CCAB0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1433" y="1844638"/>
              <a:ext cx="303610" cy="352188"/>
            </a:xfrm>
            <a:custGeom>
              <a:avLst/>
              <a:gdLst>
                <a:gd name="T0" fmla="*/ 0 w 207"/>
                <a:gd name="T1" fmla="*/ 200 h 240"/>
                <a:gd name="T2" fmla="*/ 0 w 207"/>
                <a:gd name="T3" fmla="*/ 200 h 240"/>
                <a:gd name="T4" fmla="*/ 47 w 207"/>
                <a:gd name="T5" fmla="*/ 0 h 240"/>
                <a:gd name="T6" fmla="*/ 207 w 207"/>
                <a:gd name="T7" fmla="*/ 45 h 240"/>
                <a:gd name="T8" fmla="*/ 144 w 207"/>
                <a:gd name="T9" fmla="*/ 240 h 240"/>
                <a:gd name="T10" fmla="*/ 0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0" y="200"/>
                  </a:moveTo>
                  <a:lnTo>
                    <a:pt x="0" y="200"/>
                  </a:lnTo>
                  <a:lnTo>
                    <a:pt x="47" y="0"/>
                  </a:lnTo>
                  <a:cubicBezTo>
                    <a:pt x="101" y="13"/>
                    <a:pt x="155" y="28"/>
                    <a:pt x="207" y="45"/>
                  </a:cubicBezTo>
                  <a:lnTo>
                    <a:pt x="144" y="240"/>
                  </a:lnTo>
                  <a:cubicBezTo>
                    <a:pt x="97" y="225"/>
                    <a:pt x="49" y="212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62" name="Freeform 73">
              <a:extLst>
                <a:ext uri="{FF2B5EF4-FFF2-40B4-BE49-F238E27FC236}">
                  <a16:creationId xmlns:a16="http://schemas.microsoft.com/office/drawing/2014/main" id="{5A7B2620-A48F-AA47-A287-9C9446E9F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2746" y="1912647"/>
              <a:ext cx="320611" cy="359474"/>
            </a:xfrm>
            <a:custGeom>
              <a:avLst/>
              <a:gdLst>
                <a:gd name="T0" fmla="*/ 0 w 220"/>
                <a:gd name="T1" fmla="*/ 195 h 247"/>
                <a:gd name="T2" fmla="*/ 0 w 220"/>
                <a:gd name="T3" fmla="*/ 195 h 247"/>
                <a:gd name="T4" fmla="*/ 63 w 220"/>
                <a:gd name="T5" fmla="*/ 0 h 247"/>
                <a:gd name="T6" fmla="*/ 220 w 220"/>
                <a:gd name="T7" fmla="*/ 57 h 247"/>
                <a:gd name="T8" fmla="*/ 141 w 220"/>
                <a:gd name="T9" fmla="*/ 247 h 247"/>
                <a:gd name="T10" fmla="*/ 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0" y="195"/>
                  </a:moveTo>
                  <a:lnTo>
                    <a:pt x="0" y="195"/>
                  </a:lnTo>
                  <a:lnTo>
                    <a:pt x="63" y="0"/>
                  </a:lnTo>
                  <a:cubicBezTo>
                    <a:pt x="116" y="17"/>
                    <a:pt x="169" y="36"/>
                    <a:pt x="220" y="57"/>
                  </a:cubicBezTo>
                  <a:lnTo>
                    <a:pt x="141" y="247"/>
                  </a:lnTo>
                  <a:cubicBezTo>
                    <a:pt x="95" y="228"/>
                    <a:pt x="48" y="211"/>
                    <a:pt x="0" y="1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63" name="Freeform 75">
              <a:extLst>
                <a:ext uri="{FF2B5EF4-FFF2-40B4-BE49-F238E27FC236}">
                  <a16:creationId xmlns:a16="http://schemas.microsoft.com/office/drawing/2014/main" id="{8D58726F-EDC9-CD7E-D53C-61E1D1F7F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1244707"/>
              <a:ext cx="245317" cy="308468"/>
            </a:xfrm>
            <a:custGeom>
              <a:avLst/>
              <a:gdLst>
                <a:gd name="T0" fmla="*/ 0 w 169"/>
                <a:gd name="T1" fmla="*/ 205 h 211"/>
                <a:gd name="T2" fmla="*/ 0 w 169"/>
                <a:gd name="T3" fmla="*/ 205 h 211"/>
                <a:gd name="T4" fmla="*/ 0 w 169"/>
                <a:gd name="T5" fmla="*/ 205 h 211"/>
                <a:gd name="T6" fmla="*/ 0 w 169"/>
                <a:gd name="T7" fmla="*/ 0 h 211"/>
                <a:gd name="T8" fmla="*/ 0 w 169"/>
                <a:gd name="T9" fmla="*/ 0 h 211"/>
                <a:gd name="T10" fmla="*/ 169 w 169"/>
                <a:gd name="T11" fmla="*/ 6 h 211"/>
                <a:gd name="T12" fmla="*/ 154 w 169"/>
                <a:gd name="T13" fmla="*/ 211 h 211"/>
                <a:gd name="T14" fmla="*/ 0 w 169"/>
                <a:gd name="T15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211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2"/>
                    <a:pt x="169" y="6"/>
                  </a:cubicBezTo>
                  <a:lnTo>
                    <a:pt x="154" y="211"/>
                  </a:lnTo>
                  <a:cubicBezTo>
                    <a:pt x="104" y="207"/>
                    <a:pt x="52" y="205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64" name="Freeform 77">
              <a:extLst>
                <a:ext uri="{FF2B5EF4-FFF2-40B4-BE49-F238E27FC236}">
                  <a16:creationId xmlns:a16="http://schemas.microsoft.com/office/drawing/2014/main" id="{24B95251-BE73-341A-688D-A1F6C699D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7582" y="1320001"/>
              <a:ext cx="308468" cy="349758"/>
            </a:xfrm>
            <a:custGeom>
              <a:avLst/>
              <a:gdLst>
                <a:gd name="T0" fmla="*/ 0 w 211"/>
                <a:gd name="T1" fmla="*/ 201 h 239"/>
                <a:gd name="T2" fmla="*/ 0 w 211"/>
                <a:gd name="T3" fmla="*/ 201 h 239"/>
                <a:gd name="T4" fmla="*/ 43 w 211"/>
                <a:gd name="T5" fmla="*/ 0 h 239"/>
                <a:gd name="T6" fmla="*/ 211 w 211"/>
                <a:gd name="T7" fmla="*/ 42 h 239"/>
                <a:gd name="T8" fmla="*/ 154 w 211"/>
                <a:gd name="T9" fmla="*/ 239 h 239"/>
                <a:gd name="T10" fmla="*/ 0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0" y="201"/>
                  </a:moveTo>
                  <a:lnTo>
                    <a:pt x="0" y="201"/>
                  </a:lnTo>
                  <a:lnTo>
                    <a:pt x="43" y="0"/>
                  </a:lnTo>
                  <a:cubicBezTo>
                    <a:pt x="100" y="12"/>
                    <a:pt x="156" y="26"/>
                    <a:pt x="211" y="42"/>
                  </a:cubicBezTo>
                  <a:lnTo>
                    <a:pt x="154" y="239"/>
                  </a:lnTo>
                  <a:cubicBezTo>
                    <a:pt x="104" y="225"/>
                    <a:pt x="52" y="212"/>
                    <a:pt x="0" y="20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65" name="Freeform 79">
              <a:extLst>
                <a:ext uri="{FF2B5EF4-FFF2-40B4-BE49-F238E27FC236}">
                  <a16:creationId xmlns:a16="http://schemas.microsoft.com/office/drawing/2014/main" id="{81801FA5-5CB8-03AA-AD76-AB0AEB337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039" y="1380724"/>
              <a:ext cx="325469" cy="361903"/>
            </a:xfrm>
            <a:custGeom>
              <a:avLst/>
              <a:gdLst>
                <a:gd name="T0" fmla="*/ 0 w 223"/>
                <a:gd name="T1" fmla="*/ 197 h 247"/>
                <a:gd name="T2" fmla="*/ 0 w 223"/>
                <a:gd name="T3" fmla="*/ 197 h 247"/>
                <a:gd name="T4" fmla="*/ 57 w 223"/>
                <a:gd name="T5" fmla="*/ 0 h 247"/>
                <a:gd name="T6" fmla="*/ 223 w 223"/>
                <a:gd name="T7" fmla="*/ 54 h 247"/>
                <a:gd name="T8" fmla="*/ 152 w 223"/>
                <a:gd name="T9" fmla="*/ 247 h 247"/>
                <a:gd name="T10" fmla="*/ 0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0" y="197"/>
                  </a:moveTo>
                  <a:lnTo>
                    <a:pt x="0" y="197"/>
                  </a:lnTo>
                  <a:lnTo>
                    <a:pt x="57" y="0"/>
                  </a:lnTo>
                  <a:cubicBezTo>
                    <a:pt x="113" y="16"/>
                    <a:pt x="169" y="34"/>
                    <a:pt x="223" y="54"/>
                  </a:cubicBezTo>
                  <a:lnTo>
                    <a:pt x="152" y="247"/>
                  </a:lnTo>
                  <a:cubicBezTo>
                    <a:pt x="102" y="229"/>
                    <a:pt x="52" y="212"/>
                    <a:pt x="0" y="19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66" name="Freeform 81">
              <a:extLst>
                <a:ext uri="{FF2B5EF4-FFF2-40B4-BE49-F238E27FC236}">
                  <a16:creationId xmlns:a16="http://schemas.microsoft.com/office/drawing/2014/main" id="{99F97624-0802-201E-73B3-1B7C2E18A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527" y="1251993"/>
              <a:ext cx="259890" cy="323041"/>
            </a:xfrm>
            <a:custGeom>
              <a:avLst/>
              <a:gdLst>
                <a:gd name="T0" fmla="*/ 0 w 179"/>
                <a:gd name="T1" fmla="*/ 205 h 220"/>
                <a:gd name="T2" fmla="*/ 0 w 179"/>
                <a:gd name="T3" fmla="*/ 205 h 220"/>
                <a:gd name="T4" fmla="*/ 15 w 179"/>
                <a:gd name="T5" fmla="*/ 0 h 220"/>
                <a:gd name="T6" fmla="*/ 179 w 179"/>
                <a:gd name="T7" fmla="*/ 16 h 220"/>
                <a:gd name="T8" fmla="*/ 150 w 179"/>
                <a:gd name="T9" fmla="*/ 220 h 220"/>
                <a:gd name="T10" fmla="*/ 0 w 179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220">
                  <a:moveTo>
                    <a:pt x="0" y="205"/>
                  </a:moveTo>
                  <a:lnTo>
                    <a:pt x="0" y="205"/>
                  </a:lnTo>
                  <a:lnTo>
                    <a:pt x="15" y="0"/>
                  </a:lnTo>
                  <a:cubicBezTo>
                    <a:pt x="70" y="3"/>
                    <a:pt x="124" y="9"/>
                    <a:pt x="179" y="16"/>
                  </a:cubicBezTo>
                  <a:lnTo>
                    <a:pt x="150" y="220"/>
                  </a:lnTo>
                  <a:cubicBezTo>
                    <a:pt x="101" y="213"/>
                    <a:pt x="51" y="208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67" name="Freeform 83">
              <a:extLst>
                <a:ext uri="{FF2B5EF4-FFF2-40B4-BE49-F238E27FC236}">
                  <a16:creationId xmlns:a16="http://schemas.microsoft.com/office/drawing/2014/main" id="{A57A7F32-0EF9-D7CF-F3A7-65C387DDF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495" y="1460876"/>
              <a:ext cx="340042" cy="371619"/>
            </a:xfrm>
            <a:custGeom>
              <a:avLst/>
              <a:gdLst>
                <a:gd name="T0" fmla="*/ 0 w 233"/>
                <a:gd name="T1" fmla="*/ 193 h 254"/>
                <a:gd name="T2" fmla="*/ 0 w 233"/>
                <a:gd name="T3" fmla="*/ 193 h 254"/>
                <a:gd name="T4" fmla="*/ 71 w 233"/>
                <a:gd name="T5" fmla="*/ 0 h 254"/>
                <a:gd name="T6" fmla="*/ 233 w 233"/>
                <a:gd name="T7" fmla="*/ 66 h 254"/>
                <a:gd name="T8" fmla="*/ 149 w 233"/>
                <a:gd name="T9" fmla="*/ 254 h 254"/>
                <a:gd name="T10" fmla="*/ 0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0" y="193"/>
                  </a:moveTo>
                  <a:lnTo>
                    <a:pt x="0" y="193"/>
                  </a:lnTo>
                  <a:lnTo>
                    <a:pt x="71" y="0"/>
                  </a:lnTo>
                  <a:cubicBezTo>
                    <a:pt x="126" y="20"/>
                    <a:pt x="180" y="42"/>
                    <a:pt x="233" y="66"/>
                  </a:cubicBezTo>
                  <a:lnTo>
                    <a:pt x="149" y="254"/>
                  </a:lnTo>
                  <a:cubicBezTo>
                    <a:pt x="100" y="232"/>
                    <a:pt x="51" y="211"/>
                    <a:pt x="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68" name="Freeform 85">
              <a:extLst>
                <a:ext uri="{FF2B5EF4-FFF2-40B4-BE49-F238E27FC236}">
                  <a16:creationId xmlns:a16="http://schemas.microsoft.com/office/drawing/2014/main" id="{532618EE-C178-49F3-8A31-58C7E5ADA6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126" y="1276282"/>
              <a:ext cx="286607" cy="337614"/>
            </a:xfrm>
            <a:custGeom>
              <a:avLst/>
              <a:gdLst>
                <a:gd name="T0" fmla="*/ 0 w 196"/>
                <a:gd name="T1" fmla="*/ 204 h 231"/>
                <a:gd name="T2" fmla="*/ 0 w 196"/>
                <a:gd name="T3" fmla="*/ 204 h 231"/>
                <a:gd name="T4" fmla="*/ 29 w 196"/>
                <a:gd name="T5" fmla="*/ 0 h 231"/>
                <a:gd name="T6" fmla="*/ 196 w 196"/>
                <a:gd name="T7" fmla="*/ 30 h 231"/>
                <a:gd name="T8" fmla="*/ 153 w 196"/>
                <a:gd name="T9" fmla="*/ 231 h 231"/>
                <a:gd name="T10" fmla="*/ 0 w 196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31">
                  <a:moveTo>
                    <a:pt x="0" y="204"/>
                  </a:moveTo>
                  <a:lnTo>
                    <a:pt x="0" y="204"/>
                  </a:lnTo>
                  <a:lnTo>
                    <a:pt x="29" y="0"/>
                  </a:lnTo>
                  <a:cubicBezTo>
                    <a:pt x="85" y="8"/>
                    <a:pt x="141" y="18"/>
                    <a:pt x="196" y="30"/>
                  </a:cubicBezTo>
                  <a:lnTo>
                    <a:pt x="153" y="231"/>
                  </a:lnTo>
                  <a:cubicBezTo>
                    <a:pt x="103" y="220"/>
                    <a:pt x="52" y="211"/>
                    <a:pt x="0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69" name="Freeform 87">
              <a:extLst>
                <a:ext uri="{FF2B5EF4-FFF2-40B4-BE49-F238E27FC236}">
                  <a16:creationId xmlns:a16="http://schemas.microsoft.com/office/drawing/2014/main" id="{0F66F0AB-7FF1-DB5A-EBBE-F4CBF2D7D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3594" y="1934507"/>
              <a:ext cx="369189" cy="378905"/>
            </a:xfrm>
            <a:custGeom>
              <a:avLst/>
              <a:gdLst>
                <a:gd name="T0" fmla="*/ 0 w 253"/>
                <a:gd name="T1" fmla="*/ 165 h 260"/>
                <a:gd name="T2" fmla="*/ 0 w 253"/>
                <a:gd name="T3" fmla="*/ 165 h 260"/>
                <a:gd name="T4" fmla="*/ 122 w 253"/>
                <a:gd name="T5" fmla="*/ 0 h 260"/>
                <a:gd name="T6" fmla="*/ 253 w 253"/>
                <a:gd name="T7" fmla="*/ 103 h 260"/>
                <a:gd name="T8" fmla="*/ 120 w 253"/>
                <a:gd name="T9" fmla="*/ 260 h 260"/>
                <a:gd name="T10" fmla="*/ 0 w 253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60">
                  <a:moveTo>
                    <a:pt x="0" y="165"/>
                  </a:moveTo>
                  <a:lnTo>
                    <a:pt x="0" y="165"/>
                  </a:lnTo>
                  <a:lnTo>
                    <a:pt x="122" y="0"/>
                  </a:lnTo>
                  <a:cubicBezTo>
                    <a:pt x="167" y="33"/>
                    <a:pt x="210" y="67"/>
                    <a:pt x="253" y="103"/>
                  </a:cubicBezTo>
                  <a:lnTo>
                    <a:pt x="120" y="260"/>
                  </a:lnTo>
                  <a:cubicBezTo>
                    <a:pt x="81" y="227"/>
                    <a:pt x="41" y="195"/>
                    <a:pt x="0" y="16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70" name="Freeform 89">
              <a:extLst>
                <a:ext uri="{FF2B5EF4-FFF2-40B4-BE49-F238E27FC236}">
                  <a16:creationId xmlns:a16="http://schemas.microsoft.com/office/drawing/2014/main" id="{8B61182B-7CF7-F666-C94A-7FE654489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64" y="1558031"/>
              <a:ext cx="349758" cy="376476"/>
            </a:xfrm>
            <a:custGeom>
              <a:avLst/>
              <a:gdLst>
                <a:gd name="T0" fmla="*/ 0 w 239"/>
                <a:gd name="T1" fmla="*/ 188 h 258"/>
                <a:gd name="T2" fmla="*/ 0 w 239"/>
                <a:gd name="T3" fmla="*/ 188 h 258"/>
                <a:gd name="T4" fmla="*/ 84 w 239"/>
                <a:gd name="T5" fmla="*/ 0 h 258"/>
                <a:gd name="T6" fmla="*/ 239 w 239"/>
                <a:gd name="T7" fmla="*/ 78 h 258"/>
                <a:gd name="T8" fmla="*/ 141 w 239"/>
                <a:gd name="T9" fmla="*/ 258 h 258"/>
                <a:gd name="T10" fmla="*/ 0 w 239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0" y="188"/>
                  </a:moveTo>
                  <a:lnTo>
                    <a:pt x="0" y="188"/>
                  </a:lnTo>
                  <a:lnTo>
                    <a:pt x="84" y="0"/>
                  </a:lnTo>
                  <a:cubicBezTo>
                    <a:pt x="137" y="24"/>
                    <a:pt x="189" y="50"/>
                    <a:pt x="239" y="78"/>
                  </a:cubicBezTo>
                  <a:lnTo>
                    <a:pt x="141" y="258"/>
                  </a:lnTo>
                  <a:cubicBezTo>
                    <a:pt x="95" y="233"/>
                    <a:pt x="48" y="210"/>
                    <a:pt x="0" y="1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71" name="Freeform 91">
              <a:extLst>
                <a:ext uri="{FF2B5EF4-FFF2-40B4-BE49-F238E27FC236}">
                  <a16:creationId xmlns:a16="http://schemas.microsoft.com/office/drawing/2014/main" id="{177633C0-F70D-A0F4-6749-3F5AF71CA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1798490"/>
              <a:ext cx="359473" cy="376476"/>
            </a:xfrm>
            <a:custGeom>
              <a:avLst/>
              <a:gdLst>
                <a:gd name="T0" fmla="*/ 0 w 246"/>
                <a:gd name="T1" fmla="*/ 173 h 258"/>
                <a:gd name="T2" fmla="*/ 0 w 246"/>
                <a:gd name="T3" fmla="*/ 173 h 258"/>
                <a:gd name="T4" fmla="*/ 110 w 246"/>
                <a:gd name="T5" fmla="*/ 0 h 258"/>
                <a:gd name="T6" fmla="*/ 246 w 246"/>
                <a:gd name="T7" fmla="*/ 93 h 258"/>
                <a:gd name="T8" fmla="*/ 124 w 246"/>
                <a:gd name="T9" fmla="*/ 258 h 258"/>
                <a:gd name="T10" fmla="*/ 0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0" y="173"/>
                  </a:moveTo>
                  <a:lnTo>
                    <a:pt x="0" y="173"/>
                  </a:lnTo>
                  <a:lnTo>
                    <a:pt x="110" y="0"/>
                  </a:lnTo>
                  <a:cubicBezTo>
                    <a:pt x="157" y="29"/>
                    <a:pt x="202" y="60"/>
                    <a:pt x="246" y="93"/>
                  </a:cubicBezTo>
                  <a:lnTo>
                    <a:pt x="124" y="258"/>
                  </a:lnTo>
                  <a:cubicBezTo>
                    <a:pt x="84" y="229"/>
                    <a:pt x="43" y="200"/>
                    <a:pt x="0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72" name="Freeform 93">
              <a:extLst>
                <a:ext uri="{FF2B5EF4-FFF2-40B4-BE49-F238E27FC236}">
                  <a16:creationId xmlns:a16="http://schemas.microsoft.com/office/drawing/2014/main" id="{FF4F6CF7-1875-BE0A-D74C-545D5022C7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9" y="1672189"/>
              <a:ext cx="354616" cy="378905"/>
            </a:xfrm>
            <a:custGeom>
              <a:avLst/>
              <a:gdLst>
                <a:gd name="T0" fmla="*/ 0 w 244"/>
                <a:gd name="T1" fmla="*/ 180 h 259"/>
                <a:gd name="T2" fmla="*/ 0 w 244"/>
                <a:gd name="T3" fmla="*/ 180 h 259"/>
                <a:gd name="T4" fmla="*/ 98 w 244"/>
                <a:gd name="T5" fmla="*/ 0 h 259"/>
                <a:gd name="T6" fmla="*/ 244 w 244"/>
                <a:gd name="T7" fmla="*/ 86 h 259"/>
                <a:gd name="T8" fmla="*/ 134 w 244"/>
                <a:gd name="T9" fmla="*/ 259 h 259"/>
                <a:gd name="T10" fmla="*/ 0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0" y="180"/>
                  </a:moveTo>
                  <a:lnTo>
                    <a:pt x="0" y="180"/>
                  </a:lnTo>
                  <a:lnTo>
                    <a:pt x="98" y="0"/>
                  </a:lnTo>
                  <a:cubicBezTo>
                    <a:pt x="148" y="27"/>
                    <a:pt x="197" y="55"/>
                    <a:pt x="244" y="86"/>
                  </a:cubicBezTo>
                  <a:lnTo>
                    <a:pt x="134" y="259"/>
                  </a:lnTo>
                  <a:cubicBezTo>
                    <a:pt x="91" y="231"/>
                    <a:pt x="46" y="205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73" name="Freeform 117">
              <a:extLst>
                <a:ext uri="{FF2B5EF4-FFF2-40B4-BE49-F238E27FC236}">
                  <a16:creationId xmlns:a16="http://schemas.microsoft.com/office/drawing/2014/main" id="{0A1B018A-D8CD-D696-C5FE-644D07546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74" name="Freeform 119">
              <a:extLst>
                <a:ext uri="{FF2B5EF4-FFF2-40B4-BE49-F238E27FC236}">
                  <a16:creationId xmlns:a16="http://schemas.microsoft.com/office/drawing/2014/main" id="{05CA234D-F720-D3D5-E9A9-94E9FE68C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5677403"/>
              <a:ext cx="242887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7" name="Freeform 121">
              <a:extLst>
                <a:ext uri="{FF2B5EF4-FFF2-40B4-BE49-F238E27FC236}">
                  <a16:creationId xmlns:a16="http://schemas.microsoft.com/office/drawing/2014/main" id="{E8813CAC-42F2-00B3-D9F4-4B7F43B68B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6197182"/>
              <a:ext cx="485775" cy="303610"/>
            </a:xfrm>
            <a:custGeom>
              <a:avLst/>
              <a:gdLst>
                <a:gd name="T0" fmla="*/ 333 w 333"/>
                <a:gd name="T1" fmla="*/ 206 h 206"/>
                <a:gd name="T2" fmla="*/ 333 w 333"/>
                <a:gd name="T3" fmla="*/ 206 h 206"/>
                <a:gd name="T4" fmla="*/ 0 w 333"/>
                <a:gd name="T5" fmla="*/ 206 h 206"/>
                <a:gd name="T6" fmla="*/ 0 w 333"/>
                <a:gd name="T7" fmla="*/ 0 h 206"/>
                <a:gd name="T8" fmla="*/ 333 w 333"/>
                <a:gd name="T9" fmla="*/ 0 h 206"/>
                <a:gd name="T10" fmla="*/ 333 w 333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6">
                  <a:moveTo>
                    <a:pt x="333" y="206"/>
                  </a:moveTo>
                  <a:lnTo>
                    <a:pt x="333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8" name="Freeform 123">
              <a:extLst>
                <a:ext uri="{FF2B5EF4-FFF2-40B4-BE49-F238E27FC236}">
                  <a16:creationId xmlns:a16="http://schemas.microsoft.com/office/drawing/2014/main" id="{A77EE17C-C9DD-32F6-4B68-477957C9D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5677403"/>
              <a:ext cx="485775" cy="301181"/>
            </a:xfrm>
            <a:custGeom>
              <a:avLst/>
              <a:gdLst>
                <a:gd name="T0" fmla="*/ 333 w 333"/>
                <a:gd name="T1" fmla="*/ 205 h 205"/>
                <a:gd name="T2" fmla="*/ 333 w 333"/>
                <a:gd name="T3" fmla="*/ 205 h 205"/>
                <a:gd name="T4" fmla="*/ 0 w 333"/>
                <a:gd name="T5" fmla="*/ 205 h 205"/>
                <a:gd name="T6" fmla="*/ 0 w 333"/>
                <a:gd name="T7" fmla="*/ 0 h 205"/>
                <a:gd name="T8" fmla="*/ 333 w 333"/>
                <a:gd name="T9" fmla="*/ 0 h 205"/>
                <a:gd name="T10" fmla="*/ 333 w 333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5">
                  <a:moveTo>
                    <a:pt x="333" y="205"/>
                  </a:moveTo>
                  <a:lnTo>
                    <a:pt x="3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9" name="Freeform 125">
              <a:extLst>
                <a:ext uri="{FF2B5EF4-FFF2-40B4-BE49-F238E27FC236}">
                  <a16:creationId xmlns:a16="http://schemas.microsoft.com/office/drawing/2014/main" id="{F29E6CB8-0EF0-ABE6-834F-A98B905B25F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95" y="5677403"/>
              <a:ext cx="242887" cy="301181"/>
            </a:xfrm>
            <a:custGeom>
              <a:avLst/>
              <a:gdLst>
                <a:gd name="T0" fmla="*/ 167 w 167"/>
                <a:gd name="T1" fmla="*/ 205 h 205"/>
                <a:gd name="T2" fmla="*/ 167 w 167"/>
                <a:gd name="T3" fmla="*/ 205 h 205"/>
                <a:gd name="T4" fmla="*/ 0 w 167"/>
                <a:gd name="T5" fmla="*/ 205 h 205"/>
                <a:gd name="T6" fmla="*/ 0 w 167"/>
                <a:gd name="T7" fmla="*/ 0 h 205"/>
                <a:gd name="T8" fmla="*/ 167 w 167"/>
                <a:gd name="T9" fmla="*/ 0 h 205"/>
                <a:gd name="T10" fmla="*/ 167 w 167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5">
                  <a:moveTo>
                    <a:pt x="167" y="205"/>
                  </a:moveTo>
                  <a:lnTo>
                    <a:pt x="167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0" name="Freeform 127">
              <a:extLst>
                <a:ext uri="{FF2B5EF4-FFF2-40B4-BE49-F238E27FC236}">
                  <a16:creationId xmlns:a16="http://schemas.microsoft.com/office/drawing/2014/main" id="{66CE4218-0893-92B0-A398-486BA64A5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5677403"/>
              <a:ext cx="242887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1" name="Freeform 129">
              <a:extLst>
                <a:ext uri="{FF2B5EF4-FFF2-40B4-BE49-F238E27FC236}">
                  <a16:creationId xmlns:a16="http://schemas.microsoft.com/office/drawing/2014/main" id="{8EA35402-05DB-5160-03F2-ECA145E85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6197182"/>
              <a:ext cx="242887" cy="30361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2" name="Freeform 131">
              <a:extLst>
                <a:ext uri="{FF2B5EF4-FFF2-40B4-BE49-F238E27FC236}">
                  <a16:creationId xmlns:a16="http://schemas.microsoft.com/office/drawing/2014/main" id="{5B1BCEF0-DF92-223B-88C8-38E4AC42D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656" y="5548673"/>
              <a:ext cx="325469" cy="361903"/>
            </a:xfrm>
            <a:custGeom>
              <a:avLst/>
              <a:gdLst>
                <a:gd name="T0" fmla="*/ 145 w 224"/>
                <a:gd name="T1" fmla="*/ 0 h 248"/>
                <a:gd name="T2" fmla="*/ 145 w 224"/>
                <a:gd name="T3" fmla="*/ 0 h 248"/>
                <a:gd name="T4" fmla="*/ 224 w 224"/>
                <a:gd name="T5" fmla="*/ 190 h 248"/>
                <a:gd name="T6" fmla="*/ 53 w 224"/>
                <a:gd name="T7" fmla="*/ 248 h 248"/>
                <a:gd name="T8" fmla="*/ 0 w 224"/>
                <a:gd name="T9" fmla="*/ 49 h 248"/>
                <a:gd name="T10" fmla="*/ 145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145" y="0"/>
                  </a:moveTo>
                  <a:lnTo>
                    <a:pt x="145" y="0"/>
                  </a:lnTo>
                  <a:lnTo>
                    <a:pt x="224" y="190"/>
                  </a:lnTo>
                  <a:cubicBezTo>
                    <a:pt x="168" y="213"/>
                    <a:pt x="111" y="232"/>
                    <a:pt x="53" y="248"/>
                  </a:cubicBezTo>
                  <a:lnTo>
                    <a:pt x="0" y="49"/>
                  </a:lnTo>
                  <a:cubicBezTo>
                    <a:pt x="50" y="36"/>
                    <a:pt x="98" y="20"/>
                    <a:pt x="145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3" name="Freeform 133">
              <a:extLst>
                <a:ext uri="{FF2B5EF4-FFF2-40B4-BE49-F238E27FC236}">
                  <a16:creationId xmlns:a16="http://schemas.microsoft.com/office/drawing/2014/main" id="{C4750D12-389A-7BB1-22EB-B0EE35FAB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202" y="5621540"/>
              <a:ext cx="284179" cy="337614"/>
            </a:xfrm>
            <a:custGeom>
              <a:avLst/>
              <a:gdLst>
                <a:gd name="T0" fmla="*/ 141 w 194"/>
                <a:gd name="T1" fmla="*/ 0 h 232"/>
                <a:gd name="T2" fmla="*/ 141 w 194"/>
                <a:gd name="T3" fmla="*/ 0 h 232"/>
                <a:gd name="T4" fmla="*/ 194 w 194"/>
                <a:gd name="T5" fmla="*/ 199 h 232"/>
                <a:gd name="T6" fmla="*/ 27 w 194"/>
                <a:gd name="T7" fmla="*/ 232 h 232"/>
                <a:gd name="T8" fmla="*/ 0 w 194"/>
                <a:gd name="T9" fmla="*/ 28 h 232"/>
                <a:gd name="T10" fmla="*/ 141 w 194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232">
                  <a:moveTo>
                    <a:pt x="141" y="0"/>
                  </a:moveTo>
                  <a:lnTo>
                    <a:pt x="141" y="0"/>
                  </a:lnTo>
                  <a:lnTo>
                    <a:pt x="194" y="199"/>
                  </a:lnTo>
                  <a:cubicBezTo>
                    <a:pt x="139" y="213"/>
                    <a:pt x="83" y="225"/>
                    <a:pt x="27" y="232"/>
                  </a:cubicBezTo>
                  <a:lnTo>
                    <a:pt x="0" y="28"/>
                  </a:lnTo>
                  <a:cubicBezTo>
                    <a:pt x="48" y="22"/>
                    <a:pt x="95" y="12"/>
                    <a:pt x="1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4" name="Freeform 135">
              <a:extLst>
                <a:ext uri="{FF2B5EF4-FFF2-40B4-BE49-F238E27FC236}">
                  <a16:creationId xmlns:a16="http://schemas.microsoft.com/office/drawing/2014/main" id="{FB4D3E9D-EBFD-087A-4A17-C7EE122635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31" y="5660402"/>
              <a:ext cx="255033" cy="318183"/>
            </a:xfrm>
            <a:custGeom>
              <a:avLst/>
              <a:gdLst>
                <a:gd name="T0" fmla="*/ 149 w 176"/>
                <a:gd name="T1" fmla="*/ 0 h 216"/>
                <a:gd name="T2" fmla="*/ 149 w 176"/>
                <a:gd name="T3" fmla="*/ 0 h 216"/>
                <a:gd name="T4" fmla="*/ 176 w 176"/>
                <a:gd name="T5" fmla="*/ 204 h 216"/>
                <a:gd name="T6" fmla="*/ 0 w 176"/>
                <a:gd name="T7" fmla="*/ 216 h 216"/>
                <a:gd name="T8" fmla="*/ 0 w 176"/>
                <a:gd name="T9" fmla="*/ 10 h 216"/>
                <a:gd name="T10" fmla="*/ 149 w 176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216">
                  <a:moveTo>
                    <a:pt x="149" y="0"/>
                  </a:moveTo>
                  <a:lnTo>
                    <a:pt x="149" y="0"/>
                  </a:lnTo>
                  <a:lnTo>
                    <a:pt x="176" y="204"/>
                  </a:lnTo>
                  <a:cubicBezTo>
                    <a:pt x="118" y="212"/>
                    <a:pt x="59" y="216"/>
                    <a:pt x="0" y="216"/>
                  </a:cubicBezTo>
                  <a:lnTo>
                    <a:pt x="0" y="10"/>
                  </a:lnTo>
                  <a:cubicBezTo>
                    <a:pt x="50" y="10"/>
                    <a:pt x="99" y="7"/>
                    <a:pt x="14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5" name="Freeform 137">
              <a:extLst>
                <a:ext uri="{FF2B5EF4-FFF2-40B4-BE49-F238E27FC236}">
                  <a16:creationId xmlns:a16="http://schemas.microsoft.com/office/drawing/2014/main" id="{ACF4B930-7400-662E-1F53-4E5A3FDCD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022" y="6155892"/>
              <a:ext cx="272034" cy="330327"/>
            </a:xfrm>
            <a:custGeom>
              <a:avLst/>
              <a:gdLst>
                <a:gd name="T0" fmla="*/ 41 w 186"/>
                <a:gd name="T1" fmla="*/ 0 h 226"/>
                <a:gd name="T2" fmla="*/ 41 w 186"/>
                <a:gd name="T3" fmla="*/ 0 h 226"/>
                <a:gd name="T4" fmla="*/ 0 w 186"/>
                <a:gd name="T5" fmla="*/ 202 h 226"/>
                <a:gd name="T6" fmla="*/ 165 w 186"/>
                <a:gd name="T7" fmla="*/ 226 h 226"/>
                <a:gd name="T8" fmla="*/ 186 w 186"/>
                <a:gd name="T9" fmla="*/ 22 h 226"/>
                <a:gd name="T10" fmla="*/ 41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41" y="0"/>
                  </a:moveTo>
                  <a:lnTo>
                    <a:pt x="41" y="0"/>
                  </a:lnTo>
                  <a:lnTo>
                    <a:pt x="0" y="202"/>
                  </a:lnTo>
                  <a:cubicBezTo>
                    <a:pt x="55" y="212"/>
                    <a:pt x="110" y="221"/>
                    <a:pt x="165" y="226"/>
                  </a:cubicBezTo>
                  <a:lnTo>
                    <a:pt x="186" y="22"/>
                  </a:lnTo>
                  <a:cubicBezTo>
                    <a:pt x="137" y="17"/>
                    <a:pt x="89" y="10"/>
                    <a:pt x="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6" name="Freeform 139">
              <a:extLst>
                <a:ext uri="{FF2B5EF4-FFF2-40B4-BE49-F238E27FC236}">
                  <a16:creationId xmlns:a16="http://schemas.microsoft.com/office/drawing/2014/main" id="{85D5FBF4-E112-5CC5-3C81-7C2751C2F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479" y="6187467"/>
              <a:ext cx="238030" cy="313326"/>
            </a:xfrm>
            <a:custGeom>
              <a:avLst/>
              <a:gdLst>
                <a:gd name="T0" fmla="*/ 21 w 163"/>
                <a:gd name="T1" fmla="*/ 0 h 213"/>
                <a:gd name="T2" fmla="*/ 21 w 163"/>
                <a:gd name="T3" fmla="*/ 0 h 213"/>
                <a:gd name="T4" fmla="*/ 0 w 163"/>
                <a:gd name="T5" fmla="*/ 204 h 213"/>
                <a:gd name="T6" fmla="*/ 161 w 163"/>
                <a:gd name="T7" fmla="*/ 213 h 213"/>
                <a:gd name="T8" fmla="*/ 163 w 163"/>
                <a:gd name="T9" fmla="*/ 7 h 213"/>
                <a:gd name="T10" fmla="*/ 21 w 163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213">
                  <a:moveTo>
                    <a:pt x="21" y="0"/>
                  </a:moveTo>
                  <a:lnTo>
                    <a:pt x="21" y="0"/>
                  </a:lnTo>
                  <a:lnTo>
                    <a:pt x="0" y="204"/>
                  </a:lnTo>
                  <a:cubicBezTo>
                    <a:pt x="54" y="210"/>
                    <a:pt x="107" y="213"/>
                    <a:pt x="161" y="213"/>
                  </a:cubicBezTo>
                  <a:lnTo>
                    <a:pt x="163" y="7"/>
                  </a:lnTo>
                  <a:cubicBezTo>
                    <a:pt x="115" y="7"/>
                    <a:pt x="68" y="4"/>
                    <a:pt x="2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7" name="Freeform 141">
              <a:extLst>
                <a:ext uri="{FF2B5EF4-FFF2-40B4-BE49-F238E27FC236}">
                  <a16:creationId xmlns:a16="http://schemas.microsoft.com/office/drawing/2014/main" id="{61BD79C3-3B73-E0B6-AB22-83A241CDB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988" y="5548673"/>
              <a:ext cx="325469" cy="361903"/>
            </a:xfrm>
            <a:custGeom>
              <a:avLst/>
              <a:gdLst>
                <a:gd name="T0" fmla="*/ 79 w 224"/>
                <a:gd name="T1" fmla="*/ 0 h 248"/>
                <a:gd name="T2" fmla="*/ 79 w 224"/>
                <a:gd name="T3" fmla="*/ 0 h 248"/>
                <a:gd name="T4" fmla="*/ 0 w 224"/>
                <a:gd name="T5" fmla="*/ 190 h 248"/>
                <a:gd name="T6" fmla="*/ 171 w 224"/>
                <a:gd name="T7" fmla="*/ 248 h 248"/>
                <a:gd name="T8" fmla="*/ 224 w 224"/>
                <a:gd name="T9" fmla="*/ 49 h 248"/>
                <a:gd name="T10" fmla="*/ 79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79" y="0"/>
                  </a:moveTo>
                  <a:lnTo>
                    <a:pt x="79" y="0"/>
                  </a:lnTo>
                  <a:lnTo>
                    <a:pt x="0" y="190"/>
                  </a:lnTo>
                  <a:cubicBezTo>
                    <a:pt x="56" y="213"/>
                    <a:pt x="113" y="232"/>
                    <a:pt x="171" y="248"/>
                  </a:cubicBezTo>
                  <a:lnTo>
                    <a:pt x="224" y="49"/>
                  </a:lnTo>
                  <a:cubicBezTo>
                    <a:pt x="175" y="36"/>
                    <a:pt x="126" y="20"/>
                    <a:pt x="7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8" name="Freeform 143">
              <a:extLst>
                <a:ext uri="{FF2B5EF4-FFF2-40B4-BE49-F238E27FC236}">
                  <a16:creationId xmlns:a16="http://schemas.microsoft.com/office/drawing/2014/main" id="{68FDD720-D673-CF66-61F9-CFFB01F54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733" y="5621540"/>
              <a:ext cx="284179" cy="337614"/>
            </a:xfrm>
            <a:custGeom>
              <a:avLst/>
              <a:gdLst>
                <a:gd name="T0" fmla="*/ 53 w 195"/>
                <a:gd name="T1" fmla="*/ 0 h 232"/>
                <a:gd name="T2" fmla="*/ 53 w 195"/>
                <a:gd name="T3" fmla="*/ 0 h 232"/>
                <a:gd name="T4" fmla="*/ 0 w 195"/>
                <a:gd name="T5" fmla="*/ 199 h 232"/>
                <a:gd name="T6" fmla="*/ 167 w 195"/>
                <a:gd name="T7" fmla="*/ 232 h 232"/>
                <a:gd name="T8" fmla="*/ 195 w 195"/>
                <a:gd name="T9" fmla="*/ 28 h 232"/>
                <a:gd name="T10" fmla="*/ 53 w 195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2">
                  <a:moveTo>
                    <a:pt x="53" y="0"/>
                  </a:moveTo>
                  <a:lnTo>
                    <a:pt x="53" y="0"/>
                  </a:lnTo>
                  <a:lnTo>
                    <a:pt x="0" y="199"/>
                  </a:lnTo>
                  <a:cubicBezTo>
                    <a:pt x="55" y="213"/>
                    <a:pt x="111" y="225"/>
                    <a:pt x="167" y="232"/>
                  </a:cubicBezTo>
                  <a:lnTo>
                    <a:pt x="195" y="28"/>
                  </a:lnTo>
                  <a:cubicBezTo>
                    <a:pt x="147" y="22"/>
                    <a:pt x="99" y="12"/>
                    <a:pt x="53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9" name="Freeform 145">
              <a:extLst>
                <a:ext uri="{FF2B5EF4-FFF2-40B4-BE49-F238E27FC236}">
                  <a16:creationId xmlns:a16="http://schemas.microsoft.com/office/drawing/2014/main" id="{17451E06-12D2-57DD-CDE0-C792D86BA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8048" y="5660402"/>
              <a:ext cx="257461" cy="318183"/>
            </a:xfrm>
            <a:custGeom>
              <a:avLst/>
              <a:gdLst>
                <a:gd name="T0" fmla="*/ 28 w 177"/>
                <a:gd name="T1" fmla="*/ 0 h 216"/>
                <a:gd name="T2" fmla="*/ 28 w 177"/>
                <a:gd name="T3" fmla="*/ 0 h 216"/>
                <a:gd name="T4" fmla="*/ 0 w 177"/>
                <a:gd name="T5" fmla="*/ 204 h 216"/>
                <a:gd name="T6" fmla="*/ 176 w 177"/>
                <a:gd name="T7" fmla="*/ 216 h 216"/>
                <a:gd name="T8" fmla="*/ 177 w 177"/>
                <a:gd name="T9" fmla="*/ 10 h 216"/>
                <a:gd name="T10" fmla="*/ 28 w 177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216">
                  <a:moveTo>
                    <a:pt x="28" y="0"/>
                  </a:moveTo>
                  <a:lnTo>
                    <a:pt x="28" y="0"/>
                  </a:lnTo>
                  <a:lnTo>
                    <a:pt x="0" y="204"/>
                  </a:lnTo>
                  <a:cubicBezTo>
                    <a:pt x="59" y="212"/>
                    <a:pt x="117" y="216"/>
                    <a:pt x="176" y="216"/>
                  </a:cubicBezTo>
                  <a:lnTo>
                    <a:pt x="177" y="10"/>
                  </a:lnTo>
                  <a:cubicBezTo>
                    <a:pt x="127" y="10"/>
                    <a:pt x="77" y="7"/>
                    <a:pt x="2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0" name="Freeform 147">
              <a:extLst>
                <a:ext uri="{FF2B5EF4-FFF2-40B4-BE49-F238E27FC236}">
                  <a16:creationId xmlns:a16="http://schemas.microsoft.com/office/drawing/2014/main" id="{53A11586-EBCD-8A92-A8D2-B2A11570C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276" y="4346380"/>
              <a:ext cx="347330" cy="284179"/>
            </a:xfrm>
            <a:custGeom>
              <a:avLst/>
              <a:gdLst>
                <a:gd name="T0" fmla="*/ 49 w 238"/>
                <a:gd name="T1" fmla="*/ 0 h 193"/>
                <a:gd name="T2" fmla="*/ 49 w 238"/>
                <a:gd name="T3" fmla="*/ 0 h 193"/>
                <a:gd name="T4" fmla="*/ 0 w 238"/>
                <a:gd name="T5" fmla="*/ 141 h 193"/>
                <a:gd name="T6" fmla="*/ 199 w 238"/>
                <a:gd name="T7" fmla="*/ 193 h 193"/>
                <a:gd name="T8" fmla="*/ 238 w 238"/>
                <a:gd name="T9" fmla="*/ 81 h 193"/>
                <a:gd name="T10" fmla="*/ 4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49" y="0"/>
                  </a:moveTo>
                  <a:lnTo>
                    <a:pt x="49" y="0"/>
                  </a:lnTo>
                  <a:cubicBezTo>
                    <a:pt x="29" y="46"/>
                    <a:pt x="13" y="93"/>
                    <a:pt x="0" y="141"/>
                  </a:cubicBezTo>
                  <a:lnTo>
                    <a:pt x="199" y="193"/>
                  </a:lnTo>
                  <a:cubicBezTo>
                    <a:pt x="209" y="155"/>
                    <a:pt x="222" y="117"/>
                    <a:pt x="238" y="81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1" name="Freeform 149">
              <a:extLst>
                <a:ext uri="{FF2B5EF4-FFF2-40B4-BE49-F238E27FC236}">
                  <a16:creationId xmlns:a16="http://schemas.microsoft.com/office/drawing/2014/main" id="{9C0EC280-6187-E29D-924C-B53041FE9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414" y="4552835"/>
              <a:ext cx="327899" cy="247745"/>
            </a:xfrm>
            <a:custGeom>
              <a:avLst/>
              <a:gdLst>
                <a:gd name="T0" fmla="*/ 0 w 225"/>
                <a:gd name="T1" fmla="*/ 146 h 168"/>
                <a:gd name="T2" fmla="*/ 0 w 225"/>
                <a:gd name="T3" fmla="*/ 146 h 168"/>
                <a:gd name="T4" fmla="*/ 204 w 225"/>
                <a:gd name="T5" fmla="*/ 168 h 168"/>
                <a:gd name="T6" fmla="*/ 225 w 225"/>
                <a:gd name="T7" fmla="*/ 52 h 168"/>
                <a:gd name="T8" fmla="*/ 26 w 225"/>
                <a:gd name="T9" fmla="*/ 0 h 168"/>
                <a:gd name="T10" fmla="*/ 0 w 225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68">
                  <a:moveTo>
                    <a:pt x="0" y="146"/>
                  </a:moveTo>
                  <a:lnTo>
                    <a:pt x="0" y="146"/>
                  </a:lnTo>
                  <a:lnTo>
                    <a:pt x="204" y="168"/>
                  </a:lnTo>
                  <a:cubicBezTo>
                    <a:pt x="208" y="128"/>
                    <a:pt x="216" y="90"/>
                    <a:pt x="225" y="52"/>
                  </a:cubicBezTo>
                  <a:lnTo>
                    <a:pt x="26" y="0"/>
                  </a:lnTo>
                  <a:cubicBezTo>
                    <a:pt x="14" y="48"/>
                    <a:pt x="5" y="96"/>
                    <a:pt x="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2" name="Freeform 151">
              <a:extLst>
                <a:ext uri="{FF2B5EF4-FFF2-40B4-BE49-F238E27FC236}">
                  <a16:creationId xmlns:a16="http://schemas.microsoft.com/office/drawing/2014/main" id="{04D1511F-E187-E18F-A628-BA7FE95F84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063" y="4487254"/>
              <a:ext cx="330327" cy="257461"/>
            </a:xfrm>
            <a:custGeom>
              <a:avLst/>
              <a:gdLst>
                <a:gd name="T0" fmla="*/ 26 w 227"/>
                <a:gd name="T1" fmla="*/ 0 h 176"/>
                <a:gd name="T2" fmla="*/ 26 w 227"/>
                <a:gd name="T3" fmla="*/ 0 h 176"/>
                <a:gd name="T4" fmla="*/ 0 w 227"/>
                <a:gd name="T5" fmla="*/ 155 h 176"/>
                <a:gd name="T6" fmla="*/ 205 w 227"/>
                <a:gd name="T7" fmla="*/ 176 h 176"/>
                <a:gd name="T8" fmla="*/ 227 w 227"/>
                <a:gd name="T9" fmla="*/ 45 h 176"/>
                <a:gd name="T10" fmla="*/ 26 w 227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76">
                  <a:moveTo>
                    <a:pt x="26" y="0"/>
                  </a:moveTo>
                  <a:lnTo>
                    <a:pt x="26" y="0"/>
                  </a:lnTo>
                  <a:cubicBezTo>
                    <a:pt x="14" y="51"/>
                    <a:pt x="6" y="102"/>
                    <a:pt x="0" y="155"/>
                  </a:cubicBezTo>
                  <a:lnTo>
                    <a:pt x="205" y="176"/>
                  </a:lnTo>
                  <a:cubicBezTo>
                    <a:pt x="209" y="132"/>
                    <a:pt x="217" y="88"/>
                    <a:pt x="227" y="45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3" name="Freeform 153">
              <a:extLst>
                <a:ext uri="{FF2B5EF4-FFF2-40B4-BE49-F238E27FC236}">
                  <a16:creationId xmlns:a16="http://schemas.microsoft.com/office/drawing/2014/main" id="{72062DE3-A3D9-ABAF-5964-2D68B4C22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83" y="3413692"/>
              <a:ext cx="383762" cy="386192"/>
            </a:xfrm>
            <a:custGeom>
              <a:avLst/>
              <a:gdLst>
                <a:gd name="T0" fmla="*/ 262 w 262"/>
                <a:gd name="T1" fmla="*/ 157 h 264"/>
                <a:gd name="T2" fmla="*/ 262 w 262"/>
                <a:gd name="T3" fmla="*/ 157 h 264"/>
                <a:gd name="T4" fmla="*/ 129 w 262"/>
                <a:gd name="T5" fmla="*/ 0 h 264"/>
                <a:gd name="T6" fmla="*/ 0 w 262"/>
                <a:gd name="T7" fmla="*/ 126 h 264"/>
                <a:gd name="T8" fmla="*/ 152 w 262"/>
                <a:gd name="T9" fmla="*/ 264 h 264"/>
                <a:gd name="T10" fmla="*/ 262 w 262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4">
                  <a:moveTo>
                    <a:pt x="262" y="157"/>
                  </a:moveTo>
                  <a:lnTo>
                    <a:pt x="262" y="157"/>
                  </a:lnTo>
                  <a:lnTo>
                    <a:pt x="129" y="0"/>
                  </a:lnTo>
                  <a:cubicBezTo>
                    <a:pt x="83" y="39"/>
                    <a:pt x="40" y="81"/>
                    <a:pt x="0" y="126"/>
                  </a:cubicBezTo>
                  <a:lnTo>
                    <a:pt x="152" y="264"/>
                  </a:lnTo>
                  <a:cubicBezTo>
                    <a:pt x="187" y="226"/>
                    <a:pt x="223" y="190"/>
                    <a:pt x="262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4" name="Freeform 155">
              <a:extLst>
                <a:ext uri="{FF2B5EF4-FFF2-40B4-BE49-F238E27FC236}">
                  <a16:creationId xmlns:a16="http://schemas.microsoft.com/office/drawing/2014/main" id="{5D5402AC-086F-B209-7203-6AC64BF8A3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535" y="3595858"/>
              <a:ext cx="378904" cy="369189"/>
            </a:xfrm>
            <a:custGeom>
              <a:avLst/>
              <a:gdLst>
                <a:gd name="T0" fmla="*/ 259 w 259"/>
                <a:gd name="T1" fmla="*/ 138 h 251"/>
                <a:gd name="T2" fmla="*/ 259 w 259"/>
                <a:gd name="T3" fmla="*/ 138 h 251"/>
                <a:gd name="T4" fmla="*/ 107 w 259"/>
                <a:gd name="T5" fmla="*/ 0 h 251"/>
                <a:gd name="T6" fmla="*/ 0 w 259"/>
                <a:gd name="T7" fmla="*/ 133 h 251"/>
                <a:gd name="T8" fmla="*/ 169 w 259"/>
                <a:gd name="T9" fmla="*/ 251 h 251"/>
                <a:gd name="T10" fmla="*/ 259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259" y="138"/>
                  </a:moveTo>
                  <a:lnTo>
                    <a:pt x="259" y="138"/>
                  </a:lnTo>
                  <a:lnTo>
                    <a:pt x="107" y="0"/>
                  </a:lnTo>
                  <a:cubicBezTo>
                    <a:pt x="69" y="42"/>
                    <a:pt x="33" y="87"/>
                    <a:pt x="0" y="133"/>
                  </a:cubicBezTo>
                  <a:lnTo>
                    <a:pt x="169" y="251"/>
                  </a:lnTo>
                  <a:cubicBezTo>
                    <a:pt x="197" y="211"/>
                    <a:pt x="227" y="174"/>
                    <a:pt x="259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5" name="Freeform 157">
              <a:extLst>
                <a:ext uri="{FF2B5EF4-FFF2-40B4-BE49-F238E27FC236}">
                  <a16:creationId xmlns:a16="http://schemas.microsoft.com/office/drawing/2014/main" id="{439B914F-5BC3-C9F7-30F7-0F7B0953A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9934" y="4013624"/>
              <a:ext cx="369189" cy="337614"/>
            </a:xfrm>
            <a:custGeom>
              <a:avLst/>
              <a:gdLst>
                <a:gd name="T0" fmla="*/ 254 w 254"/>
                <a:gd name="T1" fmla="*/ 95 h 231"/>
                <a:gd name="T2" fmla="*/ 254 w 254"/>
                <a:gd name="T3" fmla="*/ 95 h 231"/>
                <a:gd name="T4" fmla="*/ 71 w 254"/>
                <a:gd name="T5" fmla="*/ 0 h 231"/>
                <a:gd name="T6" fmla="*/ 0 w 254"/>
                <a:gd name="T7" fmla="*/ 161 h 231"/>
                <a:gd name="T8" fmla="*/ 194 w 254"/>
                <a:gd name="T9" fmla="*/ 231 h 231"/>
                <a:gd name="T10" fmla="*/ 254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5"/>
                  </a:moveTo>
                  <a:lnTo>
                    <a:pt x="254" y="95"/>
                  </a:lnTo>
                  <a:lnTo>
                    <a:pt x="71" y="0"/>
                  </a:lnTo>
                  <a:cubicBezTo>
                    <a:pt x="44" y="52"/>
                    <a:pt x="21" y="105"/>
                    <a:pt x="0" y="161"/>
                  </a:cubicBezTo>
                  <a:lnTo>
                    <a:pt x="194" y="231"/>
                  </a:lnTo>
                  <a:cubicBezTo>
                    <a:pt x="211" y="184"/>
                    <a:pt x="231" y="138"/>
                    <a:pt x="254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6" name="Freeform 159">
              <a:extLst>
                <a:ext uri="{FF2B5EF4-FFF2-40B4-BE49-F238E27FC236}">
                  <a16:creationId xmlns:a16="http://schemas.microsoft.com/office/drawing/2014/main" id="{FF827BA2-D511-1EB1-0D93-814C39A84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376" y="3792596"/>
              <a:ext cx="378904" cy="359474"/>
            </a:xfrm>
            <a:custGeom>
              <a:avLst/>
              <a:gdLst>
                <a:gd name="T0" fmla="*/ 260 w 260"/>
                <a:gd name="T1" fmla="*/ 118 h 246"/>
                <a:gd name="T2" fmla="*/ 260 w 260"/>
                <a:gd name="T3" fmla="*/ 118 h 246"/>
                <a:gd name="T4" fmla="*/ 91 w 260"/>
                <a:gd name="T5" fmla="*/ 0 h 246"/>
                <a:gd name="T6" fmla="*/ 0 w 260"/>
                <a:gd name="T7" fmla="*/ 151 h 246"/>
                <a:gd name="T8" fmla="*/ 183 w 260"/>
                <a:gd name="T9" fmla="*/ 246 h 246"/>
                <a:gd name="T10" fmla="*/ 26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260" y="118"/>
                  </a:moveTo>
                  <a:lnTo>
                    <a:pt x="260" y="118"/>
                  </a:lnTo>
                  <a:lnTo>
                    <a:pt x="91" y="0"/>
                  </a:lnTo>
                  <a:cubicBezTo>
                    <a:pt x="58" y="48"/>
                    <a:pt x="27" y="99"/>
                    <a:pt x="0" y="151"/>
                  </a:cubicBezTo>
                  <a:lnTo>
                    <a:pt x="183" y="246"/>
                  </a:lnTo>
                  <a:cubicBezTo>
                    <a:pt x="206" y="201"/>
                    <a:pt x="232" y="159"/>
                    <a:pt x="26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7" name="Freeform 161">
              <a:extLst>
                <a:ext uri="{FF2B5EF4-FFF2-40B4-BE49-F238E27FC236}">
                  <a16:creationId xmlns:a16="http://schemas.microsoft.com/office/drawing/2014/main" id="{8B1EBE32-4608-CCEA-528D-07D8B9E5E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925" y="4249225"/>
              <a:ext cx="349758" cy="303610"/>
            </a:xfrm>
            <a:custGeom>
              <a:avLst/>
              <a:gdLst>
                <a:gd name="T0" fmla="*/ 241 w 241"/>
                <a:gd name="T1" fmla="*/ 70 h 208"/>
                <a:gd name="T2" fmla="*/ 241 w 241"/>
                <a:gd name="T3" fmla="*/ 70 h 208"/>
                <a:gd name="T4" fmla="*/ 47 w 241"/>
                <a:gd name="T5" fmla="*/ 0 h 208"/>
                <a:gd name="T6" fmla="*/ 0 w 241"/>
                <a:gd name="T7" fmla="*/ 163 h 208"/>
                <a:gd name="T8" fmla="*/ 201 w 241"/>
                <a:gd name="T9" fmla="*/ 208 h 208"/>
                <a:gd name="T10" fmla="*/ 241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241" y="70"/>
                  </a:moveTo>
                  <a:lnTo>
                    <a:pt x="241" y="70"/>
                  </a:lnTo>
                  <a:lnTo>
                    <a:pt x="47" y="0"/>
                  </a:lnTo>
                  <a:cubicBezTo>
                    <a:pt x="28" y="53"/>
                    <a:pt x="12" y="107"/>
                    <a:pt x="0" y="163"/>
                  </a:cubicBezTo>
                  <a:lnTo>
                    <a:pt x="201" y="208"/>
                  </a:lnTo>
                  <a:cubicBezTo>
                    <a:pt x="211" y="161"/>
                    <a:pt x="224" y="115"/>
                    <a:pt x="241" y="7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8" name="Freeform 163">
              <a:extLst>
                <a:ext uri="{FF2B5EF4-FFF2-40B4-BE49-F238E27FC236}">
                  <a16:creationId xmlns:a16="http://schemas.microsoft.com/office/drawing/2014/main" id="{89634F7F-5175-82CE-B8B3-465E78201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305" y="3761021"/>
              <a:ext cx="369189" cy="337614"/>
            </a:xfrm>
            <a:custGeom>
              <a:avLst/>
              <a:gdLst>
                <a:gd name="T0" fmla="*/ 254 w 254"/>
                <a:gd name="T1" fmla="*/ 96 h 231"/>
                <a:gd name="T2" fmla="*/ 254 w 254"/>
                <a:gd name="T3" fmla="*/ 96 h 231"/>
                <a:gd name="T4" fmla="*/ 72 w 254"/>
                <a:gd name="T5" fmla="*/ 0 h 231"/>
                <a:gd name="T6" fmla="*/ 0 w 254"/>
                <a:gd name="T7" fmla="*/ 154 h 231"/>
                <a:gd name="T8" fmla="*/ 191 w 254"/>
                <a:gd name="T9" fmla="*/ 231 h 231"/>
                <a:gd name="T10" fmla="*/ 254 w 254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6"/>
                  </a:moveTo>
                  <a:lnTo>
                    <a:pt x="254" y="96"/>
                  </a:lnTo>
                  <a:lnTo>
                    <a:pt x="72" y="0"/>
                  </a:lnTo>
                  <a:cubicBezTo>
                    <a:pt x="46" y="50"/>
                    <a:pt x="22" y="101"/>
                    <a:pt x="0" y="154"/>
                  </a:cubicBezTo>
                  <a:lnTo>
                    <a:pt x="191" y="231"/>
                  </a:lnTo>
                  <a:cubicBezTo>
                    <a:pt x="210" y="185"/>
                    <a:pt x="231" y="139"/>
                    <a:pt x="254" y="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9" name="Freeform 165">
              <a:extLst>
                <a:ext uri="{FF2B5EF4-FFF2-40B4-BE49-F238E27FC236}">
                  <a16:creationId xmlns:a16="http://schemas.microsoft.com/office/drawing/2014/main" id="{0F43DF57-5BEB-A981-296F-4905AA6F7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748" y="3549709"/>
              <a:ext cx="376476" cy="352188"/>
            </a:xfrm>
            <a:custGeom>
              <a:avLst/>
              <a:gdLst>
                <a:gd name="T0" fmla="*/ 257 w 257"/>
                <a:gd name="T1" fmla="*/ 113 h 241"/>
                <a:gd name="T2" fmla="*/ 257 w 257"/>
                <a:gd name="T3" fmla="*/ 113 h 241"/>
                <a:gd name="T4" fmla="*/ 86 w 257"/>
                <a:gd name="T5" fmla="*/ 0 h 241"/>
                <a:gd name="T6" fmla="*/ 0 w 257"/>
                <a:gd name="T7" fmla="*/ 145 h 241"/>
                <a:gd name="T8" fmla="*/ 182 w 257"/>
                <a:gd name="T9" fmla="*/ 241 h 241"/>
                <a:gd name="T10" fmla="*/ 257 w 257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1">
                  <a:moveTo>
                    <a:pt x="257" y="113"/>
                  </a:moveTo>
                  <a:lnTo>
                    <a:pt x="257" y="113"/>
                  </a:lnTo>
                  <a:lnTo>
                    <a:pt x="86" y="0"/>
                  </a:lnTo>
                  <a:cubicBezTo>
                    <a:pt x="55" y="47"/>
                    <a:pt x="26" y="95"/>
                    <a:pt x="0" y="145"/>
                  </a:cubicBezTo>
                  <a:lnTo>
                    <a:pt x="182" y="241"/>
                  </a:lnTo>
                  <a:cubicBezTo>
                    <a:pt x="205" y="197"/>
                    <a:pt x="230" y="154"/>
                    <a:pt x="257" y="11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0" name="Freeform 167">
              <a:extLst>
                <a:ext uri="{FF2B5EF4-FFF2-40B4-BE49-F238E27FC236}">
                  <a16:creationId xmlns:a16="http://schemas.microsoft.com/office/drawing/2014/main" id="{2094BA16-8A09-EF30-15A6-9EB9DC954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153" y="3986906"/>
              <a:ext cx="359473" cy="313326"/>
            </a:xfrm>
            <a:custGeom>
              <a:avLst/>
              <a:gdLst>
                <a:gd name="T0" fmla="*/ 246 w 246"/>
                <a:gd name="T1" fmla="*/ 77 h 215"/>
                <a:gd name="T2" fmla="*/ 246 w 246"/>
                <a:gd name="T3" fmla="*/ 77 h 215"/>
                <a:gd name="T4" fmla="*/ 55 w 246"/>
                <a:gd name="T5" fmla="*/ 0 h 215"/>
                <a:gd name="T6" fmla="*/ 0 w 246"/>
                <a:gd name="T7" fmla="*/ 157 h 215"/>
                <a:gd name="T8" fmla="*/ 198 w 246"/>
                <a:gd name="T9" fmla="*/ 215 h 215"/>
                <a:gd name="T10" fmla="*/ 246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246" y="77"/>
                  </a:moveTo>
                  <a:lnTo>
                    <a:pt x="246" y="77"/>
                  </a:lnTo>
                  <a:lnTo>
                    <a:pt x="55" y="0"/>
                  </a:lnTo>
                  <a:cubicBezTo>
                    <a:pt x="35" y="51"/>
                    <a:pt x="16" y="104"/>
                    <a:pt x="0" y="157"/>
                  </a:cubicBezTo>
                  <a:lnTo>
                    <a:pt x="198" y="215"/>
                  </a:lnTo>
                  <a:cubicBezTo>
                    <a:pt x="212" y="168"/>
                    <a:pt x="228" y="122"/>
                    <a:pt x="246" y="7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1" name="Freeform 169">
              <a:extLst>
                <a:ext uri="{FF2B5EF4-FFF2-40B4-BE49-F238E27FC236}">
                  <a16:creationId xmlns:a16="http://schemas.microsoft.com/office/drawing/2014/main" id="{3B433C36-B3D9-B1E1-22CD-3A09C7F77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288" y="4215220"/>
              <a:ext cx="344900" cy="286607"/>
            </a:xfrm>
            <a:custGeom>
              <a:avLst/>
              <a:gdLst>
                <a:gd name="T0" fmla="*/ 236 w 236"/>
                <a:gd name="T1" fmla="*/ 58 h 196"/>
                <a:gd name="T2" fmla="*/ 236 w 236"/>
                <a:gd name="T3" fmla="*/ 58 h 196"/>
                <a:gd name="T4" fmla="*/ 38 w 236"/>
                <a:gd name="T5" fmla="*/ 0 h 196"/>
                <a:gd name="T6" fmla="*/ 0 w 236"/>
                <a:gd name="T7" fmla="*/ 157 h 196"/>
                <a:gd name="T8" fmla="*/ 202 w 236"/>
                <a:gd name="T9" fmla="*/ 196 h 196"/>
                <a:gd name="T10" fmla="*/ 236 w 236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196">
                  <a:moveTo>
                    <a:pt x="236" y="58"/>
                  </a:moveTo>
                  <a:lnTo>
                    <a:pt x="236" y="58"/>
                  </a:lnTo>
                  <a:lnTo>
                    <a:pt x="38" y="0"/>
                  </a:lnTo>
                  <a:cubicBezTo>
                    <a:pt x="23" y="52"/>
                    <a:pt x="11" y="104"/>
                    <a:pt x="0" y="157"/>
                  </a:cubicBezTo>
                  <a:lnTo>
                    <a:pt x="202" y="196"/>
                  </a:lnTo>
                  <a:cubicBezTo>
                    <a:pt x="211" y="149"/>
                    <a:pt x="222" y="103"/>
                    <a:pt x="236" y="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2" name="Freeform 171">
              <a:extLst>
                <a:ext uri="{FF2B5EF4-FFF2-40B4-BE49-F238E27FC236}">
                  <a16:creationId xmlns:a16="http://schemas.microsoft.com/office/drawing/2014/main" id="{C061CAE3-354F-AC58-6B73-B34135C4C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142" y="4445964"/>
              <a:ext cx="323041" cy="242888"/>
            </a:xfrm>
            <a:custGeom>
              <a:avLst/>
              <a:gdLst>
                <a:gd name="T0" fmla="*/ 21 w 223"/>
                <a:gd name="T1" fmla="*/ 0 h 167"/>
                <a:gd name="T2" fmla="*/ 21 w 223"/>
                <a:gd name="T3" fmla="*/ 0 h 167"/>
                <a:gd name="T4" fmla="*/ 0 w 223"/>
                <a:gd name="T5" fmla="*/ 145 h 167"/>
                <a:gd name="T6" fmla="*/ 204 w 223"/>
                <a:gd name="T7" fmla="*/ 167 h 167"/>
                <a:gd name="T8" fmla="*/ 223 w 223"/>
                <a:gd name="T9" fmla="*/ 39 h 167"/>
                <a:gd name="T10" fmla="*/ 21 w 223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167">
                  <a:moveTo>
                    <a:pt x="21" y="0"/>
                  </a:moveTo>
                  <a:lnTo>
                    <a:pt x="21" y="0"/>
                  </a:lnTo>
                  <a:cubicBezTo>
                    <a:pt x="12" y="48"/>
                    <a:pt x="5" y="96"/>
                    <a:pt x="0" y="145"/>
                  </a:cubicBezTo>
                  <a:lnTo>
                    <a:pt x="204" y="167"/>
                  </a:lnTo>
                  <a:cubicBezTo>
                    <a:pt x="209" y="124"/>
                    <a:pt x="215" y="81"/>
                    <a:pt x="223" y="39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3" name="Freeform 173">
              <a:extLst>
                <a:ext uri="{FF2B5EF4-FFF2-40B4-BE49-F238E27FC236}">
                  <a16:creationId xmlns:a16="http://schemas.microsoft.com/office/drawing/2014/main" id="{D76A8FF8-9323-9A7A-2E8B-621BADBF5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924" y="3180520"/>
              <a:ext cx="366761" cy="361903"/>
            </a:xfrm>
            <a:custGeom>
              <a:avLst/>
              <a:gdLst>
                <a:gd name="T0" fmla="*/ 252 w 252"/>
                <a:gd name="T1" fmla="*/ 143 h 247"/>
                <a:gd name="T2" fmla="*/ 252 w 252"/>
                <a:gd name="T3" fmla="*/ 143 h 247"/>
                <a:gd name="T4" fmla="*/ 105 w 252"/>
                <a:gd name="T5" fmla="*/ 0 h 247"/>
                <a:gd name="T6" fmla="*/ 0 w 252"/>
                <a:gd name="T7" fmla="*/ 118 h 247"/>
                <a:gd name="T8" fmla="*/ 160 w 252"/>
                <a:gd name="T9" fmla="*/ 247 h 247"/>
                <a:gd name="T10" fmla="*/ 252 w 252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47">
                  <a:moveTo>
                    <a:pt x="252" y="143"/>
                  </a:moveTo>
                  <a:lnTo>
                    <a:pt x="252" y="143"/>
                  </a:lnTo>
                  <a:lnTo>
                    <a:pt x="105" y="0"/>
                  </a:lnTo>
                  <a:cubicBezTo>
                    <a:pt x="68" y="38"/>
                    <a:pt x="33" y="77"/>
                    <a:pt x="0" y="118"/>
                  </a:cubicBezTo>
                  <a:lnTo>
                    <a:pt x="160" y="247"/>
                  </a:lnTo>
                  <a:cubicBezTo>
                    <a:pt x="189" y="211"/>
                    <a:pt x="220" y="176"/>
                    <a:pt x="252" y="14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4" name="Freeform 175">
              <a:extLst>
                <a:ext uri="{FF2B5EF4-FFF2-40B4-BE49-F238E27FC236}">
                  <a16:creationId xmlns:a16="http://schemas.microsoft.com/office/drawing/2014/main" id="{0A37A300-1BA7-D7E8-C2BF-CEF0272DE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049" y="3352970"/>
              <a:ext cx="374047" cy="361903"/>
            </a:xfrm>
            <a:custGeom>
              <a:avLst/>
              <a:gdLst>
                <a:gd name="T0" fmla="*/ 257 w 257"/>
                <a:gd name="T1" fmla="*/ 129 h 246"/>
                <a:gd name="T2" fmla="*/ 257 w 257"/>
                <a:gd name="T3" fmla="*/ 129 h 246"/>
                <a:gd name="T4" fmla="*/ 97 w 257"/>
                <a:gd name="T5" fmla="*/ 0 h 246"/>
                <a:gd name="T6" fmla="*/ 0 w 257"/>
                <a:gd name="T7" fmla="*/ 133 h 246"/>
                <a:gd name="T8" fmla="*/ 171 w 257"/>
                <a:gd name="T9" fmla="*/ 246 h 246"/>
                <a:gd name="T10" fmla="*/ 257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257" y="129"/>
                  </a:moveTo>
                  <a:lnTo>
                    <a:pt x="257" y="129"/>
                  </a:lnTo>
                  <a:lnTo>
                    <a:pt x="97" y="0"/>
                  </a:lnTo>
                  <a:cubicBezTo>
                    <a:pt x="62" y="43"/>
                    <a:pt x="30" y="87"/>
                    <a:pt x="0" y="133"/>
                  </a:cubicBezTo>
                  <a:lnTo>
                    <a:pt x="171" y="246"/>
                  </a:lnTo>
                  <a:cubicBezTo>
                    <a:pt x="198" y="206"/>
                    <a:pt x="226" y="167"/>
                    <a:pt x="257" y="12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5" name="Freeform 177">
              <a:extLst>
                <a:ext uri="{FF2B5EF4-FFF2-40B4-BE49-F238E27FC236}">
                  <a16:creationId xmlns:a16="http://schemas.microsoft.com/office/drawing/2014/main" id="{59948147-A558-DB8D-E3CC-D1671A2F2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942" y="3015356"/>
              <a:ext cx="371619" cy="376476"/>
            </a:xfrm>
            <a:custGeom>
              <a:avLst/>
              <a:gdLst>
                <a:gd name="T0" fmla="*/ 254 w 254"/>
                <a:gd name="T1" fmla="*/ 157 h 257"/>
                <a:gd name="T2" fmla="*/ 254 w 254"/>
                <a:gd name="T3" fmla="*/ 157 h 257"/>
                <a:gd name="T4" fmla="*/ 121 w 254"/>
                <a:gd name="T5" fmla="*/ 0 h 257"/>
                <a:gd name="T6" fmla="*/ 0 w 254"/>
                <a:gd name="T7" fmla="*/ 114 h 257"/>
                <a:gd name="T8" fmla="*/ 147 w 254"/>
                <a:gd name="T9" fmla="*/ 257 h 257"/>
                <a:gd name="T10" fmla="*/ 254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254" y="157"/>
                  </a:moveTo>
                  <a:lnTo>
                    <a:pt x="254" y="157"/>
                  </a:lnTo>
                  <a:lnTo>
                    <a:pt x="121" y="0"/>
                  </a:lnTo>
                  <a:cubicBezTo>
                    <a:pt x="79" y="36"/>
                    <a:pt x="38" y="74"/>
                    <a:pt x="0" y="114"/>
                  </a:cubicBezTo>
                  <a:lnTo>
                    <a:pt x="147" y="257"/>
                  </a:lnTo>
                  <a:cubicBezTo>
                    <a:pt x="181" y="222"/>
                    <a:pt x="217" y="189"/>
                    <a:pt x="254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6" name="Freeform 179">
              <a:extLst>
                <a:ext uri="{FF2B5EF4-FFF2-40B4-BE49-F238E27FC236}">
                  <a16:creationId xmlns:a16="http://schemas.microsoft.com/office/drawing/2014/main" id="{6AF3B46B-E1B6-B78D-7668-030B03587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378" y="3821743"/>
              <a:ext cx="349758" cy="291465"/>
            </a:xfrm>
            <a:custGeom>
              <a:avLst/>
              <a:gdLst>
                <a:gd name="T0" fmla="*/ 240 w 240"/>
                <a:gd name="T1" fmla="*/ 75 h 199"/>
                <a:gd name="T2" fmla="*/ 240 w 240"/>
                <a:gd name="T3" fmla="*/ 75 h 199"/>
                <a:gd name="T4" fmla="*/ 49 w 240"/>
                <a:gd name="T5" fmla="*/ 0 h 199"/>
                <a:gd name="T6" fmla="*/ 0 w 240"/>
                <a:gd name="T7" fmla="*/ 138 h 199"/>
                <a:gd name="T8" fmla="*/ 197 w 240"/>
                <a:gd name="T9" fmla="*/ 199 h 199"/>
                <a:gd name="T10" fmla="*/ 24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240" y="75"/>
                  </a:moveTo>
                  <a:lnTo>
                    <a:pt x="240" y="75"/>
                  </a:lnTo>
                  <a:lnTo>
                    <a:pt x="49" y="0"/>
                  </a:lnTo>
                  <a:cubicBezTo>
                    <a:pt x="31" y="46"/>
                    <a:pt x="15" y="92"/>
                    <a:pt x="0" y="138"/>
                  </a:cubicBezTo>
                  <a:lnTo>
                    <a:pt x="197" y="199"/>
                  </a:lnTo>
                  <a:cubicBezTo>
                    <a:pt x="210" y="157"/>
                    <a:pt x="224" y="116"/>
                    <a:pt x="240" y="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7" name="Freeform 181">
              <a:extLst>
                <a:ext uri="{FF2B5EF4-FFF2-40B4-BE49-F238E27FC236}">
                  <a16:creationId xmlns:a16="http://schemas.microsoft.com/office/drawing/2014/main" id="{AC9C0EC3-7C66-717A-CDB6-C8600D28E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046" y="2617021"/>
              <a:ext cx="344900" cy="354616"/>
            </a:xfrm>
            <a:custGeom>
              <a:avLst/>
              <a:gdLst>
                <a:gd name="T0" fmla="*/ 236 w 236"/>
                <a:gd name="T1" fmla="*/ 157 h 242"/>
                <a:gd name="T2" fmla="*/ 236 w 236"/>
                <a:gd name="T3" fmla="*/ 157 h 242"/>
                <a:gd name="T4" fmla="*/ 104 w 236"/>
                <a:gd name="T5" fmla="*/ 0 h 242"/>
                <a:gd name="T6" fmla="*/ 0 w 236"/>
                <a:gd name="T7" fmla="*/ 94 h 242"/>
                <a:gd name="T8" fmla="*/ 143 w 236"/>
                <a:gd name="T9" fmla="*/ 242 h 242"/>
                <a:gd name="T10" fmla="*/ 236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236" y="157"/>
                  </a:moveTo>
                  <a:lnTo>
                    <a:pt x="236" y="157"/>
                  </a:lnTo>
                  <a:lnTo>
                    <a:pt x="104" y="0"/>
                  </a:lnTo>
                  <a:cubicBezTo>
                    <a:pt x="68" y="31"/>
                    <a:pt x="34" y="62"/>
                    <a:pt x="0" y="94"/>
                  </a:cubicBezTo>
                  <a:lnTo>
                    <a:pt x="143" y="242"/>
                  </a:lnTo>
                  <a:cubicBezTo>
                    <a:pt x="173" y="213"/>
                    <a:pt x="204" y="184"/>
                    <a:pt x="236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8" name="Freeform 183">
              <a:extLst>
                <a:ext uri="{FF2B5EF4-FFF2-40B4-BE49-F238E27FC236}">
                  <a16:creationId xmlns:a16="http://schemas.microsoft.com/office/drawing/2014/main" id="{7C47F02F-28DE-B927-9762-0428257B0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815" y="3622575"/>
              <a:ext cx="359473" cy="308468"/>
            </a:xfrm>
            <a:custGeom>
              <a:avLst/>
              <a:gdLst>
                <a:gd name="T0" fmla="*/ 245 w 245"/>
                <a:gd name="T1" fmla="*/ 88 h 211"/>
                <a:gd name="T2" fmla="*/ 245 w 245"/>
                <a:gd name="T3" fmla="*/ 88 h 211"/>
                <a:gd name="T4" fmla="*/ 59 w 245"/>
                <a:gd name="T5" fmla="*/ 0 h 211"/>
                <a:gd name="T6" fmla="*/ 0 w 245"/>
                <a:gd name="T7" fmla="*/ 136 h 211"/>
                <a:gd name="T8" fmla="*/ 191 w 245"/>
                <a:gd name="T9" fmla="*/ 211 h 211"/>
                <a:gd name="T10" fmla="*/ 245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245" y="88"/>
                  </a:moveTo>
                  <a:lnTo>
                    <a:pt x="245" y="88"/>
                  </a:lnTo>
                  <a:lnTo>
                    <a:pt x="59" y="0"/>
                  </a:lnTo>
                  <a:cubicBezTo>
                    <a:pt x="38" y="44"/>
                    <a:pt x="18" y="90"/>
                    <a:pt x="0" y="136"/>
                  </a:cubicBezTo>
                  <a:lnTo>
                    <a:pt x="191" y="211"/>
                  </a:lnTo>
                  <a:cubicBezTo>
                    <a:pt x="208" y="169"/>
                    <a:pt x="226" y="128"/>
                    <a:pt x="245" y="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9" name="Freeform 185">
              <a:extLst>
                <a:ext uri="{FF2B5EF4-FFF2-40B4-BE49-F238E27FC236}">
                  <a16:creationId xmlns:a16="http://schemas.microsoft.com/office/drawing/2014/main" id="{EE5CDD28-9238-A2E2-0375-A31D97B0197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943" y="4023340"/>
              <a:ext cx="340042" cy="272034"/>
            </a:xfrm>
            <a:custGeom>
              <a:avLst/>
              <a:gdLst>
                <a:gd name="T0" fmla="*/ 234 w 234"/>
                <a:gd name="T1" fmla="*/ 61 h 185"/>
                <a:gd name="T2" fmla="*/ 234 w 234"/>
                <a:gd name="T3" fmla="*/ 61 h 185"/>
                <a:gd name="T4" fmla="*/ 37 w 234"/>
                <a:gd name="T5" fmla="*/ 0 h 185"/>
                <a:gd name="T6" fmla="*/ 0 w 234"/>
                <a:gd name="T7" fmla="*/ 137 h 185"/>
                <a:gd name="T8" fmla="*/ 200 w 234"/>
                <a:gd name="T9" fmla="*/ 185 h 185"/>
                <a:gd name="T10" fmla="*/ 234 w 234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85">
                  <a:moveTo>
                    <a:pt x="234" y="61"/>
                  </a:moveTo>
                  <a:lnTo>
                    <a:pt x="234" y="61"/>
                  </a:lnTo>
                  <a:lnTo>
                    <a:pt x="37" y="0"/>
                  </a:lnTo>
                  <a:cubicBezTo>
                    <a:pt x="23" y="45"/>
                    <a:pt x="11" y="91"/>
                    <a:pt x="0" y="137"/>
                  </a:cubicBezTo>
                  <a:lnTo>
                    <a:pt x="200" y="185"/>
                  </a:lnTo>
                  <a:cubicBezTo>
                    <a:pt x="210" y="143"/>
                    <a:pt x="221" y="102"/>
                    <a:pt x="234" y="6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0" name="Freeform 187">
              <a:extLst>
                <a:ext uri="{FF2B5EF4-FFF2-40B4-BE49-F238E27FC236}">
                  <a16:creationId xmlns:a16="http://schemas.microsoft.com/office/drawing/2014/main" id="{D4251B09-4315-C35B-3911-2A9F2EED2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254" y="3428265"/>
              <a:ext cx="361903" cy="323041"/>
            </a:xfrm>
            <a:custGeom>
              <a:avLst/>
              <a:gdLst>
                <a:gd name="T0" fmla="*/ 249 w 249"/>
                <a:gd name="T1" fmla="*/ 102 h 222"/>
                <a:gd name="T2" fmla="*/ 249 w 249"/>
                <a:gd name="T3" fmla="*/ 102 h 222"/>
                <a:gd name="T4" fmla="*/ 70 w 249"/>
                <a:gd name="T5" fmla="*/ 0 h 222"/>
                <a:gd name="T6" fmla="*/ 0 w 249"/>
                <a:gd name="T7" fmla="*/ 134 h 222"/>
                <a:gd name="T8" fmla="*/ 186 w 249"/>
                <a:gd name="T9" fmla="*/ 222 h 222"/>
                <a:gd name="T10" fmla="*/ 249 w 249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22">
                  <a:moveTo>
                    <a:pt x="249" y="102"/>
                  </a:moveTo>
                  <a:lnTo>
                    <a:pt x="249" y="102"/>
                  </a:lnTo>
                  <a:lnTo>
                    <a:pt x="70" y="0"/>
                  </a:lnTo>
                  <a:cubicBezTo>
                    <a:pt x="45" y="44"/>
                    <a:pt x="22" y="88"/>
                    <a:pt x="0" y="134"/>
                  </a:cubicBezTo>
                  <a:lnTo>
                    <a:pt x="186" y="222"/>
                  </a:lnTo>
                  <a:cubicBezTo>
                    <a:pt x="205" y="181"/>
                    <a:pt x="226" y="141"/>
                    <a:pt x="249" y="1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1" name="Freeform 189">
              <a:extLst>
                <a:ext uri="{FF2B5EF4-FFF2-40B4-BE49-F238E27FC236}">
                  <a16:creationId xmlns:a16="http://schemas.microsoft.com/office/drawing/2014/main" id="{6BAE5F87-D36C-2763-09B5-815E04552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155" y="2903628"/>
              <a:ext cx="359473" cy="347330"/>
            </a:xfrm>
            <a:custGeom>
              <a:avLst/>
              <a:gdLst>
                <a:gd name="T0" fmla="*/ 247 w 247"/>
                <a:gd name="T1" fmla="*/ 137 h 237"/>
                <a:gd name="T2" fmla="*/ 247 w 247"/>
                <a:gd name="T3" fmla="*/ 137 h 237"/>
                <a:gd name="T4" fmla="*/ 94 w 247"/>
                <a:gd name="T5" fmla="*/ 0 h 237"/>
                <a:gd name="T6" fmla="*/ 0 w 247"/>
                <a:gd name="T7" fmla="*/ 111 h 237"/>
                <a:gd name="T8" fmla="*/ 162 w 247"/>
                <a:gd name="T9" fmla="*/ 237 h 237"/>
                <a:gd name="T10" fmla="*/ 247 w 247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7">
                  <a:moveTo>
                    <a:pt x="247" y="137"/>
                  </a:moveTo>
                  <a:lnTo>
                    <a:pt x="247" y="137"/>
                  </a:lnTo>
                  <a:lnTo>
                    <a:pt x="94" y="0"/>
                  </a:lnTo>
                  <a:cubicBezTo>
                    <a:pt x="61" y="36"/>
                    <a:pt x="30" y="73"/>
                    <a:pt x="0" y="111"/>
                  </a:cubicBezTo>
                  <a:lnTo>
                    <a:pt x="162" y="237"/>
                  </a:lnTo>
                  <a:cubicBezTo>
                    <a:pt x="189" y="203"/>
                    <a:pt x="217" y="169"/>
                    <a:pt x="247" y="13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2" name="Freeform 191">
              <a:extLst>
                <a:ext uri="{FF2B5EF4-FFF2-40B4-BE49-F238E27FC236}">
                  <a16:creationId xmlns:a16="http://schemas.microsoft.com/office/drawing/2014/main" id="{A0E74852-DABE-5A63-F39D-2CA65F36B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71" y="2753038"/>
              <a:ext cx="349758" cy="349758"/>
            </a:xfrm>
            <a:custGeom>
              <a:avLst/>
              <a:gdLst>
                <a:gd name="T0" fmla="*/ 240 w 240"/>
                <a:gd name="T1" fmla="*/ 148 h 239"/>
                <a:gd name="T2" fmla="*/ 240 w 240"/>
                <a:gd name="T3" fmla="*/ 148 h 239"/>
                <a:gd name="T4" fmla="*/ 97 w 240"/>
                <a:gd name="T5" fmla="*/ 0 h 239"/>
                <a:gd name="T6" fmla="*/ 0 w 240"/>
                <a:gd name="T7" fmla="*/ 102 h 239"/>
                <a:gd name="T8" fmla="*/ 153 w 240"/>
                <a:gd name="T9" fmla="*/ 239 h 239"/>
                <a:gd name="T10" fmla="*/ 240 w 240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39">
                  <a:moveTo>
                    <a:pt x="240" y="148"/>
                  </a:moveTo>
                  <a:lnTo>
                    <a:pt x="240" y="148"/>
                  </a:lnTo>
                  <a:lnTo>
                    <a:pt x="97" y="0"/>
                  </a:lnTo>
                  <a:cubicBezTo>
                    <a:pt x="64" y="33"/>
                    <a:pt x="31" y="67"/>
                    <a:pt x="0" y="102"/>
                  </a:cubicBezTo>
                  <a:lnTo>
                    <a:pt x="153" y="239"/>
                  </a:lnTo>
                  <a:cubicBezTo>
                    <a:pt x="181" y="208"/>
                    <a:pt x="210" y="177"/>
                    <a:pt x="24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3" name="Freeform 193">
              <a:extLst>
                <a:ext uri="{FF2B5EF4-FFF2-40B4-BE49-F238E27FC236}">
                  <a16:creationId xmlns:a16="http://schemas.microsoft.com/office/drawing/2014/main" id="{5E3FA5C4-71CB-2DE9-187A-84D71050D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425" y="3066363"/>
              <a:ext cx="364331" cy="342472"/>
            </a:xfrm>
            <a:custGeom>
              <a:avLst/>
              <a:gdLst>
                <a:gd name="T0" fmla="*/ 249 w 249"/>
                <a:gd name="T1" fmla="*/ 126 h 234"/>
                <a:gd name="T2" fmla="*/ 249 w 249"/>
                <a:gd name="T3" fmla="*/ 126 h 234"/>
                <a:gd name="T4" fmla="*/ 87 w 249"/>
                <a:gd name="T5" fmla="*/ 0 h 234"/>
                <a:gd name="T6" fmla="*/ 0 w 249"/>
                <a:gd name="T7" fmla="*/ 120 h 234"/>
                <a:gd name="T8" fmla="*/ 171 w 249"/>
                <a:gd name="T9" fmla="*/ 234 h 234"/>
                <a:gd name="T10" fmla="*/ 249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249" y="126"/>
                  </a:moveTo>
                  <a:lnTo>
                    <a:pt x="249" y="126"/>
                  </a:lnTo>
                  <a:lnTo>
                    <a:pt x="87" y="0"/>
                  </a:lnTo>
                  <a:cubicBezTo>
                    <a:pt x="57" y="39"/>
                    <a:pt x="28" y="79"/>
                    <a:pt x="0" y="120"/>
                  </a:cubicBezTo>
                  <a:lnTo>
                    <a:pt x="171" y="234"/>
                  </a:lnTo>
                  <a:cubicBezTo>
                    <a:pt x="196" y="197"/>
                    <a:pt x="222" y="161"/>
                    <a:pt x="249" y="12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4" name="Freeform 195">
              <a:extLst>
                <a:ext uri="{FF2B5EF4-FFF2-40B4-BE49-F238E27FC236}">
                  <a16:creationId xmlns:a16="http://schemas.microsoft.com/office/drawing/2014/main" id="{97E979C7-22FB-FB4B-31CB-9A06A61003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267" y="3241242"/>
              <a:ext cx="364331" cy="335185"/>
            </a:xfrm>
            <a:custGeom>
              <a:avLst/>
              <a:gdLst>
                <a:gd name="T0" fmla="*/ 250 w 250"/>
                <a:gd name="T1" fmla="*/ 114 h 229"/>
                <a:gd name="T2" fmla="*/ 250 w 250"/>
                <a:gd name="T3" fmla="*/ 114 h 229"/>
                <a:gd name="T4" fmla="*/ 79 w 250"/>
                <a:gd name="T5" fmla="*/ 0 h 229"/>
                <a:gd name="T6" fmla="*/ 0 w 250"/>
                <a:gd name="T7" fmla="*/ 128 h 229"/>
                <a:gd name="T8" fmla="*/ 179 w 250"/>
                <a:gd name="T9" fmla="*/ 229 h 229"/>
                <a:gd name="T10" fmla="*/ 25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250" y="114"/>
                  </a:moveTo>
                  <a:lnTo>
                    <a:pt x="250" y="114"/>
                  </a:lnTo>
                  <a:lnTo>
                    <a:pt x="79" y="0"/>
                  </a:lnTo>
                  <a:cubicBezTo>
                    <a:pt x="51" y="41"/>
                    <a:pt x="25" y="84"/>
                    <a:pt x="0" y="128"/>
                  </a:cubicBezTo>
                  <a:lnTo>
                    <a:pt x="179" y="229"/>
                  </a:lnTo>
                  <a:cubicBezTo>
                    <a:pt x="201" y="190"/>
                    <a:pt x="225" y="152"/>
                    <a:pt x="250" y="11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5" name="Freeform 197">
              <a:extLst>
                <a:ext uri="{FF2B5EF4-FFF2-40B4-BE49-F238E27FC236}">
                  <a16:creationId xmlns:a16="http://schemas.microsoft.com/office/drawing/2014/main" id="{1DFC0102-3A89-772A-C2B5-473B49042C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554" y="2381420"/>
              <a:ext cx="357045" cy="359474"/>
            </a:xfrm>
            <a:custGeom>
              <a:avLst/>
              <a:gdLst>
                <a:gd name="T0" fmla="*/ 245 w 245"/>
                <a:gd name="T1" fmla="*/ 148 h 245"/>
                <a:gd name="T2" fmla="*/ 245 w 245"/>
                <a:gd name="T3" fmla="*/ 148 h 245"/>
                <a:gd name="T4" fmla="*/ 102 w 245"/>
                <a:gd name="T5" fmla="*/ 0 h 245"/>
                <a:gd name="T6" fmla="*/ 0 w 245"/>
                <a:gd name="T7" fmla="*/ 107 h 245"/>
                <a:gd name="T8" fmla="*/ 151 w 245"/>
                <a:gd name="T9" fmla="*/ 245 h 245"/>
                <a:gd name="T10" fmla="*/ 245 w 245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45">
                  <a:moveTo>
                    <a:pt x="245" y="148"/>
                  </a:moveTo>
                  <a:lnTo>
                    <a:pt x="245" y="148"/>
                  </a:lnTo>
                  <a:lnTo>
                    <a:pt x="102" y="0"/>
                  </a:lnTo>
                  <a:cubicBezTo>
                    <a:pt x="67" y="35"/>
                    <a:pt x="33" y="70"/>
                    <a:pt x="0" y="107"/>
                  </a:cubicBezTo>
                  <a:lnTo>
                    <a:pt x="151" y="245"/>
                  </a:lnTo>
                  <a:cubicBezTo>
                    <a:pt x="182" y="212"/>
                    <a:pt x="213" y="179"/>
                    <a:pt x="245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6" name="Freeform 199">
              <a:extLst>
                <a:ext uri="{FF2B5EF4-FFF2-40B4-BE49-F238E27FC236}">
                  <a16:creationId xmlns:a16="http://schemas.microsoft.com/office/drawing/2014/main" id="{AAD58B71-C402-6014-3C77-55AA5269D5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932" y="2886626"/>
              <a:ext cx="369189" cy="349758"/>
            </a:xfrm>
            <a:custGeom>
              <a:avLst/>
              <a:gdLst>
                <a:gd name="T0" fmla="*/ 254 w 254"/>
                <a:gd name="T1" fmla="*/ 118 h 238"/>
                <a:gd name="T2" fmla="*/ 254 w 254"/>
                <a:gd name="T3" fmla="*/ 118 h 238"/>
                <a:gd name="T4" fmla="*/ 86 w 254"/>
                <a:gd name="T5" fmla="*/ 0 h 238"/>
                <a:gd name="T6" fmla="*/ 0 w 254"/>
                <a:gd name="T7" fmla="*/ 131 h 238"/>
                <a:gd name="T8" fmla="*/ 176 w 254"/>
                <a:gd name="T9" fmla="*/ 238 h 238"/>
                <a:gd name="T10" fmla="*/ 254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254" y="118"/>
                  </a:moveTo>
                  <a:lnTo>
                    <a:pt x="254" y="118"/>
                  </a:lnTo>
                  <a:lnTo>
                    <a:pt x="86" y="0"/>
                  </a:lnTo>
                  <a:cubicBezTo>
                    <a:pt x="56" y="43"/>
                    <a:pt x="28" y="86"/>
                    <a:pt x="0" y="131"/>
                  </a:cubicBezTo>
                  <a:lnTo>
                    <a:pt x="176" y="238"/>
                  </a:lnTo>
                  <a:cubicBezTo>
                    <a:pt x="201" y="197"/>
                    <a:pt x="227" y="157"/>
                    <a:pt x="254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7" name="Freeform 201">
              <a:extLst>
                <a:ext uri="{FF2B5EF4-FFF2-40B4-BE49-F238E27FC236}">
                  <a16:creationId xmlns:a16="http://schemas.microsoft.com/office/drawing/2014/main" id="{3D95CD37-4160-7FFA-B772-2D0727FA0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7203" y="3078507"/>
              <a:ext cx="369189" cy="337614"/>
            </a:xfrm>
            <a:custGeom>
              <a:avLst/>
              <a:gdLst>
                <a:gd name="T0" fmla="*/ 253 w 253"/>
                <a:gd name="T1" fmla="*/ 107 h 231"/>
                <a:gd name="T2" fmla="*/ 253 w 253"/>
                <a:gd name="T3" fmla="*/ 107 h 231"/>
                <a:gd name="T4" fmla="*/ 77 w 253"/>
                <a:gd name="T5" fmla="*/ 0 h 231"/>
                <a:gd name="T6" fmla="*/ 0 w 253"/>
                <a:gd name="T7" fmla="*/ 136 h 231"/>
                <a:gd name="T8" fmla="*/ 182 w 253"/>
                <a:gd name="T9" fmla="*/ 231 h 231"/>
                <a:gd name="T10" fmla="*/ 253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253" y="107"/>
                  </a:moveTo>
                  <a:lnTo>
                    <a:pt x="253" y="107"/>
                  </a:lnTo>
                  <a:lnTo>
                    <a:pt x="77" y="0"/>
                  </a:lnTo>
                  <a:cubicBezTo>
                    <a:pt x="50" y="44"/>
                    <a:pt x="24" y="89"/>
                    <a:pt x="0" y="136"/>
                  </a:cubicBezTo>
                  <a:lnTo>
                    <a:pt x="182" y="231"/>
                  </a:lnTo>
                  <a:cubicBezTo>
                    <a:pt x="204" y="189"/>
                    <a:pt x="228" y="147"/>
                    <a:pt x="253" y="10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8" name="Freeform 203">
              <a:extLst>
                <a:ext uri="{FF2B5EF4-FFF2-40B4-BE49-F238E27FC236}">
                  <a16:creationId xmlns:a16="http://schemas.microsoft.com/office/drawing/2014/main" id="{65D0BE08-D575-D5D6-D46B-0B5144E73C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822" y="2539297"/>
              <a:ext cx="366761" cy="354616"/>
            </a:xfrm>
            <a:custGeom>
              <a:avLst/>
              <a:gdLst>
                <a:gd name="T0" fmla="*/ 250 w 250"/>
                <a:gd name="T1" fmla="*/ 138 h 243"/>
                <a:gd name="T2" fmla="*/ 250 w 250"/>
                <a:gd name="T3" fmla="*/ 138 h 243"/>
                <a:gd name="T4" fmla="*/ 99 w 250"/>
                <a:gd name="T5" fmla="*/ 0 h 243"/>
                <a:gd name="T6" fmla="*/ 0 w 250"/>
                <a:gd name="T7" fmla="*/ 115 h 243"/>
                <a:gd name="T8" fmla="*/ 160 w 250"/>
                <a:gd name="T9" fmla="*/ 243 h 243"/>
                <a:gd name="T10" fmla="*/ 25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250" y="138"/>
                  </a:moveTo>
                  <a:lnTo>
                    <a:pt x="250" y="138"/>
                  </a:lnTo>
                  <a:lnTo>
                    <a:pt x="99" y="0"/>
                  </a:lnTo>
                  <a:cubicBezTo>
                    <a:pt x="64" y="37"/>
                    <a:pt x="32" y="75"/>
                    <a:pt x="0" y="115"/>
                  </a:cubicBezTo>
                  <a:lnTo>
                    <a:pt x="160" y="243"/>
                  </a:lnTo>
                  <a:cubicBezTo>
                    <a:pt x="189" y="207"/>
                    <a:pt x="219" y="172"/>
                    <a:pt x="25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9" name="Freeform 206">
              <a:extLst>
                <a:ext uri="{FF2B5EF4-FFF2-40B4-BE49-F238E27FC236}">
                  <a16:creationId xmlns:a16="http://schemas.microsoft.com/office/drawing/2014/main" id="{EADE4EC6-1E12-50A3-4A78-558162CCA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620" y="3277676"/>
              <a:ext cx="364331" cy="325469"/>
            </a:xfrm>
            <a:custGeom>
              <a:avLst/>
              <a:gdLst>
                <a:gd name="T0" fmla="*/ 250 w 250"/>
                <a:gd name="T1" fmla="*/ 95 h 223"/>
                <a:gd name="T2" fmla="*/ 250 w 250"/>
                <a:gd name="T3" fmla="*/ 95 h 223"/>
                <a:gd name="T4" fmla="*/ 68 w 250"/>
                <a:gd name="T5" fmla="*/ 0 h 223"/>
                <a:gd name="T6" fmla="*/ 0 w 250"/>
                <a:gd name="T7" fmla="*/ 140 h 223"/>
                <a:gd name="T8" fmla="*/ 188 w 250"/>
                <a:gd name="T9" fmla="*/ 223 h 223"/>
                <a:gd name="T10" fmla="*/ 25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250" y="95"/>
                  </a:moveTo>
                  <a:lnTo>
                    <a:pt x="250" y="95"/>
                  </a:lnTo>
                  <a:lnTo>
                    <a:pt x="68" y="0"/>
                  </a:lnTo>
                  <a:cubicBezTo>
                    <a:pt x="44" y="46"/>
                    <a:pt x="21" y="92"/>
                    <a:pt x="0" y="140"/>
                  </a:cubicBezTo>
                  <a:lnTo>
                    <a:pt x="188" y="223"/>
                  </a:lnTo>
                  <a:cubicBezTo>
                    <a:pt x="207" y="180"/>
                    <a:pt x="228" y="137"/>
                    <a:pt x="25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0" name="Freeform 208">
              <a:extLst>
                <a:ext uri="{FF2B5EF4-FFF2-40B4-BE49-F238E27FC236}">
                  <a16:creationId xmlns:a16="http://schemas.microsoft.com/office/drawing/2014/main" id="{D2194DA8-09D6-A55F-C911-CA3AD778B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233" y="2706890"/>
              <a:ext cx="369189" cy="352188"/>
            </a:xfrm>
            <a:custGeom>
              <a:avLst/>
              <a:gdLst>
                <a:gd name="T0" fmla="*/ 253 w 253"/>
                <a:gd name="T1" fmla="*/ 128 h 241"/>
                <a:gd name="T2" fmla="*/ 253 w 253"/>
                <a:gd name="T3" fmla="*/ 128 h 241"/>
                <a:gd name="T4" fmla="*/ 93 w 253"/>
                <a:gd name="T5" fmla="*/ 0 h 241"/>
                <a:gd name="T6" fmla="*/ 0 w 253"/>
                <a:gd name="T7" fmla="*/ 123 h 241"/>
                <a:gd name="T8" fmla="*/ 168 w 253"/>
                <a:gd name="T9" fmla="*/ 241 h 241"/>
                <a:gd name="T10" fmla="*/ 253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253" y="128"/>
                  </a:moveTo>
                  <a:lnTo>
                    <a:pt x="253" y="128"/>
                  </a:lnTo>
                  <a:lnTo>
                    <a:pt x="93" y="0"/>
                  </a:lnTo>
                  <a:cubicBezTo>
                    <a:pt x="61" y="40"/>
                    <a:pt x="30" y="81"/>
                    <a:pt x="0" y="123"/>
                  </a:cubicBezTo>
                  <a:lnTo>
                    <a:pt x="168" y="241"/>
                  </a:lnTo>
                  <a:cubicBezTo>
                    <a:pt x="195" y="203"/>
                    <a:pt x="224" y="165"/>
                    <a:pt x="253" y="12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1" name="Freeform 210">
              <a:extLst>
                <a:ext uri="{FF2B5EF4-FFF2-40B4-BE49-F238E27FC236}">
                  <a16:creationId xmlns:a16="http://schemas.microsoft.com/office/drawing/2014/main" id="{7C226BB9-8FCC-F6CB-2DA5-06AE1A589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715" y="2218687"/>
              <a:ext cx="374047" cy="381334"/>
            </a:xfrm>
            <a:custGeom>
              <a:avLst/>
              <a:gdLst>
                <a:gd name="T0" fmla="*/ 256 w 256"/>
                <a:gd name="T1" fmla="*/ 157 h 260"/>
                <a:gd name="T2" fmla="*/ 256 w 256"/>
                <a:gd name="T3" fmla="*/ 157 h 260"/>
                <a:gd name="T4" fmla="*/ 123 w 256"/>
                <a:gd name="T5" fmla="*/ 0 h 260"/>
                <a:gd name="T6" fmla="*/ 0 w 256"/>
                <a:gd name="T7" fmla="*/ 112 h 260"/>
                <a:gd name="T8" fmla="*/ 143 w 256"/>
                <a:gd name="T9" fmla="*/ 260 h 260"/>
                <a:gd name="T10" fmla="*/ 256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256" y="157"/>
                  </a:moveTo>
                  <a:lnTo>
                    <a:pt x="256" y="157"/>
                  </a:lnTo>
                  <a:lnTo>
                    <a:pt x="123" y="0"/>
                  </a:lnTo>
                  <a:cubicBezTo>
                    <a:pt x="81" y="36"/>
                    <a:pt x="40" y="74"/>
                    <a:pt x="0" y="112"/>
                  </a:cubicBezTo>
                  <a:lnTo>
                    <a:pt x="143" y="260"/>
                  </a:lnTo>
                  <a:cubicBezTo>
                    <a:pt x="180" y="224"/>
                    <a:pt x="217" y="190"/>
                    <a:pt x="256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2" name="Freeform 212">
              <a:extLst>
                <a:ext uri="{FF2B5EF4-FFF2-40B4-BE49-F238E27FC236}">
                  <a16:creationId xmlns:a16="http://schemas.microsoft.com/office/drawing/2014/main" id="{1D26A5F8-673C-56A2-9E20-D3ECCFF4B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307" y="3899468"/>
              <a:ext cx="344900" cy="274464"/>
            </a:xfrm>
            <a:custGeom>
              <a:avLst/>
              <a:gdLst>
                <a:gd name="T0" fmla="*/ 235 w 235"/>
                <a:gd name="T1" fmla="*/ 59 h 188"/>
                <a:gd name="T2" fmla="*/ 235 w 235"/>
                <a:gd name="T3" fmla="*/ 59 h 188"/>
                <a:gd name="T4" fmla="*/ 38 w 235"/>
                <a:gd name="T5" fmla="*/ 0 h 188"/>
                <a:gd name="T6" fmla="*/ 0 w 235"/>
                <a:gd name="T7" fmla="*/ 141 h 188"/>
                <a:gd name="T8" fmla="*/ 200 w 235"/>
                <a:gd name="T9" fmla="*/ 188 h 188"/>
                <a:gd name="T10" fmla="*/ 235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235" y="59"/>
                  </a:moveTo>
                  <a:lnTo>
                    <a:pt x="235" y="59"/>
                  </a:lnTo>
                  <a:lnTo>
                    <a:pt x="38" y="0"/>
                  </a:lnTo>
                  <a:cubicBezTo>
                    <a:pt x="24" y="46"/>
                    <a:pt x="11" y="93"/>
                    <a:pt x="0" y="141"/>
                  </a:cubicBezTo>
                  <a:lnTo>
                    <a:pt x="200" y="188"/>
                  </a:lnTo>
                  <a:cubicBezTo>
                    <a:pt x="210" y="145"/>
                    <a:pt x="222" y="102"/>
                    <a:pt x="235" y="5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3" name="Freeform 214">
              <a:extLst>
                <a:ext uri="{FF2B5EF4-FFF2-40B4-BE49-F238E27FC236}">
                  <a16:creationId xmlns:a16="http://schemas.microsoft.com/office/drawing/2014/main" id="{F1FC3B2F-A462-2608-0163-C1F925743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172" y="3690585"/>
              <a:ext cx="352188" cy="293895"/>
            </a:xfrm>
            <a:custGeom>
              <a:avLst/>
              <a:gdLst>
                <a:gd name="T0" fmla="*/ 241 w 241"/>
                <a:gd name="T1" fmla="*/ 71 h 201"/>
                <a:gd name="T2" fmla="*/ 241 w 241"/>
                <a:gd name="T3" fmla="*/ 71 h 201"/>
                <a:gd name="T4" fmla="*/ 48 w 241"/>
                <a:gd name="T5" fmla="*/ 0 h 201"/>
                <a:gd name="T6" fmla="*/ 0 w 241"/>
                <a:gd name="T7" fmla="*/ 142 h 201"/>
                <a:gd name="T8" fmla="*/ 197 w 241"/>
                <a:gd name="T9" fmla="*/ 201 h 201"/>
                <a:gd name="T10" fmla="*/ 241 w 241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1">
                  <a:moveTo>
                    <a:pt x="241" y="71"/>
                  </a:moveTo>
                  <a:lnTo>
                    <a:pt x="241" y="71"/>
                  </a:lnTo>
                  <a:lnTo>
                    <a:pt x="48" y="0"/>
                  </a:lnTo>
                  <a:cubicBezTo>
                    <a:pt x="31" y="47"/>
                    <a:pt x="15" y="94"/>
                    <a:pt x="0" y="142"/>
                  </a:cubicBezTo>
                  <a:lnTo>
                    <a:pt x="197" y="201"/>
                  </a:lnTo>
                  <a:cubicBezTo>
                    <a:pt x="210" y="157"/>
                    <a:pt x="225" y="114"/>
                    <a:pt x="241" y="7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4" name="Freeform 216">
              <a:extLst>
                <a:ext uri="{FF2B5EF4-FFF2-40B4-BE49-F238E27FC236}">
                  <a16:creationId xmlns:a16="http://schemas.microsoft.com/office/drawing/2014/main" id="{4325A89A-C481-61BC-6C23-CA29A3EDD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609" y="3481702"/>
              <a:ext cx="359473" cy="313326"/>
            </a:xfrm>
            <a:custGeom>
              <a:avLst/>
              <a:gdLst>
                <a:gd name="T0" fmla="*/ 246 w 246"/>
                <a:gd name="T1" fmla="*/ 83 h 213"/>
                <a:gd name="T2" fmla="*/ 246 w 246"/>
                <a:gd name="T3" fmla="*/ 83 h 213"/>
                <a:gd name="T4" fmla="*/ 58 w 246"/>
                <a:gd name="T5" fmla="*/ 0 h 213"/>
                <a:gd name="T6" fmla="*/ 0 w 246"/>
                <a:gd name="T7" fmla="*/ 142 h 213"/>
                <a:gd name="T8" fmla="*/ 193 w 246"/>
                <a:gd name="T9" fmla="*/ 213 h 213"/>
                <a:gd name="T10" fmla="*/ 246 w 246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3">
                  <a:moveTo>
                    <a:pt x="246" y="83"/>
                  </a:moveTo>
                  <a:lnTo>
                    <a:pt x="246" y="83"/>
                  </a:lnTo>
                  <a:lnTo>
                    <a:pt x="58" y="0"/>
                  </a:lnTo>
                  <a:cubicBezTo>
                    <a:pt x="37" y="46"/>
                    <a:pt x="18" y="94"/>
                    <a:pt x="0" y="142"/>
                  </a:cubicBezTo>
                  <a:lnTo>
                    <a:pt x="193" y="213"/>
                  </a:lnTo>
                  <a:cubicBezTo>
                    <a:pt x="209" y="169"/>
                    <a:pt x="227" y="126"/>
                    <a:pt x="246" y="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5" name="Freeform 228">
              <a:extLst>
                <a:ext uri="{FF2B5EF4-FFF2-40B4-BE49-F238E27FC236}">
                  <a16:creationId xmlns:a16="http://schemas.microsoft.com/office/drawing/2014/main" id="{F954A1FD-7FE9-1899-DBD8-4BCBC46C4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3289" y="2806474"/>
              <a:ext cx="388620" cy="369189"/>
            </a:xfrm>
            <a:custGeom>
              <a:avLst/>
              <a:gdLst>
                <a:gd name="T0" fmla="*/ 265 w 265"/>
                <a:gd name="T1" fmla="*/ 108 h 253"/>
                <a:gd name="T2" fmla="*/ 265 w 265"/>
                <a:gd name="T3" fmla="*/ 108 h 253"/>
                <a:gd name="T4" fmla="*/ 88 w 265"/>
                <a:gd name="T5" fmla="*/ 0 h 253"/>
                <a:gd name="T6" fmla="*/ 0 w 265"/>
                <a:gd name="T7" fmla="*/ 156 h 253"/>
                <a:gd name="T8" fmla="*/ 183 w 265"/>
                <a:gd name="T9" fmla="*/ 253 h 253"/>
                <a:gd name="T10" fmla="*/ 265 w 265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53">
                  <a:moveTo>
                    <a:pt x="265" y="108"/>
                  </a:moveTo>
                  <a:lnTo>
                    <a:pt x="265" y="108"/>
                  </a:lnTo>
                  <a:lnTo>
                    <a:pt x="88" y="0"/>
                  </a:lnTo>
                  <a:cubicBezTo>
                    <a:pt x="57" y="51"/>
                    <a:pt x="27" y="104"/>
                    <a:pt x="0" y="156"/>
                  </a:cubicBezTo>
                  <a:lnTo>
                    <a:pt x="183" y="253"/>
                  </a:lnTo>
                  <a:cubicBezTo>
                    <a:pt x="209" y="204"/>
                    <a:pt x="236" y="155"/>
                    <a:pt x="265" y="10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6" name="Freeform 230">
              <a:extLst>
                <a:ext uri="{FF2B5EF4-FFF2-40B4-BE49-F238E27FC236}">
                  <a16:creationId xmlns:a16="http://schemas.microsoft.com/office/drawing/2014/main" id="{24D279F9-E076-AE1D-6088-B784E16CD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95" y="5155196"/>
              <a:ext cx="242887" cy="301181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7" name="Freeform 236">
              <a:extLst>
                <a:ext uri="{FF2B5EF4-FFF2-40B4-BE49-F238E27FC236}">
                  <a16:creationId xmlns:a16="http://schemas.microsoft.com/office/drawing/2014/main" id="{6CA67504-3276-C57D-1598-C32C283A27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8" name="Freeform 238">
              <a:extLst>
                <a:ext uri="{FF2B5EF4-FFF2-40B4-BE49-F238E27FC236}">
                  <a16:creationId xmlns:a16="http://schemas.microsoft.com/office/drawing/2014/main" id="{5737D2F2-8347-0048-C6C5-DAFB211FF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658" y="5677405"/>
              <a:ext cx="240459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9" name="Freeform 240">
              <a:extLst>
                <a:ext uri="{FF2B5EF4-FFF2-40B4-BE49-F238E27FC236}">
                  <a16:creationId xmlns:a16="http://schemas.microsoft.com/office/drawing/2014/main" id="{8E51E0E3-FD81-38EC-0FEB-C1888D5EF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571" y="4210364"/>
              <a:ext cx="361903" cy="359474"/>
            </a:xfrm>
            <a:custGeom>
              <a:avLst/>
              <a:gdLst>
                <a:gd name="T0" fmla="*/ 0 w 249"/>
                <a:gd name="T1" fmla="*/ 146 h 246"/>
                <a:gd name="T2" fmla="*/ 0 w 249"/>
                <a:gd name="T3" fmla="*/ 146 h 246"/>
                <a:gd name="T4" fmla="*/ 124 w 249"/>
                <a:gd name="T5" fmla="*/ 0 h 246"/>
                <a:gd name="T6" fmla="*/ 249 w 249"/>
                <a:gd name="T7" fmla="*/ 143 h 246"/>
                <a:gd name="T8" fmla="*/ 87 w 249"/>
                <a:gd name="T9" fmla="*/ 246 h 246"/>
                <a:gd name="T10" fmla="*/ 0 w 249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46">
                  <a:moveTo>
                    <a:pt x="0" y="146"/>
                  </a:moveTo>
                  <a:lnTo>
                    <a:pt x="0" y="146"/>
                  </a:lnTo>
                  <a:lnTo>
                    <a:pt x="124" y="0"/>
                  </a:lnTo>
                  <a:cubicBezTo>
                    <a:pt x="172" y="41"/>
                    <a:pt x="214" y="89"/>
                    <a:pt x="249" y="143"/>
                  </a:cubicBezTo>
                  <a:lnTo>
                    <a:pt x="87" y="246"/>
                  </a:lnTo>
                  <a:cubicBezTo>
                    <a:pt x="63" y="208"/>
                    <a:pt x="34" y="175"/>
                    <a:pt x="0" y="14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0" name="Freeform 242">
              <a:extLst>
                <a:ext uri="{FF2B5EF4-FFF2-40B4-BE49-F238E27FC236}">
                  <a16:creationId xmlns:a16="http://schemas.microsoft.com/office/drawing/2014/main" id="{52EA3351-CFE0-8938-481D-53D288A0A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872" y="4419247"/>
              <a:ext cx="347330" cy="323041"/>
            </a:xfrm>
            <a:custGeom>
              <a:avLst/>
              <a:gdLst>
                <a:gd name="T0" fmla="*/ 162 w 238"/>
                <a:gd name="T1" fmla="*/ 0 h 221"/>
                <a:gd name="T2" fmla="*/ 162 w 238"/>
                <a:gd name="T3" fmla="*/ 0 h 221"/>
                <a:gd name="T4" fmla="*/ 238 w 238"/>
                <a:gd name="T5" fmla="*/ 169 h 221"/>
                <a:gd name="T6" fmla="*/ 54 w 238"/>
                <a:gd name="T7" fmla="*/ 221 h 221"/>
                <a:gd name="T8" fmla="*/ 0 w 238"/>
                <a:gd name="T9" fmla="*/ 103 h 221"/>
                <a:gd name="T10" fmla="*/ 162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162" y="0"/>
                  </a:moveTo>
                  <a:lnTo>
                    <a:pt x="162" y="0"/>
                  </a:lnTo>
                  <a:cubicBezTo>
                    <a:pt x="195" y="52"/>
                    <a:pt x="221" y="109"/>
                    <a:pt x="238" y="169"/>
                  </a:cubicBezTo>
                  <a:lnTo>
                    <a:pt x="54" y="221"/>
                  </a:lnTo>
                  <a:cubicBezTo>
                    <a:pt x="42" y="179"/>
                    <a:pt x="24" y="139"/>
                    <a:pt x="0" y="103"/>
                  </a:cubicBezTo>
                  <a:lnTo>
                    <a:pt x="162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1" name="Freeform 244">
              <a:extLst>
                <a:ext uri="{FF2B5EF4-FFF2-40B4-BE49-F238E27FC236}">
                  <a16:creationId xmlns:a16="http://schemas.microsoft.com/office/drawing/2014/main" id="{46CC9CEF-7A58-458E-D005-B448702B5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508" y="4346381"/>
              <a:ext cx="347330" cy="284179"/>
            </a:xfrm>
            <a:custGeom>
              <a:avLst/>
              <a:gdLst>
                <a:gd name="T0" fmla="*/ 189 w 238"/>
                <a:gd name="T1" fmla="*/ 0 h 193"/>
                <a:gd name="T2" fmla="*/ 189 w 238"/>
                <a:gd name="T3" fmla="*/ 0 h 193"/>
                <a:gd name="T4" fmla="*/ 238 w 238"/>
                <a:gd name="T5" fmla="*/ 141 h 193"/>
                <a:gd name="T6" fmla="*/ 39 w 238"/>
                <a:gd name="T7" fmla="*/ 193 h 193"/>
                <a:gd name="T8" fmla="*/ 0 w 238"/>
                <a:gd name="T9" fmla="*/ 81 h 193"/>
                <a:gd name="T10" fmla="*/ 18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189" y="0"/>
                  </a:moveTo>
                  <a:lnTo>
                    <a:pt x="189" y="0"/>
                  </a:lnTo>
                  <a:cubicBezTo>
                    <a:pt x="209" y="46"/>
                    <a:pt x="225" y="93"/>
                    <a:pt x="238" y="141"/>
                  </a:cubicBezTo>
                  <a:lnTo>
                    <a:pt x="39" y="193"/>
                  </a:lnTo>
                  <a:cubicBezTo>
                    <a:pt x="29" y="155"/>
                    <a:pt x="16" y="117"/>
                    <a:pt x="0" y="81"/>
                  </a:cubicBezTo>
                  <a:lnTo>
                    <a:pt x="189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2" name="Freeform 246">
              <a:extLst>
                <a:ext uri="{FF2B5EF4-FFF2-40B4-BE49-F238E27FC236}">
                  <a16:creationId xmlns:a16="http://schemas.microsoft.com/office/drawing/2014/main" id="{9915D709-D823-DF40-B42B-3268861F1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4801" y="4552835"/>
              <a:ext cx="327899" cy="247745"/>
            </a:xfrm>
            <a:custGeom>
              <a:avLst/>
              <a:gdLst>
                <a:gd name="T0" fmla="*/ 226 w 226"/>
                <a:gd name="T1" fmla="*/ 146 h 168"/>
                <a:gd name="T2" fmla="*/ 226 w 226"/>
                <a:gd name="T3" fmla="*/ 146 h 168"/>
                <a:gd name="T4" fmla="*/ 21 w 226"/>
                <a:gd name="T5" fmla="*/ 168 h 168"/>
                <a:gd name="T6" fmla="*/ 0 w 226"/>
                <a:gd name="T7" fmla="*/ 52 h 168"/>
                <a:gd name="T8" fmla="*/ 199 w 226"/>
                <a:gd name="T9" fmla="*/ 0 h 168"/>
                <a:gd name="T10" fmla="*/ 226 w 226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68">
                  <a:moveTo>
                    <a:pt x="226" y="146"/>
                  </a:moveTo>
                  <a:lnTo>
                    <a:pt x="226" y="146"/>
                  </a:lnTo>
                  <a:lnTo>
                    <a:pt x="21" y="168"/>
                  </a:lnTo>
                  <a:cubicBezTo>
                    <a:pt x="17" y="128"/>
                    <a:pt x="10" y="90"/>
                    <a:pt x="0" y="52"/>
                  </a:cubicBezTo>
                  <a:lnTo>
                    <a:pt x="199" y="0"/>
                  </a:lnTo>
                  <a:cubicBezTo>
                    <a:pt x="211" y="48"/>
                    <a:pt x="220" y="96"/>
                    <a:pt x="226" y="14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3" name="Freeform 248">
              <a:extLst>
                <a:ext uri="{FF2B5EF4-FFF2-40B4-BE49-F238E27FC236}">
                  <a16:creationId xmlns:a16="http://schemas.microsoft.com/office/drawing/2014/main" id="{4876BC8A-411B-47BA-2796-5C248B49C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056" y="3967477"/>
              <a:ext cx="361903" cy="340043"/>
            </a:xfrm>
            <a:custGeom>
              <a:avLst/>
              <a:gdLst>
                <a:gd name="T0" fmla="*/ 0 w 247"/>
                <a:gd name="T1" fmla="*/ 134 h 232"/>
                <a:gd name="T2" fmla="*/ 0 w 247"/>
                <a:gd name="T3" fmla="*/ 134 h 232"/>
                <a:gd name="T4" fmla="*/ 155 w 247"/>
                <a:gd name="T5" fmla="*/ 0 h 232"/>
                <a:gd name="T6" fmla="*/ 247 w 247"/>
                <a:gd name="T7" fmla="*/ 123 h 232"/>
                <a:gd name="T8" fmla="*/ 73 w 247"/>
                <a:gd name="T9" fmla="*/ 232 h 232"/>
                <a:gd name="T10" fmla="*/ 0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0" y="134"/>
                  </a:moveTo>
                  <a:lnTo>
                    <a:pt x="0" y="134"/>
                  </a:lnTo>
                  <a:lnTo>
                    <a:pt x="155" y="0"/>
                  </a:lnTo>
                  <a:cubicBezTo>
                    <a:pt x="189" y="38"/>
                    <a:pt x="219" y="79"/>
                    <a:pt x="247" y="123"/>
                  </a:cubicBezTo>
                  <a:lnTo>
                    <a:pt x="73" y="232"/>
                  </a:lnTo>
                  <a:cubicBezTo>
                    <a:pt x="51" y="198"/>
                    <a:pt x="27" y="165"/>
                    <a:pt x="0" y="134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4" name="Freeform 250">
              <a:extLst>
                <a:ext uri="{FF2B5EF4-FFF2-40B4-BE49-F238E27FC236}">
                  <a16:creationId xmlns:a16="http://schemas.microsoft.com/office/drawing/2014/main" id="{5F48A9FD-7B83-A6CB-057B-0D612A76E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926" y="4147213"/>
              <a:ext cx="359473" cy="318183"/>
            </a:xfrm>
            <a:custGeom>
              <a:avLst/>
              <a:gdLst>
                <a:gd name="T0" fmla="*/ 0 w 246"/>
                <a:gd name="T1" fmla="*/ 109 h 218"/>
                <a:gd name="T2" fmla="*/ 0 w 246"/>
                <a:gd name="T3" fmla="*/ 109 h 218"/>
                <a:gd name="T4" fmla="*/ 174 w 246"/>
                <a:gd name="T5" fmla="*/ 0 h 218"/>
                <a:gd name="T6" fmla="*/ 246 w 246"/>
                <a:gd name="T7" fmla="*/ 137 h 218"/>
                <a:gd name="T8" fmla="*/ 57 w 246"/>
                <a:gd name="T9" fmla="*/ 218 h 218"/>
                <a:gd name="T10" fmla="*/ 0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0" y="109"/>
                  </a:moveTo>
                  <a:lnTo>
                    <a:pt x="0" y="109"/>
                  </a:lnTo>
                  <a:lnTo>
                    <a:pt x="174" y="0"/>
                  </a:lnTo>
                  <a:cubicBezTo>
                    <a:pt x="201" y="44"/>
                    <a:pt x="226" y="89"/>
                    <a:pt x="246" y="137"/>
                  </a:cubicBezTo>
                  <a:lnTo>
                    <a:pt x="57" y="218"/>
                  </a:lnTo>
                  <a:cubicBezTo>
                    <a:pt x="41" y="180"/>
                    <a:pt x="22" y="144"/>
                    <a:pt x="0" y="109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5" name="Freeform 252">
              <a:extLst>
                <a:ext uri="{FF2B5EF4-FFF2-40B4-BE49-F238E27FC236}">
                  <a16:creationId xmlns:a16="http://schemas.microsoft.com/office/drawing/2014/main" id="{893FF3E5-0C3F-DB42-B4FD-155270044E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182" y="3812029"/>
              <a:ext cx="349758" cy="352188"/>
            </a:xfrm>
            <a:custGeom>
              <a:avLst/>
              <a:gdLst>
                <a:gd name="T0" fmla="*/ 0 w 240"/>
                <a:gd name="T1" fmla="*/ 156 h 240"/>
                <a:gd name="T2" fmla="*/ 0 w 240"/>
                <a:gd name="T3" fmla="*/ 156 h 240"/>
                <a:gd name="T4" fmla="*/ 133 w 240"/>
                <a:gd name="T5" fmla="*/ 0 h 240"/>
                <a:gd name="T6" fmla="*/ 240 w 240"/>
                <a:gd name="T7" fmla="*/ 106 h 240"/>
                <a:gd name="T8" fmla="*/ 85 w 240"/>
                <a:gd name="T9" fmla="*/ 240 h 240"/>
                <a:gd name="T10" fmla="*/ 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0" y="156"/>
                  </a:moveTo>
                  <a:lnTo>
                    <a:pt x="0" y="156"/>
                  </a:lnTo>
                  <a:lnTo>
                    <a:pt x="133" y="0"/>
                  </a:lnTo>
                  <a:cubicBezTo>
                    <a:pt x="171" y="32"/>
                    <a:pt x="207" y="68"/>
                    <a:pt x="240" y="106"/>
                  </a:cubicBezTo>
                  <a:lnTo>
                    <a:pt x="85" y="240"/>
                  </a:lnTo>
                  <a:cubicBezTo>
                    <a:pt x="59" y="210"/>
                    <a:pt x="31" y="182"/>
                    <a:pt x="0" y="15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6" name="Freeform 254">
              <a:extLst>
                <a:ext uri="{FF2B5EF4-FFF2-40B4-BE49-F238E27FC236}">
                  <a16:creationId xmlns:a16="http://schemas.microsoft.com/office/drawing/2014/main" id="{0C15D608-6DF8-71F5-E791-985C7A1700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9722" y="4487256"/>
              <a:ext cx="330327" cy="257461"/>
            </a:xfrm>
            <a:custGeom>
              <a:avLst/>
              <a:gdLst>
                <a:gd name="T0" fmla="*/ 201 w 226"/>
                <a:gd name="T1" fmla="*/ 0 h 176"/>
                <a:gd name="T2" fmla="*/ 201 w 226"/>
                <a:gd name="T3" fmla="*/ 0 h 176"/>
                <a:gd name="T4" fmla="*/ 226 w 226"/>
                <a:gd name="T5" fmla="*/ 155 h 176"/>
                <a:gd name="T6" fmla="*/ 22 w 226"/>
                <a:gd name="T7" fmla="*/ 176 h 176"/>
                <a:gd name="T8" fmla="*/ 0 w 226"/>
                <a:gd name="T9" fmla="*/ 45 h 176"/>
                <a:gd name="T10" fmla="*/ 201 w 226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76">
                  <a:moveTo>
                    <a:pt x="201" y="0"/>
                  </a:moveTo>
                  <a:lnTo>
                    <a:pt x="201" y="0"/>
                  </a:lnTo>
                  <a:cubicBezTo>
                    <a:pt x="212" y="51"/>
                    <a:pt x="221" y="102"/>
                    <a:pt x="226" y="155"/>
                  </a:cubicBezTo>
                  <a:lnTo>
                    <a:pt x="22" y="176"/>
                  </a:lnTo>
                  <a:cubicBezTo>
                    <a:pt x="17" y="132"/>
                    <a:pt x="9" y="88"/>
                    <a:pt x="0" y="45"/>
                  </a:cubicBezTo>
                  <a:lnTo>
                    <a:pt x="201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7" name="Freeform 256">
              <a:extLst>
                <a:ext uri="{FF2B5EF4-FFF2-40B4-BE49-F238E27FC236}">
                  <a16:creationId xmlns:a16="http://schemas.microsoft.com/office/drawing/2014/main" id="{88C63E68-2EB4-5B2F-6ED2-78BEECB7F4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367" y="3413693"/>
              <a:ext cx="383762" cy="386192"/>
            </a:xfrm>
            <a:custGeom>
              <a:avLst/>
              <a:gdLst>
                <a:gd name="T0" fmla="*/ 0 w 263"/>
                <a:gd name="T1" fmla="*/ 157 h 264"/>
                <a:gd name="T2" fmla="*/ 0 w 263"/>
                <a:gd name="T3" fmla="*/ 157 h 264"/>
                <a:gd name="T4" fmla="*/ 133 w 263"/>
                <a:gd name="T5" fmla="*/ 0 h 264"/>
                <a:gd name="T6" fmla="*/ 263 w 263"/>
                <a:gd name="T7" fmla="*/ 126 h 264"/>
                <a:gd name="T8" fmla="*/ 110 w 263"/>
                <a:gd name="T9" fmla="*/ 264 h 264"/>
                <a:gd name="T10" fmla="*/ 0 w 263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3" h="264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9" y="39"/>
                    <a:pt x="222" y="81"/>
                    <a:pt x="263" y="126"/>
                  </a:cubicBezTo>
                  <a:lnTo>
                    <a:pt x="110" y="264"/>
                  </a:lnTo>
                  <a:cubicBezTo>
                    <a:pt x="76" y="226"/>
                    <a:pt x="39" y="190"/>
                    <a:pt x="0" y="15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8" name="Freeform 258">
              <a:extLst>
                <a:ext uri="{FF2B5EF4-FFF2-40B4-BE49-F238E27FC236}">
                  <a16:creationId xmlns:a16="http://schemas.microsoft.com/office/drawing/2014/main" id="{1C4BB049-049F-EF14-A113-828F9A1252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673" y="3595858"/>
              <a:ext cx="378904" cy="369189"/>
            </a:xfrm>
            <a:custGeom>
              <a:avLst/>
              <a:gdLst>
                <a:gd name="T0" fmla="*/ 0 w 259"/>
                <a:gd name="T1" fmla="*/ 138 h 251"/>
                <a:gd name="T2" fmla="*/ 0 w 259"/>
                <a:gd name="T3" fmla="*/ 138 h 251"/>
                <a:gd name="T4" fmla="*/ 153 w 259"/>
                <a:gd name="T5" fmla="*/ 0 h 251"/>
                <a:gd name="T6" fmla="*/ 259 w 259"/>
                <a:gd name="T7" fmla="*/ 133 h 251"/>
                <a:gd name="T8" fmla="*/ 90 w 259"/>
                <a:gd name="T9" fmla="*/ 251 h 251"/>
                <a:gd name="T10" fmla="*/ 0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0" y="138"/>
                  </a:moveTo>
                  <a:lnTo>
                    <a:pt x="0" y="138"/>
                  </a:lnTo>
                  <a:lnTo>
                    <a:pt x="153" y="0"/>
                  </a:lnTo>
                  <a:cubicBezTo>
                    <a:pt x="191" y="42"/>
                    <a:pt x="226" y="87"/>
                    <a:pt x="259" y="133"/>
                  </a:cubicBezTo>
                  <a:lnTo>
                    <a:pt x="90" y="251"/>
                  </a:lnTo>
                  <a:cubicBezTo>
                    <a:pt x="62" y="211"/>
                    <a:pt x="32" y="174"/>
                    <a:pt x="0" y="13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9" name="Freeform 260">
              <a:extLst>
                <a:ext uri="{FF2B5EF4-FFF2-40B4-BE49-F238E27FC236}">
                  <a16:creationId xmlns:a16="http://schemas.microsoft.com/office/drawing/2014/main" id="{DE6B8901-54F5-CD04-3949-A9621BD19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3990" y="4013624"/>
              <a:ext cx="369189" cy="337614"/>
            </a:xfrm>
            <a:custGeom>
              <a:avLst/>
              <a:gdLst>
                <a:gd name="T0" fmla="*/ 0 w 254"/>
                <a:gd name="T1" fmla="*/ 95 h 231"/>
                <a:gd name="T2" fmla="*/ 0 w 254"/>
                <a:gd name="T3" fmla="*/ 95 h 231"/>
                <a:gd name="T4" fmla="*/ 183 w 254"/>
                <a:gd name="T5" fmla="*/ 0 h 231"/>
                <a:gd name="T6" fmla="*/ 254 w 254"/>
                <a:gd name="T7" fmla="*/ 161 h 231"/>
                <a:gd name="T8" fmla="*/ 61 w 254"/>
                <a:gd name="T9" fmla="*/ 231 h 231"/>
                <a:gd name="T10" fmla="*/ 0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0" y="95"/>
                  </a:moveTo>
                  <a:lnTo>
                    <a:pt x="0" y="95"/>
                  </a:lnTo>
                  <a:lnTo>
                    <a:pt x="183" y="0"/>
                  </a:lnTo>
                  <a:cubicBezTo>
                    <a:pt x="210" y="52"/>
                    <a:pt x="234" y="105"/>
                    <a:pt x="254" y="161"/>
                  </a:cubicBezTo>
                  <a:lnTo>
                    <a:pt x="61" y="231"/>
                  </a:lnTo>
                  <a:cubicBezTo>
                    <a:pt x="43" y="184"/>
                    <a:pt x="23" y="138"/>
                    <a:pt x="0" y="9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0" name="Freeform 262">
              <a:extLst>
                <a:ext uri="{FF2B5EF4-FFF2-40B4-BE49-F238E27FC236}">
                  <a16:creationId xmlns:a16="http://schemas.microsoft.com/office/drawing/2014/main" id="{0F093035-9B1C-E54F-5C73-E8926C623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832" y="3792598"/>
              <a:ext cx="378904" cy="359474"/>
            </a:xfrm>
            <a:custGeom>
              <a:avLst/>
              <a:gdLst>
                <a:gd name="T0" fmla="*/ 0 w 260"/>
                <a:gd name="T1" fmla="*/ 118 h 246"/>
                <a:gd name="T2" fmla="*/ 0 w 260"/>
                <a:gd name="T3" fmla="*/ 118 h 246"/>
                <a:gd name="T4" fmla="*/ 169 w 260"/>
                <a:gd name="T5" fmla="*/ 0 h 246"/>
                <a:gd name="T6" fmla="*/ 260 w 260"/>
                <a:gd name="T7" fmla="*/ 151 h 246"/>
                <a:gd name="T8" fmla="*/ 77 w 260"/>
                <a:gd name="T9" fmla="*/ 246 h 246"/>
                <a:gd name="T10" fmla="*/ 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0" y="118"/>
                  </a:moveTo>
                  <a:lnTo>
                    <a:pt x="0" y="118"/>
                  </a:lnTo>
                  <a:lnTo>
                    <a:pt x="169" y="0"/>
                  </a:lnTo>
                  <a:cubicBezTo>
                    <a:pt x="202" y="48"/>
                    <a:pt x="233" y="99"/>
                    <a:pt x="260" y="151"/>
                  </a:cubicBezTo>
                  <a:lnTo>
                    <a:pt x="77" y="246"/>
                  </a:lnTo>
                  <a:cubicBezTo>
                    <a:pt x="54" y="201"/>
                    <a:pt x="28" y="159"/>
                    <a:pt x="0" y="11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1" name="Freeform 264">
              <a:extLst>
                <a:ext uri="{FF2B5EF4-FFF2-40B4-BE49-F238E27FC236}">
                  <a16:creationId xmlns:a16="http://schemas.microsoft.com/office/drawing/2014/main" id="{A824B444-55DD-84EA-9492-50FFFDB47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4249226"/>
              <a:ext cx="352188" cy="303610"/>
            </a:xfrm>
            <a:custGeom>
              <a:avLst/>
              <a:gdLst>
                <a:gd name="T0" fmla="*/ 0 w 241"/>
                <a:gd name="T1" fmla="*/ 70 h 208"/>
                <a:gd name="T2" fmla="*/ 0 w 241"/>
                <a:gd name="T3" fmla="*/ 70 h 208"/>
                <a:gd name="T4" fmla="*/ 193 w 241"/>
                <a:gd name="T5" fmla="*/ 0 h 208"/>
                <a:gd name="T6" fmla="*/ 241 w 241"/>
                <a:gd name="T7" fmla="*/ 163 h 208"/>
                <a:gd name="T8" fmla="*/ 40 w 241"/>
                <a:gd name="T9" fmla="*/ 208 h 208"/>
                <a:gd name="T10" fmla="*/ 0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0" y="70"/>
                  </a:moveTo>
                  <a:lnTo>
                    <a:pt x="0" y="70"/>
                  </a:lnTo>
                  <a:lnTo>
                    <a:pt x="193" y="0"/>
                  </a:lnTo>
                  <a:cubicBezTo>
                    <a:pt x="212" y="53"/>
                    <a:pt x="228" y="107"/>
                    <a:pt x="241" y="163"/>
                  </a:cubicBezTo>
                  <a:lnTo>
                    <a:pt x="40" y="208"/>
                  </a:lnTo>
                  <a:cubicBezTo>
                    <a:pt x="29" y="161"/>
                    <a:pt x="16" y="115"/>
                    <a:pt x="0" y="7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2" name="Freeform 266">
              <a:extLst>
                <a:ext uri="{FF2B5EF4-FFF2-40B4-BE49-F238E27FC236}">
                  <a16:creationId xmlns:a16="http://schemas.microsoft.com/office/drawing/2014/main" id="{85002A3D-8B02-AAA8-CACD-97B7DAB9FC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618" y="3761021"/>
              <a:ext cx="369189" cy="337614"/>
            </a:xfrm>
            <a:custGeom>
              <a:avLst/>
              <a:gdLst>
                <a:gd name="T0" fmla="*/ 0 w 253"/>
                <a:gd name="T1" fmla="*/ 96 h 231"/>
                <a:gd name="T2" fmla="*/ 0 w 253"/>
                <a:gd name="T3" fmla="*/ 96 h 231"/>
                <a:gd name="T4" fmla="*/ 182 w 253"/>
                <a:gd name="T5" fmla="*/ 0 h 231"/>
                <a:gd name="T6" fmla="*/ 253 w 253"/>
                <a:gd name="T7" fmla="*/ 154 h 231"/>
                <a:gd name="T8" fmla="*/ 62 w 253"/>
                <a:gd name="T9" fmla="*/ 231 h 231"/>
                <a:gd name="T10" fmla="*/ 0 w 253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96"/>
                  </a:moveTo>
                  <a:lnTo>
                    <a:pt x="0" y="96"/>
                  </a:lnTo>
                  <a:lnTo>
                    <a:pt x="182" y="0"/>
                  </a:lnTo>
                  <a:cubicBezTo>
                    <a:pt x="208" y="50"/>
                    <a:pt x="232" y="101"/>
                    <a:pt x="253" y="154"/>
                  </a:cubicBezTo>
                  <a:lnTo>
                    <a:pt x="62" y="231"/>
                  </a:lnTo>
                  <a:cubicBezTo>
                    <a:pt x="44" y="185"/>
                    <a:pt x="23" y="139"/>
                    <a:pt x="0" y="9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3" name="Freeform 268">
              <a:extLst>
                <a:ext uri="{FF2B5EF4-FFF2-40B4-BE49-F238E27FC236}">
                  <a16:creationId xmlns:a16="http://schemas.microsoft.com/office/drawing/2014/main" id="{E770FD52-7471-4D0E-347E-9A10E3285C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318" y="3549710"/>
              <a:ext cx="374047" cy="352188"/>
            </a:xfrm>
            <a:custGeom>
              <a:avLst/>
              <a:gdLst>
                <a:gd name="T0" fmla="*/ 0 w 258"/>
                <a:gd name="T1" fmla="*/ 113 h 241"/>
                <a:gd name="T2" fmla="*/ 0 w 258"/>
                <a:gd name="T3" fmla="*/ 113 h 241"/>
                <a:gd name="T4" fmla="*/ 172 w 258"/>
                <a:gd name="T5" fmla="*/ 0 h 241"/>
                <a:gd name="T6" fmla="*/ 258 w 258"/>
                <a:gd name="T7" fmla="*/ 145 h 241"/>
                <a:gd name="T8" fmla="*/ 76 w 258"/>
                <a:gd name="T9" fmla="*/ 241 h 241"/>
                <a:gd name="T10" fmla="*/ 0 w 258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" h="241">
                  <a:moveTo>
                    <a:pt x="0" y="113"/>
                  </a:moveTo>
                  <a:lnTo>
                    <a:pt x="0" y="113"/>
                  </a:lnTo>
                  <a:lnTo>
                    <a:pt x="172" y="0"/>
                  </a:lnTo>
                  <a:cubicBezTo>
                    <a:pt x="203" y="47"/>
                    <a:pt x="231" y="95"/>
                    <a:pt x="258" y="145"/>
                  </a:cubicBezTo>
                  <a:lnTo>
                    <a:pt x="76" y="241"/>
                  </a:lnTo>
                  <a:cubicBezTo>
                    <a:pt x="52" y="197"/>
                    <a:pt x="27" y="154"/>
                    <a:pt x="0" y="11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4" name="Freeform 270">
              <a:extLst>
                <a:ext uri="{FF2B5EF4-FFF2-40B4-BE49-F238E27FC236}">
                  <a16:creationId xmlns:a16="http://schemas.microsoft.com/office/drawing/2014/main" id="{74ACC4FC-A077-BC92-FE43-27D2569ED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0486" y="3986908"/>
              <a:ext cx="359473" cy="313326"/>
            </a:xfrm>
            <a:custGeom>
              <a:avLst/>
              <a:gdLst>
                <a:gd name="T0" fmla="*/ 0 w 246"/>
                <a:gd name="T1" fmla="*/ 77 h 215"/>
                <a:gd name="T2" fmla="*/ 0 w 246"/>
                <a:gd name="T3" fmla="*/ 77 h 215"/>
                <a:gd name="T4" fmla="*/ 191 w 246"/>
                <a:gd name="T5" fmla="*/ 0 h 215"/>
                <a:gd name="T6" fmla="*/ 246 w 246"/>
                <a:gd name="T7" fmla="*/ 157 h 215"/>
                <a:gd name="T8" fmla="*/ 49 w 246"/>
                <a:gd name="T9" fmla="*/ 215 h 215"/>
                <a:gd name="T10" fmla="*/ 0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0" y="77"/>
                  </a:moveTo>
                  <a:lnTo>
                    <a:pt x="0" y="77"/>
                  </a:lnTo>
                  <a:lnTo>
                    <a:pt x="191" y="0"/>
                  </a:lnTo>
                  <a:cubicBezTo>
                    <a:pt x="212" y="51"/>
                    <a:pt x="230" y="104"/>
                    <a:pt x="246" y="157"/>
                  </a:cubicBezTo>
                  <a:lnTo>
                    <a:pt x="49" y="215"/>
                  </a:lnTo>
                  <a:cubicBezTo>
                    <a:pt x="35" y="168"/>
                    <a:pt x="19" y="122"/>
                    <a:pt x="0" y="7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5" name="Freeform 272">
              <a:extLst>
                <a:ext uri="{FF2B5EF4-FFF2-40B4-BE49-F238E27FC236}">
                  <a16:creationId xmlns:a16="http://schemas.microsoft.com/office/drawing/2014/main" id="{A082F6D3-FC65-6C7C-6730-1C0BB007D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3352" y="4215222"/>
              <a:ext cx="342472" cy="286607"/>
            </a:xfrm>
            <a:custGeom>
              <a:avLst/>
              <a:gdLst>
                <a:gd name="T0" fmla="*/ 0 w 235"/>
                <a:gd name="T1" fmla="*/ 58 h 196"/>
                <a:gd name="T2" fmla="*/ 0 w 235"/>
                <a:gd name="T3" fmla="*/ 58 h 196"/>
                <a:gd name="T4" fmla="*/ 197 w 235"/>
                <a:gd name="T5" fmla="*/ 0 h 196"/>
                <a:gd name="T6" fmla="*/ 235 w 235"/>
                <a:gd name="T7" fmla="*/ 157 h 196"/>
                <a:gd name="T8" fmla="*/ 33 w 235"/>
                <a:gd name="T9" fmla="*/ 196 h 196"/>
                <a:gd name="T10" fmla="*/ 0 w 235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96">
                  <a:moveTo>
                    <a:pt x="0" y="58"/>
                  </a:moveTo>
                  <a:lnTo>
                    <a:pt x="0" y="58"/>
                  </a:lnTo>
                  <a:lnTo>
                    <a:pt x="197" y="0"/>
                  </a:lnTo>
                  <a:cubicBezTo>
                    <a:pt x="212" y="52"/>
                    <a:pt x="225" y="104"/>
                    <a:pt x="235" y="157"/>
                  </a:cubicBezTo>
                  <a:lnTo>
                    <a:pt x="33" y="196"/>
                  </a:lnTo>
                  <a:cubicBezTo>
                    <a:pt x="24" y="149"/>
                    <a:pt x="13" y="103"/>
                    <a:pt x="0" y="5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6" name="Freeform 274">
              <a:extLst>
                <a:ext uri="{FF2B5EF4-FFF2-40B4-BE49-F238E27FC236}">
                  <a16:creationId xmlns:a16="http://schemas.microsoft.com/office/drawing/2014/main" id="{4CAF9708-1D2C-665C-FFD9-77AA1FA2B7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1930" y="4445964"/>
              <a:ext cx="325469" cy="242888"/>
            </a:xfrm>
            <a:custGeom>
              <a:avLst/>
              <a:gdLst>
                <a:gd name="T0" fmla="*/ 202 w 224"/>
                <a:gd name="T1" fmla="*/ 0 h 167"/>
                <a:gd name="T2" fmla="*/ 202 w 224"/>
                <a:gd name="T3" fmla="*/ 0 h 167"/>
                <a:gd name="T4" fmla="*/ 224 w 224"/>
                <a:gd name="T5" fmla="*/ 145 h 167"/>
                <a:gd name="T6" fmla="*/ 19 w 224"/>
                <a:gd name="T7" fmla="*/ 167 h 167"/>
                <a:gd name="T8" fmla="*/ 0 w 224"/>
                <a:gd name="T9" fmla="*/ 39 h 167"/>
                <a:gd name="T10" fmla="*/ 202 w 224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167">
                  <a:moveTo>
                    <a:pt x="202" y="0"/>
                  </a:moveTo>
                  <a:lnTo>
                    <a:pt x="202" y="0"/>
                  </a:lnTo>
                  <a:cubicBezTo>
                    <a:pt x="211" y="48"/>
                    <a:pt x="219" y="96"/>
                    <a:pt x="224" y="145"/>
                  </a:cubicBezTo>
                  <a:lnTo>
                    <a:pt x="19" y="167"/>
                  </a:lnTo>
                  <a:cubicBezTo>
                    <a:pt x="15" y="124"/>
                    <a:pt x="8" y="81"/>
                    <a:pt x="0" y="39"/>
                  </a:cubicBezTo>
                  <a:lnTo>
                    <a:pt x="202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7" name="Freeform 276">
              <a:extLst>
                <a:ext uri="{FF2B5EF4-FFF2-40B4-BE49-F238E27FC236}">
                  <a16:creationId xmlns:a16="http://schemas.microsoft.com/office/drawing/2014/main" id="{BB5AC287-EBD6-34F8-D460-CC1365ECB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3180521"/>
              <a:ext cx="369189" cy="361903"/>
            </a:xfrm>
            <a:custGeom>
              <a:avLst/>
              <a:gdLst>
                <a:gd name="T0" fmla="*/ 0 w 253"/>
                <a:gd name="T1" fmla="*/ 143 h 247"/>
                <a:gd name="T2" fmla="*/ 0 w 253"/>
                <a:gd name="T3" fmla="*/ 143 h 247"/>
                <a:gd name="T4" fmla="*/ 148 w 253"/>
                <a:gd name="T5" fmla="*/ 0 h 247"/>
                <a:gd name="T6" fmla="*/ 253 w 253"/>
                <a:gd name="T7" fmla="*/ 118 h 247"/>
                <a:gd name="T8" fmla="*/ 93 w 253"/>
                <a:gd name="T9" fmla="*/ 247 h 247"/>
                <a:gd name="T10" fmla="*/ 0 w 253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7">
                  <a:moveTo>
                    <a:pt x="0" y="143"/>
                  </a:moveTo>
                  <a:lnTo>
                    <a:pt x="0" y="143"/>
                  </a:lnTo>
                  <a:lnTo>
                    <a:pt x="148" y="0"/>
                  </a:lnTo>
                  <a:cubicBezTo>
                    <a:pt x="184" y="38"/>
                    <a:pt x="219" y="77"/>
                    <a:pt x="253" y="118"/>
                  </a:cubicBezTo>
                  <a:lnTo>
                    <a:pt x="93" y="247"/>
                  </a:lnTo>
                  <a:cubicBezTo>
                    <a:pt x="63" y="211"/>
                    <a:pt x="33" y="176"/>
                    <a:pt x="0" y="14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8" name="Freeform 278">
              <a:extLst>
                <a:ext uri="{FF2B5EF4-FFF2-40B4-BE49-F238E27FC236}">
                  <a16:creationId xmlns:a16="http://schemas.microsoft.com/office/drawing/2014/main" id="{B437A25E-4F91-BC4F-703B-7111E2900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5017" y="3352970"/>
              <a:ext cx="376476" cy="361903"/>
            </a:xfrm>
            <a:custGeom>
              <a:avLst/>
              <a:gdLst>
                <a:gd name="T0" fmla="*/ 0 w 257"/>
                <a:gd name="T1" fmla="*/ 129 h 246"/>
                <a:gd name="T2" fmla="*/ 0 w 257"/>
                <a:gd name="T3" fmla="*/ 129 h 246"/>
                <a:gd name="T4" fmla="*/ 160 w 257"/>
                <a:gd name="T5" fmla="*/ 0 h 246"/>
                <a:gd name="T6" fmla="*/ 257 w 257"/>
                <a:gd name="T7" fmla="*/ 133 h 246"/>
                <a:gd name="T8" fmla="*/ 85 w 257"/>
                <a:gd name="T9" fmla="*/ 246 h 246"/>
                <a:gd name="T10" fmla="*/ 0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0" y="129"/>
                  </a:moveTo>
                  <a:lnTo>
                    <a:pt x="0" y="129"/>
                  </a:lnTo>
                  <a:lnTo>
                    <a:pt x="160" y="0"/>
                  </a:lnTo>
                  <a:cubicBezTo>
                    <a:pt x="194" y="43"/>
                    <a:pt x="226" y="87"/>
                    <a:pt x="257" y="133"/>
                  </a:cubicBezTo>
                  <a:lnTo>
                    <a:pt x="85" y="246"/>
                  </a:lnTo>
                  <a:cubicBezTo>
                    <a:pt x="58" y="206"/>
                    <a:pt x="30" y="167"/>
                    <a:pt x="0" y="129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9" name="Freeform 280">
              <a:extLst>
                <a:ext uri="{FF2B5EF4-FFF2-40B4-BE49-F238E27FC236}">
                  <a16:creationId xmlns:a16="http://schemas.microsoft.com/office/drawing/2014/main" id="{DC36AB97-D641-140A-D463-3D6174693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981" y="3015358"/>
              <a:ext cx="369189" cy="376476"/>
            </a:xfrm>
            <a:custGeom>
              <a:avLst/>
              <a:gdLst>
                <a:gd name="T0" fmla="*/ 0 w 254"/>
                <a:gd name="T1" fmla="*/ 157 h 257"/>
                <a:gd name="T2" fmla="*/ 0 w 254"/>
                <a:gd name="T3" fmla="*/ 157 h 257"/>
                <a:gd name="T4" fmla="*/ 132 w 254"/>
                <a:gd name="T5" fmla="*/ 0 h 257"/>
                <a:gd name="T6" fmla="*/ 254 w 254"/>
                <a:gd name="T7" fmla="*/ 114 h 257"/>
                <a:gd name="T8" fmla="*/ 106 w 254"/>
                <a:gd name="T9" fmla="*/ 257 h 257"/>
                <a:gd name="T10" fmla="*/ 0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0" y="157"/>
                  </a:moveTo>
                  <a:lnTo>
                    <a:pt x="0" y="157"/>
                  </a:lnTo>
                  <a:lnTo>
                    <a:pt x="132" y="0"/>
                  </a:lnTo>
                  <a:cubicBezTo>
                    <a:pt x="175" y="36"/>
                    <a:pt x="215" y="74"/>
                    <a:pt x="254" y="114"/>
                  </a:cubicBezTo>
                  <a:lnTo>
                    <a:pt x="106" y="257"/>
                  </a:lnTo>
                  <a:cubicBezTo>
                    <a:pt x="72" y="222"/>
                    <a:pt x="37" y="189"/>
                    <a:pt x="0" y="15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0" name="Freeform 282">
              <a:extLst>
                <a:ext uri="{FF2B5EF4-FFF2-40B4-BE49-F238E27FC236}">
                  <a16:creationId xmlns:a16="http://schemas.microsoft.com/office/drawing/2014/main" id="{51CF7923-1A42-A5DF-0407-2BC2D89B6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976" y="3821744"/>
              <a:ext cx="349758" cy="291465"/>
            </a:xfrm>
            <a:custGeom>
              <a:avLst/>
              <a:gdLst>
                <a:gd name="T0" fmla="*/ 0 w 240"/>
                <a:gd name="T1" fmla="*/ 75 h 199"/>
                <a:gd name="T2" fmla="*/ 0 w 240"/>
                <a:gd name="T3" fmla="*/ 75 h 199"/>
                <a:gd name="T4" fmla="*/ 191 w 240"/>
                <a:gd name="T5" fmla="*/ 0 h 199"/>
                <a:gd name="T6" fmla="*/ 240 w 240"/>
                <a:gd name="T7" fmla="*/ 138 h 199"/>
                <a:gd name="T8" fmla="*/ 44 w 240"/>
                <a:gd name="T9" fmla="*/ 199 h 199"/>
                <a:gd name="T10" fmla="*/ 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0" y="75"/>
                  </a:moveTo>
                  <a:lnTo>
                    <a:pt x="0" y="75"/>
                  </a:lnTo>
                  <a:lnTo>
                    <a:pt x="191" y="0"/>
                  </a:lnTo>
                  <a:cubicBezTo>
                    <a:pt x="209" y="46"/>
                    <a:pt x="225" y="92"/>
                    <a:pt x="240" y="138"/>
                  </a:cubicBezTo>
                  <a:lnTo>
                    <a:pt x="44" y="199"/>
                  </a:lnTo>
                  <a:cubicBezTo>
                    <a:pt x="30" y="157"/>
                    <a:pt x="16" y="116"/>
                    <a:pt x="0" y="7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1" name="Freeform 284">
              <a:extLst>
                <a:ext uri="{FF2B5EF4-FFF2-40B4-BE49-F238E27FC236}">
                  <a16:creationId xmlns:a16="http://schemas.microsoft.com/office/drawing/2014/main" id="{FE8BF252-B263-3012-7A17-4AFF6280A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1166" y="2617022"/>
              <a:ext cx="344900" cy="354616"/>
            </a:xfrm>
            <a:custGeom>
              <a:avLst/>
              <a:gdLst>
                <a:gd name="T0" fmla="*/ 0 w 236"/>
                <a:gd name="T1" fmla="*/ 157 h 242"/>
                <a:gd name="T2" fmla="*/ 0 w 236"/>
                <a:gd name="T3" fmla="*/ 157 h 242"/>
                <a:gd name="T4" fmla="*/ 133 w 236"/>
                <a:gd name="T5" fmla="*/ 0 h 242"/>
                <a:gd name="T6" fmla="*/ 236 w 236"/>
                <a:gd name="T7" fmla="*/ 94 h 242"/>
                <a:gd name="T8" fmla="*/ 93 w 236"/>
                <a:gd name="T9" fmla="*/ 242 h 242"/>
                <a:gd name="T10" fmla="*/ 0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68" y="31"/>
                    <a:pt x="203" y="62"/>
                    <a:pt x="236" y="94"/>
                  </a:cubicBezTo>
                  <a:lnTo>
                    <a:pt x="93" y="242"/>
                  </a:lnTo>
                  <a:cubicBezTo>
                    <a:pt x="63" y="213"/>
                    <a:pt x="32" y="184"/>
                    <a:pt x="0" y="15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2" name="Freeform 286">
              <a:extLst>
                <a:ext uri="{FF2B5EF4-FFF2-40B4-BE49-F238E27FC236}">
                  <a16:creationId xmlns:a16="http://schemas.microsoft.com/office/drawing/2014/main" id="{4B8AAE51-0D9E-2B87-E4B1-0BE0CD754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5824" y="3622576"/>
              <a:ext cx="359473" cy="308468"/>
            </a:xfrm>
            <a:custGeom>
              <a:avLst/>
              <a:gdLst>
                <a:gd name="T0" fmla="*/ 0 w 245"/>
                <a:gd name="T1" fmla="*/ 88 h 211"/>
                <a:gd name="T2" fmla="*/ 0 w 245"/>
                <a:gd name="T3" fmla="*/ 88 h 211"/>
                <a:gd name="T4" fmla="*/ 186 w 245"/>
                <a:gd name="T5" fmla="*/ 0 h 211"/>
                <a:gd name="T6" fmla="*/ 245 w 245"/>
                <a:gd name="T7" fmla="*/ 136 h 211"/>
                <a:gd name="T8" fmla="*/ 54 w 245"/>
                <a:gd name="T9" fmla="*/ 211 h 211"/>
                <a:gd name="T10" fmla="*/ 0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0" y="88"/>
                  </a:moveTo>
                  <a:lnTo>
                    <a:pt x="0" y="88"/>
                  </a:lnTo>
                  <a:lnTo>
                    <a:pt x="186" y="0"/>
                  </a:lnTo>
                  <a:cubicBezTo>
                    <a:pt x="208" y="44"/>
                    <a:pt x="227" y="90"/>
                    <a:pt x="245" y="136"/>
                  </a:cubicBezTo>
                  <a:lnTo>
                    <a:pt x="54" y="211"/>
                  </a:lnTo>
                  <a:cubicBezTo>
                    <a:pt x="38" y="169"/>
                    <a:pt x="20" y="128"/>
                    <a:pt x="0" y="8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3" name="Freeform 288">
              <a:extLst>
                <a:ext uri="{FF2B5EF4-FFF2-40B4-BE49-F238E27FC236}">
                  <a16:creationId xmlns:a16="http://schemas.microsoft.com/office/drawing/2014/main" id="{BF029851-CC9A-B24D-367F-2092FAF24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127" y="4023340"/>
              <a:ext cx="340042" cy="272034"/>
            </a:xfrm>
            <a:custGeom>
              <a:avLst/>
              <a:gdLst>
                <a:gd name="T0" fmla="*/ 0 w 233"/>
                <a:gd name="T1" fmla="*/ 61 h 185"/>
                <a:gd name="T2" fmla="*/ 0 w 233"/>
                <a:gd name="T3" fmla="*/ 61 h 185"/>
                <a:gd name="T4" fmla="*/ 196 w 233"/>
                <a:gd name="T5" fmla="*/ 0 h 185"/>
                <a:gd name="T6" fmla="*/ 233 w 233"/>
                <a:gd name="T7" fmla="*/ 137 h 185"/>
                <a:gd name="T8" fmla="*/ 33 w 233"/>
                <a:gd name="T9" fmla="*/ 185 h 185"/>
                <a:gd name="T10" fmla="*/ 0 w 233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85">
                  <a:moveTo>
                    <a:pt x="0" y="61"/>
                  </a:moveTo>
                  <a:lnTo>
                    <a:pt x="0" y="61"/>
                  </a:lnTo>
                  <a:lnTo>
                    <a:pt x="196" y="0"/>
                  </a:lnTo>
                  <a:cubicBezTo>
                    <a:pt x="210" y="45"/>
                    <a:pt x="222" y="91"/>
                    <a:pt x="233" y="137"/>
                  </a:cubicBezTo>
                  <a:lnTo>
                    <a:pt x="33" y="185"/>
                  </a:lnTo>
                  <a:cubicBezTo>
                    <a:pt x="23" y="143"/>
                    <a:pt x="12" y="102"/>
                    <a:pt x="0" y="61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4" name="Freeform 290">
              <a:extLst>
                <a:ext uri="{FF2B5EF4-FFF2-40B4-BE49-F238E27FC236}">
                  <a16:creationId xmlns:a16="http://schemas.microsoft.com/office/drawing/2014/main" id="{35B88A35-96C1-3D88-26B3-930D3E7C1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955" y="3428266"/>
              <a:ext cx="361903" cy="323041"/>
            </a:xfrm>
            <a:custGeom>
              <a:avLst/>
              <a:gdLst>
                <a:gd name="T0" fmla="*/ 0 w 248"/>
                <a:gd name="T1" fmla="*/ 102 h 222"/>
                <a:gd name="T2" fmla="*/ 0 w 248"/>
                <a:gd name="T3" fmla="*/ 102 h 222"/>
                <a:gd name="T4" fmla="*/ 178 w 248"/>
                <a:gd name="T5" fmla="*/ 0 h 222"/>
                <a:gd name="T6" fmla="*/ 248 w 248"/>
                <a:gd name="T7" fmla="*/ 134 h 222"/>
                <a:gd name="T8" fmla="*/ 62 w 248"/>
                <a:gd name="T9" fmla="*/ 222 h 222"/>
                <a:gd name="T10" fmla="*/ 0 w 248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22">
                  <a:moveTo>
                    <a:pt x="0" y="102"/>
                  </a:moveTo>
                  <a:lnTo>
                    <a:pt x="0" y="102"/>
                  </a:lnTo>
                  <a:lnTo>
                    <a:pt x="178" y="0"/>
                  </a:lnTo>
                  <a:cubicBezTo>
                    <a:pt x="203" y="44"/>
                    <a:pt x="226" y="88"/>
                    <a:pt x="248" y="134"/>
                  </a:cubicBezTo>
                  <a:lnTo>
                    <a:pt x="62" y="222"/>
                  </a:lnTo>
                  <a:cubicBezTo>
                    <a:pt x="43" y="181"/>
                    <a:pt x="22" y="141"/>
                    <a:pt x="0" y="102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5" name="Freeform 292">
              <a:extLst>
                <a:ext uri="{FF2B5EF4-FFF2-40B4-BE49-F238E27FC236}">
                  <a16:creationId xmlns:a16="http://schemas.microsoft.com/office/drawing/2014/main" id="{CAC1FB37-69B6-74B9-B03A-A8F3F88A7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5913" y="2903629"/>
              <a:ext cx="357045" cy="347330"/>
            </a:xfrm>
            <a:custGeom>
              <a:avLst/>
              <a:gdLst>
                <a:gd name="T0" fmla="*/ 0 w 246"/>
                <a:gd name="T1" fmla="*/ 137 h 237"/>
                <a:gd name="T2" fmla="*/ 0 w 246"/>
                <a:gd name="T3" fmla="*/ 137 h 237"/>
                <a:gd name="T4" fmla="*/ 153 w 246"/>
                <a:gd name="T5" fmla="*/ 0 h 237"/>
                <a:gd name="T6" fmla="*/ 246 w 246"/>
                <a:gd name="T7" fmla="*/ 111 h 237"/>
                <a:gd name="T8" fmla="*/ 84 w 246"/>
                <a:gd name="T9" fmla="*/ 237 h 237"/>
                <a:gd name="T10" fmla="*/ 0 w 246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37">
                  <a:moveTo>
                    <a:pt x="0" y="137"/>
                  </a:moveTo>
                  <a:lnTo>
                    <a:pt x="0" y="137"/>
                  </a:lnTo>
                  <a:lnTo>
                    <a:pt x="153" y="0"/>
                  </a:lnTo>
                  <a:cubicBezTo>
                    <a:pt x="185" y="36"/>
                    <a:pt x="216" y="73"/>
                    <a:pt x="246" y="111"/>
                  </a:cubicBezTo>
                  <a:lnTo>
                    <a:pt x="84" y="237"/>
                  </a:lnTo>
                  <a:cubicBezTo>
                    <a:pt x="57" y="203"/>
                    <a:pt x="29" y="169"/>
                    <a:pt x="0" y="13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6" name="Freeform 294">
              <a:extLst>
                <a:ext uri="{FF2B5EF4-FFF2-40B4-BE49-F238E27FC236}">
                  <a16:creationId xmlns:a16="http://schemas.microsoft.com/office/drawing/2014/main" id="{1B7DE0EF-E30A-515F-0118-AADDCFC046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7183" y="2753039"/>
              <a:ext cx="352188" cy="349758"/>
            </a:xfrm>
            <a:custGeom>
              <a:avLst/>
              <a:gdLst>
                <a:gd name="T0" fmla="*/ 0 w 241"/>
                <a:gd name="T1" fmla="*/ 148 h 239"/>
                <a:gd name="T2" fmla="*/ 0 w 241"/>
                <a:gd name="T3" fmla="*/ 148 h 239"/>
                <a:gd name="T4" fmla="*/ 143 w 241"/>
                <a:gd name="T5" fmla="*/ 0 h 239"/>
                <a:gd name="T6" fmla="*/ 241 w 241"/>
                <a:gd name="T7" fmla="*/ 102 h 239"/>
                <a:gd name="T8" fmla="*/ 88 w 241"/>
                <a:gd name="T9" fmla="*/ 239 h 239"/>
                <a:gd name="T10" fmla="*/ 0 w 241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39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7" y="33"/>
                    <a:pt x="209" y="67"/>
                    <a:pt x="241" y="102"/>
                  </a:cubicBezTo>
                  <a:lnTo>
                    <a:pt x="88" y="239"/>
                  </a:lnTo>
                  <a:cubicBezTo>
                    <a:pt x="60" y="208"/>
                    <a:pt x="30" y="177"/>
                    <a:pt x="0" y="14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7" name="Freeform 296">
              <a:extLst>
                <a:ext uri="{FF2B5EF4-FFF2-40B4-BE49-F238E27FC236}">
                  <a16:creationId xmlns:a16="http://schemas.microsoft.com/office/drawing/2014/main" id="{EF6D843E-3456-D759-4649-13C72665E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7356" y="3066363"/>
              <a:ext cx="364331" cy="342472"/>
            </a:xfrm>
            <a:custGeom>
              <a:avLst/>
              <a:gdLst>
                <a:gd name="T0" fmla="*/ 0 w 249"/>
                <a:gd name="T1" fmla="*/ 126 h 234"/>
                <a:gd name="T2" fmla="*/ 0 w 249"/>
                <a:gd name="T3" fmla="*/ 126 h 234"/>
                <a:gd name="T4" fmla="*/ 162 w 249"/>
                <a:gd name="T5" fmla="*/ 0 h 234"/>
                <a:gd name="T6" fmla="*/ 249 w 249"/>
                <a:gd name="T7" fmla="*/ 120 h 234"/>
                <a:gd name="T8" fmla="*/ 78 w 249"/>
                <a:gd name="T9" fmla="*/ 234 h 234"/>
                <a:gd name="T10" fmla="*/ 0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0" y="126"/>
                  </a:moveTo>
                  <a:lnTo>
                    <a:pt x="0" y="126"/>
                  </a:lnTo>
                  <a:lnTo>
                    <a:pt x="162" y="0"/>
                  </a:lnTo>
                  <a:cubicBezTo>
                    <a:pt x="192" y="39"/>
                    <a:pt x="221" y="79"/>
                    <a:pt x="249" y="120"/>
                  </a:cubicBezTo>
                  <a:lnTo>
                    <a:pt x="78" y="234"/>
                  </a:lnTo>
                  <a:cubicBezTo>
                    <a:pt x="53" y="197"/>
                    <a:pt x="27" y="161"/>
                    <a:pt x="0" y="12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8" name="Freeform 298">
              <a:extLst>
                <a:ext uri="{FF2B5EF4-FFF2-40B4-BE49-F238E27FC236}">
                  <a16:creationId xmlns:a16="http://schemas.microsoft.com/office/drawing/2014/main" id="{81F143A8-3DC0-33F6-32A3-71D3665C21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514" y="3241242"/>
              <a:ext cx="364331" cy="335185"/>
            </a:xfrm>
            <a:custGeom>
              <a:avLst/>
              <a:gdLst>
                <a:gd name="T0" fmla="*/ 0 w 250"/>
                <a:gd name="T1" fmla="*/ 114 h 229"/>
                <a:gd name="T2" fmla="*/ 0 w 250"/>
                <a:gd name="T3" fmla="*/ 114 h 229"/>
                <a:gd name="T4" fmla="*/ 171 w 250"/>
                <a:gd name="T5" fmla="*/ 0 h 229"/>
                <a:gd name="T6" fmla="*/ 250 w 250"/>
                <a:gd name="T7" fmla="*/ 128 h 229"/>
                <a:gd name="T8" fmla="*/ 72 w 250"/>
                <a:gd name="T9" fmla="*/ 229 h 229"/>
                <a:gd name="T10" fmla="*/ 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0" y="114"/>
                  </a:moveTo>
                  <a:lnTo>
                    <a:pt x="0" y="114"/>
                  </a:lnTo>
                  <a:lnTo>
                    <a:pt x="171" y="0"/>
                  </a:lnTo>
                  <a:cubicBezTo>
                    <a:pt x="199" y="41"/>
                    <a:pt x="225" y="84"/>
                    <a:pt x="250" y="128"/>
                  </a:cubicBezTo>
                  <a:lnTo>
                    <a:pt x="72" y="229"/>
                  </a:lnTo>
                  <a:cubicBezTo>
                    <a:pt x="49" y="190"/>
                    <a:pt x="25" y="152"/>
                    <a:pt x="0" y="114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9" name="Freeform 300">
              <a:extLst>
                <a:ext uri="{FF2B5EF4-FFF2-40B4-BE49-F238E27FC236}">
                  <a16:creationId xmlns:a16="http://schemas.microsoft.com/office/drawing/2014/main" id="{4B7C70E6-4030-D62E-AE74-55A636F949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514" y="2381420"/>
              <a:ext cx="359473" cy="359474"/>
            </a:xfrm>
            <a:custGeom>
              <a:avLst/>
              <a:gdLst>
                <a:gd name="T0" fmla="*/ 0 w 246"/>
                <a:gd name="T1" fmla="*/ 148 h 245"/>
                <a:gd name="T2" fmla="*/ 0 w 246"/>
                <a:gd name="T3" fmla="*/ 148 h 245"/>
                <a:gd name="T4" fmla="*/ 143 w 246"/>
                <a:gd name="T5" fmla="*/ 0 h 245"/>
                <a:gd name="T6" fmla="*/ 246 w 246"/>
                <a:gd name="T7" fmla="*/ 107 h 245"/>
                <a:gd name="T8" fmla="*/ 94 w 246"/>
                <a:gd name="T9" fmla="*/ 245 h 245"/>
                <a:gd name="T10" fmla="*/ 0 w 246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45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9" y="35"/>
                    <a:pt x="213" y="70"/>
                    <a:pt x="246" y="107"/>
                  </a:cubicBezTo>
                  <a:lnTo>
                    <a:pt x="94" y="245"/>
                  </a:lnTo>
                  <a:cubicBezTo>
                    <a:pt x="64" y="212"/>
                    <a:pt x="32" y="179"/>
                    <a:pt x="0" y="14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0" name="Freeform 302">
              <a:extLst>
                <a:ext uri="{FF2B5EF4-FFF2-40B4-BE49-F238E27FC236}">
                  <a16:creationId xmlns:a16="http://schemas.microsoft.com/office/drawing/2014/main" id="{1AFB77C2-A2D0-36C9-728C-7FD5D49F4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4992" y="2886626"/>
              <a:ext cx="369189" cy="349758"/>
            </a:xfrm>
            <a:custGeom>
              <a:avLst/>
              <a:gdLst>
                <a:gd name="T0" fmla="*/ 0 w 254"/>
                <a:gd name="T1" fmla="*/ 118 h 238"/>
                <a:gd name="T2" fmla="*/ 0 w 254"/>
                <a:gd name="T3" fmla="*/ 118 h 238"/>
                <a:gd name="T4" fmla="*/ 168 w 254"/>
                <a:gd name="T5" fmla="*/ 0 h 238"/>
                <a:gd name="T6" fmla="*/ 254 w 254"/>
                <a:gd name="T7" fmla="*/ 131 h 238"/>
                <a:gd name="T8" fmla="*/ 78 w 254"/>
                <a:gd name="T9" fmla="*/ 238 h 238"/>
                <a:gd name="T10" fmla="*/ 0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0" y="118"/>
                  </a:moveTo>
                  <a:lnTo>
                    <a:pt x="0" y="118"/>
                  </a:lnTo>
                  <a:lnTo>
                    <a:pt x="168" y="0"/>
                  </a:lnTo>
                  <a:cubicBezTo>
                    <a:pt x="198" y="43"/>
                    <a:pt x="227" y="86"/>
                    <a:pt x="254" y="131"/>
                  </a:cubicBezTo>
                  <a:lnTo>
                    <a:pt x="78" y="238"/>
                  </a:lnTo>
                  <a:cubicBezTo>
                    <a:pt x="54" y="197"/>
                    <a:pt x="27" y="157"/>
                    <a:pt x="0" y="11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1" name="Freeform 304">
              <a:extLst>
                <a:ext uri="{FF2B5EF4-FFF2-40B4-BE49-F238E27FC236}">
                  <a16:creationId xmlns:a16="http://schemas.microsoft.com/office/drawing/2014/main" id="{E7585933-48A7-E607-F01C-2C986C74C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6720" y="3078508"/>
              <a:ext cx="369189" cy="337614"/>
            </a:xfrm>
            <a:custGeom>
              <a:avLst/>
              <a:gdLst>
                <a:gd name="T0" fmla="*/ 0 w 253"/>
                <a:gd name="T1" fmla="*/ 107 h 231"/>
                <a:gd name="T2" fmla="*/ 0 w 253"/>
                <a:gd name="T3" fmla="*/ 107 h 231"/>
                <a:gd name="T4" fmla="*/ 176 w 253"/>
                <a:gd name="T5" fmla="*/ 0 h 231"/>
                <a:gd name="T6" fmla="*/ 253 w 253"/>
                <a:gd name="T7" fmla="*/ 136 h 231"/>
                <a:gd name="T8" fmla="*/ 71 w 253"/>
                <a:gd name="T9" fmla="*/ 231 h 231"/>
                <a:gd name="T10" fmla="*/ 0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107"/>
                  </a:moveTo>
                  <a:lnTo>
                    <a:pt x="0" y="107"/>
                  </a:lnTo>
                  <a:lnTo>
                    <a:pt x="176" y="0"/>
                  </a:lnTo>
                  <a:cubicBezTo>
                    <a:pt x="203" y="44"/>
                    <a:pt x="229" y="89"/>
                    <a:pt x="253" y="136"/>
                  </a:cubicBezTo>
                  <a:lnTo>
                    <a:pt x="71" y="231"/>
                  </a:lnTo>
                  <a:cubicBezTo>
                    <a:pt x="49" y="189"/>
                    <a:pt x="25" y="147"/>
                    <a:pt x="0" y="10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2" name="Freeform 306">
              <a:extLst>
                <a:ext uri="{FF2B5EF4-FFF2-40B4-BE49-F238E27FC236}">
                  <a16:creationId xmlns:a16="http://schemas.microsoft.com/office/drawing/2014/main" id="{D92D437D-6BD7-FE44-66E6-79AB9440F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7531" y="2539298"/>
              <a:ext cx="366761" cy="354616"/>
            </a:xfrm>
            <a:custGeom>
              <a:avLst/>
              <a:gdLst>
                <a:gd name="T0" fmla="*/ 0 w 250"/>
                <a:gd name="T1" fmla="*/ 138 h 243"/>
                <a:gd name="T2" fmla="*/ 0 w 250"/>
                <a:gd name="T3" fmla="*/ 138 h 243"/>
                <a:gd name="T4" fmla="*/ 152 w 250"/>
                <a:gd name="T5" fmla="*/ 0 h 243"/>
                <a:gd name="T6" fmla="*/ 250 w 250"/>
                <a:gd name="T7" fmla="*/ 115 h 243"/>
                <a:gd name="T8" fmla="*/ 90 w 250"/>
                <a:gd name="T9" fmla="*/ 243 h 243"/>
                <a:gd name="T10" fmla="*/ 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0" y="138"/>
                  </a:moveTo>
                  <a:lnTo>
                    <a:pt x="0" y="138"/>
                  </a:lnTo>
                  <a:lnTo>
                    <a:pt x="152" y="0"/>
                  </a:lnTo>
                  <a:cubicBezTo>
                    <a:pt x="186" y="37"/>
                    <a:pt x="219" y="75"/>
                    <a:pt x="250" y="115"/>
                  </a:cubicBezTo>
                  <a:lnTo>
                    <a:pt x="90" y="243"/>
                  </a:lnTo>
                  <a:cubicBezTo>
                    <a:pt x="61" y="207"/>
                    <a:pt x="31" y="172"/>
                    <a:pt x="0" y="13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3" name="Freeform 308">
              <a:extLst>
                <a:ext uri="{FF2B5EF4-FFF2-40B4-BE49-F238E27FC236}">
                  <a16:creationId xmlns:a16="http://schemas.microsoft.com/office/drawing/2014/main" id="{A4A37202-E724-10B5-5153-C2AF2B6C9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1161" y="3277676"/>
              <a:ext cx="364331" cy="325469"/>
            </a:xfrm>
            <a:custGeom>
              <a:avLst/>
              <a:gdLst>
                <a:gd name="T0" fmla="*/ 0 w 250"/>
                <a:gd name="T1" fmla="*/ 95 h 223"/>
                <a:gd name="T2" fmla="*/ 0 w 250"/>
                <a:gd name="T3" fmla="*/ 95 h 223"/>
                <a:gd name="T4" fmla="*/ 182 w 250"/>
                <a:gd name="T5" fmla="*/ 0 h 223"/>
                <a:gd name="T6" fmla="*/ 250 w 250"/>
                <a:gd name="T7" fmla="*/ 140 h 223"/>
                <a:gd name="T8" fmla="*/ 63 w 250"/>
                <a:gd name="T9" fmla="*/ 223 h 223"/>
                <a:gd name="T10" fmla="*/ 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0" y="95"/>
                  </a:moveTo>
                  <a:lnTo>
                    <a:pt x="0" y="95"/>
                  </a:lnTo>
                  <a:lnTo>
                    <a:pt x="182" y="0"/>
                  </a:lnTo>
                  <a:cubicBezTo>
                    <a:pt x="206" y="46"/>
                    <a:pt x="229" y="92"/>
                    <a:pt x="250" y="140"/>
                  </a:cubicBezTo>
                  <a:lnTo>
                    <a:pt x="63" y="223"/>
                  </a:lnTo>
                  <a:cubicBezTo>
                    <a:pt x="43" y="180"/>
                    <a:pt x="22" y="137"/>
                    <a:pt x="0" y="9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4" name="Freeform 310">
              <a:extLst>
                <a:ext uri="{FF2B5EF4-FFF2-40B4-BE49-F238E27FC236}">
                  <a16:creationId xmlns:a16="http://schemas.microsoft.com/office/drawing/2014/main" id="{09669420-7015-FD96-9ECC-64406C396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1119" y="2706890"/>
              <a:ext cx="366761" cy="352188"/>
            </a:xfrm>
            <a:custGeom>
              <a:avLst/>
              <a:gdLst>
                <a:gd name="T0" fmla="*/ 0 w 253"/>
                <a:gd name="T1" fmla="*/ 128 h 241"/>
                <a:gd name="T2" fmla="*/ 0 w 253"/>
                <a:gd name="T3" fmla="*/ 128 h 241"/>
                <a:gd name="T4" fmla="*/ 160 w 253"/>
                <a:gd name="T5" fmla="*/ 0 h 241"/>
                <a:gd name="T6" fmla="*/ 253 w 253"/>
                <a:gd name="T7" fmla="*/ 123 h 241"/>
                <a:gd name="T8" fmla="*/ 85 w 253"/>
                <a:gd name="T9" fmla="*/ 241 h 241"/>
                <a:gd name="T10" fmla="*/ 0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0" y="128"/>
                  </a:moveTo>
                  <a:lnTo>
                    <a:pt x="0" y="128"/>
                  </a:lnTo>
                  <a:lnTo>
                    <a:pt x="160" y="0"/>
                  </a:lnTo>
                  <a:cubicBezTo>
                    <a:pt x="193" y="40"/>
                    <a:pt x="224" y="81"/>
                    <a:pt x="253" y="123"/>
                  </a:cubicBezTo>
                  <a:lnTo>
                    <a:pt x="85" y="241"/>
                  </a:lnTo>
                  <a:cubicBezTo>
                    <a:pt x="58" y="203"/>
                    <a:pt x="30" y="165"/>
                    <a:pt x="0" y="12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5" name="Freeform 312">
              <a:extLst>
                <a:ext uri="{FF2B5EF4-FFF2-40B4-BE49-F238E27FC236}">
                  <a16:creationId xmlns:a16="http://schemas.microsoft.com/office/drawing/2014/main" id="{F521EC4D-5B90-4FE4-DEA0-F68725E2B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351" y="2218687"/>
              <a:ext cx="374047" cy="381334"/>
            </a:xfrm>
            <a:custGeom>
              <a:avLst/>
              <a:gdLst>
                <a:gd name="T0" fmla="*/ 0 w 256"/>
                <a:gd name="T1" fmla="*/ 157 h 260"/>
                <a:gd name="T2" fmla="*/ 0 w 256"/>
                <a:gd name="T3" fmla="*/ 157 h 260"/>
                <a:gd name="T4" fmla="*/ 133 w 256"/>
                <a:gd name="T5" fmla="*/ 0 h 260"/>
                <a:gd name="T6" fmla="*/ 256 w 256"/>
                <a:gd name="T7" fmla="*/ 112 h 260"/>
                <a:gd name="T8" fmla="*/ 113 w 256"/>
                <a:gd name="T9" fmla="*/ 260 h 260"/>
                <a:gd name="T10" fmla="*/ 0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5" y="36"/>
                    <a:pt x="216" y="74"/>
                    <a:pt x="256" y="112"/>
                  </a:cubicBezTo>
                  <a:lnTo>
                    <a:pt x="113" y="260"/>
                  </a:lnTo>
                  <a:cubicBezTo>
                    <a:pt x="77" y="224"/>
                    <a:pt x="39" y="190"/>
                    <a:pt x="0" y="15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6" name="Freeform 314">
              <a:extLst>
                <a:ext uri="{FF2B5EF4-FFF2-40B4-BE49-F238E27FC236}">
                  <a16:creationId xmlns:a16="http://schemas.microsoft.com/office/drawing/2014/main" id="{890DBEA1-F84B-912D-6DBF-DD6A60001A9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905" y="3899468"/>
              <a:ext cx="344900" cy="274464"/>
            </a:xfrm>
            <a:custGeom>
              <a:avLst/>
              <a:gdLst>
                <a:gd name="T0" fmla="*/ 0 w 235"/>
                <a:gd name="T1" fmla="*/ 59 h 188"/>
                <a:gd name="T2" fmla="*/ 0 w 235"/>
                <a:gd name="T3" fmla="*/ 59 h 188"/>
                <a:gd name="T4" fmla="*/ 197 w 235"/>
                <a:gd name="T5" fmla="*/ 0 h 188"/>
                <a:gd name="T6" fmla="*/ 235 w 235"/>
                <a:gd name="T7" fmla="*/ 141 h 188"/>
                <a:gd name="T8" fmla="*/ 35 w 235"/>
                <a:gd name="T9" fmla="*/ 188 h 188"/>
                <a:gd name="T10" fmla="*/ 0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0" y="59"/>
                  </a:moveTo>
                  <a:lnTo>
                    <a:pt x="0" y="59"/>
                  </a:lnTo>
                  <a:lnTo>
                    <a:pt x="197" y="0"/>
                  </a:lnTo>
                  <a:cubicBezTo>
                    <a:pt x="211" y="46"/>
                    <a:pt x="224" y="93"/>
                    <a:pt x="235" y="141"/>
                  </a:cubicBezTo>
                  <a:lnTo>
                    <a:pt x="35" y="188"/>
                  </a:lnTo>
                  <a:cubicBezTo>
                    <a:pt x="25" y="145"/>
                    <a:pt x="13" y="102"/>
                    <a:pt x="0" y="59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7" name="Freeform 316">
              <a:extLst>
                <a:ext uri="{FF2B5EF4-FFF2-40B4-BE49-F238E27FC236}">
                  <a16:creationId xmlns:a16="http://schemas.microsoft.com/office/drawing/2014/main" id="{32C98698-44AA-E89C-C408-8271DF03B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1182" y="3690585"/>
              <a:ext cx="349758" cy="293895"/>
            </a:xfrm>
            <a:custGeom>
              <a:avLst/>
              <a:gdLst>
                <a:gd name="T0" fmla="*/ 0 w 240"/>
                <a:gd name="T1" fmla="*/ 71 h 201"/>
                <a:gd name="T2" fmla="*/ 0 w 240"/>
                <a:gd name="T3" fmla="*/ 71 h 201"/>
                <a:gd name="T4" fmla="*/ 192 w 240"/>
                <a:gd name="T5" fmla="*/ 0 h 201"/>
                <a:gd name="T6" fmla="*/ 240 w 240"/>
                <a:gd name="T7" fmla="*/ 142 h 201"/>
                <a:gd name="T8" fmla="*/ 43 w 240"/>
                <a:gd name="T9" fmla="*/ 201 h 201"/>
                <a:gd name="T10" fmla="*/ 0 w 240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01">
                  <a:moveTo>
                    <a:pt x="0" y="71"/>
                  </a:moveTo>
                  <a:lnTo>
                    <a:pt x="0" y="71"/>
                  </a:lnTo>
                  <a:lnTo>
                    <a:pt x="192" y="0"/>
                  </a:lnTo>
                  <a:cubicBezTo>
                    <a:pt x="210" y="47"/>
                    <a:pt x="226" y="94"/>
                    <a:pt x="240" y="142"/>
                  </a:cubicBezTo>
                  <a:lnTo>
                    <a:pt x="43" y="201"/>
                  </a:lnTo>
                  <a:cubicBezTo>
                    <a:pt x="30" y="157"/>
                    <a:pt x="16" y="114"/>
                    <a:pt x="0" y="71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8" name="Freeform 318">
              <a:extLst>
                <a:ext uri="{FF2B5EF4-FFF2-40B4-BE49-F238E27FC236}">
                  <a16:creationId xmlns:a16="http://schemas.microsoft.com/office/drawing/2014/main" id="{6145FB27-25BC-95AB-7DDB-47407D0B5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3458" y="3481702"/>
              <a:ext cx="357045" cy="313326"/>
            </a:xfrm>
            <a:custGeom>
              <a:avLst/>
              <a:gdLst>
                <a:gd name="T0" fmla="*/ 0 w 245"/>
                <a:gd name="T1" fmla="*/ 83 h 213"/>
                <a:gd name="T2" fmla="*/ 0 w 245"/>
                <a:gd name="T3" fmla="*/ 83 h 213"/>
                <a:gd name="T4" fmla="*/ 187 w 245"/>
                <a:gd name="T5" fmla="*/ 0 h 213"/>
                <a:gd name="T6" fmla="*/ 245 w 245"/>
                <a:gd name="T7" fmla="*/ 142 h 213"/>
                <a:gd name="T8" fmla="*/ 53 w 245"/>
                <a:gd name="T9" fmla="*/ 213 h 213"/>
                <a:gd name="T10" fmla="*/ 0 w 245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3">
                  <a:moveTo>
                    <a:pt x="0" y="83"/>
                  </a:moveTo>
                  <a:lnTo>
                    <a:pt x="0" y="83"/>
                  </a:lnTo>
                  <a:lnTo>
                    <a:pt x="187" y="0"/>
                  </a:lnTo>
                  <a:cubicBezTo>
                    <a:pt x="208" y="46"/>
                    <a:pt x="228" y="94"/>
                    <a:pt x="245" y="142"/>
                  </a:cubicBezTo>
                  <a:lnTo>
                    <a:pt x="53" y="213"/>
                  </a:lnTo>
                  <a:cubicBezTo>
                    <a:pt x="36" y="169"/>
                    <a:pt x="19" y="126"/>
                    <a:pt x="0" y="8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9" name="Freeform 320">
              <a:extLst>
                <a:ext uri="{FF2B5EF4-FFF2-40B4-BE49-F238E27FC236}">
                  <a16:creationId xmlns:a16="http://schemas.microsoft.com/office/drawing/2014/main" id="{DFBE0E95-5B21-5689-D5AF-1E4BB954D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4006" y="2172537"/>
              <a:ext cx="393478" cy="391050"/>
            </a:xfrm>
            <a:custGeom>
              <a:avLst/>
              <a:gdLst>
                <a:gd name="T0" fmla="*/ 0 w 270"/>
                <a:gd name="T1" fmla="*/ 141 h 266"/>
                <a:gd name="T2" fmla="*/ 0 w 270"/>
                <a:gd name="T3" fmla="*/ 141 h 266"/>
                <a:gd name="T4" fmla="*/ 152 w 270"/>
                <a:gd name="T5" fmla="*/ 0 h 266"/>
                <a:gd name="T6" fmla="*/ 270 w 270"/>
                <a:gd name="T7" fmla="*/ 136 h 266"/>
                <a:gd name="T8" fmla="*/ 108 w 270"/>
                <a:gd name="T9" fmla="*/ 266 h 266"/>
                <a:gd name="T10" fmla="*/ 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0" y="141"/>
                  </a:moveTo>
                  <a:lnTo>
                    <a:pt x="0" y="141"/>
                  </a:lnTo>
                  <a:lnTo>
                    <a:pt x="152" y="0"/>
                  </a:lnTo>
                  <a:cubicBezTo>
                    <a:pt x="193" y="45"/>
                    <a:pt x="232" y="90"/>
                    <a:pt x="270" y="136"/>
                  </a:cubicBezTo>
                  <a:lnTo>
                    <a:pt x="108" y="266"/>
                  </a:lnTo>
                  <a:cubicBezTo>
                    <a:pt x="73" y="223"/>
                    <a:pt x="37" y="181"/>
                    <a:pt x="0" y="141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0" name="Freeform 322">
              <a:extLst>
                <a:ext uri="{FF2B5EF4-FFF2-40B4-BE49-F238E27FC236}">
                  <a16:creationId xmlns:a16="http://schemas.microsoft.com/office/drawing/2014/main" id="{62C0368E-CE24-DB24-FDC8-2F456815F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884" y="2371705"/>
              <a:ext cx="393478" cy="386192"/>
            </a:xfrm>
            <a:custGeom>
              <a:avLst/>
              <a:gdLst>
                <a:gd name="T0" fmla="*/ 0 w 271"/>
                <a:gd name="T1" fmla="*/ 130 h 264"/>
                <a:gd name="T2" fmla="*/ 0 w 271"/>
                <a:gd name="T3" fmla="*/ 130 h 264"/>
                <a:gd name="T4" fmla="*/ 162 w 271"/>
                <a:gd name="T5" fmla="*/ 0 h 264"/>
                <a:gd name="T6" fmla="*/ 271 w 271"/>
                <a:gd name="T7" fmla="*/ 145 h 264"/>
                <a:gd name="T8" fmla="*/ 101 w 271"/>
                <a:gd name="T9" fmla="*/ 264 h 264"/>
                <a:gd name="T10" fmla="*/ 0 w 271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264">
                  <a:moveTo>
                    <a:pt x="0" y="130"/>
                  </a:moveTo>
                  <a:lnTo>
                    <a:pt x="0" y="130"/>
                  </a:lnTo>
                  <a:lnTo>
                    <a:pt x="162" y="0"/>
                  </a:lnTo>
                  <a:cubicBezTo>
                    <a:pt x="200" y="48"/>
                    <a:pt x="236" y="96"/>
                    <a:pt x="271" y="145"/>
                  </a:cubicBezTo>
                  <a:lnTo>
                    <a:pt x="101" y="264"/>
                  </a:lnTo>
                  <a:cubicBezTo>
                    <a:pt x="69" y="219"/>
                    <a:pt x="35" y="174"/>
                    <a:pt x="0" y="13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1" name="Freeform 324">
              <a:extLst>
                <a:ext uri="{FF2B5EF4-FFF2-40B4-BE49-F238E27FC236}">
                  <a16:creationId xmlns:a16="http://schemas.microsoft.com/office/drawing/2014/main" id="{61516D6C-6886-0FDA-372A-19AB1FEE7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6414" y="1987943"/>
              <a:ext cx="388620" cy="391050"/>
            </a:xfrm>
            <a:custGeom>
              <a:avLst/>
              <a:gdLst>
                <a:gd name="T0" fmla="*/ 0 w 267"/>
                <a:gd name="T1" fmla="*/ 150 h 267"/>
                <a:gd name="T2" fmla="*/ 0 w 267"/>
                <a:gd name="T3" fmla="*/ 150 h 267"/>
                <a:gd name="T4" fmla="*/ 144 w 267"/>
                <a:gd name="T5" fmla="*/ 0 h 267"/>
                <a:gd name="T6" fmla="*/ 185 w 267"/>
                <a:gd name="T7" fmla="*/ 40 h 267"/>
                <a:gd name="T8" fmla="*/ 267 w 267"/>
                <a:gd name="T9" fmla="*/ 126 h 267"/>
                <a:gd name="T10" fmla="*/ 115 w 267"/>
                <a:gd name="T11" fmla="*/ 267 h 267"/>
                <a:gd name="T12" fmla="*/ 0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0" y="150"/>
                  </a:moveTo>
                  <a:lnTo>
                    <a:pt x="0" y="150"/>
                  </a:lnTo>
                  <a:lnTo>
                    <a:pt x="144" y="0"/>
                  </a:lnTo>
                  <a:cubicBezTo>
                    <a:pt x="157" y="13"/>
                    <a:pt x="171" y="27"/>
                    <a:pt x="185" y="40"/>
                  </a:cubicBezTo>
                  <a:cubicBezTo>
                    <a:pt x="213" y="68"/>
                    <a:pt x="240" y="97"/>
                    <a:pt x="267" y="126"/>
                  </a:cubicBezTo>
                  <a:lnTo>
                    <a:pt x="115" y="267"/>
                  </a:lnTo>
                  <a:cubicBezTo>
                    <a:pt x="78" y="226"/>
                    <a:pt x="40" y="187"/>
                    <a:pt x="0" y="15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2" name="Freeform 326">
              <a:extLst>
                <a:ext uri="{FF2B5EF4-FFF2-40B4-BE49-F238E27FC236}">
                  <a16:creationId xmlns:a16="http://schemas.microsoft.com/office/drawing/2014/main" id="{8678FD0F-E910-639B-2768-9568F9565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7616" y="2585446"/>
              <a:ext cx="393478" cy="378905"/>
            </a:xfrm>
            <a:custGeom>
              <a:avLst/>
              <a:gdLst>
                <a:gd name="T0" fmla="*/ 0 w 269"/>
                <a:gd name="T1" fmla="*/ 119 h 259"/>
                <a:gd name="T2" fmla="*/ 0 w 269"/>
                <a:gd name="T3" fmla="*/ 119 h 259"/>
                <a:gd name="T4" fmla="*/ 170 w 269"/>
                <a:gd name="T5" fmla="*/ 0 h 259"/>
                <a:gd name="T6" fmla="*/ 269 w 269"/>
                <a:gd name="T7" fmla="*/ 151 h 259"/>
                <a:gd name="T8" fmla="*/ 92 w 269"/>
                <a:gd name="T9" fmla="*/ 259 h 259"/>
                <a:gd name="T10" fmla="*/ 0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0" y="119"/>
                  </a:moveTo>
                  <a:lnTo>
                    <a:pt x="0" y="119"/>
                  </a:lnTo>
                  <a:lnTo>
                    <a:pt x="170" y="0"/>
                  </a:lnTo>
                  <a:cubicBezTo>
                    <a:pt x="205" y="49"/>
                    <a:pt x="238" y="100"/>
                    <a:pt x="269" y="151"/>
                  </a:cubicBezTo>
                  <a:lnTo>
                    <a:pt x="92" y="259"/>
                  </a:lnTo>
                  <a:cubicBezTo>
                    <a:pt x="63" y="212"/>
                    <a:pt x="32" y="165"/>
                    <a:pt x="0" y="119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3" name="Freeform 328">
              <a:extLst>
                <a:ext uri="{FF2B5EF4-FFF2-40B4-BE49-F238E27FC236}">
                  <a16:creationId xmlns:a16="http://schemas.microsoft.com/office/drawing/2014/main" id="{E35D8896-CD7A-37AC-C10A-2D3B86FF07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3964" y="1820351"/>
              <a:ext cx="381334" cy="388620"/>
            </a:xfrm>
            <a:custGeom>
              <a:avLst/>
              <a:gdLst>
                <a:gd name="T0" fmla="*/ 0 w 262"/>
                <a:gd name="T1" fmla="*/ 158 h 266"/>
                <a:gd name="T2" fmla="*/ 0 w 262"/>
                <a:gd name="T3" fmla="*/ 158 h 266"/>
                <a:gd name="T4" fmla="*/ 133 w 262"/>
                <a:gd name="T5" fmla="*/ 0 h 266"/>
                <a:gd name="T6" fmla="*/ 262 w 262"/>
                <a:gd name="T7" fmla="*/ 116 h 266"/>
                <a:gd name="T8" fmla="*/ 118 w 262"/>
                <a:gd name="T9" fmla="*/ 266 h 266"/>
                <a:gd name="T10" fmla="*/ 0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0" y="158"/>
                  </a:moveTo>
                  <a:lnTo>
                    <a:pt x="0" y="158"/>
                  </a:lnTo>
                  <a:lnTo>
                    <a:pt x="133" y="0"/>
                  </a:lnTo>
                  <a:cubicBezTo>
                    <a:pt x="177" y="37"/>
                    <a:pt x="220" y="76"/>
                    <a:pt x="262" y="116"/>
                  </a:cubicBezTo>
                  <a:lnTo>
                    <a:pt x="118" y="266"/>
                  </a:lnTo>
                  <a:cubicBezTo>
                    <a:pt x="80" y="229"/>
                    <a:pt x="40" y="193"/>
                    <a:pt x="0" y="15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4" name="Freeform 330">
              <a:extLst>
                <a:ext uri="{FF2B5EF4-FFF2-40B4-BE49-F238E27FC236}">
                  <a16:creationId xmlns:a16="http://schemas.microsoft.com/office/drawing/2014/main" id="{966BEB15-ED09-23D6-D35A-CBC9F96B0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3633" y="2806474"/>
              <a:ext cx="386192" cy="369189"/>
            </a:xfrm>
            <a:custGeom>
              <a:avLst/>
              <a:gdLst>
                <a:gd name="T0" fmla="*/ 0 w 266"/>
                <a:gd name="T1" fmla="*/ 108 h 253"/>
                <a:gd name="T2" fmla="*/ 0 w 266"/>
                <a:gd name="T3" fmla="*/ 108 h 253"/>
                <a:gd name="T4" fmla="*/ 177 w 266"/>
                <a:gd name="T5" fmla="*/ 0 h 253"/>
                <a:gd name="T6" fmla="*/ 266 w 266"/>
                <a:gd name="T7" fmla="*/ 156 h 253"/>
                <a:gd name="T8" fmla="*/ 82 w 266"/>
                <a:gd name="T9" fmla="*/ 253 h 253"/>
                <a:gd name="T10" fmla="*/ 0 w 266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53">
                  <a:moveTo>
                    <a:pt x="0" y="108"/>
                  </a:moveTo>
                  <a:lnTo>
                    <a:pt x="0" y="108"/>
                  </a:lnTo>
                  <a:lnTo>
                    <a:pt x="177" y="0"/>
                  </a:lnTo>
                  <a:cubicBezTo>
                    <a:pt x="209" y="51"/>
                    <a:pt x="238" y="104"/>
                    <a:pt x="266" y="156"/>
                  </a:cubicBezTo>
                  <a:lnTo>
                    <a:pt x="82" y="253"/>
                  </a:lnTo>
                  <a:cubicBezTo>
                    <a:pt x="56" y="204"/>
                    <a:pt x="29" y="155"/>
                    <a:pt x="0" y="10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5" name="Freeform 332">
              <a:extLst>
                <a:ext uri="{FF2B5EF4-FFF2-40B4-BE49-F238E27FC236}">
                  <a16:creationId xmlns:a16="http://schemas.microsoft.com/office/drawing/2014/main" id="{C9C00AD9-932D-E8BC-5E7F-1D3CEDFA80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385" y="3911612"/>
              <a:ext cx="371619" cy="376476"/>
            </a:xfrm>
            <a:custGeom>
              <a:avLst/>
              <a:gdLst>
                <a:gd name="T0" fmla="*/ 255 w 255"/>
                <a:gd name="T1" fmla="*/ 111 h 257"/>
                <a:gd name="T2" fmla="*/ 255 w 255"/>
                <a:gd name="T3" fmla="*/ 111 h 257"/>
                <a:gd name="T4" fmla="*/ 131 w 255"/>
                <a:gd name="T5" fmla="*/ 257 h 257"/>
                <a:gd name="T6" fmla="*/ 0 w 255"/>
                <a:gd name="T7" fmla="*/ 180 h 257"/>
                <a:gd name="T8" fmla="*/ 67 w 255"/>
                <a:gd name="T9" fmla="*/ 0 h 257"/>
                <a:gd name="T10" fmla="*/ 255 w 255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57">
                  <a:moveTo>
                    <a:pt x="255" y="111"/>
                  </a:moveTo>
                  <a:lnTo>
                    <a:pt x="255" y="111"/>
                  </a:lnTo>
                  <a:lnTo>
                    <a:pt x="131" y="257"/>
                  </a:lnTo>
                  <a:cubicBezTo>
                    <a:pt x="93" y="224"/>
                    <a:pt x="48" y="198"/>
                    <a:pt x="0" y="180"/>
                  </a:cubicBezTo>
                  <a:lnTo>
                    <a:pt x="67" y="0"/>
                  </a:lnTo>
                  <a:cubicBezTo>
                    <a:pt x="136" y="26"/>
                    <a:pt x="200" y="64"/>
                    <a:pt x="255" y="111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6" name="Freeform 334">
              <a:extLst>
                <a:ext uri="{FF2B5EF4-FFF2-40B4-BE49-F238E27FC236}">
                  <a16:creationId xmlns:a16="http://schemas.microsoft.com/office/drawing/2014/main" id="{E2108FC3-0DF6-6A45-F493-B614D2B99D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3853319"/>
              <a:ext cx="325469" cy="320612"/>
            </a:xfrm>
            <a:custGeom>
              <a:avLst/>
              <a:gdLst>
                <a:gd name="T0" fmla="*/ 0 w 224"/>
                <a:gd name="T1" fmla="*/ 0 h 220"/>
                <a:gd name="T2" fmla="*/ 0 w 224"/>
                <a:gd name="T3" fmla="*/ 0 h 220"/>
                <a:gd name="T4" fmla="*/ 0 w 224"/>
                <a:gd name="T5" fmla="*/ 0 h 220"/>
                <a:gd name="T6" fmla="*/ 224 w 224"/>
                <a:gd name="T7" fmla="*/ 40 h 220"/>
                <a:gd name="T8" fmla="*/ 157 w 224"/>
                <a:gd name="T9" fmla="*/ 220 h 220"/>
                <a:gd name="T10" fmla="*/ 0 w 224"/>
                <a:gd name="T11" fmla="*/ 192 h 220"/>
                <a:gd name="T12" fmla="*/ 0 w 224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22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79" y="0"/>
                    <a:pt x="154" y="14"/>
                    <a:pt x="224" y="40"/>
                  </a:cubicBezTo>
                  <a:lnTo>
                    <a:pt x="157" y="220"/>
                  </a:lnTo>
                  <a:cubicBezTo>
                    <a:pt x="108" y="202"/>
                    <a:pt x="55" y="192"/>
                    <a:pt x="0" y="192"/>
                  </a:cubicBezTo>
                  <a:lnTo>
                    <a:pt x="0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7" name="Freeform 338">
              <a:extLst>
                <a:ext uri="{FF2B5EF4-FFF2-40B4-BE49-F238E27FC236}">
                  <a16:creationId xmlns:a16="http://schemas.microsoft.com/office/drawing/2014/main" id="{CB427580-6603-4482-90ED-03A6CCABD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3331111"/>
              <a:ext cx="233172" cy="315754"/>
            </a:xfrm>
            <a:custGeom>
              <a:avLst/>
              <a:gdLst>
                <a:gd name="T0" fmla="*/ 0 w 160"/>
                <a:gd name="T1" fmla="*/ 206 h 216"/>
                <a:gd name="T2" fmla="*/ 0 w 160"/>
                <a:gd name="T3" fmla="*/ 206 h 216"/>
                <a:gd name="T4" fmla="*/ 0 w 160"/>
                <a:gd name="T5" fmla="*/ 206 h 216"/>
                <a:gd name="T6" fmla="*/ 0 w 160"/>
                <a:gd name="T7" fmla="*/ 0 h 216"/>
                <a:gd name="T8" fmla="*/ 0 w 160"/>
                <a:gd name="T9" fmla="*/ 0 h 216"/>
                <a:gd name="T10" fmla="*/ 160 w 160"/>
                <a:gd name="T11" fmla="*/ 13 h 216"/>
                <a:gd name="T12" fmla="*/ 127 w 160"/>
                <a:gd name="T13" fmla="*/ 216 h 216"/>
                <a:gd name="T14" fmla="*/ 0 w 160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5" y="0"/>
                    <a:pt x="108" y="5"/>
                    <a:pt x="160" y="13"/>
                  </a:cubicBezTo>
                  <a:lnTo>
                    <a:pt x="127" y="216"/>
                  </a:lnTo>
                  <a:cubicBezTo>
                    <a:pt x="86" y="209"/>
                    <a:pt x="44" y="206"/>
                    <a:pt x="0" y="20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8" name="Freeform 340">
              <a:extLst>
                <a:ext uri="{FF2B5EF4-FFF2-40B4-BE49-F238E27FC236}">
                  <a16:creationId xmlns:a16="http://schemas.microsoft.com/office/drawing/2014/main" id="{C509F5DA-FE7A-8F27-9820-8BB2BC733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976" y="3420979"/>
              <a:ext cx="352188" cy="376476"/>
            </a:xfrm>
            <a:custGeom>
              <a:avLst/>
              <a:gdLst>
                <a:gd name="T0" fmla="*/ 0 w 240"/>
                <a:gd name="T1" fmla="*/ 193 h 257"/>
                <a:gd name="T2" fmla="*/ 0 w 240"/>
                <a:gd name="T3" fmla="*/ 193 h 257"/>
                <a:gd name="T4" fmla="*/ 72 w 240"/>
                <a:gd name="T5" fmla="*/ 0 h 257"/>
                <a:gd name="T6" fmla="*/ 240 w 240"/>
                <a:gd name="T7" fmla="*/ 81 h 257"/>
                <a:gd name="T8" fmla="*/ 134 w 240"/>
                <a:gd name="T9" fmla="*/ 257 h 257"/>
                <a:gd name="T10" fmla="*/ 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0" y="193"/>
                  </a:moveTo>
                  <a:lnTo>
                    <a:pt x="0" y="193"/>
                  </a:lnTo>
                  <a:lnTo>
                    <a:pt x="72" y="0"/>
                  </a:lnTo>
                  <a:cubicBezTo>
                    <a:pt x="131" y="22"/>
                    <a:pt x="187" y="49"/>
                    <a:pt x="240" y="81"/>
                  </a:cubicBezTo>
                  <a:lnTo>
                    <a:pt x="134" y="257"/>
                  </a:lnTo>
                  <a:cubicBezTo>
                    <a:pt x="92" y="232"/>
                    <a:pt x="47" y="210"/>
                    <a:pt x="0" y="19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9" name="Freeform 342">
              <a:extLst>
                <a:ext uri="{FF2B5EF4-FFF2-40B4-BE49-F238E27FC236}">
                  <a16:creationId xmlns:a16="http://schemas.microsoft.com/office/drawing/2014/main" id="{C7BD5E52-1E5B-6B04-B11B-393C3126F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4716" y="3539995"/>
              <a:ext cx="342472" cy="366761"/>
            </a:xfrm>
            <a:custGeom>
              <a:avLst/>
              <a:gdLst>
                <a:gd name="T0" fmla="*/ 0 w 235"/>
                <a:gd name="T1" fmla="*/ 176 h 250"/>
                <a:gd name="T2" fmla="*/ 0 w 235"/>
                <a:gd name="T3" fmla="*/ 176 h 250"/>
                <a:gd name="T4" fmla="*/ 106 w 235"/>
                <a:gd name="T5" fmla="*/ 0 h 250"/>
                <a:gd name="T6" fmla="*/ 235 w 235"/>
                <a:gd name="T7" fmla="*/ 93 h 250"/>
                <a:gd name="T8" fmla="*/ 103 w 235"/>
                <a:gd name="T9" fmla="*/ 250 h 250"/>
                <a:gd name="T10" fmla="*/ 0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0" y="176"/>
                  </a:moveTo>
                  <a:lnTo>
                    <a:pt x="0" y="176"/>
                  </a:lnTo>
                  <a:lnTo>
                    <a:pt x="106" y="0"/>
                  </a:lnTo>
                  <a:cubicBezTo>
                    <a:pt x="152" y="28"/>
                    <a:pt x="195" y="59"/>
                    <a:pt x="235" y="93"/>
                  </a:cubicBezTo>
                  <a:lnTo>
                    <a:pt x="103" y="250"/>
                  </a:lnTo>
                  <a:cubicBezTo>
                    <a:pt x="71" y="223"/>
                    <a:pt x="36" y="198"/>
                    <a:pt x="0" y="17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0" name="Freeform 344">
              <a:extLst>
                <a:ext uri="{FF2B5EF4-FFF2-40B4-BE49-F238E27FC236}">
                  <a16:creationId xmlns:a16="http://schemas.microsoft.com/office/drawing/2014/main" id="{294B9A79-4508-4DAC-1DE5-63E439977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182" y="3122228"/>
              <a:ext cx="371619" cy="386192"/>
            </a:xfrm>
            <a:custGeom>
              <a:avLst/>
              <a:gdLst>
                <a:gd name="T0" fmla="*/ 0 w 255"/>
                <a:gd name="T1" fmla="*/ 173 h 264"/>
                <a:gd name="T2" fmla="*/ 0 w 255"/>
                <a:gd name="T3" fmla="*/ 173 h 264"/>
                <a:gd name="T4" fmla="*/ 111 w 255"/>
                <a:gd name="T5" fmla="*/ 0 h 264"/>
                <a:gd name="T6" fmla="*/ 255 w 255"/>
                <a:gd name="T7" fmla="*/ 107 h 264"/>
                <a:gd name="T8" fmla="*/ 122 w 255"/>
                <a:gd name="T9" fmla="*/ 264 h 264"/>
                <a:gd name="T10" fmla="*/ 0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0" y="173"/>
                  </a:moveTo>
                  <a:lnTo>
                    <a:pt x="0" y="173"/>
                  </a:lnTo>
                  <a:lnTo>
                    <a:pt x="111" y="0"/>
                  </a:lnTo>
                  <a:cubicBezTo>
                    <a:pt x="161" y="33"/>
                    <a:pt x="209" y="68"/>
                    <a:pt x="255" y="107"/>
                  </a:cubicBezTo>
                  <a:lnTo>
                    <a:pt x="122" y="264"/>
                  </a:lnTo>
                  <a:cubicBezTo>
                    <a:pt x="83" y="231"/>
                    <a:pt x="42" y="201"/>
                    <a:pt x="0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1" name="Freeform 346">
              <a:extLst>
                <a:ext uri="{FF2B5EF4-FFF2-40B4-BE49-F238E27FC236}">
                  <a16:creationId xmlns:a16="http://schemas.microsoft.com/office/drawing/2014/main" id="{277EB482-C59C-AFE3-B163-A38CBA12A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2808902"/>
              <a:ext cx="264748" cy="315754"/>
            </a:xfrm>
            <a:custGeom>
              <a:avLst/>
              <a:gdLst>
                <a:gd name="T0" fmla="*/ 0 w 182"/>
                <a:gd name="T1" fmla="*/ 206 h 216"/>
                <a:gd name="T2" fmla="*/ 0 w 182"/>
                <a:gd name="T3" fmla="*/ 206 h 216"/>
                <a:gd name="T4" fmla="*/ 0 w 182"/>
                <a:gd name="T5" fmla="*/ 206 h 216"/>
                <a:gd name="T6" fmla="*/ 0 w 182"/>
                <a:gd name="T7" fmla="*/ 0 h 216"/>
                <a:gd name="T8" fmla="*/ 0 w 182"/>
                <a:gd name="T9" fmla="*/ 0 h 216"/>
                <a:gd name="T10" fmla="*/ 182 w 182"/>
                <a:gd name="T11" fmla="*/ 13 h 216"/>
                <a:gd name="T12" fmla="*/ 154 w 182"/>
                <a:gd name="T13" fmla="*/ 216 h 216"/>
                <a:gd name="T14" fmla="*/ 0 w 182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62" y="0"/>
                    <a:pt x="123" y="5"/>
                    <a:pt x="182" y="13"/>
                  </a:cubicBezTo>
                  <a:lnTo>
                    <a:pt x="154" y="216"/>
                  </a:lnTo>
                  <a:cubicBezTo>
                    <a:pt x="104" y="210"/>
                    <a:pt x="53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2" name="Freeform 348">
              <a:extLst>
                <a:ext uri="{FF2B5EF4-FFF2-40B4-BE49-F238E27FC236}">
                  <a16:creationId xmlns:a16="http://schemas.microsoft.com/office/drawing/2014/main" id="{0593EEE5-688C-00DE-DD36-E4B16CF76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1871" y="2986211"/>
              <a:ext cx="371619" cy="388620"/>
            </a:xfrm>
            <a:custGeom>
              <a:avLst/>
              <a:gdLst>
                <a:gd name="T0" fmla="*/ 0 w 255"/>
                <a:gd name="T1" fmla="*/ 187 h 265"/>
                <a:gd name="T2" fmla="*/ 0 w 255"/>
                <a:gd name="T3" fmla="*/ 187 h 265"/>
                <a:gd name="T4" fmla="*/ 85 w 255"/>
                <a:gd name="T5" fmla="*/ 0 h 265"/>
                <a:gd name="T6" fmla="*/ 255 w 255"/>
                <a:gd name="T7" fmla="*/ 92 h 265"/>
                <a:gd name="T8" fmla="*/ 144 w 255"/>
                <a:gd name="T9" fmla="*/ 265 h 265"/>
                <a:gd name="T10" fmla="*/ 0 w 255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5">
                  <a:moveTo>
                    <a:pt x="0" y="187"/>
                  </a:moveTo>
                  <a:lnTo>
                    <a:pt x="0" y="187"/>
                  </a:lnTo>
                  <a:lnTo>
                    <a:pt x="85" y="0"/>
                  </a:lnTo>
                  <a:cubicBezTo>
                    <a:pt x="144" y="27"/>
                    <a:pt x="201" y="58"/>
                    <a:pt x="255" y="92"/>
                  </a:cubicBezTo>
                  <a:lnTo>
                    <a:pt x="144" y="265"/>
                  </a:lnTo>
                  <a:cubicBezTo>
                    <a:pt x="98" y="236"/>
                    <a:pt x="50" y="210"/>
                    <a:pt x="0" y="1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3" name="Freeform 350">
              <a:extLst>
                <a:ext uri="{FF2B5EF4-FFF2-40B4-BE49-F238E27FC236}">
                  <a16:creationId xmlns:a16="http://schemas.microsoft.com/office/drawing/2014/main" id="{7ECF0FF7-D216-C4A0-D06D-9D05C6A97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557" y="2886626"/>
              <a:ext cx="352188" cy="374047"/>
            </a:xfrm>
            <a:custGeom>
              <a:avLst/>
              <a:gdLst>
                <a:gd name="T0" fmla="*/ 0 w 242"/>
                <a:gd name="T1" fmla="*/ 198 h 256"/>
                <a:gd name="T2" fmla="*/ 0 w 242"/>
                <a:gd name="T3" fmla="*/ 198 h 256"/>
                <a:gd name="T4" fmla="*/ 56 w 242"/>
                <a:gd name="T5" fmla="*/ 0 h 256"/>
                <a:gd name="T6" fmla="*/ 242 w 242"/>
                <a:gd name="T7" fmla="*/ 69 h 256"/>
                <a:gd name="T8" fmla="*/ 157 w 242"/>
                <a:gd name="T9" fmla="*/ 256 h 256"/>
                <a:gd name="T10" fmla="*/ 0 w 242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6">
                  <a:moveTo>
                    <a:pt x="0" y="198"/>
                  </a:moveTo>
                  <a:lnTo>
                    <a:pt x="0" y="198"/>
                  </a:lnTo>
                  <a:lnTo>
                    <a:pt x="56" y="0"/>
                  </a:lnTo>
                  <a:cubicBezTo>
                    <a:pt x="120" y="19"/>
                    <a:pt x="182" y="42"/>
                    <a:pt x="242" y="69"/>
                  </a:cubicBezTo>
                  <a:lnTo>
                    <a:pt x="157" y="256"/>
                  </a:lnTo>
                  <a:cubicBezTo>
                    <a:pt x="106" y="233"/>
                    <a:pt x="54" y="213"/>
                    <a:pt x="0" y="19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4" name="Freeform 352">
              <a:extLst>
                <a:ext uri="{FF2B5EF4-FFF2-40B4-BE49-F238E27FC236}">
                  <a16:creationId xmlns:a16="http://schemas.microsoft.com/office/drawing/2014/main" id="{A00BC0CB-DA84-2C48-E3B7-82D2C3113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527" y="2828333"/>
              <a:ext cx="318183" cy="347330"/>
            </a:xfrm>
            <a:custGeom>
              <a:avLst/>
              <a:gdLst>
                <a:gd name="T0" fmla="*/ 0 w 219"/>
                <a:gd name="T1" fmla="*/ 203 h 238"/>
                <a:gd name="T2" fmla="*/ 0 w 219"/>
                <a:gd name="T3" fmla="*/ 203 h 238"/>
                <a:gd name="T4" fmla="*/ 28 w 219"/>
                <a:gd name="T5" fmla="*/ 0 h 238"/>
                <a:gd name="T6" fmla="*/ 219 w 219"/>
                <a:gd name="T7" fmla="*/ 40 h 238"/>
                <a:gd name="T8" fmla="*/ 162 w 219"/>
                <a:gd name="T9" fmla="*/ 238 h 238"/>
                <a:gd name="T10" fmla="*/ 0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0" y="203"/>
                  </a:moveTo>
                  <a:lnTo>
                    <a:pt x="0" y="203"/>
                  </a:lnTo>
                  <a:lnTo>
                    <a:pt x="28" y="0"/>
                  </a:lnTo>
                  <a:cubicBezTo>
                    <a:pt x="93" y="9"/>
                    <a:pt x="157" y="22"/>
                    <a:pt x="219" y="40"/>
                  </a:cubicBezTo>
                  <a:lnTo>
                    <a:pt x="162" y="238"/>
                  </a:lnTo>
                  <a:cubicBezTo>
                    <a:pt x="110" y="223"/>
                    <a:pt x="56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5" name="Freeform 354">
              <a:extLst>
                <a:ext uri="{FF2B5EF4-FFF2-40B4-BE49-F238E27FC236}">
                  <a16:creationId xmlns:a16="http://schemas.microsoft.com/office/drawing/2014/main" id="{61476771-3EBB-E1E1-225B-750497801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3009" y="2400851"/>
              <a:ext cx="332757" cy="366761"/>
            </a:xfrm>
            <a:custGeom>
              <a:avLst/>
              <a:gdLst>
                <a:gd name="T0" fmla="*/ 0 w 228"/>
                <a:gd name="T1" fmla="*/ 196 h 251"/>
                <a:gd name="T2" fmla="*/ 0 w 228"/>
                <a:gd name="T3" fmla="*/ 196 h 251"/>
                <a:gd name="T4" fmla="*/ 61 w 228"/>
                <a:gd name="T5" fmla="*/ 0 h 251"/>
                <a:gd name="T6" fmla="*/ 228 w 228"/>
                <a:gd name="T7" fmla="*/ 62 h 251"/>
                <a:gd name="T8" fmla="*/ 147 w 228"/>
                <a:gd name="T9" fmla="*/ 251 h 251"/>
                <a:gd name="T10" fmla="*/ 0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0" y="196"/>
                  </a:moveTo>
                  <a:lnTo>
                    <a:pt x="0" y="196"/>
                  </a:lnTo>
                  <a:lnTo>
                    <a:pt x="61" y="0"/>
                  </a:lnTo>
                  <a:cubicBezTo>
                    <a:pt x="118" y="18"/>
                    <a:pt x="174" y="39"/>
                    <a:pt x="228" y="62"/>
                  </a:cubicBezTo>
                  <a:lnTo>
                    <a:pt x="147" y="251"/>
                  </a:lnTo>
                  <a:cubicBezTo>
                    <a:pt x="99" y="230"/>
                    <a:pt x="50" y="212"/>
                    <a:pt x="0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6" name="Freeform 356">
              <a:extLst>
                <a:ext uri="{FF2B5EF4-FFF2-40B4-BE49-F238E27FC236}">
                  <a16:creationId xmlns:a16="http://schemas.microsoft.com/office/drawing/2014/main" id="{2EB9B883-7636-F3AE-B6F8-7B2BBA2C0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798" y="2738466"/>
              <a:ext cx="352188" cy="371619"/>
            </a:xfrm>
            <a:custGeom>
              <a:avLst/>
              <a:gdLst>
                <a:gd name="T0" fmla="*/ 0 w 242"/>
                <a:gd name="T1" fmla="*/ 168 h 253"/>
                <a:gd name="T2" fmla="*/ 0 w 242"/>
                <a:gd name="T3" fmla="*/ 168 h 253"/>
                <a:gd name="T4" fmla="*/ 118 w 242"/>
                <a:gd name="T5" fmla="*/ 0 h 253"/>
                <a:gd name="T6" fmla="*/ 242 w 242"/>
                <a:gd name="T7" fmla="*/ 96 h 253"/>
                <a:gd name="T8" fmla="*/ 109 w 242"/>
                <a:gd name="T9" fmla="*/ 253 h 253"/>
                <a:gd name="T10" fmla="*/ 0 w 242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3">
                  <a:moveTo>
                    <a:pt x="0" y="168"/>
                  </a:moveTo>
                  <a:lnTo>
                    <a:pt x="0" y="168"/>
                  </a:lnTo>
                  <a:lnTo>
                    <a:pt x="118" y="0"/>
                  </a:lnTo>
                  <a:cubicBezTo>
                    <a:pt x="161" y="30"/>
                    <a:pt x="202" y="62"/>
                    <a:pt x="242" y="96"/>
                  </a:cubicBezTo>
                  <a:lnTo>
                    <a:pt x="109" y="253"/>
                  </a:lnTo>
                  <a:cubicBezTo>
                    <a:pt x="74" y="223"/>
                    <a:pt x="38" y="195"/>
                    <a:pt x="0" y="16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7" name="Freeform 358">
              <a:extLst>
                <a:ext uri="{FF2B5EF4-FFF2-40B4-BE49-F238E27FC236}">
                  <a16:creationId xmlns:a16="http://schemas.microsoft.com/office/drawing/2014/main" id="{BB56FD9B-AC11-F050-8879-33C238839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10" y="2335273"/>
              <a:ext cx="308468" cy="352188"/>
            </a:xfrm>
            <a:custGeom>
              <a:avLst/>
              <a:gdLst>
                <a:gd name="T0" fmla="*/ 0 w 211"/>
                <a:gd name="T1" fmla="*/ 202 h 240"/>
                <a:gd name="T2" fmla="*/ 0 w 211"/>
                <a:gd name="T3" fmla="*/ 202 h 240"/>
                <a:gd name="T4" fmla="*/ 40 w 211"/>
                <a:gd name="T5" fmla="*/ 0 h 240"/>
                <a:gd name="T6" fmla="*/ 211 w 211"/>
                <a:gd name="T7" fmla="*/ 44 h 240"/>
                <a:gd name="T8" fmla="*/ 150 w 211"/>
                <a:gd name="T9" fmla="*/ 240 h 240"/>
                <a:gd name="T10" fmla="*/ 0 w 211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8" y="12"/>
                    <a:pt x="155" y="27"/>
                    <a:pt x="211" y="44"/>
                  </a:cubicBezTo>
                  <a:lnTo>
                    <a:pt x="150" y="240"/>
                  </a:lnTo>
                  <a:cubicBezTo>
                    <a:pt x="101" y="225"/>
                    <a:pt x="51" y="212"/>
                    <a:pt x="0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8" name="Freeform 360">
              <a:extLst>
                <a:ext uri="{FF2B5EF4-FFF2-40B4-BE49-F238E27FC236}">
                  <a16:creationId xmlns:a16="http://schemas.microsoft.com/office/drawing/2014/main" id="{045C1A61-AD0F-69A7-AB81-760FC7780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775" y="2604877"/>
              <a:ext cx="357045" cy="381334"/>
            </a:xfrm>
            <a:custGeom>
              <a:avLst/>
              <a:gdLst>
                <a:gd name="T0" fmla="*/ 0 w 246"/>
                <a:gd name="T1" fmla="*/ 180 h 260"/>
                <a:gd name="T2" fmla="*/ 0 w 246"/>
                <a:gd name="T3" fmla="*/ 180 h 260"/>
                <a:gd name="T4" fmla="*/ 101 w 246"/>
                <a:gd name="T5" fmla="*/ 0 h 260"/>
                <a:gd name="T6" fmla="*/ 246 w 246"/>
                <a:gd name="T7" fmla="*/ 92 h 260"/>
                <a:gd name="T8" fmla="*/ 128 w 246"/>
                <a:gd name="T9" fmla="*/ 260 h 260"/>
                <a:gd name="T10" fmla="*/ 0 w 246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60">
                  <a:moveTo>
                    <a:pt x="0" y="180"/>
                  </a:moveTo>
                  <a:lnTo>
                    <a:pt x="0" y="180"/>
                  </a:lnTo>
                  <a:lnTo>
                    <a:pt x="101" y="0"/>
                  </a:lnTo>
                  <a:cubicBezTo>
                    <a:pt x="151" y="29"/>
                    <a:pt x="199" y="59"/>
                    <a:pt x="246" y="92"/>
                  </a:cubicBezTo>
                  <a:lnTo>
                    <a:pt x="128" y="260"/>
                  </a:lnTo>
                  <a:cubicBezTo>
                    <a:pt x="87" y="231"/>
                    <a:pt x="44" y="205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9" name="Freeform 362">
              <a:extLst>
                <a:ext uri="{FF2B5EF4-FFF2-40B4-BE49-F238E27FC236}">
                  <a16:creationId xmlns:a16="http://schemas.microsoft.com/office/drawing/2014/main" id="{F098EC6D-6174-1031-8E40-D45822F490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750" y="2490721"/>
              <a:ext cx="349758" cy="376476"/>
            </a:xfrm>
            <a:custGeom>
              <a:avLst/>
              <a:gdLst>
                <a:gd name="T0" fmla="*/ 0 w 240"/>
                <a:gd name="T1" fmla="*/ 189 h 258"/>
                <a:gd name="T2" fmla="*/ 0 w 240"/>
                <a:gd name="T3" fmla="*/ 189 h 258"/>
                <a:gd name="T4" fmla="*/ 81 w 240"/>
                <a:gd name="T5" fmla="*/ 0 h 258"/>
                <a:gd name="T6" fmla="*/ 240 w 240"/>
                <a:gd name="T7" fmla="*/ 79 h 258"/>
                <a:gd name="T8" fmla="*/ 139 w 240"/>
                <a:gd name="T9" fmla="*/ 258 h 258"/>
                <a:gd name="T10" fmla="*/ 0 w 240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0" y="189"/>
                  </a:moveTo>
                  <a:lnTo>
                    <a:pt x="0" y="189"/>
                  </a:lnTo>
                  <a:lnTo>
                    <a:pt x="81" y="0"/>
                  </a:lnTo>
                  <a:cubicBezTo>
                    <a:pt x="136" y="24"/>
                    <a:pt x="188" y="50"/>
                    <a:pt x="240" y="79"/>
                  </a:cubicBezTo>
                  <a:lnTo>
                    <a:pt x="139" y="258"/>
                  </a:lnTo>
                  <a:cubicBezTo>
                    <a:pt x="94" y="233"/>
                    <a:pt x="48" y="210"/>
                    <a:pt x="0" y="18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0" name="Freeform 364">
              <a:extLst>
                <a:ext uri="{FF2B5EF4-FFF2-40B4-BE49-F238E27FC236}">
                  <a16:creationId xmlns:a16="http://schemas.microsoft.com/office/drawing/2014/main" id="{B9F965F0-7BBB-5A92-0D27-0A57A5828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1" name="Freeform 366">
              <a:extLst>
                <a:ext uri="{FF2B5EF4-FFF2-40B4-BE49-F238E27FC236}">
                  <a16:creationId xmlns:a16="http://schemas.microsoft.com/office/drawing/2014/main" id="{E370B819-1D22-3DEB-2B8F-E7DBB115A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658" y="5155196"/>
              <a:ext cx="240459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2" name="Freeform 368">
              <a:extLst>
                <a:ext uri="{FF2B5EF4-FFF2-40B4-BE49-F238E27FC236}">
                  <a16:creationId xmlns:a16="http://schemas.microsoft.com/office/drawing/2014/main" id="{F40092A6-5C41-DE13-E357-E7411C756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770" y="5155196"/>
              <a:ext cx="242887" cy="301181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3" name="Freeform 370">
              <a:extLst>
                <a:ext uri="{FF2B5EF4-FFF2-40B4-BE49-F238E27FC236}">
                  <a16:creationId xmlns:a16="http://schemas.microsoft.com/office/drawing/2014/main" id="{4B6BD4B2-1ECB-592C-0490-6DF0298A1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6197184"/>
              <a:ext cx="242887" cy="30361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4" name="Freeform 374">
              <a:extLst>
                <a:ext uri="{FF2B5EF4-FFF2-40B4-BE49-F238E27FC236}">
                  <a16:creationId xmlns:a16="http://schemas.microsoft.com/office/drawing/2014/main" id="{212F32DF-27FF-4C62-A2E0-C3A368BAF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157" y="1995230"/>
              <a:ext cx="335185" cy="369189"/>
            </a:xfrm>
            <a:custGeom>
              <a:avLst/>
              <a:gdLst>
                <a:gd name="T0" fmla="*/ 229 w 229"/>
                <a:gd name="T1" fmla="*/ 190 h 253"/>
                <a:gd name="T2" fmla="*/ 229 w 229"/>
                <a:gd name="T3" fmla="*/ 190 h 253"/>
                <a:gd name="T4" fmla="*/ 150 w 229"/>
                <a:gd name="T5" fmla="*/ 0 h 253"/>
                <a:gd name="T6" fmla="*/ 0 w 229"/>
                <a:gd name="T7" fmla="*/ 70 h 253"/>
                <a:gd name="T8" fmla="*/ 94 w 229"/>
                <a:gd name="T9" fmla="*/ 253 h 253"/>
                <a:gd name="T10" fmla="*/ 229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229" y="190"/>
                  </a:moveTo>
                  <a:lnTo>
                    <a:pt x="229" y="190"/>
                  </a:lnTo>
                  <a:lnTo>
                    <a:pt x="150" y="0"/>
                  </a:lnTo>
                  <a:cubicBezTo>
                    <a:pt x="99" y="22"/>
                    <a:pt x="49" y="45"/>
                    <a:pt x="0" y="70"/>
                  </a:cubicBezTo>
                  <a:lnTo>
                    <a:pt x="94" y="253"/>
                  </a:lnTo>
                  <a:cubicBezTo>
                    <a:pt x="138" y="231"/>
                    <a:pt x="183" y="210"/>
                    <a:pt x="229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5" name="Freeform 376">
              <a:extLst>
                <a:ext uri="{FF2B5EF4-FFF2-40B4-BE49-F238E27FC236}">
                  <a16:creationId xmlns:a16="http://schemas.microsoft.com/office/drawing/2014/main" id="{D004B945-3B80-AFB7-9F60-5F6C924A1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942" y="2342558"/>
              <a:ext cx="352188" cy="369189"/>
            </a:xfrm>
            <a:custGeom>
              <a:avLst/>
              <a:gdLst>
                <a:gd name="T0" fmla="*/ 242 w 242"/>
                <a:gd name="T1" fmla="*/ 166 h 252"/>
                <a:gd name="T2" fmla="*/ 242 w 242"/>
                <a:gd name="T3" fmla="*/ 166 h 252"/>
                <a:gd name="T4" fmla="*/ 121 w 242"/>
                <a:gd name="T5" fmla="*/ 0 h 252"/>
                <a:gd name="T6" fmla="*/ 0 w 242"/>
                <a:gd name="T7" fmla="*/ 95 h 252"/>
                <a:gd name="T8" fmla="*/ 133 w 242"/>
                <a:gd name="T9" fmla="*/ 252 h 252"/>
                <a:gd name="T10" fmla="*/ 242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242" y="166"/>
                  </a:moveTo>
                  <a:lnTo>
                    <a:pt x="242" y="166"/>
                  </a:lnTo>
                  <a:lnTo>
                    <a:pt x="121" y="0"/>
                  </a:lnTo>
                  <a:cubicBezTo>
                    <a:pt x="80" y="30"/>
                    <a:pt x="39" y="62"/>
                    <a:pt x="0" y="95"/>
                  </a:cubicBezTo>
                  <a:lnTo>
                    <a:pt x="133" y="252"/>
                  </a:lnTo>
                  <a:cubicBezTo>
                    <a:pt x="168" y="222"/>
                    <a:pt x="205" y="193"/>
                    <a:pt x="242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6" name="Freeform 378">
              <a:extLst>
                <a:ext uri="{FF2B5EF4-FFF2-40B4-BE49-F238E27FC236}">
                  <a16:creationId xmlns:a16="http://schemas.microsoft.com/office/drawing/2014/main" id="{70C68E8D-B3C9-BE15-D35D-455E7A347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703" y="2097243"/>
              <a:ext cx="344900" cy="374047"/>
            </a:xfrm>
            <a:custGeom>
              <a:avLst/>
              <a:gdLst>
                <a:gd name="T0" fmla="*/ 235 w 235"/>
                <a:gd name="T1" fmla="*/ 183 h 255"/>
                <a:gd name="T2" fmla="*/ 235 w 235"/>
                <a:gd name="T3" fmla="*/ 183 h 255"/>
                <a:gd name="T4" fmla="*/ 141 w 235"/>
                <a:gd name="T5" fmla="*/ 0 h 255"/>
                <a:gd name="T6" fmla="*/ 0 w 235"/>
                <a:gd name="T7" fmla="*/ 80 h 255"/>
                <a:gd name="T8" fmla="*/ 107 w 235"/>
                <a:gd name="T9" fmla="*/ 255 h 255"/>
                <a:gd name="T10" fmla="*/ 235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235" y="183"/>
                  </a:moveTo>
                  <a:lnTo>
                    <a:pt x="235" y="183"/>
                  </a:lnTo>
                  <a:lnTo>
                    <a:pt x="141" y="0"/>
                  </a:lnTo>
                  <a:cubicBezTo>
                    <a:pt x="93" y="25"/>
                    <a:pt x="46" y="52"/>
                    <a:pt x="0" y="80"/>
                  </a:cubicBezTo>
                  <a:lnTo>
                    <a:pt x="107" y="255"/>
                  </a:lnTo>
                  <a:cubicBezTo>
                    <a:pt x="149" y="229"/>
                    <a:pt x="191" y="206"/>
                    <a:pt x="235" y="1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7" name="Freeform 380">
              <a:extLst>
                <a:ext uri="{FF2B5EF4-FFF2-40B4-BE49-F238E27FC236}">
                  <a16:creationId xmlns:a16="http://schemas.microsoft.com/office/drawing/2014/main" id="{717C9063-71E6-18B7-72B1-8473178013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251" y="2213829"/>
              <a:ext cx="347330" cy="371619"/>
            </a:xfrm>
            <a:custGeom>
              <a:avLst/>
              <a:gdLst>
                <a:gd name="T0" fmla="*/ 238 w 238"/>
                <a:gd name="T1" fmla="*/ 175 h 254"/>
                <a:gd name="T2" fmla="*/ 238 w 238"/>
                <a:gd name="T3" fmla="*/ 175 h 254"/>
                <a:gd name="T4" fmla="*/ 131 w 238"/>
                <a:gd name="T5" fmla="*/ 0 h 254"/>
                <a:gd name="T6" fmla="*/ 0 w 238"/>
                <a:gd name="T7" fmla="*/ 88 h 254"/>
                <a:gd name="T8" fmla="*/ 121 w 238"/>
                <a:gd name="T9" fmla="*/ 254 h 254"/>
                <a:gd name="T10" fmla="*/ 238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238" y="175"/>
                  </a:moveTo>
                  <a:lnTo>
                    <a:pt x="238" y="175"/>
                  </a:lnTo>
                  <a:lnTo>
                    <a:pt x="131" y="0"/>
                  </a:lnTo>
                  <a:cubicBezTo>
                    <a:pt x="86" y="28"/>
                    <a:pt x="43" y="57"/>
                    <a:pt x="0" y="88"/>
                  </a:cubicBezTo>
                  <a:lnTo>
                    <a:pt x="121" y="254"/>
                  </a:lnTo>
                  <a:cubicBezTo>
                    <a:pt x="159" y="226"/>
                    <a:pt x="198" y="200"/>
                    <a:pt x="238" y="1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8" name="Freeform 382">
              <a:extLst>
                <a:ext uri="{FF2B5EF4-FFF2-40B4-BE49-F238E27FC236}">
                  <a16:creationId xmlns:a16="http://schemas.microsoft.com/office/drawing/2014/main" id="{9D2414A0-F0FD-4FBA-EE33-8BE405FD7B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242" y="1800920"/>
              <a:ext cx="281749" cy="337614"/>
            </a:xfrm>
            <a:custGeom>
              <a:avLst/>
              <a:gdLst>
                <a:gd name="T0" fmla="*/ 192 w 192"/>
                <a:gd name="T1" fmla="*/ 203 h 231"/>
                <a:gd name="T2" fmla="*/ 192 w 192"/>
                <a:gd name="T3" fmla="*/ 203 h 231"/>
                <a:gd name="T4" fmla="*/ 160 w 192"/>
                <a:gd name="T5" fmla="*/ 0 h 231"/>
                <a:gd name="T6" fmla="*/ 0 w 192"/>
                <a:gd name="T7" fmla="*/ 31 h 231"/>
                <a:gd name="T8" fmla="*/ 47 w 192"/>
                <a:gd name="T9" fmla="*/ 231 h 231"/>
                <a:gd name="T10" fmla="*/ 192 w 192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231">
                  <a:moveTo>
                    <a:pt x="192" y="203"/>
                  </a:moveTo>
                  <a:lnTo>
                    <a:pt x="192" y="203"/>
                  </a:lnTo>
                  <a:lnTo>
                    <a:pt x="160" y="0"/>
                  </a:lnTo>
                  <a:cubicBezTo>
                    <a:pt x="106" y="8"/>
                    <a:pt x="53" y="19"/>
                    <a:pt x="0" y="31"/>
                  </a:cubicBezTo>
                  <a:lnTo>
                    <a:pt x="47" y="231"/>
                  </a:lnTo>
                  <a:cubicBezTo>
                    <a:pt x="95" y="220"/>
                    <a:pt x="143" y="211"/>
                    <a:pt x="192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9" name="Freeform 384">
              <a:extLst>
                <a:ext uri="{FF2B5EF4-FFF2-40B4-BE49-F238E27FC236}">
                  <a16:creationId xmlns:a16="http://schemas.microsoft.com/office/drawing/2014/main" id="{7E843BCD-45F0-DC33-5C2B-6D64FC849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070" y="1844640"/>
              <a:ext cx="303610" cy="352188"/>
            </a:xfrm>
            <a:custGeom>
              <a:avLst/>
              <a:gdLst>
                <a:gd name="T0" fmla="*/ 207 w 207"/>
                <a:gd name="T1" fmla="*/ 200 h 240"/>
                <a:gd name="T2" fmla="*/ 207 w 207"/>
                <a:gd name="T3" fmla="*/ 200 h 240"/>
                <a:gd name="T4" fmla="*/ 160 w 207"/>
                <a:gd name="T5" fmla="*/ 0 h 240"/>
                <a:gd name="T6" fmla="*/ 0 w 207"/>
                <a:gd name="T7" fmla="*/ 45 h 240"/>
                <a:gd name="T8" fmla="*/ 63 w 207"/>
                <a:gd name="T9" fmla="*/ 240 h 240"/>
                <a:gd name="T10" fmla="*/ 207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207" y="200"/>
                  </a:moveTo>
                  <a:lnTo>
                    <a:pt x="207" y="200"/>
                  </a:lnTo>
                  <a:lnTo>
                    <a:pt x="160" y="0"/>
                  </a:lnTo>
                  <a:cubicBezTo>
                    <a:pt x="106" y="13"/>
                    <a:pt x="53" y="28"/>
                    <a:pt x="0" y="45"/>
                  </a:cubicBezTo>
                  <a:lnTo>
                    <a:pt x="63" y="240"/>
                  </a:lnTo>
                  <a:cubicBezTo>
                    <a:pt x="110" y="225"/>
                    <a:pt x="159" y="212"/>
                    <a:pt x="207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0" name="Freeform 386">
              <a:extLst>
                <a:ext uri="{FF2B5EF4-FFF2-40B4-BE49-F238E27FC236}">
                  <a16:creationId xmlns:a16="http://schemas.microsoft.com/office/drawing/2014/main" id="{787D4F9E-2C94-71C5-3C7A-61C0CFE08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755" y="1912648"/>
              <a:ext cx="320611" cy="359474"/>
            </a:xfrm>
            <a:custGeom>
              <a:avLst/>
              <a:gdLst>
                <a:gd name="T0" fmla="*/ 220 w 220"/>
                <a:gd name="T1" fmla="*/ 195 h 247"/>
                <a:gd name="T2" fmla="*/ 220 w 220"/>
                <a:gd name="T3" fmla="*/ 195 h 247"/>
                <a:gd name="T4" fmla="*/ 157 w 220"/>
                <a:gd name="T5" fmla="*/ 0 h 247"/>
                <a:gd name="T6" fmla="*/ 0 w 220"/>
                <a:gd name="T7" fmla="*/ 57 h 247"/>
                <a:gd name="T8" fmla="*/ 79 w 220"/>
                <a:gd name="T9" fmla="*/ 247 h 247"/>
                <a:gd name="T10" fmla="*/ 22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220" y="195"/>
                  </a:moveTo>
                  <a:lnTo>
                    <a:pt x="220" y="195"/>
                  </a:lnTo>
                  <a:lnTo>
                    <a:pt x="157" y="0"/>
                  </a:lnTo>
                  <a:cubicBezTo>
                    <a:pt x="104" y="17"/>
                    <a:pt x="52" y="36"/>
                    <a:pt x="0" y="57"/>
                  </a:cubicBezTo>
                  <a:lnTo>
                    <a:pt x="79" y="247"/>
                  </a:lnTo>
                  <a:cubicBezTo>
                    <a:pt x="125" y="228"/>
                    <a:pt x="172" y="211"/>
                    <a:pt x="220" y="1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1" name="Freeform 388">
              <a:extLst>
                <a:ext uri="{FF2B5EF4-FFF2-40B4-BE49-F238E27FC236}">
                  <a16:creationId xmlns:a16="http://schemas.microsoft.com/office/drawing/2014/main" id="{643E3EBD-184A-333D-8C17-102197E19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155" y="1244707"/>
              <a:ext cx="242887" cy="308468"/>
            </a:xfrm>
            <a:custGeom>
              <a:avLst/>
              <a:gdLst>
                <a:gd name="T0" fmla="*/ 168 w 168"/>
                <a:gd name="T1" fmla="*/ 205 h 211"/>
                <a:gd name="T2" fmla="*/ 168 w 168"/>
                <a:gd name="T3" fmla="*/ 205 h 211"/>
                <a:gd name="T4" fmla="*/ 168 w 168"/>
                <a:gd name="T5" fmla="*/ 205 h 211"/>
                <a:gd name="T6" fmla="*/ 168 w 168"/>
                <a:gd name="T7" fmla="*/ 0 h 211"/>
                <a:gd name="T8" fmla="*/ 0 w 168"/>
                <a:gd name="T9" fmla="*/ 6 h 211"/>
                <a:gd name="T10" fmla="*/ 14 w 168"/>
                <a:gd name="T11" fmla="*/ 211 h 211"/>
                <a:gd name="T12" fmla="*/ 168 w 168"/>
                <a:gd name="T13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1">
                  <a:moveTo>
                    <a:pt x="168" y="205"/>
                  </a:moveTo>
                  <a:lnTo>
                    <a:pt x="168" y="205"/>
                  </a:lnTo>
                  <a:lnTo>
                    <a:pt x="168" y="205"/>
                  </a:lnTo>
                  <a:lnTo>
                    <a:pt x="168" y="0"/>
                  </a:lnTo>
                  <a:cubicBezTo>
                    <a:pt x="111" y="0"/>
                    <a:pt x="55" y="2"/>
                    <a:pt x="0" y="6"/>
                  </a:cubicBezTo>
                  <a:lnTo>
                    <a:pt x="14" y="211"/>
                  </a:lnTo>
                  <a:cubicBezTo>
                    <a:pt x="65" y="207"/>
                    <a:pt x="116" y="205"/>
                    <a:pt x="168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2" name="Freeform 390">
              <a:extLst>
                <a:ext uri="{FF2B5EF4-FFF2-40B4-BE49-F238E27FC236}">
                  <a16:creationId xmlns:a16="http://schemas.microsoft.com/office/drawing/2014/main" id="{9E6DE5F3-5536-5A63-E19A-604FEAE9B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064" y="1320003"/>
              <a:ext cx="308468" cy="349758"/>
            </a:xfrm>
            <a:custGeom>
              <a:avLst/>
              <a:gdLst>
                <a:gd name="T0" fmla="*/ 211 w 211"/>
                <a:gd name="T1" fmla="*/ 201 h 239"/>
                <a:gd name="T2" fmla="*/ 211 w 211"/>
                <a:gd name="T3" fmla="*/ 201 h 239"/>
                <a:gd name="T4" fmla="*/ 169 w 211"/>
                <a:gd name="T5" fmla="*/ 0 h 239"/>
                <a:gd name="T6" fmla="*/ 0 w 211"/>
                <a:gd name="T7" fmla="*/ 42 h 239"/>
                <a:gd name="T8" fmla="*/ 57 w 211"/>
                <a:gd name="T9" fmla="*/ 239 h 239"/>
                <a:gd name="T10" fmla="*/ 211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211" y="201"/>
                  </a:moveTo>
                  <a:lnTo>
                    <a:pt x="211" y="201"/>
                  </a:lnTo>
                  <a:lnTo>
                    <a:pt x="169" y="0"/>
                  </a:lnTo>
                  <a:cubicBezTo>
                    <a:pt x="112" y="12"/>
                    <a:pt x="56" y="26"/>
                    <a:pt x="0" y="42"/>
                  </a:cubicBezTo>
                  <a:lnTo>
                    <a:pt x="57" y="239"/>
                  </a:lnTo>
                  <a:cubicBezTo>
                    <a:pt x="108" y="225"/>
                    <a:pt x="159" y="212"/>
                    <a:pt x="211" y="20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3" name="Freeform 392">
              <a:extLst>
                <a:ext uri="{FF2B5EF4-FFF2-40B4-BE49-F238E27FC236}">
                  <a16:creationId xmlns:a16="http://schemas.microsoft.com/office/drawing/2014/main" id="{9650BE4E-869C-B15A-EF87-91EBD16CF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605" y="1380724"/>
              <a:ext cx="325469" cy="361903"/>
            </a:xfrm>
            <a:custGeom>
              <a:avLst/>
              <a:gdLst>
                <a:gd name="T0" fmla="*/ 223 w 223"/>
                <a:gd name="T1" fmla="*/ 197 h 247"/>
                <a:gd name="T2" fmla="*/ 223 w 223"/>
                <a:gd name="T3" fmla="*/ 197 h 247"/>
                <a:gd name="T4" fmla="*/ 166 w 223"/>
                <a:gd name="T5" fmla="*/ 0 h 247"/>
                <a:gd name="T6" fmla="*/ 0 w 223"/>
                <a:gd name="T7" fmla="*/ 54 h 247"/>
                <a:gd name="T8" fmla="*/ 71 w 223"/>
                <a:gd name="T9" fmla="*/ 247 h 247"/>
                <a:gd name="T10" fmla="*/ 223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223" y="197"/>
                  </a:moveTo>
                  <a:lnTo>
                    <a:pt x="223" y="197"/>
                  </a:lnTo>
                  <a:lnTo>
                    <a:pt x="166" y="0"/>
                  </a:lnTo>
                  <a:cubicBezTo>
                    <a:pt x="110" y="16"/>
                    <a:pt x="55" y="34"/>
                    <a:pt x="0" y="54"/>
                  </a:cubicBezTo>
                  <a:lnTo>
                    <a:pt x="71" y="247"/>
                  </a:lnTo>
                  <a:cubicBezTo>
                    <a:pt x="121" y="229"/>
                    <a:pt x="172" y="212"/>
                    <a:pt x="223" y="19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4" name="Freeform 394">
              <a:extLst>
                <a:ext uri="{FF2B5EF4-FFF2-40B4-BE49-F238E27FC236}">
                  <a16:creationId xmlns:a16="http://schemas.microsoft.com/office/drawing/2014/main" id="{6513BB4B-09C5-DC1E-47A2-BB4E3E4DC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697" y="1251994"/>
              <a:ext cx="259890" cy="323041"/>
            </a:xfrm>
            <a:custGeom>
              <a:avLst/>
              <a:gdLst>
                <a:gd name="T0" fmla="*/ 178 w 178"/>
                <a:gd name="T1" fmla="*/ 205 h 220"/>
                <a:gd name="T2" fmla="*/ 178 w 178"/>
                <a:gd name="T3" fmla="*/ 205 h 220"/>
                <a:gd name="T4" fmla="*/ 164 w 178"/>
                <a:gd name="T5" fmla="*/ 0 h 220"/>
                <a:gd name="T6" fmla="*/ 0 w 178"/>
                <a:gd name="T7" fmla="*/ 16 h 220"/>
                <a:gd name="T8" fmla="*/ 28 w 178"/>
                <a:gd name="T9" fmla="*/ 220 h 220"/>
                <a:gd name="T10" fmla="*/ 178 w 178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220">
                  <a:moveTo>
                    <a:pt x="178" y="205"/>
                  </a:moveTo>
                  <a:lnTo>
                    <a:pt x="178" y="205"/>
                  </a:lnTo>
                  <a:lnTo>
                    <a:pt x="164" y="0"/>
                  </a:lnTo>
                  <a:cubicBezTo>
                    <a:pt x="109" y="3"/>
                    <a:pt x="54" y="9"/>
                    <a:pt x="0" y="16"/>
                  </a:cubicBezTo>
                  <a:lnTo>
                    <a:pt x="28" y="220"/>
                  </a:lnTo>
                  <a:cubicBezTo>
                    <a:pt x="77" y="213"/>
                    <a:pt x="127" y="208"/>
                    <a:pt x="178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5" name="Freeform 396">
              <a:extLst>
                <a:ext uri="{FF2B5EF4-FFF2-40B4-BE49-F238E27FC236}">
                  <a16:creationId xmlns:a16="http://schemas.microsoft.com/office/drawing/2014/main" id="{F51D851D-3849-361B-BC0C-4812B3438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575" y="1460878"/>
              <a:ext cx="340042" cy="371619"/>
            </a:xfrm>
            <a:custGeom>
              <a:avLst/>
              <a:gdLst>
                <a:gd name="T0" fmla="*/ 233 w 233"/>
                <a:gd name="T1" fmla="*/ 193 h 254"/>
                <a:gd name="T2" fmla="*/ 233 w 233"/>
                <a:gd name="T3" fmla="*/ 193 h 254"/>
                <a:gd name="T4" fmla="*/ 162 w 233"/>
                <a:gd name="T5" fmla="*/ 0 h 254"/>
                <a:gd name="T6" fmla="*/ 0 w 233"/>
                <a:gd name="T7" fmla="*/ 66 h 254"/>
                <a:gd name="T8" fmla="*/ 85 w 233"/>
                <a:gd name="T9" fmla="*/ 254 h 254"/>
                <a:gd name="T10" fmla="*/ 233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233" y="193"/>
                  </a:moveTo>
                  <a:lnTo>
                    <a:pt x="233" y="193"/>
                  </a:lnTo>
                  <a:lnTo>
                    <a:pt x="162" y="0"/>
                  </a:lnTo>
                  <a:cubicBezTo>
                    <a:pt x="107" y="20"/>
                    <a:pt x="53" y="42"/>
                    <a:pt x="0" y="66"/>
                  </a:cubicBezTo>
                  <a:lnTo>
                    <a:pt x="85" y="254"/>
                  </a:lnTo>
                  <a:cubicBezTo>
                    <a:pt x="133" y="232"/>
                    <a:pt x="183" y="211"/>
                    <a:pt x="233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6" name="Freeform 398">
              <a:extLst>
                <a:ext uri="{FF2B5EF4-FFF2-40B4-BE49-F238E27FC236}">
                  <a16:creationId xmlns:a16="http://schemas.microsoft.com/office/drawing/2014/main" id="{7FB26423-59D3-BD2C-5125-E85C38A07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809" y="1276283"/>
              <a:ext cx="284179" cy="337614"/>
            </a:xfrm>
            <a:custGeom>
              <a:avLst/>
              <a:gdLst>
                <a:gd name="T0" fmla="*/ 195 w 195"/>
                <a:gd name="T1" fmla="*/ 204 h 231"/>
                <a:gd name="T2" fmla="*/ 195 w 195"/>
                <a:gd name="T3" fmla="*/ 204 h 231"/>
                <a:gd name="T4" fmla="*/ 167 w 195"/>
                <a:gd name="T5" fmla="*/ 0 h 231"/>
                <a:gd name="T6" fmla="*/ 0 w 195"/>
                <a:gd name="T7" fmla="*/ 30 h 231"/>
                <a:gd name="T8" fmla="*/ 42 w 195"/>
                <a:gd name="T9" fmla="*/ 231 h 231"/>
                <a:gd name="T10" fmla="*/ 195 w 195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1">
                  <a:moveTo>
                    <a:pt x="195" y="204"/>
                  </a:moveTo>
                  <a:lnTo>
                    <a:pt x="195" y="204"/>
                  </a:lnTo>
                  <a:lnTo>
                    <a:pt x="167" y="0"/>
                  </a:lnTo>
                  <a:cubicBezTo>
                    <a:pt x="110" y="8"/>
                    <a:pt x="55" y="18"/>
                    <a:pt x="0" y="30"/>
                  </a:cubicBezTo>
                  <a:lnTo>
                    <a:pt x="42" y="231"/>
                  </a:lnTo>
                  <a:cubicBezTo>
                    <a:pt x="92" y="220"/>
                    <a:pt x="143" y="211"/>
                    <a:pt x="195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7" name="Freeform 400">
              <a:extLst>
                <a:ext uri="{FF2B5EF4-FFF2-40B4-BE49-F238E27FC236}">
                  <a16:creationId xmlns:a16="http://schemas.microsoft.com/office/drawing/2014/main" id="{24C5321F-2414-BF42-92E9-DF7CCE98B6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757" y="1934507"/>
              <a:ext cx="366761" cy="378905"/>
            </a:xfrm>
            <a:custGeom>
              <a:avLst/>
              <a:gdLst>
                <a:gd name="T0" fmla="*/ 252 w 252"/>
                <a:gd name="T1" fmla="*/ 165 h 260"/>
                <a:gd name="T2" fmla="*/ 252 w 252"/>
                <a:gd name="T3" fmla="*/ 165 h 260"/>
                <a:gd name="T4" fmla="*/ 130 w 252"/>
                <a:gd name="T5" fmla="*/ 0 h 260"/>
                <a:gd name="T6" fmla="*/ 0 w 252"/>
                <a:gd name="T7" fmla="*/ 103 h 260"/>
                <a:gd name="T8" fmla="*/ 132 w 252"/>
                <a:gd name="T9" fmla="*/ 260 h 260"/>
                <a:gd name="T10" fmla="*/ 252 w 252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60">
                  <a:moveTo>
                    <a:pt x="252" y="165"/>
                  </a:moveTo>
                  <a:lnTo>
                    <a:pt x="252" y="165"/>
                  </a:lnTo>
                  <a:lnTo>
                    <a:pt x="130" y="0"/>
                  </a:lnTo>
                  <a:cubicBezTo>
                    <a:pt x="86" y="33"/>
                    <a:pt x="42" y="67"/>
                    <a:pt x="0" y="103"/>
                  </a:cubicBezTo>
                  <a:lnTo>
                    <a:pt x="132" y="260"/>
                  </a:lnTo>
                  <a:cubicBezTo>
                    <a:pt x="171" y="227"/>
                    <a:pt x="211" y="195"/>
                    <a:pt x="252" y="16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8" name="Freeform 402">
              <a:extLst>
                <a:ext uri="{FF2B5EF4-FFF2-40B4-BE49-F238E27FC236}">
                  <a16:creationId xmlns:a16="http://schemas.microsoft.com/office/drawing/2014/main" id="{20F29374-E72B-0F31-7F41-810202136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690" y="1558033"/>
              <a:ext cx="349758" cy="376476"/>
            </a:xfrm>
            <a:custGeom>
              <a:avLst/>
              <a:gdLst>
                <a:gd name="T0" fmla="*/ 240 w 240"/>
                <a:gd name="T1" fmla="*/ 188 h 258"/>
                <a:gd name="T2" fmla="*/ 240 w 240"/>
                <a:gd name="T3" fmla="*/ 188 h 258"/>
                <a:gd name="T4" fmla="*/ 155 w 240"/>
                <a:gd name="T5" fmla="*/ 0 h 258"/>
                <a:gd name="T6" fmla="*/ 0 w 240"/>
                <a:gd name="T7" fmla="*/ 78 h 258"/>
                <a:gd name="T8" fmla="*/ 98 w 240"/>
                <a:gd name="T9" fmla="*/ 258 h 258"/>
                <a:gd name="T10" fmla="*/ 240 w 240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240" y="188"/>
                  </a:moveTo>
                  <a:lnTo>
                    <a:pt x="240" y="188"/>
                  </a:lnTo>
                  <a:lnTo>
                    <a:pt x="155" y="0"/>
                  </a:lnTo>
                  <a:cubicBezTo>
                    <a:pt x="102" y="24"/>
                    <a:pt x="51" y="50"/>
                    <a:pt x="0" y="78"/>
                  </a:cubicBezTo>
                  <a:lnTo>
                    <a:pt x="98" y="258"/>
                  </a:lnTo>
                  <a:cubicBezTo>
                    <a:pt x="144" y="233"/>
                    <a:pt x="192" y="210"/>
                    <a:pt x="240" y="1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9" name="Freeform 404">
              <a:extLst>
                <a:ext uri="{FF2B5EF4-FFF2-40B4-BE49-F238E27FC236}">
                  <a16:creationId xmlns:a16="http://schemas.microsoft.com/office/drawing/2014/main" id="{0CAD2C55-B78A-E567-220D-0C3E8CBC5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210" y="1798490"/>
              <a:ext cx="359473" cy="376476"/>
            </a:xfrm>
            <a:custGeom>
              <a:avLst/>
              <a:gdLst>
                <a:gd name="T0" fmla="*/ 246 w 246"/>
                <a:gd name="T1" fmla="*/ 173 h 258"/>
                <a:gd name="T2" fmla="*/ 246 w 246"/>
                <a:gd name="T3" fmla="*/ 173 h 258"/>
                <a:gd name="T4" fmla="*/ 136 w 246"/>
                <a:gd name="T5" fmla="*/ 0 h 258"/>
                <a:gd name="T6" fmla="*/ 0 w 246"/>
                <a:gd name="T7" fmla="*/ 93 h 258"/>
                <a:gd name="T8" fmla="*/ 122 w 246"/>
                <a:gd name="T9" fmla="*/ 258 h 258"/>
                <a:gd name="T10" fmla="*/ 246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246" y="173"/>
                  </a:moveTo>
                  <a:lnTo>
                    <a:pt x="246" y="173"/>
                  </a:lnTo>
                  <a:lnTo>
                    <a:pt x="136" y="0"/>
                  </a:lnTo>
                  <a:cubicBezTo>
                    <a:pt x="90" y="29"/>
                    <a:pt x="44" y="60"/>
                    <a:pt x="0" y="93"/>
                  </a:cubicBezTo>
                  <a:lnTo>
                    <a:pt x="122" y="258"/>
                  </a:lnTo>
                  <a:cubicBezTo>
                    <a:pt x="162" y="229"/>
                    <a:pt x="204" y="200"/>
                    <a:pt x="246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0" name="Freeform 407">
              <a:extLst>
                <a:ext uri="{FF2B5EF4-FFF2-40B4-BE49-F238E27FC236}">
                  <a16:creationId xmlns:a16="http://schemas.microsoft.com/office/drawing/2014/main" id="{65BD19DD-E11E-89CC-A620-E59B6DBC4E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1379" y="1672189"/>
              <a:ext cx="354616" cy="378905"/>
            </a:xfrm>
            <a:custGeom>
              <a:avLst/>
              <a:gdLst>
                <a:gd name="T0" fmla="*/ 244 w 244"/>
                <a:gd name="T1" fmla="*/ 180 h 259"/>
                <a:gd name="T2" fmla="*/ 244 w 244"/>
                <a:gd name="T3" fmla="*/ 180 h 259"/>
                <a:gd name="T4" fmla="*/ 146 w 244"/>
                <a:gd name="T5" fmla="*/ 0 h 259"/>
                <a:gd name="T6" fmla="*/ 0 w 244"/>
                <a:gd name="T7" fmla="*/ 86 h 259"/>
                <a:gd name="T8" fmla="*/ 110 w 244"/>
                <a:gd name="T9" fmla="*/ 259 h 259"/>
                <a:gd name="T10" fmla="*/ 244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244" y="180"/>
                  </a:moveTo>
                  <a:lnTo>
                    <a:pt x="244" y="180"/>
                  </a:lnTo>
                  <a:lnTo>
                    <a:pt x="146" y="0"/>
                  </a:lnTo>
                  <a:cubicBezTo>
                    <a:pt x="96" y="27"/>
                    <a:pt x="48" y="55"/>
                    <a:pt x="0" y="86"/>
                  </a:cubicBezTo>
                  <a:lnTo>
                    <a:pt x="110" y="259"/>
                  </a:lnTo>
                  <a:cubicBezTo>
                    <a:pt x="154" y="231"/>
                    <a:pt x="198" y="205"/>
                    <a:pt x="244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1" name="Freeform 417">
              <a:extLst>
                <a:ext uri="{FF2B5EF4-FFF2-40B4-BE49-F238E27FC236}">
                  <a16:creationId xmlns:a16="http://schemas.microsoft.com/office/drawing/2014/main" id="{09CF161A-CCAD-BCD7-ABF1-65EDDCBEA1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295" y="722498"/>
              <a:ext cx="264748" cy="308468"/>
            </a:xfrm>
            <a:custGeom>
              <a:avLst/>
              <a:gdLst>
                <a:gd name="T0" fmla="*/ 182 w 182"/>
                <a:gd name="T1" fmla="*/ 205 h 210"/>
                <a:gd name="T2" fmla="*/ 182 w 182"/>
                <a:gd name="T3" fmla="*/ 205 h 210"/>
                <a:gd name="T4" fmla="*/ 182 w 182"/>
                <a:gd name="T5" fmla="*/ 205 h 210"/>
                <a:gd name="T6" fmla="*/ 182 w 182"/>
                <a:gd name="T7" fmla="*/ 0 h 210"/>
                <a:gd name="T8" fmla="*/ 0 w 182"/>
                <a:gd name="T9" fmla="*/ 5 h 210"/>
                <a:gd name="T10" fmla="*/ 13 w 182"/>
                <a:gd name="T11" fmla="*/ 210 h 210"/>
                <a:gd name="T12" fmla="*/ 182 w 182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0">
                  <a:moveTo>
                    <a:pt x="182" y="205"/>
                  </a:moveTo>
                  <a:lnTo>
                    <a:pt x="182" y="205"/>
                  </a:lnTo>
                  <a:lnTo>
                    <a:pt x="182" y="205"/>
                  </a:lnTo>
                  <a:lnTo>
                    <a:pt x="182" y="0"/>
                  </a:lnTo>
                  <a:cubicBezTo>
                    <a:pt x="121" y="0"/>
                    <a:pt x="60" y="1"/>
                    <a:pt x="0" y="5"/>
                  </a:cubicBezTo>
                  <a:lnTo>
                    <a:pt x="13" y="210"/>
                  </a:lnTo>
                  <a:cubicBezTo>
                    <a:pt x="69" y="207"/>
                    <a:pt x="125" y="205"/>
                    <a:pt x="182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2" name="Freeform 431">
              <a:extLst>
                <a:ext uri="{FF2B5EF4-FFF2-40B4-BE49-F238E27FC236}">
                  <a16:creationId xmlns:a16="http://schemas.microsoft.com/office/drawing/2014/main" id="{9D6307B7-2645-A016-7F89-2B87251B1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6843" y="1774202"/>
              <a:ext cx="250175" cy="323041"/>
            </a:xfrm>
            <a:custGeom>
              <a:avLst/>
              <a:gdLst>
                <a:gd name="T0" fmla="*/ 172 w 172"/>
                <a:gd name="T1" fmla="*/ 205 h 221"/>
                <a:gd name="T2" fmla="*/ 172 w 172"/>
                <a:gd name="T3" fmla="*/ 205 h 221"/>
                <a:gd name="T4" fmla="*/ 157 w 172"/>
                <a:gd name="T5" fmla="*/ 0 h 221"/>
                <a:gd name="T6" fmla="*/ 0 w 172"/>
                <a:gd name="T7" fmla="*/ 18 h 221"/>
                <a:gd name="T8" fmla="*/ 31 w 172"/>
                <a:gd name="T9" fmla="*/ 221 h 221"/>
                <a:gd name="T10" fmla="*/ 172 w 172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221">
                  <a:moveTo>
                    <a:pt x="172" y="205"/>
                  </a:moveTo>
                  <a:lnTo>
                    <a:pt x="172" y="205"/>
                  </a:lnTo>
                  <a:lnTo>
                    <a:pt x="157" y="0"/>
                  </a:lnTo>
                  <a:cubicBezTo>
                    <a:pt x="104" y="4"/>
                    <a:pt x="51" y="10"/>
                    <a:pt x="0" y="18"/>
                  </a:cubicBezTo>
                  <a:lnTo>
                    <a:pt x="31" y="221"/>
                  </a:lnTo>
                  <a:cubicBezTo>
                    <a:pt x="77" y="214"/>
                    <a:pt x="125" y="209"/>
                    <a:pt x="172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3" name="Freeform 433">
              <a:extLst>
                <a:ext uri="{FF2B5EF4-FFF2-40B4-BE49-F238E27FC236}">
                  <a16:creationId xmlns:a16="http://schemas.microsoft.com/office/drawing/2014/main" id="{114D6D9F-963E-D860-AB80-8290CDD82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33" y="6187467"/>
              <a:ext cx="235602" cy="313326"/>
            </a:xfrm>
            <a:custGeom>
              <a:avLst/>
              <a:gdLst>
                <a:gd name="T0" fmla="*/ 141 w 162"/>
                <a:gd name="T1" fmla="*/ 0 h 213"/>
                <a:gd name="T2" fmla="*/ 141 w 162"/>
                <a:gd name="T3" fmla="*/ 0 h 213"/>
                <a:gd name="T4" fmla="*/ 162 w 162"/>
                <a:gd name="T5" fmla="*/ 204 h 213"/>
                <a:gd name="T6" fmla="*/ 1 w 162"/>
                <a:gd name="T7" fmla="*/ 213 h 213"/>
                <a:gd name="T8" fmla="*/ 0 w 162"/>
                <a:gd name="T9" fmla="*/ 7 h 213"/>
                <a:gd name="T10" fmla="*/ 141 w 162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213">
                  <a:moveTo>
                    <a:pt x="141" y="0"/>
                  </a:moveTo>
                  <a:lnTo>
                    <a:pt x="141" y="0"/>
                  </a:lnTo>
                  <a:lnTo>
                    <a:pt x="162" y="204"/>
                  </a:lnTo>
                  <a:cubicBezTo>
                    <a:pt x="109" y="210"/>
                    <a:pt x="55" y="213"/>
                    <a:pt x="1" y="213"/>
                  </a:cubicBezTo>
                  <a:lnTo>
                    <a:pt x="0" y="7"/>
                  </a:lnTo>
                  <a:cubicBezTo>
                    <a:pt x="47" y="7"/>
                    <a:pt x="95" y="4"/>
                    <a:pt x="141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4" name="Freeform 224">
              <a:extLst>
                <a:ext uri="{FF2B5EF4-FFF2-40B4-BE49-F238E27FC236}">
                  <a16:creationId xmlns:a16="http://schemas.microsoft.com/office/drawing/2014/main" id="{33D3F8C6-FEA0-F549-B094-09010B03B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019" y="2585446"/>
              <a:ext cx="393478" cy="378905"/>
            </a:xfrm>
            <a:custGeom>
              <a:avLst/>
              <a:gdLst>
                <a:gd name="T0" fmla="*/ 269 w 269"/>
                <a:gd name="T1" fmla="*/ 119 h 259"/>
                <a:gd name="T2" fmla="*/ 269 w 269"/>
                <a:gd name="T3" fmla="*/ 119 h 259"/>
                <a:gd name="T4" fmla="*/ 100 w 269"/>
                <a:gd name="T5" fmla="*/ 0 h 259"/>
                <a:gd name="T6" fmla="*/ 0 w 269"/>
                <a:gd name="T7" fmla="*/ 151 h 259"/>
                <a:gd name="T8" fmla="*/ 177 w 269"/>
                <a:gd name="T9" fmla="*/ 259 h 259"/>
                <a:gd name="T10" fmla="*/ 269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269" y="119"/>
                  </a:moveTo>
                  <a:lnTo>
                    <a:pt x="269" y="119"/>
                  </a:lnTo>
                  <a:lnTo>
                    <a:pt x="100" y="0"/>
                  </a:lnTo>
                  <a:cubicBezTo>
                    <a:pt x="65" y="49"/>
                    <a:pt x="32" y="100"/>
                    <a:pt x="0" y="151"/>
                  </a:cubicBezTo>
                  <a:lnTo>
                    <a:pt x="177" y="259"/>
                  </a:lnTo>
                  <a:cubicBezTo>
                    <a:pt x="207" y="212"/>
                    <a:pt x="237" y="165"/>
                    <a:pt x="269" y="11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5" name="Freeform 220">
              <a:extLst>
                <a:ext uri="{FF2B5EF4-FFF2-40B4-BE49-F238E27FC236}">
                  <a16:creationId xmlns:a16="http://schemas.microsoft.com/office/drawing/2014/main" id="{A747FF1F-3016-0A7B-C514-2D51C33C05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751" y="2371705"/>
              <a:ext cx="393478" cy="386192"/>
            </a:xfrm>
            <a:custGeom>
              <a:avLst/>
              <a:gdLst>
                <a:gd name="T0" fmla="*/ 270 w 270"/>
                <a:gd name="T1" fmla="*/ 130 h 264"/>
                <a:gd name="T2" fmla="*/ 270 w 270"/>
                <a:gd name="T3" fmla="*/ 130 h 264"/>
                <a:gd name="T4" fmla="*/ 109 w 270"/>
                <a:gd name="T5" fmla="*/ 0 h 264"/>
                <a:gd name="T6" fmla="*/ 0 w 270"/>
                <a:gd name="T7" fmla="*/ 145 h 264"/>
                <a:gd name="T8" fmla="*/ 169 w 270"/>
                <a:gd name="T9" fmla="*/ 264 h 264"/>
                <a:gd name="T10" fmla="*/ 270 w 270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4">
                  <a:moveTo>
                    <a:pt x="270" y="130"/>
                  </a:moveTo>
                  <a:lnTo>
                    <a:pt x="270" y="130"/>
                  </a:lnTo>
                  <a:lnTo>
                    <a:pt x="109" y="0"/>
                  </a:lnTo>
                  <a:cubicBezTo>
                    <a:pt x="71" y="48"/>
                    <a:pt x="34" y="96"/>
                    <a:pt x="0" y="145"/>
                  </a:cubicBezTo>
                  <a:lnTo>
                    <a:pt x="169" y="264"/>
                  </a:lnTo>
                  <a:cubicBezTo>
                    <a:pt x="202" y="219"/>
                    <a:pt x="235" y="174"/>
                    <a:pt x="270" y="13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6" name="Freeform 218">
              <a:extLst>
                <a:ext uri="{FF2B5EF4-FFF2-40B4-BE49-F238E27FC236}">
                  <a16:creationId xmlns:a16="http://schemas.microsoft.com/office/drawing/2014/main" id="{056E88FA-4946-C389-8133-8D74823DFF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057" y="2172537"/>
              <a:ext cx="393478" cy="391050"/>
            </a:xfrm>
            <a:custGeom>
              <a:avLst/>
              <a:gdLst>
                <a:gd name="T0" fmla="*/ 270 w 270"/>
                <a:gd name="T1" fmla="*/ 141 h 266"/>
                <a:gd name="T2" fmla="*/ 270 w 270"/>
                <a:gd name="T3" fmla="*/ 141 h 266"/>
                <a:gd name="T4" fmla="*/ 117 w 270"/>
                <a:gd name="T5" fmla="*/ 0 h 266"/>
                <a:gd name="T6" fmla="*/ 0 w 270"/>
                <a:gd name="T7" fmla="*/ 136 h 266"/>
                <a:gd name="T8" fmla="*/ 161 w 270"/>
                <a:gd name="T9" fmla="*/ 266 h 266"/>
                <a:gd name="T10" fmla="*/ 27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270" y="141"/>
                  </a:moveTo>
                  <a:lnTo>
                    <a:pt x="270" y="141"/>
                  </a:lnTo>
                  <a:lnTo>
                    <a:pt x="117" y="0"/>
                  </a:lnTo>
                  <a:cubicBezTo>
                    <a:pt x="76" y="45"/>
                    <a:pt x="37" y="90"/>
                    <a:pt x="0" y="136"/>
                  </a:cubicBezTo>
                  <a:lnTo>
                    <a:pt x="161" y="266"/>
                  </a:lnTo>
                  <a:cubicBezTo>
                    <a:pt x="196" y="223"/>
                    <a:pt x="232" y="181"/>
                    <a:pt x="270" y="14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7" name="Freeform 222">
              <a:extLst>
                <a:ext uri="{FF2B5EF4-FFF2-40B4-BE49-F238E27FC236}">
                  <a16:creationId xmlns:a16="http://schemas.microsoft.com/office/drawing/2014/main" id="{9CF41183-E1E5-2F35-61F7-2F415CD90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078" y="1987943"/>
              <a:ext cx="388620" cy="391050"/>
            </a:xfrm>
            <a:custGeom>
              <a:avLst/>
              <a:gdLst>
                <a:gd name="T0" fmla="*/ 267 w 267"/>
                <a:gd name="T1" fmla="*/ 150 h 267"/>
                <a:gd name="T2" fmla="*/ 267 w 267"/>
                <a:gd name="T3" fmla="*/ 150 h 267"/>
                <a:gd name="T4" fmla="*/ 124 w 267"/>
                <a:gd name="T5" fmla="*/ 0 h 267"/>
                <a:gd name="T6" fmla="*/ 83 w 267"/>
                <a:gd name="T7" fmla="*/ 40 h 267"/>
                <a:gd name="T8" fmla="*/ 0 w 267"/>
                <a:gd name="T9" fmla="*/ 126 h 267"/>
                <a:gd name="T10" fmla="*/ 153 w 267"/>
                <a:gd name="T11" fmla="*/ 267 h 267"/>
                <a:gd name="T12" fmla="*/ 267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267" y="150"/>
                  </a:moveTo>
                  <a:lnTo>
                    <a:pt x="267" y="150"/>
                  </a:lnTo>
                  <a:lnTo>
                    <a:pt x="124" y="0"/>
                  </a:lnTo>
                  <a:cubicBezTo>
                    <a:pt x="110" y="13"/>
                    <a:pt x="96" y="27"/>
                    <a:pt x="83" y="40"/>
                  </a:cubicBezTo>
                  <a:cubicBezTo>
                    <a:pt x="55" y="68"/>
                    <a:pt x="27" y="97"/>
                    <a:pt x="0" y="126"/>
                  </a:cubicBezTo>
                  <a:lnTo>
                    <a:pt x="153" y="267"/>
                  </a:lnTo>
                  <a:cubicBezTo>
                    <a:pt x="190" y="226"/>
                    <a:pt x="228" y="187"/>
                    <a:pt x="267" y="15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8" name="Freeform 226">
              <a:extLst>
                <a:ext uri="{FF2B5EF4-FFF2-40B4-BE49-F238E27FC236}">
                  <a16:creationId xmlns:a16="http://schemas.microsoft.com/office/drawing/2014/main" id="{DC71B733-E795-F655-46FF-6B4760FD2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815" y="1820351"/>
              <a:ext cx="383762" cy="388620"/>
            </a:xfrm>
            <a:custGeom>
              <a:avLst/>
              <a:gdLst>
                <a:gd name="T0" fmla="*/ 262 w 262"/>
                <a:gd name="T1" fmla="*/ 158 h 266"/>
                <a:gd name="T2" fmla="*/ 262 w 262"/>
                <a:gd name="T3" fmla="*/ 158 h 266"/>
                <a:gd name="T4" fmla="*/ 128 w 262"/>
                <a:gd name="T5" fmla="*/ 0 h 266"/>
                <a:gd name="T6" fmla="*/ 0 w 262"/>
                <a:gd name="T7" fmla="*/ 116 h 266"/>
                <a:gd name="T8" fmla="*/ 143 w 262"/>
                <a:gd name="T9" fmla="*/ 266 h 266"/>
                <a:gd name="T10" fmla="*/ 262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262" y="158"/>
                  </a:moveTo>
                  <a:lnTo>
                    <a:pt x="262" y="158"/>
                  </a:lnTo>
                  <a:lnTo>
                    <a:pt x="128" y="0"/>
                  </a:lnTo>
                  <a:cubicBezTo>
                    <a:pt x="84" y="37"/>
                    <a:pt x="41" y="76"/>
                    <a:pt x="0" y="116"/>
                  </a:cubicBezTo>
                  <a:lnTo>
                    <a:pt x="143" y="266"/>
                  </a:lnTo>
                  <a:cubicBezTo>
                    <a:pt x="182" y="229"/>
                    <a:pt x="221" y="193"/>
                    <a:pt x="262" y="1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9" name="Freeform 336">
              <a:extLst>
                <a:ext uri="{FF2B5EF4-FFF2-40B4-BE49-F238E27FC236}">
                  <a16:creationId xmlns:a16="http://schemas.microsoft.com/office/drawing/2014/main" id="{0FEDE798-C399-3353-D644-8F08B22D5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665" y="3350542"/>
              <a:ext cx="318183" cy="352188"/>
            </a:xfrm>
            <a:custGeom>
              <a:avLst/>
              <a:gdLst>
                <a:gd name="T0" fmla="*/ 0 w 218"/>
                <a:gd name="T1" fmla="*/ 203 h 242"/>
                <a:gd name="T2" fmla="*/ 0 w 218"/>
                <a:gd name="T3" fmla="*/ 203 h 242"/>
                <a:gd name="T4" fmla="*/ 33 w 218"/>
                <a:gd name="T5" fmla="*/ 0 h 242"/>
                <a:gd name="T6" fmla="*/ 218 w 218"/>
                <a:gd name="T7" fmla="*/ 49 h 242"/>
                <a:gd name="T8" fmla="*/ 146 w 218"/>
                <a:gd name="T9" fmla="*/ 242 h 242"/>
                <a:gd name="T10" fmla="*/ 0 w 218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242">
                  <a:moveTo>
                    <a:pt x="0" y="203"/>
                  </a:moveTo>
                  <a:lnTo>
                    <a:pt x="0" y="203"/>
                  </a:lnTo>
                  <a:lnTo>
                    <a:pt x="33" y="0"/>
                  </a:lnTo>
                  <a:cubicBezTo>
                    <a:pt x="97" y="11"/>
                    <a:pt x="159" y="27"/>
                    <a:pt x="218" y="49"/>
                  </a:cubicBezTo>
                  <a:lnTo>
                    <a:pt x="146" y="242"/>
                  </a:lnTo>
                  <a:cubicBezTo>
                    <a:pt x="100" y="224"/>
                    <a:pt x="51" y="211"/>
                    <a:pt x="0" y="20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0" name="Freeform 372">
              <a:extLst>
                <a:ext uri="{FF2B5EF4-FFF2-40B4-BE49-F238E27FC236}">
                  <a16:creationId xmlns:a16="http://schemas.microsoft.com/office/drawing/2014/main" id="{5B41F851-A3DE-503C-7CCD-1E42DF19F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057" y="6155892"/>
              <a:ext cx="272034" cy="330327"/>
            </a:xfrm>
            <a:custGeom>
              <a:avLst/>
              <a:gdLst>
                <a:gd name="T0" fmla="*/ 146 w 186"/>
                <a:gd name="T1" fmla="*/ 0 h 226"/>
                <a:gd name="T2" fmla="*/ 146 w 186"/>
                <a:gd name="T3" fmla="*/ 0 h 226"/>
                <a:gd name="T4" fmla="*/ 186 w 186"/>
                <a:gd name="T5" fmla="*/ 202 h 226"/>
                <a:gd name="T6" fmla="*/ 21 w 186"/>
                <a:gd name="T7" fmla="*/ 226 h 226"/>
                <a:gd name="T8" fmla="*/ 0 w 186"/>
                <a:gd name="T9" fmla="*/ 22 h 226"/>
                <a:gd name="T10" fmla="*/ 146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146" y="0"/>
                  </a:moveTo>
                  <a:lnTo>
                    <a:pt x="146" y="0"/>
                  </a:lnTo>
                  <a:lnTo>
                    <a:pt x="186" y="202"/>
                  </a:lnTo>
                  <a:cubicBezTo>
                    <a:pt x="132" y="212"/>
                    <a:pt x="77" y="221"/>
                    <a:pt x="21" y="226"/>
                  </a:cubicBezTo>
                  <a:lnTo>
                    <a:pt x="0" y="22"/>
                  </a:lnTo>
                  <a:cubicBezTo>
                    <a:pt x="49" y="17"/>
                    <a:pt x="98" y="10"/>
                    <a:pt x="146" y="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331" name="Gruppieren 1330">
            <a:extLst>
              <a:ext uri="{FF2B5EF4-FFF2-40B4-BE49-F238E27FC236}">
                <a16:creationId xmlns:a16="http://schemas.microsoft.com/office/drawing/2014/main" id="{23AE4850-9D35-0C45-1EFD-5EAEDF58C10D}"/>
              </a:ext>
            </a:extLst>
          </p:cNvPr>
          <p:cNvGrpSpPr/>
          <p:nvPr/>
        </p:nvGrpSpPr>
        <p:grpSpPr>
          <a:xfrm>
            <a:off x="11498983" y="5373098"/>
            <a:ext cx="97200" cy="1138241"/>
            <a:chOff x="11498983" y="5373098"/>
            <a:chExt cx="97200" cy="1138241"/>
          </a:xfrm>
          <a:noFill/>
        </p:grpSpPr>
        <p:sp>
          <p:nvSpPr>
            <p:cNvPr id="1332" name="Ellipse 1331">
              <a:extLst>
                <a:ext uri="{FF2B5EF4-FFF2-40B4-BE49-F238E27FC236}">
                  <a16:creationId xmlns:a16="http://schemas.microsoft.com/office/drawing/2014/main" id="{86E2454A-AF91-2E1D-ECE4-454C9A2820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414139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33" name="Ellipse 1332">
              <a:extLst>
                <a:ext uri="{FF2B5EF4-FFF2-40B4-BE49-F238E27FC236}">
                  <a16:creationId xmlns:a16="http://schemas.microsoft.com/office/drawing/2014/main" id="{9305F1B0-0664-0F46-E63A-8D035F85D45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997722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34" name="Ellipse 1333">
              <a:extLst>
                <a:ext uri="{FF2B5EF4-FFF2-40B4-BE49-F238E27FC236}">
                  <a16:creationId xmlns:a16="http://schemas.microsoft.com/office/drawing/2014/main" id="{A8FB6AF7-C89D-E411-24A4-33B21CC33D6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789514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35" name="Ellipse 1334">
              <a:extLst>
                <a:ext uri="{FF2B5EF4-FFF2-40B4-BE49-F238E27FC236}">
                  <a16:creationId xmlns:a16="http://schemas.microsoft.com/office/drawing/2014/main" id="{90E42A4D-E69C-9D46-DCC8-2B4180702F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205930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36" name="Ellipse 1335">
              <a:extLst>
                <a:ext uri="{FF2B5EF4-FFF2-40B4-BE49-F238E27FC236}">
                  <a16:creationId xmlns:a16="http://schemas.microsoft.com/office/drawing/2014/main" id="{96A9ADC0-58F9-1574-CC08-6078D26E0E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373098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37" name="Ellipse 1336">
              <a:extLst>
                <a:ext uri="{FF2B5EF4-FFF2-40B4-BE49-F238E27FC236}">
                  <a16:creationId xmlns:a16="http://schemas.microsoft.com/office/drawing/2014/main" id="{5A71B4C4-6F9B-241F-09DE-976101C01E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581306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307089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PS</a:t>
            </a:r>
          </a:p>
          <a:p>
            <a:r>
              <a:rPr lang="it-CH" dirty="0">
                <a:solidFill>
                  <a:schemeClr val="bg1"/>
                </a:solidFill>
              </a:rPr>
              <a:t>41 deputati in CN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25</a:t>
            </a:fld>
            <a:endParaRPr lang="de-CH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106132E-C229-4023-2808-8F273FC7DABE}"/>
              </a:ext>
            </a:extLst>
          </p:cNvPr>
          <p:cNvGrpSpPr/>
          <p:nvPr/>
        </p:nvGrpSpPr>
        <p:grpSpPr>
          <a:xfrm>
            <a:off x="2243289" y="722498"/>
            <a:ext cx="7716536" cy="5778296"/>
            <a:chOff x="2243289" y="722498"/>
            <a:chExt cx="7716536" cy="5778296"/>
          </a:xfrm>
        </p:grpSpPr>
        <p:sp>
          <p:nvSpPr>
            <p:cNvPr id="12" name="Freeform 95">
              <a:extLst>
                <a:ext uri="{FF2B5EF4-FFF2-40B4-BE49-F238E27FC236}">
                  <a16:creationId xmlns:a16="http://schemas.microsoft.com/office/drawing/2014/main" id="{091B2DA3-D0C4-9B7A-E33F-7B63F6406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386" y="729785"/>
              <a:ext cx="274464" cy="325469"/>
            </a:xfrm>
            <a:custGeom>
              <a:avLst/>
              <a:gdLst>
                <a:gd name="T0" fmla="*/ 0 w 188"/>
                <a:gd name="T1" fmla="*/ 205 h 221"/>
                <a:gd name="T2" fmla="*/ 0 w 188"/>
                <a:gd name="T3" fmla="*/ 205 h 221"/>
                <a:gd name="T4" fmla="*/ 14 w 188"/>
                <a:gd name="T5" fmla="*/ 0 h 221"/>
                <a:gd name="T6" fmla="*/ 188 w 188"/>
                <a:gd name="T7" fmla="*/ 17 h 221"/>
                <a:gd name="T8" fmla="*/ 161 w 188"/>
                <a:gd name="T9" fmla="*/ 221 h 221"/>
                <a:gd name="T10" fmla="*/ 0 w 188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21">
                  <a:moveTo>
                    <a:pt x="0" y="205"/>
                  </a:moveTo>
                  <a:lnTo>
                    <a:pt x="0" y="205"/>
                  </a:lnTo>
                  <a:lnTo>
                    <a:pt x="14" y="0"/>
                  </a:lnTo>
                  <a:cubicBezTo>
                    <a:pt x="72" y="4"/>
                    <a:pt x="130" y="9"/>
                    <a:pt x="188" y="17"/>
                  </a:cubicBezTo>
                  <a:lnTo>
                    <a:pt x="161" y="221"/>
                  </a:lnTo>
                  <a:cubicBezTo>
                    <a:pt x="108" y="214"/>
                    <a:pt x="54" y="209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Freeform 97">
              <a:extLst>
                <a:ext uri="{FF2B5EF4-FFF2-40B4-BE49-F238E27FC236}">
                  <a16:creationId xmlns:a16="http://schemas.microsoft.com/office/drawing/2014/main" id="{6FE931BB-2D35-FFF9-9EE7-988668299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17" y="797794"/>
              <a:ext cx="315754" cy="349758"/>
            </a:xfrm>
            <a:custGeom>
              <a:avLst/>
              <a:gdLst>
                <a:gd name="T0" fmla="*/ 0 w 217"/>
                <a:gd name="T1" fmla="*/ 202 h 240"/>
                <a:gd name="T2" fmla="*/ 0 w 217"/>
                <a:gd name="T3" fmla="*/ 202 h 240"/>
                <a:gd name="T4" fmla="*/ 40 w 217"/>
                <a:gd name="T5" fmla="*/ 0 h 240"/>
                <a:gd name="T6" fmla="*/ 217 w 217"/>
                <a:gd name="T7" fmla="*/ 40 h 240"/>
                <a:gd name="T8" fmla="*/ 164 w 217"/>
                <a:gd name="T9" fmla="*/ 240 h 240"/>
                <a:gd name="T10" fmla="*/ 0 w 217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9" y="12"/>
                    <a:pt x="158" y="25"/>
                    <a:pt x="217" y="40"/>
                  </a:cubicBezTo>
                  <a:lnTo>
                    <a:pt x="164" y="240"/>
                  </a:lnTo>
                  <a:cubicBezTo>
                    <a:pt x="110" y="226"/>
                    <a:pt x="56" y="213"/>
                    <a:pt x="0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" name="Freeform 99">
              <a:extLst>
                <a:ext uri="{FF2B5EF4-FFF2-40B4-BE49-F238E27FC236}">
                  <a16:creationId xmlns:a16="http://schemas.microsoft.com/office/drawing/2014/main" id="{E278BBDC-8A86-29D5-B024-356F9AC36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88" y="756502"/>
              <a:ext cx="296323" cy="335185"/>
            </a:xfrm>
            <a:custGeom>
              <a:avLst/>
              <a:gdLst>
                <a:gd name="T0" fmla="*/ 0 w 203"/>
                <a:gd name="T1" fmla="*/ 204 h 230"/>
                <a:gd name="T2" fmla="*/ 0 w 203"/>
                <a:gd name="T3" fmla="*/ 204 h 230"/>
                <a:gd name="T4" fmla="*/ 27 w 203"/>
                <a:gd name="T5" fmla="*/ 0 h 230"/>
                <a:gd name="T6" fmla="*/ 203 w 203"/>
                <a:gd name="T7" fmla="*/ 28 h 230"/>
                <a:gd name="T8" fmla="*/ 163 w 203"/>
                <a:gd name="T9" fmla="*/ 230 h 230"/>
                <a:gd name="T10" fmla="*/ 0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0" y="204"/>
                  </a:moveTo>
                  <a:lnTo>
                    <a:pt x="0" y="204"/>
                  </a:lnTo>
                  <a:lnTo>
                    <a:pt x="27" y="0"/>
                  </a:lnTo>
                  <a:cubicBezTo>
                    <a:pt x="86" y="7"/>
                    <a:pt x="145" y="17"/>
                    <a:pt x="203" y="28"/>
                  </a:cubicBezTo>
                  <a:lnTo>
                    <a:pt x="163" y="230"/>
                  </a:lnTo>
                  <a:cubicBezTo>
                    <a:pt x="110" y="220"/>
                    <a:pt x="55" y="211"/>
                    <a:pt x="0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" name="Freeform 101">
              <a:extLst>
                <a:ext uri="{FF2B5EF4-FFF2-40B4-BE49-F238E27FC236}">
                  <a16:creationId xmlns:a16="http://schemas.microsoft.com/office/drawing/2014/main" id="{66FEDBC8-77A9-0F35-4664-3D0290E3F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047" y="856087"/>
              <a:ext cx="332757" cy="361903"/>
            </a:xfrm>
            <a:custGeom>
              <a:avLst/>
              <a:gdLst>
                <a:gd name="T0" fmla="*/ 0 w 228"/>
                <a:gd name="T1" fmla="*/ 200 h 248"/>
                <a:gd name="T2" fmla="*/ 0 w 228"/>
                <a:gd name="T3" fmla="*/ 200 h 248"/>
                <a:gd name="T4" fmla="*/ 53 w 228"/>
                <a:gd name="T5" fmla="*/ 0 h 248"/>
                <a:gd name="T6" fmla="*/ 228 w 228"/>
                <a:gd name="T7" fmla="*/ 52 h 248"/>
                <a:gd name="T8" fmla="*/ 162 w 228"/>
                <a:gd name="T9" fmla="*/ 248 h 248"/>
                <a:gd name="T10" fmla="*/ 0 w 228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48">
                  <a:moveTo>
                    <a:pt x="0" y="200"/>
                  </a:moveTo>
                  <a:lnTo>
                    <a:pt x="0" y="200"/>
                  </a:lnTo>
                  <a:lnTo>
                    <a:pt x="53" y="0"/>
                  </a:lnTo>
                  <a:cubicBezTo>
                    <a:pt x="112" y="16"/>
                    <a:pt x="170" y="33"/>
                    <a:pt x="228" y="52"/>
                  </a:cubicBezTo>
                  <a:lnTo>
                    <a:pt x="162" y="248"/>
                  </a:lnTo>
                  <a:cubicBezTo>
                    <a:pt x="109" y="231"/>
                    <a:pt x="55" y="214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" name="Freeform 103">
              <a:extLst>
                <a:ext uri="{FF2B5EF4-FFF2-40B4-BE49-F238E27FC236}">
                  <a16:creationId xmlns:a16="http://schemas.microsoft.com/office/drawing/2014/main" id="{7499CFD4-CFE7-82CE-A93B-3FF6EFB2F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722498"/>
              <a:ext cx="264748" cy="308468"/>
            </a:xfrm>
            <a:custGeom>
              <a:avLst/>
              <a:gdLst>
                <a:gd name="T0" fmla="*/ 0 w 183"/>
                <a:gd name="T1" fmla="*/ 205 h 210"/>
                <a:gd name="T2" fmla="*/ 0 w 183"/>
                <a:gd name="T3" fmla="*/ 205 h 210"/>
                <a:gd name="T4" fmla="*/ 0 w 183"/>
                <a:gd name="T5" fmla="*/ 205 h 210"/>
                <a:gd name="T6" fmla="*/ 0 w 183"/>
                <a:gd name="T7" fmla="*/ 0 h 210"/>
                <a:gd name="T8" fmla="*/ 183 w 183"/>
                <a:gd name="T9" fmla="*/ 5 h 210"/>
                <a:gd name="T10" fmla="*/ 169 w 183"/>
                <a:gd name="T11" fmla="*/ 210 h 210"/>
                <a:gd name="T12" fmla="*/ 0 w 183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10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cubicBezTo>
                    <a:pt x="62" y="0"/>
                    <a:pt x="122" y="1"/>
                    <a:pt x="183" y="5"/>
                  </a:cubicBezTo>
                  <a:lnTo>
                    <a:pt x="169" y="210"/>
                  </a:lnTo>
                  <a:cubicBezTo>
                    <a:pt x="113" y="207"/>
                    <a:pt x="57" y="205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AEF60820-FA09-62B2-EDC0-64CDE6D61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418" y="1132979"/>
              <a:ext cx="359473" cy="383762"/>
            </a:xfrm>
            <a:custGeom>
              <a:avLst/>
              <a:gdLst>
                <a:gd name="T0" fmla="*/ 0 w 247"/>
                <a:gd name="T1" fmla="*/ 186 h 262"/>
                <a:gd name="T2" fmla="*/ 0 w 247"/>
                <a:gd name="T3" fmla="*/ 186 h 262"/>
                <a:gd name="T4" fmla="*/ 91 w 247"/>
                <a:gd name="T5" fmla="*/ 0 h 262"/>
                <a:gd name="T6" fmla="*/ 247 w 247"/>
                <a:gd name="T7" fmla="*/ 82 h 262"/>
                <a:gd name="T8" fmla="*/ 145 w 247"/>
                <a:gd name="T9" fmla="*/ 262 h 262"/>
                <a:gd name="T10" fmla="*/ 0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0" y="186"/>
                  </a:moveTo>
                  <a:lnTo>
                    <a:pt x="0" y="186"/>
                  </a:lnTo>
                  <a:lnTo>
                    <a:pt x="91" y="0"/>
                  </a:lnTo>
                  <a:cubicBezTo>
                    <a:pt x="144" y="26"/>
                    <a:pt x="196" y="53"/>
                    <a:pt x="247" y="82"/>
                  </a:cubicBezTo>
                  <a:lnTo>
                    <a:pt x="145" y="262"/>
                  </a:lnTo>
                  <a:cubicBezTo>
                    <a:pt x="97" y="235"/>
                    <a:pt x="49" y="210"/>
                    <a:pt x="0" y="18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" name="Freeform 107">
              <a:extLst>
                <a:ext uri="{FF2B5EF4-FFF2-40B4-BE49-F238E27FC236}">
                  <a16:creationId xmlns:a16="http://schemas.microsoft.com/office/drawing/2014/main" id="{9CB52A99-95E2-2D94-3D92-130765ED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647" y="931381"/>
              <a:ext cx="344900" cy="374047"/>
            </a:xfrm>
            <a:custGeom>
              <a:avLst/>
              <a:gdLst>
                <a:gd name="T0" fmla="*/ 0 w 236"/>
                <a:gd name="T1" fmla="*/ 196 h 255"/>
                <a:gd name="T2" fmla="*/ 0 w 236"/>
                <a:gd name="T3" fmla="*/ 196 h 255"/>
                <a:gd name="T4" fmla="*/ 66 w 236"/>
                <a:gd name="T5" fmla="*/ 0 h 255"/>
                <a:gd name="T6" fmla="*/ 236 w 236"/>
                <a:gd name="T7" fmla="*/ 64 h 255"/>
                <a:gd name="T8" fmla="*/ 157 w 236"/>
                <a:gd name="T9" fmla="*/ 255 h 255"/>
                <a:gd name="T10" fmla="*/ 0 w 236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55">
                  <a:moveTo>
                    <a:pt x="0" y="196"/>
                  </a:moveTo>
                  <a:lnTo>
                    <a:pt x="0" y="196"/>
                  </a:lnTo>
                  <a:lnTo>
                    <a:pt x="66" y="0"/>
                  </a:lnTo>
                  <a:cubicBezTo>
                    <a:pt x="123" y="20"/>
                    <a:pt x="180" y="41"/>
                    <a:pt x="236" y="64"/>
                  </a:cubicBezTo>
                  <a:lnTo>
                    <a:pt x="157" y="255"/>
                  </a:lnTo>
                  <a:cubicBezTo>
                    <a:pt x="106" y="234"/>
                    <a:pt x="53" y="214"/>
                    <a:pt x="0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" name="Freeform 109">
              <a:extLst>
                <a:ext uri="{FF2B5EF4-FFF2-40B4-BE49-F238E27FC236}">
                  <a16:creationId xmlns:a16="http://schemas.microsoft.com/office/drawing/2014/main" id="{7BA72A33-DFA5-B7FF-D58F-4E95B040A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063" y="1526456"/>
              <a:ext cx="378904" cy="388620"/>
            </a:xfrm>
            <a:custGeom>
              <a:avLst/>
              <a:gdLst>
                <a:gd name="T0" fmla="*/ 0 w 261"/>
                <a:gd name="T1" fmla="*/ 166 h 267"/>
                <a:gd name="T2" fmla="*/ 0 w 261"/>
                <a:gd name="T3" fmla="*/ 166 h 267"/>
                <a:gd name="T4" fmla="*/ 124 w 261"/>
                <a:gd name="T5" fmla="*/ 0 h 267"/>
                <a:gd name="T6" fmla="*/ 261 w 261"/>
                <a:gd name="T7" fmla="*/ 109 h 267"/>
                <a:gd name="T8" fmla="*/ 127 w 261"/>
                <a:gd name="T9" fmla="*/ 267 h 267"/>
                <a:gd name="T10" fmla="*/ 0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0" y="166"/>
                  </a:moveTo>
                  <a:lnTo>
                    <a:pt x="0" y="166"/>
                  </a:lnTo>
                  <a:lnTo>
                    <a:pt x="124" y="0"/>
                  </a:lnTo>
                  <a:cubicBezTo>
                    <a:pt x="170" y="34"/>
                    <a:pt x="216" y="71"/>
                    <a:pt x="261" y="109"/>
                  </a:cubicBezTo>
                  <a:lnTo>
                    <a:pt x="127" y="267"/>
                  </a:lnTo>
                  <a:cubicBezTo>
                    <a:pt x="86" y="232"/>
                    <a:pt x="44" y="198"/>
                    <a:pt x="0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" name="Freeform 111">
              <a:extLst>
                <a:ext uri="{FF2B5EF4-FFF2-40B4-BE49-F238E27FC236}">
                  <a16:creationId xmlns:a16="http://schemas.microsoft.com/office/drawing/2014/main" id="{B05107F7-162F-614B-AC1F-1C14C6E74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731" y="1251993"/>
              <a:ext cx="361903" cy="386192"/>
            </a:xfrm>
            <a:custGeom>
              <a:avLst/>
              <a:gdLst>
                <a:gd name="T0" fmla="*/ 0 w 249"/>
                <a:gd name="T1" fmla="*/ 180 h 264"/>
                <a:gd name="T2" fmla="*/ 0 w 249"/>
                <a:gd name="T3" fmla="*/ 180 h 264"/>
                <a:gd name="T4" fmla="*/ 102 w 249"/>
                <a:gd name="T5" fmla="*/ 0 h 264"/>
                <a:gd name="T6" fmla="*/ 249 w 249"/>
                <a:gd name="T7" fmla="*/ 90 h 264"/>
                <a:gd name="T8" fmla="*/ 135 w 249"/>
                <a:gd name="T9" fmla="*/ 264 h 264"/>
                <a:gd name="T10" fmla="*/ 0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0" y="180"/>
                  </a:moveTo>
                  <a:lnTo>
                    <a:pt x="0" y="180"/>
                  </a:lnTo>
                  <a:lnTo>
                    <a:pt x="102" y="0"/>
                  </a:lnTo>
                  <a:cubicBezTo>
                    <a:pt x="152" y="29"/>
                    <a:pt x="201" y="59"/>
                    <a:pt x="249" y="90"/>
                  </a:cubicBezTo>
                  <a:lnTo>
                    <a:pt x="135" y="264"/>
                  </a:lnTo>
                  <a:cubicBezTo>
                    <a:pt x="91" y="235"/>
                    <a:pt x="46" y="207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" name="Freeform 113">
              <a:extLst>
                <a:ext uri="{FF2B5EF4-FFF2-40B4-BE49-F238E27FC236}">
                  <a16:creationId xmlns:a16="http://schemas.microsoft.com/office/drawing/2014/main" id="{7591222F-FA58-7A27-7836-5B7B8E35E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391" y="1023679"/>
              <a:ext cx="352188" cy="381334"/>
            </a:xfrm>
            <a:custGeom>
              <a:avLst/>
              <a:gdLst>
                <a:gd name="T0" fmla="*/ 0 w 243"/>
                <a:gd name="T1" fmla="*/ 191 h 260"/>
                <a:gd name="T2" fmla="*/ 0 w 243"/>
                <a:gd name="T3" fmla="*/ 191 h 260"/>
                <a:gd name="T4" fmla="*/ 79 w 243"/>
                <a:gd name="T5" fmla="*/ 0 h 260"/>
                <a:gd name="T6" fmla="*/ 243 w 243"/>
                <a:gd name="T7" fmla="*/ 74 h 260"/>
                <a:gd name="T8" fmla="*/ 152 w 243"/>
                <a:gd name="T9" fmla="*/ 260 h 260"/>
                <a:gd name="T10" fmla="*/ 0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0" y="191"/>
                  </a:moveTo>
                  <a:lnTo>
                    <a:pt x="0" y="191"/>
                  </a:lnTo>
                  <a:lnTo>
                    <a:pt x="79" y="0"/>
                  </a:lnTo>
                  <a:cubicBezTo>
                    <a:pt x="135" y="23"/>
                    <a:pt x="189" y="47"/>
                    <a:pt x="243" y="74"/>
                  </a:cubicBezTo>
                  <a:lnTo>
                    <a:pt x="152" y="260"/>
                  </a:lnTo>
                  <a:cubicBezTo>
                    <a:pt x="103" y="236"/>
                    <a:pt x="52" y="213"/>
                    <a:pt x="0" y="19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" name="Freeform 115">
              <a:extLst>
                <a:ext uri="{FF2B5EF4-FFF2-40B4-BE49-F238E27FC236}">
                  <a16:creationId xmlns:a16="http://schemas.microsoft.com/office/drawing/2014/main" id="{95E96803-0179-DF46-86E8-CB49D074A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469" y="1385582"/>
              <a:ext cx="364331" cy="381334"/>
            </a:xfrm>
            <a:custGeom>
              <a:avLst/>
              <a:gdLst>
                <a:gd name="T0" fmla="*/ 0 w 250"/>
                <a:gd name="T1" fmla="*/ 174 h 262"/>
                <a:gd name="T2" fmla="*/ 0 w 250"/>
                <a:gd name="T3" fmla="*/ 174 h 262"/>
                <a:gd name="T4" fmla="*/ 114 w 250"/>
                <a:gd name="T5" fmla="*/ 0 h 262"/>
                <a:gd name="T6" fmla="*/ 250 w 250"/>
                <a:gd name="T7" fmla="*/ 96 h 262"/>
                <a:gd name="T8" fmla="*/ 126 w 250"/>
                <a:gd name="T9" fmla="*/ 262 h 262"/>
                <a:gd name="T10" fmla="*/ 0 w 250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62">
                  <a:moveTo>
                    <a:pt x="0" y="174"/>
                  </a:moveTo>
                  <a:lnTo>
                    <a:pt x="0" y="174"/>
                  </a:lnTo>
                  <a:lnTo>
                    <a:pt x="114" y="0"/>
                  </a:lnTo>
                  <a:cubicBezTo>
                    <a:pt x="160" y="31"/>
                    <a:pt x="205" y="62"/>
                    <a:pt x="250" y="96"/>
                  </a:cubicBezTo>
                  <a:lnTo>
                    <a:pt x="126" y="262"/>
                  </a:lnTo>
                  <a:cubicBezTo>
                    <a:pt x="85" y="231"/>
                    <a:pt x="43" y="202"/>
                    <a:pt x="0" y="17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" name="Freeform 409">
              <a:extLst>
                <a:ext uri="{FF2B5EF4-FFF2-40B4-BE49-F238E27FC236}">
                  <a16:creationId xmlns:a16="http://schemas.microsoft.com/office/drawing/2014/main" id="{4ABC910C-05B3-4D56-32AE-7A5148330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692" y="729785"/>
              <a:ext cx="272034" cy="325469"/>
            </a:xfrm>
            <a:custGeom>
              <a:avLst/>
              <a:gdLst>
                <a:gd name="T0" fmla="*/ 187 w 187"/>
                <a:gd name="T1" fmla="*/ 205 h 221"/>
                <a:gd name="T2" fmla="*/ 187 w 187"/>
                <a:gd name="T3" fmla="*/ 205 h 221"/>
                <a:gd name="T4" fmla="*/ 174 w 187"/>
                <a:gd name="T5" fmla="*/ 0 h 221"/>
                <a:gd name="T6" fmla="*/ 0 w 187"/>
                <a:gd name="T7" fmla="*/ 17 h 221"/>
                <a:gd name="T8" fmla="*/ 26 w 187"/>
                <a:gd name="T9" fmla="*/ 221 h 221"/>
                <a:gd name="T10" fmla="*/ 187 w 187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221">
                  <a:moveTo>
                    <a:pt x="187" y="205"/>
                  </a:moveTo>
                  <a:lnTo>
                    <a:pt x="187" y="205"/>
                  </a:lnTo>
                  <a:lnTo>
                    <a:pt x="174" y="0"/>
                  </a:lnTo>
                  <a:cubicBezTo>
                    <a:pt x="115" y="4"/>
                    <a:pt x="57" y="9"/>
                    <a:pt x="0" y="17"/>
                  </a:cubicBezTo>
                  <a:lnTo>
                    <a:pt x="26" y="221"/>
                  </a:lnTo>
                  <a:cubicBezTo>
                    <a:pt x="79" y="214"/>
                    <a:pt x="133" y="209"/>
                    <a:pt x="187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" name="Freeform 411">
              <a:extLst>
                <a:ext uri="{FF2B5EF4-FFF2-40B4-BE49-F238E27FC236}">
                  <a16:creationId xmlns:a16="http://schemas.microsoft.com/office/drawing/2014/main" id="{6E80CF8D-7A7B-6F89-4866-C4E416E77B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771" y="797794"/>
              <a:ext cx="313326" cy="349758"/>
            </a:xfrm>
            <a:custGeom>
              <a:avLst/>
              <a:gdLst>
                <a:gd name="T0" fmla="*/ 216 w 216"/>
                <a:gd name="T1" fmla="*/ 202 h 240"/>
                <a:gd name="T2" fmla="*/ 216 w 216"/>
                <a:gd name="T3" fmla="*/ 202 h 240"/>
                <a:gd name="T4" fmla="*/ 176 w 216"/>
                <a:gd name="T5" fmla="*/ 0 h 240"/>
                <a:gd name="T6" fmla="*/ 0 w 216"/>
                <a:gd name="T7" fmla="*/ 40 h 240"/>
                <a:gd name="T8" fmla="*/ 52 w 216"/>
                <a:gd name="T9" fmla="*/ 240 h 240"/>
                <a:gd name="T10" fmla="*/ 216 w 216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" h="240">
                  <a:moveTo>
                    <a:pt x="216" y="202"/>
                  </a:moveTo>
                  <a:lnTo>
                    <a:pt x="216" y="202"/>
                  </a:lnTo>
                  <a:lnTo>
                    <a:pt x="176" y="0"/>
                  </a:lnTo>
                  <a:cubicBezTo>
                    <a:pt x="117" y="12"/>
                    <a:pt x="58" y="25"/>
                    <a:pt x="0" y="40"/>
                  </a:cubicBezTo>
                  <a:lnTo>
                    <a:pt x="52" y="240"/>
                  </a:lnTo>
                  <a:cubicBezTo>
                    <a:pt x="106" y="226"/>
                    <a:pt x="161" y="213"/>
                    <a:pt x="216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5" name="Freeform 413">
              <a:extLst>
                <a:ext uri="{FF2B5EF4-FFF2-40B4-BE49-F238E27FC236}">
                  <a16:creationId xmlns:a16="http://schemas.microsoft.com/office/drawing/2014/main" id="{7FEC810B-E2FC-B389-CA98-BCA15FDA9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804" y="756502"/>
              <a:ext cx="296323" cy="335185"/>
            </a:xfrm>
            <a:custGeom>
              <a:avLst/>
              <a:gdLst>
                <a:gd name="T0" fmla="*/ 203 w 203"/>
                <a:gd name="T1" fmla="*/ 204 h 230"/>
                <a:gd name="T2" fmla="*/ 203 w 203"/>
                <a:gd name="T3" fmla="*/ 204 h 230"/>
                <a:gd name="T4" fmla="*/ 177 w 203"/>
                <a:gd name="T5" fmla="*/ 0 h 230"/>
                <a:gd name="T6" fmla="*/ 0 w 203"/>
                <a:gd name="T7" fmla="*/ 28 h 230"/>
                <a:gd name="T8" fmla="*/ 40 w 203"/>
                <a:gd name="T9" fmla="*/ 230 h 230"/>
                <a:gd name="T10" fmla="*/ 203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203" y="204"/>
                  </a:moveTo>
                  <a:lnTo>
                    <a:pt x="203" y="204"/>
                  </a:lnTo>
                  <a:lnTo>
                    <a:pt x="177" y="0"/>
                  </a:lnTo>
                  <a:cubicBezTo>
                    <a:pt x="117" y="7"/>
                    <a:pt x="59" y="17"/>
                    <a:pt x="0" y="28"/>
                  </a:cubicBezTo>
                  <a:lnTo>
                    <a:pt x="40" y="230"/>
                  </a:lnTo>
                  <a:cubicBezTo>
                    <a:pt x="94" y="220"/>
                    <a:pt x="148" y="211"/>
                    <a:pt x="203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6" name="Freeform 415">
              <a:extLst>
                <a:ext uri="{FF2B5EF4-FFF2-40B4-BE49-F238E27FC236}">
                  <a16:creationId xmlns:a16="http://schemas.microsoft.com/office/drawing/2014/main" id="{EAA1F9A3-DA9B-4197-7084-6BDC58603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40" y="856087"/>
              <a:ext cx="330327" cy="361903"/>
            </a:xfrm>
            <a:custGeom>
              <a:avLst/>
              <a:gdLst>
                <a:gd name="T0" fmla="*/ 227 w 227"/>
                <a:gd name="T1" fmla="*/ 200 h 248"/>
                <a:gd name="T2" fmla="*/ 227 w 227"/>
                <a:gd name="T3" fmla="*/ 200 h 248"/>
                <a:gd name="T4" fmla="*/ 175 w 227"/>
                <a:gd name="T5" fmla="*/ 0 h 248"/>
                <a:gd name="T6" fmla="*/ 0 w 227"/>
                <a:gd name="T7" fmla="*/ 52 h 248"/>
                <a:gd name="T8" fmla="*/ 66 w 227"/>
                <a:gd name="T9" fmla="*/ 248 h 248"/>
                <a:gd name="T10" fmla="*/ 227 w 227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248">
                  <a:moveTo>
                    <a:pt x="227" y="200"/>
                  </a:moveTo>
                  <a:lnTo>
                    <a:pt x="227" y="200"/>
                  </a:lnTo>
                  <a:lnTo>
                    <a:pt x="175" y="0"/>
                  </a:lnTo>
                  <a:cubicBezTo>
                    <a:pt x="116" y="16"/>
                    <a:pt x="57" y="33"/>
                    <a:pt x="0" y="52"/>
                  </a:cubicBezTo>
                  <a:lnTo>
                    <a:pt x="66" y="248"/>
                  </a:lnTo>
                  <a:cubicBezTo>
                    <a:pt x="119" y="231"/>
                    <a:pt x="173" y="214"/>
                    <a:pt x="227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7" name="Freeform 419">
              <a:extLst>
                <a:ext uri="{FF2B5EF4-FFF2-40B4-BE49-F238E27FC236}">
                  <a16:creationId xmlns:a16="http://schemas.microsoft.com/office/drawing/2014/main" id="{E6B88D97-8206-4A2B-7E5C-B69A2FA0B6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221" y="1132979"/>
              <a:ext cx="359473" cy="383762"/>
            </a:xfrm>
            <a:custGeom>
              <a:avLst/>
              <a:gdLst>
                <a:gd name="T0" fmla="*/ 247 w 247"/>
                <a:gd name="T1" fmla="*/ 186 h 262"/>
                <a:gd name="T2" fmla="*/ 247 w 247"/>
                <a:gd name="T3" fmla="*/ 186 h 262"/>
                <a:gd name="T4" fmla="*/ 156 w 247"/>
                <a:gd name="T5" fmla="*/ 0 h 262"/>
                <a:gd name="T6" fmla="*/ 0 w 247"/>
                <a:gd name="T7" fmla="*/ 82 h 262"/>
                <a:gd name="T8" fmla="*/ 103 w 247"/>
                <a:gd name="T9" fmla="*/ 262 h 262"/>
                <a:gd name="T10" fmla="*/ 247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247" y="186"/>
                  </a:moveTo>
                  <a:lnTo>
                    <a:pt x="247" y="186"/>
                  </a:lnTo>
                  <a:lnTo>
                    <a:pt x="156" y="0"/>
                  </a:lnTo>
                  <a:cubicBezTo>
                    <a:pt x="103" y="26"/>
                    <a:pt x="51" y="53"/>
                    <a:pt x="0" y="82"/>
                  </a:cubicBezTo>
                  <a:lnTo>
                    <a:pt x="103" y="262"/>
                  </a:lnTo>
                  <a:cubicBezTo>
                    <a:pt x="150" y="235"/>
                    <a:pt x="198" y="210"/>
                    <a:pt x="247" y="18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8" name="Freeform 421">
              <a:extLst>
                <a:ext uri="{FF2B5EF4-FFF2-40B4-BE49-F238E27FC236}">
                  <a16:creationId xmlns:a16="http://schemas.microsoft.com/office/drawing/2014/main" id="{9F345524-AB75-A898-3770-E10EB54F7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565" y="931381"/>
              <a:ext cx="344900" cy="374047"/>
            </a:xfrm>
            <a:custGeom>
              <a:avLst/>
              <a:gdLst>
                <a:gd name="T0" fmla="*/ 237 w 237"/>
                <a:gd name="T1" fmla="*/ 196 h 255"/>
                <a:gd name="T2" fmla="*/ 237 w 237"/>
                <a:gd name="T3" fmla="*/ 196 h 255"/>
                <a:gd name="T4" fmla="*/ 171 w 237"/>
                <a:gd name="T5" fmla="*/ 0 h 255"/>
                <a:gd name="T6" fmla="*/ 0 w 237"/>
                <a:gd name="T7" fmla="*/ 64 h 255"/>
                <a:gd name="T8" fmla="*/ 79 w 237"/>
                <a:gd name="T9" fmla="*/ 255 h 255"/>
                <a:gd name="T10" fmla="*/ 237 w 237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255">
                  <a:moveTo>
                    <a:pt x="237" y="196"/>
                  </a:moveTo>
                  <a:lnTo>
                    <a:pt x="237" y="196"/>
                  </a:lnTo>
                  <a:lnTo>
                    <a:pt x="171" y="0"/>
                  </a:lnTo>
                  <a:cubicBezTo>
                    <a:pt x="113" y="20"/>
                    <a:pt x="56" y="41"/>
                    <a:pt x="0" y="64"/>
                  </a:cubicBezTo>
                  <a:lnTo>
                    <a:pt x="79" y="255"/>
                  </a:lnTo>
                  <a:cubicBezTo>
                    <a:pt x="131" y="234"/>
                    <a:pt x="183" y="214"/>
                    <a:pt x="237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9" name="Freeform 423">
              <a:extLst>
                <a:ext uri="{FF2B5EF4-FFF2-40B4-BE49-F238E27FC236}">
                  <a16:creationId xmlns:a16="http://schemas.microsoft.com/office/drawing/2014/main" id="{D9A82BFF-EED2-0B74-C975-3A836BB251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145" y="1526456"/>
              <a:ext cx="378904" cy="388620"/>
            </a:xfrm>
            <a:custGeom>
              <a:avLst/>
              <a:gdLst>
                <a:gd name="T0" fmla="*/ 261 w 261"/>
                <a:gd name="T1" fmla="*/ 166 h 267"/>
                <a:gd name="T2" fmla="*/ 261 w 261"/>
                <a:gd name="T3" fmla="*/ 166 h 267"/>
                <a:gd name="T4" fmla="*/ 138 w 261"/>
                <a:gd name="T5" fmla="*/ 0 h 267"/>
                <a:gd name="T6" fmla="*/ 0 w 261"/>
                <a:gd name="T7" fmla="*/ 109 h 267"/>
                <a:gd name="T8" fmla="*/ 134 w 261"/>
                <a:gd name="T9" fmla="*/ 267 h 267"/>
                <a:gd name="T10" fmla="*/ 261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261" y="166"/>
                  </a:moveTo>
                  <a:lnTo>
                    <a:pt x="261" y="166"/>
                  </a:lnTo>
                  <a:lnTo>
                    <a:pt x="138" y="0"/>
                  </a:lnTo>
                  <a:cubicBezTo>
                    <a:pt x="91" y="34"/>
                    <a:pt x="45" y="71"/>
                    <a:pt x="0" y="109"/>
                  </a:cubicBezTo>
                  <a:lnTo>
                    <a:pt x="134" y="267"/>
                  </a:lnTo>
                  <a:cubicBezTo>
                    <a:pt x="175" y="232"/>
                    <a:pt x="218" y="198"/>
                    <a:pt x="261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0" name="Freeform 425">
              <a:extLst>
                <a:ext uri="{FF2B5EF4-FFF2-40B4-BE49-F238E27FC236}">
                  <a16:creationId xmlns:a16="http://schemas.microsoft.com/office/drawing/2014/main" id="{8137EFF3-0010-CF43-B050-DAB03C3B3D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3480" y="1251993"/>
              <a:ext cx="364331" cy="386192"/>
            </a:xfrm>
            <a:custGeom>
              <a:avLst/>
              <a:gdLst>
                <a:gd name="T0" fmla="*/ 249 w 249"/>
                <a:gd name="T1" fmla="*/ 180 h 264"/>
                <a:gd name="T2" fmla="*/ 249 w 249"/>
                <a:gd name="T3" fmla="*/ 180 h 264"/>
                <a:gd name="T4" fmla="*/ 146 w 249"/>
                <a:gd name="T5" fmla="*/ 0 h 264"/>
                <a:gd name="T6" fmla="*/ 0 w 249"/>
                <a:gd name="T7" fmla="*/ 90 h 264"/>
                <a:gd name="T8" fmla="*/ 113 w 249"/>
                <a:gd name="T9" fmla="*/ 264 h 264"/>
                <a:gd name="T10" fmla="*/ 249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249" y="180"/>
                  </a:moveTo>
                  <a:lnTo>
                    <a:pt x="249" y="180"/>
                  </a:lnTo>
                  <a:lnTo>
                    <a:pt x="146" y="0"/>
                  </a:lnTo>
                  <a:cubicBezTo>
                    <a:pt x="96" y="29"/>
                    <a:pt x="48" y="59"/>
                    <a:pt x="0" y="90"/>
                  </a:cubicBezTo>
                  <a:lnTo>
                    <a:pt x="113" y="264"/>
                  </a:lnTo>
                  <a:cubicBezTo>
                    <a:pt x="157" y="235"/>
                    <a:pt x="203" y="207"/>
                    <a:pt x="249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1" name="Freeform 427">
              <a:extLst>
                <a:ext uri="{FF2B5EF4-FFF2-40B4-BE49-F238E27FC236}">
                  <a16:creationId xmlns:a16="http://schemas.microsoft.com/office/drawing/2014/main" id="{B205EC5F-26FF-D492-5DBF-B1164485F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535" y="1023679"/>
              <a:ext cx="352188" cy="381334"/>
            </a:xfrm>
            <a:custGeom>
              <a:avLst/>
              <a:gdLst>
                <a:gd name="T0" fmla="*/ 243 w 243"/>
                <a:gd name="T1" fmla="*/ 191 h 260"/>
                <a:gd name="T2" fmla="*/ 243 w 243"/>
                <a:gd name="T3" fmla="*/ 191 h 260"/>
                <a:gd name="T4" fmla="*/ 164 w 243"/>
                <a:gd name="T5" fmla="*/ 0 h 260"/>
                <a:gd name="T6" fmla="*/ 0 w 243"/>
                <a:gd name="T7" fmla="*/ 74 h 260"/>
                <a:gd name="T8" fmla="*/ 91 w 243"/>
                <a:gd name="T9" fmla="*/ 260 h 260"/>
                <a:gd name="T10" fmla="*/ 243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243" y="191"/>
                  </a:moveTo>
                  <a:lnTo>
                    <a:pt x="243" y="191"/>
                  </a:lnTo>
                  <a:lnTo>
                    <a:pt x="164" y="0"/>
                  </a:lnTo>
                  <a:cubicBezTo>
                    <a:pt x="109" y="23"/>
                    <a:pt x="54" y="47"/>
                    <a:pt x="0" y="74"/>
                  </a:cubicBezTo>
                  <a:lnTo>
                    <a:pt x="91" y="260"/>
                  </a:lnTo>
                  <a:cubicBezTo>
                    <a:pt x="141" y="236"/>
                    <a:pt x="191" y="213"/>
                    <a:pt x="243" y="19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" name="Freeform 429">
              <a:extLst>
                <a:ext uri="{FF2B5EF4-FFF2-40B4-BE49-F238E27FC236}">
                  <a16:creationId xmlns:a16="http://schemas.microsoft.com/office/drawing/2014/main" id="{B4E5AB02-A5C7-A280-8F8C-908F36CC1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1385582"/>
              <a:ext cx="361903" cy="381334"/>
            </a:xfrm>
            <a:custGeom>
              <a:avLst/>
              <a:gdLst>
                <a:gd name="T0" fmla="*/ 249 w 249"/>
                <a:gd name="T1" fmla="*/ 174 h 262"/>
                <a:gd name="T2" fmla="*/ 249 w 249"/>
                <a:gd name="T3" fmla="*/ 174 h 262"/>
                <a:gd name="T4" fmla="*/ 136 w 249"/>
                <a:gd name="T5" fmla="*/ 0 h 262"/>
                <a:gd name="T6" fmla="*/ 0 w 249"/>
                <a:gd name="T7" fmla="*/ 96 h 262"/>
                <a:gd name="T8" fmla="*/ 123 w 249"/>
                <a:gd name="T9" fmla="*/ 262 h 262"/>
                <a:gd name="T10" fmla="*/ 249 w 249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2">
                  <a:moveTo>
                    <a:pt x="249" y="174"/>
                  </a:moveTo>
                  <a:lnTo>
                    <a:pt x="249" y="174"/>
                  </a:lnTo>
                  <a:lnTo>
                    <a:pt x="136" y="0"/>
                  </a:lnTo>
                  <a:cubicBezTo>
                    <a:pt x="89" y="31"/>
                    <a:pt x="44" y="62"/>
                    <a:pt x="0" y="96"/>
                  </a:cubicBezTo>
                  <a:lnTo>
                    <a:pt x="123" y="262"/>
                  </a:lnTo>
                  <a:cubicBezTo>
                    <a:pt x="164" y="231"/>
                    <a:pt x="206" y="202"/>
                    <a:pt x="249" y="17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884424D1-9C5A-2881-8AEB-A90F95779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9713" y="4147212"/>
              <a:ext cx="359473" cy="318183"/>
            </a:xfrm>
            <a:custGeom>
              <a:avLst/>
              <a:gdLst>
                <a:gd name="T0" fmla="*/ 246 w 246"/>
                <a:gd name="T1" fmla="*/ 109 h 218"/>
                <a:gd name="T2" fmla="*/ 246 w 246"/>
                <a:gd name="T3" fmla="*/ 109 h 218"/>
                <a:gd name="T4" fmla="*/ 72 w 246"/>
                <a:gd name="T5" fmla="*/ 0 h 218"/>
                <a:gd name="T6" fmla="*/ 0 w 246"/>
                <a:gd name="T7" fmla="*/ 137 h 218"/>
                <a:gd name="T8" fmla="*/ 189 w 246"/>
                <a:gd name="T9" fmla="*/ 218 h 218"/>
                <a:gd name="T10" fmla="*/ 246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246" y="109"/>
                  </a:moveTo>
                  <a:lnTo>
                    <a:pt x="246" y="109"/>
                  </a:lnTo>
                  <a:lnTo>
                    <a:pt x="72" y="0"/>
                  </a:lnTo>
                  <a:cubicBezTo>
                    <a:pt x="45" y="44"/>
                    <a:pt x="21" y="89"/>
                    <a:pt x="0" y="137"/>
                  </a:cubicBezTo>
                  <a:lnTo>
                    <a:pt x="189" y="218"/>
                  </a:lnTo>
                  <a:cubicBezTo>
                    <a:pt x="205" y="180"/>
                    <a:pt x="225" y="144"/>
                    <a:pt x="246" y="10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7B544017-BCEE-5761-78D4-7289A53B0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155" y="3967475"/>
              <a:ext cx="361903" cy="340043"/>
            </a:xfrm>
            <a:custGeom>
              <a:avLst/>
              <a:gdLst>
                <a:gd name="T0" fmla="*/ 247 w 247"/>
                <a:gd name="T1" fmla="*/ 134 h 232"/>
                <a:gd name="T2" fmla="*/ 247 w 247"/>
                <a:gd name="T3" fmla="*/ 134 h 232"/>
                <a:gd name="T4" fmla="*/ 92 w 247"/>
                <a:gd name="T5" fmla="*/ 0 h 232"/>
                <a:gd name="T6" fmla="*/ 0 w 247"/>
                <a:gd name="T7" fmla="*/ 123 h 232"/>
                <a:gd name="T8" fmla="*/ 174 w 247"/>
                <a:gd name="T9" fmla="*/ 232 h 232"/>
                <a:gd name="T10" fmla="*/ 247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247" y="134"/>
                  </a:moveTo>
                  <a:lnTo>
                    <a:pt x="247" y="134"/>
                  </a:lnTo>
                  <a:lnTo>
                    <a:pt x="92" y="0"/>
                  </a:lnTo>
                  <a:cubicBezTo>
                    <a:pt x="59" y="38"/>
                    <a:pt x="28" y="79"/>
                    <a:pt x="0" y="123"/>
                  </a:cubicBezTo>
                  <a:lnTo>
                    <a:pt x="174" y="232"/>
                  </a:lnTo>
                  <a:cubicBezTo>
                    <a:pt x="196" y="198"/>
                    <a:pt x="221" y="165"/>
                    <a:pt x="247" y="13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DAF708F0-754E-B468-3A0C-8EFE0A22E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172" y="3812027"/>
              <a:ext cx="349758" cy="352188"/>
            </a:xfrm>
            <a:custGeom>
              <a:avLst/>
              <a:gdLst>
                <a:gd name="T0" fmla="*/ 240 w 240"/>
                <a:gd name="T1" fmla="*/ 156 h 240"/>
                <a:gd name="T2" fmla="*/ 240 w 240"/>
                <a:gd name="T3" fmla="*/ 156 h 240"/>
                <a:gd name="T4" fmla="*/ 108 w 240"/>
                <a:gd name="T5" fmla="*/ 0 h 240"/>
                <a:gd name="T6" fmla="*/ 0 w 240"/>
                <a:gd name="T7" fmla="*/ 106 h 240"/>
                <a:gd name="T8" fmla="*/ 155 w 240"/>
                <a:gd name="T9" fmla="*/ 240 h 240"/>
                <a:gd name="T10" fmla="*/ 24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240" y="156"/>
                  </a:moveTo>
                  <a:lnTo>
                    <a:pt x="240" y="156"/>
                  </a:lnTo>
                  <a:lnTo>
                    <a:pt x="108" y="0"/>
                  </a:lnTo>
                  <a:cubicBezTo>
                    <a:pt x="69" y="32"/>
                    <a:pt x="33" y="68"/>
                    <a:pt x="0" y="106"/>
                  </a:cubicBezTo>
                  <a:lnTo>
                    <a:pt x="155" y="240"/>
                  </a:lnTo>
                  <a:cubicBezTo>
                    <a:pt x="181" y="210"/>
                    <a:pt x="210" y="182"/>
                    <a:pt x="240" y="15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1D99E966-D06D-1785-BBA9-19280F426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639" y="4210363"/>
              <a:ext cx="364331" cy="359474"/>
            </a:xfrm>
            <a:custGeom>
              <a:avLst/>
              <a:gdLst>
                <a:gd name="T0" fmla="*/ 250 w 250"/>
                <a:gd name="T1" fmla="*/ 146 h 246"/>
                <a:gd name="T2" fmla="*/ 250 w 250"/>
                <a:gd name="T3" fmla="*/ 146 h 246"/>
                <a:gd name="T4" fmla="*/ 126 w 250"/>
                <a:gd name="T5" fmla="*/ 0 h 246"/>
                <a:gd name="T6" fmla="*/ 0 w 250"/>
                <a:gd name="T7" fmla="*/ 143 h 246"/>
                <a:gd name="T8" fmla="*/ 162 w 250"/>
                <a:gd name="T9" fmla="*/ 246 h 246"/>
                <a:gd name="T10" fmla="*/ 250 w 250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6">
                  <a:moveTo>
                    <a:pt x="250" y="146"/>
                  </a:moveTo>
                  <a:lnTo>
                    <a:pt x="250" y="146"/>
                  </a:lnTo>
                  <a:lnTo>
                    <a:pt x="126" y="0"/>
                  </a:lnTo>
                  <a:cubicBezTo>
                    <a:pt x="77" y="41"/>
                    <a:pt x="35" y="89"/>
                    <a:pt x="0" y="143"/>
                  </a:cubicBezTo>
                  <a:lnTo>
                    <a:pt x="162" y="246"/>
                  </a:lnTo>
                  <a:cubicBezTo>
                    <a:pt x="186" y="208"/>
                    <a:pt x="216" y="175"/>
                    <a:pt x="25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1BE50FEE-C4EB-0A20-46B3-B9E3409FF6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6910" y="4419246"/>
              <a:ext cx="347330" cy="323041"/>
            </a:xfrm>
            <a:custGeom>
              <a:avLst/>
              <a:gdLst>
                <a:gd name="T0" fmla="*/ 76 w 238"/>
                <a:gd name="T1" fmla="*/ 0 h 221"/>
                <a:gd name="T2" fmla="*/ 76 w 238"/>
                <a:gd name="T3" fmla="*/ 0 h 221"/>
                <a:gd name="T4" fmla="*/ 0 w 238"/>
                <a:gd name="T5" fmla="*/ 169 h 221"/>
                <a:gd name="T6" fmla="*/ 185 w 238"/>
                <a:gd name="T7" fmla="*/ 221 h 221"/>
                <a:gd name="T8" fmla="*/ 238 w 238"/>
                <a:gd name="T9" fmla="*/ 103 h 221"/>
                <a:gd name="T10" fmla="*/ 76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76" y="0"/>
                  </a:moveTo>
                  <a:lnTo>
                    <a:pt x="76" y="0"/>
                  </a:lnTo>
                  <a:cubicBezTo>
                    <a:pt x="43" y="52"/>
                    <a:pt x="17" y="109"/>
                    <a:pt x="0" y="169"/>
                  </a:cubicBezTo>
                  <a:lnTo>
                    <a:pt x="185" y="221"/>
                  </a:lnTo>
                  <a:cubicBezTo>
                    <a:pt x="197" y="179"/>
                    <a:pt x="215" y="139"/>
                    <a:pt x="238" y="103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B8D31423-937E-780D-F613-F481576116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111" y="3911612"/>
              <a:ext cx="374047" cy="376476"/>
            </a:xfrm>
            <a:custGeom>
              <a:avLst/>
              <a:gdLst>
                <a:gd name="T0" fmla="*/ 0 w 256"/>
                <a:gd name="T1" fmla="*/ 111 h 257"/>
                <a:gd name="T2" fmla="*/ 0 w 256"/>
                <a:gd name="T3" fmla="*/ 111 h 257"/>
                <a:gd name="T4" fmla="*/ 124 w 256"/>
                <a:gd name="T5" fmla="*/ 257 h 257"/>
                <a:gd name="T6" fmla="*/ 256 w 256"/>
                <a:gd name="T7" fmla="*/ 180 h 257"/>
                <a:gd name="T8" fmla="*/ 189 w 256"/>
                <a:gd name="T9" fmla="*/ 0 h 257"/>
                <a:gd name="T10" fmla="*/ 0 w 256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57">
                  <a:moveTo>
                    <a:pt x="0" y="111"/>
                  </a:moveTo>
                  <a:lnTo>
                    <a:pt x="0" y="111"/>
                  </a:lnTo>
                  <a:lnTo>
                    <a:pt x="124" y="257"/>
                  </a:lnTo>
                  <a:cubicBezTo>
                    <a:pt x="163" y="224"/>
                    <a:pt x="207" y="198"/>
                    <a:pt x="256" y="180"/>
                  </a:cubicBezTo>
                  <a:lnTo>
                    <a:pt x="189" y="0"/>
                  </a:lnTo>
                  <a:cubicBezTo>
                    <a:pt x="119" y="26"/>
                    <a:pt x="56" y="64"/>
                    <a:pt x="0" y="11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F984C620-5475-E06B-0F30-B5F496A7F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002" y="3853319"/>
              <a:ext cx="323041" cy="320612"/>
            </a:xfrm>
            <a:custGeom>
              <a:avLst/>
              <a:gdLst>
                <a:gd name="T0" fmla="*/ 223 w 223"/>
                <a:gd name="T1" fmla="*/ 0 h 220"/>
                <a:gd name="T2" fmla="*/ 223 w 223"/>
                <a:gd name="T3" fmla="*/ 0 h 220"/>
                <a:gd name="T4" fmla="*/ 223 w 223"/>
                <a:gd name="T5" fmla="*/ 0 h 220"/>
                <a:gd name="T6" fmla="*/ 0 w 223"/>
                <a:gd name="T7" fmla="*/ 40 h 220"/>
                <a:gd name="T8" fmla="*/ 67 w 223"/>
                <a:gd name="T9" fmla="*/ 220 h 220"/>
                <a:gd name="T10" fmla="*/ 223 w 223"/>
                <a:gd name="T11" fmla="*/ 192 h 220"/>
                <a:gd name="T12" fmla="*/ 223 w 223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20">
                  <a:moveTo>
                    <a:pt x="223" y="0"/>
                  </a:moveTo>
                  <a:lnTo>
                    <a:pt x="223" y="0"/>
                  </a:lnTo>
                  <a:lnTo>
                    <a:pt x="223" y="0"/>
                  </a:lnTo>
                  <a:cubicBezTo>
                    <a:pt x="144" y="0"/>
                    <a:pt x="69" y="14"/>
                    <a:pt x="0" y="40"/>
                  </a:cubicBezTo>
                  <a:lnTo>
                    <a:pt x="67" y="220"/>
                  </a:lnTo>
                  <a:cubicBezTo>
                    <a:pt x="115" y="202"/>
                    <a:pt x="168" y="192"/>
                    <a:pt x="223" y="192"/>
                  </a:cubicBezTo>
                  <a:lnTo>
                    <a:pt x="223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655B36CC-B7CB-1536-C72B-5BA3BE906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0694" y="3350541"/>
              <a:ext cx="315754" cy="352188"/>
            </a:xfrm>
            <a:custGeom>
              <a:avLst/>
              <a:gdLst>
                <a:gd name="T0" fmla="*/ 217 w 217"/>
                <a:gd name="T1" fmla="*/ 203 h 242"/>
                <a:gd name="T2" fmla="*/ 217 w 217"/>
                <a:gd name="T3" fmla="*/ 203 h 242"/>
                <a:gd name="T4" fmla="*/ 184 w 217"/>
                <a:gd name="T5" fmla="*/ 0 h 242"/>
                <a:gd name="T6" fmla="*/ 0 w 217"/>
                <a:gd name="T7" fmla="*/ 49 h 242"/>
                <a:gd name="T8" fmla="*/ 71 w 217"/>
                <a:gd name="T9" fmla="*/ 242 h 242"/>
                <a:gd name="T10" fmla="*/ 217 w 217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2">
                  <a:moveTo>
                    <a:pt x="217" y="203"/>
                  </a:moveTo>
                  <a:lnTo>
                    <a:pt x="217" y="203"/>
                  </a:lnTo>
                  <a:lnTo>
                    <a:pt x="184" y="0"/>
                  </a:lnTo>
                  <a:cubicBezTo>
                    <a:pt x="120" y="11"/>
                    <a:pt x="59" y="27"/>
                    <a:pt x="0" y="49"/>
                  </a:cubicBezTo>
                  <a:lnTo>
                    <a:pt x="71" y="242"/>
                  </a:lnTo>
                  <a:cubicBezTo>
                    <a:pt x="118" y="224"/>
                    <a:pt x="167" y="211"/>
                    <a:pt x="217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25AF1CF1-AF32-6035-CE11-6694F7416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870" y="3331110"/>
              <a:ext cx="233172" cy="315754"/>
            </a:xfrm>
            <a:custGeom>
              <a:avLst/>
              <a:gdLst>
                <a:gd name="T0" fmla="*/ 160 w 160"/>
                <a:gd name="T1" fmla="*/ 206 h 216"/>
                <a:gd name="T2" fmla="*/ 160 w 160"/>
                <a:gd name="T3" fmla="*/ 206 h 216"/>
                <a:gd name="T4" fmla="*/ 160 w 160"/>
                <a:gd name="T5" fmla="*/ 206 h 216"/>
                <a:gd name="T6" fmla="*/ 160 w 160"/>
                <a:gd name="T7" fmla="*/ 0 h 216"/>
                <a:gd name="T8" fmla="*/ 0 w 160"/>
                <a:gd name="T9" fmla="*/ 13 h 216"/>
                <a:gd name="T10" fmla="*/ 33 w 160"/>
                <a:gd name="T11" fmla="*/ 216 h 216"/>
                <a:gd name="T12" fmla="*/ 160 w 160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6">
                  <a:moveTo>
                    <a:pt x="160" y="206"/>
                  </a:moveTo>
                  <a:lnTo>
                    <a:pt x="160" y="206"/>
                  </a:lnTo>
                  <a:lnTo>
                    <a:pt x="160" y="206"/>
                  </a:lnTo>
                  <a:lnTo>
                    <a:pt x="160" y="0"/>
                  </a:lnTo>
                  <a:cubicBezTo>
                    <a:pt x="105" y="0"/>
                    <a:pt x="52" y="5"/>
                    <a:pt x="0" y="13"/>
                  </a:cubicBezTo>
                  <a:lnTo>
                    <a:pt x="33" y="216"/>
                  </a:lnTo>
                  <a:cubicBezTo>
                    <a:pt x="74" y="209"/>
                    <a:pt x="117" y="206"/>
                    <a:pt x="16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036410AF-84BA-58CB-B06A-EC84415E2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949" y="3420979"/>
              <a:ext cx="352188" cy="376476"/>
            </a:xfrm>
            <a:custGeom>
              <a:avLst/>
              <a:gdLst>
                <a:gd name="T0" fmla="*/ 240 w 240"/>
                <a:gd name="T1" fmla="*/ 193 h 257"/>
                <a:gd name="T2" fmla="*/ 240 w 240"/>
                <a:gd name="T3" fmla="*/ 193 h 257"/>
                <a:gd name="T4" fmla="*/ 169 w 240"/>
                <a:gd name="T5" fmla="*/ 0 h 257"/>
                <a:gd name="T6" fmla="*/ 0 w 240"/>
                <a:gd name="T7" fmla="*/ 81 h 257"/>
                <a:gd name="T8" fmla="*/ 106 w 240"/>
                <a:gd name="T9" fmla="*/ 257 h 257"/>
                <a:gd name="T10" fmla="*/ 24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240" y="193"/>
                  </a:moveTo>
                  <a:lnTo>
                    <a:pt x="240" y="193"/>
                  </a:lnTo>
                  <a:lnTo>
                    <a:pt x="169" y="0"/>
                  </a:lnTo>
                  <a:cubicBezTo>
                    <a:pt x="110" y="22"/>
                    <a:pt x="54" y="49"/>
                    <a:pt x="0" y="81"/>
                  </a:cubicBezTo>
                  <a:lnTo>
                    <a:pt x="106" y="257"/>
                  </a:lnTo>
                  <a:cubicBezTo>
                    <a:pt x="149" y="232"/>
                    <a:pt x="193" y="210"/>
                    <a:pt x="24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22028ADF-0A2B-D183-9852-94365143D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26" y="3539993"/>
              <a:ext cx="342472" cy="366761"/>
            </a:xfrm>
            <a:custGeom>
              <a:avLst/>
              <a:gdLst>
                <a:gd name="T0" fmla="*/ 235 w 235"/>
                <a:gd name="T1" fmla="*/ 176 h 250"/>
                <a:gd name="T2" fmla="*/ 235 w 235"/>
                <a:gd name="T3" fmla="*/ 176 h 250"/>
                <a:gd name="T4" fmla="*/ 129 w 235"/>
                <a:gd name="T5" fmla="*/ 0 h 250"/>
                <a:gd name="T6" fmla="*/ 0 w 235"/>
                <a:gd name="T7" fmla="*/ 93 h 250"/>
                <a:gd name="T8" fmla="*/ 133 w 235"/>
                <a:gd name="T9" fmla="*/ 250 h 250"/>
                <a:gd name="T10" fmla="*/ 235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235" y="176"/>
                  </a:moveTo>
                  <a:lnTo>
                    <a:pt x="235" y="176"/>
                  </a:lnTo>
                  <a:lnTo>
                    <a:pt x="129" y="0"/>
                  </a:lnTo>
                  <a:cubicBezTo>
                    <a:pt x="84" y="28"/>
                    <a:pt x="40" y="59"/>
                    <a:pt x="0" y="93"/>
                  </a:cubicBezTo>
                  <a:lnTo>
                    <a:pt x="133" y="250"/>
                  </a:lnTo>
                  <a:cubicBezTo>
                    <a:pt x="165" y="223"/>
                    <a:pt x="199" y="198"/>
                    <a:pt x="235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4" name="Freeform 27">
              <a:extLst>
                <a:ext uri="{FF2B5EF4-FFF2-40B4-BE49-F238E27FC236}">
                  <a16:creationId xmlns:a16="http://schemas.microsoft.com/office/drawing/2014/main" id="{7D948C27-8E77-5816-9C18-E3BAFA4C0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741" y="3122227"/>
              <a:ext cx="371619" cy="386192"/>
            </a:xfrm>
            <a:custGeom>
              <a:avLst/>
              <a:gdLst>
                <a:gd name="T0" fmla="*/ 255 w 255"/>
                <a:gd name="T1" fmla="*/ 173 h 264"/>
                <a:gd name="T2" fmla="*/ 255 w 255"/>
                <a:gd name="T3" fmla="*/ 173 h 264"/>
                <a:gd name="T4" fmla="*/ 144 w 255"/>
                <a:gd name="T5" fmla="*/ 0 h 264"/>
                <a:gd name="T6" fmla="*/ 0 w 255"/>
                <a:gd name="T7" fmla="*/ 107 h 264"/>
                <a:gd name="T8" fmla="*/ 132 w 255"/>
                <a:gd name="T9" fmla="*/ 264 h 264"/>
                <a:gd name="T10" fmla="*/ 255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255" y="173"/>
                  </a:moveTo>
                  <a:lnTo>
                    <a:pt x="255" y="173"/>
                  </a:lnTo>
                  <a:lnTo>
                    <a:pt x="144" y="0"/>
                  </a:lnTo>
                  <a:cubicBezTo>
                    <a:pt x="93" y="33"/>
                    <a:pt x="45" y="68"/>
                    <a:pt x="0" y="107"/>
                  </a:cubicBezTo>
                  <a:lnTo>
                    <a:pt x="132" y="264"/>
                  </a:lnTo>
                  <a:cubicBezTo>
                    <a:pt x="171" y="231"/>
                    <a:pt x="212" y="201"/>
                    <a:pt x="255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D785345B-B3EF-7310-6431-82A05C11C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625" y="2986210"/>
              <a:ext cx="371619" cy="388620"/>
            </a:xfrm>
            <a:custGeom>
              <a:avLst/>
              <a:gdLst>
                <a:gd name="T0" fmla="*/ 254 w 254"/>
                <a:gd name="T1" fmla="*/ 187 h 265"/>
                <a:gd name="T2" fmla="*/ 254 w 254"/>
                <a:gd name="T3" fmla="*/ 187 h 265"/>
                <a:gd name="T4" fmla="*/ 169 w 254"/>
                <a:gd name="T5" fmla="*/ 0 h 265"/>
                <a:gd name="T6" fmla="*/ 0 w 254"/>
                <a:gd name="T7" fmla="*/ 92 h 265"/>
                <a:gd name="T8" fmla="*/ 111 w 254"/>
                <a:gd name="T9" fmla="*/ 265 h 265"/>
                <a:gd name="T10" fmla="*/ 254 w 254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65">
                  <a:moveTo>
                    <a:pt x="254" y="187"/>
                  </a:moveTo>
                  <a:lnTo>
                    <a:pt x="254" y="187"/>
                  </a:lnTo>
                  <a:lnTo>
                    <a:pt x="169" y="0"/>
                  </a:lnTo>
                  <a:cubicBezTo>
                    <a:pt x="110" y="27"/>
                    <a:pt x="54" y="58"/>
                    <a:pt x="0" y="92"/>
                  </a:cubicBezTo>
                  <a:lnTo>
                    <a:pt x="111" y="265"/>
                  </a:lnTo>
                  <a:cubicBezTo>
                    <a:pt x="156" y="236"/>
                    <a:pt x="204" y="210"/>
                    <a:pt x="254" y="1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22EA2D4C-5BB7-730E-A6B6-21A555522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7370" y="2886626"/>
              <a:ext cx="354616" cy="374047"/>
            </a:xfrm>
            <a:custGeom>
              <a:avLst/>
              <a:gdLst>
                <a:gd name="T0" fmla="*/ 243 w 243"/>
                <a:gd name="T1" fmla="*/ 198 h 256"/>
                <a:gd name="T2" fmla="*/ 243 w 243"/>
                <a:gd name="T3" fmla="*/ 198 h 256"/>
                <a:gd name="T4" fmla="*/ 186 w 243"/>
                <a:gd name="T5" fmla="*/ 0 h 256"/>
                <a:gd name="T6" fmla="*/ 0 w 243"/>
                <a:gd name="T7" fmla="*/ 69 h 256"/>
                <a:gd name="T8" fmla="*/ 85 w 243"/>
                <a:gd name="T9" fmla="*/ 256 h 256"/>
                <a:gd name="T10" fmla="*/ 243 w 243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6">
                  <a:moveTo>
                    <a:pt x="243" y="198"/>
                  </a:moveTo>
                  <a:lnTo>
                    <a:pt x="243" y="198"/>
                  </a:lnTo>
                  <a:lnTo>
                    <a:pt x="186" y="0"/>
                  </a:lnTo>
                  <a:cubicBezTo>
                    <a:pt x="122" y="19"/>
                    <a:pt x="60" y="42"/>
                    <a:pt x="0" y="69"/>
                  </a:cubicBezTo>
                  <a:lnTo>
                    <a:pt x="85" y="256"/>
                  </a:lnTo>
                  <a:cubicBezTo>
                    <a:pt x="136" y="233"/>
                    <a:pt x="189" y="213"/>
                    <a:pt x="243" y="19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868DC34D-0851-3C33-44D0-3ED037A4A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127" y="2738464"/>
              <a:ext cx="354616" cy="371619"/>
            </a:xfrm>
            <a:custGeom>
              <a:avLst/>
              <a:gdLst>
                <a:gd name="T0" fmla="*/ 243 w 243"/>
                <a:gd name="T1" fmla="*/ 168 h 253"/>
                <a:gd name="T2" fmla="*/ 243 w 243"/>
                <a:gd name="T3" fmla="*/ 168 h 253"/>
                <a:gd name="T4" fmla="*/ 125 w 243"/>
                <a:gd name="T5" fmla="*/ 0 h 253"/>
                <a:gd name="T6" fmla="*/ 0 w 243"/>
                <a:gd name="T7" fmla="*/ 96 h 253"/>
                <a:gd name="T8" fmla="*/ 133 w 243"/>
                <a:gd name="T9" fmla="*/ 253 h 253"/>
                <a:gd name="T10" fmla="*/ 243 w 243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3">
                  <a:moveTo>
                    <a:pt x="243" y="168"/>
                  </a:moveTo>
                  <a:lnTo>
                    <a:pt x="243" y="168"/>
                  </a:lnTo>
                  <a:lnTo>
                    <a:pt x="125" y="0"/>
                  </a:lnTo>
                  <a:cubicBezTo>
                    <a:pt x="82" y="30"/>
                    <a:pt x="40" y="62"/>
                    <a:pt x="0" y="96"/>
                  </a:cubicBezTo>
                  <a:lnTo>
                    <a:pt x="133" y="253"/>
                  </a:lnTo>
                  <a:cubicBezTo>
                    <a:pt x="168" y="223"/>
                    <a:pt x="205" y="195"/>
                    <a:pt x="243" y="16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6A8D1C94-B6C5-5271-7406-AC64619B5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349" y="2400851"/>
              <a:ext cx="332757" cy="366761"/>
            </a:xfrm>
            <a:custGeom>
              <a:avLst/>
              <a:gdLst>
                <a:gd name="T0" fmla="*/ 228 w 228"/>
                <a:gd name="T1" fmla="*/ 196 h 251"/>
                <a:gd name="T2" fmla="*/ 228 w 228"/>
                <a:gd name="T3" fmla="*/ 196 h 251"/>
                <a:gd name="T4" fmla="*/ 167 w 228"/>
                <a:gd name="T5" fmla="*/ 0 h 251"/>
                <a:gd name="T6" fmla="*/ 0 w 228"/>
                <a:gd name="T7" fmla="*/ 62 h 251"/>
                <a:gd name="T8" fmla="*/ 81 w 228"/>
                <a:gd name="T9" fmla="*/ 251 h 251"/>
                <a:gd name="T10" fmla="*/ 228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228" y="196"/>
                  </a:moveTo>
                  <a:lnTo>
                    <a:pt x="228" y="196"/>
                  </a:lnTo>
                  <a:lnTo>
                    <a:pt x="167" y="0"/>
                  </a:lnTo>
                  <a:cubicBezTo>
                    <a:pt x="110" y="18"/>
                    <a:pt x="54" y="39"/>
                    <a:pt x="0" y="62"/>
                  </a:cubicBezTo>
                  <a:lnTo>
                    <a:pt x="81" y="251"/>
                  </a:lnTo>
                  <a:cubicBezTo>
                    <a:pt x="129" y="230"/>
                    <a:pt x="178" y="212"/>
                    <a:pt x="228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806E05EC-C61D-DA4F-4A37-3A724780A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236" y="2335271"/>
              <a:ext cx="310896" cy="352188"/>
            </a:xfrm>
            <a:custGeom>
              <a:avLst/>
              <a:gdLst>
                <a:gd name="T0" fmla="*/ 212 w 212"/>
                <a:gd name="T1" fmla="*/ 202 h 240"/>
                <a:gd name="T2" fmla="*/ 212 w 212"/>
                <a:gd name="T3" fmla="*/ 202 h 240"/>
                <a:gd name="T4" fmla="*/ 171 w 212"/>
                <a:gd name="T5" fmla="*/ 0 h 240"/>
                <a:gd name="T6" fmla="*/ 0 w 212"/>
                <a:gd name="T7" fmla="*/ 44 h 240"/>
                <a:gd name="T8" fmla="*/ 61 w 212"/>
                <a:gd name="T9" fmla="*/ 240 h 240"/>
                <a:gd name="T10" fmla="*/ 212 w 212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240">
                  <a:moveTo>
                    <a:pt x="212" y="202"/>
                  </a:moveTo>
                  <a:lnTo>
                    <a:pt x="212" y="202"/>
                  </a:lnTo>
                  <a:lnTo>
                    <a:pt x="171" y="0"/>
                  </a:lnTo>
                  <a:cubicBezTo>
                    <a:pt x="113" y="12"/>
                    <a:pt x="56" y="27"/>
                    <a:pt x="0" y="44"/>
                  </a:cubicBezTo>
                  <a:lnTo>
                    <a:pt x="61" y="240"/>
                  </a:lnTo>
                  <a:cubicBezTo>
                    <a:pt x="111" y="225"/>
                    <a:pt x="161" y="212"/>
                    <a:pt x="212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D46F56FD-6E04-528F-644C-7B8FC2A9A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293" y="2604877"/>
              <a:ext cx="357045" cy="381334"/>
            </a:xfrm>
            <a:custGeom>
              <a:avLst/>
              <a:gdLst>
                <a:gd name="T0" fmla="*/ 245 w 245"/>
                <a:gd name="T1" fmla="*/ 180 h 260"/>
                <a:gd name="T2" fmla="*/ 245 w 245"/>
                <a:gd name="T3" fmla="*/ 180 h 260"/>
                <a:gd name="T4" fmla="*/ 145 w 245"/>
                <a:gd name="T5" fmla="*/ 0 h 260"/>
                <a:gd name="T6" fmla="*/ 0 w 245"/>
                <a:gd name="T7" fmla="*/ 92 h 260"/>
                <a:gd name="T8" fmla="*/ 118 w 245"/>
                <a:gd name="T9" fmla="*/ 260 h 260"/>
                <a:gd name="T10" fmla="*/ 245 w 245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60">
                  <a:moveTo>
                    <a:pt x="245" y="180"/>
                  </a:moveTo>
                  <a:lnTo>
                    <a:pt x="245" y="180"/>
                  </a:lnTo>
                  <a:lnTo>
                    <a:pt x="145" y="0"/>
                  </a:lnTo>
                  <a:cubicBezTo>
                    <a:pt x="95" y="29"/>
                    <a:pt x="46" y="59"/>
                    <a:pt x="0" y="92"/>
                  </a:cubicBezTo>
                  <a:lnTo>
                    <a:pt x="118" y="260"/>
                  </a:lnTo>
                  <a:cubicBezTo>
                    <a:pt x="159" y="231"/>
                    <a:pt x="201" y="205"/>
                    <a:pt x="245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50787E3A-1238-417E-778E-B9D7F4B45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605" y="2490719"/>
              <a:ext cx="349758" cy="376476"/>
            </a:xfrm>
            <a:custGeom>
              <a:avLst/>
              <a:gdLst>
                <a:gd name="T0" fmla="*/ 239 w 239"/>
                <a:gd name="T1" fmla="*/ 189 h 258"/>
                <a:gd name="T2" fmla="*/ 239 w 239"/>
                <a:gd name="T3" fmla="*/ 189 h 258"/>
                <a:gd name="T4" fmla="*/ 158 w 239"/>
                <a:gd name="T5" fmla="*/ 0 h 258"/>
                <a:gd name="T6" fmla="*/ 0 w 239"/>
                <a:gd name="T7" fmla="*/ 79 h 258"/>
                <a:gd name="T8" fmla="*/ 100 w 239"/>
                <a:gd name="T9" fmla="*/ 258 h 258"/>
                <a:gd name="T10" fmla="*/ 239 w 239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239" y="189"/>
                  </a:moveTo>
                  <a:lnTo>
                    <a:pt x="239" y="189"/>
                  </a:lnTo>
                  <a:lnTo>
                    <a:pt x="158" y="0"/>
                  </a:lnTo>
                  <a:cubicBezTo>
                    <a:pt x="104" y="24"/>
                    <a:pt x="51" y="50"/>
                    <a:pt x="0" y="79"/>
                  </a:cubicBezTo>
                  <a:lnTo>
                    <a:pt x="100" y="258"/>
                  </a:lnTo>
                  <a:cubicBezTo>
                    <a:pt x="145" y="233"/>
                    <a:pt x="192" y="210"/>
                    <a:pt x="239" y="18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44A7EFE2-F0A7-B936-5E89-C0B09ADDC0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295" y="2808902"/>
              <a:ext cx="264748" cy="315754"/>
            </a:xfrm>
            <a:custGeom>
              <a:avLst/>
              <a:gdLst>
                <a:gd name="T0" fmla="*/ 182 w 182"/>
                <a:gd name="T1" fmla="*/ 206 h 216"/>
                <a:gd name="T2" fmla="*/ 182 w 182"/>
                <a:gd name="T3" fmla="*/ 206 h 216"/>
                <a:gd name="T4" fmla="*/ 182 w 182"/>
                <a:gd name="T5" fmla="*/ 206 h 216"/>
                <a:gd name="T6" fmla="*/ 182 w 182"/>
                <a:gd name="T7" fmla="*/ 0 h 216"/>
                <a:gd name="T8" fmla="*/ 0 w 182"/>
                <a:gd name="T9" fmla="*/ 13 h 216"/>
                <a:gd name="T10" fmla="*/ 28 w 182"/>
                <a:gd name="T11" fmla="*/ 216 h 216"/>
                <a:gd name="T12" fmla="*/ 182 w 182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6">
                  <a:moveTo>
                    <a:pt x="182" y="206"/>
                  </a:moveTo>
                  <a:lnTo>
                    <a:pt x="182" y="206"/>
                  </a:lnTo>
                  <a:lnTo>
                    <a:pt x="182" y="206"/>
                  </a:lnTo>
                  <a:lnTo>
                    <a:pt x="182" y="0"/>
                  </a:lnTo>
                  <a:cubicBezTo>
                    <a:pt x="120" y="0"/>
                    <a:pt x="60" y="5"/>
                    <a:pt x="0" y="13"/>
                  </a:cubicBezTo>
                  <a:lnTo>
                    <a:pt x="28" y="216"/>
                  </a:lnTo>
                  <a:cubicBezTo>
                    <a:pt x="78" y="210"/>
                    <a:pt x="130" y="206"/>
                    <a:pt x="182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3" name="Freeform 45">
              <a:extLst>
                <a:ext uri="{FF2B5EF4-FFF2-40B4-BE49-F238E27FC236}">
                  <a16:creationId xmlns:a16="http://schemas.microsoft.com/office/drawing/2014/main" id="{E82069CA-A94F-9E0D-793D-04CDF993B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404" y="2828333"/>
              <a:ext cx="318183" cy="347330"/>
            </a:xfrm>
            <a:custGeom>
              <a:avLst/>
              <a:gdLst>
                <a:gd name="T0" fmla="*/ 219 w 219"/>
                <a:gd name="T1" fmla="*/ 203 h 238"/>
                <a:gd name="T2" fmla="*/ 219 w 219"/>
                <a:gd name="T3" fmla="*/ 203 h 238"/>
                <a:gd name="T4" fmla="*/ 191 w 219"/>
                <a:gd name="T5" fmla="*/ 0 h 238"/>
                <a:gd name="T6" fmla="*/ 0 w 219"/>
                <a:gd name="T7" fmla="*/ 40 h 238"/>
                <a:gd name="T8" fmla="*/ 57 w 219"/>
                <a:gd name="T9" fmla="*/ 238 h 238"/>
                <a:gd name="T10" fmla="*/ 219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219" y="203"/>
                  </a:moveTo>
                  <a:lnTo>
                    <a:pt x="219" y="203"/>
                  </a:lnTo>
                  <a:lnTo>
                    <a:pt x="191" y="0"/>
                  </a:lnTo>
                  <a:cubicBezTo>
                    <a:pt x="126" y="9"/>
                    <a:pt x="62" y="22"/>
                    <a:pt x="0" y="40"/>
                  </a:cubicBezTo>
                  <a:lnTo>
                    <a:pt x="57" y="238"/>
                  </a:lnTo>
                  <a:cubicBezTo>
                    <a:pt x="109" y="223"/>
                    <a:pt x="164" y="211"/>
                    <a:pt x="219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CD880839-154B-1FA1-EBDA-567E3EDD3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409" y="2298839"/>
              <a:ext cx="276892" cy="332757"/>
            </a:xfrm>
            <a:custGeom>
              <a:avLst/>
              <a:gdLst>
                <a:gd name="T0" fmla="*/ 189 w 189"/>
                <a:gd name="T1" fmla="*/ 205 h 227"/>
                <a:gd name="T2" fmla="*/ 189 w 189"/>
                <a:gd name="T3" fmla="*/ 205 h 227"/>
                <a:gd name="T4" fmla="*/ 169 w 189"/>
                <a:gd name="T5" fmla="*/ 0 h 227"/>
                <a:gd name="T6" fmla="*/ 0 w 189"/>
                <a:gd name="T7" fmla="*/ 25 h 227"/>
                <a:gd name="T8" fmla="*/ 41 w 189"/>
                <a:gd name="T9" fmla="*/ 227 h 227"/>
                <a:gd name="T10" fmla="*/ 189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189" y="205"/>
                  </a:moveTo>
                  <a:lnTo>
                    <a:pt x="189" y="205"/>
                  </a:lnTo>
                  <a:lnTo>
                    <a:pt x="169" y="0"/>
                  </a:lnTo>
                  <a:cubicBezTo>
                    <a:pt x="112" y="6"/>
                    <a:pt x="56" y="14"/>
                    <a:pt x="0" y="25"/>
                  </a:cubicBezTo>
                  <a:lnTo>
                    <a:pt x="41" y="227"/>
                  </a:lnTo>
                  <a:cubicBezTo>
                    <a:pt x="89" y="217"/>
                    <a:pt x="139" y="210"/>
                    <a:pt x="189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DEBA2D9E-BEDF-4128-1B63-57E8BCEB8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155" y="2286694"/>
              <a:ext cx="242887" cy="313326"/>
            </a:xfrm>
            <a:custGeom>
              <a:avLst/>
              <a:gdLst>
                <a:gd name="T0" fmla="*/ 168 w 168"/>
                <a:gd name="T1" fmla="*/ 206 h 213"/>
                <a:gd name="T2" fmla="*/ 168 w 168"/>
                <a:gd name="T3" fmla="*/ 206 h 213"/>
                <a:gd name="T4" fmla="*/ 168 w 168"/>
                <a:gd name="T5" fmla="*/ 206 h 213"/>
                <a:gd name="T6" fmla="*/ 168 w 168"/>
                <a:gd name="T7" fmla="*/ 0 h 213"/>
                <a:gd name="T8" fmla="*/ 0 w 168"/>
                <a:gd name="T9" fmla="*/ 8 h 213"/>
                <a:gd name="T10" fmla="*/ 20 w 168"/>
                <a:gd name="T11" fmla="*/ 213 h 213"/>
                <a:gd name="T12" fmla="*/ 168 w 168"/>
                <a:gd name="T13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3">
                  <a:moveTo>
                    <a:pt x="168" y="206"/>
                  </a:moveTo>
                  <a:lnTo>
                    <a:pt x="168" y="206"/>
                  </a:lnTo>
                  <a:lnTo>
                    <a:pt x="168" y="206"/>
                  </a:lnTo>
                  <a:lnTo>
                    <a:pt x="168" y="0"/>
                  </a:lnTo>
                  <a:cubicBezTo>
                    <a:pt x="111" y="0"/>
                    <a:pt x="55" y="3"/>
                    <a:pt x="0" y="8"/>
                  </a:cubicBezTo>
                  <a:lnTo>
                    <a:pt x="20" y="213"/>
                  </a:lnTo>
                  <a:cubicBezTo>
                    <a:pt x="69" y="208"/>
                    <a:pt x="118" y="206"/>
                    <a:pt x="168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73C660F8-2943-4277-D451-6C881DA37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5157" y="1764486"/>
              <a:ext cx="225886" cy="308468"/>
            </a:xfrm>
            <a:custGeom>
              <a:avLst/>
              <a:gdLst>
                <a:gd name="T0" fmla="*/ 155 w 155"/>
                <a:gd name="T1" fmla="*/ 206 h 211"/>
                <a:gd name="T2" fmla="*/ 155 w 155"/>
                <a:gd name="T3" fmla="*/ 206 h 211"/>
                <a:gd name="T4" fmla="*/ 155 w 155"/>
                <a:gd name="T5" fmla="*/ 206 h 211"/>
                <a:gd name="T6" fmla="*/ 155 w 155"/>
                <a:gd name="T7" fmla="*/ 0 h 211"/>
                <a:gd name="T8" fmla="*/ 0 w 155"/>
                <a:gd name="T9" fmla="*/ 6 h 211"/>
                <a:gd name="T10" fmla="*/ 15 w 155"/>
                <a:gd name="T11" fmla="*/ 211 h 211"/>
                <a:gd name="T12" fmla="*/ 155 w 155"/>
                <a:gd name="T13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211">
                  <a:moveTo>
                    <a:pt x="155" y="206"/>
                  </a:moveTo>
                  <a:lnTo>
                    <a:pt x="155" y="206"/>
                  </a:lnTo>
                  <a:lnTo>
                    <a:pt x="155" y="206"/>
                  </a:lnTo>
                  <a:lnTo>
                    <a:pt x="155" y="0"/>
                  </a:lnTo>
                  <a:cubicBezTo>
                    <a:pt x="103" y="0"/>
                    <a:pt x="51" y="2"/>
                    <a:pt x="0" y="6"/>
                  </a:cubicBezTo>
                  <a:lnTo>
                    <a:pt x="15" y="211"/>
                  </a:lnTo>
                  <a:cubicBezTo>
                    <a:pt x="61" y="208"/>
                    <a:pt x="108" y="206"/>
                    <a:pt x="155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377D4638-E704-A835-2B27-D7C06A320F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811" y="2298839"/>
              <a:ext cx="276892" cy="332757"/>
            </a:xfrm>
            <a:custGeom>
              <a:avLst/>
              <a:gdLst>
                <a:gd name="T0" fmla="*/ 0 w 189"/>
                <a:gd name="T1" fmla="*/ 205 h 227"/>
                <a:gd name="T2" fmla="*/ 0 w 189"/>
                <a:gd name="T3" fmla="*/ 205 h 227"/>
                <a:gd name="T4" fmla="*/ 20 w 189"/>
                <a:gd name="T5" fmla="*/ 0 h 227"/>
                <a:gd name="T6" fmla="*/ 189 w 189"/>
                <a:gd name="T7" fmla="*/ 25 h 227"/>
                <a:gd name="T8" fmla="*/ 149 w 189"/>
                <a:gd name="T9" fmla="*/ 227 h 227"/>
                <a:gd name="T10" fmla="*/ 0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0" y="205"/>
                  </a:moveTo>
                  <a:lnTo>
                    <a:pt x="0" y="205"/>
                  </a:lnTo>
                  <a:lnTo>
                    <a:pt x="20" y="0"/>
                  </a:lnTo>
                  <a:cubicBezTo>
                    <a:pt x="77" y="6"/>
                    <a:pt x="134" y="14"/>
                    <a:pt x="189" y="25"/>
                  </a:cubicBezTo>
                  <a:lnTo>
                    <a:pt x="149" y="227"/>
                  </a:lnTo>
                  <a:cubicBezTo>
                    <a:pt x="100" y="217"/>
                    <a:pt x="50" y="210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CE7AE372-228F-A471-5D3D-659183AFC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2286694"/>
              <a:ext cx="242887" cy="313326"/>
            </a:xfrm>
            <a:custGeom>
              <a:avLst/>
              <a:gdLst>
                <a:gd name="T0" fmla="*/ 0 w 168"/>
                <a:gd name="T1" fmla="*/ 206 h 213"/>
                <a:gd name="T2" fmla="*/ 0 w 168"/>
                <a:gd name="T3" fmla="*/ 206 h 213"/>
                <a:gd name="T4" fmla="*/ 0 w 168"/>
                <a:gd name="T5" fmla="*/ 206 h 213"/>
                <a:gd name="T6" fmla="*/ 0 w 168"/>
                <a:gd name="T7" fmla="*/ 0 h 213"/>
                <a:gd name="T8" fmla="*/ 0 w 168"/>
                <a:gd name="T9" fmla="*/ 0 h 213"/>
                <a:gd name="T10" fmla="*/ 168 w 168"/>
                <a:gd name="T11" fmla="*/ 8 h 213"/>
                <a:gd name="T12" fmla="*/ 148 w 168"/>
                <a:gd name="T13" fmla="*/ 213 h 213"/>
                <a:gd name="T14" fmla="*/ 0 w 168"/>
                <a:gd name="T15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213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3"/>
                    <a:pt x="168" y="8"/>
                  </a:cubicBezTo>
                  <a:lnTo>
                    <a:pt x="148" y="213"/>
                  </a:lnTo>
                  <a:cubicBezTo>
                    <a:pt x="99" y="208"/>
                    <a:pt x="50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1597C33A-03D3-9BBB-1FA6-D1F3FDBD8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1764486"/>
              <a:ext cx="225886" cy="308468"/>
            </a:xfrm>
            <a:custGeom>
              <a:avLst/>
              <a:gdLst>
                <a:gd name="T0" fmla="*/ 0 w 156"/>
                <a:gd name="T1" fmla="*/ 206 h 211"/>
                <a:gd name="T2" fmla="*/ 0 w 156"/>
                <a:gd name="T3" fmla="*/ 206 h 211"/>
                <a:gd name="T4" fmla="*/ 0 w 156"/>
                <a:gd name="T5" fmla="*/ 206 h 211"/>
                <a:gd name="T6" fmla="*/ 0 w 156"/>
                <a:gd name="T7" fmla="*/ 0 h 211"/>
                <a:gd name="T8" fmla="*/ 0 w 156"/>
                <a:gd name="T9" fmla="*/ 0 h 211"/>
                <a:gd name="T10" fmla="*/ 156 w 156"/>
                <a:gd name="T11" fmla="*/ 6 h 211"/>
                <a:gd name="T12" fmla="*/ 140 w 156"/>
                <a:gd name="T13" fmla="*/ 211 h 211"/>
                <a:gd name="T14" fmla="*/ 0 w 156"/>
                <a:gd name="T15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11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3" y="0"/>
                    <a:pt x="104" y="2"/>
                    <a:pt x="156" y="6"/>
                  </a:cubicBezTo>
                  <a:lnTo>
                    <a:pt x="140" y="211"/>
                  </a:lnTo>
                  <a:cubicBezTo>
                    <a:pt x="94" y="208"/>
                    <a:pt x="47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B43E5A32-CBCD-F9FA-D4C3-934B9BC89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6096" y="1774202"/>
              <a:ext cx="250175" cy="323041"/>
            </a:xfrm>
            <a:custGeom>
              <a:avLst/>
              <a:gdLst>
                <a:gd name="T0" fmla="*/ 0 w 173"/>
                <a:gd name="T1" fmla="*/ 205 h 221"/>
                <a:gd name="T2" fmla="*/ 0 w 173"/>
                <a:gd name="T3" fmla="*/ 205 h 221"/>
                <a:gd name="T4" fmla="*/ 16 w 173"/>
                <a:gd name="T5" fmla="*/ 0 h 221"/>
                <a:gd name="T6" fmla="*/ 173 w 173"/>
                <a:gd name="T7" fmla="*/ 18 h 221"/>
                <a:gd name="T8" fmla="*/ 142 w 173"/>
                <a:gd name="T9" fmla="*/ 221 h 221"/>
                <a:gd name="T10" fmla="*/ 0 w 173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221">
                  <a:moveTo>
                    <a:pt x="0" y="205"/>
                  </a:moveTo>
                  <a:lnTo>
                    <a:pt x="0" y="205"/>
                  </a:lnTo>
                  <a:lnTo>
                    <a:pt x="16" y="0"/>
                  </a:lnTo>
                  <a:cubicBezTo>
                    <a:pt x="69" y="4"/>
                    <a:pt x="121" y="10"/>
                    <a:pt x="173" y="18"/>
                  </a:cubicBezTo>
                  <a:lnTo>
                    <a:pt x="142" y="221"/>
                  </a:lnTo>
                  <a:cubicBezTo>
                    <a:pt x="95" y="214"/>
                    <a:pt x="48" y="209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11A44BEC-6437-B77F-B689-1C89D4299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6771" y="1995229"/>
              <a:ext cx="335185" cy="369189"/>
            </a:xfrm>
            <a:custGeom>
              <a:avLst/>
              <a:gdLst>
                <a:gd name="T0" fmla="*/ 0 w 229"/>
                <a:gd name="T1" fmla="*/ 190 h 253"/>
                <a:gd name="T2" fmla="*/ 0 w 229"/>
                <a:gd name="T3" fmla="*/ 190 h 253"/>
                <a:gd name="T4" fmla="*/ 79 w 229"/>
                <a:gd name="T5" fmla="*/ 0 h 253"/>
                <a:gd name="T6" fmla="*/ 229 w 229"/>
                <a:gd name="T7" fmla="*/ 70 h 253"/>
                <a:gd name="T8" fmla="*/ 136 w 229"/>
                <a:gd name="T9" fmla="*/ 253 h 253"/>
                <a:gd name="T10" fmla="*/ 0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0" y="190"/>
                  </a:moveTo>
                  <a:lnTo>
                    <a:pt x="0" y="190"/>
                  </a:lnTo>
                  <a:lnTo>
                    <a:pt x="79" y="0"/>
                  </a:lnTo>
                  <a:cubicBezTo>
                    <a:pt x="130" y="22"/>
                    <a:pt x="180" y="45"/>
                    <a:pt x="229" y="70"/>
                  </a:cubicBezTo>
                  <a:lnTo>
                    <a:pt x="136" y="253"/>
                  </a:lnTo>
                  <a:cubicBezTo>
                    <a:pt x="91" y="231"/>
                    <a:pt x="46" y="210"/>
                    <a:pt x="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3646E2AC-CDF4-B447-D23F-367F82010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2983" y="2342558"/>
              <a:ext cx="352188" cy="369189"/>
            </a:xfrm>
            <a:custGeom>
              <a:avLst/>
              <a:gdLst>
                <a:gd name="T0" fmla="*/ 0 w 242"/>
                <a:gd name="T1" fmla="*/ 166 h 252"/>
                <a:gd name="T2" fmla="*/ 0 w 242"/>
                <a:gd name="T3" fmla="*/ 166 h 252"/>
                <a:gd name="T4" fmla="*/ 121 w 242"/>
                <a:gd name="T5" fmla="*/ 0 h 252"/>
                <a:gd name="T6" fmla="*/ 242 w 242"/>
                <a:gd name="T7" fmla="*/ 95 h 252"/>
                <a:gd name="T8" fmla="*/ 110 w 242"/>
                <a:gd name="T9" fmla="*/ 252 h 252"/>
                <a:gd name="T10" fmla="*/ 0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0" y="166"/>
                  </a:moveTo>
                  <a:lnTo>
                    <a:pt x="0" y="166"/>
                  </a:lnTo>
                  <a:lnTo>
                    <a:pt x="121" y="0"/>
                  </a:lnTo>
                  <a:cubicBezTo>
                    <a:pt x="163" y="30"/>
                    <a:pt x="203" y="62"/>
                    <a:pt x="242" y="95"/>
                  </a:cubicBezTo>
                  <a:lnTo>
                    <a:pt x="110" y="252"/>
                  </a:lnTo>
                  <a:cubicBezTo>
                    <a:pt x="74" y="222"/>
                    <a:pt x="38" y="193"/>
                    <a:pt x="0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1F2E0B07-3BD8-8067-20E5-B2F00C3BC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5939" y="2097241"/>
              <a:ext cx="342472" cy="374047"/>
            </a:xfrm>
            <a:custGeom>
              <a:avLst/>
              <a:gdLst>
                <a:gd name="T0" fmla="*/ 0 w 235"/>
                <a:gd name="T1" fmla="*/ 183 h 255"/>
                <a:gd name="T2" fmla="*/ 0 w 235"/>
                <a:gd name="T3" fmla="*/ 183 h 255"/>
                <a:gd name="T4" fmla="*/ 93 w 235"/>
                <a:gd name="T5" fmla="*/ 0 h 255"/>
                <a:gd name="T6" fmla="*/ 235 w 235"/>
                <a:gd name="T7" fmla="*/ 80 h 255"/>
                <a:gd name="T8" fmla="*/ 127 w 235"/>
                <a:gd name="T9" fmla="*/ 255 h 255"/>
                <a:gd name="T10" fmla="*/ 0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0" y="183"/>
                  </a:moveTo>
                  <a:lnTo>
                    <a:pt x="0" y="183"/>
                  </a:lnTo>
                  <a:lnTo>
                    <a:pt x="93" y="0"/>
                  </a:lnTo>
                  <a:cubicBezTo>
                    <a:pt x="142" y="25"/>
                    <a:pt x="189" y="52"/>
                    <a:pt x="235" y="80"/>
                  </a:cubicBezTo>
                  <a:lnTo>
                    <a:pt x="127" y="255"/>
                  </a:lnTo>
                  <a:cubicBezTo>
                    <a:pt x="86" y="229"/>
                    <a:pt x="43" y="206"/>
                    <a:pt x="0" y="1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5" name="Freeform 67">
              <a:extLst>
                <a:ext uri="{FF2B5EF4-FFF2-40B4-BE49-F238E27FC236}">
                  <a16:creationId xmlns:a16="http://schemas.microsoft.com/office/drawing/2014/main" id="{B0CFCF19-4D74-B014-89CD-DDCC4796B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0533" y="2213827"/>
              <a:ext cx="347330" cy="371619"/>
            </a:xfrm>
            <a:custGeom>
              <a:avLst/>
              <a:gdLst>
                <a:gd name="T0" fmla="*/ 0 w 238"/>
                <a:gd name="T1" fmla="*/ 175 h 254"/>
                <a:gd name="T2" fmla="*/ 0 w 238"/>
                <a:gd name="T3" fmla="*/ 175 h 254"/>
                <a:gd name="T4" fmla="*/ 108 w 238"/>
                <a:gd name="T5" fmla="*/ 0 h 254"/>
                <a:gd name="T6" fmla="*/ 238 w 238"/>
                <a:gd name="T7" fmla="*/ 88 h 254"/>
                <a:gd name="T8" fmla="*/ 117 w 238"/>
                <a:gd name="T9" fmla="*/ 254 h 254"/>
                <a:gd name="T10" fmla="*/ 0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0" y="175"/>
                  </a:moveTo>
                  <a:lnTo>
                    <a:pt x="0" y="175"/>
                  </a:lnTo>
                  <a:lnTo>
                    <a:pt x="108" y="0"/>
                  </a:lnTo>
                  <a:cubicBezTo>
                    <a:pt x="152" y="28"/>
                    <a:pt x="196" y="57"/>
                    <a:pt x="238" y="88"/>
                  </a:cubicBezTo>
                  <a:lnTo>
                    <a:pt x="117" y="254"/>
                  </a:lnTo>
                  <a:cubicBezTo>
                    <a:pt x="79" y="226"/>
                    <a:pt x="40" y="200"/>
                    <a:pt x="0" y="1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6" name="Freeform 69">
              <a:extLst>
                <a:ext uri="{FF2B5EF4-FFF2-40B4-BE49-F238E27FC236}">
                  <a16:creationId xmlns:a16="http://schemas.microsoft.com/office/drawing/2014/main" id="{EBBC7048-8EA2-B560-C4A2-A6ABAB869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2549" y="1800919"/>
              <a:ext cx="279321" cy="337614"/>
            </a:xfrm>
            <a:custGeom>
              <a:avLst/>
              <a:gdLst>
                <a:gd name="T0" fmla="*/ 0 w 191"/>
                <a:gd name="T1" fmla="*/ 203 h 231"/>
                <a:gd name="T2" fmla="*/ 0 w 191"/>
                <a:gd name="T3" fmla="*/ 203 h 231"/>
                <a:gd name="T4" fmla="*/ 31 w 191"/>
                <a:gd name="T5" fmla="*/ 0 h 231"/>
                <a:gd name="T6" fmla="*/ 191 w 191"/>
                <a:gd name="T7" fmla="*/ 31 h 231"/>
                <a:gd name="T8" fmla="*/ 144 w 191"/>
                <a:gd name="T9" fmla="*/ 231 h 231"/>
                <a:gd name="T10" fmla="*/ 0 w 191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231">
                  <a:moveTo>
                    <a:pt x="0" y="203"/>
                  </a:moveTo>
                  <a:lnTo>
                    <a:pt x="0" y="203"/>
                  </a:lnTo>
                  <a:lnTo>
                    <a:pt x="31" y="0"/>
                  </a:lnTo>
                  <a:cubicBezTo>
                    <a:pt x="85" y="8"/>
                    <a:pt x="138" y="19"/>
                    <a:pt x="191" y="31"/>
                  </a:cubicBezTo>
                  <a:lnTo>
                    <a:pt x="144" y="231"/>
                  </a:lnTo>
                  <a:cubicBezTo>
                    <a:pt x="97" y="220"/>
                    <a:pt x="48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7" name="Freeform 71">
              <a:extLst>
                <a:ext uri="{FF2B5EF4-FFF2-40B4-BE49-F238E27FC236}">
                  <a16:creationId xmlns:a16="http://schemas.microsoft.com/office/drawing/2014/main" id="{D09F696F-861B-E7DF-5C09-81E29DFD8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1433" y="1844638"/>
              <a:ext cx="303610" cy="352188"/>
            </a:xfrm>
            <a:custGeom>
              <a:avLst/>
              <a:gdLst>
                <a:gd name="T0" fmla="*/ 0 w 207"/>
                <a:gd name="T1" fmla="*/ 200 h 240"/>
                <a:gd name="T2" fmla="*/ 0 w 207"/>
                <a:gd name="T3" fmla="*/ 200 h 240"/>
                <a:gd name="T4" fmla="*/ 47 w 207"/>
                <a:gd name="T5" fmla="*/ 0 h 240"/>
                <a:gd name="T6" fmla="*/ 207 w 207"/>
                <a:gd name="T7" fmla="*/ 45 h 240"/>
                <a:gd name="T8" fmla="*/ 144 w 207"/>
                <a:gd name="T9" fmla="*/ 240 h 240"/>
                <a:gd name="T10" fmla="*/ 0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0" y="200"/>
                  </a:moveTo>
                  <a:lnTo>
                    <a:pt x="0" y="200"/>
                  </a:lnTo>
                  <a:lnTo>
                    <a:pt x="47" y="0"/>
                  </a:lnTo>
                  <a:cubicBezTo>
                    <a:pt x="101" y="13"/>
                    <a:pt x="155" y="28"/>
                    <a:pt x="207" y="45"/>
                  </a:cubicBezTo>
                  <a:lnTo>
                    <a:pt x="144" y="240"/>
                  </a:lnTo>
                  <a:cubicBezTo>
                    <a:pt x="97" y="225"/>
                    <a:pt x="49" y="212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8" name="Freeform 73">
              <a:extLst>
                <a:ext uri="{FF2B5EF4-FFF2-40B4-BE49-F238E27FC236}">
                  <a16:creationId xmlns:a16="http://schemas.microsoft.com/office/drawing/2014/main" id="{2E8AAEDD-011D-9FD5-C614-1455E0F55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2746" y="1912647"/>
              <a:ext cx="320611" cy="359474"/>
            </a:xfrm>
            <a:custGeom>
              <a:avLst/>
              <a:gdLst>
                <a:gd name="T0" fmla="*/ 0 w 220"/>
                <a:gd name="T1" fmla="*/ 195 h 247"/>
                <a:gd name="T2" fmla="*/ 0 w 220"/>
                <a:gd name="T3" fmla="*/ 195 h 247"/>
                <a:gd name="T4" fmla="*/ 63 w 220"/>
                <a:gd name="T5" fmla="*/ 0 h 247"/>
                <a:gd name="T6" fmla="*/ 220 w 220"/>
                <a:gd name="T7" fmla="*/ 57 h 247"/>
                <a:gd name="T8" fmla="*/ 141 w 220"/>
                <a:gd name="T9" fmla="*/ 247 h 247"/>
                <a:gd name="T10" fmla="*/ 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0" y="195"/>
                  </a:moveTo>
                  <a:lnTo>
                    <a:pt x="0" y="195"/>
                  </a:lnTo>
                  <a:lnTo>
                    <a:pt x="63" y="0"/>
                  </a:lnTo>
                  <a:cubicBezTo>
                    <a:pt x="116" y="17"/>
                    <a:pt x="169" y="36"/>
                    <a:pt x="220" y="57"/>
                  </a:cubicBezTo>
                  <a:lnTo>
                    <a:pt x="141" y="247"/>
                  </a:lnTo>
                  <a:cubicBezTo>
                    <a:pt x="95" y="228"/>
                    <a:pt x="48" y="211"/>
                    <a:pt x="0" y="1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9" name="Freeform 75">
              <a:extLst>
                <a:ext uri="{FF2B5EF4-FFF2-40B4-BE49-F238E27FC236}">
                  <a16:creationId xmlns:a16="http://schemas.microsoft.com/office/drawing/2014/main" id="{F93E9686-FF4F-1E7F-FDAD-4DD5266C37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1244707"/>
              <a:ext cx="245317" cy="308468"/>
            </a:xfrm>
            <a:custGeom>
              <a:avLst/>
              <a:gdLst>
                <a:gd name="T0" fmla="*/ 0 w 169"/>
                <a:gd name="T1" fmla="*/ 205 h 211"/>
                <a:gd name="T2" fmla="*/ 0 w 169"/>
                <a:gd name="T3" fmla="*/ 205 h 211"/>
                <a:gd name="T4" fmla="*/ 0 w 169"/>
                <a:gd name="T5" fmla="*/ 205 h 211"/>
                <a:gd name="T6" fmla="*/ 0 w 169"/>
                <a:gd name="T7" fmla="*/ 0 h 211"/>
                <a:gd name="T8" fmla="*/ 0 w 169"/>
                <a:gd name="T9" fmla="*/ 0 h 211"/>
                <a:gd name="T10" fmla="*/ 169 w 169"/>
                <a:gd name="T11" fmla="*/ 6 h 211"/>
                <a:gd name="T12" fmla="*/ 154 w 169"/>
                <a:gd name="T13" fmla="*/ 211 h 211"/>
                <a:gd name="T14" fmla="*/ 0 w 169"/>
                <a:gd name="T15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211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2"/>
                    <a:pt x="169" y="6"/>
                  </a:cubicBezTo>
                  <a:lnTo>
                    <a:pt x="154" y="211"/>
                  </a:lnTo>
                  <a:cubicBezTo>
                    <a:pt x="104" y="207"/>
                    <a:pt x="52" y="205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0" name="Freeform 77">
              <a:extLst>
                <a:ext uri="{FF2B5EF4-FFF2-40B4-BE49-F238E27FC236}">
                  <a16:creationId xmlns:a16="http://schemas.microsoft.com/office/drawing/2014/main" id="{5FEB62C8-6EA2-2A4E-2285-4C9BC616D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7582" y="1320001"/>
              <a:ext cx="308468" cy="349758"/>
            </a:xfrm>
            <a:custGeom>
              <a:avLst/>
              <a:gdLst>
                <a:gd name="T0" fmla="*/ 0 w 211"/>
                <a:gd name="T1" fmla="*/ 201 h 239"/>
                <a:gd name="T2" fmla="*/ 0 w 211"/>
                <a:gd name="T3" fmla="*/ 201 h 239"/>
                <a:gd name="T4" fmla="*/ 43 w 211"/>
                <a:gd name="T5" fmla="*/ 0 h 239"/>
                <a:gd name="T6" fmla="*/ 211 w 211"/>
                <a:gd name="T7" fmla="*/ 42 h 239"/>
                <a:gd name="T8" fmla="*/ 154 w 211"/>
                <a:gd name="T9" fmla="*/ 239 h 239"/>
                <a:gd name="T10" fmla="*/ 0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0" y="201"/>
                  </a:moveTo>
                  <a:lnTo>
                    <a:pt x="0" y="201"/>
                  </a:lnTo>
                  <a:lnTo>
                    <a:pt x="43" y="0"/>
                  </a:lnTo>
                  <a:cubicBezTo>
                    <a:pt x="100" y="12"/>
                    <a:pt x="156" y="26"/>
                    <a:pt x="211" y="42"/>
                  </a:cubicBezTo>
                  <a:lnTo>
                    <a:pt x="154" y="239"/>
                  </a:lnTo>
                  <a:cubicBezTo>
                    <a:pt x="104" y="225"/>
                    <a:pt x="52" y="212"/>
                    <a:pt x="0" y="20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1" name="Freeform 79">
              <a:extLst>
                <a:ext uri="{FF2B5EF4-FFF2-40B4-BE49-F238E27FC236}">
                  <a16:creationId xmlns:a16="http://schemas.microsoft.com/office/drawing/2014/main" id="{9ABF9AE3-D159-32CE-FDAE-625BC5C14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039" y="1380724"/>
              <a:ext cx="325469" cy="361903"/>
            </a:xfrm>
            <a:custGeom>
              <a:avLst/>
              <a:gdLst>
                <a:gd name="T0" fmla="*/ 0 w 223"/>
                <a:gd name="T1" fmla="*/ 197 h 247"/>
                <a:gd name="T2" fmla="*/ 0 w 223"/>
                <a:gd name="T3" fmla="*/ 197 h 247"/>
                <a:gd name="T4" fmla="*/ 57 w 223"/>
                <a:gd name="T5" fmla="*/ 0 h 247"/>
                <a:gd name="T6" fmla="*/ 223 w 223"/>
                <a:gd name="T7" fmla="*/ 54 h 247"/>
                <a:gd name="T8" fmla="*/ 152 w 223"/>
                <a:gd name="T9" fmla="*/ 247 h 247"/>
                <a:gd name="T10" fmla="*/ 0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0" y="197"/>
                  </a:moveTo>
                  <a:lnTo>
                    <a:pt x="0" y="197"/>
                  </a:lnTo>
                  <a:lnTo>
                    <a:pt x="57" y="0"/>
                  </a:lnTo>
                  <a:cubicBezTo>
                    <a:pt x="113" y="16"/>
                    <a:pt x="169" y="34"/>
                    <a:pt x="223" y="54"/>
                  </a:cubicBezTo>
                  <a:lnTo>
                    <a:pt x="152" y="247"/>
                  </a:lnTo>
                  <a:cubicBezTo>
                    <a:pt x="102" y="229"/>
                    <a:pt x="52" y="212"/>
                    <a:pt x="0" y="19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2" name="Freeform 81">
              <a:extLst>
                <a:ext uri="{FF2B5EF4-FFF2-40B4-BE49-F238E27FC236}">
                  <a16:creationId xmlns:a16="http://schemas.microsoft.com/office/drawing/2014/main" id="{47EA0A8C-4D09-1A12-9C8C-B8F3BA5E8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527" y="1251993"/>
              <a:ext cx="259890" cy="323041"/>
            </a:xfrm>
            <a:custGeom>
              <a:avLst/>
              <a:gdLst>
                <a:gd name="T0" fmla="*/ 0 w 179"/>
                <a:gd name="T1" fmla="*/ 205 h 220"/>
                <a:gd name="T2" fmla="*/ 0 w 179"/>
                <a:gd name="T3" fmla="*/ 205 h 220"/>
                <a:gd name="T4" fmla="*/ 15 w 179"/>
                <a:gd name="T5" fmla="*/ 0 h 220"/>
                <a:gd name="T6" fmla="*/ 179 w 179"/>
                <a:gd name="T7" fmla="*/ 16 h 220"/>
                <a:gd name="T8" fmla="*/ 150 w 179"/>
                <a:gd name="T9" fmla="*/ 220 h 220"/>
                <a:gd name="T10" fmla="*/ 0 w 179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220">
                  <a:moveTo>
                    <a:pt x="0" y="205"/>
                  </a:moveTo>
                  <a:lnTo>
                    <a:pt x="0" y="205"/>
                  </a:lnTo>
                  <a:lnTo>
                    <a:pt x="15" y="0"/>
                  </a:lnTo>
                  <a:cubicBezTo>
                    <a:pt x="70" y="3"/>
                    <a:pt x="124" y="9"/>
                    <a:pt x="179" y="16"/>
                  </a:cubicBezTo>
                  <a:lnTo>
                    <a:pt x="150" y="220"/>
                  </a:lnTo>
                  <a:cubicBezTo>
                    <a:pt x="101" y="213"/>
                    <a:pt x="51" y="208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3" name="Freeform 83">
              <a:extLst>
                <a:ext uri="{FF2B5EF4-FFF2-40B4-BE49-F238E27FC236}">
                  <a16:creationId xmlns:a16="http://schemas.microsoft.com/office/drawing/2014/main" id="{E5941787-0B3F-63AC-E7AB-FD3025F82F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495" y="1460876"/>
              <a:ext cx="340042" cy="371619"/>
            </a:xfrm>
            <a:custGeom>
              <a:avLst/>
              <a:gdLst>
                <a:gd name="T0" fmla="*/ 0 w 233"/>
                <a:gd name="T1" fmla="*/ 193 h 254"/>
                <a:gd name="T2" fmla="*/ 0 w 233"/>
                <a:gd name="T3" fmla="*/ 193 h 254"/>
                <a:gd name="T4" fmla="*/ 71 w 233"/>
                <a:gd name="T5" fmla="*/ 0 h 254"/>
                <a:gd name="T6" fmla="*/ 233 w 233"/>
                <a:gd name="T7" fmla="*/ 66 h 254"/>
                <a:gd name="T8" fmla="*/ 149 w 233"/>
                <a:gd name="T9" fmla="*/ 254 h 254"/>
                <a:gd name="T10" fmla="*/ 0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0" y="193"/>
                  </a:moveTo>
                  <a:lnTo>
                    <a:pt x="0" y="193"/>
                  </a:lnTo>
                  <a:lnTo>
                    <a:pt x="71" y="0"/>
                  </a:lnTo>
                  <a:cubicBezTo>
                    <a:pt x="126" y="20"/>
                    <a:pt x="180" y="42"/>
                    <a:pt x="233" y="66"/>
                  </a:cubicBezTo>
                  <a:lnTo>
                    <a:pt x="149" y="254"/>
                  </a:lnTo>
                  <a:cubicBezTo>
                    <a:pt x="100" y="232"/>
                    <a:pt x="51" y="211"/>
                    <a:pt x="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4" name="Freeform 85">
              <a:extLst>
                <a:ext uri="{FF2B5EF4-FFF2-40B4-BE49-F238E27FC236}">
                  <a16:creationId xmlns:a16="http://schemas.microsoft.com/office/drawing/2014/main" id="{0364733C-80D7-1A79-379C-C166716B6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126" y="1276282"/>
              <a:ext cx="286607" cy="337614"/>
            </a:xfrm>
            <a:custGeom>
              <a:avLst/>
              <a:gdLst>
                <a:gd name="T0" fmla="*/ 0 w 196"/>
                <a:gd name="T1" fmla="*/ 204 h 231"/>
                <a:gd name="T2" fmla="*/ 0 w 196"/>
                <a:gd name="T3" fmla="*/ 204 h 231"/>
                <a:gd name="T4" fmla="*/ 29 w 196"/>
                <a:gd name="T5" fmla="*/ 0 h 231"/>
                <a:gd name="T6" fmla="*/ 196 w 196"/>
                <a:gd name="T7" fmla="*/ 30 h 231"/>
                <a:gd name="T8" fmla="*/ 153 w 196"/>
                <a:gd name="T9" fmla="*/ 231 h 231"/>
                <a:gd name="T10" fmla="*/ 0 w 196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31">
                  <a:moveTo>
                    <a:pt x="0" y="204"/>
                  </a:moveTo>
                  <a:lnTo>
                    <a:pt x="0" y="204"/>
                  </a:lnTo>
                  <a:lnTo>
                    <a:pt x="29" y="0"/>
                  </a:lnTo>
                  <a:cubicBezTo>
                    <a:pt x="85" y="8"/>
                    <a:pt x="141" y="18"/>
                    <a:pt x="196" y="30"/>
                  </a:cubicBezTo>
                  <a:lnTo>
                    <a:pt x="153" y="231"/>
                  </a:lnTo>
                  <a:cubicBezTo>
                    <a:pt x="103" y="220"/>
                    <a:pt x="52" y="211"/>
                    <a:pt x="0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5" name="Freeform 87">
              <a:extLst>
                <a:ext uri="{FF2B5EF4-FFF2-40B4-BE49-F238E27FC236}">
                  <a16:creationId xmlns:a16="http://schemas.microsoft.com/office/drawing/2014/main" id="{75CFCCCF-6863-FB3F-0585-AB5FBE813A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3594" y="1934507"/>
              <a:ext cx="369189" cy="378905"/>
            </a:xfrm>
            <a:custGeom>
              <a:avLst/>
              <a:gdLst>
                <a:gd name="T0" fmla="*/ 0 w 253"/>
                <a:gd name="T1" fmla="*/ 165 h 260"/>
                <a:gd name="T2" fmla="*/ 0 w 253"/>
                <a:gd name="T3" fmla="*/ 165 h 260"/>
                <a:gd name="T4" fmla="*/ 122 w 253"/>
                <a:gd name="T5" fmla="*/ 0 h 260"/>
                <a:gd name="T6" fmla="*/ 253 w 253"/>
                <a:gd name="T7" fmla="*/ 103 h 260"/>
                <a:gd name="T8" fmla="*/ 120 w 253"/>
                <a:gd name="T9" fmla="*/ 260 h 260"/>
                <a:gd name="T10" fmla="*/ 0 w 253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60">
                  <a:moveTo>
                    <a:pt x="0" y="165"/>
                  </a:moveTo>
                  <a:lnTo>
                    <a:pt x="0" y="165"/>
                  </a:lnTo>
                  <a:lnTo>
                    <a:pt x="122" y="0"/>
                  </a:lnTo>
                  <a:cubicBezTo>
                    <a:pt x="167" y="33"/>
                    <a:pt x="210" y="67"/>
                    <a:pt x="253" y="103"/>
                  </a:cubicBezTo>
                  <a:lnTo>
                    <a:pt x="120" y="260"/>
                  </a:lnTo>
                  <a:cubicBezTo>
                    <a:pt x="81" y="227"/>
                    <a:pt x="41" y="195"/>
                    <a:pt x="0" y="16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6" name="Freeform 89">
              <a:extLst>
                <a:ext uri="{FF2B5EF4-FFF2-40B4-BE49-F238E27FC236}">
                  <a16:creationId xmlns:a16="http://schemas.microsoft.com/office/drawing/2014/main" id="{B1D9CADE-C98F-D1A1-82F1-F41857166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64" y="1558031"/>
              <a:ext cx="349758" cy="376476"/>
            </a:xfrm>
            <a:custGeom>
              <a:avLst/>
              <a:gdLst>
                <a:gd name="T0" fmla="*/ 0 w 239"/>
                <a:gd name="T1" fmla="*/ 188 h 258"/>
                <a:gd name="T2" fmla="*/ 0 w 239"/>
                <a:gd name="T3" fmla="*/ 188 h 258"/>
                <a:gd name="T4" fmla="*/ 84 w 239"/>
                <a:gd name="T5" fmla="*/ 0 h 258"/>
                <a:gd name="T6" fmla="*/ 239 w 239"/>
                <a:gd name="T7" fmla="*/ 78 h 258"/>
                <a:gd name="T8" fmla="*/ 141 w 239"/>
                <a:gd name="T9" fmla="*/ 258 h 258"/>
                <a:gd name="T10" fmla="*/ 0 w 239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0" y="188"/>
                  </a:moveTo>
                  <a:lnTo>
                    <a:pt x="0" y="188"/>
                  </a:lnTo>
                  <a:lnTo>
                    <a:pt x="84" y="0"/>
                  </a:lnTo>
                  <a:cubicBezTo>
                    <a:pt x="137" y="24"/>
                    <a:pt x="189" y="50"/>
                    <a:pt x="239" y="78"/>
                  </a:cubicBezTo>
                  <a:lnTo>
                    <a:pt x="141" y="258"/>
                  </a:lnTo>
                  <a:cubicBezTo>
                    <a:pt x="95" y="233"/>
                    <a:pt x="48" y="210"/>
                    <a:pt x="0" y="1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7" name="Freeform 91">
              <a:extLst>
                <a:ext uri="{FF2B5EF4-FFF2-40B4-BE49-F238E27FC236}">
                  <a16:creationId xmlns:a16="http://schemas.microsoft.com/office/drawing/2014/main" id="{9E5EE4C3-3D26-B153-87DE-DE41F1B07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1798490"/>
              <a:ext cx="359473" cy="376476"/>
            </a:xfrm>
            <a:custGeom>
              <a:avLst/>
              <a:gdLst>
                <a:gd name="T0" fmla="*/ 0 w 246"/>
                <a:gd name="T1" fmla="*/ 173 h 258"/>
                <a:gd name="T2" fmla="*/ 0 w 246"/>
                <a:gd name="T3" fmla="*/ 173 h 258"/>
                <a:gd name="T4" fmla="*/ 110 w 246"/>
                <a:gd name="T5" fmla="*/ 0 h 258"/>
                <a:gd name="T6" fmla="*/ 246 w 246"/>
                <a:gd name="T7" fmla="*/ 93 h 258"/>
                <a:gd name="T8" fmla="*/ 124 w 246"/>
                <a:gd name="T9" fmla="*/ 258 h 258"/>
                <a:gd name="T10" fmla="*/ 0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0" y="173"/>
                  </a:moveTo>
                  <a:lnTo>
                    <a:pt x="0" y="173"/>
                  </a:lnTo>
                  <a:lnTo>
                    <a:pt x="110" y="0"/>
                  </a:lnTo>
                  <a:cubicBezTo>
                    <a:pt x="157" y="29"/>
                    <a:pt x="202" y="60"/>
                    <a:pt x="246" y="93"/>
                  </a:cubicBezTo>
                  <a:lnTo>
                    <a:pt x="124" y="258"/>
                  </a:lnTo>
                  <a:cubicBezTo>
                    <a:pt x="84" y="229"/>
                    <a:pt x="43" y="200"/>
                    <a:pt x="0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8" name="Freeform 93">
              <a:extLst>
                <a:ext uri="{FF2B5EF4-FFF2-40B4-BE49-F238E27FC236}">
                  <a16:creationId xmlns:a16="http://schemas.microsoft.com/office/drawing/2014/main" id="{9C07C1D3-CA1B-E7A3-4147-53CDFEDDF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9" y="1672189"/>
              <a:ext cx="354616" cy="378905"/>
            </a:xfrm>
            <a:custGeom>
              <a:avLst/>
              <a:gdLst>
                <a:gd name="T0" fmla="*/ 0 w 244"/>
                <a:gd name="T1" fmla="*/ 180 h 259"/>
                <a:gd name="T2" fmla="*/ 0 w 244"/>
                <a:gd name="T3" fmla="*/ 180 h 259"/>
                <a:gd name="T4" fmla="*/ 98 w 244"/>
                <a:gd name="T5" fmla="*/ 0 h 259"/>
                <a:gd name="T6" fmla="*/ 244 w 244"/>
                <a:gd name="T7" fmla="*/ 86 h 259"/>
                <a:gd name="T8" fmla="*/ 134 w 244"/>
                <a:gd name="T9" fmla="*/ 259 h 259"/>
                <a:gd name="T10" fmla="*/ 0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0" y="180"/>
                  </a:moveTo>
                  <a:lnTo>
                    <a:pt x="0" y="180"/>
                  </a:lnTo>
                  <a:lnTo>
                    <a:pt x="98" y="0"/>
                  </a:lnTo>
                  <a:cubicBezTo>
                    <a:pt x="148" y="27"/>
                    <a:pt x="197" y="55"/>
                    <a:pt x="244" y="86"/>
                  </a:cubicBezTo>
                  <a:lnTo>
                    <a:pt x="134" y="259"/>
                  </a:lnTo>
                  <a:cubicBezTo>
                    <a:pt x="91" y="231"/>
                    <a:pt x="46" y="205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9" name="Freeform 117">
              <a:extLst>
                <a:ext uri="{FF2B5EF4-FFF2-40B4-BE49-F238E27FC236}">
                  <a16:creationId xmlns:a16="http://schemas.microsoft.com/office/drawing/2014/main" id="{125D6AEE-E713-2B8F-0AF4-12D247113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0" name="Freeform 119">
              <a:extLst>
                <a:ext uri="{FF2B5EF4-FFF2-40B4-BE49-F238E27FC236}">
                  <a16:creationId xmlns:a16="http://schemas.microsoft.com/office/drawing/2014/main" id="{050A8AD6-65E9-02BD-513A-D6363F742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5677403"/>
              <a:ext cx="242887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1" name="Freeform 121">
              <a:extLst>
                <a:ext uri="{FF2B5EF4-FFF2-40B4-BE49-F238E27FC236}">
                  <a16:creationId xmlns:a16="http://schemas.microsoft.com/office/drawing/2014/main" id="{EF888497-7282-5320-679F-621239E4F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6197182"/>
              <a:ext cx="485775" cy="303610"/>
            </a:xfrm>
            <a:custGeom>
              <a:avLst/>
              <a:gdLst>
                <a:gd name="T0" fmla="*/ 333 w 333"/>
                <a:gd name="T1" fmla="*/ 206 h 206"/>
                <a:gd name="T2" fmla="*/ 333 w 333"/>
                <a:gd name="T3" fmla="*/ 206 h 206"/>
                <a:gd name="T4" fmla="*/ 0 w 333"/>
                <a:gd name="T5" fmla="*/ 206 h 206"/>
                <a:gd name="T6" fmla="*/ 0 w 333"/>
                <a:gd name="T7" fmla="*/ 0 h 206"/>
                <a:gd name="T8" fmla="*/ 333 w 333"/>
                <a:gd name="T9" fmla="*/ 0 h 206"/>
                <a:gd name="T10" fmla="*/ 333 w 333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6">
                  <a:moveTo>
                    <a:pt x="333" y="206"/>
                  </a:moveTo>
                  <a:lnTo>
                    <a:pt x="333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2" name="Freeform 123">
              <a:extLst>
                <a:ext uri="{FF2B5EF4-FFF2-40B4-BE49-F238E27FC236}">
                  <a16:creationId xmlns:a16="http://schemas.microsoft.com/office/drawing/2014/main" id="{7531D7A9-DBE9-5750-4400-325CE405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5677403"/>
              <a:ext cx="485775" cy="301181"/>
            </a:xfrm>
            <a:custGeom>
              <a:avLst/>
              <a:gdLst>
                <a:gd name="T0" fmla="*/ 333 w 333"/>
                <a:gd name="T1" fmla="*/ 205 h 205"/>
                <a:gd name="T2" fmla="*/ 333 w 333"/>
                <a:gd name="T3" fmla="*/ 205 h 205"/>
                <a:gd name="T4" fmla="*/ 0 w 333"/>
                <a:gd name="T5" fmla="*/ 205 h 205"/>
                <a:gd name="T6" fmla="*/ 0 w 333"/>
                <a:gd name="T7" fmla="*/ 0 h 205"/>
                <a:gd name="T8" fmla="*/ 333 w 333"/>
                <a:gd name="T9" fmla="*/ 0 h 205"/>
                <a:gd name="T10" fmla="*/ 333 w 333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5">
                  <a:moveTo>
                    <a:pt x="333" y="205"/>
                  </a:moveTo>
                  <a:lnTo>
                    <a:pt x="3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3" name="Freeform 125">
              <a:extLst>
                <a:ext uri="{FF2B5EF4-FFF2-40B4-BE49-F238E27FC236}">
                  <a16:creationId xmlns:a16="http://schemas.microsoft.com/office/drawing/2014/main" id="{ECEF2EC0-CF7C-9471-3FE7-E6CC2100F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95" y="5677403"/>
              <a:ext cx="242887" cy="301181"/>
            </a:xfrm>
            <a:custGeom>
              <a:avLst/>
              <a:gdLst>
                <a:gd name="T0" fmla="*/ 167 w 167"/>
                <a:gd name="T1" fmla="*/ 205 h 205"/>
                <a:gd name="T2" fmla="*/ 167 w 167"/>
                <a:gd name="T3" fmla="*/ 205 h 205"/>
                <a:gd name="T4" fmla="*/ 0 w 167"/>
                <a:gd name="T5" fmla="*/ 205 h 205"/>
                <a:gd name="T6" fmla="*/ 0 w 167"/>
                <a:gd name="T7" fmla="*/ 0 h 205"/>
                <a:gd name="T8" fmla="*/ 167 w 167"/>
                <a:gd name="T9" fmla="*/ 0 h 205"/>
                <a:gd name="T10" fmla="*/ 167 w 167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5">
                  <a:moveTo>
                    <a:pt x="167" y="205"/>
                  </a:moveTo>
                  <a:lnTo>
                    <a:pt x="167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4" name="Freeform 127">
              <a:extLst>
                <a:ext uri="{FF2B5EF4-FFF2-40B4-BE49-F238E27FC236}">
                  <a16:creationId xmlns:a16="http://schemas.microsoft.com/office/drawing/2014/main" id="{CD61F957-74C9-6BB8-C505-0A362F9D77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5677403"/>
              <a:ext cx="242887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5" name="Freeform 129">
              <a:extLst>
                <a:ext uri="{FF2B5EF4-FFF2-40B4-BE49-F238E27FC236}">
                  <a16:creationId xmlns:a16="http://schemas.microsoft.com/office/drawing/2014/main" id="{E05A679B-7E23-36FA-FAEB-835C782FD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6197182"/>
              <a:ext cx="242887" cy="30361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6" name="Freeform 131">
              <a:extLst>
                <a:ext uri="{FF2B5EF4-FFF2-40B4-BE49-F238E27FC236}">
                  <a16:creationId xmlns:a16="http://schemas.microsoft.com/office/drawing/2014/main" id="{3C55101F-94A6-9C91-4724-246C010FB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656" y="5548673"/>
              <a:ext cx="325469" cy="361903"/>
            </a:xfrm>
            <a:custGeom>
              <a:avLst/>
              <a:gdLst>
                <a:gd name="T0" fmla="*/ 145 w 224"/>
                <a:gd name="T1" fmla="*/ 0 h 248"/>
                <a:gd name="T2" fmla="*/ 145 w 224"/>
                <a:gd name="T3" fmla="*/ 0 h 248"/>
                <a:gd name="T4" fmla="*/ 224 w 224"/>
                <a:gd name="T5" fmla="*/ 190 h 248"/>
                <a:gd name="T6" fmla="*/ 53 w 224"/>
                <a:gd name="T7" fmla="*/ 248 h 248"/>
                <a:gd name="T8" fmla="*/ 0 w 224"/>
                <a:gd name="T9" fmla="*/ 49 h 248"/>
                <a:gd name="T10" fmla="*/ 145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145" y="0"/>
                  </a:moveTo>
                  <a:lnTo>
                    <a:pt x="145" y="0"/>
                  </a:lnTo>
                  <a:lnTo>
                    <a:pt x="224" y="190"/>
                  </a:lnTo>
                  <a:cubicBezTo>
                    <a:pt x="168" y="213"/>
                    <a:pt x="111" y="232"/>
                    <a:pt x="53" y="248"/>
                  </a:cubicBezTo>
                  <a:lnTo>
                    <a:pt x="0" y="49"/>
                  </a:lnTo>
                  <a:cubicBezTo>
                    <a:pt x="50" y="36"/>
                    <a:pt x="98" y="20"/>
                    <a:pt x="145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7" name="Freeform 133">
              <a:extLst>
                <a:ext uri="{FF2B5EF4-FFF2-40B4-BE49-F238E27FC236}">
                  <a16:creationId xmlns:a16="http://schemas.microsoft.com/office/drawing/2014/main" id="{94B873FA-DB1A-4A69-71FC-773C7BDC1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202" y="5621540"/>
              <a:ext cx="284179" cy="337614"/>
            </a:xfrm>
            <a:custGeom>
              <a:avLst/>
              <a:gdLst>
                <a:gd name="T0" fmla="*/ 141 w 194"/>
                <a:gd name="T1" fmla="*/ 0 h 232"/>
                <a:gd name="T2" fmla="*/ 141 w 194"/>
                <a:gd name="T3" fmla="*/ 0 h 232"/>
                <a:gd name="T4" fmla="*/ 194 w 194"/>
                <a:gd name="T5" fmla="*/ 199 h 232"/>
                <a:gd name="T6" fmla="*/ 27 w 194"/>
                <a:gd name="T7" fmla="*/ 232 h 232"/>
                <a:gd name="T8" fmla="*/ 0 w 194"/>
                <a:gd name="T9" fmla="*/ 28 h 232"/>
                <a:gd name="T10" fmla="*/ 141 w 194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232">
                  <a:moveTo>
                    <a:pt x="141" y="0"/>
                  </a:moveTo>
                  <a:lnTo>
                    <a:pt x="141" y="0"/>
                  </a:lnTo>
                  <a:lnTo>
                    <a:pt x="194" y="199"/>
                  </a:lnTo>
                  <a:cubicBezTo>
                    <a:pt x="139" y="213"/>
                    <a:pt x="83" y="225"/>
                    <a:pt x="27" y="232"/>
                  </a:cubicBezTo>
                  <a:lnTo>
                    <a:pt x="0" y="28"/>
                  </a:lnTo>
                  <a:cubicBezTo>
                    <a:pt x="48" y="22"/>
                    <a:pt x="95" y="12"/>
                    <a:pt x="1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2" name="Freeform 135">
              <a:extLst>
                <a:ext uri="{FF2B5EF4-FFF2-40B4-BE49-F238E27FC236}">
                  <a16:creationId xmlns:a16="http://schemas.microsoft.com/office/drawing/2014/main" id="{A0468A95-389C-3BFF-9157-D9B08434E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31" y="5660402"/>
              <a:ext cx="255033" cy="318183"/>
            </a:xfrm>
            <a:custGeom>
              <a:avLst/>
              <a:gdLst>
                <a:gd name="T0" fmla="*/ 149 w 176"/>
                <a:gd name="T1" fmla="*/ 0 h 216"/>
                <a:gd name="T2" fmla="*/ 149 w 176"/>
                <a:gd name="T3" fmla="*/ 0 h 216"/>
                <a:gd name="T4" fmla="*/ 176 w 176"/>
                <a:gd name="T5" fmla="*/ 204 h 216"/>
                <a:gd name="T6" fmla="*/ 0 w 176"/>
                <a:gd name="T7" fmla="*/ 216 h 216"/>
                <a:gd name="T8" fmla="*/ 0 w 176"/>
                <a:gd name="T9" fmla="*/ 10 h 216"/>
                <a:gd name="T10" fmla="*/ 149 w 176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216">
                  <a:moveTo>
                    <a:pt x="149" y="0"/>
                  </a:moveTo>
                  <a:lnTo>
                    <a:pt x="149" y="0"/>
                  </a:lnTo>
                  <a:lnTo>
                    <a:pt x="176" y="204"/>
                  </a:lnTo>
                  <a:cubicBezTo>
                    <a:pt x="118" y="212"/>
                    <a:pt x="59" y="216"/>
                    <a:pt x="0" y="216"/>
                  </a:cubicBezTo>
                  <a:lnTo>
                    <a:pt x="0" y="10"/>
                  </a:lnTo>
                  <a:cubicBezTo>
                    <a:pt x="50" y="10"/>
                    <a:pt x="99" y="7"/>
                    <a:pt x="14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3" name="Freeform 137">
              <a:extLst>
                <a:ext uri="{FF2B5EF4-FFF2-40B4-BE49-F238E27FC236}">
                  <a16:creationId xmlns:a16="http://schemas.microsoft.com/office/drawing/2014/main" id="{1E4421C0-94AB-ADB6-FA51-EA3673E42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022" y="6155892"/>
              <a:ext cx="272034" cy="330327"/>
            </a:xfrm>
            <a:custGeom>
              <a:avLst/>
              <a:gdLst>
                <a:gd name="T0" fmla="*/ 41 w 186"/>
                <a:gd name="T1" fmla="*/ 0 h 226"/>
                <a:gd name="T2" fmla="*/ 41 w 186"/>
                <a:gd name="T3" fmla="*/ 0 h 226"/>
                <a:gd name="T4" fmla="*/ 0 w 186"/>
                <a:gd name="T5" fmla="*/ 202 h 226"/>
                <a:gd name="T6" fmla="*/ 165 w 186"/>
                <a:gd name="T7" fmla="*/ 226 h 226"/>
                <a:gd name="T8" fmla="*/ 186 w 186"/>
                <a:gd name="T9" fmla="*/ 22 h 226"/>
                <a:gd name="T10" fmla="*/ 41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41" y="0"/>
                  </a:moveTo>
                  <a:lnTo>
                    <a:pt x="41" y="0"/>
                  </a:lnTo>
                  <a:lnTo>
                    <a:pt x="0" y="202"/>
                  </a:lnTo>
                  <a:cubicBezTo>
                    <a:pt x="55" y="212"/>
                    <a:pt x="110" y="221"/>
                    <a:pt x="165" y="226"/>
                  </a:cubicBezTo>
                  <a:lnTo>
                    <a:pt x="186" y="22"/>
                  </a:lnTo>
                  <a:cubicBezTo>
                    <a:pt x="137" y="17"/>
                    <a:pt x="89" y="10"/>
                    <a:pt x="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4" name="Freeform 139">
              <a:extLst>
                <a:ext uri="{FF2B5EF4-FFF2-40B4-BE49-F238E27FC236}">
                  <a16:creationId xmlns:a16="http://schemas.microsoft.com/office/drawing/2014/main" id="{50629E68-7F3D-ED1B-1930-EABCCD8CA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479" y="6187467"/>
              <a:ext cx="238030" cy="313326"/>
            </a:xfrm>
            <a:custGeom>
              <a:avLst/>
              <a:gdLst>
                <a:gd name="T0" fmla="*/ 21 w 163"/>
                <a:gd name="T1" fmla="*/ 0 h 213"/>
                <a:gd name="T2" fmla="*/ 21 w 163"/>
                <a:gd name="T3" fmla="*/ 0 h 213"/>
                <a:gd name="T4" fmla="*/ 0 w 163"/>
                <a:gd name="T5" fmla="*/ 204 h 213"/>
                <a:gd name="T6" fmla="*/ 161 w 163"/>
                <a:gd name="T7" fmla="*/ 213 h 213"/>
                <a:gd name="T8" fmla="*/ 163 w 163"/>
                <a:gd name="T9" fmla="*/ 7 h 213"/>
                <a:gd name="T10" fmla="*/ 21 w 163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213">
                  <a:moveTo>
                    <a:pt x="21" y="0"/>
                  </a:moveTo>
                  <a:lnTo>
                    <a:pt x="21" y="0"/>
                  </a:lnTo>
                  <a:lnTo>
                    <a:pt x="0" y="204"/>
                  </a:lnTo>
                  <a:cubicBezTo>
                    <a:pt x="54" y="210"/>
                    <a:pt x="107" y="213"/>
                    <a:pt x="161" y="213"/>
                  </a:cubicBezTo>
                  <a:lnTo>
                    <a:pt x="163" y="7"/>
                  </a:lnTo>
                  <a:cubicBezTo>
                    <a:pt x="115" y="7"/>
                    <a:pt x="68" y="4"/>
                    <a:pt x="2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5" name="Freeform 141">
              <a:extLst>
                <a:ext uri="{FF2B5EF4-FFF2-40B4-BE49-F238E27FC236}">
                  <a16:creationId xmlns:a16="http://schemas.microsoft.com/office/drawing/2014/main" id="{186EDA79-E19F-EA32-870A-A4C80F651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988" y="5548673"/>
              <a:ext cx="325469" cy="361903"/>
            </a:xfrm>
            <a:custGeom>
              <a:avLst/>
              <a:gdLst>
                <a:gd name="T0" fmla="*/ 79 w 224"/>
                <a:gd name="T1" fmla="*/ 0 h 248"/>
                <a:gd name="T2" fmla="*/ 79 w 224"/>
                <a:gd name="T3" fmla="*/ 0 h 248"/>
                <a:gd name="T4" fmla="*/ 0 w 224"/>
                <a:gd name="T5" fmla="*/ 190 h 248"/>
                <a:gd name="T6" fmla="*/ 171 w 224"/>
                <a:gd name="T7" fmla="*/ 248 h 248"/>
                <a:gd name="T8" fmla="*/ 224 w 224"/>
                <a:gd name="T9" fmla="*/ 49 h 248"/>
                <a:gd name="T10" fmla="*/ 79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79" y="0"/>
                  </a:moveTo>
                  <a:lnTo>
                    <a:pt x="79" y="0"/>
                  </a:lnTo>
                  <a:lnTo>
                    <a:pt x="0" y="190"/>
                  </a:lnTo>
                  <a:cubicBezTo>
                    <a:pt x="56" y="213"/>
                    <a:pt x="113" y="232"/>
                    <a:pt x="171" y="248"/>
                  </a:cubicBezTo>
                  <a:lnTo>
                    <a:pt x="224" y="49"/>
                  </a:lnTo>
                  <a:cubicBezTo>
                    <a:pt x="175" y="36"/>
                    <a:pt x="126" y="20"/>
                    <a:pt x="7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6" name="Freeform 143">
              <a:extLst>
                <a:ext uri="{FF2B5EF4-FFF2-40B4-BE49-F238E27FC236}">
                  <a16:creationId xmlns:a16="http://schemas.microsoft.com/office/drawing/2014/main" id="{DF3AA1B0-1B92-697A-E787-9D18A133E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733" y="5621540"/>
              <a:ext cx="284179" cy="337614"/>
            </a:xfrm>
            <a:custGeom>
              <a:avLst/>
              <a:gdLst>
                <a:gd name="T0" fmla="*/ 53 w 195"/>
                <a:gd name="T1" fmla="*/ 0 h 232"/>
                <a:gd name="T2" fmla="*/ 53 w 195"/>
                <a:gd name="T3" fmla="*/ 0 h 232"/>
                <a:gd name="T4" fmla="*/ 0 w 195"/>
                <a:gd name="T5" fmla="*/ 199 h 232"/>
                <a:gd name="T6" fmla="*/ 167 w 195"/>
                <a:gd name="T7" fmla="*/ 232 h 232"/>
                <a:gd name="T8" fmla="*/ 195 w 195"/>
                <a:gd name="T9" fmla="*/ 28 h 232"/>
                <a:gd name="T10" fmla="*/ 53 w 195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2">
                  <a:moveTo>
                    <a:pt x="53" y="0"/>
                  </a:moveTo>
                  <a:lnTo>
                    <a:pt x="53" y="0"/>
                  </a:lnTo>
                  <a:lnTo>
                    <a:pt x="0" y="199"/>
                  </a:lnTo>
                  <a:cubicBezTo>
                    <a:pt x="55" y="213"/>
                    <a:pt x="111" y="225"/>
                    <a:pt x="167" y="232"/>
                  </a:cubicBezTo>
                  <a:lnTo>
                    <a:pt x="195" y="28"/>
                  </a:lnTo>
                  <a:cubicBezTo>
                    <a:pt x="147" y="22"/>
                    <a:pt x="99" y="12"/>
                    <a:pt x="53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7" name="Freeform 145">
              <a:extLst>
                <a:ext uri="{FF2B5EF4-FFF2-40B4-BE49-F238E27FC236}">
                  <a16:creationId xmlns:a16="http://schemas.microsoft.com/office/drawing/2014/main" id="{2BD805DA-7E73-3C89-F814-561886585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8048" y="5660402"/>
              <a:ext cx="257461" cy="318183"/>
            </a:xfrm>
            <a:custGeom>
              <a:avLst/>
              <a:gdLst>
                <a:gd name="T0" fmla="*/ 28 w 177"/>
                <a:gd name="T1" fmla="*/ 0 h 216"/>
                <a:gd name="T2" fmla="*/ 28 w 177"/>
                <a:gd name="T3" fmla="*/ 0 h 216"/>
                <a:gd name="T4" fmla="*/ 0 w 177"/>
                <a:gd name="T5" fmla="*/ 204 h 216"/>
                <a:gd name="T6" fmla="*/ 176 w 177"/>
                <a:gd name="T7" fmla="*/ 216 h 216"/>
                <a:gd name="T8" fmla="*/ 177 w 177"/>
                <a:gd name="T9" fmla="*/ 10 h 216"/>
                <a:gd name="T10" fmla="*/ 28 w 177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216">
                  <a:moveTo>
                    <a:pt x="28" y="0"/>
                  </a:moveTo>
                  <a:lnTo>
                    <a:pt x="28" y="0"/>
                  </a:lnTo>
                  <a:lnTo>
                    <a:pt x="0" y="204"/>
                  </a:lnTo>
                  <a:cubicBezTo>
                    <a:pt x="59" y="212"/>
                    <a:pt x="117" y="216"/>
                    <a:pt x="176" y="216"/>
                  </a:cubicBezTo>
                  <a:lnTo>
                    <a:pt x="177" y="10"/>
                  </a:lnTo>
                  <a:cubicBezTo>
                    <a:pt x="127" y="10"/>
                    <a:pt x="77" y="7"/>
                    <a:pt x="2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8" name="Freeform 147">
              <a:extLst>
                <a:ext uri="{FF2B5EF4-FFF2-40B4-BE49-F238E27FC236}">
                  <a16:creationId xmlns:a16="http://schemas.microsoft.com/office/drawing/2014/main" id="{BF1BCB00-99BC-CAD2-6625-B450A69367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276" y="4346380"/>
              <a:ext cx="347330" cy="284179"/>
            </a:xfrm>
            <a:custGeom>
              <a:avLst/>
              <a:gdLst>
                <a:gd name="T0" fmla="*/ 49 w 238"/>
                <a:gd name="T1" fmla="*/ 0 h 193"/>
                <a:gd name="T2" fmla="*/ 49 w 238"/>
                <a:gd name="T3" fmla="*/ 0 h 193"/>
                <a:gd name="T4" fmla="*/ 0 w 238"/>
                <a:gd name="T5" fmla="*/ 141 h 193"/>
                <a:gd name="T6" fmla="*/ 199 w 238"/>
                <a:gd name="T7" fmla="*/ 193 h 193"/>
                <a:gd name="T8" fmla="*/ 238 w 238"/>
                <a:gd name="T9" fmla="*/ 81 h 193"/>
                <a:gd name="T10" fmla="*/ 4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49" y="0"/>
                  </a:moveTo>
                  <a:lnTo>
                    <a:pt x="49" y="0"/>
                  </a:lnTo>
                  <a:cubicBezTo>
                    <a:pt x="29" y="46"/>
                    <a:pt x="13" y="93"/>
                    <a:pt x="0" y="141"/>
                  </a:cubicBezTo>
                  <a:lnTo>
                    <a:pt x="199" y="193"/>
                  </a:lnTo>
                  <a:cubicBezTo>
                    <a:pt x="209" y="155"/>
                    <a:pt x="222" y="117"/>
                    <a:pt x="238" y="81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9" name="Freeform 149">
              <a:extLst>
                <a:ext uri="{FF2B5EF4-FFF2-40B4-BE49-F238E27FC236}">
                  <a16:creationId xmlns:a16="http://schemas.microsoft.com/office/drawing/2014/main" id="{9CF7391B-B9C3-DB3A-D195-331F273CC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414" y="4552835"/>
              <a:ext cx="327899" cy="247745"/>
            </a:xfrm>
            <a:custGeom>
              <a:avLst/>
              <a:gdLst>
                <a:gd name="T0" fmla="*/ 0 w 225"/>
                <a:gd name="T1" fmla="*/ 146 h 168"/>
                <a:gd name="T2" fmla="*/ 0 w 225"/>
                <a:gd name="T3" fmla="*/ 146 h 168"/>
                <a:gd name="T4" fmla="*/ 204 w 225"/>
                <a:gd name="T5" fmla="*/ 168 h 168"/>
                <a:gd name="T6" fmla="*/ 225 w 225"/>
                <a:gd name="T7" fmla="*/ 52 h 168"/>
                <a:gd name="T8" fmla="*/ 26 w 225"/>
                <a:gd name="T9" fmla="*/ 0 h 168"/>
                <a:gd name="T10" fmla="*/ 0 w 225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68">
                  <a:moveTo>
                    <a:pt x="0" y="146"/>
                  </a:moveTo>
                  <a:lnTo>
                    <a:pt x="0" y="146"/>
                  </a:lnTo>
                  <a:lnTo>
                    <a:pt x="204" y="168"/>
                  </a:lnTo>
                  <a:cubicBezTo>
                    <a:pt x="208" y="128"/>
                    <a:pt x="216" y="90"/>
                    <a:pt x="225" y="52"/>
                  </a:cubicBezTo>
                  <a:lnTo>
                    <a:pt x="26" y="0"/>
                  </a:lnTo>
                  <a:cubicBezTo>
                    <a:pt x="14" y="48"/>
                    <a:pt x="5" y="96"/>
                    <a:pt x="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0" name="Freeform 151">
              <a:extLst>
                <a:ext uri="{FF2B5EF4-FFF2-40B4-BE49-F238E27FC236}">
                  <a16:creationId xmlns:a16="http://schemas.microsoft.com/office/drawing/2014/main" id="{E3FEDB14-C800-F34A-1CFB-A5E39FBAF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063" y="4487254"/>
              <a:ext cx="330327" cy="257461"/>
            </a:xfrm>
            <a:custGeom>
              <a:avLst/>
              <a:gdLst>
                <a:gd name="T0" fmla="*/ 26 w 227"/>
                <a:gd name="T1" fmla="*/ 0 h 176"/>
                <a:gd name="T2" fmla="*/ 26 w 227"/>
                <a:gd name="T3" fmla="*/ 0 h 176"/>
                <a:gd name="T4" fmla="*/ 0 w 227"/>
                <a:gd name="T5" fmla="*/ 155 h 176"/>
                <a:gd name="T6" fmla="*/ 205 w 227"/>
                <a:gd name="T7" fmla="*/ 176 h 176"/>
                <a:gd name="T8" fmla="*/ 227 w 227"/>
                <a:gd name="T9" fmla="*/ 45 h 176"/>
                <a:gd name="T10" fmla="*/ 26 w 227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76">
                  <a:moveTo>
                    <a:pt x="26" y="0"/>
                  </a:moveTo>
                  <a:lnTo>
                    <a:pt x="26" y="0"/>
                  </a:lnTo>
                  <a:cubicBezTo>
                    <a:pt x="14" y="51"/>
                    <a:pt x="6" y="102"/>
                    <a:pt x="0" y="155"/>
                  </a:cubicBezTo>
                  <a:lnTo>
                    <a:pt x="205" y="176"/>
                  </a:lnTo>
                  <a:cubicBezTo>
                    <a:pt x="209" y="132"/>
                    <a:pt x="217" y="88"/>
                    <a:pt x="227" y="45"/>
                  </a:cubicBezTo>
                  <a:lnTo>
                    <a:pt x="26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1" name="Freeform 153">
              <a:extLst>
                <a:ext uri="{FF2B5EF4-FFF2-40B4-BE49-F238E27FC236}">
                  <a16:creationId xmlns:a16="http://schemas.microsoft.com/office/drawing/2014/main" id="{04D9BBB9-0B68-BC60-4D38-48D5AB120D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83" y="3413692"/>
              <a:ext cx="383762" cy="386192"/>
            </a:xfrm>
            <a:custGeom>
              <a:avLst/>
              <a:gdLst>
                <a:gd name="T0" fmla="*/ 262 w 262"/>
                <a:gd name="T1" fmla="*/ 157 h 264"/>
                <a:gd name="T2" fmla="*/ 262 w 262"/>
                <a:gd name="T3" fmla="*/ 157 h 264"/>
                <a:gd name="T4" fmla="*/ 129 w 262"/>
                <a:gd name="T5" fmla="*/ 0 h 264"/>
                <a:gd name="T6" fmla="*/ 0 w 262"/>
                <a:gd name="T7" fmla="*/ 126 h 264"/>
                <a:gd name="T8" fmla="*/ 152 w 262"/>
                <a:gd name="T9" fmla="*/ 264 h 264"/>
                <a:gd name="T10" fmla="*/ 262 w 262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4">
                  <a:moveTo>
                    <a:pt x="262" y="157"/>
                  </a:moveTo>
                  <a:lnTo>
                    <a:pt x="262" y="157"/>
                  </a:lnTo>
                  <a:lnTo>
                    <a:pt x="129" y="0"/>
                  </a:lnTo>
                  <a:cubicBezTo>
                    <a:pt x="83" y="39"/>
                    <a:pt x="40" y="81"/>
                    <a:pt x="0" y="126"/>
                  </a:cubicBezTo>
                  <a:lnTo>
                    <a:pt x="152" y="264"/>
                  </a:lnTo>
                  <a:cubicBezTo>
                    <a:pt x="187" y="226"/>
                    <a:pt x="223" y="190"/>
                    <a:pt x="262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2" name="Freeform 155">
              <a:extLst>
                <a:ext uri="{FF2B5EF4-FFF2-40B4-BE49-F238E27FC236}">
                  <a16:creationId xmlns:a16="http://schemas.microsoft.com/office/drawing/2014/main" id="{6F267075-039E-0080-0726-68E28EBBD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535" y="3595858"/>
              <a:ext cx="378904" cy="369189"/>
            </a:xfrm>
            <a:custGeom>
              <a:avLst/>
              <a:gdLst>
                <a:gd name="T0" fmla="*/ 259 w 259"/>
                <a:gd name="T1" fmla="*/ 138 h 251"/>
                <a:gd name="T2" fmla="*/ 259 w 259"/>
                <a:gd name="T3" fmla="*/ 138 h 251"/>
                <a:gd name="T4" fmla="*/ 107 w 259"/>
                <a:gd name="T5" fmla="*/ 0 h 251"/>
                <a:gd name="T6" fmla="*/ 0 w 259"/>
                <a:gd name="T7" fmla="*/ 133 h 251"/>
                <a:gd name="T8" fmla="*/ 169 w 259"/>
                <a:gd name="T9" fmla="*/ 251 h 251"/>
                <a:gd name="T10" fmla="*/ 259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259" y="138"/>
                  </a:moveTo>
                  <a:lnTo>
                    <a:pt x="259" y="138"/>
                  </a:lnTo>
                  <a:lnTo>
                    <a:pt x="107" y="0"/>
                  </a:lnTo>
                  <a:cubicBezTo>
                    <a:pt x="69" y="42"/>
                    <a:pt x="33" y="87"/>
                    <a:pt x="0" y="133"/>
                  </a:cubicBezTo>
                  <a:lnTo>
                    <a:pt x="169" y="251"/>
                  </a:lnTo>
                  <a:cubicBezTo>
                    <a:pt x="197" y="211"/>
                    <a:pt x="227" y="174"/>
                    <a:pt x="259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3" name="Freeform 157">
              <a:extLst>
                <a:ext uri="{FF2B5EF4-FFF2-40B4-BE49-F238E27FC236}">
                  <a16:creationId xmlns:a16="http://schemas.microsoft.com/office/drawing/2014/main" id="{CF451663-6A34-7CED-9374-1D73460696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9934" y="4013624"/>
              <a:ext cx="369189" cy="337614"/>
            </a:xfrm>
            <a:custGeom>
              <a:avLst/>
              <a:gdLst>
                <a:gd name="T0" fmla="*/ 254 w 254"/>
                <a:gd name="T1" fmla="*/ 95 h 231"/>
                <a:gd name="T2" fmla="*/ 254 w 254"/>
                <a:gd name="T3" fmla="*/ 95 h 231"/>
                <a:gd name="T4" fmla="*/ 71 w 254"/>
                <a:gd name="T5" fmla="*/ 0 h 231"/>
                <a:gd name="T6" fmla="*/ 0 w 254"/>
                <a:gd name="T7" fmla="*/ 161 h 231"/>
                <a:gd name="T8" fmla="*/ 194 w 254"/>
                <a:gd name="T9" fmla="*/ 231 h 231"/>
                <a:gd name="T10" fmla="*/ 254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5"/>
                  </a:moveTo>
                  <a:lnTo>
                    <a:pt x="254" y="95"/>
                  </a:lnTo>
                  <a:lnTo>
                    <a:pt x="71" y="0"/>
                  </a:lnTo>
                  <a:cubicBezTo>
                    <a:pt x="44" y="52"/>
                    <a:pt x="21" y="105"/>
                    <a:pt x="0" y="161"/>
                  </a:cubicBezTo>
                  <a:lnTo>
                    <a:pt x="194" y="231"/>
                  </a:lnTo>
                  <a:cubicBezTo>
                    <a:pt x="211" y="184"/>
                    <a:pt x="231" y="138"/>
                    <a:pt x="254" y="9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4" name="Freeform 159">
              <a:extLst>
                <a:ext uri="{FF2B5EF4-FFF2-40B4-BE49-F238E27FC236}">
                  <a16:creationId xmlns:a16="http://schemas.microsoft.com/office/drawing/2014/main" id="{4E7DAD82-4B9F-B8A1-4306-96D76A07D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376" y="3792596"/>
              <a:ext cx="378904" cy="359474"/>
            </a:xfrm>
            <a:custGeom>
              <a:avLst/>
              <a:gdLst>
                <a:gd name="T0" fmla="*/ 260 w 260"/>
                <a:gd name="T1" fmla="*/ 118 h 246"/>
                <a:gd name="T2" fmla="*/ 260 w 260"/>
                <a:gd name="T3" fmla="*/ 118 h 246"/>
                <a:gd name="T4" fmla="*/ 91 w 260"/>
                <a:gd name="T5" fmla="*/ 0 h 246"/>
                <a:gd name="T6" fmla="*/ 0 w 260"/>
                <a:gd name="T7" fmla="*/ 151 h 246"/>
                <a:gd name="T8" fmla="*/ 183 w 260"/>
                <a:gd name="T9" fmla="*/ 246 h 246"/>
                <a:gd name="T10" fmla="*/ 26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260" y="118"/>
                  </a:moveTo>
                  <a:lnTo>
                    <a:pt x="260" y="118"/>
                  </a:lnTo>
                  <a:lnTo>
                    <a:pt x="91" y="0"/>
                  </a:lnTo>
                  <a:cubicBezTo>
                    <a:pt x="58" y="48"/>
                    <a:pt x="27" y="99"/>
                    <a:pt x="0" y="151"/>
                  </a:cubicBezTo>
                  <a:lnTo>
                    <a:pt x="183" y="246"/>
                  </a:lnTo>
                  <a:cubicBezTo>
                    <a:pt x="206" y="201"/>
                    <a:pt x="232" y="159"/>
                    <a:pt x="26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5" name="Freeform 161">
              <a:extLst>
                <a:ext uri="{FF2B5EF4-FFF2-40B4-BE49-F238E27FC236}">
                  <a16:creationId xmlns:a16="http://schemas.microsoft.com/office/drawing/2014/main" id="{DD8098EE-97BC-666C-A964-1D514FD6E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925" y="4249225"/>
              <a:ext cx="349758" cy="303610"/>
            </a:xfrm>
            <a:custGeom>
              <a:avLst/>
              <a:gdLst>
                <a:gd name="T0" fmla="*/ 241 w 241"/>
                <a:gd name="T1" fmla="*/ 70 h 208"/>
                <a:gd name="T2" fmla="*/ 241 w 241"/>
                <a:gd name="T3" fmla="*/ 70 h 208"/>
                <a:gd name="T4" fmla="*/ 47 w 241"/>
                <a:gd name="T5" fmla="*/ 0 h 208"/>
                <a:gd name="T6" fmla="*/ 0 w 241"/>
                <a:gd name="T7" fmla="*/ 163 h 208"/>
                <a:gd name="T8" fmla="*/ 201 w 241"/>
                <a:gd name="T9" fmla="*/ 208 h 208"/>
                <a:gd name="T10" fmla="*/ 241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241" y="70"/>
                  </a:moveTo>
                  <a:lnTo>
                    <a:pt x="241" y="70"/>
                  </a:lnTo>
                  <a:lnTo>
                    <a:pt x="47" y="0"/>
                  </a:lnTo>
                  <a:cubicBezTo>
                    <a:pt x="28" y="53"/>
                    <a:pt x="12" y="107"/>
                    <a:pt x="0" y="163"/>
                  </a:cubicBezTo>
                  <a:lnTo>
                    <a:pt x="201" y="208"/>
                  </a:lnTo>
                  <a:cubicBezTo>
                    <a:pt x="211" y="161"/>
                    <a:pt x="224" y="115"/>
                    <a:pt x="241" y="7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6" name="Freeform 163">
              <a:extLst>
                <a:ext uri="{FF2B5EF4-FFF2-40B4-BE49-F238E27FC236}">
                  <a16:creationId xmlns:a16="http://schemas.microsoft.com/office/drawing/2014/main" id="{77E97DEE-2898-E1E1-4815-631210C77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305" y="3761021"/>
              <a:ext cx="369189" cy="337614"/>
            </a:xfrm>
            <a:custGeom>
              <a:avLst/>
              <a:gdLst>
                <a:gd name="T0" fmla="*/ 254 w 254"/>
                <a:gd name="T1" fmla="*/ 96 h 231"/>
                <a:gd name="T2" fmla="*/ 254 w 254"/>
                <a:gd name="T3" fmla="*/ 96 h 231"/>
                <a:gd name="T4" fmla="*/ 72 w 254"/>
                <a:gd name="T5" fmla="*/ 0 h 231"/>
                <a:gd name="T6" fmla="*/ 0 w 254"/>
                <a:gd name="T7" fmla="*/ 154 h 231"/>
                <a:gd name="T8" fmla="*/ 191 w 254"/>
                <a:gd name="T9" fmla="*/ 231 h 231"/>
                <a:gd name="T10" fmla="*/ 254 w 254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6"/>
                  </a:moveTo>
                  <a:lnTo>
                    <a:pt x="254" y="96"/>
                  </a:lnTo>
                  <a:lnTo>
                    <a:pt x="72" y="0"/>
                  </a:lnTo>
                  <a:cubicBezTo>
                    <a:pt x="46" y="50"/>
                    <a:pt x="22" y="101"/>
                    <a:pt x="0" y="154"/>
                  </a:cubicBezTo>
                  <a:lnTo>
                    <a:pt x="191" y="231"/>
                  </a:lnTo>
                  <a:cubicBezTo>
                    <a:pt x="210" y="185"/>
                    <a:pt x="231" y="139"/>
                    <a:pt x="254" y="9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7" name="Freeform 165">
              <a:extLst>
                <a:ext uri="{FF2B5EF4-FFF2-40B4-BE49-F238E27FC236}">
                  <a16:creationId xmlns:a16="http://schemas.microsoft.com/office/drawing/2014/main" id="{67E20267-64A0-ADDF-AC0C-852E7E463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748" y="3549709"/>
              <a:ext cx="376476" cy="352188"/>
            </a:xfrm>
            <a:custGeom>
              <a:avLst/>
              <a:gdLst>
                <a:gd name="T0" fmla="*/ 257 w 257"/>
                <a:gd name="T1" fmla="*/ 113 h 241"/>
                <a:gd name="T2" fmla="*/ 257 w 257"/>
                <a:gd name="T3" fmla="*/ 113 h 241"/>
                <a:gd name="T4" fmla="*/ 86 w 257"/>
                <a:gd name="T5" fmla="*/ 0 h 241"/>
                <a:gd name="T6" fmla="*/ 0 w 257"/>
                <a:gd name="T7" fmla="*/ 145 h 241"/>
                <a:gd name="T8" fmla="*/ 182 w 257"/>
                <a:gd name="T9" fmla="*/ 241 h 241"/>
                <a:gd name="T10" fmla="*/ 257 w 257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1">
                  <a:moveTo>
                    <a:pt x="257" y="113"/>
                  </a:moveTo>
                  <a:lnTo>
                    <a:pt x="257" y="113"/>
                  </a:lnTo>
                  <a:lnTo>
                    <a:pt x="86" y="0"/>
                  </a:lnTo>
                  <a:cubicBezTo>
                    <a:pt x="55" y="47"/>
                    <a:pt x="26" y="95"/>
                    <a:pt x="0" y="145"/>
                  </a:cubicBezTo>
                  <a:lnTo>
                    <a:pt x="182" y="241"/>
                  </a:lnTo>
                  <a:cubicBezTo>
                    <a:pt x="205" y="197"/>
                    <a:pt x="230" y="154"/>
                    <a:pt x="257" y="11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8" name="Freeform 167">
              <a:extLst>
                <a:ext uri="{FF2B5EF4-FFF2-40B4-BE49-F238E27FC236}">
                  <a16:creationId xmlns:a16="http://schemas.microsoft.com/office/drawing/2014/main" id="{42CD993A-D15C-8685-54B4-ACD48E0F3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153" y="3986906"/>
              <a:ext cx="359473" cy="313326"/>
            </a:xfrm>
            <a:custGeom>
              <a:avLst/>
              <a:gdLst>
                <a:gd name="T0" fmla="*/ 246 w 246"/>
                <a:gd name="T1" fmla="*/ 77 h 215"/>
                <a:gd name="T2" fmla="*/ 246 w 246"/>
                <a:gd name="T3" fmla="*/ 77 h 215"/>
                <a:gd name="T4" fmla="*/ 55 w 246"/>
                <a:gd name="T5" fmla="*/ 0 h 215"/>
                <a:gd name="T6" fmla="*/ 0 w 246"/>
                <a:gd name="T7" fmla="*/ 157 h 215"/>
                <a:gd name="T8" fmla="*/ 198 w 246"/>
                <a:gd name="T9" fmla="*/ 215 h 215"/>
                <a:gd name="T10" fmla="*/ 246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246" y="77"/>
                  </a:moveTo>
                  <a:lnTo>
                    <a:pt x="246" y="77"/>
                  </a:lnTo>
                  <a:lnTo>
                    <a:pt x="55" y="0"/>
                  </a:lnTo>
                  <a:cubicBezTo>
                    <a:pt x="35" y="51"/>
                    <a:pt x="16" y="104"/>
                    <a:pt x="0" y="157"/>
                  </a:cubicBezTo>
                  <a:lnTo>
                    <a:pt x="198" y="215"/>
                  </a:lnTo>
                  <a:cubicBezTo>
                    <a:pt x="212" y="168"/>
                    <a:pt x="228" y="122"/>
                    <a:pt x="246" y="7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9" name="Freeform 169">
              <a:extLst>
                <a:ext uri="{FF2B5EF4-FFF2-40B4-BE49-F238E27FC236}">
                  <a16:creationId xmlns:a16="http://schemas.microsoft.com/office/drawing/2014/main" id="{6F6E086B-7E7E-744A-5F59-49C940174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288" y="4215220"/>
              <a:ext cx="344900" cy="286607"/>
            </a:xfrm>
            <a:custGeom>
              <a:avLst/>
              <a:gdLst>
                <a:gd name="T0" fmla="*/ 236 w 236"/>
                <a:gd name="T1" fmla="*/ 58 h 196"/>
                <a:gd name="T2" fmla="*/ 236 w 236"/>
                <a:gd name="T3" fmla="*/ 58 h 196"/>
                <a:gd name="T4" fmla="*/ 38 w 236"/>
                <a:gd name="T5" fmla="*/ 0 h 196"/>
                <a:gd name="T6" fmla="*/ 0 w 236"/>
                <a:gd name="T7" fmla="*/ 157 h 196"/>
                <a:gd name="T8" fmla="*/ 202 w 236"/>
                <a:gd name="T9" fmla="*/ 196 h 196"/>
                <a:gd name="T10" fmla="*/ 236 w 236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196">
                  <a:moveTo>
                    <a:pt x="236" y="58"/>
                  </a:moveTo>
                  <a:lnTo>
                    <a:pt x="236" y="58"/>
                  </a:lnTo>
                  <a:lnTo>
                    <a:pt x="38" y="0"/>
                  </a:lnTo>
                  <a:cubicBezTo>
                    <a:pt x="23" y="52"/>
                    <a:pt x="11" y="104"/>
                    <a:pt x="0" y="157"/>
                  </a:cubicBezTo>
                  <a:lnTo>
                    <a:pt x="202" y="196"/>
                  </a:lnTo>
                  <a:cubicBezTo>
                    <a:pt x="211" y="149"/>
                    <a:pt x="222" y="103"/>
                    <a:pt x="236" y="5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0" name="Freeform 171">
              <a:extLst>
                <a:ext uri="{FF2B5EF4-FFF2-40B4-BE49-F238E27FC236}">
                  <a16:creationId xmlns:a16="http://schemas.microsoft.com/office/drawing/2014/main" id="{203E0BB2-8237-6D83-2918-0CBFE3B97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142" y="4445964"/>
              <a:ext cx="323041" cy="242888"/>
            </a:xfrm>
            <a:custGeom>
              <a:avLst/>
              <a:gdLst>
                <a:gd name="T0" fmla="*/ 21 w 223"/>
                <a:gd name="T1" fmla="*/ 0 h 167"/>
                <a:gd name="T2" fmla="*/ 21 w 223"/>
                <a:gd name="T3" fmla="*/ 0 h 167"/>
                <a:gd name="T4" fmla="*/ 0 w 223"/>
                <a:gd name="T5" fmla="*/ 145 h 167"/>
                <a:gd name="T6" fmla="*/ 204 w 223"/>
                <a:gd name="T7" fmla="*/ 167 h 167"/>
                <a:gd name="T8" fmla="*/ 223 w 223"/>
                <a:gd name="T9" fmla="*/ 39 h 167"/>
                <a:gd name="T10" fmla="*/ 21 w 223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167">
                  <a:moveTo>
                    <a:pt x="21" y="0"/>
                  </a:moveTo>
                  <a:lnTo>
                    <a:pt x="21" y="0"/>
                  </a:lnTo>
                  <a:cubicBezTo>
                    <a:pt x="12" y="48"/>
                    <a:pt x="5" y="96"/>
                    <a:pt x="0" y="145"/>
                  </a:cubicBezTo>
                  <a:lnTo>
                    <a:pt x="204" y="167"/>
                  </a:lnTo>
                  <a:cubicBezTo>
                    <a:pt x="209" y="124"/>
                    <a:pt x="215" y="81"/>
                    <a:pt x="223" y="39"/>
                  </a:cubicBezTo>
                  <a:lnTo>
                    <a:pt x="21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1" name="Freeform 173">
              <a:extLst>
                <a:ext uri="{FF2B5EF4-FFF2-40B4-BE49-F238E27FC236}">
                  <a16:creationId xmlns:a16="http://schemas.microsoft.com/office/drawing/2014/main" id="{56879753-85C3-6733-34F2-1A0DC9EDE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924" y="3180520"/>
              <a:ext cx="366761" cy="361903"/>
            </a:xfrm>
            <a:custGeom>
              <a:avLst/>
              <a:gdLst>
                <a:gd name="T0" fmla="*/ 252 w 252"/>
                <a:gd name="T1" fmla="*/ 143 h 247"/>
                <a:gd name="T2" fmla="*/ 252 w 252"/>
                <a:gd name="T3" fmla="*/ 143 h 247"/>
                <a:gd name="T4" fmla="*/ 105 w 252"/>
                <a:gd name="T5" fmla="*/ 0 h 247"/>
                <a:gd name="T6" fmla="*/ 0 w 252"/>
                <a:gd name="T7" fmla="*/ 118 h 247"/>
                <a:gd name="T8" fmla="*/ 160 w 252"/>
                <a:gd name="T9" fmla="*/ 247 h 247"/>
                <a:gd name="T10" fmla="*/ 252 w 252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47">
                  <a:moveTo>
                    <a:pt x="252" y="143"/>
                  </a:moveTo>
                  <a:lnTo>
                    <a:pt x="252" y="143"/>
                  </a:lnTo>
                  <a:lnTo>
                    <a:pt x="105" y="0"/>
                  </a:lnTo>
                  <a:cubicBezTo>
                    <a:pt x="68" y="38"/>
                    <a:pt x="33" y="77"/>
                    <a:pt x="0" y="118"/>
                  </a:cubicBezTo>
                  <a:lnTo>
                    <a:pt x="160" y="247"/>
                  </a:lnTo>
                  <a:cubicBezTo>
                    <a:pt x="189" y="211"/>
                    <a:pt x="220" y="176"/>
                    <a:pt x="252" y="14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2" name="Freeform 175">
              <a:extLst>
                <a:ext uri="{FF2B5EF4-FFF2-40B4-BE49-F238E27FC236}">
                  <a16:creationId xmlns:a16="http://schemas.microsoft.com/office/drawing/2014/main" id="{2B9BB46E-59DF-3287-2679-5EB6D8516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049" y="3352970"/>
              <a:ext cx="374047" cy="361903"/>
            </a:xfrm>
            <a:custGeom>
              <a:avLst/>
              <a:gdLst>
                <a:gd name="T0" fmla="*/ 257 w 257"/>
                <a:gd name="T1" fmla="*/ 129 h 246"/>
                <a:gd name="T2" fmla="*/ 257 w 257"/>
                <a:gd name="T3" fmla="*/ 129 h 246"/>
                <a:gd name="T4" fmla="*/ 97 w 257"/>
                <a:gd name="T5" fmla="*/ 0 h 246"/>
                <a:gd name="T6" fmla="*/ 0 w 257"/>
                <a:gd name="T7" fmla="*/ 133 h 246"/>
                <a:gd name="T8" fmla="*/ 171 w 257"/>
                <a:gd name="T9" fmla="*/ 246 h 246"/>
                <a:gd name="T10" fmla="*/ 257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257" y="129"/>
                  </a:moveTo>
                  <a:lnTo>
                    <a:pt x="257" y="129"/>
                  </a:lnTo>
                  <a:lnTo>
                    <a:pt x="97" y="0"/>
                  </a:lnTo>
                  <a:cubicBezTo>
                    <a:pt x="62" y="43"/>
                    <a:pt x="30" y="87"/>
                    <a:pt x="0" y="133"/>
                  </a:cubicBezTo>
                  <a:lnTo>
                    <a:pt x="171" y="246"/>
                  </a:lnTo>
                  <a:cubicBezTo>
                    <a:pt x="198" y="206"/>
                    <a:pt x="226" y="167"/>
                    <a:pt x="257" y="129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8" name="Freeform 177">
              <a:extLst>
                <a:ext uri="{FF2B5EF4-FFF2-40B4-BE49-F238E27FC236}">
                  <a16:creationId xmlns:a16="http://schemas.microsoft.com/office/drawing/2014/main" id="{E031245B-891F-D76D-FA72-5FAAED246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942" y="3015356"/>
              <a:ext cx="371619" cy="376476"/>
            </a:xfrm>
            <a:custGeom>
              <a:avLst/>
              <a:gdLst>
                <a:gd name="T0" fmla="*/ 254 w 254"/>
                <a:gd name="T1" fmla="*/ 157 h 257"/>
                <a:gd name="T2" fmla="*/ 254 w 254"/>
                <a:gd name="T3" fmla="*/ 157 h 257"/>
                <a:gd name="T4" fmla="*/ 121 w 254"/>
                <a:gd name="T5" fmla="*/ 0 h 257"/>
                <a:gd name="T6" fmla="*/ 0 w 254"/>
                <a:gd name="T7" fmla="*/ 114 h 257"/>
                <a:gd name="T8" fmla="*/ 147 w 254"/>
                <a:gd name="T9" fmla="*/ 257 h 257"/>
                <a:gd name="T10" fmla="*/ 254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254" y="157"/>
                  </a:moveTo>
                  <a:lnTo>
                    <a:pt x="254" y="157"/>
                  </a:lnTo>
                  <a:lnTo>
                    <a:pt x="121" y="0"/>
                  </a:lnTo>
                  <a:cubicBezTo>
                    <a:pt x="79" y="36"/>
                    <a:pt x="38" y="74"/>
                    <a:pt x="0" y="114"/>
                  </a:cubicBezTo>
                  <a:lnTo>
                    <a:pt x="147" y="257"/>
                  </a:lnTo>
                  <a:cubicBezTo>
                    <a:pt x="181" y="222"/>
                    <a:pt x="217" y="189"/>
                    <a:pt x="254" y="15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9" name="Freeform 179">
              <a:extLst>
                <a:ext uri="{FF2B5EF4-FFF2-40B4-BE49-F238E27FC236}">
                  <a16:creationId xmlns:a16="http://schemas.microsoft.com/office/drawing/2014/main" id="{5F1C5FBC-BFF2-B4FD-9FDE-DED0247B0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378" y="3821743"/>
              <a:ext cx="349758" cy="291465"/>
            </a:xfrm>
            <a:custGeom>
              <a:avLst/>
              <a:gdLst>
                <a:gd name="T0" fmla="*/ 240 w 240"/>
                <a:gd name="T1" fmla="*/ 75 h 199"/>
                <a:gd name="T2" fmla="*/ 240 w 240"/>
                <a:gd name="T3" fmla="*/ 75 h 199"/>
                <a:gd name="T4" fmla="*/ 49 w 240"/>
                <a:gd name="T5" fmla="*/ 0 h 199"/>
                <a:gd name="T6" fmla="*/ 0 w 240"/>
                <a:gd name="T7" fmla="*/ 138 h 199"/>
                <a:gd name="T8" fmla="*/ 197 w 240"/>
                <a:gd name="T9" fmla="*/ 199 h 199"/>
                <a:gd name="T10" fmla="*/ 24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240" y="75"/>
                  </a:moveTo>
                  <a:lnTo>
                    <a:pt x="240" y="75"/>
                  </a:lnTo>
                  <a:lnTo>
                    <a:pt x="49" y="0"/>
                  </a:lnTo>
                  <a:cubicBezTo>
                    <a:pt x="31" y="46"/>
                    <a:pt x="15" y="92"/>
                    <a:pt x="0" y="138"/>
                  </a:cubicBezTo>
                  <a:lnTo>
                    <a:pt x="197" y="199"/>
                  </a:lnTo>
                  <a:cubicBezTo>
                    <a:pt x="210" y="157"/>
                    <a:pt x="224" y="116"/>
                    <a:pt x="240" y="7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0" name="Freeform 181">
              <a:extLst>
                <a:ext uri="{FF2B5EF4-FFF2-40B4-BE49-F238E27FC236}">
                  <a16:creationId xmlns:a16="http://schemas.microsoft.com/office/drawing/2014/main" id="{96F2F47C-3088-E6F7-E439-95EDC8CE9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046" y="2617021"/>
              <a:ext cx="344900" cy="354616"/>
            </a:xfrm>
            <a:custGeom>
              <a:avLst/>
              <a:gdLst>
                <a:gd name="T0" fmla="*/ 236 w 236"/>
                <a:gd name="T1" fmla="*/ 157 h 242"/>
                <a:gd name="T2" fmla="*/ 236 w 236"/>
                <a:gd name="T3" fmla="*/ 157 h 242"/>
                <a:gd name="T4" fmla="*/ 104 w 236"/>
                <a:gd name="T5" fmla="*/ 0 h 242"/>
                <a:gd name="T6" fmla="*/ 0 w 236"/>
                <a:gd name="T7" fmla="*/ 94 h 242"/>
                <a:gd name="T8" fmla="*/ 143 w 236"/>
                <a:gd name="T9" fmla="*/ 242 h 242"/>
                <a:gd name="T10" fmla="*/ 236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236" y="157"/>
                  </a:moveTo>
                  <a:lnTo>
                    <a:pt x="236" y="157"/>
                  </a:lnTo>
                  <a:lnTo>
                    <a:pt x="104" y="0"/>
                  </a:lnTo>
                  <a:cubicBezTo>
                    <a:pt x="68" y="31"/>
                    <a:pt x="34" y="62"/>
                    <a:pt x="0" y="94"/>
                  </a:cubicBezTo>
                  <a:lnTo>
                    <a:pt x="143" y="242"/>
                  </a:lnTo>
                  <a:cubicBezTo>
                    <a:pt x="173" y="213"/>
                    <a:pt x="204" y="184"/>
                    <a:pt x="236" y="15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1" name="Freeform 183">
              <a:extLst>
                <a:ext uri="{FF2B5EF4-FFF2-40B4-BE49-F238E27FC236}">
                  <a16:creationId xmlns:a16="http://schemas.microsoft.com/office/drawing/2014/main" id="{E11F3944-B4FD-D99E-EC5B-6AFE1221B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815" y="3622575"/>
              <a:ext cx="359473" cy="308468"/>
            </a:xfrm>
            <a:custGeom>
              <a:avLst/>
              <a:gdLst>
                <a:gd name="T0" fmla="*/ 245 w 245"/>
                <a:gd name="T1" fmla="*/ 88 h 211"/>
                <a:gd name="T2" fmla="*/ 245 w 245"/>
                <a:gd name="T3" fmla="*/ 88 h 211"/>
                <a:gd name="T4" fmla="*/ 59 w 245"/>
                <a:gd name="T5" fmla="*/ 0 h 211"/>
                <a:gd name="T6" fmla="*/ 0 w 245"/>
                <a:gd name="T7" fmla="*/ 136 h 211"/>
                <a:gd name="T8" fmla="*/ 191 w 245"/>
                <a:gd name="T9" fmla="*/ 211 h 211"/>
                <a:gd name="T10" fmla="*/ 245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245" y="88"/>
                  </a:moveTo>
                  <a:lnTo>
                    <a:pt x="245" y="88"/>
                  </a:lnTo>
                  <a:lnTo>
                    <a:pt x="59" y="0"/>
                  </a:lnTo>
                  <a:cubicBezTo>
                    <a:pt x="38" y="44"/>
                    <a:pt x="18" y="90"/>
                    <a:pt x="0" y="136"/>
                  </a:cubicBezTo>
                  <a:lnTo>
                    <a:pt x="191" y="211"/>
                  </a:lnTo>
                  <a:cubicBezTo>
                    <a:pt x="208" y="169"/>
                    <a:pt x="226" y="128"/>
                    <a:pt x="245" y="8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2" name="Freeform 185">
              <a:extLst>
                <a:ext uri="{FF2B5EF4-FFF2-40B4-BE49-F238E27FC236}">
                  <a16:creationId xmlns:a16="http://schemas.microsoft.com/office/drawing/2014/main" id="{CD4C5866-4334-21F4-5E40-58FB35C7D5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943" y="4023340"/>
              <a:ext cx="340042" cy="272034"/>
            </a:xfrm>
            <a:custGeom>
              <a:avLst/>
              <a:gdLst>
                <a:gd name="T0" fmla="*/ 234 w 234"/>
                <a:gd name="T1" fmla="*/ 61 h 185"/>
                <a:gd name="T2" fmla="*/ 234 w 234"/>
                <a:gd name="T3" fmla="*/ 61 h 185"/>
                <a:gd name="T4" fmla="*/ 37 w 234"/>
                <a:gd name="T5" fmla="*/ 0 h 185"/>
                <a:gd name="T6" fmla="*/ 0 w 234"/>
                <a:gd name="T7" fmla="*/ 137 h 185"/>
                <a:gd name="T8" fmla="*/ 200 w 234"/>
                <a:gd name="T9" fmla="*/ 185 h 185"/>
                <a:gd name="T10" fmla="*/ 234 w 234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85">
                  <a:moveTo>
                    <a:pt x="234" y="61"/>
                  </a:moveTo>
                  <a:lnTo>
                    <a:pt x="234" y="61"/>
                  </a:lnTo>
                  <a:lnTo>
                    <a:pt x="37" y="0"/>
                  </a:lnTo>
                  <a:cubicBezTo>
                    <a:pt x="23" y="45"/>
                    <a:pt x="11" y="91"/>
                    <a:pt x="0" y="137"/>
                  </a:cubicBezTo>
                  <a:lnTo>
                    <a:pt x="200" y="185"/>
                  </a:lnTo>
                  <a:cubicBezTo>
                    <a:pt x="210" y="143"/>
                    <a:pt x="221" y="102"/>
                    <a:pt x="234" y="61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3" name="Freeform 187">
              <a:extLst>
                <a:ext uri="{FF2B5EF4-FFF2-40B4-BE49-F238E27FC236}">
                  <a16:creationId xmlns:a16="http://schemas.microsoft.com/office/drawing/2014/main" id="{3EACEC18-946C-17BC-0CB7-B79D0D38FA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254" y="3428265"/>
              <a:ext cx="361903" cy="323041"/>
            </a:xfrm>
            <a:custGeom>
              <a:avLst/>
              <a:gdLst>
                <a:gd name="T0" fmla="*/ 249 w 249"/>
                <a:gd name="T1" fmla="*/ 102 h 222"/>
                <a:gd name="T2" fmla="*/ 249 w 249"/>
                <a:gd name="T3" fmla="*/ 102 h 222"/>
                <a:gd name="T4" fmla="*/ 70 w 249"/>
                <a:gd name="T5" fmla="*/ 0 h 222"/>
                <a:gd name="T6" fmla="*/ 0 w 249"/>
                <a:gd name="T7" fmla="*/ 134 h 222"/>
                <a:gd name="T8" fmla="*/ 186 w 249"/>
                <a:gd name="T9" fmla="*/ 222 h 222"/>
                <a:gd name="T10" fmla="*/ 249 w 249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22">
                  <a:moveTo>
                    <a:pt x="249" y="102"/>
                  </a:moveTo>
                  <a:lnTo>
                    <a:pt x="249" y="102"/>
                  </a:lnTo>
                  <a:lnTo>
                    <a:pt x="70" y="0"/>
                  </a:lnTo>
                  <a:cubicBezTo>
                    <a:pt x="45" y="44"/>
                    <a:pt x="22" y="88"/>
                    <a:pt x="0" y="134"/>
                  </a:cubicBezTo>
                  <a:lnTo>
                    <a:pt x="186" y="222"/>
                  </a:lnTo>
                  <a:cubicBezTo>
                    <a:pt x="205" y="181"/>
                    <a:pt x="226" y="141"/>
                    <a:pt x="249" y="102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4" name="Freeform 189">
              <a:extLst>
                <a:ext uri="{FF2B5EF4-FFF2-40B4-BE49-F238E27FC236}">
                  <a16:creationId xmlns:a16="http://schemas.microsoft.com/office/drawing/2014/main" id="{BB045611-D0C9-B74A-E58E-F0AD1F1E3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155" y="2903628"/>
              <a:ext cx="359473" cy="347330"/>
            </a:xfrm>
            <a:custGeom>
              <a:avLst/>
              <a:gdLst>
                <a:gd name="T0" fmla="*/ 247 w 247"/>
                <a:gd name="T1" fmla="*/ 137 h 237"/>
                <a:gd name="T2" fmla="*/ 247 w 247"/>
                <a:gd name="T3" fmla="*/ 137 h 237"/>
                <a:gd name="T4" fmla="*/ 94 w 247"/>
                <a:gd name="T5" fmla="*/ 0 h 237"/>
                <a:gd name="T6" fmla="*/ 0 w 247"/>
                <a:gd name="T7" fmla="*/ 111 h 237"/>
                <a:gd name="T8" fmla="*/ 162 w 247"/>
                <a:gd name="T9" fmla="*/ 237 h 237"/>
                <a:gd name="T10" fmla="*/ 247 w 247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7">
                  <a:moveTo>
                    <a:pt x="247" y="137"/>
                  </a:moveTo>
                  <a:lnTo>
                    <a:pt x="247" y="137"/>
                  </a:lnTo>
                  <a:lnTo>
                    <a:pt x="94" y="0"/>
                  </a:lnTo>
                  <a:cubicBezTo>
                    <a:pt x="61" y="36"/>
                    <a:pt x="30" y="73"/>
                    <a:pt x="0" y="111"/>
                  </a:cubicBezTo>
                  <a:lnTo>
                    <a:pt x="162" y="237"/>
                  </a:lnTo>
                  <a:cubicBezTo>
                    <a:pt x="189" y="203"/>
                    <a:pt x="217" y="169"/>
                    <a:pt x="247" y="13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5" name="Freeform 191">
              <a:extLst>
                <a:ext uri="{FF2B5EF4-FFF2-40B4-BE49-F238E27FC236}">
                  <a16:creationId xmlns:a16="http://schemas.microsoft.com/office/drawing/2014/main" id="{6CC4306E-590B-F788-8A43-E53E49944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71" y="2753038"/>
              <a:ext cx="349758" cy="349758"/>
            </a:xfrm>
            <a:custGeom>
              <a:avLst/>
              <a:gdLst>
                <a:gd name="T0" fmla="*/ 240 w 240"/>
                <a:gd name="T1" fmla="*/ 148 h 239"/>
                <a:gd name="T2" fmla="*/ 240 w 240"/>
                <a:gd name="T3" fmla="*/ 148 h 239"/>
                <a:gd name="T4" fmla="*/ 97 w 240"/>
                <a:gd name="T5" fmla="*/ 0 h 239"/>
                <a:gd name="T6" fmla="*/ 0 w 240"/>
                <a:gd name="T7" fmla="*/ 102 h 239"/>
                <a:gd name="T8" fmla="*/ 153 w 240"/>
                <a:gd name="T9" fmla="*/ 239 h 239"/>
                <a:gd name="T10" fmla="*/ 240 w 240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39">
                  <a:moveTo>
                    <a:pt x="240" y="148"/>
                  </a:moveTo>
                  <a:lnTo>
                    <a:pt x="240" y="148"/>
                  </a:lnTo>
                  <a:lnTo>
                    <a:pt x="97" y="0"/>
                  </a:lnTo>
                  <a:cubicBezTo>
                    <a:pt x="64" y="33"/>
                    <a:pt x="31" y="67"/>
                    <a:pt x="0" y="102"/>
                  </a:cubicBezTo>
                  <a:lnTo>
                    <a:pt x="153" y="239"/>
                  </a:lnTo>
                  <a:cubicBezTo>
                    <a:pt x="181" y="208"/>
                    <a:pt x="210" y="177"/>
                    <a:pt x="240" y="14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6" name="Freeform 193">
              <a:extLst>
                <a:ext uri="{FF2B5EF4-FFF2-40B4-BE49-F238E27FC236}">
                  <a16:creationId xmlns:a16="http://schemas.microsoft.com/office/drawing/2014/main" id="{B21A6BDA-FBC7-7519-2EA1-9C3D7F6CC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425" y="3066363"/>
              <a:ext cx="364331" cy="342472"/>
            </a:xfrm>
            <a:custGeom>
              <a:avLst/>
              <a:gdLst>
                <a:gd name="T0" fmla="*/ 249 w 249"/>
                <a:gd name="T1" fmla="*/ 126 h 234"/>
                <a:gd name="T2" fmla="*/ 249 w 249"/>
                <a:gd name="T3" fmla="*/ 126 h 234"/>
                <a:gd name="T4" fmla="*/ 87 w 249"/>
                <a:gd name="T5" fmla="*/ 0 h 234"/>
                <a:gd name="T6" fmla="*/ 0 w 249"/>
                <a:gd name="T7" fmla="*/ 120 h 234"/>
                <a:gd name="T8" fmla="*/ 171 w 249"/>
                <a:gd name="T9" fmla="*/ 234 h 234"/>
                <a:gd name="T10" fmla="*/ 249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249" y="126"/>
                  </a:moveTo>
                  <a:lnTo>
                    <a:pt x="249" y="126"/>
                  </a:lnTo>
                  <a:lnTo>
                    <a:pt x="87" y="0"/>
                  </a:lnTo>
                  <a:cubicBezTo>
                    <a:pt x="57" y="39"/>
                    <a:pt x="28" y="79"/>
                    <a:pt x="0" y="120"/>
                  </a:cubicBezTo>
                  <a:lnTo>
                    <a:pt x="171" y="234"/>
                  </a:lnTo>
                  <a:cubicBezTo>
                    <a:pt x="196" y="197"/>
                    <a:pt x="222" y="161"/>
                    <a:pt x="249" y="12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7" name="Freeform 195">
              <a:extLst>
                <a:ext uri="{FF2B5EF4-FFF2-40B4-BE49-F238E27FC236}">
                  <a16:creationId xmlns:a16="http://schemas.microsoft.com/office/drawing/2014/main" id="{FC6C829B-7734-0A38-628D-0827A3663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267" y="3241242"/>
              <a:ext cx="364331" cy="335185"/>
            </a:xfrm>
            <a:custGeom>
              <a:avLst/>
              <a:gdLst>
                <a:gd name="T0" fmla="*/ 250 w 250"/>
                <a:gd name="T1" fmla="*/ 114 h 229"/>
                <a:gd name="T2" fmla="*/ 250 w 250"/>
                <a:gd name="T3" fmla="*/ 114 h 229"/>
                <a:gd name="T4" fmla="*/ 79 w 250"/>
                <a:gd name="T5" fmla="*/ 0 h 229"/>
                <a:gd name="T6" fmla="*/ 0 w 250"/>
                <a:gd name="T7" fmla="*/ 128 h 229"/>
                <a:gd name="T8" fmla="*/ 179 w 250"/>
                <a:gd name="T9" fmla="*/ 229 h 229"/>
                <a:gd name="T10" fmla="*/ 25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250" y="114"/>
                  </a:moveTo>
                  <a:lnTo>
                    <a:pt x="250" y="114"/>
                  </a:lnTo>
                  <a:lnTo>
                    <a:pt x="79" y="0"/>
                  </a:lnTo>
                  <a:cubicBezTo>
                    <a:pt x="51" y="41"/>
                    <a:pt x="25" y="84"/>
                    <a:pt x="0" y="128"/>
                  </a:cubicBezTo>
                  <a:lnTo>
                    <a:pt x="179" y="229"/>
                  </a:lnTo>
                  <a:cubicBezTo>
                    <a:pt x="201" y="190"/>
                    <a:pt x="225" y="152"/>
                    <a:pt x="250" y="114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8" name="Freeform 197">
              <a:extLst>
                <a:ext uri="{FF2B5EF4-FFF2-40B4-BE49-F238E27FC236}">
                  <a16:creationId xmlns:a16="http://schemas.microsoft.com/office/drawing/2014/main" id="{EF12CF5D-64A1-10C8-022E-DA4EB99D8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554" y="2381420"/>
              <a:ext cx="357045" cy="359474"/>
            </a:xfrm>
            <a:custGeom>
              <a:avLst/>
              <a:gdLst>
                <a:gd name="T0" fmla="*/ 245 w 245"/>
                <a:gd name="T1" fmla="*/ 148 h 245"/>
                <a:gd name="T2" fmla="*/ 245 w 245"/>
                <a:gd name="T3" fmla="*/ 148 h 245"/>
                <a:gd name="T4" fmla="*/ 102 w 245"/>
                <a:gd name="T5" fmla="*/ 0 h 245"/>
                <a:gd name="T6" fmla="*/ 0 w 245"/>
                <a:gd name="T7" fmla="*/ 107 h 245"/>
                <a:gd name="T8" fmla="*/ 151 w 245"/>
                <a:gd name="T9" fmla="*/ 245 h 245"/>
                <a:gd name="T10" fmla="*/ 245 w 245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45">
                  <a:moveTo>
                    <a:pt x="245" y="148"/>
                  </a:moveTo>
                  <a:lnTo>
                    <a:pt x="245" y="148"/>
                  </a:lnTo>
                  <a:lnTo>
                    <a:pt x="102" y="0"/>
                  </a:lnTo>
                  <a:cubicBezTo>
                    <a:pt x="67" y="35"/>
                    <a:pt x="33" y="70"/>
                    <a:pt x="0" y="107"/>
                  </a:cubicBezTo>
                  <a:lnTo>
                    <a:pt x="151" y="245"/>
                  </a:lnTo>
                  <a:cubicBezTo>
                    <a:pt x="182" y="212"/>
                    <a:pt x="213" y="179"/>
                    <a:pt x="245" y="14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9" name="Freeform 199">
              <a:extLst>
                <a:ext uri="{FF2B5EF4-FFF2-40B4-BE49-F238E27FC236}">
                  <a16:creationId xmlns:a16="http://schemas.microsoft.com/office/drawing/2014/main" id="{4BA484AF-6EE9-20CF-F71F-33FFCB026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932" y="2886626"/>
              <a:ext cx="369189" cy="349758"/>
            </a:xfrm>
            <a:custGeom>
              <a:avLst/>
              <a:gdLst>
                <a:gd name="T0" fmla="*/ 254 w 254"/>
                <a:gd name="T1" fmla="*/ 118 h 238"/>
                <a:gd name="T2" fmla="*/ 254 w 254"/>
                <a:gd name="T3" fmla="*/ 118 h 238"/>
                <a:gd name="T4" fmla="*/ 86 w 254"/>
                <a:gd name="T5" fmla="*/ 0 h 238"/>
                <a:gd name="T6" fmla="*/ 0 w 254"/>
                <a:gd name="T7" fmla="*/ 131 h 238"/>
                <a:gd name="T8" fmla="*/ 176 w 254"/>
                <a:gd name="T9" fmla="*/ 238 h 238"/>
                <a:gd name="T10" fmla="*/ 254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254" y="118"/>
                  </a:moveTo>
                  <a:lnTo>
                    <a:pt x="254" y="118"/>
                  </a:lnTo>
                  <a:lnTo>
                    <a:pt x="86" y="0"/>
                  </a:lnTo>
                  <a:cubicBezTo>
                    <a:pt x="56" y="43"/>
                    <a:pt x="28" y="86"/>
                    <a:pt x="0" y="131"/>
                  </a:cubicBezTo>
                  <a:lnTo>
                    <a:pt x="176" y="238"/>
                  </a:lnTo>
                  <a:cubicBezTo>
                    <a:pt x="201" y="197"/>
                    <a:pt x="227" y="157"/>
                    <a:pt x="254" y="11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0" name="Freeform 201">
              <a:extLst>
                <a:ext uri="{FF2B5EF4-FFF2-40B4-BE49-F238E27FC236}">
                  <a16:creationId xmlns:a16="http://schemas.microsoft.com/office/drawing/2014/main" id="{DC780468-BFB2-F629-0138-3A258E58E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7203" y="3078507"/>
              <a:ext cx="369189" cy="337614"/>
            </a:xfrm>
            <a:custGeom>
              <a:avLst/>
              <a:gdLst>
                <a:gd name="T0" fmla="*/ 253 w 253"/>
                <a:gd name="T1" fmla="*/ 107 h 231"/>
                <a:gd name="T2" fmla="*/ 253 w 253"/>
                <a:gd name="T3" fmla="*/ 107 h 231"/>
                <a:gd name="T4" fmla="*/ 77 w 253"/>
                <a:gd name="T5" fmla="*/ 0 h 231"/>
                <a:gd name="T6" fmla="*/ 0 w 253"/>
                <a:gd name="T7" fmla="*/ 136 h 231"/>
                <a:gd name="T8" fmla="*/ 182 w 253"/>
                <a:gd name="T9" fmla="*/ 231 h 231"/>
                <a:gd name="T10" fmla="*/ 253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253" y="107"/>
                  </a:moveTo>
                  <a:lnTo>
                    <a:pt x="253" y="107"/>
                  </a:lnTo>
                  <a:lnTo>
                    <a:pt x="77" y="0"/>
                  </a:lnTo>
                  <a:cubicBezTo>
                    <a:pt x="50" y="44"/>
                    <a:pt x="24" y="89"/>
                    <a:pt x="0" y="136"/>
                  </a:cubicBezTo>
                  <a:lnTo>
                    <a:pt x="182" y="231"/>
                  </a:lnTo>
                  <a:cubicBezTo>
                    <a:pt x="204" y="189"/>
                    <a:pt x="228" y="147"/>
                    <a:pt x="253" y="10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1" name="Freeform 203">
              <a:extLst>
                <a:ext uri="{FF2B5EF4-FFF2-40B4-BE49-F238E27FC236}">
                  <a16:creationId xmlns:a16="http://schemas.microsoft.com/office/drawing/2014/main" id="{C798D9ED-7197-AA59-7259-0C6EF7FB5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822" y="2539297"/>
              <a:ext cx="366761" cy="354616"/>
            </a:xfrm>
            <a:custGeom>
              <a:avLst/>
              <a:gdLst>
                <a:gd name="T0" fmla="*/ 250 w 250"/>
                <a:gd name="T1" fmla="*/ 138 h 243"/>
                <a:gd name="T2" fmla="*/ 250 w 250"/>
                <a:gd name="T3" fmla="*/ 138 h 243"/>
                <a:gd name="T4" fmla="*/ 99 w 250"/>
                <a:gd name="T5" fmla="*/ 0 h 243"/>
                <a:gd name="T6" fmla="*/ 0 w 250"/>
                <a:gd name="T7" fmla="*/ 115 h 243"/>
                <a:gd name="T8" fmla="*/ 160 w 250"/>
                <a:gd name="T9" fmla="*/ 243 h 243"/>
                <a:gd name="T10" fmla="*/ 25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250" y="138"/>
                  </a:moveTo>
                  <a:lnTo>
                    <a:pt x="250" y="138"/>
                  </a:lnTo>
                  <a:lnTo>
                    <a:pt x="99" y="0"/>
                  </a:lnTo>
                  <a:cubicBezTo>
                    <a:pt x="64" y="37"/>
                    <a:pt x="32" y="75"/>
                    <a:pt x="0" y="115"/>
                  </a:cubicBezTo>
                  <a:lnTo>
                    <a:pt x="160" y="243"/>
                  </a:lnTo>
                  <a:cubicBezTo>
                    <a:pt x="189" y="207"/>
                    <a:pt x="219" y="172"/>
                    <a:pt x="250" y="13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2" name="Freeform 206">
              <a:extLst>
                <a:ext uri="{FF2B5EF4-FFF2-40B4-BE49-F238E27FC236}">
                  <a16:creationId xmlns:a16="http://schemas.microsoft.com/office/drawing/2014/main" id="{8CA25F4B-2457-BBED-3F77-233E8BC43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620" y="3277676"/>
              <a:ext cx="364331" cy="325469"/>
            </a:xfrm>
            <a:custGeom>
              <a:avLst/>
              <a:gdLst>
                <a:gd name="T0" fmla="*/ 250 w 250"/>
                <a:gd name="T1" fmla="*/ 95 h 223"/>
                <a:gd name="T2" fmla="*/ 250 w 250"/>
                <a:gd name="T3" fmla="*/ 95 h 223"/>
                <a:gd name="T4" fmla="*/ 68 w 250"/>
                <a:gd name="T5" fmla="*/ 0 h 223"/>
                <a:gd name="T6" fmla="*/ 0 w 250"/>
                <a:gd name="T7" fmla="*/ 140 h 223"/>
                <a:gd name="T8" fmla="*/ 188 w 250"/>
                <a:gd name="T9" fmla="*/ 223 h 223"/>
                <a:gd name="T10" fmla="*/ 25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250" y="95"/>
                  </a:moveTo>
                  <a:lnTo>
                    <a:pt x="250" y="95"/>
                  </a:lnTo>
                  <a:lnTo>
                    <a:pt x="68" y="0"/>
                  </a:lnTo>
                  <a:cubicBezTo>
                    <a:pt x="44" y="46"/>
                    <a:pt x="21" y="92"/>
                    <a:pt x="0" y="140"/>
                  </a:cubicBezTo>
                  <a:lnTo>
                    <a:pt x="188" y="223"/>
                  </a:lnTo>
                  <a:cubicBezTo>
                    <a:pt x="207" y="180"/>
                    <a:pt x="228" y="137"/>
                    <a:pt x="250" y="9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3" name="Freeform 208">
              <a:extLst>
                <a:ext uri="{FF2B5EF4-FFF2-40B4-BE49-F238E27FC236}">
                  <a16:creationId xmlns:a16="http://schemas.microsoft.com/office/drawing/2014/main" id="{FD268F00-697C-86BD-675A-27BBC853A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233" y="2706890"/>
              <a:ext cx="369189" cy="352188"/>
            </a:xfrm>
            <a:custGeom>
              <a:avLst/>
              <a:gdLst>
                <a:gd name="T0" fmla="*/ 253 w 253"/>
                <a:gd name="T1" fmla="*/ 128 h 241"/>
                <a:gd name="T2" fmla="*/ 253 w 253"/>
                <a:gd name="T3" fmla="*/ 128 h 241"/>
                <a:gd name="T4" fmla="*/ 93 w 253"/>
                <a:gd name="T5" fmla="*/ 0 h 241"/>
                <a:gd name="T6" fmla="*/ 0 w 253"/>
                <a:gd name="T7" fmla="*/ 123 h 241"/>
                <a:gd name="T8" fmla="*/ 168 w 253"/>
                <a:gd name="T9" fmla="*/ 241 h 241"/>
                <a:gd name="T10" fmla="*/ 253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253" y="128"/>
                  </a:moveTo>
                  <a:lnTo>
                    <a:pt x="253" y="128"/>
                  </a:lnTo>
                  <a:lnTo>
                    <a:pt x="93" y="0"/>
                  </a:lnTo>
                  <a:cubicBezTo>
                    <a:pt x="61" y="40"/>
                    <a:pt x="30" y="81"/>
                    <a:pt x="0" y="123"/>
                  </a:cubicBezTo>
                  <a:lnTo>
                    <a:pt x="168" y="241"/>
                  </a:lnTo>
                  <a:cubicBezTo>
                    <a:pt x="195" y="203"/>
                    <a:pt x="224" y="165"/>
                    <a:pt x="253" y="12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4" name="Freeform 210">
              <a:extLst>
                <a:ext uri="{FF2B5EF4-FFF2-40B4-BE49-F238E27FC236}">
                  <a16:creationId xmlns:a16="http://schemas.microsoft.com/office/drawing/2014/main" id="{BFA1FB96-E18D-70C1-687C-FA4FCB8D1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715" y="2218687"/>
              <a:ext cx="374047" cy="381334"/>
            </a:xfrm>
            <a:custGeom>
              <a:avLst/>
              <a:gdLst>
                <a:gd name="T0" fmla="*/ 256 w 256"/>
                <a:gd name="T1" fmla="*/ 157 h 260"/>
                <a:gd name="T2" fmla="*/ 256 w 256"/>
                <a:gd name="T3" fmla="*/ 157 h 260"/>
                <a:gd name="T4" fmla="*/ 123 w 256"/>
                <a:gd name="T5" fmla="*/ 0 h 260"/>
                <a:gd name="T6" fmla="*/ 0 w 256"/>
                <a:gd name="T7" fmla="*/ 112 h 260"/>
                <a:gd name="T8" fmla="*/ 143 w 256"/>
                <a:gd name="T9" fmla="*/ 260 h 260"/>
                <a:gd name="T10" fmla="*/ 256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256" y="157"/>
                  </a:moveTo>
                  <a:lnTo>
                    <a:pt x="256" y="157"/>
                  </a:lnTo>
                  <a:lnTo>
                    <a:pt x="123" y="0"/>
                  </a:lnTo>
                  <a:cubicBezTo>
                    <a:pt x="81" y="36"/>
                    <a:pt x="40" y="74"/>
                    <a:pt x="0" y="112"/>
                  </a:cubicBezTo>
                  <a:lnTo>
                    <a:pt x="143" y="260"/>
                  </a:lnTo>
                  <a:cubicBezTo>
                    <a:pt x="180" y="224"/>
                    <a:pt x="217" y="190"/>
                    <a:pt x="256" y="15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5" name="Freeform 212">
              <a:extLst>
                <a:ext uri="{FF2B5EF4-FFF2-40B4-BE49-F238E27FC236}">
                  <a16:creationId xmlns:a16="http://schemas.microsoft.com/office/drawing/2014/main" id="{1590E1B0-68E3-0FBB-0480-6ED7ABB0BF4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307" y="3899468"/>
              <a:ext cx="344900" cy="274464"/>
            </a:xfrm>
            <a:custGeom>
              <a:avLst/>
              <a:gdLst>
                <a:gd name="T0" fmla="*/ 235 w 235"/>
                <a:gd name="T1" fmla="*/ 59 h 188"/>
                <a:gd name="T2" fmla="*/ 235 w 235"/>
                <a:gd name="T3" fmla="*/ 59 h 188"/>
                <a:gd name="T4" fmla="*/ 38 w 235"/>
                <a:gd name="T5" fmla="*/ 0 h 188"/>
                <a:gd name="T6" fmla="*/ 0 w 235"/>
                <a:gd name="T7" fmla="*/ 141 h 188"/>
                <a:gd name="T8" fmla="*/ 200 w 235"/>
                <a:gd name="T9" fmla="*/ 188 h 188"/>
                <a:gd name="T10" fmla="*/ 235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235" y="59"/>
                  </a:moveTo>
                  <a:lnTo>
                    <a:pt x="235" y="59"/>
                  </a:lnTo>
                  <a:lnTo>
                    <a:pt x="38" y="0"/>
                  </a:lnTo>
                  <a:cubicBezTo>
                    <a:pt x="24" y="46"/>
                    <a:pt x="11" y="93"/>
                    <a:pt x="0" y="141"/>
                  </a:cubicBezTo>
                  <a:lnTo>
                    <a:pt x="200" y="188"/>
                  </a:lnTo>
                  <a:cubicBezTo>
                    <a:pt x="210" y="145"/>
                    <a:pt x="222" y="102"/>
                    <a:pt x="235" y="59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6" name="Freeform 214">
              <a:extLst>
                <a:ext uri="{FF2B5EF4-FFF2-40B4-BE49-F238E27FC236}">
                  <a16:creationId xmlns:a16="http://schemas.microsoft.com/office/drawing/2014/main" id="{2E27A537-EBB2-8055-C235-0FC625520D6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172" y="3690585"/>
              <a:ext cx="352188" cy="293895"/>
            </a:xfrm>
            <a:custGeom>
              <a:avLst/>
              <a:gdLst>
                <a:gd name="T0" fmla="*/ 241 w 241"/>
                <a:gd name="T1" fmla="*/ 71 h 201"/>
                <a:gd name="T2" fmla="*/ 241 w 241"/>
                <a:gd name="T3" fmla="*/ 71 h 201"/>
                <a:gd name="T4" fmla="*/ 48 w 241"/>
                <a:gd name="T5" fmla="*/ 0 h 201"/>
                <a:gd name="T6" fmla="*/ 0 w 241"/>
                <a:gd name="T7" fmla="*/ 142 h 201"/>
                <a:gd name="T8" fmla="*/ 197 w 241"/>
                <a:gd name="T9" fmla="*/ 201 h 201"/>
                <a:gd name="T10" fmla="*/ 241 w 241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1">
                  <a:moveTo>
                    <a:pt x="241" y="71"/>
                  </a:moveTo>
                  <a:lnTo>
                    <a:pt x="241" y="71"/>
                  </a:lnTo>
                  <a:lnTo>
                    <a:pt x="48" y="0"/>
                  </a:lnTo>
                  <a:cubicBezTo>
                    <a:pt x="31" y="47"/>
                    <a:pt x="15" y="94"/>
                    <a:pt x="0" y="142"/>
                  </a:cubicBezTo>
                  <a:lnTo>
                    <a:pt x="197" y="201"/>
                  </a:lnTo>
                  <a:cubicBezTo>
                    <a:pt x="210" y="157"/>
                    <a:pt x="225" y="114"/>
                    <a:pt x="241" y="71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7" name="Freeform 216">
              <a:extLst>
                <a:ext uri="{FF2B5EF4-FFF2-40B4-BE49-F238E27FC236}">
                  <a16:creationId xmlns:a16="http://schemas.microsoft.com/office/drawing/2014/main" id="{60AB8B4D-44CD-D33F-69A1-4831E8D10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609" y="3481702"/>
              <a:ext cx="359473" cy="313326"/>
            </a:xfrm>
            <a:custGeom>
              <a:avLst/>
              <a:gdLst>
                <a:gd name="T0" fmla="*/ 246 w 246"/>
                <a:gd name="T1" fmla="*/ 83 h 213"/>
                <a:gd name="T2" fmla="*/ 246 w 246"/>
                <a:gd name="T3" fmla="*/ 83 h 213"/>
                <a:gd name="T4" fmla="*/ 58 w 246"/>
                <a:gd name="T5" fmla="*/ 0 h 213"/>
                <a:gd name="T6" fmla="*/ 0 w 246"/>
                <a:gd name="T7" fmla="*/ 142 h 213"/>
                <a:gd name="T8" fmla="*/ 193 w 246"/>
                <a:gd name="T9" fmla="*/ 213 h 213"/>
                <a:gd name="T10" fmla="*/ 246 w 246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3">
                  <a:moveTo>
                    <a:pt x="246" y="83"/>
                  </a:moveTo>
                  <a:lnTo>
                    <a:pt x="246" y="83"/>
                  </a:lnTo>
                  <a:lnTo>
                    <a:pt x="58" y="0"/>
                  </a:lnTo>
                  <a:cubicBezTo>
                    <a:pt x="37" y="46"/>
                    <a:pt x="18" y="94"/>
                    <a:pt x="0" y="142"/>
                  </a:cubicBezTo>
                  <a:lnTo>
                    <a:pt x="193" y="213"/>
                  </a:lnTo>
                  <a:cubicBezTo>
                    <a:pt x="209" y="169"/>
                    <a:pt x="227" y="126"/>
                    <a:pt x="246" y="8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8" name="Freeform 228">
              <a:extLst>
                <a:ext uri="{FF2B5EF4-FFF2-40B4-BE49-F238E27FC236}">
                  <a16:creationId xmlns:a16="http://schemas.microsoft.com/office/drawing/2014/main" id="{9C378AA6-FF53-D656-DE01-067E1DDD2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3289" y="2806474"/>
              <a:ext cx="388620" cy="369189"/>
            </a:xfrm>
            <a:custGeom>
              <a:avLst/>
              <a:gdLst>
                <a:gd name="T0" fmla="*/ 265 w 265"/>
                <a:gd name="T1" fmla="*/ 108 h 253"/>
                <a:gd name="T2" fmla="*/ 265 w 265"/>
                <a:gd name="T3" fmla="*/ 108 h 253"/>
                <a:gd name="T4" fmla="*/ 88 w 265"/>
                <a:gd name="T5" fmla="*/ 0 h 253"/>
                <a:gd name="T6" fmla="*/ 0 w 265"/>
                <a:gd name="T7" fmla="*/ 156 h 253"/>
                <a:gd name="T8" fmla="*/ 183 w 265"/>
                <a:gd name="T9" fmla="*/ 253 h 253"/>
                <a:gd name="T10" fmla="*/ 265 w 265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53">
                  <a:moveTo>
                    <a:pt x="265" y="108"/>
                  </a:moveTo>
                  <a:lnTo>
                    <a:pt x="265" y="108"/>
                  </a:lnTo>
                  <a:lnTo>
                    <a:pt x="88" y="0"/>
                  </a:lnTo>
                  <a:cubicBezTo>
                    <a:pt x="57" y="51"/>
                    <a:pt x="27" y="104"/>
                    <a:pt x="0" y="156"/>
                  </a:cubicBezTo>
                  <a:lnTo>
                    <a:pt x="183" y="253"/>
                  </a:lnTo>
                  <a:cubicBezTo>
                    <a:pt x="209" y="204"/>
                    <a:pt x="236" y="155"/>
                    <a:pt x="265" y="10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9" name="Freeform 230">
              <a:extLst>
                <a:ext uri="{FF2B5EF4-FFF2-40B4-BE49-F238E27FC236}">
                  <a16:creationId xmlns:a16="http://schemas.microsoft.com/office/drawing/2014/main" id="{E76C4784-060E-A360-69BC-9E40C0DE9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95" y="5155196"/>
              <a:ext cx="242887" cy="301181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0" name="Freeform 236">
              <a:extLst>
                <a:ext uri="{FF2B5EF4-FFF2-40B4-BE49-F238E27FC236}">
                  <a16:creationId xmlns:a16="http://schemas.microsoft.com/office/drawing/2014/main" id="{01BFA269-C4D6-008E-6951-1F49BF4A67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1" name="Freeform 238">
              <a:extLst>
                <a:ext uri="{FF2B5EF4-FFF2-40B4-BE49-F238E27FC236}">
                  <a16:creationId xmlns:a16="http://schemas.microsoft.com/office/drawing/2014/main" id="{A57EF0E2-012F-2BBF-8D75-1009F5FCB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658" y="5677405"/>
              <a:ext cx="240459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2" name="Freeform 240">
              <a:extLst>
                <a:ext uri="{FF2B5EF4-FFF2-40B4-BE49-F238E27FC236}">
                  <a16:creationId xmlns:a16="http://schemas.microsoft.com/office/drawing/2014/main" id="{ADA73646-5209-3E18-0182-548E15B86B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571" y="4210364"/>
              <a:ext cx="361903" cy="359474"/>
            </a:xfrm>
            <a:custGeom>
              <a:avLst/>
              <a:gdLst>
                <a:gd name="T0" fmla="*/ 0 w 249"/>
                <a:gd name="T1" fmla="*/ 146 h 246"/>
                <a:gd name="T2" fmla="*/ 0 w 249"/>
                <a:gd name="T3" fmla="*/ 146 h 246"/>
                <a:gd name="T4" fmla="*/ 124 w 249"/>
                <a:gd name="T5" fmla="*/ 0 h 246"/>
                <a:gd name="T6" fmla="*/ 249 w 249"/>
                <a:gd name="T7" fmla="*/ 143 h 246"/>
                <a:gd name="T8" fmla="*/ 87 w 249"/>
                <a:gd name="T9" fmla="*/ 246 h 246"/>
                <a:gd name="T10" fmla="*/ 0 w 249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46">
                  <a:moveTo>
                    <a:pt x="0" y="146"/>
                  </a:moveTo>
                  <a:lnTo>
                    <a:pt x="0" y="146"/>
                  </a:lnTo>
                  <a:lnTo>
                    <a:pt x="124" y="0"/>
                  </a:lnTo>
                  <a:cubicBezTo>
                    <a:pt x="172" y="41"/>
                    <a:pt x="214" y="89"/>
                    <a:pt x="249" y="143"/>
                  </a:cubicBezTo>
                  <a:lnTo>
                    <a:pt x="87" y="246"/>
                  </a:lnTo>
                  <a:cubicBezTo>
                    <a:pt x="63" y="208"/>
                    <a:pt x="34" y="175"/>
                    <a:pt x="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3" name="Freeform 242">
              <a:extLst>
                <a:ext uri="{FF2B5EF4-FFF2-40B4-BE49-F238E27FC236}">
                  <a16:creationId xmlns:a16="http://schemas.microsoft.com/office/drawing/2014/main" id="{00028A16-5910-C44F-D4A7-DF99C8E2C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872" y="4419247"/>
              <a:ext cx="347330" cy="323041"/>
            </a:xfrm>
            <a:custGeom>
              <a:avLst/>
              <a:gdLst>
                <a:gd name="T0" fmla="*/ 162 w 238"/>
                <a:gd name="T1" fmla="*/ 0 h 221"/>
                <a:gd name="T2" fmla="*/ 162 w 238"/>
                <a:gd name="T3" fmla="*/ 0 h 221"/>
                <a:gd name="T4" fmla="*/ 238 w 238"/>
                <a:gd name="T5" fmla="*/ 169 h 221"/>
                <a:gd name="T6" fmla="*/ 54 w 238"/>
                <a:gd name="T7" fmla="*/ 221 h 221"/>
                <a:gd name="T8" fmla="*/ 0 w 238"/>
                <a:gd name="T9" fmla="*/ 103 h 221"/>
                <a:gd name="T10" fmla="*/ 162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162" y="0"/>
                  </a:moveTo>
                  <a:lnTo>
                    <a:pt x="162" y="0"/>
                  </a:lnTo>
                  <a:cubicBezTo>
                    <a:pt x="195" y="52"/>
                    <a:pt x="221" y="109"/>
                    <a:pt x="238" y="169"/>
                  </a:cubicBezTo>
                  <a:lnTo>
                    <a:pt x="54" y="221"/>
                  </a:lnTo>
                  <a:cubicBezTo>
                    <a:pt x="42" y="179"/>
                    <a:pt x="24" y="139"/>
                    <a:pt x="0" y="103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4" name="Freeform 244">
              <a:extLst>
                <a:ext uri="{FF2B5EF4-FFF2-40B4-BE49-F238E27FC236}">
                  <a16:creationId xmlns:a16="http://schemas.microsoft.com/office/drawing/2014/main" id="{4030FC40-DDB1-23E8-1A3F-EBCB9D8A7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508" y="4346381"/>
              <a:ext cx="347330" cy="284179"/>
            </a:xfrm>
            <a:custGeom>
              <a:avLst/>
              <a:gdLst>
                <a:gd name="T0" fmla="*/ 189 w 238"/>
                <a:gd name="T1" fmla="*/ 0 h 193"/>
                <a:gd name="T2" fmla="*/ 189 w 238"/>
                <a:gd name="T3" fmla="*/ 0 h 193"/>
                <a:gd name="T4" fmla="*/ 238 w 238"/>
                <a:gd name="T5" fmla="*/ 141 h 193"/>
                <a:gd name="T6" fmla="*/ 39 w 238"/>
                <a:gd name="T7" fmla="*/ 193 h 193"/>
                <a:gd name="T8" fmla="*/ 0 w 238"/>
                <a:gd name="T9" fmla="*/ 81 h 193"/>
                <a:gd name="T10" fmla="*/ 18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189" y="0"/>
                  </a:moveTo>
                  <a:lnTo>
                    <a:pt x="189" y="0"/>
                  </a:lnTo>
                  <a:cubicBezTo>
                    <a:pt x="209" y="46"/>
                    <a:pt x="225" y="93"/>
                    <a:pt x="238" y="141"/>
                  </a:cubicBezTo>
                  <a:lnTo>
                    <a:pt x="39" y="193"/>
                  </a:lnTo>
                  <a:cubicBezTo>
                    <a:pt x="29" y="155"/>
                    <a:pt x="16" y="117"/>
                    <a:pt x="0" y="81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5" name="Freeform 246">
              <a:extLst>
                <a:ext uri="{FF2B5EF4-FFF2-40B4-BE49-F238E27FC236}">
                  <a16:creationId xmlns:a16="http://schemas.microsoft.com/office/drawing/2014/main" id="{19D70E66-147B-2D6A-5476-B1709F9803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4801" y="4552835"/>
              <a:ext cx="327899" cy="247745"/>
            </a:xfrm>
            <a:custGeom>
              <a:avLst/>
              <a:gdLst>
                <a:gd name="T0" fmla="*/ 226 w 226"/>
                <a:gd name="T1" fmla="*/ 146 h 168"/>
                <a:gd name="T2" fmla="*/ 226 w 226"/>
                <a:gd name="T3" fmla="*/ 146 h 168"/>
                <a:gd name="T4" fmla="*/ 21 w 226"/>
                <a:gd name="T5" fmla="*/ 168 h 168"/>
                <a:gd name="T6" fmla="*/ 0 w 226"/>
                <a:gd name="T7" fmla="*/ 52 h 168"/>
                <a:gd name="T8" fmla="*/ 199 w 226"/>
                <a:gd name="T9" fmla="*/ 0 h 168"/>
                <a:gd name="T10" fmla="*/ 226 w 226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68">
                  <a:moveTo>
                    <a:pt x="226" y="146"/>
                  </a:moveTo>
                  <a:lnTo>
                    <a:pt x="226" y="146"/>
                  </a:lnTo>
                  <a:lnTo>
                    <a:pt x="21" y="168"/>
                  </a:lnTo>
                  <a:cubicBezTo>
                    <a:pt x="17" y="128"/>
                    <a:pt x="10" y="90"/>
                    <a:pt x="0" y="52"/>
                  </a:cubicBezTo>
                  <a:lnTo>
                    <a:pt x="199" y="0"/>
                  </a:lnTo>
                  <a:cubicBezTo>
                    <a:pt x="211" y="48"/>
                    <a:pt x="220" y="96"/>
                    <a:pt x="226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6" name="Freeform 248">
              <a:extLst>
                <a:ext uri="{FF2B5EF4-FFF2-40B4-BE49-F238E27FC236}">
                  <a16:creationId xmlns:a16="http://schemas.microsoft.com/office/drawing/2014/main" id="{1EFA1A64-4DE6-DC9C-2915-FB6865BCA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056" y="3967477"/>
              <a:ext cx="361903" cy="340043"/>
            </a:xfrm>
            <a:custGeom>
              <a:avLst/>
              <a:gdLst>
                <a:gd name="T0" fmla="*/ 0 w 247"/>
                <a:gd name="T1" fmla="*/ 134 h 232"/>
                <a:gd name="T2" fmla="*/ 0 w 247"/>
                <a:gd name="T3" fmla="*/ 134 h 232"/>
                <a:gd name="T4" fmla="*/ 155 w 247"/>
                <a:gd name="T5" fmla="*/ 0 h 232"/>
                <a:gd name="T6" fmla="*/ 247 w 247"/>
                <a:gd name="T7" fmla="*/ 123 h 232"/>
                <a:gd name="T8" fmla="*/ 73 w 247"/>
                <a:gd name="T9" fmla="*/ 232 h 232"/>
                <a:gd name="T10" fmla="*/ 0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0" y="134"/>
                  </a:moveTo>
                  <a:lnTo>
                    <a:pt x="0" y="134"/>
                  </a:lnTo>
                  <a:lnTo>
                    <a:pt x="155" y="0"/>
                  </a:lnTo>
                  <a:cubicBezTo>
                    <a:pt x="189" y="38"/>
                    <a:pt x="219" y="79"/>
                    <a:pt x="247" y="123"/>
                  </a:cubicBezTo>
                  <a:lnTo>
                    <a:pt x="73" y="232"/>
                  </a:lnTo>
                  <a:cubicBezTo>
                    <a:pt x="51" y="198"/>
                    <a:pt x="27" y="165"/>
                    <a:pt x="0" y="13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7" name="Freeform 250">
              <a:extLst>
                <a:ext uri="{FF2B5EF4-FFF2-40B4-BE49-F238E27FC236}">
                  <a16:creationId xmlns:a16="http://schemas.microsoft.com/office/drawing/2014/main" id="{9DFEF384-88FD-79A4-0000-904EF86FF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926" y="4147213"/>
              <a:ext cx="359473" cy="318183"/>
            </a:xfrm>
            <a:custGeom>
              <a:avLst/>
              <a:gdLst>
                <a:gd name="T0" fmla="*/ 0 w 246"/>
                <a:gd name="T1" fmla="*/ 109 h 218"/>
                <a:gd name="T2" fmla="*/ 0 w 246"/>
                <a:gd name="T3" fmla="*/ 109 h 218"/>
                <a:gd name="T4" fmla="*/ 174 w 246"/>
                <a:gd name="T5" fmla="*/ 0 h 218"/>
                <a:gd name="T6" fmla="*/ 246 w 246"/>
                <a:gd name="T7" fmla="*/ 137 h 218"/>
                <a:gd name="T8" fmla="*/ 57 w 246"/>
                <a:gd name="T9" fmla="*/ 218 h 218"/>
                <a:gd name="T10" fmla="*/ 0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0" y="109"/>
                  </a:moveTo>
                  <a:lnTo>
                    <a:pt x="0" y="109"/>
                  </a:lnTo>
                  <a:lnTo>
                    <a:pt x="174" y="0"/>
                  </a:lnTo>
                  <a:cubicBezTo>
                    <a:pt x="201" y="44"/>
                    <a:pt x="226" y="89"/>
                    <a:pt x="246" y="137"/>
                  </a:cubicBezTo>
                  <a:lnTo>
                    <a:pt x="57" y="218"/>
                  </a:lnTo>
                  <a:cubicBezTo>
                    <a:pt x="41" y="180"/>
                    <a:pt x="22" y="144"/>
                    <a:pt x="0" y="10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8" name="Freeform 252">
              <a:extLst>
                <a:ext uri="{FF2B5EF4-FFF2-40B4-BE49-F238E27FC236}">
                  <a16:creationId xmlns:a16="http://schemas.microsoft.com/office/drawing/2014/main" id="{A603B3BB-454F-9CCA-06F7-26EA0138AC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182" y="3812029"/>
              <a:ext cx="349758" cy="352188"/>
            </a:xfrm>
            <a:custGeom>
              <a:avLst/>
              <a:gdLst>
                <a:gd name="T0" fmla="*/ 0 w 240"/>
                <a:gd name="T1" fmla="*/ 156 h 240"/>
                <a:gd name="T2" fmla="*/ 0 w 240"/>
                <a:gd name="T3" fmla="*/ 156 h 240"/>
                <a:gd name="T4" fmla="*/ 133 w 240"/>
                <a:gd name="T5" fmla="*/ 0 h 240"/>
                <a:gd name="T6" fmla="*/ 240 w 240"/>
                <a:gd name="T7" fmla="*/ 106 h 240"/>
                <a:gd name="T8" fmla="*/ 85 w 240"/>
                <a:gd name="T9" fmla="*/ 240 h 240"/>
                <a:gd name="T10" fmla="*/ 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0" y="156"/>
                  </a:moveTo>
                  <a:lnTo>
                    <a:pt x="0" y="156"/>
                  </a:lnTo>
                  <a:lnTo>
                    <a:pt x="133" y="0"/>
                  </a:lnTo>
                  <a:cubicBezTo>
                    <a:pt x="171" y="32"/>
                    <a:pt x="207" y="68"/>
                    <a:pt x="240" y="106"/>
                  </a:cubicBezTo>
                  <a:lnTo>
                    <a:pt x="85" y="240"/>
                  </a:lnTo>
                  <a:cubicBezTo>
                    <a:pt x="59" y="210"/>
                    <a:pt x="31" y="182"/>
                    <a:pt x="0" y="15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9" name="Freeform 254">
              <a:extLst>
                <a:ext uri="{FF2B5EF4-FFF2-40B4-BE49-F238E27FC236}">
                  <a16:creationId xmlns:a16="http://schemas.microsoft.com/office/drawing/2014/main" id="{768CF78F-4E61-6103-0A07-2E29EF6AF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9722" y="4487256"/>
              <a:ext cx="330327" cy="257461"/>
            </a:xfrm>
            <a:custGeom>
              <a:avLst/>
              <a:gdLst>
                <a:gd name="T0" fmla="*/ 201 w 226"/>
                <a:gd name="T1" fmla="*/ 0 h 176"/>
                <a:gd name="T2" fmla="*/ 201 w 226"/>
                <a:gd name="T3" fmla="*/ 0 h 176"/>
                <a:gd name="T4" fmla="*/ 226 w 226"/>
                <a:gd name="T5" fmla="*/ 155 h 176"/>
                <a:gd name="T6" fmla="*/ 22 w 226"/>
                <a:gd name="T7" fmla="*/ 176 h 176"/>
                <a:gd name="T8" fmla="*/ 0 w 226"/>
                <a:gd name="T9" fmla="*/ 45 h 176"/>
                <a:gd name="T10" fmla="*/ 201 w 226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76">
                  <a:moveTo>
                    <a:pt x="201" y="0"/>
                  </a:moveTo>
                  <a:lnTo>
                    <a:pt x="201" y="0"/>
                  </a:lnTo>
                  <a:cubicBezTo>
                    <a:pt x="212" y="51"/>
                    <a:pt x="221" y="102"/>
                    <a:pt x="226" y="155"/>
                  </a:cubicBezTo>
                  <a:lnTo>
                    <a:pt x="22" y="176"/>
                  </a:lnTo>
                  <a:cubicBezTo>
                    <a:pt x="17" y="132"/>
                    <a:pt x="9" y="88"/>
                    <a:pt x="0" y="45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0" name="Freeform 256">
              <a:extLst>
                <a:ext uri="{FF2B5EF4-FFF2-40B4-BE49-F238E27FC236}">
                  <a16:creationId xmlns:a16="http://schemas.microsoft.com/office/drawing/2014/main" id="{46AFE1E2-046C-297D-4240-360051D67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367" y="3413693"/>
              <a:ext cx="383762" cy="386192"/>
            </a:xfrm>
            <a:custGeom>
              <a:avLst/>
              <a:gdLst>
                <a:gd name="T0" fmla="*/ 0 w 263"/>
                <a:gd name="T1" fmla="*/ 157 h 264"/>
                <a:gd name="T2" fmla="*/ 0 w 263"/>
                <a:gd name="T3" fmla="*/ 157 h 264"/>
                <a:gd name="T4" fmla="*/ 133 w 263"/>
                <a:gd name="T5" fmla="*/ 0 h 264"/>
                <a:gd name="T6" fmla="*/ 263 w 263"/>
                <a:gd name="T7" fmla="*/ 126 h 264"/>
                <a:gd name="T8" fmla="*/ 110 w 263"/>
                <a:gd name="T9" fmla="*/ 264 h 264"/>
                <a:gd name="T10" fmla="*/ 0 w 263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3" h="264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9" y="39"/>
                    <a:pt x="222" y="81"/>
                    <a:pt x="263" y="126"/>
                  </a:cubicBezTo>
                  <a:lnTo>
                    <a:pt x="110" y="264"/>
                  </a:lnTo>
                  <a:cubicBezTo>
                    <a:pt x="76" y="226"/>
                    <a:pt x="39" y="190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1" name="Freeform 258">
              <a:extLst>
                <a:ext uri="{FF2B5EF4-FFF2-40B4-BE49-F238E27FC236}">
                  <a16:creationId xmlns:a16="http://schemas.microsoft.com/office/drawing/2014/main" id="{4DC72AFD-20A4-DD41-EDD4-91C854659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673" y="3595858"/>
              <a:ext cx="378904" cy="369189"/>
            </a:xfrm>
            <a:custGeom>
              <a:avLst/>
              <a:gdLst>
                <a:gd name="T0" fmla="*/ 0 w 259"/>
                <a:gd name="T1" fmla="*/ 138 h 251"/>
                <a:gd name="T2" fmla="*/ 0 w 259"/>
                <a:gd name="T3" fmla="*/ 138 h 251"/>
                <a:gd name="T4" fmla="*/ 153 w 259"/>
                <a:gd name="T5" fmla="*/ 0 h 251"/>
                <a:gd name="T6" fmla="*/ 259 w 259"/>
                <a:gd name="T7" fmla="*/ 133 h 251"/>
                <a:gd name="T8" fmla="*/ 90 w 259"/>
                <a:gd name="T9" fmla="*/ 251 h 251"/>
                <a:gd name="T10" fmla="*/ 0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0" y="138"/>
                  </a:moveTo>
                  <a:lnTo>
                    <a:pt x="0" y="138"/>
                  </a:lnTo>
                  <a:lnTo>
                    <a:pt x="153" y="0"/>
                  </a:lnTo>
                  <a:cubicBezTo>
                    <a:pt x="191" y="42"/>
                    <a:pt x="226" y="87"/>
                    <a:pt x="259" y="133"/>
                  </a:cubicBezTo>
                  <a:lnTo>
                    <a:pt x="90" y="251"/>
                  </a:lnTo>
                  <a:cubicBezTo>
                    <a:pt x="62" y="211"/>
                    <a:pt x="32" y="174"/>
                    <a:pt x="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2" name="Freeform 260">
              <a:extLst>
                <a:ext uri="{FF2B5EF4-FFF2-40B4-BE49-F238E27FC236}">
                  <a16:creationId xmlns:a16="http://schemas.microsoft.com/office/drawing/2014/main" id="{5399C6D6-1C7A-F773-8EC8-45B5F1F6F0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3990" y="4013624"/>
              <a:ext cx="369189" cy="337614"/>
            </a:xfrm>
            <a:custGeom>
              <a:avLst/>
              <a:gdLst>
                <a:gd name="T0" fmla="*/ 0 w 254"/>
                <a:gd name="T1" fmla="*/ 95 h 231"/>
                <a:gd name="T2" fmla="*/ 0 w 254"/>
                <a:gd name="T3" fmla="*/ 95 h 231"/>
                <a:gd name="T4" fmla="*/ 183 w 254"/>
                <a:gd name="T5" fmla="*/ 0 h 231"/>
                <a:gd name="T6" fmla="*/ 254 w 254"/>
                <a:gd name="T7" fmla="*/ 161 h 231"/>
                <a:gd name="T8" fmla="*/ 61 w 254"/>
                <a:gd name="T9" fmla="*/ 231 h 231"/>
                <a:gd name="T10" fmla="*/ 0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0" y="95"/>
                  </a:moveTo>
                  <a:lnTo>
                    <a:pt x="0" y="95"/>
                  </a:lnTo>
                  <a:lnTo>
                    <a:pt x="183" y="0"/>
                  </a:lnTo>
                  <a:cubicBezTo>
                    <a:pt x="210" y="52"/>
                    <a:pt x="234" y="105"/>
                    <a:pt x="254" y="161"/>
                  </a:cubicBezTo>
                  <a:lnTo>
                    <a:pt x="61" y="231"/>
                  </a:lnTo>
                  <a:cubicBezTo>
                    <a:pt x="43" y="184"/>
                    <a:pt x="23" y="138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3" name="Freeform 262">
              <a:extLst>
                <a:ext uri="{FF2B5EF4-FFF2-40B4-BE49-F238E27FC236}">
                  <a16:creationId xmlns:a16="http://schemas.microsoft.com/office/drawing/2014/main" id="{9DB8D3A8-1158-FE21-B0D6-4ACD90F1C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832" y="3792598"/>
              <a:ext cx="378904" cy="359474"/>
            </a:xfrm>
            <a:custGeom>
              <a:avLst/>
              <a:gdLst>
                <a:gd name="T0" fmla="*/ 0 w 260"/>
                <a:gd name="T1" fmla="*/ 118 h 246"/>
                <a:gd name="T2" fmla="*/ 0 w 260"/>
                <a:gd name="T3" fmla="*/ 118 h 246"/>
                <a:gd name="T4" fmla="*/ 169 w 260"/>
                <a:gd name="T5" fmla="*/ 0 h 246"/>
                <a:gd name="T6" fmla="*/ 260 w 260"/>
                <a:gd name="T7" fmla="*/ 151 h 246"/>
                <a:gd name="T8" fmla="*/ 77 w 260"/>
                <a:gd name="T9" fmla="*/ 246 h 246"/>
                <a:gd name="T10" fmla="*/ 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0" y="118"/>
                  </a:moveTo>
                  <a:lnTo>
                    <a:pt x="0" y="118"/>
                  </a:lnTo>
                  <a:lnTo>
                    <a:pt x="169" y="0"/>
                  </a:lnTo>
                  <a:cubicBezTo>
                    <a:pt x="202" y="48"/>
                    <a:pt x="233" y="99"/>
                    <a:pt x="260" y="151"/>
                  </a:cubicBezTo>
                  <a:lnTo>
                    <a:pt x="77" y="246"/>
                  </a:lnTo>
                  <a:cubicBezTo>
                    <a:pt x="54" y="201"/>
                    <a:pt x="28" y="159"/>
                    <a:pt x="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4" name="Freeform 264">
              <a:extLst>
                <a:ext uri="{FF2B5EF4-FFF2-40B4-BE49-F238E27FC236}">
                  <a16:creationId xmlns:a16="http://schemas.microsoft.com/office/drawing/2014/main" id="{10DDD3AD-589B-2A6A-6B03-E1674BBE7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4249226"/>
              <a:ext cx="352188" cy="303610"/>
            </a:xfrm>
            <a:custGeom>
              <a:avLst/>
              <a:gdLst>
                <a:gd name="T0" fmla="*/ 0 w 241"/>
                <a:gd name="T1" fmla="*/ 70 h 208"/>
                <a:gd name="T2" fmla="*/ 0 w 241"/>
                <a:gd name="T3" fmla="*/ 70 h 208"/>
                <a:gd name="T4" fmla="*/ 193 w 241"/>
                <a:gd name="T5" fmla="*/ 0 h 208"/>
                <a:gd name="T6" fmla="*/ 241 w 241"/>
                <a:gd name="T7" fmla="*/ 163 h 208"/>
                <a:gd name="T8" fmla="*/ 40 w 241"/>
                <a:gd name="T9" fmla="*/ 208 h 208"/>
                <a:gd name="T10" fmla="*/ 0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0" y="70"/>
                  </a:moveTo>
                  <a:lnTo>
                    <a:pt x="0" y="70"/>
                  </a:lnTo>
                  <a:lnTo>
                    <a:pt x="193" y="0"/>
                  </a:lnTo>
                  <a:cubicBezTo>
                    <a:pt x="212" y="53"/>
                    <a:pt x="228" y="107"/>
                    <a:pt x="241" y="163"/>
                  </a:cubicBezTo>
                  <a:lnTo>
                    <a:pt x="40" y="208"/>
                  </a:lnTo>
                  <a:cubicBezTo>
                    <a:pt x="29" y="161"/>
                    <a:pt x="16" y="115"/>
                    <a:pt x="0" y="7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5" name="Freeform 266">
              <a:extLst>
                <a:ext uri="{FF2B5EF4-FFF2-40B4-BE49-F238E27FC236}">
                  <a16:creationId xmlns:a16="http://schemas.microsoft.com/office/drawing/2014/main" id="{C226267C-82BE-B346-F4F9-763814B0AC2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618" y="3761021"/>
              <a:ext cx="369189" cy="337614"/>
            </a:xfrm>
            <a:custGeom>
              <a:avLst/>
              <a:gdLst>
                <a:gd name="T0" fmla="*/ 0 w 253"/>
                <a:gd name="T1" fmla="*/ 96 h 231"/>
                <a:gd name="T2" fmla="*/ 0 w 253"/>
                <a:gd name="T3" fmla="*/ 96 h 231"/>
                <a:gd name="T4" fmla="*/ 182 w 253"/>
                <a:gd name="T5" fmla="*/ 0 h 231"/>
                <a:gd name="T6" fmla="*/ 253 w 253"/>
                <a:gd name="T7" fmla="*/ 154 h 231"/>
                <a:gd name="T8" fmla="*/ 62 w 253"/>
                <a:gd name="T9" fmla="*/ 231 h 231"/>
                <a:gd name="T10" fmla="*/ 0 w 253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96"/>
                  </a:moveTo>
                  <a:lnTo>
                    <a:pt x="0" y="96"/>
                  </a:lnTo>
                  <a:lnTo>
                    <a:pt x="182" y="0"/>
                  </a:lnTo>
                  <a:cubicBezTo>
                    <a:pt x="208" y="50"/>
                    <a:pt x="232" y="101"/>
                    <a:pt x="253" y="154"/>
                  </a:cubicBezTo>
                  <a:lnTo>
                    <a:pt x="62" y="231"/>
                  </a:lnTo>
                  <a:cubicBezTo>
                    <a:pt x="44" y="185"/>
                    <a:pt x="23" y="139"/>
                    <a:pt x="0" y="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6" name="Freeform 268">
              <a:extLst>
                <a:ext uri="{FF2B5EF4-FFF2-40B4-BE49-F238E27FC236}">
                  <a16:creationId xmlns:a16="http://schemas.microsoft.com/office/drawing/2014/main" id="{567B8BA6-438C-C572-84A3-74FB1AE62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318" y="3549710"/>
              <a:ext cx="374047" cy="352188"/>
            </a:xfrm>
            <a:custGeom>
              <a:avLst/>
              <a:gdLst>
                <a:gd name="T0" fmla="*/ 0 w 258"/>
                <a:gd name="T1" fmla="*/ 113 h 241"/>
                <a:gd name="T2" fmla="*/ 0 w 258"/>
                <a:gd name="T3" fmla="*/ 113 h 241"/>
                <a:gd name="T4" fmla="*/ 172 w 258"/>
                <a:gd name="T5" fmla="*/ 0 h 241"/>
                <a:gd name="T6" fmla="*/ 258 w 258"/>
                <a:gd name="T7" fmla="*/ 145 h 241"/>
                <a:gd name="T8" fmla="*/ 76 w 258"/>
                <a:gd name="T9" fmla="*/ 241 h 241"/>
                <a:gd name="T10" fmla="*/ 0 w 258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" h="241">
                  <a:moveTo>
                    <a:pt x="0" y="113"/>
                  </a:moveTo>
                  <a:lnTo>
                    <a:pt x="0" y="113"/>
                  </a:lnTo>
                  <a:lnTo>
                    <a:pt x="172" y="0"/>
                  </a:lnTo>
                  <a:cubicBezTo>
                    <a:pt x="203" y="47"/>
                    <a:pt x="231" y="95"/>
                    <a:pt x="258" y="145"/>
                  </a:cubicBezTo>
                  <a:lnTo>
                    <a:pt x="76" y="241"/>
                  </a:lnTo>
                  <a:cubicBezTo>
                    <a:pt x="52" y="197"/>
                    <a:pt x="27" y="154"/>
                    <a:pt x="0" y="11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7" name="Freeform 270">
              <a:extLst>
                <a:ext uri="{FF2B5EF4-FFF2-40B4-BE49-F238E27FC236}">
                  <a16:creationId xmlns:a16="http://schemas.microsoft.com/office/drawing/2014/main" id="{192860C6-0DB2-3161-6737-D32A1876D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0486" y="3986908"/>
              <a:ext cx="359473" cy="313326"/>
            </a:xfrm>
            <a:custGeom>
              <a:avLst/>
              <a:gdLst>
                <a:gd name="T0" fmla="*/ 0 w 246"/>
                <a:gd name="T1" fmla="*/ 77 h 215"/>
                <a:gd name="T2" fmla="*/ 0 w 246"/>
                <a:gd name="T3" fmla="*/ 77 h 215"/>
                <a:gd name="T4" fmla="*/ 191 w 246"/>
                <a:gd name="T5" fmla="*/ 0 h 215"/>
                <a:gd name="T6" fmla="*/ 246 w 246"/>
                <a:gd name="T7" fmla="*/ 157 h 215"/>
                <a:gd name="T8" fmla="*/ 49 w 246"/>
                <a:gd name="T9" fmla="*/ 215 h 215"/>
                <a:gd name="T10" fmla="*/ 0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0" y="77"/>
                  </a:moveTo>
                  <a:lnTo>
                    <a:pt x="0" y="77"/>
                  </a:lnTo>
                  <a:lnTo>
                    <a:pt x="191" y="0"/>
                  </a:lnTo>
                  <a:cubicBezTo>
                    <a:pt x="212" y="51"/>
                    <a:pt x="230" y="104"/>
                    <a:pt x="246" y="157"/>
                  </a:cubicBezTo>
                  <a:lnTo>
                    <a:pt x="49" y="215"/>
                  </a:lnTo>
                  <a:cubicBezTo>
                    <a:pt x="35" y="168"/>
                    <a:pt x="19" y="122"/>
                    <a:pt x="0" y="7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8" name="Freeform 272">
              <a:extLst>
                <a:ext uri="{FF2B5EF4-FFF2-40B4-BE49-F238E27FC236}">
                  <a16:creationId xmlns:a16="http://schemas.microsoft.com/office/drawing/2014/main" id="{E36BE1DF-57C0-952F-D300-A81CA7B32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3352" y="4215222"/>
              <a:ext cx="342472" cy="286607"/>
            </a:xfrm>
            <a:custGeom>
              <a:avLst/>
              <a:gdLst>
                <a:gd name="T0" fmla="*/ 0 w 235"/>
                <a:gd name="T1" fmla="*/ 58 h 196"/>
                <a:gd name="T2" fmla="*/ 0 w 235"/>
                <a:gd name="T3" fmla="*/ 58 h 196"/>
                <a:gd name="T4" fmla="*/ 197 w 235"/>
                <a:gd name="T5" fmla="*/ 0 h 196"/>
                <a:gd name="T6" fmla="*/ 235 w 235"/>
                <a:gd name="T7" fmla="*/ 157 h 196"/>
                <a:gd name="T8" fmla="*/ 33 w 235"/>
                <a:gd name="T9" fmla="*/ 196 h 196"/>
                <a:gd name="T10" fmla="*/ 0 w 235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96">
                  <a:moveTo>
                    <a:pt x="0" y="58"/>
                  </a:moveTo>
                  <a:lnTo>
                    <a:pt x="0" y="58"/>
                  </a:lnTo>
                  <a:lnTo>
                    <a:pt x="197" y="0"/>
                  </a:lnTo>
                  <a:cubicBezTo>
                    <a:pt x="212" y="52"/>
                    <a:pt x="225" y="104"/>
                    <a:pt x="235" y="157"/>
                  </a:cubicBezTo>
                  <a:lnTo>
                    <a:pt x="33" y="196"/>
                  </a:lnTo>
                  <a:cubicBezTo>
                    <a:pt x="24" y="149"/>
                    <a:pt x="13" y="103"/>
                    <a:pt x="0" y="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9" name="Freeform 274">
              <a:extLst>
                <a:ext uri="{FF2B5EF4-FFF2-40B4-BE49-F238E27FC236}">
                  <a16:creationId xmlns:a16="http://schemas.microsoft.com/office/drawing/2014/main" id="{E2063178-498A-74BD-EC93-1FC57B947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1930" y="4445964"/>
              <a:ext cx="325469" cy="242888"/>
            </a:xfrm>
            <a:custGeom>
              <a:avLst/>
              <a:gdLst>
                <a:gd name="T0" fmla="*/ 202 w 224"/>
                <a:gd name="T1" fmla="*/ 0 h 167"/>
                <a:gd name="T2" fmla="*/ 202 w 224"/>
                <a:gd name="T3" fmla="*/ 0 h 167"/>
                <a:gd name="T4" fmla="*/ 224 w 224"/>
                <a:gd name="T5" fmla="*/ 145 h 167"/>
                <a:gd name="T6" fmla="*/ 19 w 224"/>
                <a:gd name="T7" fmla="*/ 167 h 167"/>
                <a:gd name="T8" fmla="*/ 0 w 224"/>
                <a:gd name="T9" fmla="*/ 39 h 167"/>
                <a:gd name="T10" fmla="*/ 202 w 224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167">
                  <a:moveTo>
                    <a:pt x="202" y="0"/>
                  </a:moveTo>
                  <a:lnTo>
                    <a:pt x="202" y="0"/>
                  </a:lnTo>
                  <a:cubicBezTo>
                    <a:pt x="211" y="48"/>
                    <a:pt x="219" y="96"/>
                    <a:pt x="224" y="145"/>
                  </a:cubicBezTo>
                  <a:lnTo>
                    <a:pt x="19" y="167"/>
                  </a:lnTo>
                  <a:cubicBezTo>
                    <a:pt x="15" y="124"/>
                    <a:pt x="8" y="81"/>
                    <a:pt x="0" y="39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0" name="Freeform 276">
              <a:extLst>
                <a:ext uri="{FF2B5EF4-FFF2-40B4-BE49-F238E27FC236}">
                  <a16:creationId xmlns:a16="http://schemas.microsoft.com/office/drawing/2014/main" id="{110CDCA1-0D3F-C459-D5F7-3DD6AF1C7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3180521"/>
              <a:ext cx="369189" cy="361903"/>
            </a:xfrm>
            <a:custGeom>
              <a:avLst/>
              <a:gdLst>
                <a:gd name="T0" fmla="*/ 0 w 253"/>
                <a:gd name="T1" fmla="*/ 143 h 247"/>
                <a:gd name="T2" fmla="*/ 0 w 253"/>
                <a:gd name="T3" fmla="*/ 143 h 247"/>
                <a:gd name="T4" fmla="*/ 148 w 253"/>
                <a:gd name="T5" fmla="*/ 0 h 247"/>
                <a:gd name="T6" fmla="*/ 253 w 253"/>
                <a:gd name="T7" fmla="*/ 118 h 247"/>
                <a:gd name="T8" fmla="*/ 93 w 253"/>
                <a:gd name="T9" fmla="*/ 247 h 247"/>
                <a:gd name="T10" fmla="*/ 0 w 253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7">
                  <a:moveTo>
                    <a:pt x="0" y="143"/>
                  </a:moveTo>
                  <a:lnTo>
                    <a:pt x="0" y="143"/>
                  </a:lnTo>
                  <a:lnTo>
                    <a:pt x="148" y="0"/>
                  </a:lnTo>
                  <a:cubicBezTo>
                    <a:pt x="184" y="38"/>
                    <a:pt x="219" y="77"/>
                    <a:pt x="253" y="118"/>
                  </a:cubicBezTo>
                  <a:lnTo>
                    <a:pt x="93" y="247"/>
                  </a:lnTo>
                  <a:cubicBezTo>
                    <a:pt x="63" y="211"/>
                    <a:pt x="33" y="176"/>
                    <a:pt x="0" y="14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1" name="Freeform 278">
              <a:extLst>
                <a:ext uri="{FF2B5EF4-FFF2-40B4-BE49-F238E27FC236}">
                  <a16:creationId xmlns:a16="http://schemas.microsoft.com/office/drawing/2014/main" id="{F97AE450-5197-0A66-16D8-15E0A5989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5017" y="3352970"/>
              <a:ext cx="376476" cy="361903"/>
            </a:xfrm>
            <a:custGeom>
              <a:avLst/>
              <a:gdLst>
                <a:gd name="T0" fmla="*/ 0 w 257"/>
                <a:gd name="T1" fmla="*/ 129 h 246"/>
                <a:gd name="T2" fmla="*/ 0 w 257"/>
                <a:gd name="T3" fmla="*/ 129 h 246"/>
                <a:gd name="T4" fmla="*/ 160 w 257"/>
                <a:gd name="T5" fmla="*/ 0 h 246"/>
                <a:gd name="T6" fmla="*/ 257 w 257"/>
                <a:gd name="T7" fmla="*/ 133 h 246"/>
                <a:gd name="T8" fmla="*/ 85 w 257"/>
                <a:gd name="T9" fmla="*/ 246 h 246"/>
                <a:gd name="T10" fmla="*/ 0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0" y="129"/>
                  </a:moveTo>
                  <a:lnTo>
                    <a:pt x="0" y="129"/>
                  </a:lnTo>
                  <a:lnTo>
                    <a:pt x="160" y="0"/>
                  </a:lnTo>
                  <a:cubicBezTo>
                    <a:pt x="194" y="43"/>
                    <a:pt x="226" y="87"/>
                    <a:pt x="257" y="133"/>
                  </a:cubicBezTo>
                  <a:lnTo>
                    <a:pt x="85" y="246"/>
                  </a:lnTo>
                  <a:cubicBezTo>
                    <a:pt x="58" y="206"/>
                    <a:pt x="30" y="167"/>
                    <a:pt x="0" y="12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2" name="Freeform 280">
              <a:extLst>
                <a:ext uri="{FF2B5EF4-FFF2-40B4-BE49-F238E27FC236}">
                  <a16:creationId xmlns:a16="http://schemas.microsoft.com/office/drawing/2014/main" id="{62AD21AA-16CF-97EE-10A9-29A49DE65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981" y="3015358"/>
              <a:ext cx="369189" cy="376476"/>
            </a:xfrm>
            <a:custGeom>
              <a:avLst/>
              <a:gdLst>
                <a:gd name="T0" fmla="*/ 0 w 254"/>
                <a:gd name="T1" fmla="*/ 157 h 257"/>
                <a:gd name="T2" fmla="*/ 0 w 254"/>
                <a:gd name="T3" fmla="*/ 157 h 257"/>
                <a:gd name="T4" fmla="*/ 132 w 254"/>
                <a:gd name="T5" fmla="*/ 0 h 257"/>
                <a:gd name="T6" fmla="*/ 254 w 254"/>
                <a:gd name="T7" fmla="*/ 114 h 257"/>
                <a:gd name="T8" fmla="*/ 106 w 254"/>
                <a:gd name="T9" fmla="*/ 257 h 257"/>
                <a:gd name="T10" fmla="*/ 0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0" y="157"/>
                  </a:moveTo>
                  <a:lnTo>
                    <a:pt x="0" y="157"/>
                  </a:lnTo>
                  <a:lnTo>
                    <a:pt x="132" y="0"/>
                  </a:lnTo>
                  <a:cubicBezTo>
                    <a:pt x="175" y="36"/>
                    <a:pt x="215" y="74"/>
                    <a:pt x="254" y="114"/>
                  </a:cubicBezTo>
                  <a:lnTo>
                    <a:pt x="106" y="257"/>
                  </a:lnTo>
                  <a:cubicBezTo>
                    <a:pt x="72" y="222"/>
                    <a:pt x="37" y="189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3" name="Freeform 282">
              <a:extLst>
                <a:ext uri="{FF2B5EF4-FFF2-40B4-BE49-F238E27FC236}">
                  <a16:creationId xmlns:a16="http://schemas.microsoft.com/office/drawing/2014/main" id="{044CF91E-40C5-48EB-E853-09550A1C5A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976" y="3821744"/>
              <a:ext cx="349758" cy="291465"/>
            </a:xfrm>
            <a:custGeom>
              <a:avLst/>
              <a:gdLst>
                <a:gd name="T0" fmla="*/ 0 w 240"/>
                <a:gd name="T1" fmla="*/ 75 h 199"/>
                <a:gd name="T2" fmla="*/ 0 w 240"/>
                <a:gd name="T3" fmla="*/ 75 h 199"/>
                <a:gd name="T4" fmla="*/ 191 w 240"/>
                <a:gd name="T5" fmla="*/ 0 h 199"/>
                <a:gd name="T6" fmla="*/ 240 w 240"/>
                <a:gd name="T7" fmla="*/ 138 h 199"/>
                <a:gd name="T8" fmla="*/ 44 w 240"/>
                <a:gd name="T9" fmla="*/ 199 h 199"/>
                <a:gd name="T10" fmla="*/ 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0" y="75"/>
                  </a:moveTo>
                  <a:lnTo>
                    <a:pt x="0" y="75"/>
                  </a:lnTo>
                  <a:lnTo>
                    <a:pt x="191" y="0"/>
                  </a:lnTo>
                  <a:cubicBezTo>
                    <a:pt x="209" y="46"/>
                    <a:pt x="225" y="92"/>
                    <a:pt x="240" y="138"/>
                  </a:cubicBezTo>
                  <a:lnTo>
                    <a:pt x="44" y="199"/>
                  </a:lnTo>
                  <a:cubicBezTo>
                    <a:pt x="30" y="157"/>
                    <a:pt x="16" y="116"/>
                    <a:pt x="0" y="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4" name="Freeform 284">
              <a:extLst>
                <a:ext uri="{FF2B5EF4-FFF2-40B4-BE49-F238E27FC236}">
                  <a16:creationId xmlns:a16="http://schemas.microsoft.com/office/drawing/2014/main" id="{927A4349-E198-86D1-E1DE-1DE995AC90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1166" y="2617022"/>
              <a:ext cx="344900" cy="354616"/>
            </a:xfrm>
            <a:custGeom>
              <a:avLst/>
              <a:gdLst>
                <a:gd name="T0" fmla="*/ 0 w 236"/>
                <a:gd name="T1" fmla="*/ 157 h 242"/>
                <a:gd name="T2" fmla="*/ 0 w 236"/>
                <a:gd name="T3" fmla="*/ 157 h 242"/>
                <a:gd name="T4" fmla="*/ 133 w 236"/>
                <a:gd name="T5" fmla="*/ 0 h 242"/>
                <a:gd name="T6" fmla="*/ 236 w 236"/>
                <a:gd name="T7" fmla="*/ 94 h 242"/>
                <a:gd name="T8" fmla="*/ 93 w 236"/>
                <a:gd name="T9" fmla="*/ 242 h 242"/>
                <a:gd name="T10" fmla="*/ 0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68" y="31"/>
                    <a:pt x="203" y="62"/>
                    <a:pt x="236" y="94"/>
                  </a:cubicBezTo>
                  <a:lnTo>
                    <a:pt x="93" y="242"/>
                  </a:lnTo>
                  <a:cubicBezTo>
                    <a:pt x="63" y="213"/>
                    <a:pt x="32" y="184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5" name="Freeform 286">
              <a:extLst>
                <a:ext uri="{FF2B5EF4-FFF2-40B4-BE49-F238E27FC236}">
                  <a16:creationId xmlns:a16="http://schemas.microsoft.com/office/drawing/2014/main" id="{3613BAA4-8D45-4A95-AD63-693238CB3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5824" y="3622576"/>
              <a:ext cx="359473" cy="308468"/>
            </a:xfrm>
            <a:custGeom>
              <a:avLst/>
              <a:gdLst>
                <a:gd name="T0" fmla="*/ 0 w 245"/>
                <a:gd name="T1" fmla="*/ 88 h 211"/>
                <a:gd name="T2" fmla="*/ 0 w 245"/>
                <a:gd name="T3" fmla="*/ 88 h 211"/>
                <a:gd name="T4" fmla="*/ 186 w 245"/>
                <a:gd name="T5" fmla="*/ 0 h 211"/>
                <a:gd name="T6" fmla="*/ 245 w 245"/>
                <a:gd name="T7" fmla="*/ 136 h 211"/>
                <a:gd name="T8" fmla="*/ 54 w 245"/>
                <a:gd name="T9" fmla="*/ 211 h 211"/>
                <a:gd name="T10" fmla="*/ 0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0" y="88"/>
                  </a:moveTo>
                  <a:lnTo>
                    <a:pt x="0" y="88"/>
                  </a:lnTo>
                  <a:lnTo>
                    <a:pt x="186" y="0"/>
                  </a:lnTo>
                  <a:cubicBezTo>
                    <a:pt x="208" y="44"/>
                    <a:pt x="227" y="90"/>
                    <a:pt x="245" y="136"/>
                  </a:cubicBezTo>
                  <a:lnTo>
                    <a:pt x="54" y="211"/>
                  </a:lnTo>
                  <a:cubicBezTo>
                    <a:pt x="38" y="169"/>
                    <a:pt x="20" y="128"/>
                    <a:pt x="0" y="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6" name="Freeform 288">
              <a:extLst>
                <a:ext uri="{FF2B5EF4-FFF2-40B4-BE49-F238E27FC236}">
                  <a16:creationId xmlns:a16="http://schemas.microsoft.com/office/drawing/2014/main" id="{7A546B0D-87FA-23F6-7FB3-7E86A03FD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127" y="4023340"/>
              <a:ext cx="340042" cy="272034"/>
            </a:xfrm>
            <a:custGeom>
              <a:avLst/>
              <a:gdLst>
                <a:gd name="T0" fmla="*/ 0 w 233"/>
                <a:gd name="T1" fmla="*/ 61 h 185"/>
                <a:gd name="T2" fmla="*/ 0 w 233"/>
                <a:gd name="T3" fmla="*/ 61 h 185"/>
                <a:gd name="T4" fmla="*/ 196 w 233"/>
                <a:gd name="T5" fmla="*/ 0 h 185"/>
                <a:gd name="T6" fmla="*/ 233 w 233"/>
                <a:gd name="T7" fmla="*/ 137 h 185"/>
                <a:gd name="T8" fmla="*/ 33 w 233"/>
                <a:gd name="T9" fmla="*/ 185 h 185"/>
                <a:gd name="T10" fmla="*/ 0 w 233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85">
                  <a:moveTo>
                    <a:pt x="0" y="61"/>
                  </a:moveTo>
                  <a:lnTo>
                    <a:pt x="0" y="61"/>
                  </a:lnTo>
                  <a:lnTo>
                    <a:pt x="196" y="0"/>
                  </a:lnTo>
                  <a:cubicBezTo>
                    <a:pt x="210" y="45"/>
                    <a:pt x="222" y="91"/>
                    <a:pt x="233" y="137"/>
                  </a:cubicBezTo>
                  <a:lnTo>
                    <a:pt x="33" y="185"/>
                  </a:lnTo>
                  <a:cubicBezTo>
                    <a:pt x="23" y="143"/>
                    <a:pt x="12" y="102"/>
                    <a:pt x="0" y="6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7" name="Freeform 290">
              <a:extLst>
                <a:ext uri="{FF2B5EF4-FFF2-40B4-BE49-F238E27FC236}">
                  <a16:creationId xmlns:a16="http://schemas.microsoft.com/office/drawing/2014/main" id="{B7987CE6-64B5-5BED-4C86-583301227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955" y="3428266"/>
              <a:ext cx="361903" cy="323041"/>
            </a:xfrm>
            <a:custGeom>
              <a:avLst/>
              <a:gdLst>
                <a:gd name="T0" fmla="*/ 0 w 248"/>
                <a:gd name="T1" fmla="*/ 102 h 222"/>
                <a:gd name="T2" fmla="*/ 0 w 248"/>
                <a:gd name="T3" fmla="*/ 102 h 222"/>
                <a:gd name="T4" fmla="*/ 178 w 248"/>
                <a:gd name="T5" fmla="*/ 0 h 222"/>
                <a:gd name="T6" fmla="*/ 248 w 248"/>
                <a:gd name="T7" fmla="*/ 134 h 222"/>
                <a:gd name="T8" fmla="*/ 62 w 248"/>
                <a:gd name="T9" fmla="*/ 222 h 222"/>
                <a:gd name="T10" fmla="*/ 0 w 248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22">
                  <a:moveTo>
                    <a:pt x="0" y="102"/>
                  </a:moveTo>
                  <a:lnTo>
                    <a:pt x="0" y="102"/>
                  </a:lnTo>
                  <a:lnTo>
                    <a:pt x="178" y="0"/>
                  </a:lnTo>
                  <a:cubicBezTo>
                    <a:pt x="203" y="44"/>
                    <a:pt x="226" y="88"/>
                    <a:pt x="248" y="134"/>
                  </a:cubicBezTo>
                  <a:lnTo>
                    <a:pt x="62" y="222"/>
                  </a:lnTo>
                  <a:cubicBezTo>
                    <a:pt x="43" y="181"/>
                    <a:pt x="22" y="141"/>
                    <a:pt x="0" y="1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8" name="Freeform 292">
              <a:extLst>
                <a:ext uri="{FF2B5EF4-FFF2-40B4-BE49-F238E27FC236}">
                  <a16:creationId xmlns:a16="http://schemas.microsoft.com/office/drawing/2014/main" id="{DAC08746-3CD9-68ED-1088-4EA30C826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5913" y="2903629"/>
              <a:ext cx="357045" cy="347330"/>
            </a:xfrm>
            <a:custGeom>
              <a:avLst/>
              <a:gdLst>
                <a:gd name="T0" fmla="*/ 0 w 246"/>
                <a:gd name="T1" fmla="*/ 137 h 237"/>
                <a:gd name="T2" fmla="*/ 0 w 246"/>
                <a:gd name="T3" fmla="*/ 137 h 237"/>
                <a:gd name="T4" fmla="*/ 153 w 246"/>
                <a:gd name="T5" fmla="*/ 0 h 237"/>
                <a:gd name="T6" fmla="*/ 246 w 246"/>
                <a:gd name="T7" fmla="*/ 111 h 237"/>
                <a:gd name="T8" fmla="*/ 84 w 246"/>
                <a:gd name="T9" fmla="*/ 237 h 237"/>
                <a:gd name="T10" fmla="*/ 0 w 246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37">
                  <a:moveTo>
                    <a:pt x="0" y="137"/>
                  </a:moveTo>
                  <a:lnTo>
                    <a:pt x="0" y="137"/>
                  </a:lnTo>
                  <a:lnTo>
                    <a:pt x="153" y="0"/>
                  </a:lnTo>
                  <a:cubicBezTo>
                    <a:pt x="185" y="36"/>
                    <a:pt x="216" y="73"/>
                    <a:pt x="246" y="111"/>
                  </a:cubicBezTo>
                  <a:lnTo>
                    <a:pt x="84" y="237"/>
                  </a:lnTo>
                  <a:cubicBezTo>
                    <a:pt x="57" y="203"/>
                    <a:pt x="29" y="169"/>
                    <a:pt x="0" y="13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9" name="Freeform 294">
              <a:extLst>
                <a:ext uri="{FF2B5EF4-FFF2-40B4-BE49-F238E27FC236}">
                  <a16:creationId xmlns:a16="http://schemas.microsoft.com/office/drawing/2014/main" id="{5AF1272C-5D1A-A55C-3E04-5A36538D4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7183" y="2753039"/>
              <a:ext cx="352188" cy="349758"/>
            </a:xfrm>
            <a:custGeom>
              <a:avLst/>
              <a:gdLst>
                <a:gd name="T0" fmla="*/ 0 w 241"/>
                <a:gd name="T1" fmla="*/ 148 h 239"/>
                <a:gd name="T2" fmla="*/ 0 w 241"/>
                <a:gd name="T3" fmla="*/ 148 h 239"/>
                <a:gd name="T4" fmla="*/ 143 w 241"/>
                <a:gd name="T5" fmla="*/ 0 h 239"/>
                <a:gd name="T6" fmla="*/ 241 w 241"/>
                <a:gd name="T7" fmla="*/ 102 h 239"/>
                <a:gd name="T8" fmla="*/ 88 w 241"/>
                <a:gd name="T9" fmla="*/ 239 h 239"/>
                <a:gd name="T10" fmla="*/ 0 w 241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39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7" y="33"/>
                    <a:pt x="209" y="67"/>
                    <a:pt x="241" y="102"/>
                  </a:cubicBezTo>
                  <a:lnTo>
                    <a:pt x="88" y="239"/>
                  </a:lnTo>
                  <a:cubicBezTo>
                    <a:pt x="60" y="208"/>
                    <a:pt x="30" y="177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60" name="Freeform 296">
              <a:extLst>
                <a:ext uri="{FF2B5EF4-FFF2-40B4-BE49-F238E27FC236}">
                  <a16:creationId xmlns:a16="http://schemas.microsoft.com/office/drawing/2014/main" id="{06DA36C9-0C56-64FC-D540-EF7676E51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7356" y="3066363"/>
              <a:ext cx="364331" cy="342472"/>
            </a:xfrm>
            <a:custGeom>
              <a:avLst/>
              <a:gdLst>
                <a:gd name="T0" fmla="*/ 0 w 249"/>
                <a:gd name="T1" fmla="*/ 126 h 234"/>
                <a:gd name="T2" fmla="*/ 0 w 249"/>
                <a:gd name="T3" fmla="*/ 126 h 234"/>
                <a:gd name="T4" fmla="*/ 162 w 249"/>
                <a:gd name="T5" fmla="*/ 0 h 234"/>
                <a:gd name="T6" fmla="*/ 249 w 249"/>
                <a:gd name="T7" fmla="*/ 120 h 234"/>
                <a:gd name="T8" fmla="*/ 78 w 249"/>
                <a:gd name="T9" fmla="*/ 234 h 234"/>
                <a:gd name="T10" fmla="*/ 0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0" y="126"/>
                  </a:moveTo>
                  <a:lnTo>
                    <a:pt x="0" y="126"/>
                  </a:lnTo>
                  <a:lnTo>
                    <a:pt x="162" y="0"/>
                  </a:lnTo>
                  <a:cubicBezTo>
                    <a:pt x="192" y="39"/>
                    <a:pt x="221" y="79"/>
                    <a:pt x="249" y="120"/>
                  </a:cubicBezTo>
                  <a:lnTo>
                    <a:pt x="78" y="234"/>
                  </a:lnTo>
                  <a:cubicBezTo>
                    <a:pt x="53" y="197"/>
                    <a:pt x="27" y="161"/>
                    <a:pt x="0" y="12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61" name="Freeform 298">
              <a:extLst>
                <a:ext uri="{FF2B5EF4-FFF2-40B4-BE49-F238E27FC236}">
                  <a16:creationId xmlns:a16="http://schemas.microsoft.com/office/drawing/2014/main" id="{F56E07E9-970F-EBD1-D6EC-6D6D6EC81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514" y="3241242"/>
              <a:ext cx="364331" cy="335185"/>
            </a:xfrm>
            <a:custGeom>
              <a:avLst/>
              <a:gdLst>
                <a:gd name="T0" fmla="*/ 0 w 250"/>
                <a:gd name="T1" fmla="*/ 114 h 229"/>
                <a:gd name="T2" fmla="*/ 0 w 250"/>
                <a:gd name="T3" fmla="*/ 114 h 229"/>
                <a:gd name="T4" fmla="*/ 171 w 250"/>
                <a:gd name="T5" fmla="*/ 0 h 229"/>
                <a:gd name="T6" fmla="*/ 250 w 250"/>
                <a:gd name="T7" fmla="*/ 128 h 229"/>
                <a:gd name="T8" fmla="*/ 72 w 250"/>
                <a:gd name="T9" fmla="*/ 229 h 229"/>
                <a:gd name="T10" fmla="*/ 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0" y="114"/>
                  </a:moveTo>
                  <a:lnTo>
                    <a:pt x="0" y="114"/>
                  </a:lnTo>
                  <a:lnTo>
                    <a:pt x="171" y="0"/>
                  </a:lnTo>
                  <a:cubicBezTo>
                    <a:pt x="199" y="41"/>
                    <a:pt x="225" y="84"/>
                    <a:pt x="250" y="128"/>
                  </a:cubicBezTo>
                  <a:lnTo>
                    <a:pt x="72" y="229"/>
                  </a:lnTo>
                  <a:cubicBezTo>
                    <a:pt x="49" y="190"/>
                    <a:pt x="25" y="152"/>
                    <a:pt x="0" y="11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62" name="Freeform 300">
              <a:extLst>
                <a:ext uri="{FF2B5EF4-FFF2-40B4-BE49-F238E27FC236}">
                  <a16:creationId xmlns:a16="http://schemas.microsoft.com/office/drawing/2014/main" id="{65F2B2B3-DAF5-B21B-DA20-1A3F51056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514" y="2381420"/>
              <a:ext cx="359473" cy="359474"/>
            </a:xfrm>
            <a:custGeom>
              <a:avLst/>
              <a:gdLst>
                <a:gd name="T0" fmla="*/ 0 w 246"/>
                <a:gd name="T1" fmla="*/ 148 h 245"/>
                <a:gd name="T2" fmla="*/ 0 w 246"/>
                <a:gd name="T3" fmla="*/ 148 h 245"/>
                <a:gd name="T4" fmla="*/ 143 w 246"/>
                <a:gd name="T5" fmla="*/ 0 h 245"/>
                <a:gd name="T6" fmla="*/ 246 w 246"/>
                <a:gd name="T7" fmla="*/ 107 h 245"/>
                <a:gd name="T8" fmla="*/ 94 w 246"/>
                <a:gd name="T9" fmla="*/ 245 h 245"/>
                <a:gd name="T10" fmla="*/ 0 w 246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45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9" y="35"/>
                    <a:pt x="213" y="70"/>
                    <a:pt x="246" y="107"/>
                  </a:cubicBezTo>
                  <a:lnTo>
                    <a:pt x="94" y="245"/>
                  </a:lnTo>
                  <a:cubicBezTo>
                    <a:pt x="64" y="212"/>
                    <a:pt x="32" y="179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63" name="Freeform 302">
              <a:extLst>
                <a:ext uri="{FF2B5EF4-FFF2-40B4-BE49-F238E27FC236}">
                  <a16:creationId xmlns:a16="http://schemas.microsoft.com/office/drawing/2014/main" id="{D3671D64-117A-39A8-A17F-856B80955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4992" y="2886626"/>
              <a:ext cx="369189" cy="349758"/>
            </a:xfrm>
            <a:custGeom>
              <a:avLst/>
              <a:gdLst>
                <a:gd name="T0" fmla="*/ 0 w 254"/>
                <a:gd name="T1" fmla="*/ 118 h 238"/>
                <a:gd name="T2" fmla="*/ 0 w 254"/>
                <a:gd name="T3" fmla="*/ 118 h 238"/>
                <a:gd name="T4" fmla="*/ 168 w 254"/>
                <a:gd name="T5" fmla="*/ 0 h 238"/>
                <a:gd name="T6" fmla="*/ 254 w 254"/>
                <a:gd name="T7" fmla="*/ 131 h 238"/>
                <a:gd name="T8" fmla="*/ 78 w 254"/>
                <a:gd name="T9" fmla="*/ 238 h 238"/>
                <a:gd name="T10" fmla="*/ 0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0" y="118"/>
                  </a:moveTo>
                  <a:lnTo>
                    <a:pt x="0" y="118"/>
                  </a:lnTo>
                  <a:lnTo>
                    <a:pt x="168" y="0"/>
                  </a:lnTo>
                  <a:cubicBezTo>
                    <a:pt x="198" y="43"/>
                    <a:pt x="227" y="86"/>
                    <a:pt x="254" y="131"/>
                  </a:cubicBezTo>
                  <a:lnTo>
                    <a:pt x="78" y="238"/>
                  </a:lnTo>
                  <a:cubicBezTo>
                    <a:pt x="54" y="197"/>
                    <a:pt x="27" y="157"/>
                    <a:pt x="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64" name="Freeform 304">
              <a:extLst>
                <a:ext uri="{FF2B5EF4-FFF2-40B4-BE49-F238E27FC236}">
                  <a16:creationId xmlns:a16="http://schemas.microsoft.com/office/drawing/2014/main" id="{DD2196ED-DEA2-B9DB-AD38-7C79F36FA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6720" y="3078508"/>
              <a:ext cx="369189" cy="337614"/>
            </a:xfrm>
            <a:custGeom>
              <a:avLst/>
              <a:gdLst>
                <a:gd name="T0" fmla="*/ 0 w 253"/>
                <a:gd name="T1" fmla="*/ 107 h 231"/>
                <a:gd name="T2" fmla="*/ 0 w 253"/>
                <a:gd name="T3" fmla="*/ 107 h 231"/>
                <a:gd name="T4" fmla="*/ 176 w 253"/>
                <a:gd name="T5" fmla="*/ 0 h 231"/>
                <a:gd name="T6" fmla="*/ 253 w 253"/>
                <a:gd name="T7" fmla="*/ 136 h 231"/>
                <a:gd name="T8" fmla="*/ 71 w 253"/>
                <a:gd name="T9" fmla="*/ 231 h 231"/>
                <a:gd name="T10" fmla="*/ 0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107"/>
                  </a:moveTo>
                  <a:lnTo>
                    <a:pt x="0" y="107"/>
                  </a:lnTo>
                  <a:lnTo>
                    <a:pt x="176" y="0"/>
                  </a:lnTo>
                  <a:cubicBezTo>
                    <a:pt x="203" y="44"/>
                    <a:pt x="229" y="89"/>
                    <a:pt x="253" y="136"/>
                  </a:cubicBezTo>
                  <a:lnTo>
                    <a:pt x="71" y="231"/>
                  </a:lnTo>
                  <a:cubicBezTo>
                    <a:pt x="49" y="189"/>
                    <a:pt x="25" y="147"/>
                    <a:pt x="0" y="10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65" name="Freeform 306">
              <a:extLst>
                <a:ext uri="{FF2B5EF4-FFF2-40B4-BE49-F238E27FC236}">
                  <a16:creationId xmlns:a16="http://schemas.microsoft.com/office/drawing/2014/main" id="{4B371E23-DECA-B03E-A328-CB01D76AB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7531" y="2539298"/>
              <a:ext cx="366761" cy="354616"/>
            </a:xfrm>
            <a:custGeom>
              <a:avLst/>
              <a:gdLst>
                <a:gd name="T0" fmla="*/ 0 w 250"/>
                <a:gd name="T1" fmla="*/ 138 h 243"/>
                <a:gd name="T2" fmla="*/ 0 w 250"/>
                <a:gd name="T3" fmla="*/ 138 h 243"/>
                <a:gd name="T4" fmla="*/ 152 w 250"/>
                <a:gd name="T5" fmla="*/ 0 h 243"/>
                <a:gd name="T6" fmla="*/ 250 w 250"/>
                <a:gd name="T7" fmla="*/ 115 h 243"/>
                <a:gd name="T8" fmla="*/ 90 w 250"/>
                <a:gd name="T9" fmla="*/ 243 h 243"/>
                <a:gd name="T10" fmla="*/ 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0" y="138"/>
                  </a:moveTo>
                  <a:lnTo>
                    <a:pt x="0" y="138"/>
                  </a:lnTo>
                  <a:lnTo>
                    <a:pt x="152" y="0"/>
                  </a:lnTo>
                  <a:cubicBezTo>
                    <a:pt x="186" y="37"/>
                    <a:pt x="219" y="75"/>
                    <a:pt x="250" y="115"/>
                  </a:cubicBezTo>
                  <a:lnTo>
                    <a:pt x="90" y="243"/>
                  </a:lnTo>
                  <a:cubicBezTo>
                    <a:pt x="61" y="207"/>
                    <a:pt x="31" y="172"/>
                    <a:pt x="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66" name="Freeform 308">
              <a:extLst>
                <a:ext uri="{FF2B5EF4-FFF2-40B4-BE49-F238E27FC236}">
                  <a16:creationId xmlns:a16="http://schemas.microsoft.com/office/drawing/2014/main" id="{7ED377E2-E3B2-5A85-8464-A2D2496E3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1161" y="3277676"/>
              <a:ext cx="364331" cy="325469"/>
            </a:xfrm>
            <a:custGeom>
              <a:avLst/>
              <a:gdLst>
                <a:gd name="T0" fmla="*/ 0 w 250"/>
                <a:gd name="T1" fmla="*/ 95 h 223"/>
                <a:gd name="T2" fmla="*/ 0 w 250"/>
                <a:gd name="T3" fmla="*/ 95 h 223"/>
                <a:gd name="T4" fmla="*/ 182 w 250"/>
                <a:gd name="T5" fmla="*/ 0 h 223"/>
                <a:gd name="T6" fmla="*/ 250 w 250"/>
                <a:gd name="T7" fmla="*/ 140 h 223"/>
                <a:gd name="T8" fmla="*/ 63 w 250"/>
                <a:gd name="T9" fmla="*/ 223 h 223"/>
                <a:gd name="T10" fmla="*/ 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0" y="95"/>
                  </a:moveTo>
                  <a:lnTo>
                    <a:pt x="0" y="95"/>
                  </a:lnTo>
                  <a:lnTo>
                    <a:pt x="182" y="0"/>
                  </a:lnTo>
                  <a:cubicBezTo>
                    <a:pt x="206" y="46"/>
                    <a:pt x="229" y="92"/>
                    <a:pt x="250" y="140"/>
                  </a:cubicBezTo>
                  <a:lnTo>
                    <a:pt x="63" y="223"/>
                  </a:lnTo>
                  <a:cubicBezTo>
                    <a:pt x="43" y="180"/>
                    <a:pt x="22" y="137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67" name="Freeform 310">
              <a:extLst>
                <a:ext uri="{FF2B5EF4-FFF2-40B4-BE49-F238E27FC236}">
                  <a16:creationId xmlns:a16="http://schemas.microsoft.com/office/drawing/2014/main" id="{0FAFD2E0-1840-B137-0D30-B5031980AF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1119" y="2706890"/>
              <a:ext cx="366761" cy="352188"/>
            </a:xfrm>
            <a:custGeom>
              <a:avLst/>
              <a:gdLst>
                <a:gd name="T0" fmla="*/ 0 w 253"/>
                <a:gd name="T1" fmla="*/ 128 h 241"/>
                <a:gd name="T2" fmla="*/ 0 w 253"/>
                <a:gd name="T3" fmla="*/ 128 h 241"/>
                <a:gd name="T4" fmla="*/ 160 w 253"/>
                <a:gd name="T5" fmla="*/ 0 h 241"/>
                <a:gd name="T6" fmla="*/ 253 w 253"/>
                <a:gd name="T7" fmla="*/ 123 h 241"/>
                <a:gd name="T8" fmla="*/ 85 w 253"/>
                <a:gd name="T9" fmla="*/ 241 h 241"/>
                <a:gd name="T10" fmla="*/ 0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0" y="128"/>
                  </a:moveTo>
                  <a:lnTo>
                    <a:pt x="0" y="128"/>
                  </a:lnTo>
                  <a:lnTo>
                    <a:pt x="160" y="0"/>
                  </a:lnTo>
                  <a:cubicBezTo>
                    <a:pt x="193" y="40"/>
                    <a:pt x="224" y="81"/>
                    <a:pt x="253" y="123"/>
                  </a:cubicBezTo>
                  <a:lnTo>
                    <a:pt x="85" y="241"/>
                  </a:lnTo>
                  <a:cubicBezTo>
                    <a:pt x="58" y="203"/>
                    <a:pt x="30" y="165"/>
                    <a:pt x="0" y="12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68" name="Freeform 312">
              <a:extLst>
                <a:ext uri="{FF2B5EF4-FFF2-40B4-BE49-F238E27FC236}">
                  <a16:creationId xmlns:a16="http://schemas.microsoft.com/office/drawing/2014/main" id="{BF77ACD4-4A77-6A85-6DBE-509AD7B7F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351" y="2218687"/>
              <a:ext cx="374047" cy="381334"/>
            </a:xfrm>
            <a:custGeom>
              <a:avLst/>
              <a:gdLst>
                <a:gd name="T0" fmla="*/ 0 w 256"/>
                <a:gd name="T1" fmla="*/ 157 h 260"/>
                <a:gd name="T2" fmla="*/ 0 w 256"/>
                <a:gd name="T3" fmla="*/ 157 h 260"/>
                <a:gd name="T4" fmla="*/ 133 w 256"/>
                <a:gd name="T5" fmla="*/ 0 h 260"/>
                <a:gd name="T6" fmla="*/ 256 w 256"/>
                <a:gd name="T7" fmla="*/ 112 h 260"/>
                <a:gd name="T8" fmla="*/ 113 w 256"/>
                <a:gd name="T9" fmla="*/ 260 h 260"/>
                <a:gd name="T10" fmla="*/ 0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5" y="36"/>
                    <a:pt x="216" y="74"/>
                    <a:pt x="256" y="112"/>
                  </a:cubicBezTo>
                  <a:lnTo>
                    <a:pt x="113" y="260"/>
                  </a:lnTo>
                  <a:cubicBezTo>
                    <a:pt x="77" y="224"/>
                    <a:pt x="39" y="190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69" name="Freeform 314">
              <a:extLst>
                <a:ext uri="{FF2B5EF4-FFF2-40B4-BE49-F238E27FC236}">
                  <a16:creationId xmlns:a16="http://schemas.microsoft.com/office/drawing/2014/main" id="{6913A294-ADE1-10A1-2177-A84004CDF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905" y="3899468"/>
              <a:ext cx="344900" cy="274464"/>
            </a:xfrm>
            <a:custGeom>
              <a:avLst/>
              <a:gdLst>
                <a:gd name="T0" fmla="*/ 0 w 235"/>
                <a:gd name="T1" fmla="*/ 59 h 188"/>
                <a:gd name="T2" fmla="*/ 0 w 235"/>
                <a:gd name="T3" fmla="*/ 59 h 188"/>
                <a:gd name="T4" fmla="*/ 197 w 235"/>
                <a:gd name="T5" fmla="*/ 0 h 188"/>
                <a:gd name="T6" fmla="*/ 235 w 235"/>
                <a:gd name="T7" fmla="*/ 141 h 188"/>
                <a:gd name="T8" fmla="*/ 35 w 235"/>
                <a:gd name="T9" fmla="*/ 188 h 188"/>
                <a:gd name="T10" fmla="*/ 0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0" y="59"/>
                  </a:moveTo>
                  <a:lnTo>
                    <a:pt x="0" y="59"/>
                  </a:lnTo>
                  <a:lnTo>
                    <a:pt x="197" y="0"/>
                  </a:lnTo>
                  <a:cubicBezTo>
                    <a:pt x="211" y="46"/>
                    <a:pt x="224" y="93"/>
                    <a:pt x="235" y="141"/>
                  </a:cubicBezTo>
                  <a:lnTo>
                    <a:pt x="35" y="188"/>
                  </a:lnTo>
                  <a:cubicBezTo>
                    <a:pt x="25" y="145"/>
                    <a:pt x="13" y="102"/>
                    <a:pt x="0" y="5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70" name="Freeform 316">
              <a:extLst>
                <a:ext uri="{FF2B5EF4-FFF2-40B4-BE49-F238E27FC236}">
                  <a16:creationId xmlns:a16="http://schemas.microsoft.com/office/drawing/2014/main" id="{AD682BBC-765D-9D9B-B255-B12680971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1182" y="3690585"/>
              <a:ext cx="349758" cy="293895"/>
            </a:xfrm>
            <a:custGeom>
              <a:avLst/>
              <a:gdLst>
                <a:gd name="T0" fmla="*/ 0 w 240"/>
                <a:gd name="T1" fmla="*/ 71 h 201"/>
                <a:gd name="T2" fmla="*/ 0 w 240"/>
                <a:gd name="T3" fmla="*/ 71 h 201"/>
                <a:gd name="T4" fmla="*/ 192 w 240"/>
                <a:gd name="T5" fmla="*/ 0 h 201"/>
                <a:gd name="T6" fmla="*/ 240 w 240"/>
                <a:gd name="T7" fmla="*/ 142 h 201"/>
                <a:gd name="T8" fmla="*/ 43 w 240"/>
                <a:gd name="T9" fmla="*/ 201 h 201"/>
                <a:gd name="T10" fmla="*/ 0 w 240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01">
                  <a:moveTo>
                    <a:pt x="0" y="71"/>
                  </a:moveTo>
                  <a:lnTo>
                    <a:pt x="0" y="71"/>
                  </a:lnTo>
                  <a:lnTo>
                    <a:pt x="192" y="0"/>
                  </a:lnTo>
                  <a:cubicBezTo>
                    <a:pt x="210" y="47"/>
                    <a:pt x="226" y="94"/>
                    <a:pt x="240" y="142"/>
                  </a:cubicBezTo>
                  <a:lnTo>
                    <a:pt x="43" y="201"/>
                  </a:lnTo>
                  <a:cubicBezTo>
                    <a:pt x="30" y="157"/>
                    <a:pt x="16" y="114"/>
                    <a:pt x="0" y="7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71" name="Freeform 318">
              <a:extLst>
                <a:ext uri="{FF2B5EF4-FFF2-40B4-BE49-F238E27FC236}">
                  <a16:creationId xmlns:a16="http://schemas.microsoft.com/office/drawing/2014/main" id="{BD61B0E8-BE59-ED59-4093-3DB473F65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3458" y="3481702"/>
              <a:ext cx="357045" cy="313326"/>
            </a:xfrm>
            <a:custGeom>
              <a:avLst/>
              <a:gdLst>
                <a:gd name="T0" fmla="*/ 0 w 245"/>
                <a:gd name="T1" fmla="*/ 83 h 213"/>
                <a:gd name="T2" fmla="*/ 0 w 245"/>
                <a:gd name="T3" fmla="*/ 83 h 213"/>
                <a:gd name="T4" fmla="*/ 187 w 245"/>
                <a:gd name="T5" fmla="*/ 0 h 213"/>
                <a:gd name="T6" fmla="*/ 245 w 245"/>
                <a:gd name="T7" fmla="*/ 142 h 213"/>
                <a:gd name="T8" fmla="*/ 53 w 245"/>
                <a:gd name="T9" fmla="*/ 213 h 213"/>
                <a:gd name="T10" fmla="*/ 0 w 245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3">
                  <a:moveTo>
                    <a:pt x="0" y="83"/>
                  </a:moveTo>
                  <a:lnTo>
                    <a:pt x="0" y="83"/>
                  </a:lnTo>
                  <a:lnTo>
                    <a:pt x="187" y="0"/>
                  </a:lnTo>
                  <a:cubicBezTo>
                    <a:pt x="208" y="46"/>
                    <a:pt x="228" y="94"/>
                    <a:pt x="245" y="142"/>
                  </a:cubicBezTo>
                  <a:lnTo>
                    <a:pt x="53" y="213"/>
                  </a:lnTo>
                  <a:cubicBezTo>
                    <a:pt x="36" y="169"/>
                    <a:pt x="19" y="126"/>
                    <a:pt x="0" y="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72" name="Freeform 320">
              <a:extLst>
                <a:ext uri="{FF2B5EF4-FFF2-40B4-BE49-F238E27FC236}">
                  <a16:creationId xmlns:a16="http://schemas.microsoft.com/office/drawing/2014/main" id="{3C661C0D-0AFB-D7DF-BA96-3BEC9E6AA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4006" y="2172537"/>
              <a:ext cx="393478" cy="391050"/>
            </a:xfrm>
            <a:custGeom>
              <a:avLst/>
              <a:gdLst>
                <a:gd name="T0" fmla="*/ 0 w 270"/>
                <a:gd name="T1" fmla="*/ 141 h 266"/>
                <a:gd name="T2" fmla="*/ 0 w 270"/>
                <a:gd name="T3" fmla="*/ 141 h 266"/>
                <a:gd name="T4" fmla="*/ 152 w 270"/>
                <a:gd name="T5" fmla="*/ 0 h 266"/>
                <a:gd name="T6" fmla="*/ 270 w 270"/>
                <a:gd name="T7" fmla="*/ 136 h 266"/>
                <a:gd name="T8" fmla="*/ 108 w 270"/>
                <a:gd name="T9" fmla="*/ 266 h 266"/>
                <a:gd name="T10" fmla="*/ 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0" y="141"/>
                  </a:moveTo>
                  <a:lnTo>
                    <a:pt x="0" y="141"/>
                  </a:lnTo>
                  <a:lnTo>
                    <a:pt x="152" y="0"/>
                  </a:lnTo>
                  <a:cubicBezTo>
                    <a:pt x="193" y="45"/>
                    <a:pt x="232" y="90"/>
                    <a:pt x="270" y="136"/>
                  </a:cubicBezTo>
                  <a:lnTo>
                    <a:pt x="108" y="266"/>
                  </a:lnTo>
                  <a:cubicBezTo>
                    <a:pt x="73" y="223"/>
                    <a:pt x="37" y="181"/>
                    <a:pt x="0" y="14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73" name="Freeform 322">
              <a:extLst>
                <a:ext uri="{FF2B5EF4-FFF2-40B4-BE49-F238E27FC236}">
                  <a16:creationId xmlns:a16="http://schemas.microsoft.com/office/drawing/2014/main" id="{A37F3E17-32D2-8E75-7C13-75CC442B96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884" y="2371705"/>
              <a:ext cx="393478" cy="386192"/>
            </a:xfrm>
            <a:custGeom>
              <a:avLst/>
              <a:gdLst>
                <a:gd name="T0" fmla="*/ 0 w 271"/>
                <a:gd name="T1" fmla="*/ 130 h 264"/>
                <a:gd name="T2" fmla="*/ 0 w 271"/>
                <a:gd name="T3" fmla="*/ 130 h 264"/>
                <a:gd name="T4" fmla="*/ 162 w 271"/>
                <a:gd name="T5" fmla="*/ 0 h 264"/>
                <a:gd name="T6" fmla="*/ 271 w 271"/>
                <a:gd name="T7" fmla="*/ 145 h 264"/>
                <a:gd name="T8" fmla="*/ 101 w 271"/>
                <a:gd name="T9" fmla="*/ 264 h 264"/>
                <a:gd name="T10" fmla="*/ 0 w 271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264">
                  <a:moveTo>
                    <a:pt x="0" y="130"/>
                  </a:moveTo>
                  <a:lnTo>
                    <a:pt x="0" y="130"/>
                  </a:lnTo>
                  <a:lnTo>
                    <a:pt x="162" y="0"/>
                  </a:lnTo>
                  <a:cubicBezTo>
                    <a:pt x="200" y="48"/>
                    <a:pt x="236" y="96"/>
                    <a:pt x="271" y="145"/>
                  </a:cubicBezTo>
                  <a:lnTo>
                    <a:pt x="101" y="264"/>
                  </a:lnTo>
                  <a:cubicBezTo>
                    <a:pt x="69" y="219"/>
                    <a:pt x="35" y="174"/>
                    <a:pt x="0" y="13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74" name="Freeform 324">
              <a:extLst>
                <a:ext uri="{FF2B5EF4-FFF2-40B4-BE49-F238E27FC236}">
                  <a16:creationId xmlns:a16="http://schemas.microsoft.com/office/drawing/2014/main" id="{4DE953B4-C0CE-1CF7-BD52-4BB45DA23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6414" y="1987943"/>
              <a:ext cx="388620" cy="391050"/>
            </a:xfrm>
            <a:custGeom>
              <a:avLst/>
              <a:gdLst>
                <a:gd name="T0" fmla="*/ 0 w 267"/>
                <a:gd name="T1" fmla="*/ 150 h 267"/>
                <a:gd name="T2" fmla="*/ 0 w 267"/>
                <a:gd name="T3" fmla="*/ 150 h 267"/>
                <a:gd name="T4" fmla="*/ 144 w 267"/>
                <a:gd name="T5" fmla="*/ 0 h 267"/>
                <a:gd name="T6" fmla="*/ 185 w 267"/>
                <a:gd name="T7" fmla="*/ 40 h 267"/>
                <a:gd name="T8" fmla="*/ 267 w 267"/>
                <a:gd name="T9" fmla="*/ 126 h 267"/>
                <a:gd name="T10" fmla="*/ 115 w 267"/>
                <a:gd name="T11" fmla="*/ 267 h 267"/>
                <a:gd name="T12" fmla="*/ 0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0" y="150"/>
                  </a:moveTo>
                  <a:lnTo>
                    <a:pt x="0" y="150"/>
                  </a:lnTo>
                  <a:lnTo>
                    <a:pt x="144" y="0"/>
                  </a:lnTo>
                  <a:cubicBezTo>
                    <a:pt x="157" y="13"/>
                    <a:pt x="171" y="27"/>
                    <a:pt x="185" y="40"/>
                  </a:cubicBezTo>
                  <a:cubicBezTo>
                    <a:pt x="213" y="68"/>
                    <a:pt x="240" y="97"/>
                    <a:pt x="267" y="126"/>
                  </a:cubicBezTo>
                  <a:lnTo>
                    <a:pt x="115" y="267"/>
                  </a:lnTo>
                  <a:cubicBezTo>
                    <a:pt x="78" y="226"/>
                    <a:pt x="40" y="187"/>
                    <a:pt x="0" y="15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75" name="Freeform 326">
              <a:extLst>
                <a:ext uri="{FF2B5EF4-FFF2-40B4-BE49-F238E27FC236}">
                  <a16:creationId xmlns:a16="http://schemas.microsoft.com/office/drawing/2014/main" id="{397A5D1D-A305-1CB8-393E-9A1A72C5D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7616" y="2585446"/>
              <a:ext cx="393478" cy="378905"/>
            </a:xfrm>
            <a:custGeom>
              <a:avLst/>
              <a:gdLst>
                <a:gd name="T0" fmla="*/ 0 w 269"/>
                <a:gd name="T1" fmla="*/ 119 h 259"/>
                <a:gd name="T2" fmla="*/ 0 w 269"/>
                <a:gd name="T3" fmla="*/ 119 h 259"/>
                <a:gd name="T4" fmla="*/ 170 w 269"/>
                <a:gd name="T5" fmla="*/ 0 h 259"/>
                <a:gd name="T6" fmla="*/ 269 w 269"/>
                <a:gd name="T7" fmla="*/ 151 h 259"/>
                <a:gd name="T8" fmla="*/ 92 w 269"/>
                <a:gd name="T9" fmla="*/ 259 h 259"/>
                <a:gd name="T10" fmla="*/ 0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0" y="119"/>
                  </a:moveTo>
                  <a:lnTo>
                    <a:pt x="0" y="119"/>
                  </a:lnTo>
                  <a:lnTo>
                    <a:pt x="170" y="0"/>
                  </a:lnTo>
                  <a:cubicBezTo>
                    <a:pt x="205" y="49"/>
                    <a:pt x="238" y="100"/>
                    <a:pt x="269" y="151"/>
                  </a:cubicBezTo>
                  <a:lnTo>
                    <a:pt x="92" y="259"/>
                  </a:lnTo>
                  <a:cubicBezTo>
                    <a:pt x="63" y="212"/>
                    <a:pt x="32" y="165"/>
                    <a:pt x="0" y="11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76" name="Freeform 328">
              <a:extLst>
                <a:ext uri="{FF2B5EF4-FFF2-40B4-BE49-F238E27FC236}">
                  <a16:creationId xmlns:a16="http://schemas.microsoft.com/office/drawing/2014/main" id="{45CDF425-36E4-5219-6567-FD6873B79B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3964" y="1820351"/>
              <a:ext cx="381334" cy="388620"/>
            </a:xfrm>
            <a:custGeom>
              <a:avLst/>
              <a:gdLst>
                <a:gd name="T0" fmla="*/ 0 w 262"/>
                <a:gd name="T1" fmla="*/ 158 h 266"/>
                <a:gd name="T2" fmla="*/ 0 w 262"/>
                <a:gd name="T3" fmla="*/ 158 h 266"/>
                <a:gd name="T4" fmla="*/ 133 w 262"/>
                <a:gd name="T5" fmla="*/ 0 h 266"/>
                <a:gd name="T6" fmla="*/ 262 w 262"/>
                <a:gd name="T7" fmla="*/ 116 h 266"/>
                <a:gd name="T8" fmla="*/ 118 w 262"/>
                <a:gd name="T9" fmla="*/ 266 h 266"/>
                <a:gd name="T10" fmla="*/ 0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0" y="158"/>
                  </a:moveTo>
                  <a:lnTo>
                    <a:pt x="0" y="158"/>
                  </a:lnTo>
                  <a:lnTo>
                    <a:pt x="133" y="0"/>
                  </a:lnTo>
                  <a:cubicBezTo>
                    <a:pt x="177" y="37"/>
                    <a:pt x="220" y="76"/>
                    <a:pt x="262" y="116"/>
                  </a:cubicBezTo>
                  <a:lnTo>
                    <a:pt x="118" y="266"/>
                  </a:lnTo>
                  <a:cubicBezTo>
                    <a:pt x="80" y="229"/>
                    <a:pt x="40" y="193"/>
                    <a:pt x="0" y="1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77" name="Freeform 330">
              <a:extLst>
                <a:ext uri="{FF2B5EF4-FFF2-40B4-BE49-F238E27FC236}">
                  <a16:creationId xmlns:a16="http://schemas.microsoft.com/office/drawing/2014/main" id="{A12E3FD1-6652-0856-F834-27D8C17AF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3633" y="2806474"/>
              <a:ext cx="386192" cy="369189"/>
            </a:xfrm>
            <a:custGeom>
              <a:avLst/>
              <a:gdLst>
                <a:gd name="T0" fmla="*/ 0 w 266"/>
                <a:gd name="T1" fmla="*/ 108 h 253"/>
                <a:gd name="T2" fmla="*/ 0 w 266"/>
                <a:gd name="T3" fmla="*/ 108 h 253"/>
                <a:gd name="T4" fmla="*/ 177 w 266"/>
                <a:gd name="T5" fmla="*/ 0 h 253"/>
                <a:gd name="T6" fmla="*/ 266 w 266"/>
                <a:gd name="T7" fmla="*/ 156 h 253"/>
                <a:gd name="T8" fmla="*/ 82 w 266"/>
                <a:gd name="T9" fmla="*/ 253 h 253"/>
                <a:gd name="T10" fmla="*/ 0 w 266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53">
                  <a:moveTo>
                    <a:pt x="0" y="108"/>
                  </a:moveTo>
                  <a:lnTo>
                    <a:pt x="0" y="108"/>
                  </a:lnTo>
                  <a:lnTo>
                    <a:pt x="177" y="0"/>
                  </a:lnTo>
                  <a:cubicBezTo>
                    <a:pt x="209" y="51"/>
                    <a:pt x="238" y="104"/>
                    <a:pt x="266" y="156"/>
                  </a:cubicBezTo>
                  <a:lnTo>
                    <a:pt x="82" y="253"/>
                  </a:lnTo>
                  <a:cubicBezTo>
                    <a:pt x="56" y="204"/>
                    <a:pt x="29" y="155"/>
                    <a:pt x="0" y="10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78" name="Freeform 332">
              <a:extLst>
                <a:ext uri="{FF2B5EF4-FFF2-40B4-BE49-F238E27FC236}">
                  <a16:creationId xmlns:a16="http://schemas.microsoft.com/office/drawing/2014/main" id="{9238BCD9-7FA8-B5BC-784F-BD2D30083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385" y="3911612"/>
              <a:ext cx="371619" cy="376476"/>
            </a:xfrm>
            <a:custGeom>
              <a:avLst/>
              <a:gdLst>
                <a:gd name="T0" fmla="*/ 255 w 255"/>
                <a:gd name="T1" fmla="*/ 111 h 257"/>
                <a:gd name="T2" fmla="*/ 255 w 255"/>
                <a:gd name="T3" fmla="*/ 111 h 257"/>
                <a:gd name="T4" fmla="*/ 131 w 255"/>
                <a:gd name="T5" fmla="*/ 257 h 257"/>
                <a:gd name="T6" fmla="*/ 0 w 255"/>
                <a:gd name="T7" fmla="*/ 180 h 257"/>
                <a:gd name="T8" fmla="*/ 67 w 255"/>
                <a:gd name="T9" fmla="*/ 0 h 257"/>
                <a:gd name="T10" fmla="*/ 255 w 255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57">
                  <a:moveTo>
                    <a:pt x="255" y="111"/>
                  </a:moveTo>
                  <a:lnTo>
                    <a:pt x="255" y="111"/>
                  </a:lnTo>
                  <a:lnTo>
                    <a:pt x="131" y="257"/>
                  </a:lnTo>
                  <a:cubicBezTo>
                    <a:pt x="93" y="224"/>
                    <a:pt x="48" y="198"/>
                    <a:pt x="0" y="180"/>
                  </a:cubicBezTo>
                  <a:lnTo>
                    <a:pt x="67" y="0"/>
                  </a:lnTo>
                  <a:cubicBezTo>
                    <a:pt x="136" y="26"/>
                    <a:pt x="200" y="64"/>
                    <a:pt x="255" y="11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79" name="Freeform 334">
              <a:extLst>
                <a:ext uri="{FF2B5EF4-FFF2-40B4-BE49-F238E27FC236}">
                  <a16:creationId xmlns:a16="http://schemas.microsoft.com/office/drawing/2014/main" id="{69752B18-2C95-F7DF-7899-5D33928D1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3853319"/>
              <a:ext cx="325469" cy="320612"/>
            </a:xfrm>
            <a:custGeom>
              <a:avLst/>
              <a:gdLst>
                <a:gd name="T0" fmla="*/ 0 w 224"/>
                <a:gd name="T1" fmla="*/ 0 h 220"/>
                <a:gd name="T2" fmla="*/ 0 w 224"/>
                <a:gd name="T3" fmla="*/ 0 h 220"/>
                <a:gd name="T4" fmla="*/ 0 w 224"/>
                <a:gd name="T5" fmla="*/ 0 h 220"/>
                <a:gd name="T6" fmla="*/ 224 w 224"/>
                <a:gd name="T7" fmla="*/ 40 h 220"/>
                <a:gd name="T8" fmla="*/ 157 w 224"/>
                <a:gd name="T9" fmla="*/ 220 h 220"/>
                <a:gd name="T10" fmla="*/ 0 w 224"/>
                <a:gd name="T11" fmla="*/ 192 h 220"/>
                <a:gd name="T12" fmla="*/ 0 w 224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22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79" y="0"/>
                    <a:pt x="154" y="14"/>
                    <a:pt x="224" y="40"/>
                  </a:cubicBezTo>
                  <a:lnTo>
                    <a:pt x="157" y="220"/>
                  </a:lnTo>
                  <a:cubicBezTo>
                    <a:pt x="108" y="202"/>
                    <a:pt x="55" y="192"/>
                    <a:pt x="0" y="1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80" name="Freeform 336">
              <a:extLst>
                <a:ext uri="{FF2B5EF4-FFF2-40B4-BE49-F238E27FC236}">
                  <a16:creationId xmlns:a16="http://schemas.microsoft.com/office/drawing/2014/main" id="{0B983ECA-C435-9E17-7132-9E5FBF7D1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665" y="3350542"/>
              <a:ext cx="318183" cy="352188"/>
            </a:xfrm>
            <a:custGeom>
              <a:avLst/>
              <a:gdLst>
                <a:gd name="T0" fmla="*/ 0 w 218"/>
                <a:gd name="T1" fmla="*/ 203 h 242"/>
                <a:gd name="T2" fmla="*/ 0 w 218"/>
                <a:gd name="T3" fmla="*/ 203 h 242"/>
                <a:gd name="T4" fmla="*/ 33 w 218"/>
                <a:gd name="T5" fmla="*/ 0 h 242"/>
                <a:gd name="T6" fmla="*/ 218 w 218"/>
                <a:gd name="T7" fmla="*/ 49 h 242"/>
                <a:gd name="T8" fmla="*/ 146 w 218"/>
                <a:gd name="T9" fmla="*/ 242 h 242"/>
                <a:gd name="T10" fmla="*/ 0 w 218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242">
                  <a:moveTo>
                    <a:pt x="0" y="203"/>
                  </a:moveTo>
                  <a:lnTo>
                    <a:pt x="0" y="203"/>
                  </a:lnTo>
                  <a:lnTo>
                    <a:pt x="33" y="0"/>
                  </a:lnTo>
                  <a:cubicBezTo>
                    <a:pt x="97" y="11"/>
                    <a:pt x="159" y="27"/>
                    <a:pt x="218" y="49"/>
                  </a:cubicBezTo>
                  <a:lnTo>
                    <a:pt x="146" y="242"/>
                  </a:lnTo>
                  <a:cubicBezTo>
                    <a:pt x="100" y="224"/>
                    <a:pt x="51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81" name="Freeform 338">
              <a:extLst>
                <a:ext uri="{FF2B5EF4-FFF2-40B4-BE49-F238E27FC236}">
                  <a16:creationId xmlns:a16="http://schemas.microsoft.com/office/drawing/2014/main" id="{C63029FC-6356-74A4-628D-EF6058F20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3331111"/>
              <a:ext cx="233172" cy="315754"/>
            </a:xfrm>
            <a:custGeom>
              <a:avLst/>
              <a:gdLst>
                <a:gd name="T0" fmla="*/ 0 w 160"/>
                <a:gd name="T1" fmla="*/ 206 h 216"/>
                <a:gd name="T2" fmla="*/ 0 w 160"/>
                <a:gd name="T3" fmla="*/ 206 h 216"/>
                <a:gd name="T4" fmla="*/ 0 w 160"/>
                <a:gd name="T5" fmla="*/ 206 h 216"/>
                <a:gd name="T6" fmla="*/ 0 w 160"/>
                <a:gd name="T7" fmla="*/ 0 h 216"/>
                <a:gd name="T8" fmla="*/ 0 w 160"/>
                <a:gd name="T9" fmla="*/ 0 h 216"/>
                <a:gd name="T10" fmla="*/ 160 w 160"/>
                <a:gd name="T11" fmla="*/ 13 h 216"/>
                <a:gd name="T12" fmla="*/ 127 w 160"/>
                <a:gd name="T13" fmla="*/ 216 h 216"/>
                <a:gd name="T14" fmla="*/ 0 w 160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5" y="0"/>
                    <a:pt x="108" y="5"/>
                    <a:pt x="160" y="13"/>
                  </a:cubicBezTo>
                  <a:lnTo>
                    <a:pt x="127" y="216"/>
                  </a:lnTo>
                  <a:cubicBezTo>
                    <a:pt x="86" y="209"/>
                    <a:pt x="44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82" name="Freeform 340">
              <a:extLst>
                <a:ext uri="{FF2B5EF4-FFF2-40B4-BE49-F238E27FC236}">
                  <a16:creationId xmlns:a16="http://schemas.microsoft.com/office/drawing/2014/main" id="{C5FC8BF3-76A7-FE4B-918C-67DA4B72B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976" y="3420979"/>
              <a:ext cx="352188" cy="376476"/>
            </a:xfrm>
            <a:custGeom>
              <a:avLst/>
              <a:gdLst>
                <a:gd name="T0" fmla="*/ 0 w 240"/>
                <a:gd name="T1" fmla="*/ 193 h 257"/>
                <a:gd name="T2" fmla="*/ 0 w 240"/>
                <a:gd name="T3" fmla="*/ 193 h 257"/>
                <a:gd name="T4" fmla="*/ 72 w 240"/>
                <a:gd name="T5" fmla="*/ 0 h 257"/>
                <a:gd name="T6" fmla="*/ 240 w 240"/>
                <a:gd name="T7" fmla="*/ 81 h 257"/>
                <a:gd name="T8" fmla="*/ 134 w 240"/>
                <a:gd name="T9" fmla="*/ 257 h 257"/>
                <a:gd name="T10" fmla="*/ 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0" y="193"/>
                  </a:moveTo>
                  <a:lnTo>
                    <a:pt x="0" y="193"/>
                  </a:lnTo>
                  <a:lnTo>
                    <a:pt x="72" y="0"/>
                  </a:lnTo>
                  <a:cubicBezTo>
                    <a:pt x="131" y="22"/>
                    <a:pt x="187" y="49"/>
                    <a:pt x="240" y="81"/>
                  </a:cubicBezTo>
                  <a:lnTo>
                    <a:pt x="134" y="257"/>
                  </a:lnTo>
                  <a:cubicBezTo>
                    <a:pt x="92" y="232"/>
                    <a:pt x="47" y="210"/>
                    <a:pt x="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83" name="Freeform 342">
              <a:extLst>
                <a:ext uri="{FF2B5EF4-FFF2-40B4-BE49-F238E27FC236}">
                  <a16:creationId xmlns:a16="http://schemas.microsoft.com/office/drawing/2014/main" id="{505FD3FF-0B7B-D339-F9B9-FDB69EA169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4716" y="3539995"/>
              <a:ext cx="342472" cy="366761"/>
            </a:xfrm>
            <a:custGeom>
              <a:avLst/>
              <a:gdLst>
                <a:gd name="T0" fmla="*/ 0 w 235"/>
                <a:gd name="T1" fmla="*/ 176 h 250"/>
                <a:gd name="T2" fmla="*/ 0 w 235"/>
                <a:gd name="T3" fmla="*/ 176 h 250"/>
                <a:gd name="T4" fmla="*/ 106 w 235"/>
                <a:gd name="T5" fmla="*/ 0 h 250"/>
                <a:gd name="T6" fmla="*/ 235 w 235"/>
                <a:gd name="T7" fmla="*/ 93 h 250"/>
                <a:gd name="T8" fmla="*/ 103 w 235"/>
                <a:gd name="T9" fmla="*/ 250 h 250"/>
                <a:gd name="T10" fmla="*/ 0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0" y="176"/>
                  </a:moveTo>
                  <a:lnTo>
                    <a:pt x="0" y="176"/>
                  </a:lnTo>
                  <a:lnTo>
                    <a:pt x="106" y="0"/>
                  </a:lnTo>
                  <a:cubicBezTo>
                    <a:pt x="152" y="28"/>
                    <a:pt x="195" y="59"/>
                    <a:pt x="235" y="93"/>
                  </a:cubicBezTo>
                  <a:lnTo>
                    <a:pt x="103" y="250"/>
                  </a:lnTo>
                  <a:cubicBezTo>
                    <a:pt x="71" y="223"/>
                    <a:pt x="36" y="198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84" name="Freeform 344">
              <a:extLst>
                <a:ext uri="{FF2B5EF4-FFF2-40B4-BE49-F238E27FC236}">
                  <a16:creationId xmlns:a16="http://schemas.microsoft.com/office/drawing/2014/main" id="{0BE2D29D-D0BA-3BA2-70DF-EE91D1344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182" y="3122228"/>
              <a:ext cx="371619" cy="386192"/>
            </a:xfrm>
            <a:custGeom>
              <a:avLst/>
              <a:gdLst>
                <a:gd name="T0" fmla="*/ 0 w 255"/>
                <a:gd name="T1" fmla="*/ 173 h 264"/>
                <a:gd name="T2" fmla="*/ 0 w 255"/>
                <a:gd name="T3" fmla="*/ 173 h 264"/>
                <a:gd name="T4" fmla="*/ 111 w 255"/>
                <a:gd name="T5" fmla="*/ 0 h 264"/>
                <a:gd name="T6" fmla="*/ 255 w 255"/>
                <a:gd name="T7" fmla="*/ 107 h 264"/>
                <a:gd name="T8" fmla="*/ 122 w 255"/>
                <a:gd name="T9" fmla="*/ 264 h 264"/>
                <a:gd name="T10" fmla="*/ 0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0" y="173"/>
                  </a:moveTo>
                  <a:lnTo>
                    <a:pt x="0" y="173"/>
                  </a:lnTo>
                  <a:lnTo>
                    <a:pt x="111" y="0"/>
                  </a:lnTo>
                  <a:cubicBezTo>
                    <a:pt x="161" y="33"/>
                    <a:pt x="209" y="68"/>
                    <a:pt x="255" y="107"/>
                  </a:cubicBezTo>
                  <a:lnTo>
                    <a:pt x="122" y="264"/>
                  </a:lnTo>
                  <a:cubicBezTo>
                    <a:pt x="83" y="231"/>
                    <a:pt x="42" y="201"/>
                    <a:pt x="0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85" name="Freeform 346">
              <a:extLst>
                <a:ext uri="{FF2B5EF4-FFF2-40B4-BE49-F238E27FC236}">
                  <a16:creationId xmlns:a16="http://schemas.microsoft.com/office/drawing/2014/main" id="{5F8EB0CC-AA1B-8877-5886-CB1CEFF27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2808902"/>
              <a:ext cx="264748" cy="315754"/>
            </a:xfrm>
            <a:custGeom>
              <a:avLst/>
              <a:gdLst>
                <a:gd name="T0" fmla="*/ 0 w 182"/>
                <a:gd name="T1" fmla="*/ 206 h 216"/>
                <a:gd name="T2" fmla="*/ 0 w 182"/>
                <a:gd name="T3" fmla="*/ 206 h 216"/>
                <a:gd name="T4" fmla="*/ 0 w 182"/>
                <a:gd name="T5" fmla="*/ 206 h 216"/>
                <a:gd name="T6" fmla="*/ 0 w 182"/>
                <a:gd name="T7" fmla="*/ 0 h 216"/>
                <a:gd name="T8" fmla="*/ 0 w 182"/>
                <a:gd name="T9" fmla="*/ 0 h 216"/>
                <a:gd name="T10" fmla="*/ 182 w 182"/>
                <a:gd name="T11" fmla="*/ 13 h 216"/>
                <a:gd name="T12" fmla="*/ 154 w 182"/>
                <a:gd name="T13" fmla="*/ 216 h 216"/>
                <a:gd name="T14" fmla="*/ 0 w 182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62" y="0"/>
                    <a:pt x="123" y="5"/>
                    <a:pt x="182" y="13"/>
                  </a:cubicBezTo>
                  <a:lnTo>
                    <a:pt x="154" y="216"/>
                  </a:lnTo>
                  <a:cubicBezTo>
                    <a:pt x="104" y="210"/>
                    <a:pt x="53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86" name="Freeform 348">
              <a:extLst>
                <a:ext uri="{FF2B5EF4-FFF2-40B4-BE49-F238E27FC236}">
                  <a16:creationId xmlns:a16="http://schemas.microsoft.com/office/drawing/2014/main" id="{B9B7E107-4A4A-4BF2-B645-A3A3499E5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1871" y="2986211"/>
              <a:ext cx="371619" cy="388620"/>
            </a:xfrm>
            <a:custGeom>
              <a:avLst/>
              <a:gdLst>
                <a:gd name="T0" fmla="*/ 0 w 255"/>
                <a:gd name="T1" fmla="*/ 187 h 265"/>
                <a:gd name="T2" fmla="*/ 0 w 255"/>
                <a:gd name="T3" fmla="*/ 187 h 265"/>
                <a:gd name="T4" fmla="*/ 85 w 255"/>
                <a:gd name="T5" fmla="*/ 0 h 265"/>
                <a:gd name="T6" fmla="*/ 255 w 255"/>
                <a:gd name="T7" fmla="*/ 92 h 265"/>
                <a:gd name="T8" fmla="*/ 144 w 255"/>
                <a:gd name="T9" fmla="*/ 265 h 265"/>
                <a:gd name="T10" fmla="*/ 0 w 255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5">
                  <a:moveTo>
                    <a:pt x="0" y="187"/>
                  </a:moveTo>
                  <a:lnTo>
                    <a:pt x="0" y="187"/>
                  </a:lnTo>
                  <a:lnTo>
                    <a:pt x="85" y="0"/>
                  </a:lnTo>
                  <a:cubicBezTo>
                    <a:pt x="144" y="27"/>
                    <a:pt x="201" y="58"/>
                    <a:pt x="255" y="92"/>
                  </a:cubicBezTo>
                  <a:lnTo>
                    <a:pt x="144" y="265"/>
                  </a:lnTo>
                  <a:cubicBezTo>
                    <a:pt x="98" y="236"/>
                    <a:pt x="50" y="210"/>
                    <a:pt x="0" y="1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87" name="Freeform 350">
              <a:extLst>
                <a:ext uri="{FF2B5EF4-FFF2-40B4-BE49-F238E27FC236}">
                  <a16:creationId xmlns:a16="http://schemas.microsoft.com/office/drawing/2014/main" id="{68BBCF06-1C62-2113-6239-324C8E091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557" y="2886626"/>
              <a:ext cx="352188" cy="374047"/>
            </a:xfrm>
            <a:custGeom>
              <a:avLst/>
              <a:gdLst>
                <a:gd name="T0" fmla="*/ 0 w 242"/>
                <a:gd name="T1" fmla="*/ 198 h 256"/>
                <a:gd name="T2" fmla="*/ 0 w 242"/>
                <a:gd name="T3" fmla="*/ 198 h 256"/>
                <a:gd name="T4" fmla="*/ 56 w 242"/>
                <a:gd name="T5" fmla="*/ 0 h 256"/>
                <a:gd name="T6" fmla="*/ 242 w 242"/>
                <a:gd name="T7" fmla="*/ 69 h 256"/>
                <a:gd name="T8" fmla="*/ 157 w 242"/>
                <a:gd name="T9" fmla="*/ 256 h 256"/>
                <a:gd name="T10" fmla="*/ 0 w 242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6">
                  <a:moveTo>
                    <a:pt x="0" y="198"/>
                  </a:moveTo>
                  <a:lnTo>
                    <a:pt x="0" y="198"/>
                  </a:lnTo>
                  <a:lnTo>
                    <a:pt x="56" y="0"/>
                  </a:lnTo>
                  <a:cubicBezTo>
                    <a:pt x="120" y="19"/>
                    <a:pt x="182" y="42"/>
                    <a:pt x="242" y="69"/>
                  </a:cubicBezTo>
                  <a:lnTo>
                    <a:pt x="157" y="256"/>
                  </a:lnTo>
                  <a:cubicBezTo>
                    <a:pt x="106" y="233"/>
                    <a:pt x="54" y="213"/>
                    <a:pt x="0" y="19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88" name="Freeform 352">
              <a:extLst>
                <a:ext uri="{FF2B5EF4-FFF2-40B4-BE49-F238E27FC236}">
                  <a16:creationId xmlns:a16="http://schemas.microsoft.com/office/drawing/2014/main" id="{E589DA04-BE2D-5C7E-A5BA-EDC5AA6A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527" y="2828333"/>
              <a:ext cx="318183" cy="347330"/>
            </a:xfrm>
            <a:custGeom>
              <a:avLst/>
              <a:gdLst>
                <a:gd name="T0" fmla="*/ 0 w 219"/>
                <a:gd name="T1" fmla="*/ 203 h 238"/>
                <a:gd name="T2" fmla="*/ 0 w 219"/>
                <a:gd name="T3" fmla="*/ 203 h 238"/>
                <a:gd name="T4" fmla="*/ 28 w 219"/>
                <a:gd name="T5" fmla="*/ 0 h 238"/>
                <a:gd name="T6" fmla="*/ 219 w 219"/>
                <a:gd name="T7" fmla="*/ 40 h 238"/>
                <a:gd name="T8" fmla="*/ 162 w 219"/>
                <a:gd name="T9" fmla="*/ 238 h 238"/>
                <a:gd name="T10" fmla="*/ 0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0" y="203"/>
                  </a:moveTo>
                  <a:lnTo>
                    <a:pt x="0" y="203"/>
                  </a:lnTo>
                  <a:lnTo>
                    <a:pt x="28" y="0"/>
                  </a:lnTo>
                  <a:cubicBezTo>
                    <a:pt x="93" y="9"/>
                    <a:pt x="157" y="22"/>
                    <a:pt x="219" y="40"/>
                  </a:cubicBezTo>
                  <a:lnTo>
                    <a:pt x="162" y="238"/>
                  </a:lnTo>
                  <a:cubicBezTo>
                    <a:pt x="110" y="223"/>
                    <a:pt x="56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89" name="Freeform 354">
              <a:extLst>
                <a:ext uri="{FF2B5EF4-FFF2-40B4-BE49-F238E27FC236}">
                  <a16:creationId xmlns:a16="http://schemas.microsoft.com/office/drawing/2014/main" id="{8A1C5A19-8CCD-8745-FF77-D0D0B75CF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3009" y="2400851"/>
              <a:ext cx="332757" cy="366761"/>
            </a:xfrm>
            <a:custGeom>
              <a:avLst/>
              <a:gdLst>
                <a:gd name="T0" fmla="*/ 0 w 228"/>
                <a:gd name="T1" fmla="*/ 196 h 251"/>
                <a:gd name="T2" fmla="*/ 0 w 228"/>
                <a:gd name="T3" fmla="*/ 196 h 251"/>
                <a:gd name="T4" fmla="*/ 61 w 228"/>
                <a:gd name="T5" fmla="*/ 0 h 251"/>
                <a:gd name="T6" fmla="*/ 228 w 228"/>
                <a:gd name="T7" fmla="*/ 62 h 251"/>
                <a:gd name="T8" fmla="*/ 147 w 228"/>
                <a:gd name="T9" fmla="*/ 251 h 251"/>
                <a:gd name="T10" fmla="*/ 0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0" y="196"/>
                  </a:moveTo>
                  <a:lnTo>
                    <a:pt x="0" y="196"/>
                  </a:lnTo>
                  <a:lnTo>
                    <a:pt x="61" y="0"/>
                  </a:lnTo>
                  <a:cubicBezTo>
                    <a:pt x="118" y="18"/>
                    <a:pt x="174" y="39"/>
                    <a:pt x="228" y="62"/>
                  </a:cubicBezTo>
                  <a:lnTo>
                    <a:pt x="147" y="251"/>
                  </a:lnTo>
                  <a:cubicBezTo>
                    <a:pt x="99" y="230"/>
                    <a:pt x="50" y="212"/>
                    <a:pt x="0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90" name="Freeform 356">
              <a:extLst>
                <a:ext uri="{FF2B5EF4-FFF2-40B4-BE49-F238E27FC236}">
                  <a16:creationId xmlns:a16="http://schemas.microsoft.com/office/drawing/2014/main" id="{B0668300-13A3-BD69-3AE5-65E257713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798" y="2738466"/>
              <a:ext cx="352188" cy="371619"/>
            </a:xfrm>
            <a:custGeom>
              <a:avLst/>
              <a:gdLst>
                <a:gd name="T0" fmla="*/ 0 w 242"/>
                <a:gd name="T1" fmla="*/ 168 h 253"/>
                <a:gd name="T2" fmla="*/ 0 w 242"/>
                <a:gd name="T3" fmla="*/ 168 h 253"/>
                <a:gd name="T4" fmla="*/ 118 w 242"/>
                <a:gd name="T5" fmla="*/ 0 h 253"/>
                <a:gd name="T6" fmla="*/ 242 w 242"/>
                <a:gd name="T7" fmla="*/ 96 h 253"/>
                <a:gd name="T8" fmla="*/ 109 w 242"/>
                <a:gd name="T9" fmla="*/ 253 h 253"/>
                <a:gd name="T10" fmla="*/ 0 w 242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3">
                  <a:moveTo>
                    <a:pt x="0" y="168"/>
                  </a:moveTo>
                  <a:lnTo>
                    <a:pt x="0" y="168"/>
                  </a:lnTo>
                  <a:lnTo>
                    <a:pt x="118" y="0"/>
                  </a:lnTo>
                  <a:cubicBezTo>
                    <a:pt x="161" y="30"/>
                    <a:pt x="202" y="62"/>
                    <a:pt x="242" y="96"/>
                  </a:cubicBezTo>
                  <a:lnTo>
                    <a:pt x="109" y="253"/>
                  </a:lnTo>
                  <a:cubicBezTo>
                    <a:pt x="74" y="223"/>
                    <a:pt x="38" y="195"/>
                    <a:pt x="0" y="16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91" name="Freeform 358">
              <a:extLst>
                <a:ext uri="{FF2B5EF4-FFF2-40B4-BE49-F238E27FC236}">
                  <a16:creationId xmlns:a16="http://schemas.microsoft.com/office/drawing/2014/main" id="{364989B6-B434-0AEA-5E62-AEA21DF34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10" y="2335273"/>
              <a:ext cx="308468" cy="352188"/>
            </a:xfrm>
            <a:custGeom>
              <a:avLst/>
              <a:gdLst>
                <a:gd name="T0" fmla="*/ 0 w 211"/>
                <a:gd name="T1" fmla="*/ 202 h 240"/>
                <a:gd name="T2" fmla="*/ 0 w 211"/>
                <a:gd name="T3" fmla="*/ 202 h 240"/>
                <a:gd name="T4" fmla="*/ 40 w 211"/>
                <a:gd name="T5" fmla="*/ 0 h 240"/>
                <a:gd name="T6" fmla="*/ 211 w 211"/>
                <a:gd name="T7" fmla="*/ 44 h 240"/>
                <a:gd name="T8" fmla="*/ 150 w 211"/>
                <a:gd name="T9" fmla="*/ 240 h 240"/>
                <a:gd name="T10" fmla="*/ 0 w 211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8" y="12"/>
                    <a:pt x="155" y="27"/>
                    <a:pt x="211" y="44"/>
                  </a:cubicBezTo>
                  <a:lnTo>
                    <a:pt x="150" y="240"/>
                  </a:lnTo>
                  <a:cubicBezTo>
                    <a:pt x="101" y="225"/>
                    <a:pt x="51" y="212"/>
                    <a:pt x="0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92" name="Freeform 360">
              <a:extLst>
                <a:ext uri="{FF2B5EF4-FFF2-40B4-BE49-F238E27FC236}">
                  <a16:creationId xmlns:a16="http://schemas.microsoft.com/office/drawing/2014/main" id="{FEDD52BF-2CC2-FFD6-FBB0-76CDE00ED2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775" y="2604877"/>
              <a:ext cx="357045" cy="381334"/>
            </a:xfrm>
            <a:custGeom>
              <a:avLst/>
              <a:gdLst>
                <a:gd name="T0" fmla="*/ 0 w 246"/>
                <a:gd name="T1" fmla="*/ 180 h 260"/>
                <a:gd name="T2" fmla="*/ 0 w 246"/>
                <a:gd name="T3" fmla="*/ 180 h 260"/>
                <a:gd name="T4" fmla="*/ 101 w 246"/>
                <a:gd name="T5" fmla="*/ 0 h 260"/>
                <a:gd name="T6" fmla="*/ 246 w 246"/>
                <a:gd name="T7" fmla="*/ 92 h 260"/>
                <a:gd name="T8" fmla="*/ 128 w 246"/>
                <a:gd name="T9" fmla="*/ 260 h 260"/>
                <a:gd name="T10" fmla="*/ 0 w 246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60">
                  <a:moveTo>
                    <a:pt x="0" y="180"/>
                  </a:moveTo>
                  <a:lnTo>
                    <a:pt x="0" y="180"/>
                  </a:lnTo>
                  <a:lnTo>
                    <a:pt x="101" y="0"/>
                  </a:lnTo>
                  <a:cubicBezTo>
                    <a:pt x="151" y="29"/>
                    <a:pt x="199" y="59"/>
                    <a:pt x="246" y="92"/>
                  </a:cubicBezTo>
                  <a:lnTo>
                    <a:pt x="128" y="260"/>
                  </a:lnTo>
                  <a:cubicBezTo>
                    <a:pt x="87" y="231"/>
                    <a:pt x="44" y="205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93" name="Freeform 362">
              <a:extLst>
                <a:ext uri="{FF2B5EF4-FFF2-40B4-BE49-F238E27FC236}">
                  <a16:creationId xmlns:a16="http://schemas.microsoft.com/office/drawing/2014/main" id="{7BBDE6D4-DE97-E34B-033F-DFDC72BF3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750" y="2490721"/>
              <a:ext cx="349758" cy="376476"/>
            </a:xfrm>
            <a:custGeom>
              <a:avLst/>
              <a:gdLst>
                <a:gd name="T0" fmla="*/ 0 w 240"/>
                <a:gd name="T1" fmla="*/ 189 h 258"/>
                <a:gd name="T2" fmla="*/ 0 w 240"/>
                <a:gd name="T3" fmla="*/ 189 h 258"/>
                <a:gd name="T4" fmla="*/ 81 w 240"/>
                <a:gd name="T5" fmla="*/ 0 h 258"/>
                <a:gd name="T6" fmla="*/ 240 w 240"/>
                <a:gd name="T7" fmla="*/ 79 h 258"/>
                <a:gd name="T8" fmla="*/ 139 w 240"/>
                <a:gd name="T9" fmla="*/ 258 h 258"/>
                <a:gd name="T10" fmla="*/ 0 w 240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0" y="189"/>
                  </a:moveTo>
                  <a:lnTo>
                    <a:pt x="0" y="189"/>
                  </a:lnTo>
                  <a:lnTo>
                    <a:pt x="81" y="0"/>
                  </a:lnTo>
                  <a:cubicBezTo>
                    <a:pt x="136" y="24"/>
                    <a:pt x="188" y="50"/>
                    <a:pt x="240" y="79"/>
                  </a:cubicBezTo>
                  <a:lnTo>
                    <a:pt x="139" y="258"/>
                  </a:lnTo>
                  <a:cubicBezTo>
                    <a:pt x="94" y="233"/>
                    <a:pt x="48" y="210"/>
                    <a:pt x="0" y="18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94" name="Freeform 364">
              <a:extLst>
                <a:ext uri="{FF2B5EF4-FFF2-40B4-BE49-F238E27FC236}">
                  <a16:creationId xmlns:a16="http://schemas.microsoft.com/office/drawing/2014/main" id="{7E84384B-62AE-6962-667F-DD71887F3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95" name="Freeform 366">
              <a:extLst>
                <a:ext uri="{FF2B5EF4-FFF2-40B4-BE49-F238E27FC236}">
                  <a16:creationId xmlns:a16="http://schemas.microsoft.com/office/drawing/2014/main" id="{2F293346-CF5E-C290-AA11-C6BA02432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658" y="5155196"/>
              <a:ext cx="240459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96" name="Freeform 368">
              <a:extLst>
                <a:ext uri="{FF2B5EF4-FFF2-40B4-BE49-F238E27FC236}">
                  <a16:creationId xmlns:a16="http://schemas.microsoft.com/office/drawing/2014/main" id="{C291782A-7F07-F1AB-20D9-86D9BF1EB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770" y="5155196"/>
              <a:ext cx="242887" cy="301181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97" name="Freeform 370">
              <a:extLst>
                <a:ext uri="{FF2B5EF4-FFF2-40B4-BE49-F238E27FC236}">
                  <a16:creationId xmlns:a16="http://schemas.microsoft.com/office/drawing/2014/main" id="{6861631A-DBC1-E044-9A2E-6ABAA3AB9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6197184"/>
              <a:ext cx="242887" cy="30361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98" name="Freeform 372">
              <a:extLst>
                <a:ext uri="{FF2B5EF4-FFF2-40B4-BE49-F238E27FC236}">
                  <a16:creationId xmlns:a16="http://schemas.microsoft.com/office/drawing/2014/main" id="{C0553980-E283-62FF-D4FE-A0220EEFC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057" y="6155892"/>
              <a:ext cx="272034" cy="330327"/>
            </a:xfrm>
            <a:custGeom>
              <a:avLst/>
              <a:gdLst>
                <a:gd name="T0" fmla="*/ 146 w 186"/>
                <a:gd name="T1" fmla="*/ 0 h 226"/>
                <a:gd name="T2" fmla="*/ 146 w 186"/>
                <a:gd name="T3" fmla="*/ 0 h 226"/>
                <a:gd name="T4" fmla="*/ 186 w 186"/>
                <a:gd name="T5" fmla="*/ 202 h 226"/>
                <a:gd name="T6" fmla="*/ 21 w 186"/>
                <a:gd name="T7" fmla="*/ 226 h 226"/>
                <a:gd name="T8" fmla="*/ 0 w 186"/>
                <a:gd name="T9" fmla="*/ 22 h 226"/>
                <a:gd name="T10" fmla="*/ 146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146" y="0"/>
                  </a:moveTo>
                  <a:lnTo>
                    <a:pt x="146" y="0"/>
                  </a:lnTo>
                  <a:lnTo>
                    <a:pt x="186" y="202"/>
                  </a:lnTo>
                  <a:cubicBezTo>
                    <a:pt x="132" y="212"/>
                    <a:pt x="77" y="221"/>
                    <a:pt x="21" y="226"/>
                  </a:cubicBezTo>
                  <a:lnTo>
                    <a:pt x="0" y="22"/>
                  </a:lnTo>
                  <a:cubicBezTo>
                    <a:pt x="49" y="17"/>
                    <a:pt x="98" y="10"/>
                    <a:pt x="146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99" name="Freeform 374">
              <a:extLst>
                <a:ext uri="{FF2B5EF4-FFF2-40B4-BE49-F238E27FC236}">
                  <a16:creationId xmlns:a16="http://schemas.microsoft.com/office/drawing/2014/main" id="{93E9DDB6-FA5C-72A3-800A-B2835E338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157" y="1995230"/>
              <a:ext cx="335185" cy="369189"/>
            </a:xfrm>
            <a:custGeom>
              <a:avLst/>
              <a:gdLst>
                <a:gd name="T0" fmla="*/ 229 w 229"/>
                <a:gd name="T1" fmla="*/ 190 h 253"/>
                <a:gd name="T2" fmla="*/ 229 w 229"/>
                <a:gd name="T3" fmla="*/ 190 h 253"/>
                <a:gd name="T4" fmla="*/ 150 w 229"/>
                <a:gd name="T5" fmla="*/ 0 h 253"/>
                <a:gd name="T6" fmla="*/ 0 w 229"/>
                <a:gd name="T7" fmla="*/ 70 h 253"/>
                <a:gd name="T8" fmla="*/ 94 w 229"/>
                <a:gd name="T9" fmla="*/ 253 h 253"/>
                <a:gd name="T10" fmla="*/ 229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229" y="190"/>
                  </a:moveTo>
                  <a:lnTo>
                    <a:pt x="229" y="190"/>
                  </a:lnTo>
                  <a:lnTo>
                    <a:pt x="150" y="0"/>
                  </a:lnTo>
                  <a:cubicBezTo>
                    <a:pt x="99" y="22"/>
                    <a:pt x="49" y="45"/>
                    <a:pt x="0" y="70"/>
                  </a:cubicBezTo>
                  <a:lnTo>
                    <a:pt x="94" y="253"/>
                  </a:lnTo>
                  <a:cubicBezTo>
                    <a:pt x="138" y="231"/>
                    <a:pt x="183" y="210"/>
                    <a:pt x="229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00" name="Freeform 376">
              <a:extLst>
                <a:ext uri="{FF2B5EF4-FFF2-40B4-BE49-F238E27FC236}">
                  <a16:creationId xmlns:a16="http://schemas.microsoft.com/office/drawing/2014/main" id="{4766542E-46B1-AE6A-AC01-B94706511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942" y="2342558"/>
              <a:ext cx="352188" cy="369189"/>
            </a:xfrm>
            <a:custGeom>
              <a:avLst/>
              <a:gdLst>
                <a:gd name="T0" fmla="*/ 242 w 242"/>
                <a:gd name="T1" fmla="*/ 166 h 252"/>
                <a:gd name="T2" fmla="*/ 242 w 242"/>
                <a:gd name="T3" fmla="*/ 166 h 252"/>
                <a:gd name="T4" fmla="*/ 121 w 242"/>
                <a:gd name="T5" fmla="*/ 0 h 252"/>
                <a:gd name="T6" fmla="*/ 0 w 242"/>
                <a:gd name="T7" fmla="*/ 95 h 252"/>
                <a:gd name="T8" fmla="*/ 133 w 242"/>
                <a:gd name="T9" fmla="*/ 252 h 252"/>
                <a:gd name="T10" fmla="*/ 242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242" y="166"/>
                  </a:moveTo>
                  <a:lnTo>
                    <a:pt x="242" y="166"/>
                  </a:lnTo>
                  <a:lnTo>
                    <a:pt x="121" y="0"/>
                  </a:lnTo>
                  <a:cubicBezTo>
                    <a:pt x="80" y="30"/>
                    <a:pt x="39" y="62"/>
                    <a:pt x="0" y="95"/>
                  </a:cubicBezTo>
                  <a:lnTo>
                    <a:pt x="133" y="252"/>
                  </a:lnTo>
                  <a:cubicBezTo>
                    <a:pt x="168" y="222"/>
                    <a:pt x="205" y="193"/>
                    <a:pt x="242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01" name="Freeform 378">
              <a:extLst>
                <a:ext uri="{FF2B5EF4-FFF2-40B4-BE49-F238E27FC236}">
                  <a16:creationId xmlns:a16="http://schemas.microsoft.com/office/drawing/2014/main" id="{9B8D8444-96F8-45CF-8783-3D3D3E34D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703" y="2097243"/>
              <a:ext cx="344900" cy="374047"/>
            </a:xfrm>
            <a:custGeom>
              <a:avLst/>
              <a:gdLst>
                <a:gd name="T0" fmla="*/ 235 w 235"/>
                <a:gd name="T1" fmla="*/ 183 h 255"/>
                <a:gd name="T2" fmla="*/ 235 w 235"/>
                <a:gd name="T3" fmla="*/ 183 h 255"/>
                <a:gd name="T4" fmla="*/ 141 w 235"/>
                <a:gd name="T5" fmla="*/ 0 h 255"/>
                <a:gd name="T6" fmla="*/ 0 w 235"/>
                <a:gd name="T7" fmla="*/ 80 h 255"/>
                <a:gd name="T8" fmla="*/ 107 w 235"/>
                <a:gd name="T9" fmla="*/ 255 h 255"/>
                <a:gd name="T10" fmla="*/ 235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235" y="183"/>
                  </a:moveTo>
                  <a:lnTo>
                    <a:pt x="235" y="183"/>
                  </a:lnTo>
                  <a:lnTo>
                    <a:pt x="141" y="0"/>
                  </a:lnTo>
                  <a:cubicBezTo>
                    <a:pt x="93" y="25"/>
                    <a:pt x="46" y="52"/>
                    <a:pt x="0" y="80"/>
                  </a:cubicBezTo>
                  <a:lnTo>
                    <a:pt x="107" y="255"/>
                  </a:lnTo>
                  <a:cubicBezTo>
                    <a:pt x="149" y="229"/>
                    <a:pt x="191" y="206"/>
                    <a:pt x="235" y="1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02" name="Freeform 380">
              <a:extLst>
                <a:ext uri="{FF2B5EF4-FFF2-40B4-BE49-F238E27FC236}">
                  <a16:creationId xmlns:a16="http://schemas.microsoft.com/office/drawing/2014/main" id="{55707F30-C2B2-7C4E-A26F-138F0517A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251" y="2213829"/>
              <a:ext cx="347330" cy="371619"/>
            </a:xfrm>
            <a:custGeom>
              <a:avLst/>
              <a:gdLst>
                <a:gd name="T0" fmla="*/ 238 w 238"/>
                <a:gd name="T1" fmla="*/ 175 h 254"/>
                <a:gd name="T2" fmla="*/ 238 w 238"/>
                <a:gd name="T3" fmla="*/ 175 h 254"/>
                <a:gd name="T4" fmla="*/ 131 w 238"/>
                <a:gd name="T5" fmla="*/ 0 h 254"/>
                <a:gd name="T6" fmla="*/ 0 w 238"/>
                <a:gd name="T7" fmla="*/ 88 h 254"/>
                <a:gd name="T8" fmla="*/ 121 w 238"/>
                <a:gd name="T9" fmla="*/ 254 h 254"/>
                <a:gd name="T10" fmla="*/ 238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238" y="175"/>
                  </a:moveTo>
                  <a:lnTo>
                    <a:pt x="238" y="175"/>
                  </a:lnTo>
                  <a:lnTo>
                    <a:pt x="131" y="0"/>
                  </a:lnTo>
                  <a:cubicBezTo>
                    <a:pt x="86" y="28"/>
                    <a:pt x="43" y="57"/>
                    <a:pt x="0" y="88"/>
                  </a:cubicBezTo>
                  <a:lnTo>
                    <a:pt x="121" y="254"/>
                  </a:lnTo>
                  <a:cubicBezTo>
                    <a:pt x="159" y="226"/>
                    <a:pt x="198" y="200"/>
                    <a:pt x="238" y="1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03" name="Freeform 382">
              <a:extLst>
                <a:ext uri="{FF2B5EF4-FFF2-40B4-BE49-F238E27FC236}">
                  <a16:creationId xmlns:a16="http://schemas.microsoft.com/office/drawing/2014/main" id="{0FD6E7E9-37B7-12B6-4156-4A4B83EDF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242" y="1800920"/>
              <a:ext cx="281749" cy="337614"/>
            </a:xfrm>
            <a:custGeom>
              <a:avLst/>
              <a:gdLst>
                <a:gd name="T0" fmla="*/ 192 w 192"/>
                <a:gd name="T1" fmla="*/ 203 h 231"/>
                <a:gd name="T2" fmla="*/ 192 w 192"/>
                <a:gd name="T3" fmla="*/ 203 h 231"/>
                <a:gd name="T4" fmla="*/ 160 w 192"/>
                <a:gd name="T5" fmla="*/ 0 h 231"/>
                <a:gd name="T6" fmla="*/ 0 w 192"/>
                <a:gd name="T7" fmla="*/ 31 h 231"/>
                <a:gd name="T8" fmla="*/ 47 w 192"/>
                <a:gd name="T9" fmla="*/ 231 h 231"/>
                <a:gd name="T10" fmla="*/ 192 w 192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231">
                  <a:moveTo>
                    <a:pt x="192" y="203"/>
                  </a:moveTo>
                  <a:lnTo>
                    <a:pt x="192" y="203"/>
                  </a:lnTo>
                  <a:lnTo>
                    <a:pt x="160" y="0"/>
                  </a:lnTo>
                  <a:cubicBezTo>
                    <a:pt x="106" y="8"/>
                    <a:pt x="53" y="19"/>
                    <a:pt x="0" y="31"/>
                  </a:cubicBezTo>
                  <a:lnTo>
                    <a:pt x="47" y="231"/>
                  </a:lnTo>
                  <a:cubicBezTo>
                    <a:pt x="95" y="220"/>
                    <a:pt x="143" y="211"/>
                    <a:pt x="192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04" name="Freeform 384">
              <a:extLst>
                <a:ext uri="{FF2B5EF4-FFF2-40B4-BE49-F238E27FC236}">
                  <a16:creationId xmlns:a16="http://schemas.microsoft.com/office/drawing/2014/main" id="{7A5DA78F-15F8-C99D-EB6B-ECAE3DCEC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070" y="1844640"/>
              <a:ext cx="303610" cy="352188"/>
            </a:xfrm>
            <a:custGeom>
              <a:avLst/>
              <a:gdLst>
                <a:gd name="T0" fmla="*/ 207 w 207"/>
                <a:gd name="T1" fmla="*/ 200 h 240"/>
                <a:gd name="T2" fmla="*/ 207 w 207"/>
                <a:gd name="T3" fmla="*/ 200 h 240"/>
                <a:gd name="T4" fmla="*/ 160 w 207"/>
                <a:gd name="T5" fmla="*/ 0 h 240"/>
                <a:gd name="T6" fmla="*/ 0 w 207"/>
                <a:gd name="T7" fmla="*/ 45 h 240"/>
                <a:gd name="T8" fmla="*/ 63 w 207"/>
                <a:gd name="T9" fmla="*/ 240 h 240"/>
                <a:gd name="T10" fmla="*/ 207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207" y="200"/>
                  </a:moveTo>
                  <a:lnTo>
                    <a:pt x="207" y="200"/>
                  </a:lnTo>
                  <a:lnTo>
                    <a:pt x="160" y="0"/>
                  </a:lnTo>
                  <a:cubicBezTo>
                    <a:pt x="106" y="13"/>
                    <a:pt x="53" y="28"/>
                    <a:pt x="0" y="45"/>
                  </a:cubicBezTo>
                  <a:lnTo>
                    <a:pt x="63" y="240"/>
                  </a:lnTo>
                  <a:cubicBezTo>
                    <a:pt x="110" y="225"/>
                    <a:pt x="159" y="212"/>
                    <a:pt x="207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05" name="Freeform 386">
              <a:extLst>
                <a:ext uri="{FF2B5EF4-FFF2-40B4-BE49-F238E27FC236}">
                  <a16:creationId xmlns:a16="http://schemas.microsoft.com/office/drawing/2014/main" id="{29DC2783-DF7F-9F58-5446-2AC825BC1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755" y="1912648"/>
              <a:ext cx="320611" cy="359474"/>
            </a:xfrm>
            <a:custGeom>
              <a:avLst/>
              <a:gdLst>
                <a:gd name="T0" fmla="*/ 220 w 220"/>
                <a:gd name="T1" fmla="*/ 195 h 247"/>
                <a:gd name="T2" fmla="*/ 220 w 220"/>
                <a:gd name="T3" fmla="*/ 195 h 247"/>
                <a:gd name="T4" fmla="*/ 157 w 220"/>
                <a:gd name="T5" fmla="*/ 0 h 247"/>
                <a:gd name="T6" fmla="*/ 0 w 220"/>
                <a:gd name="T7" fmla="*/ 57 h 247"/>
                <a:gd name="T8" fmla="*/ 79 w 220"/>
                <a:gd name="T9" fmla="*/ 247 h 247"/>
                <a:gd name="T10" fmla="*/ 22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220" y="195"/>
                  </a:moveTo>
                  <a:lnTo>
                    <a:pt x="220" y="195"/>
                  </a:lnTo>
                  <a:lnTo>
                    <a:pt x="157" y="0"/>
                  </a:lnTo>
                  <a:cubicBezTo>
                    <a:pt x="104" y="17"/>
                    <a:pt x="52" y="36"/>
                    <a:pt x="0" y="57"/>
                  </a:cubicBezTo>
                  <a:lnTo>
                    <a:pt x="79" y="247"/>
                  </a:lnTo>
                  <a:cubicBezTo>
                    <a:pt x="125" y="228"/>
                    <a:pt x="172" y="211"/>
                    <a:pt x="220" y="1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06" name="Freeform 388">
              <a:extLst>
                <a:ext uri="{FF2B5EF4-FFF2-40B4-BE49-F238E27FC236}">
                  <a16:creationId xmlns:a16="http://schemas.microsoft.com/office/drawing/2014/main" id="{3723A520-1090-F896-5A27-C965E60447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155" y="1244707"/>
              <a:ext cx="242887" cy="308468"/>
            </a:xfrm>
            <a:custGeom>
              <a:avLst/>
              <a:gdLst>
                <a:gd name="T0" fmla="*/ 168 w 168"/>
                <a:gd name="T1" fmla="*/ 205 h 211"/>
                <a:gd name="T2" fmla="*/ 168 w 168"/>
                <a:gd name="T3" fmla="*/ 205 h 211"/>
                <a:gd name="T4" fmla="*/ 168 w 168"/>
                <a:gd name="T5" fmla="*/ 205 h 211"/>
                <a:gd name="T6" fmla="*/ 168 w 168"/>
                <a:gd name="T7" fmla="*/ 0 h 211"/>
                <a:gd name="T8" fmla="*/ 0 w 168"/>
                <a:gd name="T9" fmla="*/ 6 h 211"/>
                <a:gd name="T10" fmla="*/ 14 w 168"/>
                <a:gd name="T11" fmla="*/ 211 h 211"/>
                <a:gd name="T12" fmla="*/ 168 w 168"/>
                <a:gd name="T13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1">
                  <a:moveTo>
                    <a:pt x="168" y="205"/>
                  </a:moveTo>
                  <a:lnTo>
                    <a:pt x="168" y="205"/>
                  </a:lnTo>
                  <a:lnTo>
                    <a:pt x="168" y="205"/>
                  </a:lnTo>
                  <a:lnTo>
                    <a:pt x="168" y="0"/>
                  </a:lnTo>
                  <a:cubicBezTo>
                    <a:pt x="111" y="0"/>
                    <a:pt x="55" y="2"/>
                    <a:pt x="0" y="6"/>
                  </a:cubicBezTo>
                  <a:lnTo>
                    <a:pt x="14" y="211"/>
                  </a:lnTo>
                  <a:cubicBezTo>
                    <a:pt x="65" y="207"/>
                    <a:pt x="116" y="205"/>
                    <a:pt x="168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07" name="Freeform 390">
              <a:extLst>
                <a:ext uri="{FF2B5EF4-FFF2-40B4-BE49-F238E27FC236}">
                  <a16:creationId xmlns:a16="http://schemas.microsoft.com/office/drawing/2014/main" id="{B7E3C5DF-2E33-FE01-C7D0-8426AB42F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064" y="1320003"/>
              <a:ext cx="308468" cy="349758"/>
            </a:xfrm>
            <a:custGeom>
              <a:avLst/>
              <a:gdLst>
                <a:gd name="T0" fmla="*/ 211 w 211"/>
                <a:gd name="T1" fmla="*/ 201 h 239"/>
                <a:gd name="T2" fmla="*/ 211 w 211"/>
                <a:gd name="T3" fmla="*/ 201 h 239"/>
                <a:gd name="T4" fmla="*/ 169 w 211"/>
                <a:gd name="T5" fmla="*/ 0 h 239"/>
                <a:gd name="T6" fmla="*/ 0 w 211"/>
                <a:gd name="T7" fmla="*/ 42 h 239"/>
                <a:gd name="T8" fmla="*/ 57 w 211"/>
                <a:gd name="T9" fmla="*/ 239 h 239"/>
                <a:gd name="T10" fmla="*/ 211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211" y="201"/>
                  </a:moveTo>
                  <a:lnTo>
                    <a:pt x="211" y="201"/>
                  </a:lnTo>
                  <a:lnTo>
                    <a:pt x="169" y="0"/>
                  </a:lnTo>
                  <a:cubicBezTo>
                    <a:pt x="112" y="12"/>
                    <a:pt x="56" y="26"/>
                    <a:pt x="0" y="42"/>
                  </a:cubicBezTo>
                  <a:lnTo>
                    <a:pt x="57" y="239"/>
                  </a:lnTo>
                  <a:cubicBezTo>
                    <a:pt x="108" y="225"/>
                    <a:pt x="159" y="212"/>
                    <a:pt x="211" y="20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08" name="Freeform 392">
              <a:extLst>
                <a:ext uri="{FF2B5EF4-FFF2-40B4-BE49-F238E27FC236}">
                  <a16:creationId xmlns:a16="http://schemas.microsoft.com/office/drawing/2014/main" id="{91A11995-BC4C-8A91-B0AC-911706882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605" y="1380724"/>
              <a:ext cx="325469" cy="361903"/>
            </a:xfrm>
            <a:custGeom>
              <a:avLst/>
              <a:gdLst>
                <a:gd name="T0" fmla="*/ 223 w 223"/>
                <a:gd name="T1" fmla="*/ 197 h 247"/>
                <a:gd name="T2" fmla="*/ 223 w 223"/>
                <a:gd name="T3" fmla="*/ 197 h 247"/>
                <a:gd name="T4" fmla="*/ 166 w 223"/>
                <a:gd name="T5" fmla="*/ 0 h 247"/>
                <a:gd name="T6" fmla="*/ 0 w 223"/>
                <a:gd name="T7" fmla="*/ 54 h 247"/>
                <a:gd name="T8" fmla="*/ 71 w 223"/>
                <a:gd name="T9" fmla="*/ 247 h 247"/>
                <a:gd name="T10" fmla="*/ 223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223" y="197"/>
                  </a:moveTo>
                  <a:lnTo>
                    <a:pt x="223" y="197"/>
                  </a:lnTo>
                  <a:lnTo>
                    <a:pt x="166" y="0"/>
                  </a:lnTo>
                  <a:cubicBezTo>
                    <a:pt x="110" y="16"/>
                    <a:pt x="55" y="34"/>
                    <a:pt x="0" y="54"/>
                  </a:cubicBezTo>
                  <a:lnTo>
                    <a:pt x="71" y="247"/>
                  </a:lnTo>
                  <a:cubicBezTo>
                    <a:pt x="121" y="229"/>
                    <a:pt x="172" y="212"/>
                    <a:pt x="223" y="19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09" name="Freeform 394">
              <a:extLst>
                <a:ext uri="{FF2B5EF4-FFF2-40B4-BE49-F238E27FC236}">
                  <a16:creationId xmlns:a16="http://schemas.microsoft.com/office/drawing/2014/main" id="{47ED0B9C-4D53-8756-15AB-35D9CF99A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697" y="1251994"/>
              <a:ext cx="259890" cy="323041"/>
            </a:xfrm>
            <a:custGeom>
              <a:avLst/>
              <a:gdLst>
                <a:gd name="T0" fmla="*/ 178 w 178"/>
                <a:gd name="T1" fmla="*/ 205 h 220"/>
                <a:gd name="T2" fmla="*/ 178 w 178"/>
                <a:gd name="T3" fmla="*/ 205 h 220"/>
                <a:gd name="T4" fmla="*/ 164 w 178"/>
                <a:gd name="T5" fmla="*/ 0 h 220"/>
                <a:gd name="T6" fmla="*/ 0 w 178"/>
                <a:gd name="T7" fmla="*/ 16 h 220"/>
                <a:gd name="T8" fmla="*/ 28 w 178"/>
                <a:gd name="T9" fmla="*/ 220 h 220"/>
                <a:gd name="T10" fmla="*/ 178 w 178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220">
                  <a:moveTo>
                    <a:pt x="178" y="205"/>
                  </a:moveTo>
                  <a:lnTo>
                    <a:pt x="178" y="205"/>
                  </a:lnTo>
                  <a:lnTo>
                    <a:pt x="164" y="0"/>
                  </a:lnTo>
                  <a:cubicBezTo>
                    <a:pt x="109" y="3"/>
                    <a:pt x="54" y="9"/>
                    <a:pt x="0" y="16"/>
                  </a:cubicBezTo>
                  <a:lnTo>
                    <a:pt x="28" y="220"/>
                  </a:lnTo>
                  <a:cubicBezTo>
                    <a:pt x="77" y="213"/>
                    <a:pt x="127" y="208"/>
                    <a:pt x="178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10" name="Freeform 396">
              <a:extLst>
                <a:ext uri="{FF2B5EF4-FFF2-40B4-BE49-F238E27FC236}">
                  <a16:creationId xmlns:a16="http://schemas.microsoft.com/office/drawing/2014/main" id="{966E1BD6-AB0C-8618-B11A-3975333B5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575" y="1460878"/>
              <a:ext cx="340042" cy="371619"/>
            </a:xfrm>
            <a:custGeom>
              <a:avLst/>
              <a:gdLst>
                <a:gd name="T0" fmla="*/ 233 w 233"/>
                <a:gd name="T1" fmla="*/ 193 h 254"/>
                <a:gd name="T2" fmla="*/ 233 w 233"/>
                <a:gd name="T3" fmla="*/ 193 h 254"/>
                <a:gd name="T4" fmla="*/ 162 w 233"/>
                <a:gd name="T5" fmla="*/ 0 h 254"/>
                <a:gd name="T6" fmla="*/ 0 w 233"/>
                <a:gd name="T7" fmla="*/ 66 h 254"/>
                <a:gd name="T8" fmla="*/ 85 w 233"/>
                <a:gd name="T9" fmla="*/ 254 h 254"/>
                <a:gd name="T10" fmla="*/ 233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233" y="193"/>
                  </a:moveTo>
                  <a:lnTo>
                    <a:pt x="233" y="193"/>
                  </a:lnTo>
                  <a:lnTo>
                    <a:pt x="162" y="0"/>
                  </a:lnTo>
                  <a:cubicBezTo>
                    <a:pt x="107" y="20"/>
                    <a:pt x="53" y="42"/>
                    <a:pt x="0" y="66"/>
                  </a:cubicBezTo>
                  <a:lnTo>
                    <a:pt x="85" y="254"/>
                  </a:lnTo>
                  <a:cubicBezTo>
                    <a:pt x="133" y="232"/>
                    <a:pt x="183" y="211"/>
                    <a:pt x="233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11" name="Freeform 398">
              <a:extLst>
                <a:ext uri="{FF2B5EF4-FFF2-40B4-BE49-F238E27FC236}">
                  <a16:creationId xmlns:a16="http://schemas.microsoft.com/office/drawing/2014/main" id="{1BCC9C40-8330-7DFB-E96F-53FDB84AE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809" y="1276283"/>
              <a:ext cx="284179" cy="337614"/>
            </a:xfrm>
            <a:custGeom>
              <a:avLst/>
              <a:gdLst>
                <a:gd name="T0" fmla="*/ 195 w 195"/>
                <a:gd name="T1" fmla="*/ 204 h 231"/>
                <a:gd name="T2" fmla="*/ 195 w 195"/>
                <a:gd name="T3" fmla="*/ 204 h 231"/>
                <a:gd name="T4" fmla="*/ 167 w 195"/>
                <a:gd name="T5" fmla="*/ 0 h 231"/>
                <a:gd name="T6" fmla="*/ 0 w 195"/>
                <a:gd name="T7" fmla="*/ 30 h 231"/>
                <a:gd name="T8" fmla="*/ 42 w 195"/>
                <a:gd name="T9" fmla="*/ 231 h 231"/>
                <a:gd name="T10" fmla="*/ 195 w 195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1">
                  <a:moveTo>
                    <a:pt x="195" y="204"/>
                  </a:moveTo>
                  <a:lnTo>
                    <a:pt x="195" y="204"/>
                  </a:lnTo>
                  <a:lnTo>
                    <a:pt x="167" y="0"/>
                  </a:lnTo>
                  <a:cubicBezTo>
                    <a:pt x="110" y="8"/>
                    <a:pt x="55" y="18"/>
                    <a:pt x="0" y="30"/>
                  </a:cubicBezTo>
                  <a:lnTo>
                    <a:pt x="42" y="231"/>
                  </a:lnTo>
                  <a:cubicBezTo>
                    <a:pt x="92" y="220"/>
                    <a:pt x="143" y="211"/>
                    <a:pt x="195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12" name="Freeform 400">
              <a:extLst>
                <a:ext uri="{FF2B5EF4-FFF2-40B4-BE49-F238E27FC236}">
                  <a16:creationId xmlns:a16="http://schemas.microsoft.com/office/drawing/2014/main" id="{887867A8-1169-655C-EE6F-25F7DA08F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757" y="1934507"/>
              <a:ext cx="366761" cy="378905"/>
            </a:xfrm>
            <a:custGeom>
              <a:avLst/>
              <a:gdLst>
                <a:gd name="T0" fmla="*/ 252 w 252"/>
                <a:gd name="T1" fmla="*/ 165 h 260"/>
                <a:gd name="T2" fmla="*/ 252 w 252"/>
                <a:gd name="T3" fmla="*/ 165 h 260"/>
                <a:gd name="T4" fmla="*/ 130 w 252"/>
                <a:gd name="T5" fmla="*/ 0 h 260"/>
                <a:gd name="T6" fmla="*/ 0 w 252"/>
                <a:gd name="T7" fmla="*/ 103 h 260"/>
                <a:gd name="T8" fmla="*/ 132 w 252"/>
                <a:gd name="T9" fmla="*/ 260 h 260"/>
                <a:gd name="T10" fmla="*/ 252 w 252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60">
                  <a:moveTo>
                    <a:pt x="252" y="165"/>
                  </a:moveTo>
                  <a:lnTo>
                    <a:pt x="252" y="165"/>
                  </a:lnTo>
                  <a:lnTo>
                    <a:pt x="130" y="0"/>
                  </a:lnTo>
                  <a:cubicBezTo>
                    <a:pt x="86" y="33"/>
                    <a:pt x="42" y="67"/>
                    <a:pt x="0" y="103"/>
                  </a:cubicBezTo>
                  <a:lnTo>
                    <a:pt x="132" y="260"/>
                  </a:lnTo>
                  <a:cubicBezTo>
                    <a:pt x="171" y="227"/>
                    <a:pt x="211" y="195"/>
                    <a:pt x="252" y="16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13" name="Freeform 402">
              <a:extLst>
                <a:ext uri="{FF2B5EF4-FFF2-40B4-BE49-F238E27FC236}">
                  <a16:creationId xmlns:a16="http://schemas.microsoft.com/office/drawing/2014/main" id="{465ACA2A-2E6D-D32B-0CE3-92882A9D6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690" y="1558033"/>
              <a:ext cx="349758" cy="376476"/>
            </a:xfrm>
            <a:custGeom>
              <a:avLst/>
              <a:gdLst>
                <a:gd name="T0" fmla="*/ 240 w 240"/>
                <a:gd name="T1" fmla="*/ 188 h 258"/>
                <a:gd name="T2" fmla="*/ 240 w 240"/>
                <a:gd name="T3" fmla="*/ 188 h 258"/>
                <a:gd name="T4" fmla="*/ 155 w 240"/>
                <a:gd name="T5" fmla="*/ 0 h 258"/>
                <a:gd name="T6" fmla="*/ 0 w 240"/>
                <a:gd name="T7" fmla="*/ 78 h 258"/>
                <a:gd name="T8" fmla="*/ 98 w 240"/>
                <a:gd name="T9" fmla="*/ 258 h 258"/>
                <a:gd name="T10" fmla="*/ 240 w 240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240" y="188"/>
                  </a:moveTo>
                  <a:lnTo>
                    <a:pt x="240" y="188"/>
                  </a:lnTo>
                  <a:lnTo>
                    <a:pt x="155" y="0"/>
                  </a:lnTo>
                  <a:cubicBezTo>
                    <a:pt x="102" y="24"/>
                    <a:pt x="51" y="50"/>
                    <a:pt x="0" y="78"/>
                  </a:cubicBezTo>
                  <a:lnTo>
                    <a:pt x="98" y="258"/>
                  </a:lnTo>
                  <a:cubicBezTo>
                    <a:pt x="144" y="233"/>
                    <a:pt x="192" y="210"/>
                    <a:pt x="240" y="1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14" name="Freeform 404">
              <a:extLst>
                <a:ext uri="{FF2B5EF4-FFF2-40B4-BE49-F238E27FC236}">
                  <a16:creationId xmlns:a16="http://schemas.microsoft.com/office/drawing/2014/main" id="{20D60DD6-63F8-C48D-FDEE-A5124F1CB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210" y="1798490"/>
              <a:ext cx="359473" cy="376476"/>
            </a:xfrm>
            <a:custGeom>
              <a:avLst/>
              <a:gdLst>
                <a:gd name="T0" fmla="*/ 246 w 246"/>
                <a:gd name="T1" fmla="*/ 173 h 258"/>
                <a:gd name="T2" fmla="*/ 246 w 246"/>
                <a:gd name="T3" fmla="*/ 173 h 258"/>
                <a:gd name="T4" fmla="*/ 136 w 246"/>
                <a:gd name="T5" fmla="*/ 0 h 258"/>
                <a:gd name="T6" fmla="*/ 0 w 246"/>
                <a:gd name="T7" fmla="*/ 93 h 258"/>
                <a:gd name="T8" fmla="*/ 122 w 246"/>
                <a:gd name="T9" fmla="*/ 258 h 258"/>
                <a:gd name="T10" fmla="*/ 246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246" y="173"/>
                  </a:moveTo>
                  <a:lnTo>
                    <a:pt x="246" y="173"/>
                  </a:lnTo>
                  <a:lnTo>
                    <a:pt x="136" y="0"/>
                  </a:lnTo>
                  <a:cubicBezTo>
                    <a:pt x="90" y="29"/>
                    <a:pt x="44" y="60"/>
                    <a:pt x="0" y="93"/>
                  </a:cubicBezTo>
                  <a:lnTo>
                    <a:pt x="122" y="258"/>
                  </a:lnTo>
                  <a:cubicBezTo>
                    <a:pt x="162" y="229"/>
                    <a:pt x="204" y="200"/>
                    <a:pt x="246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15" name="Freeform 407">
              <a:extLst>
                <a:ext uri="{FF2B5EF4-FFF2-40B4-BE49-F238E27FC236}">
                  <a16:creationId xmlns:a16="http://schemas.microsoft.com/office/drawing/2014/main" id="{19977308-8157-E3E2-ACBC-1A13593FC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1379" y="1672189"/>
              <a:ext cx="354616" cy="378905"/>
            </a:xfrm>
            <a:custGeom>
              <a:avLst/>
              <a:gdLst>
                <a:gd name="T0" fmla="*/ 244 w 244"/>
                <a:gd name="T1" fmla="*/ 180 h 259"/>
                <a:gd name="T2" fmla="*/ 244 w 244"/>
                <a:gd name="T3" fmla="*/ 180 h 259"/>
                <a:gd name="T4" fmla="*/ 146 w 244"/>
                <a:gd name="T5" fmla="*/ 0 h 259"/>
                <a:gd name="T6" fmla="*/ 0 w 244"/>
                <a:gd name="T7" fmla="*/ 86 h 259"/>
                <a:gd name="T8" fmla="*/ 110 w 244"/>
                <a:gd name="T9" fmla="*/ 259 h 259"/>
                <a:gd name="T10" fmla="*/ 244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244" y="180"/>
                  </a:moveTo>
                  <a:lnTo>
                    <a:pt x="244" y="180"/>
                  </a:lnTo>
                  <a:lnTo>
                    <a:pt x="146" y="0"/>
                  </a:lnTo>
                  <a:cubicBezTo>
                    <a:pt x="96" y="27"/>
                    <a:pt x="48" y="55"/>
                    <a:pt x="0" y="86"/>
                  </a:cubicBezTo>
                  <a:lnTo>
                    <a:pt x="110" y="259"/>
                  </a:lnTo>
                  <a:cubicBezTo>
                    <a:pt x="154" y="231"/>
                    <a:pt x="198" y="205"/>
                    <a:pt x="244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16" name="Freeform 417">
              <a:extLst>
                <a:ext uri="{FF2B5EF4-FFF2-40B4-BE49-F238E27FC236}">
                  <a16:creationId xmlns:a16="http://schemas.microsoft.com/office/drawing/2014/main" id="{0A1E7E03-4E31-86D0-878C-7351B2168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295" y="722498"/>
              <a:ext cx="264748" cy="308468"/>
            </a:xfrm>
            <a:custGeom>
              <a:avLst/>
              <a:gdLst>
                <a:gd name="T0" fmla="*/ 182 w 182"/>
                <a:gd name="T1" fmla="*/ 205 h 210"/>
                <a:gd name="T2" fmla="*/ 182 w 182"/>
                <a:gd name="T3" fmla="*/ 205 h 210"/>
                <a:gd name="T4" fmla="*/ 182 w 182"/>
                <a:gd name="T5" fmla="*/ 205 h 210"/>
                <a:gd name="T6" fmla="*/ 182 w 182"/>
                <a:gd name="T7" fmla="*/ 0 h 210"/>
                <a:gd name="T8" fmla="*/ 0 w 182"/>
                <a:gd name="T9" fmla="*/ 5 h 210"/>
                <a:gd name="T10" fmla="*/ 13 w 182"/>
                <a:gd name="T11" fmla="*/ 210 h 210"/>
                <a:gd name="T12" fmla="*/ 182 w 182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0">
                  <a:moveTo>
                    <a:pt x="182" y="205"/>
                  </a:moveTo>
                  <a:lnTo>
                    <a:pt x="182" y="205"/>
                  </a:lnTo>
                  <a:lnTo>
                    <a:pt x="182" y="205"/>
                  </a:lnTo>
                  <a:lnTo>
                    <a:pt x="182" y="0"/>
                  </a:lnTo>
                  <a:cubicBezTo>
                    <a:pt x="121" y="0"/>
                    <a:pt x="60" y="1"/>
                    <a:pt x="0" y="5"/>
                  </a:cubicBezTo>
                  <a:lnTo>
                    <a:pt x="13" y="210"/>
                  </a:lnTo>
                  <a:cubicBezTo>
                    <a:pt x="69" y="207"/>
                    <a:pt x="125" y="205"/>
                    <a:pt x="182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17" name="Freeform 431">
              <a:extLst>
                <a:ext uri="{FF2B5EF4-FFF2-40B4-BE49-F238E27FC236}">
                  <a16:creationId xmlns:a16="http://schemas.microsoft.com/office/drawing/2014/main" id="{AADE7ED8-ED50-AD0B-65D7-A1FE9D4EA2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6843" y="1774202"/>
              <a:ext cx="250175" cy="323041"/>
            </a:xfrm>
            <a:custGeom>
              <a:avLst/>
              <a:gdLst>
                <a:gd name="T0" fmla="*/ 172 w 172"/>
                <a:gd name="T1" fmla="*/ 205 h 221"/>
                <a:gd name="T2" fmla="*/ 172 w 172"/>
                <a:gd name="T3" fmla="*/ 205 h 221"/>
                <a:gd name="T4" fmla="*/ 157 w 172"/>
                <a:gd name="T5" fmla="*/ 0 h 221"/>
                <a:gd name="T6" fmla="*/ 0 w 172"/>
                <a:gd name="T7" fmla="*/ 18 h 221"/>
                <a:gd name="T8" fmla="*/ 31 w 172"/>
                <a:gd name="T9" fmla="*/ 221 h 221"/>
                <a:gd name="T10" fmla="*/ 172 w 172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221">
                  <a:moveTo>
                    <a:pt x="172" y="205"/>
                  </a:moveTo>
                  <a:lnTo>
                    <a:pt x="172" y="205"/>
                  </a:lnTo>
                  <a:lnTo>
                    <a:pt x="157" y="0"/>
                  </a:lnTo>
                  <a:cubicBezTo>
                    <a:pt x="104" y="4"/>
                    <a:pt x="51" y="10"/>
                    <a:pt x="0" y="18"/>
                  </a:cubicBezTo>
                  <a:lnTo>
                    <a:pt x="31" y="221"/>
                  </a:lnTo>
                  <a:cubicBezTo>
                    <a:pt x="77" y="214"/>
                    <a:pt x="125" y="209"/>
                    <a:pt x="172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18" name="Freeform 433">
              <a:extLst>
                <a:ext uri="{FF2B5EF4-FFF2-40B4-BE49-F238E27FC236}">
                  <a16:creationId xmlns:a16="http://schemas.microsoft.com/office/drawing/2014/main" id="{07B03F78-206C-A6A6-A202-850DEEF67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33" y="6187467"/>
              <a:ext cx="235602" cy="313326"/>
            </a:xfrm>
            <a:custGeom>
              <a:avLst/>
              <a:gdLst>
                <a:gd name="T0" fmla="*/ 141 w 162"/>
                <a:gd name="T1" fmla="*/ 0 h 213"/>
                <a:gd name="T2" fmla="*/ 141 w 162"/>
                <a:gd name="T3" fmla="*/ 0 h 213"/>
                <a:gd name="T4" fmla="*/ 162 w 162"/>
                <a:gd name="T5" fmla="*/ 204 h 213"/>
                <a:gd name="T6" fmla="*/ 1 w 162"/>
                <a:gd name="T7" fmla="*/ 213 h 213"/>
                <a:gd name="T8" fmla="*/ 0 w 162"/>
                <a:gd name="T9" fmla="*/ 7 h 213"/>
                <a:gd name="T10" fmla="*/ 141 w 162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213">
                  <a:moveTo>
                    <a:pt x="141" y="0"/>
                  </a:moveTo>
                  <a:lnTo>
                    <a:pt x="141" y="0"/>
                  </a:lnTo>
                  <a:lnTo>
                    <a:pt x="162" y="204"/>
                  </a:lnTo>
                  <a:cubicBezTo>
                    <a:pt x="109" y="210"/>
                    <a:pt x="55" y="213"/>
                    <a:pt x="1" y="213"/>
                  </a:cubicBezTo>
                  <a:lnTo>
                    <a:pt x="0" y="7"/>
                  </a:lnTo>
                  <a:cubicBezTo>
                    <a:pt x="47" y="7"/>
                    <a:pt x="95" y="4"/>
                    <a:pt x="141" y="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19" name="Freeform 224">
              <a:extLst>
                <a:ext uri="{FF2B5EF4-FFF2-40B4-BE49-F238E27FC236}">
                  <a16:creationId xmlns:a16="http://schemas.microsoft.com/office/drawing/2014/main" id="{AC15AA7F-844F-B91D-3DCA-B5891EE8F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019" y="2585446"/>
              <a:ext cx="393478" cy="378905"/>
            </a:xfrm>
            <a:custGeom>
              <a:avLst/>
              <a:gdLst>
                <a:gd name="T0" fmla="*/ 269 w 269"/>
                <a:gd name="T1" fmla="*/ 119 h 259"/>
                <a:gd name="T2" fmla="*/ 269 w 269"/>
                <a:gd name="T3" fmla="*/ 119 h 259"/>
                <a:gd name="T4" fmla="*/ 100 w 269"/>
                <a:gd name="T5" fmla="*/ 0 h 259"/>
                <a:gd name="T6" fmla="*/ 0 w 269"/>
                <a:gd name="T7" fmla="*/ 151 h 259"/>
                <a:gd name="T8" fmla="*/ 177 w 269"/>
                <a:gd name="T9" fmla="*/ 259 h 259"/>
                <a:gd name="T10" fmla="*/ 269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269" y="119"/>
                  </a:moveTo>
                  <a:lnTo>
                    <a:pt x="269" y="119"/>
                  </a:lnTo>
                  <a:lnTo>
                    <a:pt x="100" y="0"/>
                  </a:lnTo>
                  <a:cubicBezTo>
                    <a:pt x="65" y="49"/>
                    <a:pt x="32" y="100"/>
                    <a:pt x="0" y="151"/>
                  </a:cubicBezTo>
                  <a:lnTo>
                    <a:pt x="177" y="259"/>
                  </a:lnTo>
                  <a:cubicBezTo>
                    <a:pt x="207" y="212"/>
                    <a:pt x="237" y="165"/>
                    <a:pt x="269" y="119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20" name="Freeform 220">
              <a:extLst>
                <a:ext uri="{FF2B5EF4-FFF2-40B4-BE49-F238E27FC236}">
                  <a16:creationId xmlns:a16="http://schemas.microsoft.com/office/drawing/2014/main" id="{2AB05043-4A76-9AC9-046B-DD3012482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751" y="2371705"/>
              <a:ext cx="393478" cy="386192"/>
            </a:xfrm>
            <a:custGeom>
              <a:avLst/>
              <a:gdLst>
                <a:gd name="T0" fmla="*/ 270 w 270"/>
                <a:gd name="T1" fmla="*/ 130 h 264"/>
                <a:gd name="T2" fmla="*/ 270 w 270"/>
                <a:gd name="T3" fmla="*/ 130 h 264"/>
                <a:gd name="T4" fmla="*/ 109 w 270"/>
                <a:gd name="T5" fmla="*/ 0 h 264"/>
                <a:gd name="T6" fmla="*/ 0 w 270"/>
                <a:gd name="T7" fmla="*/ 145 h 264"/>
                <a:gd name="T8" fmla="*/ 169 w 270"/>
                <a:gd name="T9" fmla="*/ 264 h 264"/>
                <a:gd name="T10" fmla="*/ 270 w 270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4">
                  <a:moveTo>
                    <a:pt x="270" y="130"/>
                  </a:moveTo>
                  <a:lnTo>
                    <a:pt x="270" y="130"/>
                  </a:lnTo>
                  <a:lnTo>
                    <a:pt x="109" y="0"/>
                  </a:lnTo>
                  <a:cubicBezTo>
                    <a:pt x="71" y="48"/>
                    <a:pt x="34" y="96"/>
                    <a:pt x="0" y="145"/>
                  </a:cubicBezTo>
                  <a:lnTo>
                    <a:pt x="169" y="264"/>
                  </a:lnTo>
                  <a:cubicBezTo>
                    <a:pt x="202" y="219"/>
                    <a:pt x="235" y="174"/>
                    <a:pt x="270" y="13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21" name="Freeform 218">
              <a:extLst>
                <a:ext uri="{FF2B5EF4-FFF2-40B4-BE49-F238E27FC236}">
                  <a16:creationId xmlns:a16="http://schemas.microsoft.com/office/drawing/2014/main" id="{0031270F-C684-0325-0EF2-26A0A85F20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057" y="2172537"/>
              <a:ext cx="393478" cy="391050"/>
            </a:xfrm>
            <a:custGeom>
              <a:avLst/>
              <a:gdLst>
                <a:gd name="T0" fmla="*/ 270 w 270"/>
                <a:gd name="T1" fmla="*/ 141 h 266"/>
                <a:gd name="T2" fmla="*/ 270 w 270"/>
                <a:gd name="T3" fmla="*/ 141 h 266"/>
                <a:gd name="T4" fmla="*/ 117 w 270"/>
                <a:gd name="T5" fmla="*/ 0 h 266"/>
                <a:gd name="T6" fmla="*/ 0 w 270"/>
                <a:gd name="T7" fmla="*/ 136 h 266"/>
                <a:gd name="T8" fmla="*/ 161 w 270"/>
                <a:gd name="T9" fmla="*/ 266 h 266"/>
                <a:gd name="T10" fmla="*/ 27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270" y="141"/>
                  </a:moveTo>
                  <a:lnTo>
                    <a:pt x="270" y="141"/>
                  </a:lnTo>
                  <a:lnTo>
                    <a:pt x="117" y="0"/>
                  </a:lnTo>
                  <a:cubicBezTo>
                    <a:pt x="76" y="45"/>
                    <a:pt x="37" y="90"/>
                    <a:pt x="0" y="136"/>
                  </a:cubicBezTo>
                  <a:lnTo>
                    <a:pt x="161" y="266"/>
                  </a:lnTo>
                  <a:cubicBezTo>
                    <a:pt x="196" y="223"/>
                    <a:pt x="232" y="181"/>
                    <a:pt x="270" y="141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22" name="Freeform 222">
              <a:extLst>
                <a:ext uri="{FF2B5EF4-FFF2-40B4-BE49-F238E27FC236}">
                  <a16:creationId xmlns:a16="http://schemas.microsoft.com/office/drawing/2014/main" id="{5D8189A7-0124-CE8A-6C9C-CB078B64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078" y="1987943"/>
              <a:ext cx="388620" cy="391050"/>
            </a:xfrm>
            <a:custGeom>
              <a:avLst/>
              <a:gdLst>
                <a:gd name="T0" fmla="*/ 267 w 267"/>
                <a:gd name="T1" fmla="*/ 150 h 267"/>
                <a:gd name="T2" fmla="*/ 267 w 267"/>
                <a:gd name="T3" fmla="*/ 150 h 267"/>
                <a:gd name="T4" fmla="*/ 124 w 267"/>
                <a:gd name="T5" fmla="*/ 0 h 267"/>
                <a:gd name="T6" fmla="*/ 83 w 267"/>
                <a:gd name="T7" fmla="*/ 40 h 267"/>
                <a:gd name="T8" fmla="*/ 0 w 267"/>
                <a:gd name="T9" fmla="*/ 126 h 267"/>
                <a:gd name="T10" fmla="*/ 153 w 267"/>
                <a:gd name="T11" fmla="*/ 267 h 267"/>
                <a:gd name="T12" fmla="*/ 267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267" y="150"/>
                  </a:moveTo>
                  <a:lnTo>
                    <a:pt x="267" y="150"/>
                  </a:lnTo>
                  <a:lnTo>
                    <a:pt x="124" y="0"/>
                  </a:lnTo>
                  <a:cubicBezTo>
                    <a:pt x="110" y="13"/>
                    <a:pt x="96" y="27"/>
                    <a:pt x="83" y="40"/>
                  </a:cubicBezTo>
                  <a:cubicBezTo>
                    <a:pt x="55" y="68"/>
                    <a:pt x="27" y="97"/>
                    <a:pt x="0" y="126"/>
                  </a:cubicBezTo>
                  <a:lnTo>
                    <a:pt x="153" y="267"/>
                  </a:lnTo>
                  <a:cubicBezTo>
                    <a:pt x="190" y="226"/>
                    <a:pt x="228" y="187"/>
                    <a:pt x="267" y="15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23" name="Freeform 226">
              <a:extLst>
                <a:ext uri="{FF2B5EF4-FFF2-40B4-BE49-F238E27FC236}">
                  <a16:creationId xmlns:a16="http://schemas.microsoft.com/office/drawing/2014/main" id="{3774FD0E-5B6B-1FF3-138A-E1F81E9E4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815" y="1820351"/>
              <a:ext cx="383762" cy="388620"/>
            </a:xfrm>
            <a:custGeom>
              <a:avLst/>
              <a:gdLst>
                <a:gd name="T0" fmla="*/ 262 w 262"/>
                <a:gd name="T1" fmla="*/ 158 h 266"/>
                <a:gd name="T2" fmla="*/ 262 w 262"/>
                <a:gd name="T3" fmla="*/ 158 h 266"/>
                <a:gd name="T4" fmla="*/ 128 w 262"/>
                <a:gd name="T5" fmla="*/ 0 h 266"/>
                <a:gd name="T6" fmla="*/ 0 w 262"/>
                <a:gd name="T7" fmla="*/ 116 h 266"/>
                <a:gd name="T8" fmla="*/ 143 w 262"/>
                <a:gd name="T9" fmla="*/ 266 h 266"/>
                <a:gd name="T10" fmla="*/ 262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262" y="158"/>
                  </a:moveTo>
                  <a:lnTo>
                    <a:pt x="262" y="158"/>
                  </a:lnTo>
                  <a:lnTo>
                    <a:pt x="128" y="0"/>
                  </a:lnTo>
                  <a:cubicBezTo>
                    <a:pt x="84" y="37"/>
                    <a:pt x="41" y="76"/>
                    <a:pt x="0" y="116"/>
                  </a:cubicBezTo>
                  <a:lnTo>
                    <a:pt x="143" y="266"/>
                  </a:lnTo>
                  <a:cubicBezTo>
                    <a:pt x="182" y="229"/>
                    <a:pt x="221" y="193"/>
                    <a:pt x="262" y="15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524" name="Gruppieren 1523">
            <a:extLst>
              <a:ext uri="{FF2B5EF4-FFF2-40B4-BE49-F238E27FC236}">
                <a16:creationId xmlns:a16="http://schemas.microsoft.com/office/drawing/2014/main" id="{AABCE0B6-D560-1B55-249E-39A56503B5D2}"/>
              </a:ext>
            </a:extLst>
          </p:cNvPr>
          <p:cNvGrpSpPr/>
          <p:nvPr/>
        </p:nvGrpSpPr>
        <p:grpSpPr>
          <a:xfrm>
            <a:off x="11498983" y="5373098"/>
            <a:ext cx="97200" cy="1138241"/>
            <a:chOff x="11498983" y="5373098"/>
            <a:chExt cx="97200" cy="1138241"/>
          </a:xfrm>
          <a:noFill/>
        </p:grpSpPr>
        <p:sp>
          <p:nvSpPr>
            <p:cNvPr id="1525" name="Ellipse 1524">
              <a:extLst>
                <a:ext uri="{FF2B5EF4-FFF2-40B4-BE49-F238E27FC236}">
                  <a16:creationId xmlns:a16="http://schemas.microsoft.com/office/drawing/2014/main" id="{4BC08C7C-2125-D338-D2C6-9D4567E491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414139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526" name="Ellipse 1525">
              <a:extLst>
                <a:ext uri="{FF2B5EF4-FFF2-40B4-BE49-F238E27FC236}">
                  <a16:creationId xmlns:a16="http://schemas.microsoft.com/office/drawing/2014/main" id="{5657618D-10E2-59E2-9927-C77F145986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997722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527" name="Ellipse 1526">
              <a:extLst>
                <a:ext uri="{FF2B5EF4-FFF2-40B4-BE49-F238E27FC236}">
                  <a16:creationId xmlns:a16="http://schemas.microsoft.com/office/drawing/2014/main" id="{3A864F27-E35B-E99D-1952-D4470A01B39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789514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528" name="Ellipse 1527">
              <a:extLst>
                <a:ext uri="{FF2B5EF4-FFF2-40B4-BE49-F238E27FC236}">
                  <a16:creationId xmlns:a16="http://schemas.microsoft.com/office/drawing/2014/main" id="{450E5A85-627D-2ED7-0F4D-51824E2C0D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205930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529" name="Ellipse 1528">
              <a:extLst>
                <a:ext uri="{FF2B5EF4-FFF2-40B4-BE49-F238E27FC236}">
                  <a16:creationId xmlns:a16="http://schemas.microsoft.com/office/drawing/2014/main" id="{35E42E4C-A727-3820-208E-6CB48348F5A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373098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530" name="Ellipse 1529">
              <a:extLst>
                <a:ext uri="{FF2B5EF4-FFF2-40B4-BE49-F238E27FC236}">
                  <a16:creationId xmlns:a16="http://schemas.microsoft.com/office/drawing/2014/main" id="{BC967326-C01D-A5A6-4038-A88380B11F5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581306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306914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51384" y="1115367"/>
            <a:ext cx="3024336" cy="1449537"/>
          </a:xfrm>
        </p:spPr>
        <p:txBody>
          <a:bodyPr/>
          <a:lstStyle/>
          <a:p>
            <a:r>
              <a:rPr lang="it-IT" dirty="0"/>
              <a:t>Il Gruppo del Centro.</a:t>
            </a:r>
          </a:p>
          <a:p>
            <a:r>
              <a:rPr lang="it-IT" dirty="0"/>
              <a:t>Alleanza del Centro. PEV.</a:t>
            </a:r>
            <a:endParaRPr lang="fr-CH" dirty="0"/>
          </a:p>
          <a:p>
            <a:r>
              <a:rPr lang="it-IT" dirty="0"/>
              <a:t>M-E</a:t>
            </a:r>
            <a:endParaRPr lang="fr-CH" dirty="0"/>
          </a:p>
          <a:p>
            <a:r>
              <a:rPr lang="it-CH" dirty="0">
                <a:solidFill>
                  <a:schemeClr val="bg1"/>
                </a:solidFill>
              </a:rPr>
              <a:t>31 deputati in CN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26</a:t>
            </a:fld>
            <a:endParaRPr lang="de-CH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1775C57-0334-124C-AB18-34F648360E96}"/>
              </a:ext>
            </a:extLst>
          </p:cNvPr>
          <p:cNvGrpSpPr/>
          <p:nvPr/>
        </p:nvGrpSpPr>
        <p:grpSpPr>
          <a:xfrm>
            <a:off x="2243289" y="722498"/>
            <a:ext cx="7716536" cy="5778296"/>
            <a:chOff x="2243289" y="722498"/>
            <a:chExt cx="7716536" cy="5778296"/>
          </a:xfrm>
        </p:grpSpPr>
        <p:sp>
          <p:nvSpPr>
            <p:cNvPr id="12" name="Freeform 95">
              <a:extLst>
                <a:ext uri="{FF2B5EF4-FFF2-40B4-BE49-F238E27FC236}">
                  <a16:creationId xmlns:a16="http://schemas.microsoft.com/office/drawing/2014/main" id="{8C4EFD3C-974D-416E-00DC-0AA8FF9C4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386" y="729785"/>
              <a:ext cx="274464" cy="325469"/>
            </a:xfrm>
            <a:custGeom>
              <a:avLst/>
              <a:gdLst>
                <a:gd name="T0" fmla="*/ 0 w 188"/>
                <a:gd name="T1" fmla="*/ 205 h 221"/>
                <a:gd name="T2" fmla="*/ 0 w 188"/>
                <a:gd name="T3" fmla="*/ 205 h 221"/>
                <a:gd name="T4" fmla="*/ 14 w 188"/>
                <a:gd name="T5" fmla="*/ 0 h 221"/>
                <a:gd name="T6" fmla="*/ 188 w 188"/>
                <a:gd name="T7" fmla="*/ 17 h 221"/>
                <a:gd name="T8" fmla="*/ 161 w 188"/>
                <a:gd name="T9" fmla="*/ 221 h 221"/>
                <a:gd name="T10" fmla="*/ 0 w 188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21">
                  <a:moveTo>
                    <a:pt x="0" y="205"/>
                  </a:moveTo>
                  <a:lnTo>
                    <a:pt x="0" y="205"/>
                  </a:lnTo>
                  <a:lnTo>
                    <a:pt x="14" y="0"/>
                  </a:lnTo>
                  <a:cubicBezTo>
                    <a:pt x="72" y="4"/>
                    <a:pt x="130" y="9"/>
                    <a:pt x="188" y="17"/>
                  </a:cubicBezTo>
                  <a:lnTo>
                    <a:pt x="161" y="221"/>
                  </a:lnTo>
                  <a:cubicBezTo>
                    <a:pt x="108" y="214"/>
                    <a:pt x="54" y="209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Freeform 97">
              <a:extLst>
                <a:ext uri="{FF2B5EF4-FFF2-40B4-BE49-F238E27FC236}">
                  <a16:creationId xmlns:a16="http://schemas.microsoft.com/office/drawing/2014/main" id="{395E723B-5EEA-398E-65DF-49F33CFE87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17" y="797794"/>
              <a:ext cx="315754" cy="349758"/>
            </a:xfrm>
            <a:custGeom>
              <a:avLst/>
              <a:gdLst>
                <a:gd name="T0" fmla="*/ 0 w 217"/>
                <a:gd name="T1" fmla="*/ 202 h 240"/>
                <a:gd name="T2" fmla="*/ 0 w 217"/>
                <a:gd name="T3" fmla="*/ 202 h 240"/>
                <a:gd name="T4" fmla="*/ 40 w 217"/>
                <a:gd name="T5" fmla="*/ 0 h 240"/>
                <a:gd name="T6" fmla="*/ 217 w 217"/>
                <a:gd name="T7" fmla="*/ 40 h 240"/>
                <a:gd name="T8" fmla="*/ 164 w 217"/>
                <a:gd name="T9" fmla="*/ 240 h 240"/>
                <a:gd name="T10" fmla="*/ 0 w 217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9" y="12"/>
                    <a:pt x="158" y="25"/>
                    <a:pt x="217" y="40"/>
                  </a:cubicBezTo>
                  <a:lnTo>
                    <a:pt x="164" y="240"/>
                  </a:lnTo>
                  <a:cubicBezTo>
                    <a:pt x="110" y="226"/>
                    <a:pt x="56" y="213"/>
                    <a:pt x="0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" name="Freeform 99">
              <a:extLst>
                <a:ext uri="{FF2B5EF4-FFF2-40B4-BE49-F238E27FC236}">
                  <a16:creationId xmlns:a16="http://schemas.microsoft.com/office/drawing/2014/main" id="{BEFAFAA8-332F-4639-B185-931E6EB18D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88" y="756502"/>
              <a:ext cx="296323" cy="335185"/>
            </a:xfrm>
            <a:custGeom>
              <a:avLst/>
              <a:gdLst>
                <a:gd name="T0" fmla="*/ 0 w 203"/>
                <a:gd name="T1" fmla="*/ 204 h 230"/>
                <a:gd name="T2" fmla="*/ 0 w 203"/>
                <a:gd name="T3" fmla="*/ 204 h 230"/>
                <a:gd name="T4" fmla="*/ 27 w 203"/>
                <a:gd name="T5" fmla="*/ 0 h 230"/>
                <a:gd name="T6" fmla="*/ 203 w 203"/>
                <a:gd name="T7" fmla="*/ 28 h 230"/>
                <a:gd name="T8" fmla="*/ 163 w 203"/>
                <a:gd name="T9" fmla="*/ 230 h 230"/>
                <a:gd name="T10" fmla="*/ 0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0" y="204"/>
                  </a:moveTo>
                  <a:lnTo>
                    <a:pt x="0" y="204"/>
                  </a:lnTo>
                  <a:lnTo>
                    <a:pt x="27" y="0"/>
                  </a:lnTo>
                  <a:cubicBezTo>
                    <a:pt x="86" y="7"/>
                    <a:pt x="145" y="17"/>
                    <a:pt x="203" y="28"/>
                  </a:cubicBezTo>
                  <a:lnTo>
                    <a:pt x="163" y="230"/>
                  </a:lnTo>
                  <a:cubicBezTo>
                    <a:pt x="110" y="220"/>
                    <a:pt x="55" y="211"/>
                    <a:pt x="0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" name="Freeform 101">
              <a:extLst>
                <a:ext uri="{FF2B5EF4-FFF2-40B4-BE49-F238E27FC236}">
                  <a16:creationId xmlns:a16="http://schemas.microsoft.com/office/drawing/2014/main" id="{F37C086B-E85A-A3C9-488A-0106CEDC4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047" y="856087"/>
              <a:ext cx="332757" cy="361903"/>
            </a:xfrm>
            <a:custGeom>
              <a:avLst/>
              <a:gdLst>
                <a:gd name="T0" fmla="*/ 0 w 228"/>
                <a:gd name="T1" fmla="*/ 200 h 248"/>
                <a:gd name="T2" fmla="*/ 0 w 228"/>
                <a:gd name="T3" fmla="*/ 200 h 248"/>
                <a:gd name="T4" fmla="*/ 53 w 228"/>
                <a:gd name="T5" fmla="*/ 0 h 248"/>
                <a:gd name="T6" fmla="*/ 228 w 228"/>
                <a:gd name="T7" fmla="*/ 52 h 248"/>
                <a:gd name="T8" fmla="*/ 162 w 228"/>
                <a:gd name="T9" fmla="*/ 248 h 248"/>
                <a:gd name="T10" fmla="*/ 0 w 228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48">
                  <a:moveTo>
                    <a:pt x="0" y="200"/>
                  </a:moveTo>
                  <a:lnTo>
                    <a:pt x="0" y="200"/>
                  </a:lnTo>
                  <a:lnTo>
                    <a:pt x="53" y="0"/>
                  </a:lnTo>
                  <a:cubicBezTo>
                    <a:pt x="112" y="16"/>
                    <a:pt x="170" y="33"/>
                    <a:pt x="228" y="52"/>
                  </a:cubicBezTo>
                  <a:lnTo>
                    <a:pt x="162" y="248"/>
                  </a:lnTo>
                  <a:cubicBezTo>
                    <a:pt x="109" y="231"/>
                    <a:pt x="55" y="214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" name="Freeform 103">
              <a:extLst>
                <a:ext uri="{FF2B5EF4-FFF2-40B4-BE49-F238E27FC236}">
                  <a16:creationId xmlns:a16="http://schemas.microsoft.com/office/drawing/2014/main" id="{7599164A-FF70-4A3B-2320-2C2AF4A3D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722498"/>
              <a:ext cx="264748" cy="308468"/>
            </a:xfrm>
            <a:custGeom>
              <a:avLst/>
              <a:gdLst>
                <a:gd name="T0" fmla="*/ 0 w 183"/>
                <a:gd name="T1" fmla="*/ 205 h 210"/>
                <a:gd name="T2" fmla="*/ 0 w 183"/>
                <a:gd name="T3" fmla="*/ 205 h 210"/>
                <a:gd name="T4" fmla="*/ 0 w 183"/>
                <a:gd name="T5" fmla="*/ 205 h 210"/>
                <a:gd name="T6" fmla="*/ 0 w 183"/>
                <a:gd name="T7" fmla="*/ 0 h 210"/>
                <a:gd name="T8" fmla="*/ 183 w 183"/>
                <a:gd name="T9" fmla="*/ 5 h 210"/>
                <a:gd name="T10" fmla="*/ 169 w 183"/>
                <a:gd name="T11" fmla="*/ 210 h 210"/>
                <a:gd name="T12" fmla="*/ 0 w 183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10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cubicBezTo>
                    <a:pt x="62" y="0"/>
                    <a:pt x="122" y="1"/>
                    <a:pt x="183" y="5"/>
                  </a:cubicBezTo>
                  <a:lnTo>
                    <a:pt x="169" y="210"/>
                  </a:lnTo>
                  <a:cubicBezTo>
                    <a:pt x="113" y="207"/>
                    <a:pt x="57" y="205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2CB0FF1B-A9AC-7A32-92EF-FFC9A4776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418" y="1132979"/>
              <a:ext cx="359473" cy="383762"/>
            </a:xfrm>
            <a:custGeom>
              <a:avLst/>
              <a:gdLst>
                <a:gd name="T0" fmla="*/ 0 w 247"/>
                <a:gd name="T1" fmla="*/ 186 h 262"/>
                <a:gd name="T2" fmla="*/ 0 w 247"/>
                <a:gd name="T3" fmla="*/ 186 h 262"/>
                <a:gd name="T4" fmla="*/ 91 w 247"/>
                <a:gd name="T5" fmla="*/ 0 h 262"/>
                <a:gd name="T6" fmla="*/ 247 w 247"/>
                <a:gd name="T7" fmla="*/ 82 h 262"/>
                <a:gd name="T8" fmla="*/ 145 w 247"/>
                <a:gd name="T9" fmla="*/ 262 h 262"/>
                <a:gd name="T10" fmla="*/ 0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0" y="186"/>
                  </a:moveTo>
                  <a:lnTo>
                    <a:pt x="0" y="186"/>
                  </a:lnTo>
                  <a:lnTo>
                    <a:pt x="91" y="0"/>
                  </a:lnTo>
                  <a:cubicBezTo>
                    <a:pt x="144" y="26"/>
                    <a:pt x="196" y="53"/>
                    <a:pt x="247" y="82"/>
                  </a:cubicBezTo>
                  <a:lnTo>
                    <a:pt x="145" y="262"/>
                  </a:lnTo>
                  <a:cubicBezTo>
                    <a:pt x="97" y="235"/>
                    <a:pt x="49" y="210"/>
                    <a:pt x="0" y="18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" name="Freeform 107">
              <a:extLst>
                <a:ext uri="{FF2B5EF4-FFF2-40B4-BE49-F238E27FC236}">
                  <a16:creationId xmlns:a16="http://schemas.microsoft.com/office/drawing/2014/main" id="{ABDAE7E4-B1AF-712E-AB72-C31E29C05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647" y="931381"/>
              <a:ext cx="344900" cy="374047"/>
            </a:xfrm>
            <a:custGeom>
              <a:avLst/>
              <a:gdLst>
                <a:gd name="T0" fmla="*/ 0 w 236"/>
                <a:gd name="T1" fmla="*/ 196 h 255"/>
                <a:gd name="T2" fmla="*/ 0 w 236"/>
                <a:gd name="T3" fmla="*/ 196 h 255"/>
                <a:gd name="T4" fmla="*/ 66 w 236"/>
                <a:gd name="T5" fmla="*/ 0 h 255"/>
                <a:gd name="T6" fmla="*/ 236 w 236"/>
                <a:gd name="T7" fmla="*/ 64 h 255"/>
                <a:gd name="T8" fmla="*/ 157 w 236"/>
                <a:gd name="T9" fmla="*/ 255 h 255"/>
                <a:gd name="T10" fmla="*/ 0 w 236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55">
                  <a:moveTo>
                    <a:pt x="0" y="196"/>
                  </a:moveTo>
                  <a:lnTo>
                    <a:pt x="0" y="196"/>
                  </a:lnTo>
                  <a:lnTo>
                    <a:pt x="66" y="0"/>
                  </a:lnTo>
                  <a:cubicBezTo>
                    <a:pt x="123" y="20"/>
                    <a:pt x="180" y="41"/>
                    <a:pt x="236" y="64"/>
                  </a:cubicBezTo>
                  <a:lnTo>
                    <a:pt x="157" y="255"/>
                  </a:lnTo>
                  <a:cubicBezTo>
                    <a:pt x="106" y="234"/>
                    <a:pt x="53" y="214"/>
                    <a:pt x="0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" name="Freeform 109">
              <a:extLst>
                <a:ext uri="{FF2B5EF4-FFF2-40B4-BE49-F238E27FC236}">
                  <a16:creationId xmlns:a16="http://schemas.microsoft.com/office/drawing/2014/main" id="{9FD827EC-60BF-1C49-DF4E-DF348D7C3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063" y="1526456"/>
              <a:ext cx="378904" cy="388620"/>
            </a:xfrm>
            <a:custGeom>
              <a:avLst/>
              <a:gdLst>
                <a:gd name="T0" fmla="*/ 0 w 261"/>
                <a:gd name="T1" fmla="*/ 166 h 267"/>
                <a:gd name="T2" fmla="*/ 0 w 261"/>
                <a:gd name="T3" fmla="*/ 166 h 267"/>
                <a:gd name="T4" fmla="*/ 124 w 261"/>
                <a:gd name="T5" fmla="*/ 0 h 267"/>
                <a:gd name="T6" fmla="*/ 261 w 261"/>
                <a:gd name="T7" fmla="*/ 109 h 267"/>
                <a:gd name="T8" fmla="*/ 127 w 261"/>
                <a:gd name="T9" fmla="*/ 267 h 267"/>
                <a:gd name="T10" fmla="*/ 0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0" y="166"/>
                  </a:moveTo>
                  <a:lnTo>
                    <a:pt x="0" y="166"/>
                  </a:lnTo>
                  <a:lnTo>
                    <a:pt x="124" y="0"/>
                  </a:lnTo>
                  <a:cubicBezTo>
                    <a:pt x="170" y="34"/>
                    <a:pt x="216" y="71"/>
                    <a:pt x="261" y="109"/>
                  </a:cubicBezTo>
                  <a:lnTo>
                    <a:pt x="127" y="267"/>
                  </a:lnTo>
                  <a:cubicBezTo>
                    <a:pt x="86" y="232"/>
                    <a:pt x="44" y="198"/>
                    <a:pt x="0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" name="Freeform 111">
              <a:extLst>
                <a:ext uri="{FF2B5EF4-FFF2-40B4-BE49-F238E27FC236}">
                  <a16:creationId xmlns:a16="http://schemas.microsoft.com/office/drawing/2014/main" id="{230FFED5-58E1-57A1-86A1-9F05D8727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731" y="1251993"/>
              <a:ext cx="361903" cy="386192"/>
            </a:xfrm>
            <a:custGeom>
              <a:avLst/>
              <a:gdLst>
                <a:gd name="T0" fmla="*/ 0 w 249"/>
                <a:gd name="T1" fmla="*/ 180 h 264"/>
                <a:gd name="T2" fmla="*/ 0 w 249"/>
                <a:gd name="T3" fmla="*/ 180 h 264"/>
                <a:gd name="T4" fmla="*/ 102 w 249"/>
                <a:gd name="T5" fmla="*/ 0 h 264"/>
                <a:gd name="T6" fmla="*/ 249 w 249"/>
                <a:gd name="T7" fmla="*/ 90 h 264"/>
                <a:gd name="T8" fmla="*/ 135 w 249"/>
                <a:gd name="T9" fmla="*/ 264 h 264"/>
                <a:gd name="T10" fmla="*/ 0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0" y="180"/>
                  </a:moveTo>
                  <a:lnTo>
                    <a:pt x="0" y="180"/>
                  </a:lnTo>
                  <a:lnTo>
                    <a:pt x="102" y="0"/>
                  </a:lnTo>
                  <a:cubicBezTo>
                    <a:pt x="152" y="29"/>
                    <a:pt x="201" y="59"/>
                    <a:pt x="249" y="90"/>
                  </a:cubicBezTo>
                  <a:lnTo>
                    <a:pt x="135" y="264"/>
                  </a:lnTo>
                  <a:cubicBezTo>
                    <a:pt x="91" y="235"/>
                    <a:pt x="46" y="207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" name="Freeform 113">
              <a:extLst>
                <a:ext uri="{FF2B5EF4-FFF2-40B4-BE49-F238E27FC236}">
                  <a16:creationId xmlns:a16="http://schemas.microsoft.com/office/drawing/2014/main" id="{5E65A1BE-EBE0-FCAC-58FC-FD61F4D62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391" y="1023679"/>
              <a:ext cx="352188" cy="381334"/>
            </a:xfrm>
            <a:custGeom>
              <a:avLst/>
              <a:gdLst>
                <a:gd name="T0" fmla="*/ 0 w 243"/>
                <a:gd name="T1" fmla="*/ 191 h 260"/>
                <a:gd name="T2" fmla="*/ 0 w 243"/>
                <a:gd name="T3" fmla="*/ 191 h 260"/>
                <a:gd name="T4" fmla="*/ 79 w 243"/>
                <a:gd name="T5" fmla="*/ 0 h 260"/>
                <a:gd name="T6" fmla="*/ 243 w 243"/>
                <a:gd name="T7" fmla="*/ 74 h 260"/>
                <a:gd name="T8" fmla="*/ 152 w 243"/>
                <a:gd name="T9" fmla="*/ 260 h 260"/>
                <a:gd name="T10" fmla="*/ 0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0" y="191"/>
                  </a:moveTo>
                  <a:lnTo>
                    <a:pt x="0" y="191"/>
                  </a:lnTo>
                  <a:lnTo>
                    <a:pt x="79" y="0"/>
                  </a:lnTo>
                  <a:cubicBezTo>
                    <a:pt x="135" y="23"/>
                    <a:pt x="189" y="47"/>
                    <a:pt x="243" y="74"/>
                  </a:cubicBezTo>
                  <a:lnTo>
                    <a:pt x="152" y="260"/>
                  </a:lnTo>
                  <a:cubicBezTo>
                    <a:pt x="103" y="236"/>
                    <a:pt x="52" y="213"/>
                    <a:pt x="0" y="19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" name="Freeform 115">
              <a:extLst>
                <a:ext uri="{FF2B5EF4-FFF2-40B4-BE49-F238E27FC236}">
                  <a16:creationId xmlns:a16="http://schemas.microsoft.com/office/drawing/2014/main" id="{6567E383-98C4-281E-0933-483DA56F0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469" y="1385582"/>
              <a:ext cx="364331" cy="381334"/>
            </a:xfrm>
            <a:custGeom>
              <a:avLst/>
              <a:gdLst>
                <a:gd name="T0" fmla="*/ 0 w 250"/>
                <a:gd name="T1" fmla="*/ 174 h 262"/>
                <a:gd name="T2" fmla="*/ 0 w 250"/>
                <a:gd name="T3" fmla="*/ 174 h 262"/>
                <a:gd name="T4" fmla="*/ 114 w 250"/>
                <a:gd name="T5" fmla="*/ 0 h 262"/>
                <a:gd name="T6" fmla="*/ 250 w 250"/>
                <a:gd name="T7" fmla="*/ 96 h 262"/>
                <a:gd name="T8" fmla="*/ 126 w 250"/>
                <a:gd name="T9" fmla="*/ 262 h 262"/>
                <a:gd name="T10" fmla="*/ 0 w 250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62">
                  <a:moveTo>
                    <a:pt x="0" y="174"/>
                  </a:moveTo>
                  <a:lnTo>
                    <a:pt x="0" y="174"/>
                  </a:lnTo>
                  <a:lnTo>
                    <a:pt x="114" y="0"/>
                  </a:lnTo>
                  <a:cubicBezTo>
                    <a:pt x="160" y="31"/>
                    <a:pt x="205" y="62"/>
                    <a:pt x="250" y="96"/>
                  </a:cubicBezTo>
                  <a:lnTo>
                    <a:pt x="126" y="262"/>
                  </a:lnTo>
                  <a:cubicBezTo>
                    <a:pt x="85" y="231"/>
                    <a:pt x="43" y="202"/>
                    <a:pt x="0" y="17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" name="Freeform 409">
              <a:extLst>
                <a:ext uri="{FF2B5EF4-FFF2-40B4-BE49-F238E27FC236}">
                  <a16:creationId xmlns:a16="http://schemas.microsoft.com/office/drawing/2014/main" id="{8FC617B5-D2D1-4B19-7B8D-5105E751D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692" y="729785"/>
              <a:ext cx="272034" cy="325469"/>
            </a:xfrm>
            <a:custGeom>
              <a:avLst/>
              <a:gdLst>
                <a:gd name="T0" fmla="*/ 187 w 187"/>
                <a:gd name="T1" fmla="*/ 205 h 221"/>
                <a:gd name="T2" fmla="*/ 187 w 187"/>
                <a:gd name="T3" fmla="*/ 205 h 221"/>
                <a:gd name="T4" fmla="*/ 174 w 187"/>
                <a:gd name="T5" fmla="*/ 0 h 221"/>
                <a:gd name="T6" fmla="*/ 0 w 187"/>
                <a:gd name="T7" fmla="*/ 17 h 221"/>
                <a:gd name="T8" fmla="*/ 26 w 187"/>
                <a:gd name="T9" fmla="*/ 221 h 221"/>
                <a:gd name="T10" fmla="*/ 187 w 187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221">
                  <a:moveTo>
                    <a:pt x="187" y="205"/>
                  </a:moveTo>
                  <a:lnTo>
                    <a:pt x="187" y="205"/>
                  </a:lnTo>
                  <a:lnTo>
                    <a:pt x="174" y="0"/>
                  </a:lnTo>
                  <a:cubicBezTo>
                    <a:pt x="115" y="4"/>
                    <a:pt x="57" y="9"/>
                    <a:pt x="0" y="17"/>
                  </a:cubicBezTo>
                  <a:lnTo>
                    <a:pt x="26" y="221"/>
                  </a:lnTo>
                  <a:cubicBezTo>
                    <a:pt x="79" y="214"/>
                    <a:pt x="133" y="209"/>
                    <a:pt x="187" y="20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" name="Freeform 411">
              <a:extLst>
                <a:ext uri="{FF2B5EF4-FFF2-40B4-BE49-F238E27FC236}">
                  <a16:creationId xmlns:a16="http://schemas.microsoft.com/office/drawing/2014/main" id="{C7355520-4ED6-D4AB-255E-F952E59553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771" y="797794"/>
              <a:ext cx="313326" cy="349758"/>
            </a:xfrm>
            <a:custGeom>
              <a:avLst/>
              <a:gdLst>
                <a:gd name="T0" fmla="*/ 216 w 216"/>
                <a:gd name="T1" fmla="*/ 202 h 240"/>
                <a:gd name="T2" fmla="*/ 216 w 216"/>
                <a:gd name="T3" fmla="*/ 202 h 240"/>
                <a:gd name="T4" fmla="*/ 176 w 216"/>
                <a:gd name="T5" fmla="*/ 0 h 240"/>
                <a:gd name="T6" fmla="*/ 0 w 216"/>
                <a:gd name="T7" fmla="*/ 40 h 240"/>
                <a:gd name="T8" fmla="*/ 52 w 216"/>
                <a:gd name="T9" fmla="*/ 240 h 240"/>
                <a:gd name="T10" fmla="*/ 216 w 216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" h="240">
                  <a:moveTo>
                    <a:pt x="216" y="202"/>
                  </a:moveTo>
                  <a:lnTo>
                    <a:pt x="216" y="202"/>
                  </a:lnTo>
                  <a:lnTo>
                    <a:pt x="176" y="0"/>
                  </a:lnTo>
                  <a:cubicBezTo>
                    <a:pt x="117" y="12"/>
                    <a:pt x="58" y="25"/>
                    <a:pt x="0" y="40"/>
                  </a:cubicBezTo>
                  <a:lnTo>
                    <a:pt x="52" y="240"/>
                  </a:lnTo>
                  <a:cubicBezTo>
                    <a:pt x="106" y="226"/>
                    <a:pt x="161" y="213"/>
                    <a:pt x="216" y="202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5" name="Freeform 413">
              <a:extLst>
                <a:ext uri="{FF2B5EF4-FFF2-40B4-BE49-F238E27FC236}">
                  <a16:creationId xmlns:a16="http://schemas.microsoft.com/office/drawing/2014/main" id="{B6034855-3479-64AF-EB24-4460B5C56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804" y="756502"/>
              <a:ext cx="296323" cy="335185"/>
            </a:xfrm>
            <a:custGeom>
              <a:avLst/>
              <a:gdLst>
                <a:gd name="T0" fmla="*/ 203 w 203"/>
                <a:gd name="T1" fmla="*/ 204 h 230"/>
                <a:gd name="T2" fmla="*/ 203 w 203"/>
                <a:gd name="T3" fmla="*/ 204 h 230"/>
                <a:gd name="T4" fmla="*/ 177 w 203"/>
                <a:gd name="T5" fmla="*/ 0 h 230"/>
                <a:gd name="T6" fmla="*/ 0 w 203"/>
                <a:gd name="T7" fmla="*/ 28 h 230"/>
                <a:gd name="T8" fmla="*/ 40 w 203"/>
                <a:gd name="T9" fmla="*/ 230 h 230"/>
                <a:gd name="T10" fmla="*/ 203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203" y="204"/>
                  </a:moveTo>
                  <a:lnTo>
                    <a:pt x="203" y="204"/>
                  </a:lnTo>
                  <a:lnTo>
                    <a:pt x="177" y="0"/>
                  </a:lnTo>
                  <a:cubicBezTo>
                    <a:pt x="117" y="7"/>
                    <a:pt x="59" y="17"/>
                    <a:pt x="0" y="28"/>
                  </a:cubicBezTo>
                  <a:lnTo>
                    <a:pt x="40" y="230"/>
                  </a:lnTo>
                  <a:cubicBezTo>
                    <a:pt x="94" y="220"/>
                    <a:pt x="148" y="211"/>
                    <a:pt x="203" y="204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6" name="Freeform 415">
              <a:extLst>
                <a:ext uri="{FF2B5EF4-FFF2-40B4-BE49-F238E27FC236}">
                  <a16:creationId xmlns:a16="http://schemas.microsoft.com/office/drawing/2014/main" id="{6F449925-77E7-2581-DA5C-368E35210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40" y="856087"/>
              <a:ext cx="330327" cy="361903"/>
            </a:xfrm>
            <a:custGeom>
              <a:avLst/>
              <a:gdLst>
                <a:gd name="T0" fmla="*/ 227 w 227"/>
                <a:gd name="T1" fmla="*/ 200 h 248"/>
                <a:gd name="T2" fmla="*/ 227 w 227"/>
                <a:gd name="T3" fmla="*/ 200 h 248"/>
                <a:gd name="T4" fmla="*/ 175 w 227"/>
                <a:gd name="T5" fmla="*/ 0 h 248"/>
                <a:gd name="T6" fmla="*/ 0 w 227"/>
                <a:gd name="T7" fmla="*/ 52 h 248"/>
                <a:gd name="T8" fmla="*/ 66 w 227"/>
                <a:gd name="T9" fmla="*/ 248 h 248"/>
                <a:gd name="T10" fmla="*/ 227 w 227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248">
                  <a:moveTo>
                    <a:pt x="227" y="200"/>
                  </a:moveTo>
                  <a:lnTo>
                    <a:pt x="227" y="200"/>
                  </a:lnTo>
                  <a:lnTo>
                    <a:pt x="175" y="0"/>
                  </a:lnTo>
                  <a:cubicBezTo>
                    <a:pt x="116" y="16"/>
                    <a:pt x="57" y="33"/>
                    <a:pt x="0" y="52"/>
                  </a:cubicBezTo>
                  <a:lnTo>
                    <a:pt x="66" y="248"/>
                  </a:lnTo>
                  <a:cubicBezTo>
                    <a:pt x="119" y="231"/>
                    <a:pt x="173" y="214"/>
                    <a:pt x="227" y="20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7" name="Freeform 419">
              <a:extLst>
                <a:ext uri="{FF2B5EF4-FFF2-40B4-BE49-F238E27FC236}">
                  <a16:creationId xmlns:a16="http://schemas.microsoft.com/office/drawing/2014/main" id="{9E92481A-0901-5F96-A913-000A9AE03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221" y="1132979"/>
              <a:ext cx="359473" cy="383762"/>
            </a:xfrm>
            <a:custGeom>
              <a:avLst/>
              <a:gdLst>
                <a:gd name="T0" fmla="*/ 247 w 247"/>
                <a:gd name="T1" fmla="*/ 186 h 262"/>
                <a:gd name="T2" fmla="*/ 247 w 247"/>
                <a:gd name="T3" fmla="*/ 186 h 262"/>
                <a:gd name="T4" fmla="*/ 156 w 247"/>
                <a:gd name="T5" fmla="*/ 0 h 262"/>
                <a:gd name="T6" fmla="*/ 0 w 247"/>
                <a:gd name="T7" fmla="*/ 82 h 262"/>
                <a:gd name="T8" fmla="*/ 103 w 247"/>
                <a:gd name="T9" fmla="*/ 262 h 262"/>
                <a:gd name="T10" fmla="*/ 247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247" y="186"/>
                  </a:moveTo>
                  <a:lnTo>
                    <a:pt x="247" y="186"/>
                  </a:lnTo>
                  <a:lnTo>
                    <a:pt x="156" y="0"/>
                  </a:lnTo>
                  <a:cubicBezTo>
                    <a:pt x="103" y="26"/>
                    <a:pt x="51" y="53"/>
                    <a:pt x="0" y="82"/>
                  </a:cubicBezTo>
                  <a:lnTo>
                    <a:pt x="103" y="262"/>
                  </a:lnTo>
                  <a:cubicBezTo>
                    <a:pt x="150" y="235"/>
                    <a:pt x="198" y="210"/>
                    <a:pt x="247" y="18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8" name="Freeform 421">
              <a:extLst>
                <a:ext uri="{FF2B5EF4-FFF2-40B4-BE49-F238E27FC236}">
                  <a16:creationId xmlns:a16="http://schemas.microsoft.com/office/drawing/2014/main" id="{5B716EC4-CCB8-4D0B-DB36-99AFC589A3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565" y="931381"/>
              <a:ext cx="344900" cy="374047"/>
            </a:xfrm>
            <a:custGeom>
              <a:avLst/>
              <a:gdLst>
                <a:gd name="T0" fmla="*/ 237 w 237"/>
                <a:gd name="T1" fmla="*/ 196 h 255"/>
                <a:gd name="T2" fmla="*/ 237 w 237"/>
                <a:gd name="T3" fmla="*/ 196 h 255"/>
                <a:gd name="T4" fmla="*/ 171 w 237"/>
                <a:gd name="T5" fmla="*/ 0 h 255"/>
                <a:gd name="T6" fmla="*/ 0 w 237"/>
                <a:gd name="T7" fmla="*/ 64 h 255"/>
                <a:gd name="T8" fmla="*/ 79 w 237"/>
                <a:gd name="T9" fmla="*/ 255 h 255"/>
                <a:gd name="T10" fmla="*/ 237 w 237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255">
                  <a:moveTo>
                    <a:pt x="237" y="196"/>
                  </a:moveTo>
                  <a:lnTo>
                    <a:pt x="237" y="196"/>
                  </a:lnTo>
                  <a:lnTo>
                    <a:pt x="171" y="0"/>
                  </a:lnTo>
                  <a:cubicBezTo>
                    <a:pt x="113" y="20"/>
                    <a:pt x="56" y="41"/>
                    <a:pt x="0" y="64"/>
                  </a:cubicBezTo>
                  <a:lnTo>
                    <a:pt x="79" y="255"/>
                  </a:lnTo>
                  <a:cubicBezTo>
                    <a:pt x="131" y="234"/>
                    <a:pt x="183" y="214"/>
                    <a:pt x="237" y="19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9" name="Freeform 423">
              <a:extLst>
                <a:ext uri="{FF2B5EF4-FFF2-40B4-BE49-F238E27FC236}">
                  <a16:creationId xmlns:a16="http://schemas.microsoft.com/office/drawing/2014/main" id="{C1A6E6D6-7A84-EF57-EB94-29FC35640B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145" y="1526456"/>
              <a:ext cx="378904" cy="388620"/>
            </a:xfrm>
            <a:custGeom>
              <a:avLst/>
              <a:gdLst>
                <a:gd name="T0" fmla="*/ 261 w 261"/>
                <a:gd name="T1" fmla="*/ 166 h 267"/>
                <a:gd name="T2" fmla="*/ 261 w 261"/>
                <a:gd name="T3" fmla="*/ 166 h 267"/>
                <a:gd name="T4" fmla="*/ 138 w 261"/>
                <a:gd name="T5" fmla="*/ 0 h 267"/>
                <a:gd name="T6" fmla="*/ 0 w 261"/>
                <a:gd name="T7" fmla="*/ 109 h 267"/>
                <a:gd name="T8" fmla="*/ 134 w 261"/>
                <a:gd name="T9" fmla="*/ 267 h 267"/>
                <a:gd name="T10" fmla="*/ 261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261" y="166"/>
                  </a:moveTo>
                  <a:lnTo>
                    <a:pt x="261" y="166"/>
                  </a:lnTo>
                  <a:lnTo>
                    <a:pt x="138" y="0"/>
                  </a:lnTo>
                  <a:cubicBezTo>
                    <a:pt x="91" y="34"/>
                    <a:pt x="45" y="71"/>
                    <a:pt x="0" y="109"/>
                  </a:cubicBezTo>
                  <a:lnTo>
                    <a:pt x="134" y="267"/>
                  </a:lnTo>
                  <a:cubicBezTo>
                    <a:pt x="175" y="232"/>
                    <a:pt x="218" y="198"/>
                    <a:pt x="261" y="16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0" name="Freeform 425">
              <a:extLst>
                <a:ext uri="{FF2B5EF4-FFF2-40B4-BE49-F238E27FC236}">
                  <a16:creationId xmlns:a16="http://schemas.microsoft.com/office/drawing/2014/main" id="{FAB8488D-16EA-34F4-4D6A-BC4B7A291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3480" y="1251993"/>
              <a:ext cx="364331" cy="386192"/>
            </a:xfrm>
            <a:custGeom>
              <a:avLst/>
              <a:gdLst>
                <a:gd name="T0" fmla="*/ 249 w 249"/>
                <a:gd name="T1" fmla="*/ 180 h 264"/>
                <a:gd name="T2" fmla="*/ 249 w 249"/>
                <a:gd name="T3" fmla="*/ 180 h 264"/>
                <a:gd name="T4" fmla="*/ 146 w 249"/>
                <a:gd name="T5" fmla="*/ 0 h 264"/>
                <a:gd name="T6" fmla="*/ 0 w 249"/>
                <a:gd name="T7" fmla="*/ 90 h 264"/>
                <a:gd name="T8" fmla="*/ 113 w 249"/>
                <a:gd name="T9" fmla="*/ 264 h 264"/>
                <a:gd name="T10" fmla="*/ 249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249" y="180"/>
                  </a:moveTo>
                  <a:lnTo>
                    <a:pt x="249" y="180"/>
                  </a:lnTo>
                  <a:lnTo>
                    <a:pt x="146" y="0"/>
                  </a:lnTo>
                  <a:cubicBezTo>
                    <a:pt x="96" y="29"/>
                    <a:pt x="48" y="59"/>
                    <a:pt x="0" y="90"/>
                  </a:cubicBezTo>
                  <a:lnTo>
                    <a:pt x="113" y="264"/>
                  </a:lnTo>
                  <a:cubicBezTo>
                    <a:pt x="157" y="235"/>
                    <a:pt x="203" y="207"/>
                    <a:pt x="249" y="18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1" name="Freeform 427">
              <a:extLst>
                <a:ext uri="{FF2B5EF4-FFF2-40B4-BE49-F238E27FC236}">
                  <a16:creationId xmlns:a16="http://schemas.microsoft.com/office/drawing/2014/main" id="{C03C6A5B-6D85-BB70-234B-F053E5B1C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535" y="1023679"/>
              <a:ext cx="352188" cy="381334"/>
            </a:xfrm>
            <a:custGeom>
              <a:avLst/>
              <a:gdLst>
                <a:gd name="T0" fmla="*/ 243 w 243"/>
                <a:gd name="T1" fmla="*/ 191 h 260"/>
                <a:gd name="T2" fmla="*/ 243 w 243"/>
                <a:gd name="T3" fmla="*/ 191 h 260"/>
                <a:gd name="T4" fmla="*/ 164 w 243"/>
                <a:gd name="T5" fmla="*/ 0 h 260"/>
                <a:gd name="T6" fmla="*/ 0 w 243"/>
                <a:gd name="T7" fmla="*/ 74 h 260"/>
                <a:gd name="T8" fmla="*/ 91 w 243"/>
                <a:gd name="T9" fmla="*/ 260 h 260"/>
                <a:gd name="T10" fmla="*/ 243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243" y="191"/>
                  </a:moveTo>
                  <a:lnTo>
                    <a:pt x="243" y="191"/>
                  </a:lnTo>
                  <a:lnTo>
                    <a:pt x="164" y="0"/>
                  </a:lnTo>
                  <a:cubicBezTo>
                    <a:pt x="109" y="23"/>
                    <a:pt x="54" y="47"/>
                    <a:pt x="0" y="74"/>
                  </a:cubicBezTo>
                  <a:lnTo>
                    <a:pt x="91" y="260"/>
                  </a:lnTo>
                  <a:cubicBezTo>
                    <a:pt x="141" y="236"/>
                    <a:pt x="191" y="213"/>
                    <a:pt x="243" y="191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" name="Freeform 429">
              <a:extLst>
                <a:ext uri="{FF2B5EF4-FFF2-40B4-BE49-F238E27FC236}">
                  <a16:creationId xmlns:a16="http://schemas.microsoft.com/office/drawing/2014/main" id="{A422D9BB-629E-6840-5880-ABDE3D79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1385582"/>
              <a:ext cx="361903" cy="381334"/>
            </a:xfrm>
            <a:custGeom>
              <a:avLst/>
              <a:gdLst>
                <a:gd name="T0" fmla="*/ 249 w 249"/>
                <a:gd name="T1" fmla="*/ 174 h 262"/>
                <a:gd name="T2" fmla="*/ 249 w 249"/>
                <a:gd name="T3" fmla="*/ 174 h 262"/>
                <a:gd name="T4" fmla="*/ 136 w 249"/>
                <a:gd name="T5" fmla="*/ 0 h 262"/>
                <a:gd name="T6" fmla="*/ 0 w 249"/>
                <a:gd name="T7" fmla="*/ 96 h 262"/>
                <a:gd name="T8" fmla="*/ 123 w 249"/>
                <a:gd name="T9" fmla="*/ 262 h 262"/>
                <a:gd name="T10" fmla="*/ 249 w 249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2">
                  <a:moveTo>
                    <a:pt x="249" y="174"/>
                  </a:moveTo>
                  <a:lnTo>
                    <a:pt x="249" y="174"/>
                  </a:lnTo>
                  <a:lnTo>
                    <a:pt x="136" y="0"/>
                  </a:lnTo>
                  <a:cubicBezTo>
                    <a:pt x="89" y="31"/>
                    <a:pt x="44" y="62"/>
                    <a:pt x="0" y="96"/>
                  </a:cubicBezTo>
                  <a:lnTo>
                    <a:pt x="123" y="262"/>
                  </a:lnTo>
                  <a:cubicBezTo>
                    <a:pt x="164" y="231"/>
                    <a:pt x="206" y="202"/>
                    <a:pt x="249" y="174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E2A2C5DF-A9C3-A3E9-D9FD-07534D3C5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9713" y="4147212"/>
              <a:ext cx="359473" cy="318183"/>
            </a:xfrm>
            <a:custGeom>
              <a:avLst/>
              <a:gdLst>
                <a:gd name="T0" fmla="*/ 246 w 246"/>
                <a:gd name="T1" fmla="*/ 109 h 218"/>
                <a:gd name="T2" fmla="*/ 246 w 246"/>
                <a:gd name="T3" fmla="*/ 109 h 218"/>
                <a:gd name="T4" fmla="*/ 72 w 246"/>
                <a:gd name="T5" fmla="*/ 0 h 218"/>
                <a:gd name="T6" fmla="*/ 0 w 246"/>
                <a:gd name="T7" fmla="*/ 137 h 218"/>
                <a:gd name="T8" fmla="*/ 189 w 246"/>
                <a:gd name="T9" fmla="*/ 218 h 218"/>
                <a:gd name="T10" fmla="*/ 246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246" y="109"/>
                  </a:moveTo>
                  <a:lnTo>
                    <a:pt x="246" y="109"/>
                  </a:lnTo>
                  <a:lnTo>
                    <a:pt x="72" y="0"/>
                  </a:lnTo>
                  <a:cubicBezTo>
                    <a:pt x="45" y="44"/>
                    <a:pt x="21" y="89"/>
                    <a:pt x="0" y="137"/>
                  </a:cubicBezTo>
                  <a:lnTo>
                    <a:pt x="189" y="218"/>
                  </a:lnTo>
                  <a:cubicBezTo>
                    <a:pt x="205" y="180"/>
                    <a:pt x="225" y="144"/>
                    <a:pt x="246" y="10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D363E7EB-BA10-4D88-2B38-6A018E9FA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155" y="3967475"/>
              <a:ext cx="361903" cy="340043"/>
            </a:xfrm>
            <a:custGeom>
              <a:avLst/>
              <a:gdLst>
                <a:gd name="T0" fmla="*/ 247 w 247"/>
                <a:gd name="T1" fmla="*/ 134 h 232"/>
                <a:gd name="T2" fmla="*/ 247 w 247"/>
                <a:gd name="T3" fmla="*/ 134 h 232"/>
                <a:gd name="T4" fmla="*/ 92 w 247"/>
                <a:gd name="T5" fmla="*/ 0 h 232"/>
                <a:gd name="T6" fmla="*/ 0 w 247"/>
                <a:gd name="T7" fmla="*/ 123 h 232"/>
                <a:gd name="T8" fmla="*/ 174 w 247"/>
                <a:gd name="T9" fmla="*/ 232 h 232"/>
                <a:gd name="T10" fmla="*/ 247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247" y="134"/>
                  </a:moveTo>
                  <a:lnTo>
                    <a:pt x="247" y="134"/>
                  </a:lnTo>
                  <a:lnTo>
                    <a:pt x="92" y="0"/>
                  </a:lnTo>
                  <a:cubicBezTo>
                    <a:pt x="59" y="38"/>
                    <a:pt x="28" y="79"/>
                    <a:pt x="0" y="123"/>
                  </a:cubicBezTo>
                  <a:lnTo>
                    <a:pt x="174" y="232"/>
                  </a:lnTo>
                  <a:cubicBezTo>
                    <a:pt x="196" y="198"/>
                    <a:pt x="221" y="165"/>
                    <a:pt x="247" y="13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9BDA758A-C571-4CF9-2FA3-5956DFD6E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172" y="3812027"/>
              <a:ext cx="349758" cy="352188"/>
            </a:xfrm>
            <a:custGeom>
              <a:avLst/>
              <a:gdLst>
                <a:gd name="T0" fmla="*/ 240 w 240"/>
                <a:gd name="T1" fmla="*/ 156 h 240"/>
                <a:gd name="T2" fmla="*/ 240 w 240"/>
                <a:gd name="T3" fmla="*/ 156 h 240"/>
                <a:gd name="T4" fmla="*/ 108 w 240"/>
                <a:gd name="T5" fmla="*/ 0 h 240"/>
                <a:gd name="T6" fmla="*/ 0 w 240"/>
                <a:gd name="T7" fmla="*/ 106 h 240"/>
                <a:gd name="T8" fmla="*/ 155 w 240"/>
                <a:gd name="T9" fmla="*/ 240 h 240"/>
                <a:gd name="T10" fmla="*/ 24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240" y="156"/>
                  </a:moveTo>
                  <a:lnTo>
                    <a:pt x="240" y="156"/>
                  </a:lnTo>
                  <a:lnTo>
                    <a:pt x="108" y="0"/>
                  </a:lnTo>
                  <a:cubicBezTo>
                    <a:pt x="69" y="32"/>
                    <a:pt x="33" y="68"/>
                    <a:pt x="0" y="106"/>
                  </a:cubicBezTo>
                  <a:lnTo>
                    <a:pt x="155" y="240"/>
                  </a:lnTo>
                  <a:cubicBezTo>
                    <a:pt x="181" y="210"/>
                    <a:pt x="210" y="182"/>
                    <a:pt x="240" y="15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C4859A9A-D7CF-521C-D4BD-69B10F14C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639" y="4210363"/>
              <a:ext cx="364331" cy="359474"/>
            </a:xfrm>
            <a:custGeom>
              <a:avLst/>
              <a:gdLst>
                <a:gd name="T0" fmla="*/ 250 w 250"/>
                <a:gd name="T1" fmla="*/ 146 h 246"/>
                <a:gd name="T2" fmla="*/ 250 w 250"/>
                <a:gd name="T3" fmla="*/ 146 h 246"/>
                <a:gd name="T4" fmla="*/ 126 w 250"/>
                <a:gd name="T5" fmla="*/ 0 h 246"/>
                <a:gd name="T6" fmla="*/ 0 w 250"/>
                <a:gd name="T7" fmla="*/ 143 h 246"/>
                <a:gd name="T8" fmla="*/ 162 w 250"/>
                <a:gd name="T9" fmla="*/ 246 h 246"/>
                <a:gd name="T10" fmla="*/ 250 w 250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6">
                  <a:moveTo>
                    <a:pt x="250" y="146"/>
                  </a:moveTo>
                  <a:lnTo>
                    <a:pt x="250" y="146"/>
                  </a:lnTo>
                  <a:lnTo>
                    <a:pt x="126" y="0"/>
                  </a:lnTo>
                  <a:cubicBezTo>
                    <a:pt x="77" y="41"/>
                    <a:pt x="35" y="89"/>
                    <a:pt x="0" y="143"/>
                  </a:cubicBezTo>
                  <a:lnTo>
                    <a:pt x="162" y="246"/>
                  </a:lnTo>
                  <a:cubicBezTo>
                    <a:pt x="186" y="208"/>
                    <a:pt x="216" y="175"/>
                    <a:pt x="25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C81BEB47-44D9-E7B4-4B34-6CD71887B2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6910" y="4419246"/>
              <a:ext cx="347330" cy="323041"/>
            </a:xfrm>
            <a:custGeom>
              <a:avLst/>
              <a:gdLst>
                <a:gd name="T0" fmla="*/ 76 w 238"/>
                <a:gd name="T1" fmla="*/ 0 h 221"/>
                <a:gd name="T2" fmla="*/ 76 w 238"/>
                <a:gd name="T3" fmla="*/ 0 h 221"/>
                <a:gd name="T4" fmla="*/ 0 w 238"/>
                <a:gd name="T5" fmla="*/ 169 h 221"/>
                <a:gd name="T6" fmla="*/ 185 w 238"/>
                <a:gd name="T7" fmla="*/ 221 h 221"/>
                <a:gd name="T8" fmla="*/ 238 w 238"/>
                <a:gd name="T9" fmla="*/ 103 h 221"/>
                <a:gd name="T10" fmla="*/ 76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76" y="0"/>
                  </a:moveTo>
                  <a:lnTo>
                    <a:pt x="76" y="0"/>
                  </a:lnTo>
                  <a:cubicBezTo>
                    <a:pt x="43" y="52"/>
                    <a:pt x="17" y="109"/>
                    <a:pt x="0" y="169"/>
                  </a:cubicBezTo>
                  <a:lnTo>
                    <a:pt x="185" y="221"/>
                  </a:lnTo>
                  <a:cubicBezTo>
                    <a:pt x="197" y="179"/>
                    <a:pt x="215" y="139"/>
                    <a:pt x="238" y="103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9DDAD2BA-CCA3-A784-757B-8205AF68F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111" y="3911612"/>
              <a:ext cx="374047" cy="376476"/>
            </a:xfrm>
            <a:custGeom>
              <a:avLst/>
              <a:gdLst>
                <a:gd name="T0" fmla="*/ 0 w 256"/>
                <a:gd name="T1" fmla="*/ 111 h 257"/>
                <a:gd name="T2" fmla="*/ 0 w 256"/>
                <a:gd name="T3" fmla="*/ 111 h 257"/>
                <a:gd name="T4" fmla="*/ 124 w 256"/>
                <a:gd name="T5" fmla="*/ 257 h 257"/>
                <a:gd name="T6" fmla="*/ 256 w 256"/>
                <a:gd name="T7" fmla="*/ 180 h 257"/>
                <a:gd name="T8" fmla="*/ 189 w 256"/>
                <a:gd name="T9" fmla="*/ 0 h 257"/>
                <a:gd name="T10" fmla="*/ 0 w 256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57">
                  <a:moveTo>
                    <a:pt x="0" y="111"/>
                  </a:moveTo>
                  <a:lnTo>
                    <a:pt x="0" y="111"/>
                  </a:lnTo>
                  <a:lnTo>
                    <a:pt x="124" y="257"/>
                  </a:lnTo>
                  <a:cubicBezTo>
                    <a:pt x="163" y="224"/>
                    <a:pt x="207" y="198"/>
                    <a:pt x="256" y="180"/>
                  </a:cubicBezTo>
                  <a:lnTo>
                    <a:pt x="189" y="0"/>
                  </a:lnTo>
                  <a:cubicBezTo>
                    <a:pt x="119" y="26"/>
                    <a:pt x="56" y="64"/>
                    <a:pt x="0" y="11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C351E5A0-D53C-AEC1-DB3E-7EC9AD9BB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002" y="3853319"/>
              <a:ext cx="323041" cy="320612"/>
            </a:xfrm>
            <a:custGeom>
              <a:avLst/>
              <a:gdLst>
                <a:gd name="T0" fmla="*/ 223 w 223"/>
                <a:gd name="T1" fmla="*/ 0 h 220"/>
                <a:gd name="T2" fmla="*/ 223 w 223"/>
                <a:gd name="T3" fmla="*/ 0 h 220"/>
                <a:gd name="T4" fmla="*/ 223 w 223"/>
                <a:gd name="T5" fmla="*/ 0 h 220"/>
                <a:gd name="T6" fmla="*/ 0 w 223"/>
                <a:gd name="T7" fmla="*/ 40 h 220"/>
                <a:gd name="T8" fmla="*/ 67 w 223"/>
                <a:gd name="T9" fmla="*/ 220 h 220"/>
                <a:gd name="T10" fmla="*/ 223 w 223"/>
                <a:gd name="T11" fmla="*/ 192 h 220"/>
                <a:gd name="T12" fmla="*/ 223 w 223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20">
                  <a:moveTo>
                    <a:pt x="223" y="0"/>
                  </a:moveTo>
                  <a:lnTo>
                    <a:pt x="223" y="0"/>
                  </a:lnTo>
                  <a:lnTo>
                    <a:pt x="223" y="0"/>
                  </a:lnTo>
                  <a:cubicBezTo>
                    <a:pt x="144" y="0"/>
                    <a:pt x="69" y="14"/>
                    <a:pt x="0" y="40"/>
                  </a:cubicBezTo>
                  <a:lnTo>
                    <a:pt x="67" y="220"/>
                  </a:lnTo>
                  <a:cubicBezTo>
                    <a:pt x="115" y="202"/>
                    <a:pt x="168" y="192"/>
                    <a:pt x="223" y="192"/>
                  </a:cubicBezTo>
                  <a:lnTo>
                    <a:pt x="223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A55E20B2-DEF3-7ABE-DCFF-9C480A174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0694" y="3350541"/>
              <a:ext cx="315754" cy="352188"/>
            </a:xfrm>
            <a:custGeom>
              <a:avLst/>
              <a:gdLst>
                <a:gd name="T0" fmla="*/ 217 w 217"/>
                <a:gd name="T1" fmla="*/ 203 h 242"/>
                <a:gd name="T2" fmla="*/ 217 w 217"/>
                <a:gd name="T3" fmla="*/ 203 h 242"/>
                <a:gd name="T4" fmla="*/ 184 w 217"/>
                <a:gd name="T5" fmla="*/ 0 h 242"/>
                <a:gd name="T6" fmla="*/ 0 w 217"/>
                <a:gd name="T7" fmla="*/ 49 h 242"/>
                <a:gd name="T8" fmla="*/ 71 w 217"/>
                <a:gd name="T9" fmla="*/ 242 h 242"/>
                <a:gd name="T10" fmla="*/ 217 w 217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2">
                  <a:moveTo>
                    <a:pt x="217" y="203"/>
                  </a:moveTo>
                  <a:lnTo>
                    <a:pt x="217" y="203"/>
                  </a:lnTo>
                  <a:lnTo>
                    <a:pt x="184" y="0"/>
                  </a:lnTo>
                  <a:cubicBezTo>
                    <a:pt x="120" y="11"/>
                    <a:pt x="59" y="27"/>
                    <a:pt x="0" y="49"/>
                  </a:cubicBezTo>
                  <a:lnTo>
                    <a:pt x="71" y="242"/>
                  </a:lnTo>
                  <a:cubicBezTo>
                    <a:pt x="118" y="224"/>
                    <a:pt x="167" y="211"/>
                    <a:pt x="217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4471D84A-96F9-2255-BDC5-FFFD9D3C9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870" y="3331110"/>
              <a:ext cx="233172" cy="315754"/>
            </a:xfrm>
            <a:custGeom>
              <a:avLst/>
              <a:gdLst>
                <a:gd name="T0" fmla="*/ 160 w 160"/>
                <a:gd name="T1" fmla="*/ 206 h 216"/>
                <a:gd name="T2" fmla="*/ 160 w 160"/>
                <a:gd name="T3" fmla="*/ 206 h 216"/>
                <a:gd name="T4" fmla="*/ 160 w 160"/>
                <a:gd name="T5" fmla="*/ 206 h 216"/>
                <a:gd name="T6" fmla="*/ 160 w 160"/>
                <a:gd name="T7" fmla="*/ 0 h 216"/>
                <a:gd name="T8" fmla="*/ 0 w 160"/>
                <a:gd name="T9" fmla="*/ 13 h 216"/>
                <a:gd name="T10" fmla="*/ 33 w 160"/>
                <a:gd name="T11" fmla="*/ 216 h 216"/>
                <a:gd name="T12" fmla="*/ 160 w 160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6">
                  <a:moveTo>
                    <a:pt x="160" y="206"/>
                  </a:moveTo>
                  <a:lnTo>
                    <a:pt x="160" y="206"/>
                  </a:lnTo>
                  <a:lnTo>
                    <a:pt x="160" y="206"/>
                  </a:lnTo>
                  <a:lnTo>
                    <a:pt x="160" y="0"/>
                  </a:lnTo>
                  <a:cubicBezTo>
                    <a:pt x="105" y="0"/>
                    <a:pt x="52" y="5"/>
                    <a:pt x="0" y="13"/>
                  </a:cubicBezTo>
                  <a:lnTo>
                    <a:pt x="33" y="216"/>
                  </a:lnTo>
                  <a:cubicBezTo>
                    <a:pt x="74" y="209"/>
                    <a:pt x="117" y="206"/>
                    <a:pt x="16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FC7C3AF8-6034-FBE7-B813-B8FFE8BCFF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949" y="3420979"/>
              <a:ext cx="352188" cy="376476"/>
            </a:xfrm>
            <a:custGeom>
              <a:avLst/>
              <a:gdLst>
                <a:gd name="T0" fmla="*/ 240 w 240"/>
                <a:gd name="T1" fmla="*/ 193 h 257"/>
                <a:gd name="T2" fmla="*/ 240 w 240"/>
                <a:gd name="T3" fmla="*/ 193 h 257"/>
                <a:gd name="T4" fmla="*/ 169 w 240"/>
                <a:gd name="T5" fmla="*/ 0 h 257"/>
                <a:gd name="T6" fmla="*/ 0 w 240"/>
                <a:gd name="T7" fmla="*/ 81 h 257"/>
                <a:gd name="T8" fmla="*/ 106 w 240"/>
                <a:gd name="T9" fmla="*/ 257 h 257"/>
                <a:gd name="T10" fmla="*/ 24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240" y="193"/>
                  </a:moveTo>
                  <a:lnTo>
                    <a:pt x="240" y="193"/>
                  </a:lnTo>
                  <a:lnTo>
                    <a:pt x="169" y="0"/>
                  </a:lnTo>
                  <a:cubicBezTo>
                    <a:pt x="110" y="22"/>
                    <a:pt x="54" y="49"/>
                    <a:pt x="0" y="81"/>
                  </a:cubicBezTo>
                  <a:lnTo>
                    <a:pt x="106" y="257"/>
                  </a:lnTo>
                  <a:cubicBezTo>
                    <a:pt x="149" y="232"/>
                    <a:pt x="193" y="210"/>
                    <a:pt x="24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4B91AD40-9E99-792E-7C74-2FFDE256B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26" y="3539993"/>
              <a:ext cx="342472" cy="366761"/>
            </a:xfrm>
            <a:custGeom>
              <a:avLst/>
              <a:gdLst>
                <a:gd name="T0" fmla="*/ 235 w 235"/>
                <a:gd name="T1" fmla="*/ 176 h 250"/>
                <a:gd name="T2" fmla="*/ 235 w 235"/>
                <a:gd name="T3" fmla="*/ 176 h 250"/>
                <a:gd name="T4" fmla="*/ 129 w 235"/>
                <a:gd name="T5" fmla="*/ 0 h 250"/>
                <a:gd name="T6" fmla="*/ 0 w 235"/>
                <a:gd name="T7" fmla="*/ 93 h 250"/>
                <a:gd name="T8" fmla="*/ 133 w 235"/>
                <a:gd name="T9" fmla="*/ 250 h 250"/>
                <a:gd name="T10" fmla="*/ 235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235" y="176"/>
                  </a:moveTo>
                  <a:lnTo>
                    <a:pt x="235" y="176"/>
                  </a:lnTo>
                  <a:lnTo>
                    <a:pt x="129" y="0"/>
                  </a:lnTo>
                  <a:cubicBezTo>
                    <a:pt x="84" y="28"/>
                    <a:pt x="40" y="59"/>
                    <a:pt x="0" y="93"/>
                  </a:cubicBezTo>
                  <a:lnTo>
                    <a:pt x="133" y="250"/>
                  </a:lnTo>
                  <a:cubicBezTo>
                    <a:pt x="165" y="223"/>
                    <a:pt x="199" y="198"/>
                    <a:pt x="235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4" name="Freeform 27">
              <a:extLst>
                <a:ext uri="{FF2B5EF4-FFF2-40B4-BE49-F238E27FC236}">
                  <a16:creationId xmlns:a16="http://schemas.microsoft.com/office/drawing/2014/main" id="{1EC515A1-D0D8-BD2E-185C-BB6A2575E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741" y="3122227"/>
              <a:ext cx="371619" cy="386192"/>
            </a:xfrm>
            <a:custGeom>
              <a:avLst/>
              <a:gdLst>
                <a:gd name="T0" fmla="*/ 255 w 255"/>
                <a:gd name="T1" fmla="*/ 173 h 264"/>
                <a:gd name="T2" fmla="*/ 255 w 255"/>
                <a:gd name="T3" fmla="*/ 173 h 264"/>
                <a:gd name="T4" fmla="*/ 144 w 255"/>
                <a:gd name="T5" fmla="*/ 0 h 264"/>
                <a:gd name="T6" fmla="*/ 0 w 255"/>
                <a:gd name="T7" fmla="*/ 107 h 264"/>
                <a:gd name="T8" fmla="*/ 132 w 255"/>
                <a:gd name="T9" fmla="*/ 264 h 264"/>
                <a:gd name="T10" fmla="*/ 255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255" y="173"/>
                  </a:moveTo>
                  <a:lnTo>
                    <a:pt x="255" y="173"/>
                  </a:lnTo>
                  <a:lnTo>
                    <a:pt x="144" y="0"/>
                  </a:lnTo>
                  <a:cubicBezTo>
                    <a:pt x="93" y="33"/>
                    <a:pt x="45" y="68"/>
                    <a:pt x="0" y="107"/>
                  </a:cubicBezTo>
                  <a:lnTo>
                    <a:pt x="132" y="264"/>
                  </a:lnTo>
                  <a:cubicBezTo>
                    <a:pt x="171" y="231"/>
                    <a:pt x="212" y="201"/>
                    <a:pt x="255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2819B8E2-D97D-70D6-76A9-A4D49FAD2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625" y="2986210"/>
              <a:ext cx="371619" cy="388620"/>
            </a:xfrm>
            <a:custGeom>
              <a:avLst/>
              <a:gdLst>
                <a:gd name="T0" fmla="*/ 254 w 254"/>
                <a:gd name="T1" fmla="*/ 187 h 265"/>
                <a:gd name="T2" fmla="*/ 254 w 254"/>
                <a:gd name="T3" fmla="*/ 187 h 265"/>
                <a:gd name="T4" fmla="*/ 169 w 254"/>
                <a:gd name="T5" fmla="*/ 0 h 265"/>
                <a:gd name="T6" fmla="*/ 0 w 254"/>
                <a:gd name="T7" fmla="*/ 92 h 265"/>
                <a:gd name="T8" fmla="*/ 111 w 254"/>
                <a:gd name="T9" fmla="*/ 265 h 265"/>
                <a:gd name="T10" fmla="*/ 254 w 254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65">
                  <a:moveTo>
                    <a:pt x="254" y="187"/>
                  </a:moveTo>
                  <a:lnTo>
                    <a:pt x="254" y="187"/>
                  </a:lnTo>
                  <a:lnTo>
                    <a:pt x="169" y="0"/>
                  </a:lnTo>
                  <a:cubicBezTo>
                    <a:pt x="110" y="27"/>
                    <a:pt x="54" y="58"/>
                    <a:pt x="0" y="92"/>
                  </a:cubicBezTo>
                  <a:lnTo>
                    <a:pt x="111" y="265"/>
                  </a:lnTo>
                  <a:cubicBezTo>
                    <a:pt x="156" y="236"/>
                    <a:pt x="204" y="210"/>
                    <a:pt x="254" y="1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0334068A-561C-39F3-07C3-4AD880FA9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7370" y="2886626"/>
              <a:ext cx="354616" cy="374047"/>
            </a:xfrm>
            <a:custGeom>
              <a:avLst/>
              <a:gdLst>
                <a:gd name="T0" fmla="*/ 243 w 243"/>
                <a:gd name="T1" fmla="*/ 198 h 256"/>
                <a:gd name="T2" fmla="*/ 243 w 243"/>
                <a:gd name="T3" fmla="*/ 198 h 256"/>
                <a:gd name="T4" fmla="*/ 186 w 243"/>
                <a:gd name="T5" fmla="*/ 0 h 256"/>
                <a:gd name="T6" fmla="*/ 0 w 243"/>
                <a:gd name="T7" fmla="*/ 69 h 256"/>
                <a:gd name="T8" fmla="*/ 85 w 243"/>
                <a:gd name="T9" fmla="*/ 256 h 256"/>
                <a:gd name="T10" fmla="*/ 243 w 243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6">
                  <a:moveTo>
                    <a:pt x="243" y="198"/>
                  </a:moveTo>
                  <a:lnTo>
                    <a:pt x="243" y="198"/>
                  </a:lnTo>
                  <a:lnTo>
                    <a:pt x="186" y="0"/>
                  </a:lnTo>
                  <a:cubicBezTo>
                    <a:pt x="122" y="19"/>
                    <a:pt x="60" y="42"/>
                    <a:pt x="0" y="69"/>
                  </a:cubicBezTo>
                  <a:lnTo>
                    <a:pt x="85" y="256"/>
                  </a:lnTo>
                  <a:cubicBezTo>
                    <a:pt x="136" y="233"/>
                    <a:pt x="189" y="213"/>
                    <a:pt x="243" y="19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4549BEE5-DBDD-68F6-6661-81D253905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127" y="2738464"/>
              <a:ext cx="354616" cy="371619"/>
            </a:xfrm>
            <a:custGeom>
              <a:avLst/>
              <a:gdLst>
                <a:gd name="T0" fmla="*/ 243 w 243"/>
                <a:gd name="T1" fmla="*/ 168 h 253"/>
                <a:gd name="T2" fmla="*/ 243 w 243"/>
                <a:gd name="T3" fmla="*/ 168 h 253"/>
                <a:gd name="T4" fmla="*/ 125 w 243"/>
                <a:gd name="T5" fmla="*/ 0 h 253"/>
                <a:gd name="T6" fmla="*/ 0 w 243"/>
                <a:gd name="T7" fmla="*/ 96 h 253"/>
                <a:gd name="T8" fmla="*/ 133 w 243"/>
                <a:gd name="T9" fmla="*/ 253 h 253"/>
                <a:gd name="T10" fmla="*/ 243 w 243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3">
                  <a:moveTo>
                    <a:pt x="243" y="168"/>
                  </a:moveTo>
                  <a:lnTo>
                    <a:pt x="243" y="168"/>
                  </a:lnTo>
                  <a:lnTo>
                    <a:pt x="125" y="0"/>
                  </a:lnTo>
                  <a:cubicBezTo>
                    <a:pt x="82" y="30"/>
                    <a:pt x="40" y="62"/>
                    <a:pt x="0" y="96"/>
                  </a:cubicBezTo>
                  <a:lnTo>
                    <a:pt x="133" y="253"/>
                  </a:lnTo>
                  <a:cubicBezTo>
                    <a:pt x="168" y="223"/>
                    <a:pt x="205" y="195"/>
                    <a:pt x="243" y="16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DAB2CB0C-F306-2846-4ACF-D877FB095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349" y="2400851"/>
              <a:ext cx="332757" cy="366761"/>
            </a:xfrm>
            <a:custGeom>
              <a:avLst/>
              <a:gdLst>
                <a:gd name="T0" fmla="*/ 228 w 228"/>
                <a:gd name="T1" fmla="*/ 196 h 251"/>
                <a:gd name="T2" fmla="*/ 228 w 228"/>
                <a:gd name="T3" fmla="*/ 196 h 251"/>
                <a:gd name="T4" fmla="*/ 167 w 228"/>
                <a:gd name="T5" fmla="*/ 0 h 251"/>
                <a:gd name="T6" fmla="*/ 0 w 228"/>
                <a:gd name="T7" fmla="*/ 62 h 251"/>
                <a:gd name="T8" fmla="*/ 81 w 228"/>
                <a:gd name="T9" fmla="*/ 251 h 251"/>
                <a:gd name="T10" fmla="*/ 228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228" y="196"/>
                  </a:moveTo>
                  <a:lnTo>
                    <a:pt x="228" y="196"/>
                  </a:lnTo>
                  <a:lnTo>
                    <a:pt x="167" y="0"/>
                  </a:lnTo>
                  <a:cubicBezTo>
                    <a:pt x="110" y="18"/>
                    <a:pt x="54" y="39"/>
                    <a:pt x="0" y="62"/>
                  </a:cubicBezTo>
                  <a:lnTo>
                    <a:pt x="81" y="251"/>
                  </a:lnTo>
                  <a:cubicBezTo>
                    <a:pt x="129" y="230"/>
                    <a:pt x="178" y="212"/>
                    <a:pt x="228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F30AC6F9-7DB5-FD88-5E66-58109ECE82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236" y="2335271"/>
              <a:ext cx="310896" cy="352188"/>
            </a:xfrm>
            <a:custGeom>
              <a:avLst/>
              <a:gdLst>
                <a:gd name="T0" fmla="*/ 212 w 212"/>
                <a:gd name="T1" fmla="*/ 202 h 240"/>
                <a:gd name="T2" fmla="*/ 212 w 212"/>
                <a:gd name="T3" fmla="*/ 202 h 240"/>
                <a:gd name="T4" fmla="*/ 171 w 212"/>
                <a:gd name="T5" fmla="*/ 0 h 240"/>
                <a:gd name="T6" fmla="*/ 0 w 212"/>
                <a:gd name="T7" fmla="*/ 44 h 240"/>
                <a:gd name="T8" fmla="*/ 61 w 212"/>
                <a:gd name="T9" fmla="*/ 240 h 240"/>
                <a:gd name="T10" fmla="*/ 212 w 212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240">
                  <a:moveTo>
                    <a:pt x="212" y="202"/>
                  </a:moveTo>
                  <a:lnTo>
                    <a:pt x="212" y="202"/>
                  </a:lnTo>
                  <a:lnTo>
                    <a:pt x="171" y="0"/>
                  </a:lnTo>
                  <a:cubicBezTo>
                    <a:pt x="113" y="12"/>
                    <a:pt x="56" y="27"/>
                    <a:pt x="0" y="44"/>
                  </a:cubicBezTo>
                  <a:lnTo>
                    <a:pt x="61" y="240"/>
                  </a:lnTo>
                  <a:cubicBezTo>
                    <a:pt x="111" y="225"/>
                    <a:pt x="161" y="212"/>
                    <a:pt x="212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C2AC8F29-9CC7-7A0C-5AC7-2F5E062D71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293" y="2604877"/>
              <a:ext cx="357045" cy="381334"/>
            </a:xfrm>
            <a:custGeom>
              <a:avLst/>
              <a:gdLst>
                <a:gd name="T0" fmla="*/ 245 w 245"/>
                <a:gd name="T1" fmla="*/ 180 h 260"/>
                <a:gd name="T2" fmla="*/ 245 w 245"/>
                <a:gd name="T3" fmla="*/ 180 h 260"/>
                <a:gd name="T4" fmla="*/ 145 w 245"/>
                <a:gd name="T5" fmla="*/ 0 h 260"/>
                <a:gd name="T6" fmla="*/ 0 w 245"/>
                <a:gd name="T7" fmla="*/ 92 h 260"/>
                <a:gd name="T8" fmla="*/ 118 w 245"/>
                <a:gd name="T9" fmla="*/ 260 h 260"/>
                <a:gd name="T10" fmla="*/ 245 w 245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60">
                  <a:moveTo>
                    <a:pt x="245" y="180"/>
                  </a:moveTo>
                  <a:lnTo>
                    <a:pt x="245" y="180"/>
                  </a:lnTo>
                  <a:lnTo>
                    <a:pt x="145" y="0"/>
                  </a:lnTo>
                  <a:cubicBezTo>
                    <a:pt x="95" y="29"/>
                    <a:pt x="46" y="59"/>
                    <a:pt x="0" y="92"/>
                  </a:cubicBezTo>
                  <a:lnTo>
                    <a:pt x="118" y="260"/>
                  </a:lnTo>
                  <a:cubicBezTo>
                    <a:pt x="159" y="231"/>
                    <a:pt x="201" y="205"/>
                    <a:pt x="245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CEEA6641-7DC5-40BB-85AF-F771A2808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605" y="2490719"/>
              <a:ext cx="349758" cy="376476"/>
            </a:xfrm>
            <a:custGeom>
              <a:avLst/>
              <a:gdLst>
                <a:gd name="T0" fmla="*/ 239 w 239"/>
                <a:gd name="T1" fmla="*/ 189 h 258"/>
                <a:gd name="T2" fmla="*/ 239 w 239"/>
                <a:gd name="T3" fmla="*/ 189 h 258"/>
                <a:gd name="T4" fmla="*/ 158 w 239"/>
                <a:gd name="T5" fmla="*/ 0 h 258"/>
                <a:gd name="T6" fmla="*/ 0 w 239"/>
                <a:gd name="T7" fmla="*/ 79 h 258"/>
                <a:gd name="T8" fmla="*/ 100 w 239"/>
                <a:gd name="T9" fmla="*/ 258 h 258"/>
                <a:gd name="T10" fmla="*/ 239 w 239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239" y="189"/>
                  </a:moveTo>
                  <a:lnTo>
                    <a:pt x="239" y="189"/>
                  </a:lnTo>
                  <a:lnTo>
                    <a:pt x="158" y="0"/>
                  </a:lnTo>
                  <a:cubicBezTo>
                    <a:pt x="104" y="24"/>
                    <a:pt x="51" y="50"/>
                    <a:pt x="0" y="79"/>
                  </a:cubicBezTo>
                  <a:lnTo>
                    <a:pt x="100" y="258"/>
                  </a:lnTo>
                  <a:cubicBezTo>
                    <a:pt x="145" y="233"/>
                    <a:pt x="192" y="210"/>
                    <a:pt x="239" y="18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12DEF777-8EFA-8D2B-03F7-26EA8947C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295" y="2808902"/>
              <a:ext cx="264748" cy="315754"/>
            </a:xfrm>
            <a:custGeom>
              <a:avLst/>
              <a:gdLst>
                <a:gd name="T0" fmla="*/ 182 w 182"/>
                <a:gd name="T1" fmla="*/ 206 h 216"/>
                <a:gd name="T2" fmla="*/ 182 w 182"/>
                <a:gd name="T3" fmla="*/ 206 h 216"/>
                <a:gd name="T4" fmla="*/ 182 w 182"/>
                <a:gd name="T5" fmla="*/ 206 h 216"/>
                <a:gd name="T6" fmla="*/ 182 w 182"/>
                <a:gd name="T7" fmla="*/ 0 h 216"/>
                <a:gd name="T8" fmla="*/ 0 w 182"/>
                <a:gd name="T9" fmla="*/ 13 h 216"/>
                <a:gd name="T10" fmla="*/ 28 w 182"/>
                <a:gd name="T11" fmla="*/ 216 h 216"/>
                <a:gd name="T12" fmla="*/ 182 w 182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6">
                  <a:moveTo>
                    <a:pt x="182" y="206"/>
                  </a:moveTo>
                  <a:lnTo>
                    <a:pt x="182" y="206"/>
                  </a:lnTo>
                  <a:lnTo>
                    <a:pt x="182" y="206"/>
                  </a:lnTo>
                  <a:lnTo>
                    <a:pt x="182" y="0"/>
                  </a:lnTo>
                  <a:cubicBezTo>
                    <a:pt x="120" y="0"/>
                    <a:pt x="60" y="5"/>
                    <a:pt x="0" y="13"/>
                  </a:cubicBezTo>
                  <a:lnTo>
                    <a:pt x="28" y="216"/>
                  </a:lnTo>
                  <a:cubicBezTo>
                    <a:pt x="78" y="210"/>
                    <a:pt x="130" y="206"/>
                    <a:pt x="182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3" name="Freeform 45">
              <a:extLst>
                <a:ext uri="{FF2B5EF4-FFF2-40B4-BE49-F238E27FC236}">
                  <a16:creationId xmlns:a16="http://schemas.microsoft.com/office/drawing/2014/main" id="{C3202531-886E-9785-09C3-727B65AE4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404" y="2828333"/>
              <a:ext cx="318183" cy="347330"/>
            </a:xfrm>
            <a:custGeom>
              <a:avLst/>
              <a:gdLst>
                <a:gd name="T0" fmla="*/ 219 w 219"/>
                <a:gd name="T1" fmla="*/ 203 h 238"/>
                <a:gd name="T2" fmla="*/ 219 w 219"/>
                <a:gd name="T3" fmla="*/ 203 h 238"/>
                <a:gd name="T4" fmla="*/ 191 w 219"/>
                <a:gd name="T5" fmla="*/ 0 h 238"/>
                <a:gd name="T6" fmla="*/ 0 w 219"/>
                <a:gd name="T7" fmla="*/ 40 h 238"/>
                <a:gd name="T8" fmla="*/ 57 w 219"/>
                <a:gd name="T9" fmla="*/ 238 h 238"/>
                <a:gd name="T10" fmla="*/ 219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219" y="203"/>
                  </a:moveTo>
                  <a:lnTo>
                    <a:pt x="219" y="203"/>
                  </a:lnTo>
                  <a:lnTo>
                    <a:pt x="191" y="0"/>
                  </a:lnTo>
                  <a:cubicBezTo>
                    <a:pt x="126" y="9"/>
                    <a:pt x="62" y="22"/>
                    <a:pt x="0" y="40"/>
                  </a:cubicBezTo>
                  <a:lnTo>
                    <a:pt x="57" y="238"/>
                  </a:lnTo>
                  <a:cubicBezTo>
                    <a:pt x="109" y="223"/>
                    <a:pt x="164" y="211"/>
                    <a:pt x="219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265EA193-29B2-83EC-CC60-BEBB4C7D3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409" y="2298839"/>
              <a:ext cx="276892" cy="332757"/>
            </a:xfrm>
            <a:custGeom>
              <a:avLst/>
              <a:gdLst>
                <a:gd name="T0" fmla="*/ 189 w 189"/>
                <a:gd name="T1" fmla="*/ 205 h 227"/>
                <a:gd name="T2" fmla="*/ 189 w 189"/>
                <a:gd name="T3" fmla="*/ 205 h 227"/>
                <a:gd name="T4" fmla="*/ 169 w 189"/>
                <a:gd name="T5" fmla="*/ 0 h 227"/>
                <a:gd name="T6" fmla="*/ 0 w 189"/>
                <a:gd name="T7" fmla="*/ 25 h 227"/>
                <a:gd name="T8" fmla="*/ 41 w 189"/>
                <a:gd name="T9" fmla="*/ 227 h 227"/>
                <a:gd name="T10" fmla="*/ 189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189" y="205"/>
                  </a:moveTo>
                  <a:lnTo>
                    <a:pt x="189" y="205"/>
                  </a:lnTo>
                  <a:lnTo>
                    <a:pt x="169" y="0"/>
                  </a:lnTo>
                  <a:cubicBezTo>
                    <a:pt x="112" y="6"/>
                    <a:pt x="56" y="14"/>
                    <a:pt x="0" y="25"/>
                  </a:cubicBezTo>
                  <a:lnTo>
                    <a:pt x="41" y="227"/>
                  </a:lnTo>
                  <a:cubicBezTo>
                    <a:pt x="89" y="217"/>
                    <a:pt x="139" y="210"/>
                    <a:pt x="189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AB03369B-BAD7-CA50-E143-3F35BA50C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155" y="2286694"/>
              <a:ext cx="242887" cy="313326"/>
            </a:xfrm>
            <a:custGeom>
              <a:avLst/>
              <a:gdLst>
                <a:gd name="T0" fmla="*/ 168 w 168"/>
                <a:gd name="T1" fmla="*/ 206 h 213"/>
                <a:gd name="T2" fmla="*/ 168 w 168"/>
                <a:gd name="T3" fmla="*/ 206 h 213"/>
                <a:gd name="T4" fmla="*/ 168 w 168"/>
                <a:gd name="T5" fmla="*/ 206 h 213"/>
                <a:gd name="T6" fmla="*/ 168 w 168"/>
                <a:gd name="T7" fmla="*/ 0 h 213"/>
                <a:gd name="T8" fmla="*/ 0 w 168"/>
                <a:gd name="T9" fmla="*/ 8 h 213"/>
                <a:gd name="T10" fmla="*/ 20 w 168"/>
                <a:gd name="T11" fmla="*/ 213 h 213"/>
                <a:gd name="T12" fmla="*/ 168 w 168"/>
                <a:gd name="T13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3">
                  <a:moveTo>
                    <a:pt x="168" y="206"/>
                  </a:moveTo>
                  <a:lnTo>
                    <a:pt x="168" y="206"/>
                  </a:lnTo>
                  <a:lnTo>
                    <a:pt x="168" y="206"/>
                  </a:lnTo>
                  <a:lnTo>
                    <a:pt x="168" y="0"/>
                  </a:lnTo>
                  <a:cubicBezTo>
                    <a:pt x="111" y="0"/>
                    <a:pt x="55" y="3"/>
                    <a:pt x="0" y="8"/>
                  </a:cubicBezTo>
                  <a:lnTo>
                    <a:pt x="20" y="213"/>
                  </a:lnTo>
                  <a:cubicBezTo>
                    <a:pt x="69" y="208"/>
                    <a:pt x="118" y="206"/>
                    <a:pt x="168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1A76D6A1-67B3-DD6C-38DA-9E3C53E1B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5157" y="1764486"/>
              <a:ext cx="225886" cy="308468"/>
            </a:xfrm>
            <a:custGeom>
              <a:avLst/>
              <a:gdLst>
                <a:gd name="T0" fmla="*/ 155 w 155"/>
                <a:gd name="T1" fmla="*/ 206 h 211"/>
                <a:gd name="T2" fmla="*/ 155 w 155"/>
                <a:gd name="T3" fmla="*/ 206 h 211"/>
                <a:gd name="T4" fmla="*/ 155 w 155"/>
                <a:gd name="T5" fmla="*/ 206 h 211"/>
                <a:gd name="T6" fmla="*/ 155 w 155"/>
                <a:gd name="T7" fmla="*/ 0 h 211"/>
                <a:gd name="T8" fmla="*/ 0 w 155"/>
                <a:gd name="T9" fmla="*/ 6 h 211"/>
                <a:gd name="T10" fmla="*/ 15 w 155"/>
                <a:gd name="T11" fmla="*/ 211 h 211"/>
                <a:gd name="T12" fmla="*/ 155 w 155"/>
                <a:gd name="T13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211">
                  <a:moveTo>
                    <a:pt x="155" y="206"/>
                  </a:moveTo>
                  <a:lnTo>
                    <a:pt x="155" y="206"/>
                  </a:lnTo>
                  <a:lnTo>
                    <a:pt x="155" y="206"/>
                  </a:lnTo>
                  <a:lnTo>
                    <a:pt x="155" y="0"/>
                  </a:lnTo>
                  <a:cubicBezTo>
                    <a:pt x="103" y="0"/>
                    <a:pt x="51" y="2"/>
                    <a:pt x="0" y="6"/>
                  </a:cubicBezTo>
                  <a:lnTo>
                    <a:pt x="15" y="211"/>
                  </a:lnTo>
                  <a:cubicBezTo>
                    <a:pt x="61" y="208"/>
                    <a:pt x="108" y="206"/>
                    <a:pt x="155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B7592AEF-8E72-3CE6-772E-1B6F19547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811" y="2298839"/>
              <a:ext cx="276892" cy="332757"/>
            </a:xfrm>
            <a:custGeom>
              <a:avLst/>
              <a:gdLst>
                <a:gd name="T0" fmla="*/ 0 w 189"/>
                <a:gd name="T1" fmla="*/ 205 h 227"/>
                <a:gd name="T2" fmla="*/ 0 w 189"/>
                <a:gd name="T3" fmla="*/ 205 h 227"/>
                <a:gd name="T4" fmla="*/ 20 w 189"/>
                <a:gd name="T5" fmla="*/ 0 h 227"/>
                <a:gd name="T6" fmla="*/ 189 w 189"/>
                <a:gd name="T7" fmla="*/ 25 h 227"/>
                <a:gd name="T8" fmla="*/ 149 w 189"/>
                <a:gd name="T9" fmla="*/ 227 h 227"/>
                <a:gd name="T10" fmla="*/ 0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0" y="205"/>
                  </a:moveTo>
                  <a:lnTo>
                    <a:pt x="0" y="205"/>
                  </a:lnTo>
                  <a:lnTo>
                    <a:pt x="20" y="0"/>
                  </a:lnTo>
                  <a:cubicBezTo>
                    <a:pt x="77" y="6"/>
                    <a:pt x="134" y="14"/>
                    <a:pt x="189" y="25"/>
                  </a:cubicBezTo>
                  <a:lnTo>
                    <a:pt x="149" y="227"/>
                  </a:lnTo>
                  <a:cubicBezTo>
                    <a:pt x="100" y="217"/>
                    <a:pt x="50" y="210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5934BAD1-1B51-2D10-D854-DEE4E92B71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2286694"/>
              <a:ext cx="242887" cy="313326"/>
            </a:xfrm>
            <a:custGeom>
              <a:avLst/>
              <a:gdLst>
                <a:gd name="T0" fmla="*/ 0 w 168"/>
                <a:gd name="T1" fmla="*/ 206 h 213"/>
                <a:gd name="T2" fmla="*/ 0 w 168"/>
                <a:gd name="T3" fmla="*/ 206 h 213"/>
                <a:gd name="T4" fmla="*/ 0 w 168"/>
                <a:gd name="T5" fmla="*/ 206 h 213"/>
                <a:gd name="T6" fmla="*/ 0 w 168"/>
                <a:gd name="T7" fmla="*/ 0 h 213"/>
                <a:gd name="T8" fmla="*/ 0 w 168"/>
                <a:gd name="T9" fmla="*/ 0 h 213"/>
                <a:gd name="T10" fmla="*/ 168 w 168"/>
                <a:gd name="T11" fmla="*/ 8 h 213"/>
                <a:gd name="T12" fmla="*/ 148 w 168"/>
                <a:gd name="T13" fmla="*/ 213 h 213"/>
                <a:gd name="T14" fmla="*/ 0 w 168"/>
                <a:gd name="T15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213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3"/>
                    <a:pt x="168" y="8"/>
                  </a:cubicBezTo>
                  <a:lnTo>
                    <a:pt x="148" y="213"/>
                  </a:lnTo>
                  <a:cubicBezTo>
                    <a:pt x="99" y="208"/>
                    <a:pt x="50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457006BD-8958-4D91-D48F-49E4795BA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1764486"/>
              <a:ext cx="225886" cy="308468"/>
            </a:xfrm>
            <a:custGeom>
              <a:avLst/>
              <a:gdLst>
                <a:gd name="T0" fmla="*/ 0 w 156"/>
                <a:gd name="T1" fmla="*/ 206 h 211"/>
                <a:gd name="T2" fmla="*/ 0 w 156"/>
                <a:gd name="T3" fmla="*/ 206 h 211"/>
                <a:gd name="T4" fmla="*/ 0 w 156"/>
                <a:gd name="T5" fmla="*/ 206 h 211"/>
                <a:gd name="T6" fmla="*/ 0 w 156"/>
                <a:gd name="T7" fmla="*/ 0 h 211"/>
                <a:gd name="T8" fmla="*/ 0 w 156"/>
                <a:gd name="T9" fmla="*/ 0 h 211"/>
                <a:gd name="T10" fmla="*/ 156 w 156"/>
                <a:gd name="T11" fmla="*/ 6 h 211"/>
                <a:gd name="T12" fmla="*/ 140 w 156"/>
                <a:gd name="T13" fmla="*/ 211 h 211"/>
                <a:gd name="T14" fmla="*/ 0 w 156"/>
                <a:gd name="T15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11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3" y="0"/>
                    <a:pt x="104" y="2"/>
                    <a:pt x="156" y="6"/>
                  </a:cubicBezTo>
                  <a:lnTo>
                    <a:pt x="140" y="211"/>
                  </a:lnTo>
                  <a:cubicBezTo>
                    <a:pt x="94" y="208"/>
                    <a:pt x="47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E4DF5E3F-CC8E-192D-F52E-F95E11BAA2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6096" y="1774202"/>
              <a:ext cx="250175" cy="323041"/>
            </a:xfrm>
            <a:custGeom>
              <a:avLst/>
              <a:gdLst>
                <a:gd name="T0" fmla="*/ 0 w 173"/>
                <a:gd name="T1" fmla="*/ 205 h 221"/>
                <a:gd name="T2" fmla="*/ 0 w 173"/>
                <a:gd name="T3" fmla="*/ 205 h 221"/>
                <a:gd name="T4" fmla="*/ 16 w 173"/>
                <a:gd name="T5" fmla="*/ 0 h 221"/>
                <a:gd name="T6" fmla="*/ 173 w 173"/>
                <a:gd name="T7" fmla="*/ 18 h 221"/>
                <a:gd name="T8" fmla="*/ 142 w 173"/>
                <a:gd name="T9" fmla="*/ 221 h 221"/>
                <a:gd name="T10" fmla="*/ 0 w 173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221">
                  <a:moveTo>
                    <a:pt x="0" y="205"/>
                  </a:moveTo>
                  <a:lnTo>
                    <a:pt x="0" y="205"/>
                  </a:lnTo>
                  <a:lnTo>
                    <a:pt x="16" y="0"/>
                  </a:lnTo>
                  <a:cubicBezTo>
                    <a:pt x="69" y="4"/>
                    <a:pt x="121" y="10"/>
                    <a:pt x="173" y="18"/>
                  </a:cubicBezTo>
                  <a:lnTo>
                    <a:pt x="142" y="221"/>
                  </a:lnTo>
                  <a:cubicBezTo>
                    <a:pt x="95" y="214"/>
                    <a:pt x="48" y="209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FE7F5573-7B06-1A7A-3E71-D2A0898818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6771" y="1995229"/>
              <a:ext cx="335185" cy="369189"/>
            </a:xfrm>
            <a:custGeom>
              <a:avLst/>
              <a:gdLst>
                <a:gd name="T0" fmla="*/ 0 w 229"/>
                <a:gd name="T1" fmla="*/ 190 h 253"/>
                <a:gd name="T2" fmla="*/ 0 w 229"/>
                <a:gd name="T3" fmla="*/ 190 h 253"/>
                <a:gd name="T4" fmla="*/ 79 w 229"/>
                <a:gd name="T5" fmla="*/ 0 h 253"/>
                <a:gd name="T6" fmla="*/ 229 w 229"/>
                <a:gd name="T7" fmla="*/ 70 h 253"/>
                <a:gd name="T8" fmla="*/ 136 w 229"/>
                <a:gd name="T9" fmla="*/ 253 h 253"/>
                <a:gd name="T10" fmla="*/ 0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0" y="190"/>
                  </a:moveTo>
                  <a:lnTo>
                    <a:pt x="0" y="190"/>
                  </a:lnTo>
                  <a:lnTo>
                    <a:pt x="79" y="0"/>
                  </a:lnTo>
                  <a:cubicBezTo>
                    <a:pt x="130" y="22"/>
                    <a:pt x="180" y="45"/>
                    <a:pt x="229" y="70"/>
                  </a:cubicBezTo>
                  <a:lnTo>
                    <a:pt x="136" y="253"/>
                  </a:lnTo>
                  <a:cubicBezTo>
                    <a:pt x="91" y="231"/>
                    <a:pt x="46" y="210"/>
                    <a:pt x="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30ED2319-C8AE-5C79-88FA-69D0E4477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2983" y="2342558"/>
              <a:ext cx="352188" cy="369189"/>
            </a:xfrm>
            <a:custGeom>
              <a:avLst/>
              <a:gdLst>
                <a:gd name="T0" fmla="*/ 0 w 242"/>
                <a:gd name="T1" fmla="*/ 166 h 252"/>
                <a:gd name="T2" fmla="*/ 0 w 242"/>
                <a:gd name="T3" fmla="*/ 166 h 252"/>
                <a:gd name="T4" fmla="*/ 121 w 242"/>
                <a:gd name="T5" fmla="*/ 0 h 252"/>
                <a:gd name="T6" fmla="*/ 242 w 242"/>
                <a:gd name="T7" fmla="*/ 95 h 252"/>
                <a:gd name="T8" fmla="*/ 110 w 242"/>
                <a:gd name="T9" fmla="*/ 252 h 252"/>
                <a:gd name="T10" fmla="*/ 0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0" y="166"/>
                  </a:moveTo>
                  <a:lnTo>
                    <a:pt x="0" y="166"/>
                  </a:lnTo>
                  <a:lnTo>
                    <a:pt x="121" y="0"/>
                  </a:lnTo>
                  <a:cubicBezTo>
                    <a:pt x="163" y="30"/>
                    <a:pt x="203" y="62"/>
                    <a:pt x="242" y="95"/>
                  </a:cubicBezTo>
                  <a:lnTo>
                    <a:pt x="110" y="252"/>
                  </a:lnTo>
                  <a:cubicBezTo>
                    <a:pt x="74" y="222"/>
                    <a:pt x="38" y="193"/>
                    <a:pt x="0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C25DE4F2-F465-8420-4D8B-8D4603221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5939" y="2097241"/>
              <a:ext cx="342472" cy="374047"/>
            </a:xfrm>
            <a:custGeom>
              <a:avLst/>
              <a:gdLst>
                <a:gd name="T0" fmla="*/ 0 w 235"/>
                <a:gd name="T1" fmla="*/ 183 h 255"/>
                <a:gd name="T2" fmla="*/ 0 w 235"/>
                <a:gd name="T3" fmla="*/ 183 h 255"/>
                <a:gd name="T4" fmla="*/ 93 w 235"/>
                <a:gd name="T5" fmla="*/ 0 h 255"/>
                <a:gd name="T6" fmla="*/ 235 w 235"/>
                <a:gd name="T7" fmla="*/ 80 h 255"/>
                <a:gd name="T8" fmla="*/ 127 w 235"/>
                <a:gd name="T9" fmla="*/ 255 h 255"/>
                <a:gd name="T10" fmla="*/ 0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0" y="183"/>
                  </a:moveTo>
                  <a:lnTo>
                    <a:pt x="0" y="183"/>
                  </a:lnTo>
                  <a:lnTo>
                    <a:pt x="93" y="0"/>
                  </a:lnTo>
                  <a:cubicBezTo>
                    <a:pt x="142" y="25"/>
                    <a:pt x="189" y="52"/>
                    <a:pt x="235" y="80"/>
                  </a:cubicBezTo>
                  <a:lnTo>
                    <a:pt x="127" y="255"/>
                  </a:lnTo>
                  <a:cubicBezTo>
                    <a:pt x="86" y="229"/>
                    <a:pt x="43" y="206"/>
                    <a:pt x="0" y="1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96" name="Freeform 67">
              <a:extLst>
                <a:ext uri="{FF2B5EF4-FFF2-40B4-BE49-F238E27FC236}">
                  <a16:creationId xmlns:a16="http://schemas.microsoft.com/office/drawing/2014/main" id="{FE6F1390-A2B5-928A-7567-8A44AC86B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0533" y="2213827"/>
              <a:ext cx="347330" cy="371619"/>
            </a:xfrm>
            <a:custGeom>
              <a:avLst/>
              <a:gdLst>
                <a:gd name="T0" fmla="*/ 0 w 238"/>
                <a:gd name="T1" fmla="*/ 175 h 254"/>
                <a:gd name="T2" fmla="*/ 0 w 238"/>
                <a:gd name="T3" fmla="*/ 175 h 254"/>
                <a:gd name="T4" fmla="*/ 108 w 238"/>
                <a:gd name="T5" fmla="*/ 0 h 254"/>
                <a:gd name="T6" fmla="*/ 238 w 238"/>
                <a:gd name="T7" fmla="*/ 88 h 254"/>
                <a:gd name="T8" fmla="*/ 117 w 238"/>
                <a:gd name="T9" fmla="*/ 254 h 254"/>
                <a:gd name="T10" fmla="*/ 0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0" y="175"/>
                  </a:moveTo>
                  <a:lnTo>
                    <a:pt x="0" y="175"/>
                  </a:lnTo>
                  <a:lnTo>
                    <a:pt x="108" y="0"/>
                  </a:lnTo>
                  <a:cubicBezTo>
                    <a:pt x="152" y="28"/>
                    <a:pt x="196" y="57"/>
                    <a:pt x="238" y="88"/>
                  </a:cubicBezTo>
                  <a:lnTo>
                    <a:pt x="117" y="254"/>
                  </a:lnTo>
                  <a:cubicBezTo>
                    <a:pt x="79" y="226"/>
                    <a:pt x="40" y="200"/>
                    <a:pt x="0" y="1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97" name="Freeform 69">
              <a:extLst>
                <a:ext uri="{FF2B5EF4-FFF2-40B4-BE49-F238E27FC236}">
                  <a16:creationId xmlns:a16="http://schemas.microsoft.com/office/drawing/2014/main" id="{3B0331CA-BCD0-A167-D10B-099E311C9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2549" y="1800919"/>
              <a:ext cx="279321" cy="337614"/>
            </a:xfrm>
            <a:custGeom>
              <a:avLst/>
              <a:gdLst>
                <a:gd name="T0" fmla="*/ 0 w 191"/>
                <a:gd name="T1" fmla="*/ 203 h 231"/>
                <a:gd name="T2" fmla="*/ 0 w 191"/>
                <a:gd name="T3" fmla="*/ 203 h 231"/>
                <a:gd name="T4" fmla="*/ 31 w 191"/>
                <a:gd name="T5" fmla="*/ 0 h 231"/>
                <a:gd name="T6" fmla="*/ 191 w 191"/>
                <a:gd name="T7" fmla="*/ 31 h 231"/>
                <a:gd name="T8" fmla="*/ 144 w 191"/>
                <a:gd name="T9" fmla="*/ 231 h 231"/>
                <a:gd name="T10" fmla="*/ 0 w 191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231">
                  <a:moveTo>
                    <a:pt x="0" y="203"/>
                  </a:moveTo>
                  <a:lnTo>
                    <a:pt x="0" y="203"/>
                  </a:lnTo>
                  <a:lnTo>
                    <a:pt x="31" y="0"/>
                  </a:lnTo>
                  <a:cubicBezTo>
                    <a:pt x="85" y="8"/>
                    <a:pt x="138" y="19"/>
                    <a:pt x="191" y="31"/>
                  </a:cubicBezTo>
                  <a:lnTo>
                    <a:pt x="144" y="231"/>
                  </a:lnTo>
                  <a:cubicBezTo>
                    <a:pt x="97" y="220"/>
                    <a:pt x="48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98" name="Freeform 71">
              <a:extLst>
                <a:ext uri="{FF2B5EF4-FFF2-40B4-BE49-F238E27FC236}">
                  <a16:creationId xmlns:a16="http://schemas.microsoft.com/office/drawing/2014/main" id="{BDECE75A-2E8B-D1CA-3F7E-1D5227F21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1433" y="1844638"/>
              <a:ext cx="303610" cy="352188"/>
            </a:xfrm>
            <a:custGeom>
              <a:avLst/>
              <a:gdLst>
                <a:gd name="T0" fmla="*/ 0 w 207"/>
                <a:gd name="T1" fmla="*/ 200 h 240"/>
                <a:gd name="T2" fmla="*/ 0 w 207"/>
                <a:gd name="T3" fmla="*/ 200 h 240"/>
                <a:gd name="T4" fmla="*/ 47 w 207"/>
                <a:gd name="T5" fmla="*/ 0 h 240"/>
                <a:gd name="T6" fmla="*/ 207 w 207"/>
                <a:gd name="T7" fmla="*/ 45 h 240"/>
                <a:gd name="T8" fmla="*/ 144 w 207"/>
                <a:gd name="T9" fmla="*/ 240 h 240"/>
                <a:gd name="T10" fmla="*/ 0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0" y="200"/>
                  </a:moveTo>
                  <a:lnTo>
                    <a:pt x="0" y="200"/>
                  </a:lnTo>
                  <a:lnTo>
                    <a:pt x="47" y="0"/>
                  </a:lnTo>
                  <a:cubicBezTo>
                    <a:pt x="101" y="13"/>
                    <a:pt x="155" y="28"/>
                    <a:pt x="207" y="45"/>
                  </a:cubicBezTo>
                  <a:lnTo>
                    <a:pt x="144" y="240"/>
                  </a:lnTo>
                  <a:cubicBezTo>
                    <a:pt x="97" y="225"/>
                    <a:pt x="49" y="212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99" name="Freeform 73">
              <a:extLst>
                <a:ext uri="{FF2B5EF4-FFF2-40B4-BE49-F238E27FC236}">
                  <a16:creationId xmlns:a16="http://schemas.microsoft.com/office/drawing/2014/main" id="{E5B5DAEB-1737-638D-D25D-0683E6AD4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2746" y="1912647"/>
              <a:ext cx="320611" cy="359474"/>
            </a:xfrm>
            <a:custGeom>
              <a:avLst/>
              <a:gdLst>
                <a:gd name="T0" fmla="*/ 0 w 220"/>
                <a:gd name="T1" fmla="*/ 195 h 247"/>
                <a:gd name="T2" fmla="*/ 0 w 220"/>
                <a:gd name="T3" fmla="*/ 195 h 247"/>
                <a:gd name="T4" fmla="*/ 63 w 220"/>
                <a:gd name="T5" fmla="*/ 0 h 247"/>
                <a:gd name="T6" fmla="*/ 220 w 220"/>
                <a:gd name="T7" fmla="*/ 57 h 247"/>
                <a:gd name="T8" fmla="*/ 141 w 220"/>
                <a:gd name="T9" fmla="*/ 247 h 247"/>
                <a:gd name="T10" fmla="*/ 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0" y="195"/>
                  </a:moveTo>
                  <a:lnTo>
                    <a:pt x="0" y="195"/>
                  </a:lnTo>
                  <a:lnTo>
                    <a:pt x="63" y="0"/>
                  </a:lnTo>
                  <a:cubicBezTo>
                    <a:pt x="116" y="17"/>
                    <a:pt x="169" y="36"/>
                    <a:pt x="220" y="57"/>
                  </a:cubicBezTo>
                  <a:lnTo>
                    <a:pt x="141" y="247"/>
                  </a:lnTo>
                  <a:cubicBezTo>
                    <a:pt x="95" y="228"/>
                    <a:pt x="48" y="211"/>
                    <a:pt x="0" y="1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00" name="Freeform 75">
              <a:extLst>
                <a:ext uri="{FF2B5EF4-FFF2-40B4-BE49-F238E27FC236}">
                  <a16:creationId xmlns:a16="http://schemas.microsoft.com/office/drawing/2014/main" id="{083F8F37-7BCE-51F3-4626-501EF0F0CF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1244707"/>
              <a:ext cx="245317" cy="308468"/>
            </a:xfrm>
            <a:custGeom>
              <a:avLst/>
              <a:gdLst>
                <a:gd name="T0" fmla="*/ 0 w 169"/>
                <a:gd name="T1" fmla="*/ 205 h 211"/>
                <a:gd name="T2" fmla="*/ 0 w 169"/>
                <a:gd name="T3" fmla="*/ 205 h 211"/>
                <a:gd name="T4" fmla="*/ 0 w 169"/>
                <a:gd name="T5" fmla="*/ 205 h 211"/>
                <a:gd name="T6" fmla="*/ 0 w 169"/>
                <a:gd name="T7" fmla="*/ 0 h 211"/>
                <a:gd name="T8" fmla="*/ 0 w 169"/>
                <a:gd name="T9" fmla="*/ 0 h 211"/>
                <a:gd name="T10" fmla="*/ 169 w 169"/>
                <a:gd name="T11" fmla="*/ 6 h 211"/>
                <a:gd name="T12" fmla="*/ 154 w 169"/>
                <a:gd name="T13" fmla="*/ 211 h 211"/>
                <a:gd name="T14" fmla="*/ 0 w 169"/>
                <a:gd name="T15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211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2"/>
                    <a:pt x="169" y="6"/>
                  </a:cubicBezTo>
                  <a:lnTo>
                    <a:pt x="154" y="211"/>
                  </a:lnTo>
                  <a:cubicBezTo>
                    <a:pt x="104" y="207"/>
                    <a:pt x="52" y="205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01" name="Freeform 77">
              <a:extLst>
                <a:ext uri="{FF2B5EF4-FFF2-40B4-BE49-F238E27FC236}">
                  <a16:creationId xmlns:a16="http://schemas.microsoft.com/office/drawing/2014/main" id="{1CFFF954-29FB-9F48-D5B2-BDB953DD9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7582" y="1320001"/>
              <a:ext cx="308468" cy="349758"/>
            </a:xfrm>
            <a:custGeom>
              <a:avLst/>
              <a:gdLst>
                <a:gd name="T0" fmla="*/ 0 w 211"/>
                <a:gd name="T1" fmla="*/ 201 h 239"/>
                <a:gd name="T2" fmla="*/ 0 w 211"/>
                <a:gd name="T3" fmla="*/ 201 h 239"/>
                <a:gd name="T4" fmla="*/ 43 w 211"/>
                <a:gd name="T5" fmla="*/ 0 h 239"/>
                <a:gd name="T6" fmla="*/ 211 w 211"/>
                <a:gd name="T7" fmla="*/ 42 h 239"/>
                <a:gd name="T8" fmla="*/ 154 w 211"/>
                <a:gd name="T9" fmla="*/ 239 h 239"/>
                <a:gd name="T10" fmla="*/ 0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0" y="201"/>
                  </a:moveTo>
                  <a:lnTo>
                    <a:pt x="0" y="201"/>
                  </a:lnTo>
                  <a:lnTo>
                    <a:pt x="43" y="0"/>
                  </a:lnTo>
                  <a:cubicBezTo>
                    <a:pt x="100" y="12"/>
                    <a:pt x="156" y="26"/>
                    <a:pt x="211" y="42"/>
                  </a:cubicBezTo>
                  <a:lnTo>
                    <a:pt x="154" y="239"/>
                  </a:lnTo>
                  <a:cubicBezTo>
                    <a:pt x="104" y="225"/>
                    <a:pt x="52" y="212"/>
                    <a:pt x="0" y="20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02" name="Freeform 79">
              <a:extLst>
                <a:ext uri="{FF2B5EF4-FFF2-40B4-BE49-F238E27FC236}">
                  <a16:creationId xmlns:a16="http://schemas.microsoft.com/office/drawing/2014/main" id="{E8CBB484-17E1-1430-2E66-74535F3B7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039" y="1380724"/>
              <a:ext cx="325469" cy="361903"/>
            </a:xfrm>
            <a:custGeom>
              <a:avLst/>
              <a:gdLst>
                <a:gd name="T0" fmla="*/ 0 w 223"/>
                <a:gd name="T1" fmla="*/ 197 h 247"/>
                <a:gd name="T2" fmla="*/ 0 w 223"/>
                <a:gd name="T3" fmla="*/ 197 h 247"/>
                <a:gd name="T4" fmla="*/ 57 w 223"/>
                <a:gd name="T5" fmla="*/ 0 h 247"/>
                <a:gd name="T6" fmla="*/ 223 w 223"/>
                <a:gd name="T7" fmla="*/ 54 h 247"/>
                <a:gd name="T8" fmla="*/ 152 w 223"/>
                <a:gd name="T9" fmla="*/ 247 h 247"/>
                <a:gd name="T10" fmla="*/ 0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0" y="197"/>
                  </a:moveTo>
                  <a:lnTo>
                    <a:pt x="0" y="197"/>
                  </a:lnTo>
                  <a:lnTo>
                    <a:pt x="57" y="0"/>
                  </a:lnTo>
                  <a:cubicBezTo>
                    <a:pt x="113" y="16"/>
                    <a:pt x="169" y="34"/>
                    <a:pt x="223" y="54"/>
                  </a:cubicBezTo>
                  <a:lnTo>
                    <a:pt x="152" y="247"/>
                  </a:lnTo>
                  <a:cubicBezTo>
                    <a:pt x="102" y="229"/>
                    <a:pt x="52" y="212"/>
                    <a:pt x="0" y="19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03" name="Freeform 81">
              <a:extLst>
                <a:ext uri="{FF2B5EF4-FFF2-40B4-BE49-F238E27FC236}">
                  <a16:creationId xmlns:a16="http://schemas.microsoft.com/office/drawing/2014/main" id="{4E7A4D4C-2040-7141-778D-3123D31878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527" y="1251993"/>
              <a:ext cx="259890" cy="323041"/>
            </a:xfrm>
            <a:custGeom>
              <a:avLst/>
              <a:gdLst>
                <a:gd name="T0" fmla="*/ 0 w 179"/>
                <a:gd name="T1" fmla="*/ 205 h 220"/>
                <a:gd name="T2" fmla="*/ 0 w 179"/>
                <a:gd name="T3" fmla="*/ 205 h 220"/>
                <a:gd name="T4" fmla="*/ 15 w 179"/>
                <a:gd name="T5" fmla="*/ 0 h 220"/>
                <a:gd name="T6" fmla="*/ 179 w 179"/>
                <a:gd name="T7" fmla="*/ 16 h 220"/>
                <a:gd name="T8" fmla="*/ 150 w 179"/>
                <a:gd name="T9" fmla="*/ 220 h 220"/>
                <a:gd name="T10" fmla="*/ 0 w 179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220">
                  <a:moveTo>
                    <a:pt x="0" y="205"/>
                  </a:moveTo>
                  <a:lnTo>
                    <a:pt x="0" y="205"/>
                  </a:lnTo>
                  <a:lnTo>
                    <a:pt x="15" y="0"/>
                  </a:lnTo>
                  <a:cubicBezTo>
                    <a:pt x="70" y="3"/>
                    <a:pt x="124" y="9"/>
                    <a:pt x="179" y="16"/>
                  </a:cubicBezTo>
                  <a:lnTo>
                    <a:pt x="150" y="220"/>
                  </a:lnTo>
                  <a:cubicBezTo>
                    <a:pt x="101" y="213"/>
                    <a:pt x="51" y="208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04" name="Freeform 83">
              <a:extLst>
                <a:ext uri="{FF2B5EF4-FFF2-40B4-BE49-F238E27FC236}">
                  <a16:creationId xmlns:a16="http://schemas.microsoft.com/office/drawing/2014/main" id="{C67015C0-62AA-A6D2-ECB5-5721D48C1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495" y="1460876"/>
              <a:ext cx="340042" cy="371619"/>
            </a:xfrm>
            <a:custGeom>
              <a:avLst/>
              <a:gdLst>
                <a:gd name="T0" fmla="*/ 0 w 233"/>
                <a:gd name="T1" fmla="*/ 193 h 254"/>
                <a:gd name="T2" fmla="*/ 0 w 233"/>
                <a:gd name="T3" fmla="*/ 193 h 254"/>
                <a:gd name="T4" fmla="*/ 71 w 233"/>
                <a:gd name="T5" fmla="*/ 0 h 254"/>
                <a:gd name="T6" fmla="*/ 233 w 233"/>
                <a:gd name="T7" fmla="*/ 66 h 254"/>
                <a:gd name="T8" fmla="*/ 149 w 233"/>
                <a:gd name="T9" fmla="*/ 254 h 254"/>
                <a:gd name="T10" fmla="*/ 0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0" y="193"/>
                  </a:moveTo>
                  <a:lnTo>
                    <a:pt x="0" y="193"/>
                  </a:lnTo>
                  <a:lnTo>
                    <a:pt x="71" y="0"/>
                  </a:lnTo>
                  <a:cubicBezTo>
                    <a:pt x="126" y="20"/>
                    <a:pt x="180" y="42"/>
                    <a:pt x="233" y="66"/>
                  </a:cubicBezTo>
                  <a:lnTo>
                    <a:pt x="149" y="254"/>
                  </a:lnTo>
                  <a:cubicBezTo>
                    <a:pt x="100" y="232"/>
                    <a:pt x="51" y="211"/>
                    <a:pt x="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05" name="Freeform 85">
              <a:extLst>
                <a:ext uri="{FF2B5EF4-FFF2-40B4-BE49-F238E27FC236}">
                  <a16:creationId xmlns:a16="http://schemas.microsoft.com/office/drawing/2014/main" id="{A59BB509-1D88-E731-FA4D-38C035136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126" y="1276282"/>
              <a:ext cx="286607" cy="337614"/>
            </a:xfrm>
            <a:custGeom>
              <a:avLst/>
              <a:gdLst>
                <a:gd name="T0" fmla="*/ 0 w 196"/>
                <a:gd name="T1" fmla="*/ 204 h 231"/>
                <a:gd name="T2" fmla="*/ 0 w 196"/>
                <a:gd name="T3" fmla="*/ 204 h 231"/>
                <a:gd name="T4" fmla="*/ 29 w 196"/>
                <a:gd name="T5" fmla="*/ 0 h 231"/>
                <a:gd name="T6" fmla="*/ 196 w 196"/>
                <a:gd name="T7" fmla="*/ 30 h 231"/>
                <a:gd name="T8" fmla="*/ 153 w 196"/>
                <a:gd name="T9" fmla="*/ 231 h 231"/>
                <a:gd name="T10" fmla="*/ 0 w 196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31">
                  <a:moveTo>
                    <a:pt x="0" y="204"/>
                  </a:moveTo>
                  <a:lnTo>
                    <a:pt x="0" y="204"/>
                  </a:lnTo>
                  <a:lnTo>
                    <a:pt x="29" y="0"/>
                  </a:lnTo>
                  <a:cubicBezTo>
                    <a:pt x="85" y="8"/>
                    <a:pt x="141" y="18"/>
                    <a:pt x="196" y="30"/>
                  </a:cubicBezTo>
                  <a:lnTo>
                    <a:pt x="153" y="231"/>
                  </a:lnTo>
                  <a:cubicBezTo>
                    <a:pt x="103" y="220"/>
                    <a:pt x="52" y="211"/>
                    <a:pt x="0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06" name="Freeform 87">
              <a:extLst>
                <a:ext uri="{FF2B5EF4-FFF2-40B4-BE49-F238E27FC236}">
                  <a16:creationId xmlns:a16="http://schemas.microsoft.com/office/drawing/2014/main" id="{CA2308DA-B50C-EEE2-CB4B-86226C607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3594" y="1934507"/>
              <a:ext cx="369189" cy="378905"/>
            </a:xfrm>
            <a:custGeom>
              <a:avLst/>
              <a:gdLst>
                <a:gd name="T0" fmla="*/ 0 w 253"/>
                <a:gd name="T1" fmla="*/ 165 h 260"/>
                <a:gd name="T2" fmla="*/ 0 w 253"/>
                <a:gd name="T3" fmla="*/ 165 h 260"/>
                <a:gd name="T4" fmla="*/ 122 w 253"/>
                <a:gd name="T5" fmla="*/ 0 h 260"/>
                <a:gd name="T6" fmla="*/ 253 w 253"/>
                <a:gd name="T7" fmla="*/ 103 h 260"/>
                <a:gd name="T8" fmla="*/ 120 w 253"/>
                <a:gd name="T9" fmla="*/ 260 h 260"/>
                <a:gd name="T10" fmla="*/ 0 w 253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60">
                  <a:moveTo>
                    <a:pt x="0" y="165"/>
                  </a:moveTo>
                  <a:lnTo>
                    <a:pt x="0" y="165"/>
                  </a:lnTo>
                  <a:lnTo>
                    <a:pt x="122" y="0"/>
                  </a:lnTo>
                  <a:cubicBezTo>
                    <a:pt x="167" y="33"/>
                    <a:pt x="210" y="67"/>
                    <a:pt x="253" y="103"/>
                  </a:cubicBezTo>
                  <a:lnTo>
                    <a:pt x="120" y="260"/>
                  </a:lnTo>
                  <a:cubicBezTo>
                    <a:pt x="81" y="227"/>
                    <a:pt x="41" y="195"/>
                    <a:pt x="0" y="16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07" name="Freeform 89">
              <a:extLst>
                <a:ext uri="{FF2B5EF4-FFF2-40B4-BE49-F238E27FC236}">
                  <a16:creationId xmlns:a16="http://schemas.microsoft.com/office/drawing/2014/main" id="{EAE9E495-0C40-B07C-0800-A6D273D2D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64" y="1558031"/>
              <a:ext cx="349758" cy="376476"/>
            </a:xfrm>
            <a:custGeom>
              <a:avLst/>
              <a:gdLst>
                <a:gd name="T0" fmla="*/ 0 w 239"/>
                <a:gd name="T1" fmla="*/ 188 h 258"/>
                <a:gd name="T2" fmla="*/ 0 w 239"/>
                <a:gd name="T3" fmla="*/ 188 h 258"/>
                <a:gd name="T4" fmla="*/ 84 w 239"/>
                <a:gd name="T5" fmla="*/ 0 h 258"/>
                <a:gd name="T6" fmla="*/ 239 w 239"/>
                <a:gd name="T7" fmla="*/ 78 h 258"/>
                <a:gd name="T8" fmla="*/ 141 w 239"/>
                <a:gd name="T9" fmla="*/ 258 h 258"/>
                <a:gd name="T10" fmla="*/ 0 w 239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0" y="188"/>
                  </a:moveTo>
                  <a:lnTo>
                    <a:pt x="0" y="188"/>
                  </a:lnTo>
                  <a:lnTo>
                    <a:pt x="84" y="0"/>
                  </a:lnTo>
                  <a:cubicBezTo>
                    <a:pt x="137" y="24"/>
                    <a:pt x="189" y="50"/>
                    <a:pt x="239" y="78"/>
                  </a:cubicBezTo>
                  <a:lnTo>
                    <a:pt x="141" y="258"/>
                  </a:lnTo>
                  <a:cubicBezTo>
                    <a:pt x="95" y="233"/>
                    <a:pt x="48" y="210"/>
                    <a:pt x="0" y="1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08" name="Freeform 91">
              <a:extLst>
                <a:ext uri="{FF2B5EF4-FFF2-40B4-BE49-F238E27FC236}">
                  <a16:creationId xmlns:a16="http://schemas.microsoft.com/office/drawing/2014/main" id="{15FC8155-9D5A-2C7B-D01E-154A4CCC7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1798490"/>
              <a:ext cx="359473" cy="376476"/>
            </a:xfrm>
            <a:custGeom>
              <a:avLst/>
              <a:gdLst>
                <a:gd name="T0" fmla="*/ 0 w 246"/>
                <a:gd name="T1" fmla="*/ 173 h 258"/>
                <a:gd name="T2" fmla="*/ 0 w 246"/>
                <a:gd name="T3" fmla="*/ 173 h 258"/>
                <a:gd name="T4" fmla="*/ 110 w 246"/>
                <a:gd name="T5" fmla="*/ 0 h 258"/>
                <a:gd name="T6" fmla="*/ 246 w 246"/>
                <a:gd name="T7" fmla="*/ 93 h 258"/>
                <a:gd name="T8" fmla="*/ 124 w 246"/>
                <a:gd name="T9" fmla="*/ 258 h 258"/>
                <a:gd name="T10" fmla="*/ 0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0" y="173"/>
                  </a:moveTo>
                  <a:lnTo>
                    <a:pt x="0" y="173"/>
                  </a:lnTo>
                  <a:lnTo>
                    <a:pt x="110" y="0"/>
                  </a:lnTo>
                  <a:cubicBezTo>
                    <a:pt x="157" y="29"/>
                    <a:pt x="202" y="60"/>
                    <a:pt x="246" y="93"/>
                  </a:cubicBezTo>
                  <a:lnTo>
                    <a:pt x="124" y="258"/>
                  </a:lnTo>
                  <a:cubicBezTo>
                    <a:pt x="84" y="229"/>
                    <a:pt x="43" y="200"/>
                    <a:pt x="0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09" name="Freeform 93">
              <a:extLst>
                <a:ext uri="{FF2B5EF4-FFF2-40B4-BE49-F238E27FC236}">
                  <a16:creationId xmlns:a16="http://schemas.microsoft.com/office/drawing/2014/main" id="{4A5C1CEF-7918-C832-C770-3133CECD6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9" y="1672189"/>
              <a:ext cx="354616" cy="378905"/>
            </a:xfrm>
            <a:custGeom>
              <a:avLst/>
              <a:gdLst>
                <a:gd name="T0" fmla="*/ 0 w 244"/>
                <a:gd name="T1" fmla="*/ 180 h 259"/>
                <a:gd name="T2" fmla="*/ 0 w 244"/>
                <a:gd name="T3" fmla="*/ 180 h 259"/>
                <a:gd name="T4" fmla="*/ 98 w 244"/>
                <a:gd name="T5" fmla="*/ 0 h 259"/>
                <a:gd name="T6" fmla="*/ 244 w 244"/>
                <a:gd name="T7" fmla="*/ 86 h 259"/>
                <a:gd name="T8" fmla="*/ 134 w 244"/>
                <a:gd name="T9" fmla="*/ 259 h 259"/>
                <a:gd name="T10" fmla="*/ 0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0" y="180"/>
                  </a:moveTo>
                  <a:lnTo>
                    <a:pt x="0" y="180"/>
                  </a:lnTo>
                  <a:lnTo>
                    <a:pt x="98" y="0"/>
                  </a:lnTo>
                  <a:cubicBezTo>
                    <a:pt x="148" y="27"/>
                    <a:pt x="197" y="55"/>
                    <a:pt x="244" y="86"/>
                  </a:cubicBezTo>
                  <a:lnTo>
                    <a:pt x="134" y="259"/>
                  </a:lnTo>
                  <a:cubicBezTo>
                    <a:pt x="91" y="231"/>
                    <a:pt x="46" y="205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10" name="Freeform 117">
              <a:extLst>
                <a:ext uri="{FF2B5EF4-FFF2-40B4-BE49-F238E27FC236}">
                  <a16:creationId xmlns:a16="http://schemas.microsoft.com/office/drawing/2014/main" id="{F39782F9-74C8-D00E-0B44-1F03B307E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11" name="Freeform 119">
              <a:extLst>
                <a:ext uri="{FF2B5EF4-FFF2-40B4-BE49-F238E27FC236}">
                  <a16:creationId xmlns:a16="http://schemas.microsoft.com/office/drawing/2014/main" id="{29B9E526-8AA8-8002-88DC-33DE63528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5677403"/>
              <a:ext cx="242887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12" name="Freeform 121">
              <a:extLst>
                <a:ext uri="{FF2B5EF4-FFF2-40B4-BE49-F238E27FC236}">
                  <a16:creationId xmlns:a16="http://schemas.microsoft.com/office/drawing/2014/main" id="{D2C35DA5-4E44-AB1E-DA6C-8C66B8271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6197182"/>
              <a:ext cx="485775" cy="303610"/>
            </a:xfrm>
            <a:custGeom>
              <a:avLst/>
              <a:gdLst>
                <a:gd name="T0" fmla="*/ 333 w 333"/>
                <a:gd name="T1" fmla="*/ 206 h 206"/>
                <a:gd name="T2" fmla="*/ 333 w 333"/>
                <a:gd name="T3" fmla="*/ 206 h 206"/>
                <a:gd name="T4" fmla="*/ 0 w 333"/>
                <a:gd name="T5" fmla="*/ 206 h 206"/>
                <a:gd name="T6" fmla="*/ 0 w 333"/>
                <a:gd name="T7" fmla="*/ 0 h 206"/>
                <a:gd name="T8" fmla="*/ 333 w 333"/>
                <a:gd name="T9" fmla="*/ 0 h 206"/>
                <a:gd name="T10" fmla="*/ 333 w 333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6">
                  <a:moveTo>
                    <a:pt x="333" y="206"/>
                  </a:moveTo>
                  <a:lnTo>
                    <a:pt x="333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13" name="Freeform 123">
              <a:extLst>
                <a:ext uri="{FF2B5EF4-FFF2-40B4-BE49-F238E27FC236}">
                  <a16:creationId xmlns:a16="http://schemas.microsoft.com/office/drawing/2014/main" id="{02C3F304-7408-E96F-D173-78FAFCF01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5677403"/>
              <a:ext cx="485775" cy="301181"/>
            </a:xfrm>
            <a:custGeom>
              <a:avLst/>
              <a:gdLst>
                <a:gd name="T0" fmla="*/ 333 w 333"/>
                <a:gd name="T1" fmla="*/ 205 h 205"/>
                <a:gd name="T2" fmla="*/ 333 w 333"/>
                <a:gd name="T3" fmla="*/ 205 h 205"/>
                <a:gd name="T4" fmla="*/ 0 w 333"/>
                <a:gd name="T5" fmla="*/ 205 h 205"/>
                <a:gd name="T6" fmla="*/ 0 w 333"/>
                <a:gd name="T7" fmla="*/ 0 h 205"/>
                <a:gd name="T8" fmla="*/ 333 w 333"/>
                <a:gd name="T9" fmla="*/ 0 h 205"/>
                <a:gd name="T10" fmla="*/ 333 w 333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5">
                  <a:moveTo>
                    <a:pt x="333" y="205"/>
                  </a:moveTo>
                  <a:lnTo>
                    <a:pt x="3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14" name="Freeform 125">
              <a:extLst>
                <a:ext uri="{FF2B5EF4-FFF2-40B4-BE49-F238E27FC236}">
                  <a16:creationId xmlns:a16="http://schemas.microsoft.com/office/drawing/2014/main" id="{E4813CB6-5908-35AD-467F-95CB8F203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95" y="5677403"/>
              <a:ext cx="242887" cy="301181"/>
            </a:xfrm>
            <a:custGeom>
              <a:avLst/>
              <a:gdLst>
                <a:gd name="T0" fmla="*/ 167 w 167"/>
                <a:gd name="T1" fmla="*/ 205 h 205"/>
                <a:gd name="T2" fmla="*/ 167 w 167"/>
                <a:gd name="T3" fmla="*/ 205 h 205"/>
                <a:gd name="T4" fmla="*/ 0 w 167"/>
                <a:gd name="T5" fmla="*/ 205 h 205"/>
                <a:gd name="T6" fmla="*/ 0 w 167"/>
                <a:gd name="T7" fmla="*/ 0 h 205"/>
                <a:gd name="T8" fmla="*/ 167 w 167"/>
                <a:gd name="T9" fmla="*/ 0 h 205"/>
                <a:gd name="T10" fmla="*/ 167 w 167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5">
                  <a:moveTo>
                    <a:pt x="167" y="205"/>
                  </a:moveTo>
                  <a:lnTo>
                    <a:pt x="167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15" name="Freeform 127">
              <a:extLst>
                <a:ext uri="{FF2B5EF4-FFF2-40B4-BE49-F238E27FC236}">
                  <a16:creationId xmlns:a16="http://schemas.microsoft.com/office/drawing/2014/main" id="{28FAF810-A2F8-6E59-FE11-9E2D1C106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5677403"/>
              <a:ext cx="242887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16" name="Freeform 129">
              <a:extLst>
                <a:ext uri="{FF2B5EF4-FFF2-40B4-BE49-F238E27FC236}">
                  <a16:creationId xmlns:a16="http://schemas.microsoft.com/office/drawing/2014/main" id="{CB53CCBF-9A28-7E3D-70BC-A6A6DF4D6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6197182"/>
              <a:ext cx="242887" cy="30361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17" name="Freeform 131">
              <a:extLst>
                <a:ext uri="{FF2B5EF4-FFF2-40B4-BE49-F238E27FC236}">
                  <a16:creationId xmlns:a16="http://schemas.microsoft.com/office/drawing/2014/main" id="{B7F6DA67-85BC-5915-AB0D-E01630A92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656" y="5548673"/>
              <a:ext cx="325469" cy="361903"/>
            </a:xfrm>
            <a:custGeom>
              <a:avLst/>
              <a:gdLst>
                <a:gd name="T0" fmla="*/ 145 w 224"/>
                <a:gd name="T1" fmla="*/ 0 h 248"/>
                <a:gd name="T2" fmla="*/ 145 w 224"/>
                <a:gd name="T3" fmla="*/ 0 h 248"/>
                <a:gd name="T4" fmla="*/ 224 w 224"/>
                <a:gd name="T5" fmla="*/ 190 h 248"/>
                <a:gd name="T6" fmla="*/ 53 w 224"/>
                <a:gd name="T7" fmla="*/ 248 h 248"/>
                <a:gd name="T8" fmla="*/ 0 w 224"/>
                <a:gd name="T9" fmla="*/ 49 h 248"/>
                <a:gd name="T10" fmla="*/ 145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145" y="0"/>
                  </a:moveTo>
                  <a:lnTo>
                    <a:pt x="145" y="0"/>
                  </a:lnTo>
                  <a:lnTo>
                    <a:pt x="224" y="190"/>
                  </a:lnTo>
                  <a:cubicBezTo>
                    <a:pt x="168" y="213"/>
                    <a:pt x="111" y="232"/>
                    <a:pt x="53" y="248"/>
                  </a:cubicBezTo>
                  <a:lnTo>
                    <a:pt x="0" y="49"/>
                  </a:lnTo>
                  <a:cubicBezTo>
                    <a:pt x="50" y="36"/>
                    <a:pt x="98" y="20"/>
                    <a:pt x="145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18" name="Freeform 133">
              <a:extLst>
                <a:ext uri="{FF2B5EF4-FFF2-40B4-BE49-F238E27FC236}">
                  <a16:creationId xmlns:a16="http://schemas.microsoft.com/office/drawing/2014/main" id="{660803BA-C074-798D-A80C-D99A86CE7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202" y="5621540"/>
              <a:ext cx="284179" cy="337614"/>
            </a:xfrm>
            <a:custGeom>
              <a:avLst/>
              <a:gdLst>
                <a:gd name="T0" fmla="*/ 141 w 194"/>
                <a:gd name="T1" fmla="*/ 0 h 232"/>
                <a:gd name="T2" fmla="*/ 141 w 194"/>
                <a:gd name="T3" fmla="*/ 0 h 232"/>
                <a:gd name="T4" fmla="*/ 194 w 194"/>
                <a:gd name="T5" fmla="*/ 199 h 232"/>
                <a:gd name="T6" fmla="*/ 27 w 194"/>
                <a:gd name="T7" fmla="*/ 232 h 232"/>
                <a:gd name="T8" fmla="*/ 0 w 194"/>
                <a:gd name="T9" fmla="*/ 28 h 232"/>
                <a:gd name="T10" fmla="*/ 141 w 194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232">
                  <a:moveTo>
                    <a:pt x="141" y="0"/>
                  </a:moveTo>
                  <a:lnTo>
                    <a:pt x="141" y="0"/>
                  </a:lnTo>
                  <a:lnTo>
                    <a:pt x="194" y="199"/>
                  </a:lnTo>
                  <a:cubicBezTo>
                    <a:pt x="139" y="213"/>
                    <a:pt x="83" y="225"/>
                    <a:pt x="27" y="232"/>
                  </a:cubicBezTo>
                  <a:lnTo>
                    <a:pt x="0" y="28"/>
                  </a:lnTo>
                  <a:cubicBezTo>
                    <a:pt x="48" y="22"/>
                    <a:pt x="95" y="12"/>
                    <a:pt x="1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19" name="Freeform 135">
              <a:extLst>
                <a:ext uri="{FF2B5EF4-FFF2-40B4-BE49-F238E27FC236}">
                  <a16:creationId xmlns:a16="http://schemas.microsoft.com/office/drawing/2014/main" id="{EF4DAC0C-19E7-B3D8-BBD2-AF78FEF809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31" y="5660402"/>
              <a:ext cx="255033" cy="318183"/>
            </a:xfrm>
            <a:custGeom>
              <a:avLst/>
              <a:gdLst>
                <a:gd name="T0" fmla="*/ 149 w 176"/>
                <a:gd name="T1" fmla="*/ 0 h 216"/>
                <a:gd name="T2" fmla="*/ 149 w 176"/>
                <a:gd name="T3" fmla="*/ 0 h 216"/>
                <a:gd name="T4" fmla="*/ 176 w 176"/>
                <a:gd name="T5" fmla="*/ 204 h 216"/>
                <a:gd name="T6" fmla="*/ 0 w 176"/>
                <a:gd name="T7" fmla="*/ 216 h 216"/>
                <a:gd name="T8" fmla="*/ 0 w 176"/>
                <a:gd name="T9" fmla="*/ 10 h 216"/>
                <a:gd name="T10" fmla="*/ 149 w 176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216">
                  <a:moveTo>
                    <a:pt x="149" y="0"/>
                  </a:moveTo>
                  <a:lnTo>
                    <a:pt x="149" y="0"/>
                  </a:lnTo>
                  <a:lnTo>
                    <a:pt x="176" y="204"/>
                  </a:lnTo>
                  <a:cubicBezTo>
                    <a:pt x="118" y="212"/>
                    <a:pt x="59" y="216"/>
                    <a:pt x="0" y="216"/>
                  </a:cubicBezTo>
                  <a:lnTo>
                    <a:pt x="0" y="10"/>
                  </a:lnTo>
                  <a:cubicBezTo>
                    <a:pt x="50" y="10"/>
                    <a:pt x="99" y="7"/>
                    <a:pt x="14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20" name="Freeform 137">
              <a:extLst>
                <a:ext uri="{FF2B5EF4-FFF2-40B4-BE49-F238E27FC236}">
                  <a16:creationId xmlns:a16="http://schemas.microsoft.com/office/drawing/2014/main" id="{5D5A59B5-3A68-B3DA-6B51-F69E155C4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022" y="6155892"/>
              <a:ext cx="272034" cy="330327"/>
            </a:xfrm>
            <a:custGeom>
              <a:avLst/>
              <a:gdLst>
                <a:gd name="T0" fmla="*/ 41 w 186"/>
                <a:gd name="T1" fmla="*/ 0 h 226"/>
                <a:gd name="T2" fmla="*/ 41 w 186"/>
                <a:gd name="T3" fmla="*/ 0 h 226"/>
                <a:gd name="T4" fmla="*/ 0 w 186"/>
                <a:gd name="T5" fmla="*/ 202 h 226"/>
                <a:gd name="T6" fmla="*/ 165 w 186"/>
                <a:gd name="T7" fmla="*/ 226 h 226"/>
                <a:gd name="T8" fmla="*/ 186 w 186"/>
                <a:gd name="T9" fmla="*/ 22 h 226"/>
                <a:gd name="T10" fmla="*/ 41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41" y="0"/>
                  </a:moveTo>
                  <a:lnTo>
                    <a:pt x="41" y="0"/>
                  </a:lnTo>
                  <a:lnTo>
                    <a:pt x="0" y="202"/>
                  </a:lnTo>
                  <a:cubicBezTo>
                    <a:pt x="55" y="212"/>
                    <a:pt x="110" y="221"/>
                    <a:pt x="165" y="226"/>
                  </a:cubicBezTo>
                  <a:lnTo>
                    <a:pt x="186" y="22"/>
                  </a:lnTo>
                  <a:cubicBezTo>
                    <a:pt x="137" y="17"/>
                    <a:pt x="89" y="10"/>
                    <a:pt x="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21" name="Freeform 139">
              <a:extLst>
                <a:ext uri="{FF2B5EF4-FFF2-40B4-BE49-F238E27FC236}">
                  <a16:creationId xmlns:a16="http://schemas.microsoft.com/office/drawing/2014/main" id="{DF2CB190-2632-638F-ED51-F16082753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479" y="6187467"/>
              <a:ext cx="238030" cy="313326"/>
            </a:xfrm>
            <a:custGeom>
              <a:avLst/>
              <a:gdLst>
                <a:gd name="T0" fmla="*/ 21 w 163"/>
                <a:gd name="T1" fmla="*/ 0 h 213"/>
                <a:gd name="T2" fmla="*/ 21 w 163"/>
                <a:gd name="T3" fmla="*/ 0 h 213"/>
                <a:gd name="T4" fmla="*/ 0 w 163"/>
                <a:gd name="T5" fmla="*/ 204 h 213"/>
                <a:gd name="T6" fmla="*/ 161 w 163"/>
                <a:gd name="T7" fmla="*/ 213 h 213"/>
                <a:gd name="T8" fmla="*/ 163 w 163"/>
                <a:gd name="T9" fmla="*/ 7 h 213"/>
                <a:gd name="T10" fmla="*/ 21 w 163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213">
                  <a:moveTo>
                    <a:pt x="21" y="0"/>
                  </a:moveTo>
                  <a:lnTo>
                    <a:pt x="21" y="0"/>
                  </a:lnTo>
                  <a:lnTo>
                    <a:pt x="0" y="204"/>
                  </a:lnTo>
                  <a:cubicBezTo>
                    <a:pt x="54" y="210"/>
                    <a:pt x="107" y="213"/>
                    <a:pt x="161" y="213"/>
                  </a:cubicBezTo>
                  <a:lnTo>
                    <a:pt x="163" y="7"/>
                  </a:lnTo>
                  <a:cubicBezTo>
                    <a:pt x="115" y="7"/>
                    <a:pt x="68" y="4"/>
                    <a:pt x="2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22" name="Freeform 141">
              <a:extLst>
                <a:ext uri="{FF2B5EF4-FFF2-40B4-BE49-F238E27FC236}">
                  <a16:creationId xmlns:a16="http://schemas.microsoft.com/office/drawing/2014/main" id="{5EB7704F-D313-90CE-330B-BD766CA52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988" y="5548673"/>
              <a:ext cx="325469" cy="361903"/>
            </a:xfrm>
            <a:custGeom>
              <a:avLst/>
              <a:gdLst>
                <a:gd name="T0" fmla="*/ 79 w 224"/>
                <a:gd name="T1" fmla="*/ 0 h 248"/>
                <a:gd name="T2" fmla="*/ 79 w 224"/>
                <a:gd name="T3" fmla="*/ 0 h 248"/>
                <a:gd name="T4" fmla="*/ 0 w 224"/>
                <a:gd name="T5" fmla="*/ 190 h 248"/>
                <a:gd name="T6" fmla="*/ 171 w 224"/>
                <a:gd name="T7" fmla="*/ 248 h 248"/>
                <a:gd name="T8" fmla="*/ 224 w 224"/>
                <a:gd name="T9" fmla="*/ 49 h 248"/>
                <a:gd name="T10" fmla="*/ 79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79" y="0"/>
                  </a:moveTo>
                  <a:lnTo>
                    <a:pt x="79" y="0"/>
                  </a:lnTo>
                  <a:lnTo>
                    <a:pt x="0" y="190"/>
                  </a:lnTo>
                  <a:cubicBezTo>
                    <a:pt x="56" y="213"/>
                    <a:pt x="113" y="232"/>
                    <a:pt x="171" y="248"/>
                  </a:cubicBezTo>
                  <a:lnTo>
                    <a:pt x="224" y="49"/>
                  </a:lnTo>
                  <a:cubicBezTo>
                    <a:pt x="175" y="36"/>
                    <a:pt x="126" y="20"/>
                    <a:pt x="7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23" name="Freeform 143">
              <a:extLst>
                <a:ext uri="{FF2B5EF4-FFF2-40B4-BE49-F238E27FC236}">
                  <a16:creationId xmlns:a16="http://schemas.microsoft.com/office/drawing/2014/main" id="{0683AA1C-3587-4C63-DF1A-03800B075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733" y="5621540"/>
              <a:ext cx="284179" cy="337614"/>
            </a:xfrm>
            <a:custGeom>
              <a:avLst/>
              <a:gdLst>
                <a:gd name="T0" fmla="*/ 53 w 195"/>
                <a:gd name="T1" fmla="*/ 0 h 232"/>
                <a:gd name="T2" fmla="*/ 53 w 195"/>
                <a:gd name="T3" fmla="*/ 0 h 232"/>
                <a:gd name="T4" fmla="*/ 0 w 195"/>
                <a:gd name="T5" fmla="*/ 199 h 232"/>
                <a:gd name="T6" fmla="*/ 167 w 195"/>
                <a:gd name="T7" fmla="*/ 232 h 232"/>
                <a:gd name="T8" fmla="*/ 195 w 195"/>
                <a:gd name="T9" fmla="*/ 28 h 232"/>
                <a:gd name="T10" fmla="*/ 53 w 195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2">
                  <a:moveTo>
                    <a:pt x="53" y="0"/>
                  </a:moveTo>
                  <a:lnTo>
                    <a:pt x="53" y="0"/>
                  </a:lnTo>
                  <a:lnTo>
                    <a:pt x="0" y="199"/>
                  </a:lnTo>
                  <a:cubicBezTo>
                    <a:pt x="55" y="213"/>
                    <a:pt x="111" y="225"/>
                    <a:pt x="167" y="232"/>
                  </a:cubicBezTo>
                  <a:lnTo>
                    <a:pt x="195" y="28"/>
                  </a:lnTo>
                  <a:cubicBezTo>
                    <a:pt x="147" y="22"/>
                    <a:pt x="99" y="12"/>
                    <a:pt x="53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24" name="Freeform 145">
              <a:extLst>
                <a:ext uri="{FF2B5EF4-FFF2-40B4-BE49-F238E27FC236}">
                  <a16:creationId xmlns:a16="http://schemas.microsoft.com/office/drawing/2014/main" id="{5E13AE1D-B2CA-2916-A781-59200E326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8048" y="5660402"/>
              <a:ext cx="257461" cy="318183"/>
            </a:xfrm>
            <a:custGeom>
              <a:avLst/>
              <a:gdLst>
                <a:gd name="T0" fmla="*/ 28 w 177"/>
                <a:gd name="T1" fmla="*/ 0 h 216"/>
                <a:gd name="T2" fmla="*/ 28 w 177"/>
                <a:gd name="T3" fmla="*/ 0 h 216"/>
                <a:gd name="T4" fmla="*/ 0 w 177"/>
                <a:gd name="T5" fmla="*/ 204 h 216"/>
                <a:gd name="T6" fmla="*/ 176 w 177"/>
                <a:gd name="T7" fmla="*/ 216 h 216"/>
                <a:gd name="T8" fmla="*/ 177 w 177"/>
                <a:gd name="T9" fmla="*/ 10 h 216"/>
                <a:gd name="T10" fmla="*/ 28 w 177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216">
                  <a:moveTo>
                    <a:pt x="28" y="0"/>
                  </a:moveTo>
                  <a:lnTo>
                    <a:pt x="28" y="0"/>
                  </a:lnTo>
                  <a:lnTo>
                    <a:pt x="0" y="204"/>
                  </a:lnTo>
                  <a:cubicBezTo>
                    <a:pt x="59" y="212"/>
                    <a:pt x="117" y="216"/>
                    <a:pt x="176" y="216"/>
                  </a:cubicBezTo>
                  <a:lnTo>
                    <a:pt x="177" y="10"/>
                  </a:lnTo>
                  <a:cubicBezTo>
                    <a:pt x="127" y="10"/>
                    <a:pt x="77" y="7"/>
                    <a:pt x="2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25" name="Freeform 147">
              <a:extLst>
                <a:ext uri="{FF2B5EF4-FFF2-40B4-BE49-F238E27FC236}">
                  <a16:creationId xmlns:a16="http://schemas.microsoft.com/office/drawing/2014/main" id="{02766406-E39C-F074-96EE-74EE87CB4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276" y="4346380"/>
              <a:ext cx="347330" cy="284179"/>
            </a:xfrm>
            <a:custGeom>
              <a:avLst/>
              <a:gdLst>
                <a:gd name="T0" fmla="*/ 49 w 238"/>
                <a:gd name="T1" fmla="*/ 0 h 193"/>
                <a:gd name="T2" fmla="*/ 49 w 238"/>
                <a:gd name="T3" fmla="*/ 0 h 193"/>
                <a:gd name="T4" fmla="*/ 0 w 238"/>
                <a:gd name="T5" fmla="*/ 141 h 193"/>
                <a:gd name="T6" fmla="*/ 199 w 238"/>
                <a:gd name="T7" fmla="*/ 193 h 193"/>
                <a:gd name="T8" fmla="*/ 238 w 238"/>
                <a:gd name="T9" fmla="*/ 81 h 193"/>
                <a:gd name="T10" fmla="*/ 4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49" y="0"/>
                  </a:moveTo>
                  <a:lnTo>
                    <a:pt x="49" y="0"/>
                  </a:lnTo>
                  <a:cubicBezTo>
                    <a:pt x="29" y="46"/>
                    <a:pt x="13" y="93"/>
                    <a:pt x="0" y="141"/>
                  </a:cubicBezTo>
                  <a:lnTo>
                    <a:pt x="199" y="193"/>
                  </a:lnTo>
                  <a:cubicBezTo>
                    <a:pt x="209" y="155"/>
                    <a:pt x="222" y="117"/>
                    <a:pt x="238" y="81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26" name="Freeform 149">
              <a:extLst>
                <a:ext uri="{FF2B5EF4-FFF2-40B4-BE49-F238E27FC236}">
                  <a16:creationId xmlns:a16="http://schemas.microsoft.com/office/drawing/2014/main" id="{652A3BEA-DAEC-F8C8-633F-1D84A6D423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414" y="4552835"/>
              <a:ext cx="327899" cy="247745"/>
            </a:xfrm>
            <a:custGeom>
              <a:avLst/>
              <a:gdLst>
                <a:gd name="T0" fmla="*/ 0 w 225"/>
                <a:gd name="T1" fmla="*/ 146 h 168"/>
                <a:gd name="T2" fmla="*/ 0 w 225"/>
                <a:gd name="T3" fmla="*/ 146 h 168"/>
                <a:gd name="T4" fmla="*/ 204 w 225"/>
                <a:gd name="T5" fmla="*/ 168 h 168"/>
                <a:gd name="T6" fmla="*/ 225 w 225"/>
                <a:gd name="T7" fmla="*/ 52 h 168"/>
                <a:gd name="T8" fmla="*/ 26 w 225"/>
                <a:gd name="T9" fmla="*/ 0 h 168"/>
                <a:gd name="T10" fmla="*/ 0 w 225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68">
                  <a:moveTo>
                    <a:pt x="0" y="146"/>
                  </a:moveTo>
                  <a:lnTo>
                    <a:pt x="0" y="146"/>
                  </a:lnTo>
                  <a:lnTo>
                    <a:pt x="204" y="168"/>
                  </a:lnTo>
                  <a:cubicBezTo>
                    <a:pt x="208" y="128"/>
                    <a:pt x="216" y="90"/>
                    <a:pt x="225" y="52"/>
                  </a:cubicBezTo>
                  <a:lnTo>
                    <a:pt x="26" y="0"/>
                  </a:lnTo>
                  <a:cubicBezTo>
                    <a:pt x="14" y="48"/>
                    <a:pt x="5" y="96"/>
                    <a:pt x="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27" name="Freeform 151">
              <a:extLst>
                <a:ext uri="{FF2B5EF4-FFF2-40B4-BE49-F238E27FC236}">
                  <a16:creationId xmlns:a16="http://schemas.microsoft.com/office/drawing/2014/main" id="{FB9DBD1A-8690-47EC-2D1A-C0A56301D2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063" y="4487254"/>
              <a:ext cx="330327" cy="257461"/>
            </a:xfrm>
            <a:custGeom>
              <a:avLst/>
              <a:gdLst>
                <a:gd name="T0" fmla="*/ 26 w 227"/>
                <a:gd name="T1" fmla="*/ 0 h 176"/>
                <a:gd name="T2" fmla="*/ 26 w 227"/>
                <a:gd name="T3" fmla="*/ 0 h 176"/>
                <a:gd name="T4" fmla="*/ 0 w 227"/>
                <a:gd name="T5" fmla="*/ 155 h 176"/>
                <a:gd name="T6" fmla="*/ 205 w 227"/>
                <a:gd name="T7" fmla="*/ 176 h 176"/>
                <a:gd name="T8" fmla="*/ 227 w 227"/>
                <a:gd name="T9" fmla="*/ 45 h 176"/>
                <a:gd name="T10" fmla="*/ 26 w 227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76">
                  <a:moveTo>
                    <a:pt x="26" y="0"/>
                  </a:moveTo>
                  <a:lnTo>
                    <a:pt x="26" y="0"/>
                  </a:lnTo>
                  <a:cubicBezTo>
                    <a:pt x="14" y="51"/>
                    <a:pt x="6" y="102"/>
                    <a:pt x="0" y="155"/>
                  </a:cubicBezTo>
                  <a:lnTo>
                    <a:pt x="205" y="176"/>
                  </a:lnTo>
                  <a:cubicBezTo>
                    <a:pt x="209" y="132"/>
                    <a:pt x="217" y="88"/>
                    <a:pt x="227" y="45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28" name="Freeform 153">
              <a:extLst>
                <a:ext uri="{FF2B5EF4-FFF2-40B4-BE49-F238E27FC236}">
                  <a16:creationId xmlns:a16="http://schemas.microsoft.com/office/drawing/2014/main" id="{20BA389B-AA80-3782-250A-94425E913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83" y="3413692"/>
              <a:ext cx="383762" cy="386192"/>
            </a:xfrm>
            <a:custGeom>
              <a:avLst/>
              <a:gdLst>
                <a:gd name="T0" fmla="*/ 262 w 262"/>
                <a:gd name="T1" fmla="*/ 157 h 264"/>
                <a:gd name="T2" fmla="*/ 262 w 262"/>
                <a:gd name="T3" fmla="*/ 157 h 264"/>
                <a:gd name="T4" fmla="*/ 129 w 262"/>
                <a:gd name="T5" fmla="*/ 0 h 264"/>
                <a:gd name="T6" fmla="*/ 0 w 262"/>
                <a:gd name="T7" fmla="*/ 126 h 264"/>
                <a:gd name="T8" fmla="*/ 152 w 262"/>
                <a:gd name="T9" fmla="*/ 264 h 264"/>
                <a:gd name="T10" fmla="*/ 262 w 262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4">
                  <a:moveTo>
                    <a:pt x="262" y="157"/>
                  </a:moveTo>
                  <a:lnTo>
                    <a:pt x="262" y="157"/>
                  </a:lnTo>
                  <a:lnTo>
                    <a:pt x="129" y="0"/>
                  </a:lnTo>
                  <a:cubicBezTo>
                    <a:pt x="83" y="39"/>
                    <a:pt x="40" y="81"/>
                    <a:pt x="0" y="126"/>
                  </a:cubicBezTo>
                  <a:lnTo>
                    <a:pt x="152" y="264"/>
                  </a:lnTo>
                  <a:cubicBezTo>
                    <a:pt x="187" y="226"/>
                    <a:pt x="223" y="190"/>
                    <a:pt x="262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29" name="Freeform 155">
              <a:extLst>
                <a:ext uri="{FF2B5EF4-FFF2-40B4-BE49-F238E27FC236}">
                  <a16:creationId xmlns:a16="http://schemas.microsoft.com/office/drawing/2014/main" id="{B22774C4-C8C6-799B-9364-52A12A626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535" y="3595858"/>
              <a:ext cx="378904" cy="369189"/>
            </a:xfrm>
            <a:custGeom>
              <a:avLst/>
              <a:gdLst>
                <a:gd name="T0" fmla="*/ 259 w 259"/>
                <a:gd name="T1" fmla="*/ 138 h 251"/>
                <a:gd name="T2" fmla="*/ 259 w 259"/>
                <a:gd name="T3" fmla="*/ 138 h 251"/>
                <a:gd name="T4" fmla="*/ 107 w 259"/>
                <a:gd name="T5" fmla="*/ 0 h 251"/>
                <a:gd name="T6" fmla="*/ 0 w 259"/>
                <a:gd name="T7" fmla="*/ 133 h 251"/>
                <a:gd name="T8" fmla="*/ 169 w 259"/>
                <a:gd name="T9" fmla="*/ 251 h 251"/>
                <a:gd name="T10" fmla="*/ 259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259" y="138"/>
                  </a:moveTo>
                  <a:lnTo>
                    <a:pt x="259" y="138"/>
                  </a:lnTo>
                  <a:lnTo>
                    <a:pt x="107" y="0"/>
                  </a:lnTo>
                  <a:cubicBezTo>
                    <a:pt x="69" y="42"/>
                    <a:pt x="33" y="87"/>
                    <a:pt x="0" y="133"/>
                  </a:cubicBezTo>
                  <a:lnTo>
                    <a:pt x="169" y="251"/>
                  </a:lnTo>
                  <a:cubicBezTo>
                    <a:pt x="197" y="211"/>
                    <a:pt x="227" y="174"/>
                    <a:pt x="259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30" name="Freeform 157">
              <a:extLst>
                <a:ext uri="{FF2B5EF4-FFF2-40B4-BE49-F238E27FC236}">
                  <a16:creationId xmlns:a16="http://schemas.microsoft.com/office/drawing/2014/main" id="{A91F5710-0BD9-613A-7569-948298BBC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9934" y="4013624"/>
              <a:ext cx="369189" cy="337614"/>
            </a:xfrm>
            <a:custGeom>
              <a:avLst/>
              <a:gdLst>
                <a:gd name="T0" fmla="*/ 254 w 254"/>
                <a:gd name="T1" fmla="*/ 95 h 231"/>
                <a:gd name="T2" fmla="*/ 254 w 254"/>
                <a:gd name="T3" fmla="*/ 95 h 231"/>
                <a:gd name="T4" fmla="*/ 71 w 254"/>
                <a:gd name="T5" fmla="*/ 0 h 231"/>
                <a:gd name="T6" fmla="*/ 0 w 254"/>
                <a:gd name="T7" fmla="*/ 161 h 231"/>
                <a:gd name="T8" fmla="*/ 194 w 254"/>
                <a:gd name="T9" fmla="*/ 231 h 231"/>
                <a:gd name="T10" fmla="*/ 254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5"/>
                  </a:moveTo>
                  <a:lnTo>
                    <a:pt x="254" y="95"/>
                  </a:lnTo>
                  <a:lnTo>
                    <a:pt x="71" y="0"/>
                  </a:lnTo>
                  <a:cubicBezTo>
                    <a:pt x="44" y="52"/>
                    <a:pt x="21" y="105"/>
                    <a:pt x="0" y="161"/>
                  </a:cubicBezTo>
                  <a:lnTo>
                    <a:pt x="194" y="231"/>
                  </a:lnTo>
                  <a:cubicBezTo>
                    <a:pt x="211" y="184"/>
                    <a:pt x="231" y="138"/>
                    <a:pt x="254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31" name="Freeform 159">
              <a:extLst>
                <a:ext uri="{FF2B5EF4-FFF2-40B4-BE49-F238E27FC236}">
                  <a16:creationId xmlns:a16="http://schemas.microsoft.com/office/drawing/2014/main" id="{EE2044B9-0042-0C1C-A554-8221EDF15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376" y="3792596"/>
              <a:ext cx="378904" cy="359474"/>
            </a:xfrm>
            <a:custGeom>
              <a:avLst/>
              <a:gdLst>
                <a:gd name="T0" fmla="*/ 260 w 260"/>
                <a:gd name="T1" fmla="*/ 118 h 246"/>
                <a:gd name="T2" fmla="*/ 260 w 260"/>
                <a:gd name="T3" fmla="*/ 118 h 246"/>
                <a:gd name="T4" fmla="*/ 91 w 260"/>
                <a:gd name="T5" fmla="*/ 0 h 246"/>
                <a:gd name="T6" fmla="*/ 0 w 260"/>
                <a:gd name="T7" fmla="*/ 151 h 246"/>
                <a:gd name="T8" fmla="*/ 183 w 260"/>
                <a:gd name="T9" fmla="*/ 246 h 246"/>
                <a:gd name="T10" fmla="*/ 26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260" y="118"/>
                  </a:moveTo>
                  <a:lnTo>
                    <a:pt x="260" y="118"/>
                  </a:lnTo>
                  <a:lnTo>
                    <a:pt x="91" y="0"/>
                  </a:lnTo>
                  <a:cubicBezTo>
                    <a:pt x="58" y="48"/>
                    <a:pt x="27" y="99"/>
                    <a:pt x="0" y="151"/>
                  </a:cubicBezTo>
                  <a:lnTo>
                    <a:pt x="183" y="246"/>
                  </a:lnTo>
                  <a:cubicBezTo>
                    <a:pt x="206" y="201"/>
                    <a:pt x="232" y="159"/>
                    <a:pt x="26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32" name="Freeform 161">
              <a:extLst>
                <a:ext uri="{FF2B5EF4-FFF2-40B4-BE49-F238E27FC236}">
                  <a16:creationId xmlns:a16="http://schemas.microsoft.com/office/drawing/2014/main" id="{7A674CDB-E954-8662-0ACE-EBF333427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925" y="4249225"/>
              <a:ext cx="349758" cy="303610"/>
            </a:xfrm>
            <a:custGeom>
              <a:avLst/>
              <a:gdLst>
                <a:gd name="T0" fmla="*/ 241 w 241"/>
                <a:gd name="T1" fmla="*/ 70 h 208"/>
                <a:gd name="T2" fmla="*/ 241 w 241"/>
                <a:gd name="T3" fmla="*/ 70 h 208"/>
                <a:gd name="T4" fmla="*/ 47 w 241"/>
                <a:gd name="T5" fmla="*/ 0 h 208"/>
                <a:gd name="T6" fmla="*/ 0 w 241"/>
                <a:gd name="T7" fmla="*/ 163 h 208"/>
                <a:gd name="T8" fmla="*/ 201 w 241"/>
                <a:gd name="T9" fmla="*/ 208 h 208"/>
                <a:gd name="T10" fmla="*/ 241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241" y="70"/>
                  </a:moveTo>
                  <a:lnTo>
                    <a:pt x="241" y="70"/>
                  </a:lnTo>
                  <a:lnTo>
                    <a:pt x="47" y="0"/>
                  </a:lnTo>
                  <a:cubicBezTo>
                    <a:pt x="28" y="53"/>
                    <a:pt x="12" y="107"/>
                    <a:pt x="0" y="163"/>
                  </a:cubicBezTo>
                  <a:lnTo>
                    <a:pt x="201" y="208"/>
                  </a:lnTo>
                  <a:cubicBezTo>
                    <a:pt x="211" y="161"/>
                    <a:pt x="224" y="115"/>
                    <a:pt x="241" y="7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33" name="Freeform 163">
              <a:extLst>
                <a:ext uri="{FF2B5EF4-FFF2-40B4-BE49-F238E27FC236}">
                  <a16:creationId xmlns:a16="http://schemas.microsoft.com/office/drawing/2014/main" id="{1DDDA8E1-A10E-D3DB-67F5-D401D1224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305" y="3761021"/>
              <a:ext cx="369189" cy="337614"/>
            </a:xfrm>
            <a:custGeom>
              <a:avLst/>
              <a:gdLst>
                <a:gd name="T0" fmla="*/ 254 w 254"/>
                <a:gd name="T1" fmla="*/ 96 h 231"/>
                <a:gd name="T2" fmla="*/ 254 w 254"/>
                <a:gd name="T3" fmla="*/ 96 h 231"/>
                <a:gd name="T4" fmla="*/ 72 w 254"/>
                <a:gd name="T5" fmla="*/ 0 h 231"/>
                <a:gd name="T6" fmla="*/ 0 w 254"/>
                <a:gd name="T7" fmla="*/ 154 h 231"/>
                <a:gd name="T8" fmla="*/ 191 w 254"/>
                <a:gd name="T9" fmla="*/ 231 h 231"/>
                <a:gd name="T10" fmla="*/ 254 w 254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6"/>
                  </a:moveTo>
                  <a:lnTo>
                    <a:pt x="254" y="96"/>
                  </a:lnTo>
                  <a:lnTo>
                    <a:pt x="72" y="0"/>
                  </a:lnTo>
                  <a:cubicBezTo>
                    <a:pt x="46" y="50"/>
                    <a:pt x="22" y="101"/>
                    <a:pt x="0" y="154"/>
                  </a:cubicBezTo>
                  <a:lnTo>
                    <a:pt x="191" y="231"/>
                  </a:lnTo>
                  <a:cubicBezTo>
                    <a:pt x="210" y="185"/>
                    <a:pt x="231" y="139"/>
                    <a:pt x="254" y="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34" name="Freeform 165">
              <a:extLst>
                <a:ext uri="{FF2B5EF4-FFF2-40B4-BE49-F238E27FC236}">
                  <a16:creationId xmlns:a16="http://schemas.microsoft.com/office/drawing/2014/main" id="{EB4B5B5A-733D-45E1-DFDA-5E12E35BF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748" y="3549709"/>
              <a:ext cx="376476" cy="352188"/>
            </a:xfrm>
            <a:custGeom>
              <a:avLst/>
              <a:gdLst>
                <a:gd name="T0" fmla="*/ 257 w 257"/>
                <a:gd name="T1" fmla="*/ 113 h 241"/>
                <a:gd name="T2" fmla="*/ 257 w 257"/>
                <a:gd name="T3" fmla="*/ 113 h 241"/>
                <a:gd name="T4" fmla="*/ 86 w 257"/>
                <a:gd name="T5" fmla="*/ 0 h 241"/>
                <a:gd name="T6" fmla="*/ 0 w 257"/>
                <a:gd name="T7" fmla="*/ 145 h 241"/>
                <a:gd name="T8" fmla="*/ 182 w 257"/>
                <a:gd name="T9" fmla="*/ 241 h 241"/>
                <a:gd name="T10" fmla="*/ 257 w 257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1">
                  <a:moveTo>
                    <a:pt x="257" y="113"/>
                  </a:moveTo>
                  <a:lnTo>
                    <a:pt x="257" y="113"/>
                  </a:lnTo>
                  <a:lnTo>
                    <a:pt x="86" y="0"/>
                  </a:lnTo>
                  <a:cubicBezTo>
                    <a:pt x="55" y="47"/>
                    <a:pt x="26" y="95"/>
                    <a:pt x="0" y="145"/>
                  </a:cubicBezTo>
                  <a:lnTo>
                    <a:pt x="182" y="241"/>
                  </a:lnTo>
                  <a:cubicBezTo>
                    <a:pt x="205" y="197"/>
                    <a:pt x="230" y="154"/>
                    <a:pt x="257" y="11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35" name="Freeform 167">
              <a:extLst>
                <a:ext uri="{FF2B5EF4-FFF2-40B4-BE49-F238E27FC236}">
                  <a16:creationId xmlns:a16="http://schemas.microsoft.com/office/drawing/2014/main" id="{440531B0-23BA-43E7-EBC8-D9412CDA0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153" y="3986906"/>
              <a:ext cx="359473" cy="313326"/>
            </a:xfrm>
            <a:custGeom>
              <a:avLst/>
              <a:gdLst>
                <a:gd name="T0" fmla="*/ 246 w 246"/>
                <a:gd name="T1" fmla="*/ 77 h 215"/>
                <a:gd name="T2" fmla="*/ 246 w 246"/>
                <a:gd name="T3" fmla="*/ 77 h 215"/>
                <a:gd name="T4" fmla="*/ 55 w 246"/>
                <a:gd name="T5" fmla="*/ 0 h 215"/>
                <a:gd name="T6" fmla="*/ 0 w 246"/>
                <a:gd name="T7" fmla="*/ 157 h 215"/>
                <a:gd name="T8" fmla="*/ 198 w 246"/>
                <a:gd name="T9" fmla="*/ 215 h 215"/>
                <a:gd name="T10" fmla="*/ 246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246" y="77"/>
                  </a:moveTo>
                  <a:lnTo>
                    <a:pt x="246" y="77"/>
                  </a:lnTo>
                  <a:lnTo>
                    <a:pt x="55" y="0"/>
                  </a:lnTo>
                  <a:cubicBezTo>
                    <a:pt x="35" y="51"/>
                    <a:pt x="16" y="104"/>
                    <a:pt x="0" y="157"/>
                  </a:cubicBezTo>
                  <a:lnTo>
                    <a:pt x="198" y="215"/>
                  </a:lnTo>
                  <a:cubicBezTo>
                    <a:pt x="212" y="168"/>
                    <a:pt x="228" y="122"/>
                    <a:pt x="246" y="7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36" name="Freeform 169">
              <a:extLst>
                <a:ext uri="{FF2B5EF4-FFF2-40B4-BE49-F238E27FC236}">
                  <a16:creationId xmlns:a16="http://schemas.microsoft.com/office/drawing/2014/main" id="{6D45F268-B29C-258F-344C-218631D62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288" y="4215220"/>
              <a:ext cx="344900" cy="286607"/>
            </a:xfrm>
            <a:custGeom>
              <a:avLst/>
              <a:gdLst>
                <a:gd name="T0" fmla="*/ 236 w 236"/>
                <a:gd name="T1" fmla="*/ 58 h 196"/>
                <a:gd name="T2" fmla="*/ 236 w 236"/>
                <a:gd name="T3" fmla="*/ 58 h 196"/>
                <a:gd name="T4" fmla="*/ 38 w 236"/>
                <a:gd name="T5" fmla="*/ 0 h 196"/>
                <a:gd name="T6" fmla="*/ 0 w 236"/>
                <a:gd name="T7" fmla="*/ 157 h 196"/>
                <a:gd name="T8" fmla="*/ 202 w 236"/>
                <a:gd name="T9" fmla="*/ 196 h 196"/>
                <a:gd name="T10" fmla="*/ 236 w 236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196">
                  <a:moveTo>
                    <a:pt x="236" y="58"/>
                  </a:moveTo>
                  <a:lnTo>
                    <a:pt x="236" y="58"/>
                  </a:lnTo>
                  <a:lnTo>
                    <a:pt x="38" y="0"/>
                  </a:lnTo>
                  <a:cubicBezTo>
                    <a:pt x="23" y="52"/>
                    <a:pt x="11" y="104"/>
                    <a:pt x="0" y="157"/>
                  </a:cubicBezTo>
                  <a:lnTo>
                    <a:pt x="202" y="196"/>
                  </a:lnTo>
                  <a:cubicBezTo>
                    <a:pt x="211" y="149"/>
                    <a:pt x="222" y="103"/>
                    <a:pt x="236" y="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37" name="Freeform 171">
              <a:extLst>
                <a:ext uri="{FF2B5EF4-FFF2-40B4-BE49-F238E27FC236}">
                  <a16:creationId xmlns:a16="http://schemas.microsoft.com/office/drawing/2014/main" id="{8DA042C1-379A-B4C3-B0E3-740F45666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142" y="4445964"/>
              <a:ext cx="323041" cy="242888"/>
            </a:xfrm>
            <a:custGeom>
              <a:avLst/>
              <a:gdLst>
                <a:gd name="T0" fmla="*/ 21 w 223"/>
                <a:gd name="T1" fmla="*/ 0 h 167"/>
                <a:gd name="T2" fmla="*/ 21 w 223"/>
                <a:gd name="T3" fmla="*/ 0 h 167"/>
                <a:gd name="T4" fmla="*/ 0 w 223"/>
                <a:gd name="T5" fmla="*/ 145 h 167"/>
                <a:gd name="T6" fmla="*/ 204 w 223"/>
                <a:gd name="T7" fmla="*/ 167 h 167"/>
                <a:gd name="T8" fmla="*/ 223 w 223"/>
                <a:gd name="T9" fmla="*/ 39 h 167"/>
                <a:gd name="T10" fmla="*/ 21 w 223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167">
                  <a:moveTo>
                    <a:pt x="21" y="0"/>
                  </a:moveTo>
                  <a:lnTo>
                    <a:pt x="21" y="0"/>
                  </a:lnTo>
                  <a:cubicBezTo>
                    <a:pt x="12" y="48"/>
                    <a:pt x="5" y="96"/>
                    <a:pt x="0" y="145"/>
                  </a:cubicBezTo>
                  <a:lnTo>
                    <a:pt x="204" y="167"/>
                  </a:lnTo>
                  <a:cubicBezTo>
                    <a:pt x="209" y="124"/>
                    <a:pt x="215" y="81"/>
                    <a:pt x="223" y="39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38" name="Freeform 173">
              <a:extLst>
                <a:ext uri="{FF2B5EF4-FFF2-40B4-BE49-F238E27FC236}">
                  <a16:creationId xmlns:a16="http://schemas.microsoft.com/office/drawing/2014/main" id="{95D82735-CE5A-5D9D-B944-9841ED214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924" y="3180520"/>
              <a:ext cx="366761" cy="361903"/>
            </a:xfrm>
            <a:custGeom>
              <a:avLst/>
              <a:gdLst>
                <a:gd name="T0" fmla="*/ 252 w 252"/>
                <a:gd name="T1" fmla="*/ 143 h 247"/>
                <a:gd name="T2" fmla="*/ 252 w 252"/>
                <a:gd name="T3" fmla="*/ 143 h 247"/>
                <a:gd name="T4" fmla="*/ 105 w 252"/>
                <a:gd name="T5" fmla="*/ 0 h 247"/>
                <a:gd name="T6" fmla="*/ 0 w 252"/>
                <a:gd name="T7" fmla="*/ 118 h 247"/>
                <a:gd name="T8" fmla="*/ 160 w 252"/>
                <a:gd name="T9" fmla="*/ 247 h 247"/>
                <a:gd name="T10" fmla="*/ 252 w 252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47">
                  <a:moveTo>
                    <a:pt x="252" y="143"/>
                  </a:moveTo>
                  <a:lnTo>
                    <a:pt x="252" y="143"/>
                  </a:lnTo>
                  <a:lnTo>
                    <a:pt x="105" y="0"/>
                  </a:lnTo>
                  <a:cubicBezTo>
                    <a:pt x="68" y="38"/>
                    <a:pt x="33" y="77"/>
                    <a:pt x="0" y="118"/>
                  </a:cubicBezTo>
                  <a:lnTo>
                    <a:pt x="160" y="247"/>
                  </a:lnTo>
                  <a:cubicBezTo>
                    <a:pt x="189" y="211"/>
                    <a:pt x="220" y="176"/>
                    <a:pt x="252" y="14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39" name="Freeform 175">
              <a:extLst>
                <a:ext uri="{FF2B5EF4-FFF2-40B4-BE49-F238E27FC236}">
                  <a16:creationId xmlns:a16="http://schemas.microsoft.com/office/drawing/2014/main" id="{ACC5D36B-0E91-5AAB-EC3F-236C51EC0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049" y="3352970"/>
              <a:ext cx="374047" cy="361903"/>
            </a:xfrm>
            <a:custGeom>
              <a:avLst/>
              <a:gdLst>
                <a:gd name="T0" fmla="*/ 257 w 257"/>
                <a:gd name="T1" fmla="*/ 129 h 246"/>
                <a:gd name="T2" fmla="*/ 257 w 257"/>
                <a:gd name="T3" fmla="*/ 129 h 246"/>
                <a:gd name="T4" fmla="*/ 97 w 257"/>
                <a:gd name="T5" fmla="*/ 0 h 246"/>
                <a:gd name="T6" fmla="*/ 0 w 257"/>
                <a:gd name="T7" fmla="*/ 133 h 246"/>
                <a:gd name="T8" fmla="*/ 171 w 257"/>
                <a:gd name="T9" fmla="*/ 246 h 246"/>
                <a:gd name="T10" fmla="*/ 257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257" y="129"/>
                  </a:moveTo>
                  <a:lnTo>
                    <a:pt x="257" y="129"/>
                  </a:lnTo>
                  <a:lnTo>
                    <a:pt x="97" y="0"/>
                  </a:lnTo>
                  <a:cubicBezTo>
                    <a:pt x="62" y="43"/>
                    <a:pt x="30" y="87"/>
                    <a:pt x="0" y="133"/>
                  </a:cubicBezTo>
                  <a:lnTo>
                    <a:pt x="171" y="246"/>
                  </a:lnTo>
                  <a:cubicBezTo>
                    <a:pt x="198" y="206"/>
                    <a:pt x="226" y="167"/>
                    <a:pt x="257" y="12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40" name="Freeform 177">
              <a:extLst>
                <a:ext uri="{FF2B5EF4-FFF2-40B4-BE49-F238E27FC236}">
                  <a16:creationId xmlns:a16="http://schemas.microsoft.com/office/drawing/2014/main" id="{623764BE-5878-8FD8-10DE-7932E31010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942" y="3015356"/>
              <a:ext cx="371619" cy="376476"/>
            </a:xfrm>
            <a:custGeom>
              <a:avLst/>
              <a:gdLst>
                <a:gd name="T0" fmla="*/ 254 w 254"/>
                <a:gd name="T1" fmla="*/ 157 h 257"/>
                <a:gd name="T2" fmla="*/ 254 w 254"/>
                <a:gd name="T3" fmla="*/ 157 h 257"/>
                <a:gd name="T4" fmla="*/ 121 w 254"/>
                <a:gd name="T5" fmla="*/ 0 h 257"/>
                <a:gd name="T6" fmla="*/ 0 w 254"/>
                <a:gd name="T7" fmla="*/ 114 h 257"/>
                <a:gd name="T8" fmla="*/ 147 w 254"/>
                <a:gd name="T9" fmla="*/ 257 h 257"/>
                <a:gd name="T10" fmla="*/ 254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254" y="157"/>
                  </a:moveTo>
                  <a:lnTo>
                    <a:pt x="254" y="157"/>
                  </a:lnTo>
                  <a:lnTo>
                    <a:pt x="121" y="0"/>
                  </a:lnTo>
                  <a:cubicBezTo>
                    <a:pt x="79" y="36"/>
                    <a:pt x="38" y="74"/>
                    <a:pt x="0" y="114"/>
                  </a:cubicBezTo>
                  <a:lnTo>
                    <a:pt x="147" y="257"/>
                  </a:lnTo>
                  <a:cubicBezTo>
                    <a:pt x="181" y="222"/>
                    <a:pt x="217" y="189"/>
                    <a:pt x="254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41" name="Freeform 179">
              <a:extLst>
                <a:ext uri="{FF2B5EF4-FFF2-40B4-BE49-F238E27FC236}">
                  <a16:creationId xmlns:a16="http://schemas.microsoft.com/office/drawing/2014/main" id="{F4593190-3DAC-7220-1B98-AF5F0EBD5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378" y="3821743"/>
              <a:ext cx="349758" cy="291465"/>
            </a:xfrm>
            <a:custGeom>
              <a:avLst/>
              <a:gdLst>
                <a:gd name="T0" fmla="*/ 240 w 240"/>
                <a:gd name="T1" fmla="*/ 75 h 199"/>
                <a:gd name="T2" fmla="*/ 240 w 240"/>
                <a:gd name="T3" fmla="*/ 75 h 199"/>
                <a:gd name="T4" fmla="*/ 49 w 240"/>
                <a:gd name="T5" fmla="*/ 0 h 199"/>
                <a:gd name="T6" fmla="*/ 0 w 240"/>
                <a:gd name="T7" fmla="*/ 138 h 199"/>
                <a:gd name="T8" fmla="*/ 197 w 240"/>
                <a:gd name="T9" fmla="*/ 199 h 199"/>
                <a:gd name="T10" fmla="*/ 24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240" y="75"/>
                  </a:moveTo>
                  <a:lnTo>
                    <a:pt x="240" y="75"/>
                  </a:lnTo>
                  <a:lnTo>
                    <a:pt x="49" y="0"/>
                  </a:lnTo>
                  <a:cubicBezTo>
                    <a:pt x="31" y="46"/>
                    <a:pt x="15" y="92"/>
                    <a:pt x="0" y="138"/>
                  </a:cubicBezTo>
                  <a:lnTo>
                    <a:pt x="197" y="199"/>
                  </a:lnTo>
                  <a:cubicBezTo>
                    <a:pt x="210" y="157"/>
                    <a:pt x="224" y="116"/>
                    <a:pt x="240" y="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42" name="Freeform 181">
              <a:extLst>
                <a:ext uri="{FF2B5EF4-FFF2-40B4-BE49-F238E27FC236}">
                  <a16:creationId xmlns:a16="http://schemas.microsoft.com/office/drawing/2014/main" id="{3D0E0741-9796-1FB2-20E2-EB2173032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046" y="2617021"/>
              <a:ext cx="344900" cy="354616"/>
            </a:xfrm>
            <a:custGeom>
              <a:avLst/>
              <a:gdLst>
                <a:gd name="T0" fmla="*/ 236 w 236"/>
                <a:gd name="T1" fmla="*/ 157 h 242"/>
                <a:gd name="T2" fmla="*/ 236 w 236"/>
                <a:gd name="T3" fmla="*/ 157 h 242"/>
                <a:gd name="T4" fmla="*/ 104 w 236"/>
                <a:gd name="T5" fmla="*/ 0 h 242"/>
                <a:gd name="T6" fmla="*/ 0 w 236"/>
                <a:gd name="T7" fmla="*/ 94 h 242"/>
                <a:gd name="T8" fmla="*/ 143 w 236"/>
                <a:gd name="T9" fmla="*/ 242 h 242"/>
                <a:gd name="T10" fmla="*/ 236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236" y="157"/>
                  </a:moveTo>
                  <a:lnTo>
                    <a:pt x="236" y="157"/>
                  </a:lnTo>
                  <a:lnTo>
                    <a:pt x="104" y="0"/>
                  </a:lnTo>
                  <a:cubicBezTo>
                    <a:pt x="68" y="31"/>
                    <a:pt x="34" y="62"/>
                    <a:pt x="0" y="94"/>
                  </a:cubicBezTo>
                  <a:lnTo>
                    <a:pt x="143" y="242"/>
                  </a:lnTo>
                  <a:cubicBezTo>
                    <a:pt x="173" y="213"/>
                    <a:pt x="204" y="184"/>
                    <a:pt x="236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43" name="Freeform 183">
              <a:extLst>
                <a:ext uri="{FF2B5EF4-FFF2-40B4-BE49-F238E27FC236}">
                  <a16:creationId xmlns:a16="http://schemas.microsoft.com/office/drawing/2014/main" id="{C74C6FF0-0222-9A85-EB07-CC1E5873C2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815" y="3622575"/>
              <a:ext cx="359473" cy="308468"/>
            </a:xfrm>
            <a:custGeom>
              <a:avLst/>
              <a:gdLst>
                <a:gd name="T0" fmla="*/ 245 w 245"/>
                <a:gd name="T1" fmla="*/ 88 h 211"/>
                <a:gd name="T2" fmla="*/ 245 w 245"/>
                <a:gd name="T3" fmla="*/ 88 h 211"/>
                <a:gd name="T4" fmla="*/ 59 w 245"/>
                <a:gd name="T5" fmla="*/ 0 h 211"/>
                <a:gd name="T6" fmla="*/ 0 w 245"/>
                <a:gd name="T7" fmla="*/ 136 h 211"/>
                <a:gd name="T8" fmla="*/ 191 w 245"/>
                <a:gd name="T9" fmla="*/ 211 h 211"/>
                <a:gd name="T10" fmla="*/ 245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245" y="88"/>
                  </a:moveTo>
                  <a:lnTo>
                    <a:pt x="245" y="88"/>
                  </a:lnTo>
                  <a:lnTo>
                    <a:pt x="59" y="0"/>
                  </a:lnTo>
                  <a:cubicBezTo>
                    <a:pt x="38" y="44"/>
                    <a:pt x="18" y="90"/>
                    <a:pt x="0" y="136"/>
                  </a:cubicBezTo>
                  <a:lnTo>
                    <a:pt x="191" y="211"/>
                  </a:lnTo>
                  <a:cubicBezTo>
                    <a:pt x="208" y="169"/>
                    <a:pt x="226" y="128"/>
                    <a:pt x="245" y="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44" name="Freeform 185">
              <a:extLst>
                <a:ext uri="{FF2B5EF4-FFF2-40B4-BE49-F238E27FC236}">
                  <a16:creationId xmlns:a16="http://schemas.microsoft.com/office/drawing/2014/main" id="{4C1C5072-FEEF-57BA-EE47-43CA1FB60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943" y="4023340"/>
              <a:ext cx="340042" cy="272034"/>
            </a:xfrm>
            <a:custGeom>
              <a:avLst/>
              <a:gdLst>
                <a:gd name="T0" fmla="*/ 234 w 234"/>
                <a:gd name="T1" fmla="*/ 61 h 185"/>
                <a:gd name="T2" fmla="*/ 234 w 234"/>
                <a:gd name="T3" fmla="*/ 61 h 185"/>
                <a:gd name="T4" fmla="*/ 37 w 234"/>
                <a:gd name="T5" fmla="*/ 0 h 185"/>
                <a:gd name="T6" fmla="*/ 0 w 234"/>
                <a:gd name="T7" fmla="*/ 137 h 185"/>
                <a:gd name="T8" fmla="*/ 200 w 234"/>
                <a:gd name="T9" fmla="*/ 185 h 185"/>
                <a:gd name="T10" fmla="*/ 234 w 234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85">
                  <a:moveTo>
                    <a:pt x="234" y="61"/>
                  </a:moveTo>
                  <a:lnTo>
                    <a:pt x="234" y="61"/>
                  </a:lnTo>
                  <a:lnTo>
                    <a:pt x="37" y="0"/>
                  </a:lnTo>
                  <a:cubicBezTo>
                    <a:pt x="23" y="45"/>
                    <a:pt x="11" y="91"/>
                    <a:pt x="0" y="137"/>
                  </a:cubicBezTo>
                  <a:lnTo>
                    <a:pt x="200" y="185"/>
                  </a:lnTo>
                  <a:cubicBezTo>
                    <a:pt x="210" y="143"/>
                    <a:pt x="221" y="102"/>
                    <a:pt x="234" y="6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45" name="Freeform 187">
              <a:extLst>
                <a:ext uri="{FF2B5EF4-FFF2-40B4-BE49-F238E27FC236}">
                  <a16:creationId xmlns:a16="http://schemas.microsoft.com/office/drawing/2014/main" id="{E51B6881-7C2A-81A0-10DD-21E03D901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254" y="3428265"/>
              <a:ext cx="361903" cy="323041"/>
            </a:xfrm>
            <a:custGeom>
              <a:avLst/>
              <a:gdLst>
                <a:gd name="T0" fmla="*/ 249 w 249"/>
                <a:gd name="T1" fmla="*/ 102 h 222"/>
                <a:gd name="T2" fmla="*/ 249 w 249"/>
                <a:gd name="T3" fmla="*/ 102 h 222"/>
                <a:gd name="T4" fmla="*/ 70 w 249"/>
                <a:gd name="T5" fmla="*/ 0 h 222"/>
                <a:gd name="T6" fmla="*/ 0 w 249"/>
                <a:gd name="T7" fmla="*/ 134 h 222"/>
                <a:gd name="T8" fmla="*/ 186 w 249"/>
                <a:gd name="T9" fmla="*/ 222 h 222"/>
                <a:gd name="T10" fmla="*/ 249 w 249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22">
                  <a:moveTo>
                    <a:pt x="249" y="102"/>
                  </a:moveTo>
                  <a:lnTo>
                    <a:pt x="249" y="102"/>
                  </a:lnTo>
                  <a:lnTo>
                    <a:pt x="70" y="0"/>
                  </a:lnTo>
                  <a:cubicBezTo>
                    <a:pt x="45" y="44"/>
                    <a:pt x="22" y="88"/>
                    <a:pt x="0" y="134"/>
                  </a:cubicBezTo>
                  <a:lnTo>
                    <a:pt x="186" y="222"/>
                  </a:lnTo>
                  <a:cubicBezTo>
                    <a:pt x="205" y="181"/>
                    <a:pt x="226" y="141"/>
                    <a:pt x="249" y="1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46" name="Freeform 189">
              <a:extLst>
                <a:ext uri="{FF2B5EF4-FFF2-40B4-BE49-F238E27FC236}">
                  <a16:creationId xmlns:a16="http://schemas.microsoft.com/office/drawing/2014/main" id="{DCAE34E4-A7CF-B473-17B4-84CF246C8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155" y="2903628"/>
              <a:ext cx="359473" cy="347330"/>
            </a:xfrm>
            <a:custGeom>
              <a:avLst/>
              <a:gdLst>
                <a:gd name="T0" fmla="*/ 247 w 247"/>
                <a:gd name="T1" fmla="*/ 137 h 237"/>
                <a:gd name="T2" fmla="*/ 247 w 247"/>
                <a:gd name="T3" fmla="*/ 137 h 237"/>
                <a:gd name="T4" fmla="*/ 94 w 247"/>
                <a:gd name="T5" fmla="*/ 0 h 237"/>
                <a:gd name="T6" fmla="*/ 0 w 247"/>
                <a:gd name="T7" fmla="*/ 111 h 237"/>
                <a:gd name="T8" fmla="*/ 162 w 247"/>
                <a:gd name="T9" fmla="*/ 237 h 237"/>
                <a:gd name="T10" fmla="*/ 247 w 247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7">
                  <a:moveTo>
                    <a:pt x="247" y="137"/>
                  </a:moveTo>
                  <a:lnTo>
                    <a:pt x="247" y="137"/>
                  </a:lnTo>
                  <a:lnTo>
                    <a:pt x="94" y="0"/>
                  </a:lnTo>
                  <a:cubicBezTo>
                    <a:pt x="61" y="36"/>
                    <a:pt x="30" y="73"/>
                    <a:pt x="0" y="111"/>
                  </a:cubicBezTo>
                  <a:lnTo>
                    <a:pt x="162" y="237"/>
                  </a:lnTo>
                  <a:cubicBezTo>
                    <a:pt x="189" y="203"/>
                    <a:pt x="217" y="169"/>
                    <a:pt x="247" y="13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47" name="Freeform 191">
              <a:extLst>
                <a:ext uri="{FF2B5EF4-FFF2-40B4-BE49-F238E27FC236}">
                  <a16:creationId xmlns:a16="http://schemas.microsoft.com/office/drawing/2014/main" id="{4E890489-5CF0-F6E6-0678-09C343D127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71" y="2753038"/>
              <a:ext cx="349758" cy="349758"/>
            </a:xfrm>
            <a:custGeom>
              <a:avLst/>
              <a:gdLst>
                <a:gd name="T0" fmla="*/ 240 w 240"/>
                <a:gd name="T1" fmla="*/ 148 h 239"/>
                <a:gd name="T2" fmla="*/ 240 w 240"/>
                <a:gd name="T3" fmla="*/ 148 h 239"/>
                <a:gd name="T4" fmla="*/ 97 w 240"/>
                <a:gd name="T5" fmla="*/ 0 h 239"/>
                <a:gd name="T6" fmla="*/ 0 w 240"/>
                <a:gd name="T7" fmla="*/ 102 h 239"/>
                <a:gd name="T8" fmla="*/ 153 w 240"/>
                <a:gd name="T9" fmla="*/ 239 h 239"/>
                <a:gd name="T10" fmla="*/ 240 w 240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39">
                  <a:moveTo>
                    <a:pt x="240" y="148"/>
                  </a:moveTo>
                  <a:lnTo>
                    <a:pt x="240" y="148"/>
                  </a:lnTo>
                  <a:lnTo>
                    <a:pt x="97" y="0"/>
                  </a:lnTo>
                  <a:cubicBezTo>
                    <a:pt x="64" y="33"/>
                    <a:pt x="31" y="67"/>
                    <a:pt x="0" y="102"/>
                  </a:cubicBezTo>
                  <a:lnTo>
                    <a:pt x="153" y="239"/>
                  </a:lnTo>
                  <a:cubicBezTo>
                    <a:pt x="181" y="208"/>
                    <a:pt x="210" y="177"/>
                    <a:pt x="24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48" name="Freeform 193">
              <a:extLst>
                <a:ext uri="{FF2B5EF4-FFF2-40B4-BE49-F238E27FC236}">
                  <a16:creationId xmlns:a16="http://schemas.microsoft.com/office/drawing/2014/main" id="{AA3991EA-3275-9281-9ADA-B9C8BD369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425" y="3066363"/>
              <a:ext cx="364331" cy="342472"/>
            </a:xfrm>
            <a:custGeom>
              <a:avLst/>
              <a:gdLst>
                <a:gd name="T0" fmla="*/ 249 w 249"/>
                <a:gd name="T1" fmla="*/ 126 h 234"/>
                <a:gd name="T2" fmla="*/ 249 w 249"/>
                <a:gd name="T3" fmla="*/ 126 h 234"/>
                <a:gd name="T4" fmla="*/ 87 w 249"/>
                <a:gd name="T5" fmla="*/ 0 h 234"/>
                <a:gd name="T6" fmla="*/ 0 w 249"/>
                <a:gd name="T7" fmla="*/ 120 h 234"/>
                <a:gd name="T8" fmla="*/ 171 w 249"/>
                <a:gd name="T9" fmla="*/ 234 h 234"/>
                <a:gd name="T10" fmla="*/ 249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249" y="126"/>
                  </a:moveTo>
                  <a:lnTo>
                    <a:pt x="249" y="126"/>
                  </a:lnTo>
                  <a:lnTo>
                    <a:pt x="87" y="0"/>
                  </a:lnTo>
                  <a:cubicBezTo>
                    <a:pt x="57" y="39"/>
                    <a:pt x="28" y="79"/>
                    <a:pt x="0" y="120"/>
                  </a:cubicBezTo>
                  <a:lnTo>
                    <a:pt x="171" y="234"/>
                  </a:lnTo>
                  <a:cubicBezTo>
                    <a:pt x="196" y="197"/>
                    <a:pt x="222" y="161"/>
                    <a:pt x="249" y="12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49" name="Freeform 195">
              <a:extLst>
                <a:ext uri="{FF2B5EF4-FFF2-40B4-BE49-F238E27FC236}">
                  <a16:creationId xmlns:a16="http://schemas.microsoft.com/office/drawing/2014/main" id="{485EA936-332E-22BC-00FE-796ACA377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267" y="3241242"/>
              <a:ext cx="364331" cy="335185"/>
            </a:xfrm>
            <a:custGeom>
              <a:avLst/>
              <a:gdLst>
                <a:gd name="T0" fmla="*/ 250 w 250"/>
                <a:gd name="T1" fmla="*/ 114 h 229"/>
                <a:gd name="T2" fmla="*/ 250 w 250"/>
                <a:gd name="T3" fmla="*/ 114 h 229"/>
                <a:gd name="T4" fmla="*/ 79 w 250"/>
                <a:gd name="T5" fmla="*/ 0 h 229"/>
                <a:gd name="T6" fmla="*/ 0 w 250"/>
                <a:gd name="T7" fmla="*/ 128 h 229"/>
                <a:gd name="T8" fmla="*/ 179 w 250"/>
                <a:gd name="T9" fmla="*/ 229 h 229"/>
                <a:gd name="T10" fmla="*/ 25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250" y="114"/>
                  </a:moveTo>
                  <a:lnTo>
                    <a:pt x="250" y="114"/>
                  </a:lnTo>
                  <a:lnTo>
                    <a:pt x="79" y="0"/>
                  </a:lnTo>
                  <a:cubicBezTo>
                    <a:pt x="51" y="41"/>
                    <a:pt x="25" y="84"/>
                    <a:pt x="0" y="128"/>
                  </a:cubicBezTo>
                  <a:lnTo>
                    <a:pt x="179" y="229"/>
                  </a:lnTo>
                  <a:cubicBezTo>
                    <a:pt x="201" y="190"/>
                    <a:pt x="225" y="152"/>
                    <a:pt x="250" y="11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0" name="Freeform 197">
              <a:extLst>
                <a:ext uri="{FF2B5EF4-FFF2-40B4-BE49-F238E27FC236}">
                  <a16:creationId xmlns:a16="http://schemas.microsoft.com/office/drawing/2014/main" id="{F3247B6C-421B-73F8-1B41-A60914884C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554" y="2381420"/>
              <a:ext cx="357045" cy="359474"/>
            </a:xfrm>
            <a:custGeom>
              <a:avLst/>
              <a:gdLst>
                <a:gd name="T0" fmla="*/ 245 w 245"/>
                <a:gd name="T1" fmla="*/ 148 h 245"/>
                <a:gd name="T2" fmla="*/ 245 w 245"/>
                <a:gd name="T3" fmla="*/ 148 h 245"/>
                <a:gd name="T4" fmla="*/ 102 w 245"/>
                <a:gd name="T5" fmla="*/ 0 h 245"/>
                <a:gd name="T6" fmla="*/ 0 w 245"/>
                <a:gd name="T7" fmla="*/ 107 h 245"/>
                <a:gd name="T8" fmla="*/ 151 w 245"/>
                <a:gd name="T9" fmla="*/ 245 h 245"/>
                <a:gd name="T10" fmla="*/ 245 w 245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45">
                  <a:moveTo>
                    <a:pt x="245" y="148"/>
                  </a:moveTo>
                  <a:lnTo>
                    <a:pt x="245" y="148"/>
                  </a:lnTo>
                  <a:lnTo>
                    <a:pt x="102" y="0"/>
                  </a:lnTo>
                  <a:cubicBezTo>
                    <a:pt x="67" y="35"/>
                    <a:pt x="33" y="70"/>
                    <a:pt x="0" y="107"/>
                  </a:cubicBezTo>
                  <a:lnTo>
                    <a:pt x="151" y="245"/>
                  </a:lnTo>
                  <a:cubicBezTo>
                    <a:pt x="182" y="212"/>
                    <a:pt x="213" y="179"/>
                    <a:pt x="245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1" name="Freeform 199">
              <a:extLst>
                <a:ext uri="{FF2B5EF4-FFF2-40B4-BE49-F238E27FC236}">
                  <a16:creationId xmlns:a16="http://schemas.microsoft.com/office/drawing/2014/main" id="{9C740F33-7F19-94CA-C613-056D170505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932" y="2886626"/>
              <a:ext cx="369189" cy="349758"/>
            </a:xfrm>
            <a:custGeom>
              <a:avLst/>
              <a:gdLst>
                <a:gd name="T0" fmla="*/ 254 w 254"/>
                <a:gd name="T1" fmla="*/ 118 h 238"/>
                <a:gd name="T2" fmla="*/ 254 w 254"/>
                <a:gd name="T3" fmla="*/ 118 h 238"/>
                <a:gd name="T4" fmla="*/ 86 w 254"/>
                <a:gd name="T5" fmla="*/ 0 h 238"/>
                <a:gd name="T6" fmla="*/ 0 w 254"/>
                <a:gd name="T7" fmla="*/ 131 h 238"/>
                <a:gd name="T8" fmla="*/ 176 w 254"/>
                <a:gd name="T9" fmla="*/ 238 h 238"/>
                <a:gd name="T10" fmla="*/ 254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254" y="118"/>
                  </a:moveTo>
                  <a:lnTo>
                    <a:pt x="254" y="118"/>
                  </a:lnTo>
                  <a:lnTo>
                    <a:pt x="86" y="0"/>
                  </a:lnTo>
                  <a:cubicBezTo>
                    <a:pt x="56" y="43"/>
                    <a:pt x="28" y="86"/>
                    <a:pt x="0" y="131"/>
                  </a:cubicBezTo>
                  <a:lnTo>
                    <a:pt x="176" y="238"/>
                  </a:lnTo>
                  <a:cubicBezTo>
                    <a:pt x="201" y="197"/>
                    <a:pt x="227" y="157"/>
                    <a:pt x="254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2" name="Freeform 201">
              <a:extLst>
                <a:ext uri="{FF2B5EF4-FFF2-40B4-BE49-F238E27FC236}">
                  <a16:creationId xmlns:a16="http://schemas.microsoft.com/office/drawing/2014/main" id="{BB39BE49-B0A5-CE0F-5526-E097EF0D7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7203" y="3078507"/>
              <a:ext cx="369189" cy="337614"/>
            </a:xfrm>
            <a:custGeom>
              <a:avLst/>
              <a:gdLst>
                <a:gd name="T0" fmla="*/ 253 w 253"/>
                <a:gd name="T1" fmla="*/ 107 h 231"/>
                <a:gd name="T2" fmla="*/ 253 w 253"/>
                <a:gd name="T3" fmla="*/ 107 h 231"/>
                <a:gd name="T4" fmla="*/ 77 w 253"/>
                <a:gd name="T5" fmla="*/ 0 h 231"/>
                <a:gd name="T6" fmla="*/ 0 w 253"/>
                <a:gd name="T7" fmla="*/ 136 h 231"/>
                <a:gd name="T8" fmla="*/ 182 w 253"/>
                <a:gd name="T9" fmla="*/ 231 h 231"/>
                <a:gd name="T10" fmla="*/ 253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253" y="107"/>
                  </a:moveTo>
                  <a:lnTo>
                    <a:pt x="253" y="107"/>
                  </a:lnTo>
                  <a:lnTo>
                    <a:pt x="77" y="0"/>
                  </a:lnTo>
                  <a:cubicBezTo>
                    <a:pt x="50" y="44"/>
                    <a:pt x="24" y="89"/>
                    <a:pt x="0" y="136"/>
                  </a:cubicBezTo>
                  <a:lnTo>
                    <a:pt x="182" y="231"/>
                  </a:lnTo>
                  <a:cubicBezTo>
                    <a:pt x="204" y="189"/>
                    <a:pt x="228" y="147"/>
                    <a:pt x="253" y="10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3" name="Freeform 203">
              <a:extLst>
                <a:ext uri="{FF2B5EF4-FFF2-40B4-BE49-F238E27FC236}">
                  <a16:creationId xmlns:a16="http://schemas.microsoft.com/office/drawing/2014/main" id="{4992F7BA-073E-9C35-2685-D10E61DD7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822" y="2539297"/>
              <a:ext cx="366761" cy="354616"/>
            </a:xfrm>
            <a:custGeom>
              <a:avLst/>
              <a:gdLst>
                <a:gd name="T0" fmla="*/ 250 w 250"/>
                <a:gd name="T1" fmla="*/ 138 h 243"/>
                <a:gd name="T2" fmla="*/ 250 w 250"/>
                <a:gd name="T3" fmla="*/ 138 h 243"/>
                <a:gd name="T4" fmla="*/ 99 w 250"/>
                <a:gd name="T5" fmla="*/ 0 h 243"/>
                <a:gd name="T6" fmla="*/ 0 w 250"/>
                <a:gd name="T7" fmla="*/ 115 h 243"/>
                <a:gd name="T8" fmla="*/ 160 w 250"/>
                <a:gd name="T9" fmla="*/ 243 h 243"/>
                <a:gd name="T10" fmla="*/ 25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250" y="138"/>
                  </a:moveTo>
                  <a:lnTo>
                    <a:pt x="250" y="138"/>
                  </a:lnTo>
                  <a:lnTo>
                    <a:pt x="99" y="0"/>
                  </a:lnTo>
                  <a:cubicBezTo>
                    <a:pt x="64" y="37"/>
                    <a:pt x="32" y="75"/>
                    <a:pt x="0" y="115"/>
                  </a:cubicBezTo>
                  <a:lnTo>
                    <a:pt x="160" y="243"/>
                  </a:lnTo>
                  <a:cubicBezTo>
                    <a:pt x="189" y="207"/>
                    <a:pt x="219" y="172"/>
                    <a:pt x="25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4" name="Freeform 206">
              <a:extLst>
                <a:ext uri="{FF2B5EF4-FFF2-40B4-BE49-F238E27FC236}">
                  <a16:creationId xmlns:a16="http://schemas.microsoft.com/office/drawing/2014/main" id="{6B95EA5E-C834-979D-54B6-D2F3C2816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620" y="3277676"/>
              <a:ext cx="364331" cy="325469"/>
            </a:xfrm>
            <a:custGeom>
              <a:avLst/>
              <a:gdLst>
                <a:gd name="T0" fmla="*/ 250 w 250"/>
                <a:gd name="T1" fmla="*/ 95 h 223"/>
                <a:gd name="T2" fmla="*/ 250 w 250"/>
                <a:gd name="T3" fmla="*/ 95 h 223"/>
                <a:gd name="T4" fmla="*/ 68 w 250"/>
                <a:gd name="T5" fmla="*/ 0 h 223"/>
                <a:gd name="T6" fmla="*/ 0 w 250"/>
                <a:gd name="T7" fmla="*/ 140 h 223"/>
                <a:gd name="T8" fmla="*/ 188 w 250"/>
                <a:gd name="T9" fmla="*/ 223 h 223"/>
                <a:gd name="T10" fmla="*/ 25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250" y="95"/>
                  </a:moveTo>
                  <a:lnTo>
                    <a:pt x="250" y="95"/>
                  </a:lnTo>
                  <a:lnTo>
                    <a:pt x="68" y="0"/>
                  </a:lnTo>
                  <a:cubicBezTo>
                    <a:pt x="44" y="46"/>
                    <a:pt x="21" y="92"/>
                    <a:pt x="0" y="140"/>
                  </a:cubicBezTo>
                  <a:lnTo>
                    <a:pt x="188" y="223"/>
                  </a:lnTo>
                  <a:cubicBezTo>
                    <a:pt x="207" y="180"/>
                    <a:pt x="228" y="137"/>
                    <a:pt x="25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5" name="Freeform 208">
              <a:extLst>
                <a:ext uri="{FF2B5EF4-FFF2-40B4-BE49-F238E27FC236}">
                  <a16:creationId xmlns:a16="http://schemas.microsoft.com/office/drawing/2014/main" id="{E429E369-8C99-83C7-E1ED-39BC46A446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233" y="2706890"/>
              <a:ext cx="369189" cy="352188"/>
            </a:xfrm>
            <a:custGeom>
              <a:avLst/>
              <a:gdLst>
                <a:gd name="T0" fmla="*/ 253 w 253"/>
                <a:gd name="T1" fmla="*/ 128 h 241"/>
                <a:gd name="T2" fmla="*/ 253 w 253"/>
                <a:gd name="T3" fmla="*/ 128 h 241"/>
                <a:gd name="T4" fmla="*/ 93 w 253"/>
                <a:gd name="T5" fmla="*/ 0 h 241"/>
                <a:gd name="T6" fmla="*/ 0 w 253"/>
                <a:gd name="T7" fmla="*/ 123 h 241"/>
                <a:gd name="T8" fmla="*/ 168 w 253"/>
                <a:gd name="T9" fmla="*/ 241 h 241"/>
                <a:gd name="T10" fmla="*/ 253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253" y="128"/>
                  </a:moveTo>
                  <a:lnTo>
                    <a:pt x="253" y="128"/>
                  </a:lnTo>
                  <a:lnTo>
                    <a:pt x="93" y="0"/>
                  </a:lnTo>
                  <a:cubicBezTo>
                    <a:pt x="61" y="40"/>
                    <a:pt x="30" y="81"/>
                    <a:pt x="0" y="123"/>
                  </a:cubicBezTo>
                  <a:lnTo>
                    <a:pt x="168" y="241"/>
                  </a:lnTo>
                  <a:cubicBezTo>
                    <a:pt x="195" y="203"/>
                    <a:pt x="224" y="165"/>
                    <a:pt x="253" y="12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6" name="Freeform 210">
              <a:extLst>
                <a:ext uri="{FF2B5EF4-FFF2-40B4-BE49-F238E27FC236}">
                  <a16:creationId xmlns:a16="http://schemas.microsoft.com/office/drawing/2014/main" id="{6A0CA8BD-5B60-8355-DE4B-101C4498A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715" y="2218687"/>
              <a:ext cx="374047" cy="381334"/>
            </a:xfrm>
            <a:custGeom>
              <a:avLst/>
              <a:gdLst>
                <a:gd name="T0" fmla="*/ 256 w 256"/>
                <a:gd name="T1" fmla="*/ 157 h 260"/>
                <a:gd name="T2" fmla="*/ 256 w 256"/>
                <a:gd name="T3" fmla="*/ 157 h 260"/>
                <a:gd name="T4" fmla="*/ 123 w 256"/>
                <a:gd name="T5" fmla="*/ 0 h 260"/>
                <a:gd name="T6" fmla="*/ 0 w 256"/>
                <a:gd name="T7" fmla="*/ 112 h 260"/>
                <a:gd name="T8" fmla="*/ 143 w 256"/>
                <a:gd name="T9" fmla="*/ 260 h 260"/>
                <a:gd name="T10" fmla="*/ 256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256" y="157"/>
                  </a:moveTo>
                  <a:lnTo>
                    <a:pt x="256" y="157"/>
                  </a:lnTo>
                  <a:lnTo>
                    <a:pt x="123" y="0"/>
                  </a:lnTo>
                  <a:cubicBezTo>
                    <a:pt x="81" y="36"/>
                    <a:pt x="40" y="74"/>
                    <a:pt x="0" y="112"/>
                  </a:cubicBezTo>
                  <a:lnTo>
                    <a:pt x="143" y="260"/>
                  </a:lnTo>
                  <a:cubicBezTo>
                    <a:pt x="180" y="224"/>
                    <a:pt x="217" y="190"/>
                    <a:pt x="256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9" name="Freeform 212">
              <a:extLst>
                <a:ext uri="{FF2B5EF4-FFF2-40B4-BE49-F238E27FC236}">
                  <a16:creationId xmlns:a16="http://schemas.microsoft.com/office/drawing/2014/main" id="{91BBD226-0266-5190-F582-004E323ED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307" y="3899468"/>
              <a:ext cx="344900" cy="274464"/>
            </a:xfrm>
            <a:custGeom>
              <a:avLst/>
              <a:gdLst>
                <a:gd name="T0" fmla="*/ 235 w 235"/>
                <a:gd name="T1" fmla="*/ 59 h 188"/>
                <a:gd name="T2" fmla="*/ 235 w 235"/>
                <a:gd name="T3" fmla="*/ 59 h 188"/>
                <a:gd name="T4" fmla="*/ 38 w 235"/>
                <a:gd name="T5" fmla="*/ 0 h 188"/>
                <a:gd name="T6" fmla="*/ 0 w 235"/>
                <a:gd name="T7" fmla="*/ 141 h 188"/>
                <a:gd name="T8" fmla="*/ 200 w 235"/>
                <a:gd name="T9" fmla="*/ 188 h 188"/>
                <a:gd name="T10" fmla="*/ 235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235" y="59"/>
                  </a:moveTo>
                  <a:lnTo>
                    <a:pt x="235" y="59"/>
                  </a:lnTo>
                  <a:lnTo>
                    <a:pt x="38" y="0"/>
                  </a:lnTo>
                  <a:cubicBezTo>
                    <a:pt x="24" y="46"/>
                    <a:pt x="11" y="93"/>
                    <a:pt x="0" y="141"/>
                  </a:cubicBezTo>
                  <a:lnTo>
                    <a:pt x="200" y="188"/>
                  </a:lnTo>
                  <a:cubicBezTo>
                    <a:pt x="210" y="145"/>
                    <a:pt x="222" y="102"/>
                    <a:pt x="235" y="5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0" name="Freeform 214">
              <a:extLst>
                <a:ext uri="{FF2B5EF4-FFF2-40B4-BE49-F238E27FC236}">
                  <a16:creationId xmlns:a16="http://schemas.microsoft.com/office/drawing/2014/main" id="{CCD7F6C9-A6C4-9AEF-AF2F-8F2370B687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172" y="3690585"/>
              <a:ext cx="352188" cy="293895"/>
            </a:xfrm>
            <a:custGeom>
              <a:avLst/>
              <a:gdLst>
                <a:gd name="T0" fmla="*/ 241 w 241"/>
                <a:gd name="T1" fmla="*/ 71 h 201"/>
                <a:gd name="T2" fmla="*/ 241 w 241"/>
                <a:gd name="T3" fmla="*/ 71 h 201"/>
                <a:gd name="T4" fmla="*/ 48 w 241"/>
                <a:gd name="T5" fmla="*/ 0 h 201"/>
                <a:gd name="T6" fmla="*/ 0 w 241"/>
                <a:gd name="T7" fmla="*/ 142 h 201"/>
                <a:gd name="T8" fmla="*/ 197 w 241"/>
                <a:gd name="T9" fmla="*/ 201 h 201"/>
                <a:gd name="T10" fmla="*/ 241 w 241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1">
                  <a:moveTo>
                    <a:pt x="241" y="71"/>
                  </a:moveTo>
                  <a:lnTo>
                    <a:pt x="241" y="71"/>
                  </a:lnTo>
                  <a:lnTo>
                    <a:pt x="48" y="0"/>
                  </a:lnTo>
                  <a:cubicBezTo>
                    <a:pt x="31" y="47"/>
                    <a:pt x="15" y="94"/>
                    <a:pt x="0" y="142"/>
                  </a:cubicBezTo>
                  <a:lnTo>
                    <a:pt x="197" y="201"/>
                  </a:lnTo>
                  <a:cubicBezTo>
                    <a:pt x="210" y="157"/>
                    <a:pt x="225" y="114"/>
                    <a:pt x="241" y="7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1" name="Freeform 216">
              <a:extLst>
                <a:ext uri="{FF2B5EF4-FFF2-40B4-BE49-F238E27FC236}">
                  <a16:creationId xmlns:a16="http://schemas.microsoft.com/office/drawing/2014/main" id="{3F6E7EA8-5EFC-A019-D661-3B13D6D83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609" y="3481702"/>
              <a:ext cx="359473" cy="313326"/>
            </a:xfrm>
            <a:custGeom>
              <a:avLst/>
              <a:gdLst>
                <a:gd name="T0" fmla="*/ 246 w 246"/>
                <a:gd name="T1" fmla="*/ 83 h 213"/>
                <a:gd name="T2" fmla="*/ 246 w 246"/>
                <a:gd name="T3" fmla="*/ 83 h 213"/>
                <a:gd name="T4" fmla="*/ 58 w 246"/>
                <a:gd name="T5" fmla="*/ 0 h 213"/>
                <a:gd name="T6" fmla="*/ 0 w 246"/>
                <a:gd name="T7" fmla="*/ 142 h 213"/>
                <a:gd name="T8" fmla="*/ 193 w 246"/>
                <a:gd name="T9" fmla="*/ 213 h 213"/>
                <a:gd name="T10" fmla="*/ 246 w 246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3">
                  <a:moveTo>
                    <a:pt x="246" y="83"/>
                  </a:moveTo>
                  <a:lnTo>
                    <a:pt x="246" y="83"/>
                  </a:lnTo>
                  <a:lnTo>
                    <a:pt x="58" y="0"/>
                  </a:lnTo>
                  <a:cubicBezTo>
                    <a:pt x="37" y="46"/>
                    <a:pt x="18" y="94"/>
                    <a:pt x="0" y="142"/>
                  </a:cubicBezTo>
                  <a:lnTo>
                    <a:pt x="193" y="213"/>
                  </a:lnTo>
                  <a:cubicBezTo>
                    <a:pt x="209" y="169"/>
                    <a:pt x="227" y="126"/>
                    <a:pt x="246" y="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2" name="Freeform 228">
              <a:extLst>
                <a:ext uri="{FF2B5EF4-FFF2-40B4-BE49-F238E27FC236}">
                  <a16:creationId xmlns:a16="http://schemas.microsoft.com/office/drawing/2014/main" id="{2CCDB7EA-9474-DCE7-EB8C-5816C1F51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3289" y="2806474"/>
              <a:ext cx="388620" cy="369189"/>
            </a:xfrm>
            <a:custGeom>
              <a:avLst/>
              <a:gdLst>
                <a:gd name="T0" fmla="*/ 265 w 265"/>
                <a:gd name="T1" fmla="*/ 108 h 253"/>
                <a:gd name="T2" fmla="*/ 265 w 265"/>
                <a:gd name="T3" fmla="*/ 108 h 253"/>
                <a:gd name="T4" fmla="*/ 88 w 265"/>
                <a:gd name="T5" fmla="*/ 0 h 253"/>
                <a:gd name="T6" fmla="*/ 0 w 265"/>
                <a:gd name="T7" fmla="*/ 156 h 253"/>
                <a:gd name="T8" fmla="*/ 183 w 265"/>
                <a:gd name="T9" fmla="*/ 253 h 253"/>
                <a:gd name="T10" fmla="*/ 265 w 265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53">
                  <a:moveTo>
                    <a:pt x="265" y="108"/>
                  </a:moveTo>
                  <a:lnTo>
                    <a:pt x="265" y="108"/>
                  </a:lnTo>
                  <a:lnTo>
                    <a:pt x="88" y="0"/>
                  </a:lnTo>
                  <a:cubicBezTo>
                    <a:pt x="57" y="51"/>
                    <a:pt x="27" y="104"/>
                    <a:pt x="0" y="156"/>
                  </a:cubicBezTo>
                  <a:lnTo>
                    <a:pt x="183" y="253"/>
                  </a:lnTo>
                  <a:cubicBezTo>
                    <a:pt x="209" y="204"/>
                    <a:pt x="236" y="155"/>
                    <a:pt x="265" y="10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3" name="Freeform 230">
              <a:extLst>
                <a:ext uri="{FF2B5EF4-FFF2-40B4-BE49-F238E27FC236}">
                  <a16:creationId xmlns:a16="http://schemas.microsoft.com/office/drawing/2014/main" id="{1BF4F755-2000-D98C-CB74-3FA4E44C5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95" y="5155196"/>
              <a:ext cx="242887" cy="301181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4" name="Freeform 236">
              <a:extLst>
                <a:ext uri="{FF2B5EF4-FFF2-40B4-BE49-F238E27FC236}">
                  <a16:creationId xmlns:a16="http://schemas.microsoft.com/office/drawing/2014/main" id="{1C265069-C73C-AD3F-CF87-0E897C33A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5" name="Freeform 238">
              <a:extLst>
                <a:ext uri="{FF2B5EF4-FFF2-40B4-BE49-F238E27FC236}">
                  <a16:creationId xmlns:a16="http://schemas.microsoft.com/office/drawing/2014/main" id="{A2B17A57-E864-953E-B65C-B73B8901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658" y="5677405"/>
              <a:ext cx="240459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6" name="Freeform 240">
              <a:extLst>
                <a:ext uri="{FF2B5EF4-FFF2-40B4-BE49-F238E27FC236}">
                  <a16:creationId xmlns:a16="http://schemas.microsoft.com/office/drawing/2014/main" id="{6A118F60-66E4-CC35-7D28-16F614429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571" y="4210364"/>
              <a:ext cx="361903" cy="359474"/>
            </a:xfrm>
            <a:custGeom>
              <a:avLst/>
              <a:gdLst>
                <a:gd name="T0" fmla="*/ 0 w 249"/>
                <a:gd name="T1" fmla="*/ 146 h 246"/>
                <a:gd name="T2" fmla="*/ 0 w 249"/>
                <a:gd name="T3" fmla="*/ 146 h 246"/>
                <a:gd name="T4" fmla="*/ 124 w 249"/>
                <a:gd name="T5" fmla="*/ 0 h 246"/>
                <a:gd name="T6" fmla="*/ 249 w 249"/>
                <a:gd name="T7" fmla="*/ 143 h 246"/>
                <a:gd name="T8" fmla="*/ 87 w 249"/>
                <a:gd name="T9" fmla="*/ 246 h 246"/>
                <a:gd name="T10" fmla="*/ 0 w 249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46">
                  <a:moveTo>
                    <a:pt x="0" y="146"/>
                  </a:moveTo>
                  <a:lnTo>
                    <a:pt x="0" y="146"/>
                  </a:lnTo>
                  <a:lnTo>
                    <a:pt x="124" y="0"/>
                  </a:lnTo>
                  <a:cubicBezTo>
                    <a:pt x="172" y="41"/>
                    <a:pt x="214" y="89"/>
                    <a:pt x="249" y="143"/>
                  </a:cubicBezTo>
                  <a:lnTo>
                    <a:pt x="87" y="246"/>
                  </a:lnTo>
                  <a:cubicBezTo>
                    <a:pt x="63" y="208"/>
                    <a:pt x="34" y="175"/>
                    <a:pt x="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7" name="Freeform 242">
              <a:extLst>
                <a:ext uri="{FF2B5EF4-FFF2-40B4-BE49-F238E27FC236}">
                  <a16:creationId xmlns:a16="http://schemas.microsoft.com/office/drawing/2014/main" id="{71CC822C-96E8-BC9B-8B7E-4038159CE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872" y="4419247"/>
              <a:ext cx="347330" cy="323041"/>
            </a:xfrm>
            <a:custGeom>
              <a:avLst/>
              <a:gdLst>
                <a:gd name="T0" fmla="*/ 162 w 238"/>
                <a:gd name="T1" fmla="*/ 0 h 221"/>
                <a:gd name="T2" fmla="*/ 162 w 238"/>
                <a:gd name="T3" fmla="*/ 0 h 221"/>
                <a:gd name="T4" fmla="*/ 238 w 238"/>
                <a:gd name="T5" fmla="*/ 169 h 221"/>
                <a:gd name="T6" fmla="*/ 54 w 238"/>
                <a:gd name="T7" fmla="*/ 221 h 221"/>
                <a:gd name="T8" fmla="*/ 0 w 238"/>
                <a:gd name="T9" fmla="*/ 103 h 221"/>
                <a:gd name="T10" fmla="*/ 162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162" y="0"/>
                  </a:moveTo>
                  <a:lnTo>
                    <a:pt x="162" y="0"/>
                  </a:lnTo>
                  <a:cubicBezTo>
                    <a:pt x="195" y="52"/>
                    <a:pt x="221" y="109"/>
                    <a:pt x="238" y="169"/>
                  </a:cubicBezTo>
                  <a:lnTo>
                    <a:pt x="54" y="221"/>
                  </a:lnTo>
                  <a:cubicBezTo>
                    <a:pt x="42" y="179"/>
                    <a:pt x="24" y="139"/>
                    <a:pt x="0" y="103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8" name="Freeform 244">
              <a:extLst>
                <a:ext uri="{FF2B5EF4-FFF2-40B4-BE49-F238E27FC236}">
                  <a16:creationId xmlns:a16="http://schemas.microsoft.com/office/drawing/2014/main" id="{1FD4F158-DFAA-8A11-C969-C31692504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508" y="4346381"/>
              <a:ext cx="347330" cy="284179"/>
            </a:xfrm>
            <a:custGeom>
              <a:avLst/>
              <a:gdLst>
                <a:gd name="T0" fmla="*/ 189 w 238"/>
                <a:gd name="T1" fmla="*/ 0 h 193"/>
                <a:gd name="T2" fmla="*/ 189 w 238"/>
                <a:gd name="T3" fmla="*/ 0 h 193"/>
                <a:gd name="T4" fmla="*/ 238 w 238"/>
                <a:gd name="T5" fmla="*/ 141 h 193"/>
                <a:gd name="T6" fmla="*/ 39 w 238"/>
                <a:gd name="T7" fmla="*/ 193 h 193"/>
                <a:gd name="T8" fmla="*/ 0 w 238"/>
                <a:gd name="T9" fmla="*/ 81 h 193"/>
                <a:gd name="T10" fmla="*/ 18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189" y="0"/>
                  </a:moveTo>
                  <a:lnTo>
                    <a:pt x="189" y="0"/>
                  </a:lnTo>
                  <a:cubicBezTo>
                    <a:pt x="209" y="46"/>
                    <a:pt x="225" y="93"/>
                    <a:pt x="238" y="141"/>
                  </a:cubicBezTo>
                  <a:lnTo>
                    <a:pt x="39" y="193"/>
                  </a:lnTo>
                  <a:cubicBezTo>
                    <a:pt x="29" y="155"/>
                    <a:pt x="16" y="117"/>
                    <a:pt x="0" y="81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9" name="Freeform 246">
              <a:extLst>
                <a:ext uri="{FF2B5EF4-FFF2-40B4-BE49-F238E27FC236}">
                  <a16:creationId xmlns:a16="http://schemas.microsoft.com/office/drawing/2014/main" id="{2F466FFD-6B38-1CF8-DAA0-345CAFD9A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4801" y="4552835"/>
              <a:ext cx="327899" cy="247745"/>
            </a:xfrm>
            <a:custGeom>
              <a:avLst/>
              <a:gdLst>
                <a:gd name="T0" fmla="*/ 226 w 226"/>
                <a:gd name="T1" fmla="*/ 146 h 168"/>
                <a:gd name="T2" fmla="*/ 226 w 226"/>
                <a:gd name="T3" fmla="*/ 146 h 168"/>
                <a:gd name="T4" fmla="*/ 21 w 226"/>
                <a:gd name="T5" fmla="*/ 168 h 168"/>
                <a:gd name="T6" fmla="*/ 0 w 226"/>
                <a:gd name="T7" fmla="*/ 52 h 168"/>
                <a:gd name="T8" fmla="*/ 199 w 226"/>
                <a:gd name="T9" fmla="*/ 0 h 168"/>
                <a:gd name="T10" fmla="*/ 226 w 226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68">
                  <a:moveTo>
                    <a:pt x="226" y="146"/>
                  </a:moveTo>
                  <a:lnTo>
                    <a:pt x="226" y="146"/>
                  </a:lnTo>
                  <a:lnTo>
                    <a:pt x="21" y="168"/>
                  </a:lnTo>
                  <a:cubicBezTo>
                    <a:pt x="17" y="128"/>
                    <a:pt x="10" y="90"/>
                    <a:pt x="0" y="52"/>
                  </a:cubicBezTo>
                  <a:lnTo>
                    <a:pt x="199" y="0"/>
                  </a:lnTo>
                  <a:cubicBezTo>
                    <a:pt x="211" y="48"/>
                    <a:pt x="220" y="96"/>
                    <a:pt x="226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0" name="Freeform 248">
              <a:extLst>
                <a:ext uri="{FF2B5EF4-FFF2-40B4-BE49-F238E27FC236}">
                  <a16:creationId xmlns:a16="http://schemas.microsoft.com/office/drawing/2014/main" id="{AA71AE29-CF21-C054-9F1A-398703B55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056" y="3967477"/>
              <a:ext cx="361903" cy="340043"/>
            </a:xfrm>
            <a:custGeom>
              <a:avLst/>
              <a:gdLst>
                <a:gd name="T0" fmla="*/ 0 w 247"/>
                <a:gd name="T1" fmla="*/ 134 h 232"/>
                <a:gd name="T2" fmla="*/ 0 w 247"/>
                <a:gd name="T3" fmla="*/ 134 h 232"/>
                <a:gd name="T4" fmla="*/ 155 w 247"/>
                <a:gd name="T5" fmla="*/ 0 h 232"/>
                <a:gd name="T6" fmla="*/ 247 w 247"/>
                <a:gd name="T7" fmla="*/ 123 h 232"/>
                <a:gd name="T8" fmla="*/ 73 w 247"/>
                <a:gd name="T9" fmla="*/ 232 h 232"/>
                <a:gd name="T10" fmla="*/ 0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0" y="134"/>
                  </a:moveTo>
                  <a:lnTo>
                    <a:pt x="0" y="134"/>
                  </a:lnTo>
                  <a:lnTo>
                    <a:pt x="155" y="0"/>
                  </a:lnTo>
                  <a:cubicBezTo>
                    <a:pt x="189" y="38"/>
                    <a:pt x="219" y="79"/>
                    <a:pt x="247" y="123"/>
                  </a:cubicBezTo>
                  <a:lnTo>
                    <a:pt x="73" y="232"/>
                  </a:lnTo>
                  <a:cubicBezTo>
                    <a:pt x="51" y="198"/>
                    <a:pt x="27" y="165"/>
                    <a:pt x="0" y="13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1" name="Freeform 250">
              <a:extLst>
                <a:ext uri="{FF2B5EF4-FFF2-40B4-BE49-F238E27FC236}">
                  <a16:creationId xmlns:a16="http://schemas.microsoft.com/office/drawing/2014/main" id="{EA60BBE9-42AC-0C93-384A-FDEDC35D7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926" y="4147213"/>
              <a:ext cx="359473" cy="318183"/>
            </a:xfrm>
            <a:custGeom>
              <a:avLst/>
              <a:gdLst>
                <a:gd name="T0" fmla="*/ 0 w 246"/>
                <a:gd name="T1" fmla="*/ 109 h 218"/>
                <a:gd name="T2" fmla="*/ 0 w 246"/>
                <a:gd name="T3" fmla="*/ 109 h 218"/>
                <a:gd name="T4" fmla="*/ 174 w 246"/>
                <a:gd name="T5" fmla="*/ 0 h 218"/>
                <a:gd name="T6" fmla="*/ 246 w 246"/>
                <a:gd name="T7" fmla="*/ 137 h 218"/>
                <a:gd name="T8" fmla="*/ 57 w 246"/>
                <a:gd name="T9" fmla="*/ 218 h 218"/>
                <a:gd name="T10" fmla="*/ 0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0" y="109"/>
                  </a:moveTo>
                  <a:lnTo>
                    <a:pt x="0" y="109"/>
                  </a:lnTo>
                  <a:lnTo>
                    <a:pt x="174" y="0"/>
                  </a:lnTo>
                  <a:cubicBezTo>
                    <a:pt x="201" y="44"/>
                    <a:pt x="226" y="89"/>
                    <a:pt x="246" y="137"/>
                  </a:cubicBezTo>
                  <a:lnTo>
                    <a:pt x="57" y="218"/>
                  </a:lnTo>
                  <a:cubicBezTo>
                    <a:pt x="41" y="180"/>
                    <a:pt x="22" y="144"/>
                    <a:pt x="0" y="10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2" name="Freeform 252">
              <a:extLst>
                <a:ext uri="{FF2B5EF4-FFF2-40B4-BE49-F238E27FC236}">
                  <a16:creationId xmlns:a16="http://schemas.microsoft.com/office/drawing/2014/main" id="{7F8E938D-0B03-B7BD-4FB1-7566CBBC1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182" y="3812029"/>
              <a:ext cx="349758" cy="352188"/>
            </a:xfrm>
            <a:custGeom>
              <a:avLst/>
              <a:gdLst>
                <a:gd name="T0" fmla="*/ 0 w 240"/>
                <a:gd name="T1" fmla="*/ 156 h 240"/>
                <a:gd name="T2" fmla="*/ 0 w 240"/>
                <a:gd name="T3" fmla="*/ 156 h 240"/>
                <a:gd name="T4" fmla="*/ 133 w 240"/>
                <a:gd name="T5" fmla="*/ 0 h 240"/>
                <a:gd name="T6" fmla="*/ 240 w 240"/>
                <a:gd name="T7" fmla="*/ 106 h 240"/>
                <a:gd name="T8" fmla="*/ 85 w 240"/>
                <a:gd name="T9" fmla="*/ 240 h 240"/>
                <a:gd name="T10" fmla="*/ 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0" y="156"/>
                  </a:moveTo>
                  <a:lnTo>
                    <a:pt x="0" y="156"/>
                  </a:lnTo>
                  <a:lnTo>
                    <a:pt x="133" y="0"/>
                  </a:lnTo>
                  <a:cubicBezTo>
                    <a:pt x="171" y="32"/>
                    <a:pt x="207" y="68"/>
                    <a:pt x="240" y="106"/>
                  </a:cubicBezTo>
                  <a:lnTo>
                    <a:pt x="85" y="240"/>
                  </a:lnTo>
                  <a:cubicBezTo>
                    <a:pt x="59" y="210"/>
                    <a:pt x="31" y="182"/>
                    <a:pt x="0" y="15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3" name="Freeform 254">
              <a:extLst>
                <a:ext uri="{FF2B5EF4-FFF2-40B4-BE49-F238E27FC236}">
                  <a16:creationId xmlns:a16="http://schemas.microsoft.com/office/drawing/2014/main" id="{876FAC7C-4371-C4BA-3A9C-A2A19ED536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9722" y="4487256"/>
              <a:ext cx="330327" cy="257461"/>
            </a:xfrm>
            <a:custGeom>
              <a:avLst/>
              <a:gdLst>
                <a:gd name="T0" fmla="*/ 201 w 226"/>
                <a:gd name="T1" fmla="*/ 0 h 176"/>
                <a:gd name="T2" fmla="*/ 201 w 226"/>
                <a:gd name="T3" fmla="*/ 0 h 176"/>
                <a:gd name="T4" fmla="*/ 226 w 226"/>
                <a:gd name="T5" fmla="*/ 155 h 176"/>
                <a:gd name="T6" fmla="*/ 22 w 226"/>
                <a:gd name="T7" fmla="*/ 176 h 176"/>
                <a:gd name="T8" fmla="*/ 0 w 226"/>
                <a:gd name="T9" fmla="*/ 45 h 176"/>
                <a:gd name="T10" fmla="*/ 201 w 226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76">
                  <a:moveTo>
                    <a:pt x="201" y="0"/>
                  </a:moveTo>
                  <a:lnTo>
                    <a:pt x="201" y="0"/>
                  </a:lnTo>
                  <a:cubicBezTo>
                    <a:pt x="212" y="51"/>
                    <a:pt x="221" y="102"/>
                    <a:pt x="226" y="155"/>
                  </a:cubicBezTo>
                  <a:lnTo>
                    <a:pt x="22" y="176"/>
                  </a:lnTo>
                  <a:cubicBezTo>
                    <a:pt x="17" y="132"/>
                    <a:pt x="9" y="88"/>
                    <a:pt x="0" y="45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4" name="Freeform 256">
              <a:extLst>
                <a:ext uri="{FF2B5EF4-FFF2-40B4-BE49-F238E27FC236}">
                  <a16:creationId xmlns:a16="http://schemas.microsoft.com/office/drawing/2014/main" id="{24E2BA40-59A3-C685-09E6-C7FC942CBE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367" y="3413693"/>
              <a:ext cx="383762" cy="386192"/>
            </a:xfrm>
            <a:custGeom>
              <a:avLst/>
              <a:gdLst>
                <a:gd name="T0" fmla="*/ 0 w 263"/>
                <a:gd name="T1" fmla="*/ 157 h 264"/>
                <a:gd name="T2" fmla="*/ 0 w 263"/>
                <a:gd name="T3" fmla="*/ 157 h 264"/>
                <a:gd name="T4" fmla="*/ 133 w 263"/>
                <a:gd name="T5" fmla="*/ 0 h 264"/>
                <a:gd name="T6" fmla="*/ 263 w 263"/>
                <a:gd name="T7" fmla="*/ 126 h 264"/>
                <a:gd name="T8" fmla="*/ 110 w 263"/>
                <a:gd name="T9" fmla="*/ 264 h 264"/>
                <a:gd name="T10" fmla="*/ 0 w 263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3" h="264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9" y="39"/>
                    <a:pt x="222" y="81"/>
                    <a:pt x="263" y="126"/>
                  </a:cubicBezTo>
                  <a:lnTo>
                    <a:pt x="110" y="264"/>
                  </a:lnTo>
                  <a:cubicBezTo>
                    <a:pt x="76" y="226"/>
                    <a:pt x="39" y="190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5" name="Freeform 258">
              <a:extLst>
                <a:ext uri="{FF2B5EF4-FFF2-40B4-BE49-F238E27FC236}">
                  <a16:creationId xmlns:a16="http://schemas.microsoft.com/office/drawing/2014/main" id="{7B50E503-55DE-9692-A585-E96B181A0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673" y="3595858"/>
              <a:ext cx="378904" cy="369189"/>
            </a:xfrm>
            <a:custGeom>
              <a:avLst/>
              <a:gdLst>
                <a:gd name="T0" fmla="*/ 0 w 259"/>
                <a:gd name="T1" fmla="*/ 138 h 251"/>
                <a:gd name="T2" fmla="*/ 0 w 259"/>
                <a:gd name="T3" fmla="*/ 138 h 251"/>
                <a:gd name="T4" fmla="*/ 153 w 259"/>
                <a:gd name="T5" fmla="*/ 0 h 251"/>
                <a:gd name="T6" fmla="*/ 259 w 259"/>
                <a:gd name="T7" fmla="*/ 133 h 251"/>
                <a:gd name="T8" fmla="*/ 90 w 259"/>
                <a:gd name="T9" fmla="*/ 251 h 251"/>
                <a:gd name="T10" fmla="*/ 0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0" y="138"/>
                  </a:moveTo>
                  <a:lnTo>
                    <a:pt x="0" y="138"/>
                  </a:lnTo>
                  <a:lnTo>
                    <a:pt x="153" y="0"/>
                  </a:lnTo>
                  <a:cubicBezTo>
                    <a:pt x="191" y="42"/>
                    <a:pt x="226" y="87"/>
                    <a:pt x="259" y="133"/>
                  </a:cubicBezTo>
                  <a:lnTo>
                    <a:pt x="90" y="251"/>
                  </a:lnTo>
                  <a:cubicBezTo>
                    <a:pt x="62" y="211"/>
                    <a:pt x="32" y="174"/>
                    <a:pt x="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6" name="Freeform 260">
              <a:extLst>
                <a:ext uri="{FF2B5EF4-FFF2-40B4-BE49-F238E27FC236}">
                  <a16:creationId xmlns:a16="http://schemas.microsoft.com/office/drawing/2014/main" id="{BEC3DB12-1680-63DA-43F5-BA103E7E6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3990" y="4013624"/>
              <a:ext cx="369189" cy="337614"/>
            </a:xfrm>
            <a:custGeom>
              <a:avLst/>
              <a:gdLst>
                <a:gd name="T0" fmla="*/ 0 w 254"/>
                <a:gd name="T1" fmla="*/ 95 h 231"/>
                <a:gd name="T2" fmla="*/ 0 w 254"/>
                <a:gd name="T3" fmla="*/ 95 h 231"/>
                <a:gd name="T4" fmla="*/ 183 w 254"/>
                <a:gd name="T5" fmla="*/ 0 h 231"/>
                <a:gd name="T6" fmla="*/ 254 w 254"/>
                <a:gd name="T7" fmla="*/ 161 h 231"/>
                <a:gd name="T8" fmla="*/ 61 w 254"/>
                <a:gd name="T9" fmla="*/ 231 h 231"/>
                <a:gd name="T10" fmla="*/ 0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0" y="95"/>
                  </a:moveTo>
                  <a:lnTo>
                    <a:pt x="0" y="95"/>
                  </a:lnTo>
                  <a:lnTo>
                    <a:pt x="183" y="0"/>
                  </a:lnTo>
                  <a:cubicBezTo>
                    <a:pt x="210" y="52"/>
                    <a:pt x="234" y="105"/>
                    <a:pt x="254" y="161"/>
                  </a:cubicBezTo>
                  <a:lnTo>
                    <a:pt x="61" y="231"/>
                  </a:lnTo>
                  <a:cubicBezTo>
                    <a:pt x="43" y="184"/>
                    <a:pt x="23" y="138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7" name="Freeform 262">
              <a:extLst>
                <a:ext uri="{FF2B5EF4-FFF2-40B4-BE49-F238E27FC236}">
                  <a16:creationId xmlns:a16="http://schemas.microsoft.com/office/drawing/2014/main" id="{77535A55-8A95-5367-48EA-4B1E89E43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832" y="3792598"/>
              <a:ext cx="378904" cy="359474"/>
            </a:xfrm>
            <a:custGeom>
              <a:avLst/>
              <a:gdLst>
                <a:gd name="T0" fmla="*/ 0 w 260"/>
                <a:gd name="T1" fmla="*/ 118 h 246"/>
                <a:gd name="T2" fmla="*/ 0 w 260"/>
                <a:gd name="T3" fmla="*/ 118 h 246"/>
                <a:gd name="T4" fmla="*/ 169 w 260"/>
                <a:gd name="T5" fmla="*/ 0 h 246"/>
                <a:gd name="T6" fmla="*/ 260 w 260"/>
                <a:gd name="T7" fmla="*/ 151 h 246"/>
                <a:gd name="T8" fmla="*/ 77 w 260"/>
                <a:gd name="T9" fmla="*/ 246 h 246"/>
                <a:gd name="T10" fmla="*/ 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0" y="118"/>
                  </a:moveTo>
                  <a:lnTo>
                    <a:pt x="0" y="118"/>
                  </a:lnTo>
                  <a:lnTo>
                    <a:pt x="169" y="0"/>
                  </a:lnTo>
                  <a:cubicBezTo>
                    <a:pt x="202" y="48"/>
                    <a:pt x="233" y="99"/>
                    <a:pt x="260" y="151"/>
                  </a:cubicBezTo>
                  <a:lnTo>
                    <a:pt x="77" y="246"/>
                  </a:lnTo>
                  <a:cubicBezTo>
                    <a:pt x="54" y="201"/>
                    <a:pt x="28" y="159"/>
                    <a:pt x="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8" name="Freeform 264">
              <a:extLst>
                <a:ext uri="{FF2B5EF4-FFF2-40B4-BE49-F238E27FC236}">
                  <a16:creationId xmlns:a16="http://schemas.microsoft.com/office/drawing/2014/main" id="{965C428A-AB15-0BFB-8AA3-04FC379F67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4249226"/>
              <a:ext cx="352188" cy="303610"/>
            </a:xfrm>
            <a:custGeom>
              <a:avLst/>
              <a:gdLst>
                <a:gd name="T0" fmla="*/ 0 w 241"/>
                <a:gd name="T1" fmla="*/ 70 h 208"/>
                <a:gd name="T2" fmla="*/ 0 w 241"/>
                <a:gd name="T3" fmla="*/ 70 h 208"/>
                <a:gd name="T4" fmla="*/ 193 w 241"/>
                <a:gd name="T5" fmla="*/ 0 h 208"/>
                <a:gd name="T6" fmla="*/ 241 w 241"/>
                <a:gd name="T7" fmla="*/ 163 h 208"/>
                <a:gd name="T8" fmla="*/ 40 w 241"/>
                <a:gd name="T9" fmla="*/ 208 h 208"/>
                <a:gd name="T10" fmla="*/ 0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0" y="70"/>
                  </a:moveTo>
                  <a:lnTo>
                    <a:pt x="0" y="70"/>
                  </a:lnTo>
                  <a:lnTo>
                    <a:pt x="193" y="0"/>
                  </a:lnTo>
                  <a:cubicBezTo>
                    <a:pt x="212" y="53"/>
                    <a:pt x="228" y="107"/>
                    <a:pt x="241" y="163"/>
                  </a:cubicBezTo>
                  <a:lnTo>
                    <a:pt x="40" y="208"/>
                  </a:lnTo>
                  <a:cubicBezTo>
                    <a:pt x="29" y="161"/>
                    <a:pt x="16" y="115"/>
                    <a:pt x="0" y="7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9" name="Freeform 266">
              <a:extLst>
                <a:ext uri="{FF2B5EF4-FFF2-40B4-BE49-F238E27FC236}">
                  <a16:creationId xmlns:a16="http://schemas.microsoft.com/office/drawing/2014/main" id="{FBE6DFD0-4BC4-F8D7-EE96-8F846D507A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618" y="3761021"/>
              <a:ext cx="369189" cy="337614"/>
            </a:xfrm>
            <a:custGeom>
              <a:avLst/>
              <a:gdLst>
                <a:gd name="T0" fmla="*/ 0 w 253"/>
                <a:gd name="T1" fmla="*/ 96 h 231"/>
                <a:gd name="T2" fmla="*/ 0 w 253"/>
                <a:gd name="T3" fmla="*/ 96 h 231"/>
                <a:gd name="T4" fmla="*/ 182 w 253"/>
                <a:gd name="T5" fmla="*/ 0 h 231"/>
                <a:gd name="T6" fmla="*/ 253 w 253"/>
                <a:gd name="T7" fmla="*/ 154 h 231"/>
                <a:gd name="T8" fmla="*/ 62 w 253"/>
                <a:gd name="T9" fmla="*/ 231 h 231"/>
                <a:gd name="T10" fmla="*/ 0 w 253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96"/>
                  </a:moveTo>
                  <a:lnTo>
                    <a:pt x="0" y="96"/>
                  </a:lnTo>
                  <a:lnTo>
                    <a:pt x="182" y="0"/>
                  </a:lnTo>
                  <a:cubicBezTo>
                    <a:pt x="208" y="50"/>
                    <a:pt x="232" y="101"/>
                    <a:pt x="253" y="154"/>
                  </a:cubicBezTo>
                  <a:lnTo>
                    <a:pt x="62" y="231"/>
                  </a:lnTo>
                  <a:cubicBezTo>
                    <a:pt x="44" y="185"/>
                    <a:pt x="23" y="139"/>
                    <a:pt x="0" y="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0" name="Freeform 268">
              <a:extLst>
                <a:ext uri="{FF2B5EF4-FFF2-40B4-BE49-F238E27FC236}">
                  <a16:creationId xmlns:a16="http://schemas.microsoft.com/office/drawing/2014/main" id="{01E42AE4-C4F2-F9E6-8C93-1476231B1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318" y="3549710"/>
              <a:ext cx="374047" cy="352188"/>
            </a:xfrm>
            <a:custGeom>
              <a:avLst/>
              <a:gdLst>
                <a:gd name="T0" fmla="*/ 0 w 258"/>
                <a:gd name="T1" fmla="*/ 113 h 241"/>
                <a:gd name="T2" fmla="*/ 0 w 258"/>
                <a:gd name="T3" fmla="*/ 113 h 241"/>
                <a:gd name="T4" fmla="*/ 172 w 258"/>
                <a:gd name="T5" fmla="*/ 0 h 241"/>
                <a:gd name="T6" fmla="*/ 258 w 258"/>
                <a:gd name="T7" fmla="*/ 145 h 241"/>
                <a:gd name="T8" fmla="*/ 76 w 258"/>
                <a:gd name="T9" fmla="*/ 241 h 241"/>
                <a:gd name="T10" fmla="*/ 0 w 258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" h="241">
                  <a:moveTo>
                    <a:pt x="0" y="113"/>
                  </a:moveTo>
                  <a:lnTo>
                    <a:pt x="0" y="113"/>
                  </a:lnTo>
                  <a:lnTo>
                    <a:pt x="172" y="0"/>
                  </a:lnTo>
                  <a:cubicBezTo>
                    <a:pt x="203" y="47"/>
                    <a:pt x="231" y="95"/>
                    <a:pt x="258" y="145"/>
                  </a:cubicBezTo>
                  <a:lnTo>
                    <a:pt x="76" y="241"/>
                  </a:lnTo>
                  <a:cubicBezTo>
                    <a:pt x="52" y="197"/>
                    <a:pt x="27" y="154"/>
                    <a:pt x="0" y="11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1" name="Freeform 270">
              <a:extLst>
                <a:ext uri="{FF2B5EF4-FFF2-40B4-BE49-F238E27FC236}">
                  <a16:creationId xmlns:a16="http://schemas.microsoft.com/office/drawing/2014/main" id="{5DB7D675-F0F3-E8CB-25D6-3A87BF1D4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0486" y="3986908"/>
              <a:ext cx="359473" cy="313326"/>
            </a:xfrm>
            <a:custGeom>
              <a:avLst/>
              <a:gdLst>
                <a:gd name="T0" fmla="*/ 0 w 246"/>
                <a:gd name="T1" fmla="*/ 77 h 215"/>
                <a:gd name="T2" fmla="*/ 0 w 246"/>
                <a:gd name="T3" fmla="*/ 77 h 215"/>
                <a:gd name="T4" fmla="*/ 191 w 246"/>
                <a:gd name="T5" fmla="*/ 0 h 215"/>
                <a:gd name="T6" fmla="*/ 246 w 246"/>
                <a:gd name="T7" fmla="*/ 157 h 215"/>
                <a:gd name="T8" fmla="*/ 49 w 246"/>
                <a:gd name="T9" fmla="*/ 215 h 215"/>
                <a:gd name="T10" fmla="*/ 0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0" y="77"/>
                  </a:moveTo>
                  <a:lnTo>
                    <a:pt x="0" y="77"/>
                  </a:lnTo>
                  <a:lnTo>
                    <a:pt x="191" y="0"/>
                  </a:lnTo>
                  <a:cubicBezTo>
                    <a:pt x="212" y="51"/>
                    <a:pt x="230" y="104"/>
                    <a:pt x="246" y="157"/>
                  </a:cubicBezTo>
                  <a:lnTo>
                    <a:pt x="49" y="215"/>
                  </a:lnTo>
                  <a:cubicBezTo>
                    <a:pt x="35" y="168"/>
                    <a:pt x="19" y="122"/>
                    <a:pt x="0" y="7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2" name="Freeform 272">
              <a:extLst>
                <a:ext uri="{FF2B5EF4-FFF2-40B4-BE49-F238E27FC236}">
                  <a16:creationId xmlns:a16="http://schemas.microsoft.com/office/drawing/2014/main" id="{18A36085-477D-7B78-E01A-9F650AC78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3352" y="4215222"/>
              <a:ext cx="342472" cy="286607"/>
            </a:xfrm>
            <a:custGeom>
              <a:avLst/>
              <a:gdLst>
                <a:gd name="T0" fmla="*/ 0 w 235"/>
                <a:gd name="T1" fmla="*/ 58 h 196"/>
                <a:gd name="T2" fmla="*/ 0 w 235"/>
                <a:gd name="T3" fmla="*/ 58 h 196"/>
                <a:gd name="T4" fmla="*/ 197 w 235"/>
                <a:gd name="T5" fmla="*/ 0 h 196"/>
                <a:gd name="T6" fmla="*/ 235 w 235"/>
                <a:gd name="T7" fmla="*/ 157 h 196"/>
                <a:gd name="T8" fmla="*/ 33 w 235"/>
                <a:gd name="T9" fmla="*/ 196 h 196"/>
                <a:gd name="T10" fmla="*/ 0 w 235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96">
                  <a:moveTo>
                    <a:pt x="0" y="58"/>
                  </a:moveTo>
                  <a:lnTo>
                    <a:pt x="0" y="58"/>
                  </a:lnTo>
                  <a:lnTo>
                    <a:pt x="197" y="0"/>
                  </a:lnTo>
                  <a:cubicBezTo>
                    <a:pt x="212" y="52"/>
                    <a:pt x="225" y="104"/>
                    <a:pt x="235" y="157"/>
                  </a:cubicBezTo>
                  <a:lnTo>
                    <a:pt x="33" y="196"/>
                  </a:lnTo>
                  <a:cubicBezTo>
                    <a:pt x="24" y="149"/>
                    <a:pt x="13" y="103"/>
                    <a:pt x="0" y="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3" name="Freeform 274">
              <a:extLst>
                <a:ext uri="{FF2B5EF4-FFF2-40B4-BE49-F238E27FC236}">
                  <a16:creationId xmlns:a16="http://schemas.microsoft.com/office/drawing/2014/main" id="{FF54010D-B207-5F10-28AE-CE16131C1C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1930" y="4445964"/>
              <a:ext cx="325469" cy="242888"/>
            </a:xfrm>
            <a:custGeom>
              <a:avLst/>
              <a:gdLst>
                <a:gd name="T0" fmla="*/ 202 w 224"/>
                <a:gd name="T1" fmla="*/ 0 h 167"/>
                <a:gd name="T2" fmla="*/ 202 w 224"/>
                <a:gd name="T3" fmla="*/ 0 h 167"/>
                <a:gd name="T4" fmla="*/ 224 w 224"/>
                <a:gd name="T5" fmla="*/ 145 h 167"/>
                <a:gd name="T6" fmla="*/ 19 w 224"/>
                <a:gd name="T7" fmla="*/ 167 h 167"/>
                <a:gd name="T8" fmla="*/ 0 w 224"/>
                <a:gd name="T9" fmla="*/ 39 h 167"/>
                <a:gd name="T10" fmla="*/ 202 w 224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167">
                  <a:moveTo>
                    <a:pt x="202" y="0"/>
                  </a:moveTo>
                  <a:lnTo>
                    <a:pt x="202" y="0"/>
                  </a:lnTo>
                  <a:cubicBezTo>
                    <a:pt x="211" y="48"/>
                    <a:pt x="219" y="96"/>
                    <a:pt x="224" y="145"/>
                  </a:cubicBezTo>
                  <a:lnTo>
                    <a:pt x="19" y="167"/>
                  </a:lnTo>
                  <a:cubicBezTo>
                    <a:pt x="15" y="124"/>
                    <a:pt x="8" y="81"/>
                    <a:pt x="0" y="39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4" name="Freeform 276">
              <a:extLst>
                <a:ext uri="{FF2B5EF4-FFF2-40B4-BE49-F238E27FC236}">
                  <a16:creationId xmlns:a16="http://schemas.microsoft.com/office/drawing/2014/main" id="{6D65290F-05A0-E4D8-DE2F-5604580FB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3180521"/>
              <a:ext cx="369189" cy="361903"/>
            </a:xfrm>
            <a:custGeom>
              <a:avLst/>
              <a:gdLst>
                <a:gd name="T0" fmla="*/ 0 w 253"/>
                <a:gd name="T1" fmla="*/ 143 h 247"/>
                <a:gd name="T2" fmla="*/ 0 w 253"/>
                <a:gd name="T3" fmla="*/ 143 h 247"/>
                <a:gd name="T4" fmla="*/ 148 w 253"/>
                <a:gd name="T5" fmla="*/ 0 h 247"/>
                <a:gd name="T6" fmla="*/ 253 w 253"/>
                <a:gd name="T7" fmla="*/ 118 h 247"/>
                <a:gd name="T8" fmla="*/ 93 w 253"/>
                <a:gd name="T9" fmla="*/ 247 h 247"/>
                <a:gd name="T10" fmla="*/ 0 w 253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7">
                  <a:moveTo>
                    <a:pt x="0" y="143"/>
                  </a:moveTo>
                  <a:lnTo>
                    <a:pt x="0" y="143"/>
                  </a:lnTo>
                  <a:lnTo>
                    <a:pt x="148" y="0"/>
                  </a:lnTo>
                  <a:cubicBezTo>
                    <a:pt x="184" y="38"/>
                    <a:pt x="219" y="77"/>
                    <a:pt x="253" y="118"/>
                  </a:cubicBezTo>
                  <a:lnTo>
                    <a:pt x="93" y="247"/>
                  </a:lnTo>
                  <a:cubicBezTo>
                    <a:pt x="63" y="211"/>
                    <a:pt x="33" y="176"/>
                    <a:pt x="0" y="14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5" name="Freeform 278">
              <a:extLst>
                <a:ext uri="{FF2B5EF4-FFF2-40B4-BE49-F238E27FC236}">
                  <a16:creationId xmlns:a16="http://schemas.microsoft.com/office/drawing/2014/main" id="{23CEF09F-B914-0347-6AF7-EC6D83ACD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5017" y="3352970"/>
              <a:ext cx="376476" cy="361903"/>
            </a:xfrm>
            <a:custGeom>
              <a:avLst/>
              <a:gdLst>
                <a:gd name="T0" fmla="*/ 0 w 257"/>
                <a:gd name="T1" fmla="*/ 129 h 246"/>
                <a:gd name="T2" fmla="*/ 0 w 257"/>
                <a:gd name="T3" fmla="*/ 129 h 246"/>
                <a:gd name="T4" fmla="*/ 160 w 257"/>
                <a:gd name="T5" fmla="*/ 0 h 246"/>
                <a:gd name="T6" fmla="*/ 257 w 257"/>
                <a:gd name="T7" fmla="*/ 133 h 246"/>
                <a:gd name="T8" fmla="*/ 85 w 257"/>
                <a:gd name="T9" fmla="*/ 246 h 246"/>
                <a:gd name="T10" fmla="*/ 0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0" y="129"/>
                  </a:moveTo>
                  <a:lnTo>
                    <a:pt x="0" y="129"/>
                  </a:lnTo>
                  <a:lnTo>
                    <a:pt x="160" y="0"/>
                  </a:lnTo>
                  <a:cubicBezTo>
                    <a:pt x="194" y="43"/>
                    <a:pt x="226" y="87"/>
                    <a:pt x="257" y="133"/>
                  </a:cubicBezTo>
                  <a:lnTo>
                    <a:pt x="85" y="246"/>
                  </a:lnTo>
                  <a:cubicBezTo>
                    <a:pt x="58" y="206"/>
                    <a:pt x="30" y="167"/>
                    <a:pt x="0" y="12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6" name="Freeform 280">
              <a:extLst>
                <a:ext uri="{FF2B5EF4-FFF2-40B4-BE49-F238E27FC236}">
                  <a16:creationId xmlns:a16="http://schemas.microsoft.com/office/drawing/2014/main" id="{D863582A-B666-ADDB-3F01-ABAA09B39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981" y="3015358"/>
              <a:ext cx="369189" cy="376476"/>
            </a:xfrm>
            <a:custGeom>
              <a:avLst/>
              <a:gdLst>
                <a:gd name="T0" fmla="*/ 0 w 254"/>
                <a:gd name="T1" fmla="*/ 157 h 257"/>
                <a:gd name="T2" fmla="*/ 0 w 254"/>
                <a:gd name="T3" fmla="*/ 157 h 257"/>
                <a:gd name="T4" fmla="*/ 132 w 254"/>
                <a:gd name="T5" fmla="*/ 0 h 257"/>
                <a:gd name="T6" fmla="*/ 254 w 254"/>
                <a:gd name="T7" fmla="*/ 114 h 257"/>
                <a:gd name="T8" fmla="*/ 106 w 254"/>
                <a:gd name="T9" fmla="*/ 257 h 257"/>
                <a:gd name="T10" fmla="*/ 0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0" y="157"/>
                  </a:moveTo>
                  <a:lnTo>
                    <a:pt x="0" y="157"/>
                  </a:lnTo>
                  <a:lnTo>
                    <a:pt x="132" y="0"/>
                  </a:lnTo>
                  <a:cubicBezTo>
                    <a:pt x="175" y="36"/>
                    <a:pt x="215" y="74"/>
                    <a:pt x="254" y="114"/>
                  </a:cubicBezTo>
                  <a:lnTo>
                    <a:pt x="106" y="257"/>
                  </a:lnTo>
                  <a:cubicBezTo>
                    <a:pt x="72" y="222"/>
                    <a:pt x="37" y="189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7" name="Freeform 282">
              <a:extLst>
                <a:ext uri="{FF2B5EF4-FFF2-40B4-BE49-F238E27FC236}">
                  <a16:creationId xmlns:a16="http://schemas.microsoft.com/office/drawing/2014/main" id="{97837602-B029-9D41-E770-16A81BA9B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976" y="3821744"/>
              <a:ext cx="349758" cy="291465"/>
            </a:xfrm>
            <a:custGeom>
              <a:avLst/>
              <a:gdLst>
                <a:gd name="T0" fmla="*/ 0 w 240"/>
                <a:gd name="T1" fmla="*/ 75 h 199"/>
                <a:gd name="T2" fmla="*/ 0 w 240"/>
                <a:gd name="T3" fmla="*/ 75 h 199"/>
                <a:gd name="T4" fmla="*/ 191 w 240"/>
                <a:gd name="T5" fmla="*/ 0 h 199"/>
                <a:gd name="T6" fmla="*/ 240 w 240"/>
                <a:gd name="T7" fmla="*/ 138 h 199"/>
                <a:gd name="T8" fmla="*/ 44 w 240"/>
                <a:gd name="T9" fmla="*/ 199 h 199"/>
                <a:gd name="T10" fmla="*/ 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0" y="75"/>
                  </a:moveTo>
                  <a:lnTo>
                    <a:pt x="0" y="75"/>
                  </a:lnTo>
                  <a:lnTo>
                    <a:pt x="191" y="0"/>
                  </a:lnTo>
                  <a:cubicBezTo>
                    <a:pt x="209" y="46"/>
                    <a:pt x="225" y="92"/>
                    <a:pt x="240" y="138"/>
                  </a:cubicBezTo>
                  <a:lnTo>
                    <a:pt x="44" y="199"/>
                  </a:lnTo>
                  <a:cubicBezTo>
                    <a:pt x="30" y="157"/>
                    <a:pt x="16" y="116"/>
                    <a:pt x="0" y="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8" name="Freeform 284">
              <a:extLst>
                <a:ext uri="{FF2B5EF4-FFF2-40B4-BE49-F238E27FC236}">
                  <a16:creationId xmlns:a16="http://schemas.microsoft.com/office/drawing/2014/main" id="{381C531A-EA46-8E9A-207F-0DC789785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1166" y="2617022"/>
              <a:ext cx="344900" cy="354616"/>
            </a:xfrm>
            <a:custGeom>
              <a:avLst/>
              <a:gdLst>
                <a:gd name="T0" fmla="*/ 0 w 236"/>
                <a:gd name="T1" fmla="*/ 157 h 242"/>
                <a:gd name="T2" fmla="*/ 0 w 236"/>
                <a:gd name="T3" fmla="*/ 157 h 242"/>
                <a:gd name="T4" fmla="*/ 133 w 236"/>
                <a:gd name="T5" fmla="*/ 0 h 242"/>
                <a:gd name="T6" fmla="*/ 236 w 236"/>
                <a:gd name="T7" fmla="*/ 94 h 242"/>
                <a:gd name="T8" fmla="*/ 93 w 236"/>
                <a:gd name="T9" fmla="*/ 242 h 242"/>
                <a:gd name="T10" fmla="*/ 0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68" y="31"/>
                    <a:pt x="203" y="62"/>
                    <a:pt x="236" y="94"/>
                  </a:cubicBezTo>
                  <a:lnTo>
                    <a:pt x="93" y="242"/>
                  </a:lnTo>
                  <a:cubicBezTo>
                    <a:pt x="63" y="213"/>
                    <a:pt x="32" y="184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9" name="Freeform 286">
              <a:extLst>
                <a:ext uri="{FF2B5EF4-FFF2-40B4-BE49-F238E27FC236}">
                  <a16:creationId xmlns:a16="http://schemas.microsoft.com/office/drawing/2014/main" id="{2038D9E2-6463-394E-B00C-81BD1DD33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5824" y="3622576"/>
              <a:ext cx="359473" cy="308468"/>
            </a:xfrm>
            <a:custGeom>
              <a:avLst/>
              <a:gdLst>
                <a:gd name="T0" fmla="*/ 0 w 245"/>
                <a:gd name="T1" fmla="*/ 88 h 211"/>
                <a:gd name="T2" fmla="*/ 0 w 245"/>
                <a:gd name="T3" fmla="*/ 88 h 211"/>
                <a:gd name="T4" fmla="*/ 186 w 245"/>
                <a:gd name="T5" fmla="*/ 0 h 211"/>
                <a:gd name="T6" fmla="*/ 245 w 245"/>
                <a:gd name="T7" fmla="*/ 136 h 211"/>
                <a:gd name="T8" fmla="*/ 54 w 245"/>
                <a:gd name="T9" fmla="*/ 211 h 211"/>
                <a:gd name="T10" fmla="*/ 0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0" y="88"/>
                  </a:moveTo>
                  <a:lnTo>
                    <a:pt x="0" y="88"/>
                  </a:lnTo>
                  <a:lnTo>
                    <a:pt x="186" y="0"/>
                  </a:lnTo>
                  <a:cubicBezTo>
                    <a:pt x="208" y="44"/>
                    <a:pt x="227" y="90"/>
                    <a:pt x="245" y="136"/>
                  </a:cubicBezTo>
                  <a:lnTo>
                    <a:pt x="54" y="211"/>
                  </a:lnTo>
                  <a:cubicBezTo>
                    <a:pt x="38" y="169"/>
                    <a:pt x="20" y="128"/>
                    <a:pt x="0" y="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0" name="Freeform 288">
              <a:extLst>
                <a:ext uri="{FF2B5EF4-FFF2-40B4-BE49-F238E27FC236}">
                  <a16:creationId xmlns:a16="http://schemas.microsoft.com/office/drawing/2014/main" id="{1C3CEADB-13B1-FD94-24C7-A53BAE7CF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127" y="4023340"/>
              <a:ext cx="340042" cy="272034"/>
            </a:xfrm>
            <a:custGeom>
              <a:avLst/>
              <a:gdLst>
                <a:gd name="T0" fmla="*/ 0 w 233"/>
                <a:gd name="T1" fmla="*/ 61 h 185"/>
                <a:gd name="T2" fmla="*/ 0 w 233"/>
                <a:gd name="T3" fmla="*/ 61 h 185"/>
                <a:gd name="T4" fmla="*/ 196 w 233"/>
                <a:gd name="T5" fmla="*/ 0 h 185"/>
                <a:gd name="T6" fmla="*/ 233 w 233"/>
                <a:gd name="T7" fmla="*/ 137 h 185"/>
                <a:gd name="T8" fmla="*/ 33 w 233"/>
                <a:gd name="T9" fmla="*/ 185 h 185"/>
                <a:gd name="T10" fmla="*/ 0 w 233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85">
                  <a:moveTo>
                    <a:pt x="0" y="61"/>
                  </a:moveTo>
                  <a:lnTo>
                    <a:pt x="0" y="61"/>
                  </a:lnTo>
                  <a:lnTo>
                    <a:pt x="196" y="0"/>
                  </a:lnTo>
                  <a:cubicBezTo>
                    <a:pt x="210" y="45"/>
                    <a:pt x="222" y="91"/>
                    <a:pt x="233" y="137"/>
                  </a:cubicBezTo>
                  <a:lnTo>
                    <a:pt x="33" y="185"/>
                  </a:lnTo>
                  <a:cubicBezTo>
                    <a:pt x="23" y="143"/>
                    <a:pt x="12" y="102"/>
                    <a:pt x="0" y="6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1" name="Freeform 290">
              <a:extLst>
                <a:ext uri="{FF2B5EF4-FFF2-40B4-BE49-F238E27FC236}">
                  <a16:creationId xmlns:a16="http://schemas.microsoft.com/office/drawing/2014/main" id="{967FBC62-15BE-0F98-B755-EFA372DFB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955" y="3428266"/>
              <a:ext cx="361903" cy="323041"/>
            </a:xfrm>
            <a:custGeom>
              <a:avLst/>
              <a:gdLst>
                <a:gd name="T0" fmla="*/ 0 w 248"/>
                <a:gd name="T1" fmla="*/ 102 h 222"/>
                <a:gd name="T2" fmla="*/ 0 w 248"/>
                <a:gd name="T3" fmla="*/ 102 h 222"/>
                <a:gd name="T4" fmla="*/ 178 w 248"/>
                <a:gd name="T5" fmla="*/ 0 h 222"/>
                <a:gd name="T6" fmla="*/ 248 w 248"/>
                <a:gd name="T7" fmla="*/ 134 h 222"/>
                <a:gd name="T8" fmla="*/ 62 w 248"/>
                <a:gd name="T9" fmla="*/ 222 h 222"/>
                <a:gd name="T10" fmla="*/ 0 w 248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22">
                  <a:moveTo>
                    <a:pt x="0" y="102"/>
                  </a:moveTo>
                  <a:lnTo>
                    <a:pt x="0" y="102"/>
                  </a:lnTo>
                  <a:lnTo>
                    <a:pt x="178" y="0"/>
                  </a:lnTo>
                  <a:cubicBezTo>
                    <a:pt x="203" y="44"/>
                    <a:pt x="226" y="88"/>
                    <a:pt x="248" y="134"/>
                  </a:cubicBezTo>
                  <a:lnTo>
                    <a:pt x="62" y="222"/>
                  </a:lnTo>
                  <a:cubicBezTo>
                    <a:pt x="43" y="181"/>
                    <a:pt x="22" y="141"/>
                    <a:pt x="0" y="1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2" name="Freeform 292">
              <a:extLst>
                <a:ext uri="{FF2B5EF4-FFF2-40B4-BE49-F238E27FC236}">
                  <a16:creationId xmlns:a16="http://schemas.microsoft.com/office/drawing/2014/main" id="{3B69F9EC-1D0B-299B-9F9C-A29EE2B28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5913" y="2903629"/>
              <a:ext cx="357045" cy="347330"/>
            </a:xfrm>
            <a:custGeom>
              <a:avLst/>
              <a:gdLst>
                <a:gd name="T0" fmla="*/ 0 w 246"/>
                <a:gd name="T1" fmla="*/ 137 h 237"/>
                <a:gd name="T2" fmla="*/ 0 w 246"/>
                <a:gd name="T3" fmla="*/ 137 h 237"/>
                <a:gd name="T4" fmla="*/ 153 w 246"/>
                <a:gd name="T5" fmla="*/ 0 h 237"/>
                <a:gd name="T6" fmla="*/ 246 w 246"/>
                <a:gd name="T7" fmla="*/ 111 h 237"/>
                <a:gd name="T8" fmla="*/ 84 w 246"/>
                <a:gd name="T9" fmla="*/ 237 h 237"/>
                <a:gd name="T10" fmla="*/ 0 w 246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37">
                  <a:moveTo>
                    <a:pt x="0" y="137"/>
                  </a:moveTo>
                  <a:lnTo>
                    <a:pt x="0" y="137"/>
                  </a:lnTo>
                  <a:lnTo>
                    <a:pt x="153" y="0"/>
                  </a:lnTo>
                  <a:cubicBezTo>
                    <a:pt x="185" y="36"/>
                    <a:pt x="216" y="73"/>
                    <a:pt x="246" y="111"/>
                  </a:cubicBezTo>
                  <a:lnTo>
                    <a:pt x="84" y="237"/>
                  </a:lnTo>
                  <a:cubicBezTo>
                    <a:pt x="57" y="203"/>
                    <a:pt x="29" y="169"/>
                    <a:pt x="0" y="13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3" name="Freeform 294">
              <a:extLst>
                <a:ext uri="{FF2B5EF4-FFF2-40B4-BE49-F238E27FC236}">
                  <a16:creationId xmlns:a16="http://schemas.microsoft.com/office/drawing/2014/main" id="{386F6314-AFF8-6B09-2E5C-EC4F6F977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7183" y="2753039"/>
              <a:ext cx="352188" cy="349758"/>
            </a:xfrm>
            <a:custGeom>
              <a:avLst/>
              <a:gdLst>
                <a:gd name="T0" fmla="*/ 0 w 241"/>
                <a:gd name="T1" fmla="*/ 148 h 239"/>
                <a:gd name="T2" fmla="*/ 0 w 241"/>
                <a:gd name="T3" fmla="*/ 148 h 239"/>
                <a:gd name="T4" fmla="*/ 143 w 241"/>
                <a:gd name="T5" fmla="*/ 0 h 239"/>
                <a:gd name="T6" fmla="*/ 241 w 241"/>
                <a:gd name="T7" fmla="*/ 102 h 239"/>
                <a:gd name="T8" fmla="*/ 88 w 241"/>
                <a:gd name="T9" fmla="*/ 239 h 239"/>
                <a:gd name="T10" fmla="*/ 0 w 241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39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7" y="33"/>
                    <a:pt x="209" y="67"/>
                    <a:pt x="241" y="102"/>
                  </a:cubicBezTo>
                  <a:lnTo>
                    <a:pt x="88" y="239"/>
                  </a:lnTo>
                  <a:cubicBezTo>
                    <a:pt x="60" y="208"/>
                    <a:pt x="30" y="177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4" name="Freeform 296">
              <a:extLst>
                <a:ext uri="{FF2B5EF4-FFF2-40B4-BE49-F238E27FC236}">
                  <a16:creationId xmlns:a16="http://schemas.microsoft.com/office/drawing/2014/main" id="{CEEB2F4E-2DE0-B931-A0AE-D1B01FF5D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7356" y="3066363"/>
              <a:ext cx="364331" cy="342472"/>
            </a:xfrm>
            <a:custGeom>
              <a:avLst/>
              <a:gdLst>
                <a:gd name="T0" fmla="*/ 0 w 249"/>
                <a:gd name="T1" fmla="*/ 126 h 234"/>
                <a:gd name="T2" fmla="*/ 0 w 249"/>
                <a:gd name="T3" fmla="*/ 126 h 234"/>
                <a:gd name="T4" fmla="*/ 162 w 249"/>
                <a:gd name="T5" fmla="*/ 0 h 234"/>
                <a:gd name="T6" fmla="*/ 249 w 249"/>
                <a:gd name="T7" fmla="*/ 120 h 234"/>
                <a:gd name="T8" fmla="*/ 78 w 249"/>
                <a:gd name="T9" fmla="*/ 234 h 234"/>
                <a:gd name="T10" fmla="*/ 0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0" y="126"/>
                  </a:moveTo>
                  <a:lnTo>
                    <a:pt x="0" y="126"/>
                  </a:lnTo>
                  <a:lnTo>
                    <a:pt x="162" y="0"/>
                  </a:lnTo>
                  <a:cubicBezTo>
                    <a:pt x="192" y="39"/>
                    <a:pt x="221" y="79"/>
                    <a:pt x="249" y="120"/>
                  </a:cubicBezTo>
                  <a:lnTo>
                    <a:pt x="78" y="234"/>
                  </a:lnTo>
                  <a:cubicBezTo>
                    <a:pt x="53" y="197"/>
                    <a:pt x="27" y="161"/>
                    <a:pt x="0" y="12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5" name="Freeform 298">
              <a:extLst>
                <a:ext uri="{FF2B5EF4-FFF2-40B4-BE49-F238E27FC236}">
                  <a16:creationId xmlns:a16="http://schemas.microsoft.com/office/drawing/2014/main" id="{BD090BC7-CEB2-BAEC-3655-682888721E0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514" y="3241242"/>
              <a:ext cx="364331" cy="335185"/>
            </a:xfrm>
            <a:custGeom>
              <a:avLst/>
              <a:gdLst>
                <a:gd name="T0" fmla="*/ 0 w 250"/>
                <a:gd name="T1" fmla="*/ 114 h 229"/>
                <a:gd name="T2" fmla="*/ 0 w 250"/>
                <a:gd name="T3" fmla="*/ 114 h 229"/>
                <a:gd name="T4" fmla="*/ 171 w 250"/>
                <a:gd name="T5" fmla="*/ 0 h 229"/>
                <a:gd name="T6" fmla="*/ 250 w 250"/>
                <a:gd name="T7" fmla="*/ 128 h 229"/>
                <a:gd name="T8" fmla="*/ 72 w 250"/>
                <a:gd name="T9" fmla="*/ 229 h 229"/>
                <a:gd name="T10" fmla="*/ 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0" y="114"/>
                  </a:moveTo>
                  <a:lnTo>
                    <a:pt x="0" y="114"/>
                  </a:lnTo>
                  <a:lnTo>
                    <a:pt x="171" y="0"/>
                  </a:lnTo>
                  <a:cubicBezTo>
                    <a:pt x="199" y="41"/>
                    <a:pt x="225" y="84"/>
                    <a:pt x="250" y="128"/>
                  </a:cubicBezTo>
                  <a:lnTo>
                    <a:pt x="72" y="229"/>
                  </a:lnTo>
                  <a:cubicBezTo>
                    <a:pt x="49" y="190"/>
                    <a:pt x="25" y="152"/>
                    <a:pt x="0" y="11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6" name="Freeform 300">
              <a:extLst>
                <a:ext uri="{FF2B5EF4-FFF2-40B4-BE49-F238E27FC236}">
                  <a16:creationId xmlns:a16="http://schemas.microsoft.com/office/drawing/2014/main" id="{3F858A2C-D3BC-00D6-422C-68175792A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514" y="2381420"/>
              <a:ext cx="359473" cy="359474"/>
            </a:xfrm>
            <a:custGeom>
              <a:avLst/>
              <a:gdLst>
                <a:gd name="T0" fmla="*/ 0 w 246"/>
                <a:gd name="T1" fmla="*/ 148 h 245"/>
                <a:gd name="T2" fmla="*/ 0 w 246"/>
                <a:gd name="T3" fmla="*/ 148 h 245"/>
                <a:gd name="T4" fmla="*/ 143 w 246"/>
                <a:gd name="T5" fmla="*/ 0 h 245"/>
                <a:gd name="T6" fmla="*/ 246 w 246"/>
                <a:gd name="T7" fmla="*/ 107 h 245"/>
                <a:gd name="T8" fmla="*/ 94 w 246"/>
                <a:gd name="T9" fmla="*/ 245 h 245"/>
                <a:gd name="T10" fmla="*/ 0 w 246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45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9" y="35"/>
                    <a:pt x="213" y="70"/>
                    <a:pt x="246" y="107"/>
                  </a:cubicBezTo>
                  <a:lnTo>
                    <a:pt x="94" y="245"/>
                  </a:lnTo>
                  <a:cubicBezTo>
                    <a:pt x="64" y="212"/>
                    <a:pt x="32" y="179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7" name="Freeform 302">
              <a:extLst>
                <a:ext uri="{FF2B5EF4-FFF2-40B4-BE49-F238E27FC236}">
                  <a16:creationId xmlns:a16="http://schemas.microsoft.com/office/drawing/2014/main" id="{8C790AEB-EB6F-413A-B069-31B08BBC3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4992" y="2886626"/>
              <a:ext cx="369189" cy="349758"/>
            </a:xfrm>
            <a:custGeom>
              <a:avLst/>
              <a:gdLst>
                <a:gd name="T0" fmla="*/ 0 w 254"/>
                <a:gd name="T1" fmla="*/ 118 h 238"/>
                <a:gd name="T2" fmla="*/ 0 w 254"/>
                <a:gd name="T3" fmla="*/ 118 h 238"/>
                <a:gd name="T4" fmla="*/ 168 w 254"/>
                <a:gd name="T5" fmla="*/ 0 h 238"/>
                <a:gd name="T6" fmla="*/ 254 w 254"/>
                <a:gd name="T7" fmla="*/ 131 h 238"/>
                <a:gd name="T8" fmla="*/ 78 w 254"/>
                <a:gd name="T9" fmla="*/ 238 h 238"/>
                <a:gd name="T10" fmla="*/ 0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0" y="118"/>
                  </a:moveTo>
                  <a:lnTo>
                    <a:pt x="0" y="118"/>
                  </a:lnTo>
                  <a:lnTo>
                    <a:pt x="168" y="0"/>
                  </a:lnTo>
                  <a:cubicBezTo>
                    <a:pt x="198" y="43"/>
                    <a:pt x="227" y="86"/>
                    <a:pt x="254" y="131"/>
                  </a:cubicBezTo>
                  <a:lnTo>
                    <a:pt x="78" y="238"/>
                  </a:lnTo>
                  <a:cubicBezTo>
                    <a:pt x="54" y="197"/>
                    <a:pt x="27" y="157"/>
                    <a:pt x="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8" name="Freeform 304">
              <a:extLst>
                <a:ext uri="{FF2B5EF4-FFF2-40B4-BE49-F238E27FC236}">
                  <a16:creationId xmlns:a16="http://schemas.microsoft.com/office/drawing/2014/main" id="{85095AE8-7323-B289-24BE-6E02A9780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6720" y="3078508"/>
              <a:ext cx="369189" cy="337614"/>
            </a:xfrm>
            <a:custGeom>
              <a:avLst/>
              <a:gdLst>
                <a:gd name="T0" fmla="*/ 0 w 253"/>
                <a:gd name="T1" fmla="*/ 107 h 231"/>
                <a:gd name="T2" fmla="*/ 0 w 253"/>
                <a:gd name="T3" fmla="*/ 107 h 231"/>
                <a:gd name="T4" fmla="*/ 176 w 253"/>
                <a:gd name="T5" fmla="*/ 0 h 231"/>
                <a:gd name="T6" fmla="*/ 253 w 253"/>
                <a:gd name="T7" fmla="*/ 136 h 231"/>
                <a:gd name="T8" fmla="*/ 71 w 253"/>
                <a:gd name="T9" fmla="*/ 231 h 231"/>
                <a:gd name="T10" fmla="*/ 0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107"/>
                  </a:moveTo>
                  <a:lnTo>
                    <a:pt x="0" y="107"/>
                  </a:lnTo>
                  <a:lnTo>
                    <a:pt x="176" y="0"/>
                  </a:lnTo>
                  <a:cubicBezTo>
                    <a:pt x="203" y="44"/>
                    <a:pt x="229" y="89"/>
                    <a:pt x="253" y="136"/>
                  </a:cubicBezTo>
                  <a:lnTo>
                    <a:pt x="71" y="231"/>
                  </a:lnTo>
                  <a:cubicBezTo>
                    <a:pt x="49" y="189"/>
                    <a:pt x="25" y="147"/>
                    <a:pt x="0" y="10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9" name="Freeform 306">
              <a:extLst>
                <a:ext uri="{FF2B5EF4-FFF2-40B4-BE49-F238E27FC236}">
                  <a16:creationId xmlns:a16="http://schemas.microsoft.com/office/drawing/2014/main" id="{5AE232F3-DD81-0067-833D-487C1B0A7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7531" y="2539298"/>
              <a:ext cx="366761" cy="354616"/>
            </a:xfrm>
            <a:custGeom>
              <a:avLst/>
              <a:gdLst>
                <a:gd name="T0" fmla="*/ 0 w 250"/>
                <a:gd name="T1" fmla="*/ 138 h 243"/>
                <a:gd name="T2" fmla="*/ 0 w 250"/>
                <a:gd name="T3" fmla="*/ 138 h 243"/>
                <a:gd name="T4" fmla="*/ 152 w 250"/>
                <a:gd name="T5" fmla="*/ 0 h 243"/>
                <a:gd name="T6" fmla="*/ 250 w 250"/>
                <a:gd name="T7" fmla="*/ 115 h 243"/>
                <a:gd name="T8" fmla="*/ 90 w 250"/>
                <a:gd name="T9" fmla="*/ 243 h 243"/>
                <a:gd name="T10" fmla="*/ 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0" y="138"/>
                  </a:moveTo>
                  <a:lnTo>
                    <a:pt x="0" y="138"/>
                  </a:lnTo>
                  <a:lnTo>
                    <a:pt x="152" y="0"/>
                  </a:lnTo>
                  <a:cubicBezTo>
                    <a:pt x="186" y="37"/>
                    <a:pt x="219" y="75"/>
                    <a:pt x="250" y="115"/>
                  </a:cubicBezTo>
                  <a:lnTo>
                    <a:pt x="90" y="243"/>
                  </a:lnTo>
                  <a:cubicBezTo>
                    <a:pt x="61" y="207"/>
                    <a:pt x="31" y="172"/>
                    <a:pt x="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0" name="Freeform 308">
              <a:extLst>
                <a:ext uri="{FF2B5EF4-FFF2-40B4-BE49-F238E27FC236}">
                  <a16:creationId xmlns:a16="http://schemas.microsoft.com/office/drawing/2014/main" id="{40E1B909-B08F-2956-F3BB-29D4E78CB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1161" y="3277676"/>
              <a:ext cx="364331" cy="325469"/>
            </a:xfrm>
            <a:custGeom>
              <a:avLst/>
              <a:gdLst>
                <a:gd name="T0" fmla="*/ 0 w 250"/>
                <a:gd name="T1" fmla="*/ 95 h 223"/>
                <a:gd name="T2" fmla="*/ 0 w 250"/>
                <a:gd name="T3" fmla="*/ 95 h 223"/>
                <a:gd name="T4" fmla="*/ 182 w 250"/>
                <a:gd name="T5" fmla="*/ 0 h 223"/>
                <a:gd name="T6" fmla="*/ 250 w 250"/>
                <a:gd name="T7" fmla="*/ 140 h 223"/>
                <a:gd name="T8" fmla="*/ 63 w 250"/>
                <a:gd name="T9" fmla="*/ 223 h 223"/>
                <a:gd name="T10" fmla="*/ 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0" y="95"/>
                  </a:moveTo>
                  <a:lnTo>
                    <a:pt x="0" y="95"/>
                  </a:lnTo>
                  <a:lnTo>
                    <a:pt x="182" y="0"/>
                  </a:lnTo>
                  <a:cubicBezTo>
                    <a:pt x="206" y="46"/>
                    <a:pt x="229" y="92"/>
                    <a:pt x="250" y="140"/>
                  </a:cubicBezTo>
                  <a:lnTo>
                    <a:pt x="63" y="223"/>
                  </a:lnTo>
                  <a:cubicBezTo>
                    <a:pt x="43" y="180"/>
                    <a:pt x="22" y="137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1" name="Freeform 310">
              <a:extLst>
                <a:ext uri="{FF2B5EF4-FFF2-40B4-BE49-F238E27FC236}">
                  <a16:creationId xmlns:a16="http://schemas.microsoft.com/office/drawing/2014/main" id="{1726862D-E995-618C-C7B7-4C004EDC0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1119" y="2706890"/>
              <a:ext cx="366761" cy="352188"/>
            </a:xfrm>
            <a:custGeom>
              <a:avLst/>
              <a:gdLst>
                <a:gd name="T0" fmla="*/ 0 w 253"/>
                <a:gd name="T1" fmla="*/ 128 h 241"/>
                <a:gd name="T2" fmla="*/ 0 w 253"/>
                <a:gd name="T3" fmla="*/ 128 h 241"/>
                <a:gd name="T4" fmla="*/ 160 w 253"/>
                <a:gd name="T5" fmla="*/ 0 h 241"/>
                <a:gd name="T6" fmla="*/ 253 w 253"/>
                <a:gd name="T7" fmla="*/ 123 h 241"/>
                <a:gd name="T8" fmla="*/ 85 w 253"/>
                <a:gd name="T9" fmla="*/ 241 h 241"/>
                <a:gd name="T10" fmla="*/ 0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0" y="128"/>
                  </a:moveTo>
                  <a:lnTo>
                    <a:pt x="0" y="128"/>
                  </a:lnTo>
                  <a:lnTo>
                    <a:pt x="160" y="0"/>
                  </a:lnTo>
                  <a:cubicBezTo>
                    <a:pt x="193" y="40"/>
                    <a:pt x="224" y="81"/>
                    <a:pt x="253" y="123"/>
                  </a:cubicBezTo>
                  <a:lnTo>
                    <a:pt x="85" y="241"/>
                  </a:lnTo>
                  <a:cubicBezTo>
                    <a:pt x="58" y="203"/>
                    <a:pt x="30" y="165"/>
                    <a:pt x="0" y="12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2" name="Freeform 312">
              <a:extLst>
                <a:ext uri="{FF2B5EF4-FFF2-40B4-BE49-F238E27FC236}">
                  <a16:creationId xmlns:a16="http://schemas.microsoft.com/office/drawing/2014/main" id="{9981DD43-3580-600B-1BB2-23900146D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351" y="2218687"/>
              <a:ext cx="374047" cy="381334"/>
            </a:xfrm>
            <a:custGeom>
              <a:avLst/>
              <a:gdLst>
                <a:gd name="T0" fmla="*/ 0 w 256"/>
                <a:gd name="T1" fmla="*/ 157 h 260"/>
                <a:gd name="T2" fmla="*/ 0 w 256"/>
                <a:gd name="T3" fmla="*/ 157 h 260"/>
                <a:gd name="T4" fmla="*/ 133 w 256"/>
                <a:gd name="T5" fmla="*/ 0 h 260"/>
                <a:gd name="T6" fmla="*/ 256 w 256"/>
                <a:gd name="T7" fmla="*/ 112 h 260"/>
                <a:gd name="T8" fmla="*/ 113 w 256"/>
                <a:gd name="T9" fmla="*/ 260 h 260"/>
                <a:gd name="T10" fmla="*/ 0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5" y="36"/>
                    <a:pt x="216" y="74"/>
                    <a:pt x="256" y="112"/>
                  </a:cubicBezTo>
                  <a:lnTo>
                    <a:pt x="113" y="260"/>
                  </a:lnTo>
                  <a:cubicBezTo>
                    <a:pt x="77" y="224"/>
                    <a:pt x="39" y="190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3" name="Freeform 314">
              <a:extLst>
                <a:ext uri="{FF2B5EF4-FFF2-40B4-BE49-F238E27FC236}">
                  <a16:creationId xmlns:a16="http://schemas.microsoft.com/office/drawing/2014/main" id="{6D811E12-6CA1-D5CA-0435-A9C64A516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905" y="3899468"/>
              <a:ext cx="344900" cy="274464"/>
            </a:xfrm>
            <a:custGeom>
              <a:avLst/>
              <a:gdLst>
                <a:gd name="T0" fmla="*/ 0 w 235"/>
                <a:gd name="T1" fmla="*/ 59 h 188"/>
                <a:gd name="T2" fmla="*/ 0 w 235"/>
                <a:gd name="T3" fmla="*/ 59 h 188"/>
                <a:gd name="T4" fmla="*/ 197 w 235"/>
                <a:gd name="T5" fmla="*/ 0 h 188"/>
                <a:gd name="T6" fmla="*/ 235 w 235"/>
                <a:gd name="T7" fmla="*/ 141 h 188"/>
                <a:gd name="T8" fmla="*/ 35 w 235"/>
                <a:gd name="T9" fmla="*/ 188 h 188"/>
                <a:gd name="T10" fmla="*/ 0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0" y="59"/>
                  </a:moveTo>
                  <a:lnTo>
                    <a:pt x="0" y="59"/>
                  </a:lnTo>
                  <a:lnTo>
                    <a:pt x="197" y="0"/>
                  </a:lnTo>
                  <a:cubicBezTo>
                    <a:pt x="211" y="46"/>
                    <a:pt x="224" y="93"/>
                    <a:pt x="235" y="141"/>
                  </a:cubicBezTo>
                  <a:lnTo>
                    <a:pt x="35" y="188"/>
                  </a:lnTo>
                  <a:cubicBezTo>
                    <a:pt x="25" y="145"/>
                    <a:pt x="13" y="102"/>
                    <a:pt x="0" y="5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4" name="Freeform 316">
              <a:extLst>
                <a:ext uri="{FF2B5EF4-FFF2-40B4-BE49-F238E27FC236}">
                  <a16:creationId xmlns:a16="http://schemas.microsoft.com/office/drawing/2014/main" id="{BC8B1017-AA9D-BF79-DC91-F43B4B268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1182" y="3690585"/>
              <a:ext cx="349758" cy="293895"/>
            </a:xfrm>
            <a:custGeom>
              <a:avLst/>
              <a:gdLst>
                <a:gd name="T0" fmla="*/ 0 w 240"/>
                <a:gd name="T1" fmla="*/ 71 h 201"/>
                <a:gd name="T2" fmla="*/ 0 w 240"/>
                <a:gd name="T3" fmla="*/ 71 h 201"/>
                <a:gd name="T4" fmla="*/ 192 w 240"/>
                <a:gd name="T5" fmla="*/ 0 h 201"/>
                <a:gd name="T6" fmla="*/ 240 w 240"/>
                <a:gd name="T7" fmla="*/ 142 h 201"/>
                <a:gd name="T8" fmla="*/ 43 w 240"/>
                <a:gd name="T9" fmla="*/ 201 h 201"/>
                <a:gd name="T10" fmla="*/ 0 w 240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01">
                  <a:moveTo>
                    <a:pt x="0" y="71"/>
                  </a:moveTo>
                  <a:lnTo>
                    <a:pt x="0" y="71"/>
                  </a:lnTo>
                  <a:lnTo>
                    <a:pt x="192" y="0"/>
                  </a:lnTo>
                  <a:cubicBezTo>
                    <a:pt x="210" y="47"/>
                    <a:pt x="226" y="94"/>
                    <a:pt x="240" y="142"/>
                  </a:cubicBezTo>
                  <a:lnTo>
                    <a:pt x="43" y="201"/>
                  </a:lnTo>
                  <a:cubicBezTo>
                    <a:pt x="30" y="157"/>
                    <a:pt x="16" y="114"/>
                    <a:pt x="0" y="7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5" name="Freeform 318">
              <a:extLst>
                <a:ext uri="{FF2B5EF4-FFF2-40B4-BE49-F238E27FC236}">
                  <a16:creationId xmlns:a16="http://schemas.microsoft.com/office/drawing/2014/main" id="{EE74DA25-2A22-5C85-550B-9C303D483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3458" y="3481702"/>
              <a:ext cx="357045" cy="313326"/>
            </a:xfrm>
            <a:custGeom>
              <a:avLst/>
              <a:gdLst>
                <a:gd name="T0" fmla="*/ 0 w 245"/>
                <a:gd name="T1" fmla="*/ 83 h 213"/>
                <a:gd name="T2" fmla="*/ 0 w 245"/>
                <a:gd name="T3" fmla="*/ 83 h 213"/>
                <a:gd name="T4" fmla="*/ 187 w 245"/>
                <a:gd name="T5" fmla="*/ 0 h 213"/>
                <a:gd name="T6" fmla="*/ 245 w 245"/>
                <a:gd name="T7" fmla="*/ 142 h 213"/>
                <a:gd name="T8" fmla="*/ 53 w 245"/>
                <a:gd name="T9" fmla="*/ 213 h 213"/>
                <a:gd name="T10" fmla="*/ 0 w 245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3">
                  <a:moveTo>
                    <a:pt x="0" y="83"/>
                  </a:moveTo>
                  <a:lnTo>
                    <a:pt x="0" y="83"/>
                  </a:lnTo>
                  <a:lnTo>
                    <a:pt x="187" y="0"/>
                  </a:lnTo>
                  <a:cubicBezTo>
                    <a:pt x="208" y="46"/>
                    <a:pt x="228" y="94"/>
                    <a:pt x="245" y="142"/>
                  </a:cubicBezTo>
                  <a:lnTo>
                    <a:pt x="53" y="213"/>
                  </a:lnTo>
                  <a:cubicBezTo>
                    <a:pt x="36" y="169"/>
                    <a:pt x="19" y="126"/>
                    <a:pt x="0" y="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6" name="Freeform 320">
              <a:extLst>
                <a:ext uri="{FF2B5EF4-FFF2-40B4-BE49-F238E27FC236}">
                  <a16:creationId xmlns:a16="http://schemas.microsoft.com/office/drawing/2014/main" id="{552B385E-255A-5924-DB7C-C0ADB8322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4006" y="2172537"/>
              <a:ext cx="393478" cy="391050"/>
            </a:xfrm>
            <a:custGeom>
              <a:avLst/>
              <a:gdLst>
                <a:gd name="T0" fmla="*/ 0 w 270"/>
                <a:gd name="T1" fmla="*/ 141 h 266"/>
                <a:gd name="T2" fmla="*/ 0 w 270"/>
                <a:gd name="T3" fmla="*/ 141 h 266"/>
                <a:gd name="T4" fmla="*/ 152 w 270"/>
                <a:gd name="T5" fmla="*/ 0 h 266"/>
                <a:gd name="T6" fmla="*/ 270 w 270"/>
                <a:gd name="T7" fmla="*/ 136 h 266"/>
                <a:gd name="T8" fmla="*/ 108 w 270"/>
                <a:gd name="T9" fmla="*/ 266 h 266"/>
                <a:gd name="T10" fmla="*/ 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0" y="141"/>
                  </a:moveTo>
                  <a:lnTo>
                    <a:pt x="0" y="141"/>
                  </a:lnTo>
                  <a:lnTo>
                    <a:pt x="152" y="0"/>
                  </a:lnTo>
                  <a:cubicBezTo>
                    <a:pt x="193" y="45"/>
                    <a:pt x="232" y="90"/>
                    <a:pt x="270" y="136"/>
                  </a:cubicBezTo>
                  <a:lnTo>
                    <a:pt x="108" y="266"/>
                  </a:lnTo>
                  <a:cubicBezTo>
                    <a:pt x="73" y="223"/>
                    <a:pt x="37" y="181"/>
                    <a:pt x="0" y="14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7" name="Freeform 322">
              <a:extLst>
                <a:ext uri="{FF2B5EF4-FFF2-40B4-BE49-F238E27FC236}">
                  <a16:creationId xmlns:a16="http://schemas.microsoft.com/office/drawing/2014/main" id="{3C3C7F81-CFA9-26A4-9483-DA71D2C12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884" y="2371705"/>
              <a:ext cx="393478" cy="386192"/>
            </a:xfrm>
            <a:custGeom>
              <a:avLst/>
              <a:gdLst>
                <a:gd name="T0" fmla="*/ 0 w 271"/>
                <a:gd name="T1" fmla="*/ 130 h 264"/>
                <a:gd name="T2" fmla="*/ 0 w 271"/>
                <a:gd name="T3" fmla="*/ 130 h 264"/>
                <a:gd name="T4" fmla="*/ 162 w 271"/>
                <a:gd name="T5" fmla="*/ 0 h 264"/>
                <a:gd name="T6" fmla="*/ 271 w 271"/>
                <a:gd name="T7" fmla="*/ 145 h 264"/>
                <a:gd name="T8" fmla="*/ 101 w 271"/>
                <a:gd name="T9" fmla="*/ 264 h 264"/>
                <a:gd name="T10" fmla="*/ 0 w 271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264">
                  <a:moveTo>
                    <a:pt x="0" y="130"/>
                  </a:moveTo>
                  <a:lnTo>
                    <a:pt x="0" y="130"/>
                  </a:lnTo>
                  <a:lnTo>
                    <a:pt x="162" y="0"/>
                  </a:lnTo>
                  <a:cubicBezTo>
                    <a:pt x="200" y="48"/>
                    <a:pt x="236" y="96"/>
                    <a:pt x="271" y="145"/>
                  </a:cubicBezTo>
                  <a:lnTo>
                    <a:pt x="101" y="264"/>
                  </a:lnTo>
                  <a:cubicBezTo>
                    <a:pt x="69" y="219"/>
                    <a:pt x="35" y="174"/>
                    <a:pt x="0" y="13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8" name="Freeform 324">
              <a:extLst>
                <a:ext uri="{FF2B5EF4-FFF2-40B4-BE49-F238E27FC236}">
                  <a16:creationId xmlns:a16="http://schemas.microsoft.com/office/drawing/2014/main" id="{F7B122DB-E2B4-7FC5-69C7-EB3559EA0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6414" y="1987943"/>
              <a:ext cx="388620" cy="391050"/>
            </a:xfrm>
            <a:custGeom>
              <a:avLst/>
              <a:gdLst>
                <a:gd name="T0" fmla="*/ 0 w 267"/>
                <a:gd name="T1" fmla="*/ 150 h 267"/>
                <a:gd name="T2" fmla="*/ 0 w 267"/>
                <a:gd name="T3" fmla="*/ 150 h 267"/>
                <a:gd name="T4" fmla="*/ 144 w 267"/>
                <a:gd name="T5" fmla="*/ 0 h 267"/>
                <a:gd name="T6" fmla="*/ 185 w 267"/>
                <a:gd name="T7" fmla="*/ 40 h 267"/>
                <a:gd name="T8" fmla="*/ 267 w 267"/>
                <a:gd name="T9" fmla="*/ 126 h 267"/>
                <a:gd name="T10" fmla="*/ 115 w 267"/>
                <a:gd name="T11" fmla="*/ 267 h 267"/>
                <a:gd name="T12" fmla="*/ 0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0" y="150"/>
                  </a:moveTo>
                  <a:lnTo>
                    <a:pt x="0" y="150"/>
                  </a:lnTo>
                  <a:lnTo>
                    <a:pt x="144" y="0"/>
                  </a:lnTo>
                  <a:cubicBezTo>
                    <a:pt x="157" y="13"/>
                    <a:pt x="171" y="27"/>
                    <a:pt x="185" y="40"/>
                  </a:cubicBezTo>
                  <a:cubicBezTo>
                    <a:pt x="213" y="68"/>
                    <a:pt x="240" y="97"/>
                    <a:pt x="267" y="126"/>
                  </a:cubicBezTo>
                  <a:lnTo>
                    <a:pt x="115" y="267"/>
                  </a:lnTo>
                  <a:cubicBezTo>
                    <a:pt x="78" y="226"/>
                    <a:pt x="40" y="187"/>
                    <a:pt x="0" y="15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9" name="Freeform 326">
              <a:extLst>
                <a:ext uri="{FF2B5EF4-FFF2-40B4-BE49-F238E27FC236}">
                  <a16:creationId xmlns:a16="http://schemas.microsoft.com/office/drawing/2014/main" id="{249091DC-B948-9852-A267-B3ED35A98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7616" y="2585446"/>
              <a:ext cx="393478" cy="378905"/>
            </a:xfrm>
            <a:custGeom>
              <a:avLst/>
              <a:gdLst>
                <a:gd name="T0" fmla="*/ 0 w 269"/>
                <a:gd name="T1" fmla="*/ 119 h 259"/>
                <a:gd name="T2" fmla="*/ 0 w 269"/>
                <a:gd name="T3" fmla="*/ 119 h 259"/>
                <a:gd name="T4" fmla="*/ 170 w 269"/>
                <a:gd name="T5" fmla="*/ 0 h 259"/>
                <a:gd name="T6" fmla="*/ 269 w 269"/>
                <a:gd name="T7" fmla="*/ 151 h 259"/>
                <a:gd name="T8" fmla="*/ 92 w 269"/>
                <a:gd name="T9" fmla="*/ 259 h 259"/>
                <a:gd name="T10" fmla="*/ 0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0" y="119"/>
                  </a:moveTo>
                  <a:lnTo>
                    <a:pt x="0" y="119"/>
                  </a:lnTo>
                  <a:lnTo>
                    <a:pt x="170" y="0"/>
                  </a:lnTo>
                  <a:cubicBezTo>
                    <a:pt x="205" y="49"/>
                    <a:pt x="238" y="100"/>
                    <a:pt x="269" y="151"/>
                  </a:cubicBezTo>
                  <a:lnTo>
                    <a:pt x="92" y="259"/>
                  </a:lnTo>
                  <a:cubicBezTo>
                    <a:pt x="63" y="212"/>
                    <a:pt x="32" y="165"/>
                    <a:pt x="0" y="11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0" name="Freeform 328">
              <a:extLst>
                <a:ext uri="{FF2B5EF4-FFF2-40B4-BE49-F238E27FC236}">
                  <a16:creationId xmlns:a16="http://schemas.microsoft.com/office/drawing/2014/main" id="{D902D3E8-119D-9E82-F54C-89ECD5354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3964" y="1820351"/>
              <a:ext cx="381334" cy="388620"/>
            </a:xfrm>
            <a:custGeom>
              <a:avLst/>
              <a:gdLst>
                <a:gd name="T0" fmla="*/ 0 w 262"/>
                <a:gd name="T1" fmla="*/ 158 h 266"/>
                <a:gd name="T2" fmla="*/ 0 w 262"/>
                <a:gd name="T3" fmla="*/ 158 h 266"/>
                <a:gd name="T4" fmla="*/ 133 w 262"/>
                <a:gd name="T5" fmla="*/ 0 h 266"/>
                <a:gd name="T6" fmla="*/ 262 w 262"/>
                <a:gd name="T7" fmla="*/ 116 h 266"/>
                <a:gd name="T8" fmla="*/ 118 w 262"/>
                <a:gd name="T9" fmla="*/ 266 h 266"/>
                <a:gd name="T10" fmla="*/ 0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0" y="158"/>
                  </a:moveTo>
                  <a:lnTo>
                    <a:pt x="0" y="158"/>
                  </a:lnTo>
                  <a:lnTo>
                    <a:pt x="133" y="0"/>
                  </a:lnTo>
                  <a:cubicBezTo>
                    <a:pt x="177" y="37"/>
                    <a:pt x="220" y="76"/>
                    <a:pt x="262" y="116"/>
                  </a:cubicBezTo>
                  <a:lnTo>
                    <a:pt x="118" y="266"/>
                  </a:lnTo>
                  <a:cubicBezTo>
                    <a:pt x="80" y="229"/>
                    <a:pt x="40" y="193"/>
                    <a:pt x="0" y="1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1" name="Freeform 330">
              <a:extLst>
                <a:ext uri="{FF2B5EF4-FFF2-40B4-BE49-F238E27FC236}">
                  <a16:creationId xmlns:a16="http://schemas.microsoft.com/office/drawing/2014/main" id="{83324609-3DDC-116E-67A9-E4EB5DFC2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3633" y="2806474"/>
              <a:ext cx="386192" cy="369189"/>
            </a:xfrm>
            <a:custGeom>
              <a:avLst/>
              <a:gdLst>
                <a:gd name="T0" fmla="*/ 0 w 266"/>
                <a:gd name="T1" fmla="*/ 108 h 253"/>
                <a:gd name="T2" fmla="*/ 0 w 266"/>
                <a:gd name="T3" fmla="*/ 108 h 253"/>
                <a:gd name="T4" fmla="*/ 177 w 266"/>
                <a:gd name="T5" fmla="*/ 0 h 253"/>
                <a:gd name="T6" fmla="*/ 266 w 266"/>
                <a:gd name="T7" fmla="*/ 156 h 253"/>
                <a:gd name="T8" fmla="*/ 82 w 266"/>
                <a:gd name="T9" fmla="*/ 253 h 253"/>
                <a:gd name="T10" fmla="*/ 0 w 266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53">
                  <a:moveTo>
                    <a:pt x="0" y="108"/>
                  </a:moveTo>
                  <a:lnTo>
                    <a:pt x="0" y="108"/>
                  </a:lnTo>
                  <a:lnTo>
                    <a:pt x="177" y="0"/>
                  </a:lnTo>
                  <a:cubicBezTo>
                    <a:pt x="209" y="51"/>
                    <a:pt x="238" y="104"/>
                    <a:pt x="266" y="156"/>
                  </a:cubicBezTo>
                  <a:lnTo>
                    <a:pt x="82" y="253"/>
                  </a:lnTo>
                  <a:cubicBezTo>
                    <a:pt x="56" y="204"/>
                    <a:pt x="29" y="155"/>
                    <a:pt x="0" y="10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2" name="Freeform 332">
              <a:extLst>
                <a:ext uri="{FF2B5EF4-FFF2-40B4-BE49-F238E27FC236}">
                  <a16:creationId xmlns:a16="http://schemas.microsoft.com/office/drawing/2014/main" id="{2DE0C4A5-3B5B-9C2D-EEFE-410D9F96D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385" y="3911612"/>
              <a:ext cx="371619" cy="376476"/>
            </a:xfrm>
            <a:custGeom>
              <a:avLst/>
              <a:gdLst>
                <a:gd name="T0" fmla="*/ 255 w 255"/>
                <a:gd name="T1" fmla="*/ 111 h 257"/>
                <a:gd name="T2" fmla="*/ 255 w 255"/>
                <a:gd name="T3" fmla="*/ 111 h 257"/>
                <a:gd name="T4" fmla="*/ 131 w 255"/>
                <a:gd name="T5" fmla="*/ 257 h 257"/>
                <a:gd name="T6" fmla="*/ 0 w 255"/>
                <a:gd name="T7" fmla="*/ 180 h 257"/>
                <a:gd name="T8" fmla="*/ 67 w 255"/>
                <a:gd name="T9" fmla="*/ 0 h 257"/>
                <a:gd name="T10" fmla="*/ 255 w 255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57">
                  <a:moveTo>
                    <a:pt x="255" y="111"/>
                  </a:moveTo>
                  <a:lnTo>
                    <a:pt x="255" y="111"/>
                  </a:lnTo>
                  <a:lnTo>
                    <a:pt x="131" y="257"/>
                  </a:lnTo>
                  <a:cubicBezTo>
                    <a:pt x="93" y="224"/>
                    <a:pt x="48" y="198"/>
                    <a:pt x="0" y="180"/>
                  </a:cubicBezTo>
                  <a:lnTo>
                    <a:pt x="67" y="0"/>
                  </a:lnTo>
                  <a:cubicBezTo>
                    <a:pt x="136" y="26"/>
                    <a:pt x="200" y="64"/>
                    <a:pt x="255" y="11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3" name="Freeform 334">
              <a:extLst>
                <a:ext uri="{FF2B5EF4-FFF2-40B4-BE49-F238E27FC236}">
                  <a16:creationId xmlns:a16="http://schemas.microsoft.com/office/drawing/2014/main" id="{D0356505-61FC-6BDE-2C25-C798D90AC7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3853319"/>
              <a:ext cx="325469" cy="320612"/>
            </a:xfrm>
            <a:custGeom>
              <a:avLst/>
              <a:gdLst>
                <a:gd name="T0" fmla="*/ 0 w 224"/>
                <a:gd name="T1" fmla="*/ 0 h 220"/>
                <a:gd name="T2" fmla="*/ 0 w 224"/>
                <a:gd name="T3" fmla="*/ 0 h 220"/>
                <a:gd name="T4" fmla="*/ 0 w 224"/>
                <a:gd name="T5" fmla="*/ 0 h 220"/>
                <a:gd name="T6" fmla="*/ 224 w 224"/>
                <a:gd name="T7" fmla="*/ 40 h 220"/>
                <a:gd name="T8" fmla="*/ 157 w 224"/>
                <a:gd name="T9" fmla="*/ 220 h 220"/>
                <a:gd name="T10" fmla="*/ 0 w 224"/>
                <a:gd name="T11" fmla="*/ 192 h 220"/>
                <a:gd name="T12" fmla="*/ 0 w 224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22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79" y="0"/>
                    <a:pt x="154" y="14"/>
                    <a:pt x="224" y="40"/>
                  </a:cubicBezTo>
                  <a:lnTo>
                    <a:pt x="157" y="220"/>
                  </a:lnTo>
                  <a:cubicBezTo>
                    <a:pt x="108" y="202"/>
                    <a:pt x="55" y="192"/>
                    <a:pt x="0" y="1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4" name="Freeform 336">
              <a:extLst>
                <a:ext uri="{FF2B5EF4-FFF2-40B4-BE49-F238E27FC236}">
                  <a16:creationId xmlns:a16="http://schemas.microsoft.com/office/drawing/2014/main" id="{D0BF5820-3E96-19B1-2ABF-3E255A325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665" y="3350542"/>
              <a:ext cx="318183" cy="352188"/>
            </a:xfrm>
            <a:custGeom>
              <a:avLst/>
              <a:gdLst>
                <a:gd name="T0" fmla="*/ 0 w 218"/>
                <a:gd name="T1" fmla="*/ 203 h 242"/>
                <a:gd name="T2" fmla="*/ 0 w 218"/>
                <a:gd name="T3" fmla="*/ 203 h 242"/>
                <a:gd name="T4" fmla="*/ 33 w 218"/>
                <a:gd name="T5" fmla="*/ 0 h 242"/>
                <a:gd name="T6" fmla="*/ 218 w 218"/>
                <a:gd name="T7" fmla="*/ 49 h 242"/>
                <a:gd name="T8" fmla="*/ 146 w 218"/>
                <a:gd name="T9" fmla="*/ 242 h 242"/>
                <a:gd name="T10" fmla="*/ 0 w 218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242">
                  <a:moveTo>
                    <a:pt x="0" y="203"/>
                  </a:moveTo>
                  <a:lnTo>
                    <a:pt x="0" y="203"/>
                  </a:lnTo>
                  <a:lnTo>
                    <a:pt x="33" y="0"/>
                  </a:lnTo>
                  <a:cubicBezTo>
                    <a:pt x="97" y="11"/>
                    <a:pt x="159" y="27"/>
                    <a:pt x="218" y="49"/>
                  </a:cubicBezTo>
                  <a:lnTo>
                    <a:pt x="146" y="242"/>
                  </a:lnTo>
                  <a:cubicBezTo>
                    <a:pt x="100" y="224"/>
                    <a:pt x="51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5" name="Freeform 338">
              <a:extLst>
                <a:ext uri="{FF2B5EF4-FFF2-40B4-BE49-F238E27FC236}">
                  <a16:creationId xmlns:a16="http://schemas.microsoft.com/office/drawing/2014/main" id="{5F1EF930-EBF8-1F53-F99B-FA206453B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3331111"/>
              <a:ext cx="233172" cy="315754"/>
            </a:xfrm>
            <a:custGeom>
              <a:avLst/>
              <a:gdLst>
                <a:gd name="T0" fmla="*/ 0 w 160"/>
                <a:gd name="T1" fmla="*/ 206 h 216"/>
                <a:gd name="T2" fmla="*/ 0 w 160"/>
                <a:gd name="T3" fmla="*/ 206 h 216"/>
                <a:gd name="T4" fmla="*/ 0 w 160"/>
                <a:gd name="T5" fmla="*/ 206 h 216"/>
                <a:gd name="T6" fmla="*/ 0 w 160"/>
                <a:gd name="T7" fmla="*/ 0 h 216"/>
                <a:gd name="T8" fmla="*/ 0 w 160"/>
                <a:gd name="T9" fmla="*/ 0 h 216"/>
                <a:gd name="T10" fmla="*/ 160 w 160"/>
                <a:gd name="T11" fmla="*/ 13 h 216"/>
                <a:gd name="T12" fmla="*/ 127 w 160"/>
                <a:gd name="T13" fmla="*/ 216 h 216"/>
                <a:gd name="T14" fmla="*/ 0 w 160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5" y="0"/>
                    <a:pt x="108" y="5"/>
                    <a:pt x="160" y="13"/>
                  </a:cubicBezTo>
                  <a:lnTo>
                    <a:pt x="127" y="216"/>
                  </a:lnTo>
                  <a:cubicBezTo>
                    <a:pt x="86" y="209"/>
                    <a:pt x="44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6" name="Freeform 340">
              <a:extLst>
                <a:ext uri="{FF2B5EF4-FFF2-40B4-BE49-F238E27FC236}">
                  <a16:creationId xmlns:a16="http://schemas.microsoft.com/office/drawing/2014/main" id="{901C45BF-3103-39B0-D7FA-4B0FF40C6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976" y="3420979"/>
              <a:ext cx="352188" cy="376476"/>
            </a:xfrm>
            <a:custGeom>
              <a:avLst/>
              <a:gdLst>
                <a:gd name="T0" fmla="*/ 0 w 240"/>
                <a:gd name="T1" fmla="*/ 193 h 257"/>
                <a:gd name="T2" fmla="*/ 0 w 240"/>
                <a:gd name="T3" fmla="*/ 193 h 257"/>
                <a:gd name="T4" fmla="*/ 72 w 240"/>
                <a:gd name="T5" fmla="*/ 0 h 257"/>
                <a:gd name="T6" fmla="*/ 240 w 240"/>
                <a:gd name="T7" fmla="*/ 81 h 257"/>
                <a:gd name="T8" fmla="*/ 134 w 240"/>
                <a:gd name="T9" fmla="*/ 257 h 257"/>
                <a:gd name="T10" fmla="*/ 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0" y="193"/>
                  </a:moveTo>
                  <a:lnTo>
                    <a:pt x="0" y="193"/>
                  </a:lnTo>
                  <a:lnTo>
                    <a:pt x="72" y="0"/>
                  </a:lnTo>
                  <a:cubicBezTo>
                    <a:pt x="131" y="22"/>
                    <a:pt x="187" y="49"/>
                    <a:pt x="240" y="81"/>
                  </a:cubicBezTo>
                  <a:lnTo>
                    <a:pt x="134" y="257"/>
                  </a:lnTo>
                  <a:cubicBezTo>
                    <a:pt x="92" y="232"/>
                    <a:pt x="47" y="210"/>
                    <a:pt x="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7" name="Freeform 342">
              <a:extLst>
                <a:ext uri="{FF2B5EF4-FFF2-40B4-BE49-F238E27FC236}">
                  <a16:creationId xmlns:a16="http://schemas.microsoft.com/office/drawing/2014/main" id="{BBD93943-43EE-027C-6788-717DDB9F7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4716" y="3539995"/>
              <a:ext cx="342472" cy="366761"/>
            </a:xfrm>
            <a:custGeom>
              <a:avLst/>
              <a:gdLst>
                <a:gd name="T0" fmla="*/ 0 w 235"/>
                <a:gd name="T1" fmla="*/ 176 h 250"/>
                <a:gd name="T2" fmla="*/ 0 w 235"/>
                <a:gd name="T3" fmla="*/ 176 h 250"/>
                <a:gd name="T4" fmla="*/ 106 w 235"/>
                <a:gd name="T5" fmla="*/ 0 h 250"/>
                <a:gd name="T6" fmla="*/ 235 w 235"/>
                <a:gd name="T7" fmla="*/ 93 h 250"/>
                <a:gd name="T8" fmla="*/ 103 w 235"/>
                <a:gd name="T9" fmla="*/ 250 h 250"/>
                <a:gd name="T10" fmla="*/ 0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0" y="176"/>
                  </a:moveTo>
                  <a:lnTo>
                    <a:pt x="0" y="176"/>
                  </a:lnTo>
                  <a:lnTo>
                    <a:pt x="106" y="0"/>
                  </a:lnTo>
                  <a:cubicBezTo>
                    <a:pt x="152" y="28"/>
                    <a:pt x="195" y="59"/>
                    <a:pt x="235" y="93"/>
                  </a:cubicBezTo>
                  <a:lnTo>
                    <a:pt x="103" y="250"/>
                  </a:lnTo>
                  <a:cubicBezTo>
                    <a:pt x="71" y="223"/>
                    <a:pt x="36" y="198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8" name="Freeform 344">
              <a:extLst>
                <a:ext uri="{FF2B5EF4-FFF2-40B4-BE49-F238E27FC236}">
                  <a16:creationId xmlns:a16="http://schemas.microsoft.com/office/drawing/2014/main" id="{B6E4E2E7-471B-7C82-7602-3BDCDB9C60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182" y="3122228"/>
              <a:ext cx="371619" cy="386192"/>
            </a:xfrm>
            <a:custGeom>
              <a:avLst/>
              <a:gdLst>
                <a:gd name="T0" fmla="*/ 0 w 255"/>
                <a:gd name="T1" fmla="*/ 173 h 264"/>
                <a:gd name="T2" fmla="*/ 0 w 255"/>
                <a:gd name="T3" fmla="*/ 173 h 264"/>
                <a:gd name="T4" fmla="*/ 111 w 255"/>
                <a:gd name="T5" fmla="*/ 0 h 264"/>
                <a:gd name="T6" fmla="*/ 255 w 255"/>
                <a:gd name="T7" fmla="*/ 107 h 264"/>
                <a:gd name="T8" fmla="*/ 122 w 255"/>
                <a:gd name="T9" fmla="*/ 264 h 264"/>
                <a:gd name="T10" fmla="*/ 0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0" y="173"/>
                  </a:moveTo>
                  <a:lnTo>
                    <a:pt x="0" y="173"/>
                  </a:lnTo>
                  <a:lnTo>
                    <a:pt x="111" y="0"/>
                  </a:lnTo>
                  <a:cubicBezTo>
                    <a:pt x="161" y="33"/>
                    <a:pt x="209" y="68"/>
                    <a:pt x="255" y="107"/>
                  </a:cubicBezTo>
                  <a:lnTo>
                    <a:pt x="122" y="264"/>
                  </a:lnTo>
                  <a:cubicBezTo>
                    <a:pt x="83" y="231"/>
                    <a:pt x="42" y="201"/>
                    <a:pt x="0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9" name="Freeform 346">
              <a:extLst>
                <a:ext uri="{FF2B5EF4-FFF2-40B4-BE49-F238E27FC236}">
                  <a16:creationId xmlns:a16="http://schemas.microsoft.com/office/drawing/2014/main" id="{5D143FB7-FBC2-9791-E9D6-B90BBE14C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2808902"/>
              <a:ext cx="264748" cy="315754"/>
            </a:xfrm>
            <a:custGeom>
              <a:avLst/>
              <a:gdLst>
                <a:gd name="T0" fmla="*/ 0 w 182"/>
                <a:gd name="T1" fmla="*/ 206 h 216"/>
                <a:gd name="T2" fmla="*/ 0 w 182"/>
                <a:gd name="T3" fmla="*/ 206 h 216"/>
                <a:gd name="T4" fmla="*/ 0 w 182"/>
                <a:gd name="T5" fmla="*/ 206 h 216"/>
                <a:gd name="T6" fmla="*/ 0 w 182"/>
                <a:gd name="T7" fmla="*/ 0 h 216"/>
                <a:gd name="T8" fmla="*/ 0 w 182"/>
                <a:gd name="T9" fmla="*/ 0 h 216"/>
                <a:gd name="T10" fmla="*/ 182 w 182"/>
                <a:gd name="T11" fmla="*/ 13 h 216"/>
                <a:gd name="T12" fmla="*/ 154 w 182"/>
                <a:gd name="T13" fmla="*/ 216 h 216"/>
                <a:gd name="T14" fmla="*/ 0 w 182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62" y="0"/>
                    <a:pt x="123" y="5"/>
                    <a:pt x="182" y="13"/>
                  </a:cubicBezTo>
                  <a:lnTo>
                    <a:pt x="154" y="216"/>
                  </a:lnTo>
                  <a:cubicBezTo>
                    <a:pt x="104" y="210"/>
                    <a:pt x="53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0" name="Freeform 348">
              <a:extLst>
                <a:ext uri="{FF2B5EF4-FFF2-40B4-BE49-F238E27FC236}">
                  <a16:creationId xmlns:a16="http://schemas.microsoft.com/office/drawing/2014/main" id="{531A13D6-2D8D-744D-D670-40AB48758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1871" y="2986211"/>
              <a:ext cx="371619" cy="388620"/>
            </a:xfrm>
            <a:custGeom>
              <a:avLst/>
              <a:gdLst>
                <a:gd name="T0" fmla="*/ 0 w 255"/>
                <a:gd name="T1" fmla="*/ 187 h 265"/>
                <a:gd name="T2" fmla="*/ 0 w 255"/>
                <a:gd name="T3" fmla="*/ 187 h 265"/>
                <a:gd name="T4" fmla="*/ 85 w 255"/>
                <a:gd name="T5" fmla="*/ 0 h 265"/>
                <a:gd name="T6" fmla="*/ 255 w 255"/>
                <a:gd name="T7" fmla="*/ 92 h 265"/>
                <a:gd name="T8" fmla="*/ 144 w 255"/>
                <a:gd name="T9" fmla="*/ 265 h 265"/>
                <a:gd name="T10" fmla="*/ 0 w 255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5">
                  <a:moveTo>
                    <a:pt x="0" y="187"/>
                  </a:moveTo>
                  <a:lnTo>
                    <a:pt x="0" y="187"/>
                  </a:lnTo>
                  <a:lnTo>
                    <a:pt x="85" y="0"/>
                  </a:lnTo>
                  <a:cubicBezTo>
                    <a:pt x="144" y="27"/>
                    <a:pt x="201" y="58"/>
                    <a:pt x="255" y="92"/>
                  </a:cubicBezTo>
                  <a:lnTo>
                    <a:pt x="144" y="265"/>
                  </a:lnTo>
                  <a:cubicBezTo>
                    <a:pt x="98" y="236"/>
                    <a:pt x="50" y="210"/>
                    <a:pt x="0" y="1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1" name="Freeform 350">
              <a:extLst>
                <a:ext uri="{FF2B5EF4-FFF2-40B4-BE49-F238E27FC236}">
                  <a16:creationId xmlns:a16="http://schemas.microsoft.com/office/drawing/2014/main" id="{0EA491FA-7218-0C68-9677-1E8E718B5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557" y="2886626"/>
              <a:ext cx="352188" cy="374047"/>
            </a:xfrm>
            <a:custGeom>
              <a:avLst/>
              <a:gdLst>
                <a:gd name="T0" fmla="*/ 0 w 242"/>
                <a:gd name="T1" fmla="*/ 198 h 256"/>
                <a:gd name="T2" fmla="*/ 0 w 242"/>
                <a:gd name="T3" fmla="*/ 198 h 256"/>
                <a:gd name="T4" fmla="*/ 56 w 242"/>
                <a:gd name="T5" fmla="*/ 0 h 256"/>
                <a:gd name="T6" fmla="*/ 242 w 242"/>
                <a:gd name="T7" fmla="*/ 69 h 256"/>
                <a:gd name="T8" fmla="*/ 157 w 242"/>
                <a:gd name="T9" fmla="*/ 256 h 256"/>
                <a:gd name="T10" fmla="*/ 0 w 242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6">
                  <a:moveTo>
                    <a:pt x="0" y="198"/>
                  </a:moveTo>
                  <a:lnTo>
                    <a:pt x="0" y="198"/>
                  </a:lnTo>
                  <a:lnTo>
                    <a:pt x="56" y="0"/>
                  </a:lnTo>
                  <a:cubicBezTo>
                    <a:pt x="120" y="19"/>
                    <a:pt x="182" y="42"/>
                    <a:pt x="242" y="69"/>
                  </a:cubicBezTo>
                  <a:lnTo>
                    <a:pt x="157" y="256"/>
                  </a:lnTo>
                  <a:cubicBezTo>
                    <a:pt x="106" y="233"/>
                    <a:pt x="54" y="213"/>
                    <a:pt x="0" y="19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2" name="Freeform 352">
              <a:extLst>
                <a:ext uri="{FF2B5EF4-FFF2-40B4-BE49-F238E27FC236}">
                  <a16:creationId xmlns:a16="http://schemas.microsoft.com/office/drawing/2014/main" id="{25259DB9-B2DA-3820-BEB6-A62484597E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527" y="2828333"/>
              <a:ext cx="318183" cy="347330"/>
            </a:xfrm>
            <a:custGeom>
              <a:avLst/>
              <a:gdLst>
                <a:gd name="T0" fmla="*/ 0 w 219"/>
                <a:gd name="T1" fmla="*/ 203 h 238"/>
                <a:gd name="T2" fmla="*/ 0 w 219"/>
                <a:gd name="T3" fmla="*/ 203 h 238"/>
                <a:gd name="T4" fmla="*/ 28 w 219"/>
                <a:gd name="T5" fmla="*/ 0 h 238"/>
                <a:gd name="T6" fmla="*/ 219 w 219"/>
                <a:gd name="T7" fmla="*/ 40 h 238"/>
                <a:gd name="T8" fmla="*/ 162 w 219"/>
                <a:gd name="T9" fmla="*/ 238 h 238"/>
                <a:gd name="T10" fmla="*/ 0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0" y="203"/>
                  </a:moveTo>
                  <a:lnTo>
                    <a:pt x="0" y="203"/>
                  </a:lnTo>
                  <a:lnTo>
                    <a:pt x="28" y="0"/>
                  </a:lnTo>
                  <a:cubicBezTo>
                    <a:pt x="93" y="9"/>
                    <a:pt x="157" y="22"/>
                    <a:pt x="219" y="40"/>
                  </a:cubicBezTo>
                  <a:lnTo>
                    <a:pt x="162" y="238"/>
                  </a:lnTo>
                  <a:cubicBezTo>
                    <a:pt x="110" y="223"/>
                    <a:pt x="56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3" name="Freeform 354">
              <a:extLst>
                <a:ext uri="{FF2B5EF4-FFF2-40B4-BE49-F238E27FC236}">
                  <a16:creationId xmlns:a16="http://schemas.microsoft.com/office/drawing/2014/main" id="{22D1E873-6B20-1E20-A9E3-2ED76CC55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3009" y="2400851"/>
              <a:ext cx="332757" cy="366761"/>
            </a:xfrm>
            <a:custGeom>
              <a:avLst/>
              <a:gdLst>
                <a:gd name="T0" fmla="*/ 0 w 228"/>
                <a:gd name="T1" fmla="*/ 196 h 251"/>
                <a:gd name="T2" fmla="*/ 0 w 228"/>
                <a:gd name="T3" fmla="*/ 196 h 251"/>
                <a:gd name="T4" fmla="*/ 61 w 228"/>
                <a:gd name="T5" fmla="*/ 0 h 251"/>
                <a:gd name="T6" fmla="*/ 228 w 228"/>
                <a:gd name="T7" fmla="*/ 62 h 251"/>
                <a:gd name="T8" fmla="*/ 147 w 228"/>
                <a:gd name="T9" fmla="*/ 251 h 251"/>
                <a:gd name="T10" fmla="*/ 0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0" y="196"/>
                  </a:moveTo>
                  <a:lnTo>
                    <a:pt x="0" y="196"/>
                  </a:lnTo>
                  <a:lnTo>
                    <a:pt x="61" y="0"/>
                  </a:lnTo>
                  <a:cubicBezTo>
                    <a:pt x="118" y="18"/>
                    <a:pt x="174" y="39"/>
                    <a:pt x="228" y="62"/>
                  </a:cubicBezTo>
                  <a:lnTo>
                    <a:pt x="147" y="251"/>
                  </a:lnTo>
                  <a:cubicBezTo>
                    <a:pt x="99" y="230"/>
                    <a:pt x="50" y="212"/>
                    <a:pt x="0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4" name="Freeform 356">
              <a:extLst>
                <a:ext uri="{FF2B5EF4-FFF2-40B4-BE49-F238E27FC236}">
                  <a16:creationId xmlns:a16="http://schemas.microsoft.com/office/drawing/2014/main" id="{1C85F62A-C027-B2EC-FF99-21693283C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798" y="2738466"/>
              <a:ext cx="352188" cy="371619"/>
            </a:xfrm>
            <a:custGeom>
              <a:avLst/>
              <a:gdLst>
                <a:gd name="T0" fmla="*/ 0 w 242"/>
                <a:gd name="T1" fmla="*/ 168 h 253"/>
                <a:gd name="T2" fmla="*/ 0 w 242"/>
                <a:gd name="T3" fmla="*/ 168 h 253"/>
                <a:gd name="T4" fmla="*/ 118 w 242"/>
                <a:gd name="T5" fmla="*/ 0 h 253"/>
                <a:gd name="T6" fmla="*/ 242 w 242"/>
                <a:gd name="T7" fmla="*/ 96 h 253"/>
                <a:gd name="T8" fmla="*/ 109 w 242"/>
                <a:gd name="T9" fmla="*/ 253 h 253"/>
                <a:gd name="T10" fmla="*/ 0 w 242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3">
                  <a:moveTo>
                    <a:pt x="0" y="168"/>
                  </a:moveTo>
                  <a:lnTo>
                    <a:pt x="0" y="168"/>
                  </a:lnTo>
                  <a:lnTo>
                    <a:pt x="118" y="0"/>
                  </a:lnTo>
                  <a:cubicBezTo>
                    <a:pt x="161" y="30"/>
                    <a:pt x="202" y="62"/>
                    <a:pt x="242" y="96"/>
                  </a:cubicBezTo>
                  <a:lnTo>
                    <a:pt x="109" y="253"/>
                  </a:lnTo>
                  <a:cubicBezTo>
                    <a:pt x="74" y="223"/>
                    <a:pt x="38" y="195"/>
                    <a:pt x="0" y="16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5" name="Freeform 358">
              <a:extLst>
                <a:ext uri="{FF2B5EF4-FFF2-40B4-BE49-F238E27FC236}">
                  <a16:creationId xmlns:a16="http://schemas.microsoft.com/office/drawing/2014/main" id="{C2F8F747-D06D-656B-2ACB-DD390EACA6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10" y="2335273"/>
              <a:ext cx="308468" cy="352188"/>
            </a:xfrm>
            <a:custGeom>
              <a:avLst/>
              <a:gdLst>
                <a:gd name="T0" fmla="*/ 0 w 211"/>
                <a:gd name="T1" fmla="*/ 202 h 240"/>
                <a:gd name="T2" fmla="*/ 0 w 211"/>
                <a:gd name="T3" fmla="*/ 202 h 240"/>
                <a:gd name="T4" fmla="*/ 40 w 211"/>
                <a:gd name="T5" fmla="*/ 0 h 240"/>
                <a:gd name="T6" fmla="*/ 211 w 211"/>
                <a:gd name="T7" fmla="*/ 44 h 240"/>
                <a:gd name="T8" fmla="*/ 150 w 211"/>
                <a:gd name="T9" fmla="*/ 240 h 240"/>
                <a:gd name="T10" fmla="*/ 0 w 211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8" y="12"/>
                    <a:pt x="155" y="27"/>
                    <a:pt x="211" y="44"/>
                  </a:cubicBezTo>
                  <a:lnTo>
                    <a:pt x="150" y="240"/>
                  </a:lnTo>
                  <a:cubicBezTo>
                    <a:pt x="101" y="225"/>
                    <a:pt x="51" y="212"/>
                    <a:pt x="0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6" name="Freeform 360">
              <a:extLst>
                <a:ext uri="{FF2B5EF4-FFF2-40B4-BE49-F238E27FC236}">
                  <a16:creationId xmlns:a16="http://schemas.microsoft.com/office/drawing/2014/main" id="{B88208BF-18FB-CDA3-3669-917AE894B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775" y="2604877"/>
              <a:ext cx="357045" cy="381334"/>
            </a:xfrm>
            <a:custGeom>
              <a:avLst/>
              <a:gdLst>
                <a:gd name="T0" fmla="*/ 0 w 246"/>
                <a:gd name="T1" fmla="*/ 180 h 260"/>
                <a:gd name="T2" fmla="*/ 0 w 246"/>
                <a:gd name="T3" fmla="*/ 180 h 260"/>
                <a:gd name="T4" fmla="*/ 101 w 246"/>
                <a:gd name="T5" fmla="*/ 0 h 260"/>
                <a:gd name="T6" fmla="*/ 246 w 246"/>
                <a:gd name="T7" fmla="*/ 92 h 260"/>
                <a:gd name="T8" fmla="*/ 128 w 246"/>
                <a:gd name="T9" fmla="*/ 260 h 260"/>
                <a:gd name="T10" fmla="*/ 0 w 246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60">
                  <a:moveTo>
                    <a:pt x="0" y="180"/>
                  </a:moveTo>
                  <a:lnTo>
                    <a:pt x="0" y="180"/>
                  </a:lnTo>
                  <a:lnTo>
                    <a:pt x="101" y="0"/>
                  </a:lnTo>
                  <a:cubicBezTo>
                    <a:pt x="151" y="29"/>
                    <a:pt x="199" y="59"/>
                    <a:pt x="246" y="92"/>
                  </a:cubicBezTo>
                  <a:lnTo>
                    <a:pt x="128" y="260"/>
                  </a:lnTo>
                  <a:cubicBezTo>
                    <a:pt x="87" y="231"/>
                    <a:pt x="44" y="205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7" name="Freeform 362">
              <a:extLst>
                <a:ext uri="{FF2B5EF4-FFF2-40B4-BE49-F238E27FC236}">
                  <a16:creationId xmlns:a16="http://schemas.microsoft.com/office/drawing/2014/main" id="{5CA4837D-740D-78A3-4B23-56588916E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750" y="2490721"/>
              <a:ext cx="349758" cy="376476"/>
            </a:xfrm>
            <a:custGeom>
              <a:avLst/>
              <a:gdLst>
                <a:gd name="T0" fmla="*/ 0 w 240"/>
                <a:gd name="T1" fmla="*/ 189 h 258"/>
                <a:gd name="T2" fmla="*/ 0 w 240"/>
                <a:gd name="T3" fmla="*/ 189 h 258"/>
                <a:gd name="T4" fmla="*/ 81 w 240"/>
                <a:gd name="T5" fmla="*/ 0 h 258"/>
                <a:gd name="T6" fmla="*/ 240 w 240"/>
                <a:gd name="T7" fmla="*/ 79 h 258"/>
                <a:gd name="T8" fmla="*/ 139 w 240"/>
                <a:gd name="T9" fmla="*/ 258 h 258"/>
                <a:gd name="T10" fmla="*/ 0 w 240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0" y="189"/>
                  </a:moveTo>
                  <a:lnTo>
                    <a:pt x="0" y="189"/>
                  </a:lnTo>
                  <a:lnTo>
                    <a:pt x="81" y="0"/>
                  </a:lnTo>
                  <a:cubicBezTo>
                    <a:pt x="136" y="24"/>
                    <a:pt x="188" y="50"/>
                    <a:pt x="240" y="79"/>
                  </a:cubicBezTo>
                  <a:lnTo>
                    <a:pt x="139" y="258"/>
                  </a:lnTo>
                  <a:cubicBezTo>
                    <a:pt x="94" y="233"/>
                    <a:pt x="48" y="210"/>
                    <a:pt x="0" y="18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8" name="Freeform 364">
              <a:extLst>
                <a:ext uri="{FF2B5EF4-FFF2-40B4-BE49-F238E27FC236}">
                  <a16:creationId xmlns:a16="http://schemas.microsoft.com/office/drawing/2014/main" id="{22D953FE-787A-616A-B9EC-24117BD4502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9" name="Freeform 368">
              <a:extLst>
                <a:ext uri="{FF2B5EF4-FFF2-40B4-BE49-F238E27FC236}">
                  <a16:creationId xmlns:a16="http://schemas.microsoft.com/office/drawing/2014/main" id="{5A4CEAA3-1BFE-902F-A4DF-D352ADB77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770" y="5155196"/>
              <a:ext cx="242887" cy="301181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0" name="Freeform 370">
              <a:extLst>
                <a:ext uri="{FF2B5EF4-FFF2-40B4-BE49-F238E27FC236}">
                  <a16:creationId xmlns:a16="http://schemas.microsoft.com/office/drawing/2014/main" id="{C625F9DE-750D-A48B-3EE5-0C71C29FE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6197184"/>
              <a:ext cx="242887" cy="30361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1" name="Freeform 372">
              <a:extLst>
                <a:ext uri="{FF2B5EF4-FFF2-40B4-BE49-F238E27FC236}">
                  <a16:creationId xmlns:a16="http://schemas.microsoft.com/office/drawing/2014/main" id="{47F4EF58-6CA3-80A4-83D7-CFF809826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057" y="6155892"/>
              <a:ext cx="272034" cy="330327"/>
            </a:xfrm>
            <a:custGeom>
              <a:avLst/>
              <a:gdLst>
                <a:gd name="T0" fmla="*/ 146 w 186"/>
                <a:gd name="T1" fmla="*/ 0 h 226"/>
                <a:gd name="T2" fmla="*/ 146 w 186"/>
                <a:gd name="T3" fmla="*/ 0 h 226"/>
                <a:gd name="T4" fmla="*/ 186 w 186"/>
                <a:gd name="T5" fmla="*/ 202 h 226"/>
                <a:gd name="T6" fmla="*/ 21 w 186"/>
                <a:gd name="T7" fmla="*/ 226 h 226"/>
                <a:gd name="T8" fmla="*/ 0 w 186"/>
                <a:gd name="T9" fmla="*/ 22 h 226"/>
                <a:gd name="T10" fmla="*/ 146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146" y="0"/>
                  </a:moveTo>
                  <a:lnTo>
                    <a:pt x="146" y="0"/>
                  </a:lnTo>
                  <a:lnTo>
                    <a:pt x="186" y="202"/>
                  </a:lnTo>
                  <a:cubicBezTo>
                    <a:pt x="132" y="212"/>
                    <a:pt x="77" y="221"/>
                    <a:pt x="21" y="226"/>
                  </a:cubicBezTo>
                  <a:lnTo>
                    <a:pt x="0" y="22"/>
                  </a:lnTo>
                  <a:cubicBezTo>
                    <a:pt x="49" y="17"/>
                    <a:pt x="98" y="10"/>
                    <a:pt x="146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2" name="Freeform 374">
              <a:extLst>
                <a:ext uri="{FF2B5EF4-FFF2-40B4-BE49-F238E27FC236}">
                  <a16:creationId xmlns:a16="http://schemas.microsoft.com/office/drawing/2014/main" id="{1C8F621E-3199-01A6-A008-F22524696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157" y="1995230"/>
              <a:ext cx="335185" cy="369189"/>
            </a:xfrm>
            <a:custGeom>
              <a:avLst/>
              <a:gdLst>
                <a:gd name="T0" fmla="*/ 229 w 229"/>
                <a:gd name="T1" fmla="*/ 190 h 253"/>
                <a:gd name="T2" fmla="*/ 229 w 229"/>
                <a:gd name="T3" fmla="*/ 190 h 253"/>
                <a:gd name="T4" fmla="*/ 150 w 229"/>
                <a:gd name="T5" fmla="*/ 0 h 253"/>
                <a:gd name="T6" fmla="*/ 0 w 229"/>
                <a:gd name="T7" fmla="*/ 70 h 253"/>
                <a:gd name="T8" fmla="*/ 94 w 229"/>
                <a:gd name="T9" fmla="*/ 253 h 253"/>
                <a:gd name="T10" fmla="*/ 229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229" y="190"/>
                  </a:moveTo>
                  <a:lnTo>
                    <a:pt x="229" y="190"/>
                  </a:lnTo>
                  <a:lnTo>
                    <a:pt x="150" y="0"/>
                  </a:lnTo>
                  <a:cubicBezTo>
                    <a:pt x="99" y="22"/>
                    <a:pt x="49" y="45"/>
                    <a:pt x="0" y="70"/>
                  </a:cubicBezTo>
                  <a:lnTo>
                    <a:pt x="94" y="253"/>
                  </a:lnTo>
                  <a:cubicBezTo>
                    <a:pt x="138" y="231"/>
                    <a:pt x="183" y="210"/>
                    <a:pt x="229" y="19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3" name="Freeform 376">
              <a:extLst>
                <a:ext uri="{FF2B5EF4-FFF2-40B4-BE49-F238E27FC236}">
                  <a16:creationId xmlns:a16="http://schemas.microsoft.com/office/drawing/2014/main" id="{DD10F258-1040-7237-3BA9-3EFCFCA2E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942" y="2342558"/>
              <a:ext cx="352188" cy="369189"/>
            </a:xfrm>
            <a:custGeom>
              <a:avLst/>
              <a:gdLst>
                <a:gd name="T0" fmla="*/ 242 w 242"/>
                <a:gd name="T1" fmla="*/ 166 h 252"/>
                <a:gd name="T2" fmla="*/ 242 w 242"/>
                <a:gd name="T3" fmla="*/ 166 h 252"/>
                <a:gd name="T4" fmla="*/ 121 w 242"/>
                <a:gd name="T5" fmla="*/ 0 h 252"/>
                <a:gd name="T6" fmla="*/ 0 w 242"/>
                <a:gd name="T7" fmla="*/ 95 h 252"/>
                <a:gd name="T8" fmla="*/ 133 w 242"/>
                <a:gd name="T9" fmla="*/ 252 h 252"/>
                <a:gd name="T10" fmla="*/ 242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242" y="166"/>
                  </a:moveTo>
                  <a:lnTo>
                    <a:pt x="242" y="166"/>
                  </a:lnTo>
                  <a:lnTo>
                    <a:pt x="121" y="0"/>
                  </a:lnTo>
                  <a:cubicBezTo>
                    <a:pt x="80" y="30"/>
                    <a:pt x="39" y="62"/>
                    <a:pt x="0" y="95"/>
                  </a:cubicBezTo>
                  <a:lnTo>
                    <a:pt x="133" y="252"/>
                  </a:lnTo>
                  <a:cubicBezTo>
                    <a:pt x="168" y="222"/>
                    <a:pt x="205" y="193"/>
                    <a:pt x="242" y="16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4" name="Freeform 378">
              <a:extLst>
                <a:ext uri="{FF2B5EF4-FFF2-40B4-BE49-F238E27FC236}">
                  <a16:creationId xmlns:a16="http://schemas.microsoft.com/office/drawing/2014/main" id="{9A27EFBE-0093-3A9B-20C7-1DA558C82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703" y="2097243"/>
              <a:ext cx="344900" cy="374047"/>
            </a:xfrm>
            <a:custGeom>
              <a:avLst/>
              <a:gdLst>
                <a:gd name="T0" fmla="*/ 235 w 235"/>
                <a:gd name="T1" fmla="*/ 183 h 255"/>
                <a:gd name="T2" fmla="*/ 235 w 235"/>
                <a:gd name="T3" fmla="*/ 183 h 255"/>
                <a:gd name="T4" fmla="*/ 141 w 235"/>
                <a:gd name="T5" fmla="*/ 0 h 255"/>
                <a:gd name="T6" fmla="*/ 0 w 235"/>
                <a:gd name="T7" fmla="*/ 80 h 255"/>
                <a:gd name="T8" fmla="*/ 107 w 235"/>
                <a:gd name="T9" fmla="*/ 255 h 255"/>
                <a:gd name="T10" fmla="*/ 235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235" y="183"/>
                  </a:moveTo>
                  <a:lnTo>
                    <a:pt x="235" y="183"/>
                  </a:lnTo>
                  <a:lnTo>
                    <a:pt x="141" y="0"/>
                  </a:lnTo>
                  <a:cubicBezTo>
                    <a:pt x="93" y="25"/>
                    <a:pt x="46" y="52"/>
                    <a:pt x="0" y="80"/>
                  </a:cubicBezTo>
                  <a:lnTo>
                    <a:pt x="107" y="255"/>
                  </a:lnTo>
                  <a:cubicBezTo>
                    <a:pt x="149" y="229"/>
                    <a:pt x="191" y="206"/>
                    <a:pt x="235" y="18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5" name="Freeform 380">
              <a:extLst>
                <a:ext uri="{FF2B5EF4-FFF2-40B4-BE49-F238E27FC236}">
                  <a16:creationId xmlns:a16="http://schemas.microsoft.com/office/drawing/2014/main" id="{E018995D-F0C8-E079-2706-844335CE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251" y="2213829"/>
              <a:ext cx="347330" cy="371619"/>
            </a:xfrm>
            <a:custGeom>
              <a:avLst/>
              <a:gdLst>
                <a:gd name="T0" fmla="*/ 238 w 238"/>
                <a:gd name="T1" fmla="*/ 175 h 254"/>
                <a:gd name="T2" fmla="*/ 238 w 238"/>
                <a:gd name="T3" fmla="*/ 175 h 254"/>
                <a:gd name="T4" fmla="*/ 131 w 238"/>
                <a:gd name="T5" fmla="*/ 0 h 254"/>
                <a:gd name="T6" fmla="*/ 0 w 238"/>
                <a:gd name="T7" fmla="*/ 88 h 254"/>
                <a:gd name="T8" fmla="*/ 121 w 238"/>
                <a:gd name="T9" fmla="*/ 254 h 254"/>
                <a:gd name="T10" fmla="*/ 238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238" y="175"/>
                  </a:moveTo>
                  <a:lnTo>
                    <a:pt x="238" y="175"/>
                  </a:lnTo>
                  <a:lnTo>
                    <a:pt x="131" y="0"/>
                  </a:lnTo>
                  <a:cubicBezTo>
                    <a:pt x="86" y="28"/>
                    <a:pt x="43" y="57"/>
                    <a:pt x="0" y="88"/>
                  </a:cubicBezTo>
                  <a:lnTo>
                    <a:pt x="121" y="254"/>
                  </a:lnTo>
                  <a:cubicBezTo>
                    <a:pt x="159" y="226"/>
                    <a:pt x="198" y="200"/>
                    <a:pt x="238" y="17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6" name="Freeform 382">
              <a:extLst>
                <a:ext uri="{FF2B5EF4-FFF2-40B4-BE49-F238E27FC236}">
                  <a16:creationId xmlns:a16="http://schemas.microsoft.com/office/drawing/2014/main" id="{A96726B7-CDCB-205F-1AEF-73B41DCD9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242" y="1800920"/>
              <a:ext cx="281749" cy="337614"/>
            </a:xfrm>
            <a:custGeom>
              <a:avLst/>
              <a:gdLst>
                <a:gd name="T0" fmla="*/ 192 w 192"/>
                <a:gd name="T1" fmla="*/ 203 h 231"/>
                <a:gd name="T2" fmla="*/ 192 w 192"/>
                <a:gd name="T3" fmla="*/ 203 h 231"/>
                <a:gd name="T4" fmla="*/ 160 w 192"/>
                <a:gd name="T5" fmla="*/ 0 h 231"/>
                <a:gd name="T6" fmla="*/ 0 w 192"/>
                <a:gd name="T7" fmla="*/ 31 h 231"/>
                <a:gd name="T8" fmla="*/ 47 w 192"/>
                <a:gd name="T9" fmla="*/ 231 h 231"/>
                <a:gd name="T10" fmla="*/ 192 w 192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231">
                  <a:moveTo>
                    <a:pt x="192" y="203"/>
                  </a:moveTo>
                  <a:lnTo>
                    <a:pt x="192" y="203"/>
                  </a:lnTo>
                  <a:lnTo>
                    <a:pt x="160" y="0"/>
                  </a:lnTo>
                  <a:cubicBezTo>
                    <a:pt x="106" y="8"/>
                    <a:pt x="53" y="19"/>
                    <a:pt x="0" y="31"/>
                  </a:cubicBezTo>
                  <a:lnTo>
                    <a:pt x="47" y="231"/>
                  </a:lnTo>
                  <a:cubicBezTo>
                    <a:pt x="95" y="220"/>
                    <a:pt x="143" y="211"/>
                    <a:pt x="192" y="20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7" name="Freeform 384">
              <a:extLst>
                <a:ext uri="{FF2B5EF4-FFF2-40B4-BE49-F238E27FC236}">
                  <a16:creationId xmlns:a16="http://schemas.microsoft.com/office/drawing/2014/main" id="{F0F3D554-1AE8-CCBF-EB5E-B5091ABA4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070" y="1844640"/>
              <a:ext cx="303610" cy="352188"/>
            </a:xfrm>
            <a:custGeom>
              <a:avLst/>
              <a:gdLst>
                <a:gd name="T0" fmla="*/ 207 w 207"/>
                <a:gd name="T1" fmla="*/ 200 h 240"/>
                <a:gd name="T2" fmla="*/ 207 w 207"/>
                <a:gd name="T3" fmla="*/ 200 h 240"/>
                <a:gd name="T4" fmla="*/ 160 w 207"/>
                <a:gd name="T5" fmla="*/ 0 h 240"/>
                <a:gd name="T6" fmla="*/ 0 w 207"/>
                <a:gd name="T7" fmla="*/ 45 h 240"/>
                <a:gd name="T8" fmla="*/ 63 w 207"/>
                <a:gd name="T9" fmla="*/ 240 h 240"/>
                <a:gd name="T10" fmla="*/ 207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207" y="200"/>
                  </a:moveTo>
                  <a:lnTo>
                    <a:pt x="207" y="200"/>
                  </a:lnTo>
                  <a:lnTo>
                    <a:pt x="160" y="0"/>
                  </a:lnTo>
                  <a:cubicBezTo>
                    <a:pt x="106" y="13"/>
                    <a:pt x="53" y="28"/>
                    <a:pt x="0" y="45"/>
                  </a:cubicBezTo>
                  <a:lnTo>
                    <a:pt x="63" y="240"/>
                  </a:lnTo>
                  <a:cubicBezTo>
                    <a:pt x="110" y="225"/>
                    <a:pt x="159" y="212"/>
                    <a:pt x="207" y="20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8" name="Freeform 386">
              <a:extLst>
                <a:ext uri="{FF2B5EF4-FFF2-40B4-BE49-F238E27FC236}">
                  <a16:creationId xmlns:a16="http://schemas.microsoft.com/office/drawing/2014/main" id="{B86C735B-A507-EEF9-E935-58DE7A057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755" y="1912648"/>
              <a:ext cx="320611" cy="359474"/>
            </a:xfrm>
            <a:custGeom>
              <a:avLst/>
              <a:gdLst>
                <a:gd name="T0" fmla="*/ 220 w 220"/>
                <a:gd name="T1" fmla="*/ 195 h 247"/>
                <a:gd name="T2" fmla="*/ 220 w 220"/>
                <a:gd name="T3" fmla="*/ 195 h 247"/>
                <a:gd name="T4" fmla="*/ 157 w 220"/>
                <a:gd name="T5" fmla="*/ 0 h 247"/>
                <a:gd name="T6" fmla="*/ 0 w 220"/>
                <a:gd name="T7" fmla="*/ 57 h 247"/>
                <a:gd name="T8" fmla="*/ 79 w 220"/>
                <a:gd name="T9" fmla="*/ 247 h 247"/>
                <a:gd name="T10" fmla="*/ 22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220" y="195"/>
                  </a:moveTo>
                  <a:lnTo>
                    <a:pt x="220" y="195"/>
                  </a:lnTo>
                  <a:lnTo>
                    <a:pt x="157" y="0"/>
                  </a:lnTo>
                  <a:cubicBezTo>
                    <a:pt x="104" y="17"/>
                    <a:pt x="52" y="36"/>
                    <a:pt x="0" y="57"/>
                  </a:cubicBezTo>
                  <a:lnTo>
                    <a:pt x="79" y="247"/>
                  </a:lnTo>
                  <a:cubicBezTo>
                    <a:pt x="125" y="228"/>
                    <a:pt x="172" y="211"/>
                    <a:pt x="220" y="19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9" name="Freeform 388">
              <a:extLst>
                <a:ext uri="{FF2B5EF4-FFF2-40B4-BE49-F238E27FC236}">
                  <a16:creationId xmlns:a16="http://schemas.microsoft.com/office/drawing/2014/main" id="{BC91D482-C0AF-45C7-254E-3F53CC9D8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155" y="1244707"/>
              <a:ext cx="242887" cy="308468"/>
            </a:xfrm>
            <a:custGeom>
              <a:avLst/>
              <a:gdLst>
                <a:gd name="T0" fmla="*/ 168 w 168"/>
                <a:gd name="T1" fmla="*/ 205 h 211"/>
                <a:gd name="T2" fmla="*/ 168 w 168"/>
                <a:gd name="T3" fmla="*/ 205 h 211"/>
                <a:gd name="T4" fmla="*/ 168 w 168"/>
                <a:gd name="T5" fmla="*/ 205 h 211"/>
                <a:gd name="T6" fmla="*/ 168 w 168"/>
                <a:gd name="T7" fmla="*/ 0 h 211"/>
                <a:gd name="T8" fmla="*/ 0 w 168"/>
                <a:gd name="T9" fmla="*/ 6 h 211"/>
                <a:gd name="T10" fmla="*/ 14 w 168"/>
                <a:gd name="T11" fmla="*/ 211 h 211"/>
                <a:gd name="T12" fmla="*/ 168 w 168"/>
                <a:gd name="T13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1">
                  <a:moveTo>
                    <a:pt x="168" y="205"/>
                  </a:moveTo>
                  <a:lnTo>
                    <a:pt x="168" y="205"/>
                  </a:lnTo>
                  <a:lnTo>
                    <a:pt x="168" y="205"/>
                  </a:lnTo>
                  <a:lnTo>
                    <a:pt x="168" y="0"/>
                  </a:lnTo>
                  <a:cubicBezTo>
                    <a:pt x="111" y="0"/>
                    <a:pt x="55" y="2"/>
                    <a:pt x="0" y="6"/>
                  </a:cubicBezTo>
                  <a:lnTo>
                    <a:pt x="14" y="211"/>
                  </a:lnTo>
                  <a:cubicBezTo>
                    <a:pt x="65" y="207"/>
                    <a:pt x="116" y="205"/>
                    <a:pt x="168" y="20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0" name="Freeform 390">
              <a:extLst>
                <a:ext uri="{FF2B5EF4-FFF2-40B4-BE49-F238E27FC236}">
                  <a16:creationId xmlns:a16="http://schemas.microsoft.com/office/drawing/2014/main" id="{519578E6-7189-9C19-A842-54F95AB7E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064" y="1320003"/>
              <a:ext cx="308468" cy="349758"/>
            </a:xfrm>
            <a:custGeom>
              <a:avLst/>
              <a:gdLst>
                <a:gd name="T0" fmla="*/ 211 w 211"/>
                <a:gd name="T1" fmla="*/ 201 h 239"/>
                <a:gd name="T2" fmla="*/ 211 w 211"/>
                <a:gd name="T3" fmla="*/ 201 h 239"/>
                <a:gd name="T4" fmla="*/ 169 w 211"/>
                <a:gd name="T5" fmla="*/ 0 h 239"/>
                <a:gd name="T6" fmla="*/ 0 w 211"/>
                <a:gd name="T7" fmla="*/ 42 h 239"/>
                <a:gd name="T8" fmla="*/ 57 w 211"/>
                <a:gd name="T9" fmla="*/ 239 h 239"/>
                <a:gd name="T10" fmla="*/ 211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211" y="201"/>
                  </a:moveTo>
                  <a:lnTo>
                    <a:pt x="211" y="201"/>
                  </a:lnTo>
                  <a:lnTo>
                    <a:pt x="169" y="0"/>
                  </a:lnTo>
                  <a:cubicBezTo>
                    <a:pt x="112" y="12"/>
                    <a:pt x="56" y="26"/>
                    <a:pt x="0" y="42"/>
                  </a:cubicBezTo>
                  <a:lnTo>
                    <a:pt x="57" y="239"/>
                  </a:lnTo>
                  <a:cubicBezTo>
                    <a:pt x="108" y="225"/>
                    <a:pt x="159" y="212"/>
                    <a:pt x="211" y="201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1" name="Freeform 392">
              <a:extLst>
                <a:ext uri="{FF2B5EF4-FFF2-40B4-BE49-F238E27FC236}">
                  <a16:creationId xmlns:a16="http://schemas.microsoft.com/office/drawing/2014/main" id="{B8CD9512-A3C0-32AB-ED9A-9C19DBA74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605" y="1380724"/>
              <a:ext cx="325469" cy="361903"/>
            </a:xfrm>
            <a:custGeom>
              <a:avLst/>
              <a:gdLst>
                <a:gd name="T0" fmla="*/ 223 w 223"/>
                <a:gd name="T1" fmla="*/ 197 h 247"/>
                <a:gd name="T2" fmla="*/ 223 w 223"/>
                <a:gd name="T3" fmla="*/ 197 h 247"/>
                <a:gd name="T4" fmla="*/ 166 w 223"/>
                <a:gd name="T5" fmla="*/ 0 h 247"/>
                <a:gd name="T6" fmla="*/ 0 w 223"/>
                <a:gd name="T7" fmla="*/ 54 h 247"/>
                <a:gd name="T8" fmla="*/ 71 w 223"/>
                <a:gd name="T9" fmla="*/ 247 h 247"/>
                <a:gd name="T10" fmla="*/ 223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223" y="197"/>
                  </a:moveTo>
                  <a:lnTo>
                    <a:pt x="223" y="197"/>
                  </a:lnTo>
                  <a:lnTo>
                    <a:pt x="166" y="0"/>
                  </a:lnTo>
                  <a:cubicBezTo>
                    <a:pt x="110" y="16"/>
                    <a:pt x="55" y="34"/>
                    <a:pt x="0" y="54"/>
                  </a:cubicBezTo>
                  <a:lnTo>
                    <a:pt x="71" y="247"/>
                  </a:lnTo>
                  <a:cubicBezTo>
                    <a:pt x="121" y="229"/>
                    <a:pt x="172" y="212"/>
                    <a:pt x="223" y="19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2" name="Freeform 394">
              <a:extLst>
                <a:ext uri="{FF2B5EF4-FFF2-40B4-BE49-F238E27FC236}">
                  <a16:creationId xmlns:a16="http://schemas.microsoft.com/office/drawing/2014/main" id="{C28DB3C1-50E2-ECC9-0D12-6A0D50190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697" y="1251994"/>
              <a:ext cx="259890" cy="323041"/>
            </a:xfrm>
            <a:custGeom>
              <a:avLst/>
              <a:gdLst>
                <a:gd name="T0" fmla="*/ 178 w 178"/>
                <a:gd name="T1" fmla="*/ 205 h 220"/>
                <a:gd name="T2" fmla="*/ 178 w 178"/>
                <a:gd name="T3" fmla="*/ 205 h 220"/>
                <a:gd name="T4" fmla="*/ 164 w 178"/>
                <a:gd name="T5" fmla="*/ 0 h 220"/>
                <a:gd name="T6" fmla="*/ 0 w 178"/>
                <a:gd name="T7" fmla="*/ 16 h 220"/>
                <a:gd name="T8" fmla="*/ 28 w 178"/>
                <a:gd name="T9" fmla="*/ 220 h 220"/>
                <a:gd name="T10" fmla="*/ 178 w 178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220">
                  <a:moveTo>
                    <a:pt x="178" y="205"/>
                  </a:moveTo>
                  <a:lnTo>
                    <a:pt x="178" y="205"/>
                  </a:lnTo>
                  <a:lnTo>
                    <a:pt x="164" y="0"/>
                  </a:lnTo>
                  <a:cubicBezTo>
                    <a:pt x="109" y="3"/>
                    <a:pt x="54" y="9"/>
                    <a:pt x="0" y="16"/>
                  </a:cubicBezTo>
                  <a:lnTo>
                    <a:pt x="28" y="220"/>
                  </a:lnTo>
                  <a:cubicBezTo>
                    <a:pt x="77" y="213"/>
                    <a:pt x="127" y="208"/>
                    <a:pt x="178" y="20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3" name="Freeform 396">
              <a:extLst>
                <a:ext uri="{FF2B5EF4-FFF2-40B4-BE49-F238E27FC236}">
                  <a16:creationId xmlns:a16="http://schemas.microsoft.com/office/drawing/2014/main" id="{26B55868-F790-A8EE-C3DE-408218454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575" y="1460878"/>
              <a:ext cx="340042" cy="371619"/>
            </a:xfrm>
            <a:custGeom>
              <a:avLst/>
              <a:gdLst>
                <a:gd name="T0" fmla="*/ 233 w 233"/>
                <a:gd name="T1" fmla="*/ 193 h 254"/>
                <a:gd name="T2" fmla="*/ 233 w 233"/>
                <a:gd name="T3" fmla="*/ 193 h 254"/>
                <a:gd name="T4" fmla="*/ 162 w 233"/>
                <a:gd name="T5" fmla="*/ 0 h 254"/>
                <a:gd name="T6" fmla="*/ 0 w 233"/>
                <a:gd name="T7" fmla="*/ 66 h 254"/>
                <a:gd name="T8" fmla="*/ 85 w 233"/>
                <a:gd name="T9" fmla="*/ 254 h 254"/>
                <a:gd name="T10" fmla="*/ 233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233" y="193"/>
                  </a:moveTo>
                  <a:lnTo>
                    <a:pt x="233" y="193"/>
                  </a:lnTo>
                  <a:lnTo>
                    <a:pt x="162" y="0"/>
                  </a:lnTo>
                  <a:cubicBezTo>
                    <a:pt x="107" y="20"/>
                    <a:pt x="53" y="42"/>
                    <a:pt x="0" y="66"/>
                  </a:cubicBezTo>
                  <a:lnTo>
                    <a:pt x="85" y="254"/>
                  </a:lnTo>
                  <a:cubicBezTo>
                    <a:pt x="133" y="232"/>
                    <a:pt x="183" y="211"/>
                    <a:pt x="233" y="19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4" name="Freeform 398">
              <a:extLst>
                <a:ext uri="{FF2B5EF4-FFF2-40B4-BE49-F238E27FC236}">
                  <a16:creationId xmlns:a16="http://schemas.microsoft.com/office/drawing/2014/main" id="{1D637752-7CF3-4EFC-BE3F-09FDE902A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809" y="1276283"/>
              <a:ext cx="284179" cy="337614"/>
            </a:xfrm>
            <a:custGeom>
              <a:avLst/>
              <a:gdLst>
                <a:gd name="T0" fmla="*/ 195 w 195"/>
                <a:gd name="T1" fmla="*/ 204 h 231"/>
                <a:gd name="T2" fmla="*/ 195 w 195"/>
                <a:gd name="T3" fmla="*/ 204 h 231"/>
                <a:gd name="T4" fmla="*/ 167 w 195"/>
                <a:gd name="T5" fmla="*/ 0 h 231"/>
                <a:gd name="T6" fmla="*/ 0 w 195"/>
                <a:gd name="T7" fmla="*/ 30 h 231"/>
                <a:gd name="T8" fmla="*/ 42 w 195"/>
                <a:gd name="T9" fmla="*/ 231 h 231"/>
                <a:gd name="T10" fmla="*/ 195 w 195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1">
                  <a:moveTo>
                    <a:pt x="195" y="204"/>
                  </a:moveTo>
                  <a:lnTo>
                    <a:pt x="195" y="204"/>
                  </a:lnTo>
                  <a:lnTo>
                    <a:pt x="167" y="0"/>
                  </a:lnTo>
                  <a:cubicBezTo>
                    <a:pt x="110" y="8"/>
                    <a:pt x="55" y="18"/>
                    <a:pt x="0" y="30"/>
                  </a:cubicBezTo>
                  <a:lnTo>
                    <a:pt x="42" y="231"/>
                  </a:lnTo>
                  <a:cubicBezTo>
                    <a:pt x="92" y="220"/>
                    <a:pt x="143" y="211"/>
                    <a:pt x="195" y="204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5" name="Freeform 400">
              <a:extLst>
                <a:ext uri="{FF2B5EF4-FFF2-40B4-BE49-F238E27FC236}">
                  <a16:creationId xmlns:a16="http://schemas.microsoft.com/office/drawing/2014/main" id="{060BCED0-DF0D-2D17-CA6A-AB13EC2D6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757" y="1934507"/>
              <a:ext cx="366761" cy="378905"/>
            </a:xfrm>
            <a:custGeom>
              <a:avLst/>
              <a:gdLst>
                <a:gd name="T0" fmla="*/ 252 w 252"/>
                <a:gd name="T1" fmla="*/ 165 h 260"/>
                <a:gd name="T2" fmla="*/ 252 w 252"/>
                <a:gd name="T3" fmla="*/ 165 h 260"/>
                <a:gd name="T4" fmla="*/ 130 w 252"/>
                <a:gd name="T5" fmla="*/ 0 h 260"/>
                <a:gd name="T6" fmla="*/ 0 w 252"/>
                <a:gd name="T7" fmla="*/ 103 h 260"/>
                <a:gd name="T8" fmla="*/ 132 w 252"/>
                <a:gd name="T9" fmla="*/ 260 h 260"/>
                <a:gd name="T10" fmla="*/ 252 w 252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60">
                  <a:moveTo>
                    <a:pt x="252" y="165"/>
                  </a:moveTo>
                  <a:lnTo>
                    <a:pt x="252" y="165"/>
                  </a:lnTo>
                  <a:lnTo>
                    <a:pt x="130" y="0"/>
                  </a:lnTo>
                  <a:cubicBezTo>
                    <a:pt x="86" y="33"/>
                    <a:pt x="42" y="67"/>
                    <a:pt x="0" y="103"/>
                  </a:cubicBezTo>
                  <a:lnTo>
                    <a:pt x="132" y="260"/>
                  </a:lnTo>
                  <a:cubicBezTo>
                    <a:pt x="171" y="227"/>
                    <a:pt x="211" y="195"/>
                    <a:pt x="252" y="16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6" name="Freeform 402">
              <a:extLst>
                <a:ext uri="{FF2B5EF4-FFF2-40B4-BE49-F238E27FC236}">
                  <a16:creationId xmlns:a16="http://schemas.microsoft.com/office/drawing/2014/main" id="{E7D412F6-F282-5B48-5168-845636AB7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690" y="1558033"/>
              <a:ext cx="349758" cy="376476"/>
            </a:xfrm>
            <a:custGeom>
              <a:avLst/>
              <a:gdLst>
                <a:gd name="T0" fmla="*/ 240 w 240"/>
                <a:gd name="T1" fmla="*/ 188 h 258"/>
                <a:gd name="T2" fmla="*/ 240 w 240"/>
                <a:gd name="T3" fmla="*/ 188 h 258"/>
                <a:gd name="T4" fmla="*/ 155 w 240"/>
                <a:gd name="T5" fmla="*/ 0 h 258"/>
                <a:gd name="T6" fmla="*/ 0 w 240"/>
                <a:gd name="T7" fmla="*/ 78 h 258"/>
                <a:gd name="T8" fmla="*/ 98 w 240"/>
                <a:gd name="T9" fmla="*/ 258 h 258"/>
                <a:gd name="T10" fmla="*/ 240 w 240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240" y="188"/>
                  </a:moveTo>
                  <a:lnTo>
                    <a:pt x="240" y="188"/>
                  </a:lnTo>
                  <a:lnTo>
                    <a:pt x="155" y="0"/>
                  </a:lnTo>
                  <a:cubicBezTo>
                    <a:pt x="102" y="24"/>
                    <a:pt x="51" y="50"/>
                    <a:pt x="0" y="78"/>
                  </a:cubicBezTo>
                  <a:lnTo>
                    <a:pt x="98" y="258"/>
                  </a:lnTo>
                  <a:cubicBezTo>
                    <a:pt x="144" y="233"/>
                    <a:pt x="192" y="210"/>
                    <a:pt x="240" y="18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7" name="Freeform 404">
              <a:extLst>
                <a:ext uri="{FF2B5EF4-FFF2-40B4-BE49-F238E27FC236}">
                  <a16:creationId xmlns:a16="http://schemas.microsoft.com/office/drawing/2014/main" id="{7E11F20D-2212-12E6-4667-FC6FF7F36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210" y="1798490"/>
              <a:ext cx="359473" cy="376476"/>
            </a:xfrm>
            <a:custGeom>
              <a:avLst/>
              <a:gdLst>
                <a:gd name="T0" fmla="*/ 246 w 246"/>
                <a:gd name="T1" fmla="*/ 173 h 258"/>
                <a:gd name="T2" fmla="*/ 246 w 246"/>
                <a:gd name="T3" fmla="*/ 173 h 258"/>
                <a:gd name="T4" fmla="*/ 136 w 246"/>
                <a:gd name="T5" fmla="*/ 0 h 258"/>
                <a:gd name="T6" fmla="*/ 0 w 246"/>
                <a:gd name="T7" fmla="*/ 93 h 258"/>
                <a:gd name="T8" fmla="*/ 122 w 246"/>
                <a:gd name="T9" fmla="*/ 258 h 258"/>
                <a:gd name="T10" fmla="*/ 246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246" y="173"/>
                  </a:moveTo>
                  <a:lnTo>
                    <a:pt x="246" y="173"/>
                  </a:lnTo>
                  <a:lnTo>
                    <a:pt x="136" y="0"/>
                  </a:lnTo>
                  <a:cubicBezTo>
                    <a:pt x="90" y="29"/>
                    <a:pt x="44" y="60"/>
                    <a:pt x="0" y="93"/>
                  </a:cubicBezTo>
                  <a:lnTo>
                    <a:pt x="122" y="258"/>
                  </a:lnTo>
                  <a:cubicBezTo>
                    <a:pt x="162" y="229"/>
                    <a:pt x="204" y="200"/>
                    <a:pt x="246" y="17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8" name="Freeform 407">
              <a:extLst>
                <a:ext uri="{FF2B5EF4-FFF2-40B4-BE49-F238E27FC236}">
                  <a16:creationId xmlns:a16="http://schemas.microsoft.com/office/drawing/2014/main" id="{364D4A56-88F8-F7D9-8572-D67287A15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1379" y="1672189"/>
              <a:ext cx="354616" cy="378905"/>
            </a:xfrm>
            <a:custGeom>
              <a:avLst/>
              <a:gdLst>
                <a:gd name="T0" fmla="*/ 244 w 244"/>
                <a:gd name="T1" fmla="*/ 180 h 259"/>
                <a:gd name="T2" fmla="*/ 244 w 244"/>
                <a:gd name="T3" fmla="*/ 180 h 259"/>
                <a:gd name="T4" fmla="*/ 146 w 244"/>
                <a:gd name="T5" fmla="*/ 0 h 259"/>
                <a:gd name="T6" fmla="*/ 0 w 244"/>
                <a:gd name="T7" fmla="*/ 86 h 259"/>
                <a:gd name="T8" fmla="*/ 110 w 244"/>
                <a:gd name="T9" fmla="*/ 259 h 259"/>
                <a:gd name="T10" fmla="*/ 244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244" y="180"/>
                  </a:moveTo>
                  <a:lnTo>
                    <a:pt x="244" y="180"/>
                  </a:lnTo>
                  <a:lnTo>
                    <a:pt x="146" y="0"/>
                  </a:lnTo>
                  <a:cubicBezTo>
                    <a:pt x="96" y="27"/>
                    <a:pt x="48" y="55"/>
                    <a:pt x="0" y="86"/>
                  </a:cubicBezTo>
                  <a:lnTo>
                    <a:pt x="110" y="259"/>
                  </a:lnTo>
                  <a:cubicBezTo>
                    <a:pt x="154" y="231"/>
                    <a:pt x="198" y="205"/>
                    <a:pt x="244" y="18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9" name="Freeform 417">
              <a:extLst>
                <a:ext uri="{FF2B5EF4-FFF2-40B4-BE49-F238E27FC236}">
                  <a16:creationId xmlns:a16="http://schemas.microsoft.com/office/drawing/2014/main" id="{8B849E38-E60F-B04A-81AE-EFF25BDAC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295" y="722498"/>
              <a:ext cx="264748" cy="308468"/>
            </a:xfrm>
            <a:custGeom>
              <a:avLst/>
              <a:gdLst>
                <a:gd name="T0" fmla="*/ 182 w 182"/>
                <a:gd name="T1" fmla="*/ 205 h 210"/>
                <a:gd name="T2" fmla="*/ 182 w 182"/>
                <a:gd name="T3" fmla="*/ 205 h 210"/>
                <a:gd name="T4" fmla="*/ 182 w 182"/>
                <a:gd name="T5" fmla="*/ 205 h 210"/>
                <a:gd name="T6" fmla="*/ 182 w 182"/>
                <a:gd name="T7" fmla="*/ 0 h 210"/>
                <a:gd name="T8" fmla="*/ 0 w 182"/>
                <a:gd name="T9" fmla="*/ 5 h 210"/>
                <a:gd name="T10" fmla="*/ 13 w 182"/>
                <a:gd name="T11" fmla="*/ 210 h 210"/>
                <a:gd name="T12" fmla="*/ 182 w 182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0">
                  <a:moveTo>
                    <a:pt x="182" y="205"/>
                  </a:moveTo>
                  <a:lnTo>
                    <a:pt x="182" y="205"/>
                  </a:lnTo>
                  <a:lnTo>
                    <a:pt x="182" y="205"/>
                  </a:lnTo>
                  <a:lnTo>
                    <a:pt x="182" y="0"/>
                  </a:lnTo>
                  <a:cubicBezTo>
                    <a:pt x="121" y="0"/>
                    <a:pt x="60" y="1"/>
                    <a:pt x="0" y="5"/>
                  </a:cubicBezTo>
                  <a:lnTo>
                    <a:pt x="13" y="210"/>
                  </a:lnTo>
                  <a:cubicBezTo>
                    <a:pt x="69" y="207"/>
                    <a:pt x="125" y="205"/>
                    <a:pt x="182" y="20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0" name="Freeform 431">
              <a:extLst>
                <a:ext uri="{FF2B5EF4-FFF2-40B4-BE49-F238E27FC236}">
                  <a16:creationId xmlns:a16="http://schemas.microsoft.com/office/drawing/2014/main" id="{5C8316CF-CDF4-CF87-64C7-8452BFB1E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6843" y="1774202"/>
              <a:ext cx="250175" cy="323041"/>
            </a:xfrm>
            <a:custGeom>
              <a:avLst/>
              <a:gdLst>
                <a:gd name="T0" fmla="*/ 172 w 172"/>
                <a:gd name="T1" fmla="*/ 205 h 221"/>
                <a:gd name="T2" fmla="*/ 172 w 172"/>
                <a:gd name="T3" fmla="*/ 205 h 221"/>
                <a:gd name="T4" fmla="*/ 157 w 172"/>
                <a:gd name="T5" fmla="*/ 0 h 221"/>
                <a:gd name="T6" fmla="*/ 0 w 172"/>
                <a:gd name="T7" fmla="*/ 18 h 221"/>
                <a:gd name="T8" fmla="*/ 31 w 172"/>
                <a:gd name="T9" fmla="*/ 221 h 221"/>
                <a:gd name="T10" fmla="*/ 172 w 172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221">
                  <a:moveTo>
                    <a:pt x="172" y="205"/>
                  </a:moveTo>
                  <a:lnTo>
                    <a:pt x="172" y="205"/>
                  </a:lnTo>
                  <a:lnTo>
                    <a:pt x="157" y="0"/>
                  </a:lnTo>
                  <a:cubicBezTo>
                    <a:pt x="104" y="4"/>
                    <a:pt x="51" y="10"/>
                    <a:pt x="0" y="18"/>
                  </a:cubicBezTo>
                  <a:lnTo>
                    <a:pt x="31" y="221"/>
                  </a:lnTo>
                  <a:cubicBezTo>
                    <a:pt x="77" y="214"/>
                    <a:pt x="125" y="209"/>
                    <a:pt x="172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1" name="Freeform 433">
              <a:extLst>
                <a:ext uri="{FF2B5EF4-FFF2-40B4-BE49-F238E27FC236}">
                  <a16:creationId xmlns:a16="http://schemas.microsoft.com/office/drawing/2014/main" id="{DD352104-CE55-1516-D6EF-81367DFC6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33" y="6187467"/>
              <a:ext cx="235602" cy="313326"/>
            </a:xfrm>
            <a:custGeom>
              <a:avLst/>
              <a:gdLst>
                <a:gd name="T0" fmla="*/ 141 w 162"/>
                <a:gd name="T1" fmla="*/ 0 h 213"/>
                <a:gd name="T2" fmla="*/ 141 w 162"/>
                <a:gd name="T3" fmla="*/ 0 h 213"/>
                <a:gd name="T4" fmla="*/ 162 w 162"/>
                <a:gd name="T5" fmla="*/ 204 h 213"/>
                <a:gd name="T6" fmla="*/ 1 w 162"/>
                <a:gd name="T7" fmla="*/ 213 h 213"/>
                <a:gd name="T8" fmla="*/ 0 w 162"/>
                <a:gd name="T9" fmla="*/ 7 h 213"/>
                <a:gd name="T10" fmla="*/ 141 w 162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213">
                  <a:moveTo>
                    <a:pt x="141" y="0"/>
                  </a:moveTo>
                  <a:lnTo>
                    <a:pt x="141" y="0"/>
                  </a:lnTo>
                  <a:lnTo>
                    <a:pt x="162" y="204"/>
                  </a:lnTo>
                  <a:cubicBezTo>
                    <a:pt x="109" y="210"/>
                    <a:pt x="55" y="213"/>
                    <a:pt x="1" y="213"/>
                  </a:cubicBezTo>
                  <a:lnTo>
                    <a:pt x="0" y="7"/>
                  </a:lnTo>
                  <a:cubicBezTo>
                    <a:pt x="47" y="7"/>
                    <a:pt x="95" y="4"/>
                    <a:pt x="141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2" name="Freeform 224">
              <a:extLst>
                <a:ext uri="{FF2B5EF4-FFF2-40B4-BE49-F238E27FC236}">
                  <a16:creationId xmlns:a16="http://schemas.microsoft.com/office/drawing/2014/main" id="{A418DA3D-1202-39E9-E165-5A16DD21C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019" y="2585446"/>
              <a:ext cx="393478" cy="378905"/>
            </a:xfrm>
            <a:custGeom>
              <a:avLst/>
              <a:gdLst>
                <a:gd name="T0" fmla="*/ 269 w 269"/>
                <a:gd name="T1" fmla="*/ 119 h 259"/>
                <a:gd name="T2" fmla="*/ 269 w 269"/>
                <a:gd name="T3" fmla="*/ 119 h 259"/>
                <a:gd name="T4" fmla="*/ 100 w 269"/>
                <a:gd name="T5" fmla="*/ 0 h 259"/>
                <a:gd name="T6" fmla="*/ 0 w 269"/>
                <a:gd name="T7" fmla="*/ 151 h 259"/>
                <a:gd name="T8" fmla="*/ 177 w 269"/>
                <a:gd name="T9" fmla="*/ 259 h 259"/>
                <a:gd name="T10" fmla="*/ 269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269" y="119"/>
                  </a:moveTo>
                  <a:lnTo>
                    <a:pt x="269" y="119"/>
                  </a:lnTo>
                  <a:lnTo>
                    <a:pt x="100" y="0"/>
                  </a:lnTo>
                  <a:cubicBezTo>
                    <a:pt x="65" y="49"/>
                    <a:pt x="32" y="100"/>
                    <a:pt x="0" y="151"/>
                  </a:cubicBezTo>
                  <a:lnTo>
                    <a:pt x="177" y="259"/>
                  </a:lnTo>
                  <a:cubicBezTo>
                    <a:pt x="207" y="212"/>
                    <a:pt x="237" y="165"/>
                    <a:pt x="269" y="11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3" name="Freeform 220">
              <a:extLst>
                <a:ext uri="{FF2B5EF4-FFF2-40B4-BE49-F238E27FC236}">
                  <a16:creationId xmlns:a16="http://schemas.microsoft.com/office/drawing/2014/main" id="{F7AC13CA-F537-9C16-92FF-7BFCCEFDA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751" y="2371705"/>
              <a:ext cx="393478" cy="386192"/>
            </a:xfrm>
            <a:custGeom>
              <a:avLst/>
              <a:gdLst>
                <a:gd name="T0" fmla="*/ 270 w 270"/>
                <a:gd name="T1" fmla="*/ 130 h 264"/>
                <a:gd name="T2" fmla="*/ 270 w 270"/>
                <a:gd name="T3" fmla="*/ 130 h 264"/>
                <a:gd name="T4" fmla="*/ 109 w 270"/>
                <a:gd name="T5" fmla="*/ 0 h 264"/>
                <a:gd name="T6" fmla="*/ 0 w 270"/>
                <a:gd name="T7" fmla="*/ 145 h 264"/>
                <a:gd name="T8" fmla="*/ 169 w 270"/>
                <a:gd name="T9" fmla="*/ 264 h 264"/>
                <a:gd name="T10" fmla="*/ 270 w 270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4">
                  <a:moveTo>
                    <a:pt x="270" y="130"/>
                  </a:moveTo>
                  <a:lnTo>
                    <a:pt x="270" y="130"/>
                  </a:lnTo>
                  <a:lnTo>
                    <a:pt x="109" y="0"/>
                  </a:lnTo>
                  <a:cubicBezTo>
                    <a:pt x="71" y="48"/>
                    <a:pt x="34" y="96"/>
                    <a:pt x="0" y="145"/>
                  </a:cubicBezTo>
                  <a:lnTo>
                    <a:pt x="169" y="264"/>
                  </a:lnTo>
                  <a:cubicBezTo>
                    <a:pt x="202" y="219"/>
                    <a:pt x="235" y="174"/>
                    <a:pt x="270" y="13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4" name="Freeform 218">
              <a:extLst>
                <a:ext uri="{FF2B5EF4-FFF2-40B4-BE49-F238E27FC236}">
                  <a16:creationId xmlns:a16="http://schemas.microsoft.com/office/drawing/2014/main" id="{98EA8EE4-6205-D20E-B380-8B395FA09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057" y="2172537"/>
              <a:ext cx="393478" cy="391050"/>
            </a:xfrm>
            <a:custGeom>
              <a:avLst/>
              <a:gdLst>
                <a:gd name="T0" fmla="*/ 270 w 270"/>
                <a:gd name="T1" fmla="*/ 141 h 266"/>
                <a:gd name="T2" fmla="*/ 270 w 270"/>
                <a:gd name="T3" fmla="*/ 141 h 266"/>
                <a:gd name="T4" fmla="*/ 117 w 270"/>
                <a:gd name="T5" fmla="*/ 0 h 266"/>
                <a:gd name="T6" fmla="*/ 0 w 270"/>
                <a:gd name="T7" fmla="*/ 136 h 266"/>
                <a:gd name="T8" fmla="*/ 161 w 270"/>
                <a:gd name="T9" fmla="*/ 266 h 266"/>
                <a:gd name="T10" fmla="*/ 27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270" y="141"/>
                  </a:moveTo>
                  <a:lnTo>
                    <a:pt x="270" y="141"/>
                  </a:lnTo>
                  <a:lnTo>
                    <a:pt x="117" y="0"/>
                  </a:lnTo>
                  <a:cubicBezTo>
                    <a:pt x="76" y="45"/>
                    <a:pt x="37" y="90"/>
                    <a:pt x="0" y="136"/>
                  </a:cubicBezTo>
                  <a:lnTo>
                    <a:pt x="161" y="266"/>
                  </a:lnTo>
                  <a:cubicBezTo>
                    <a:pt x="196" y="223"/>
                    <a:pt x="232" y="181"/>
                    <a:pt x="270" y="14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5" name="Freeform 222">
              <a:extLst>
                <a:ext uri="{FF2B5EF4-FFF2-40B4-BE49-F238E27FC236}">
                  <a16:creationId xmlns:a16="http://schemas.microsoft.com/office/drawing/2014/main" id="{62C9C37B-4EC1-678E-870C-9E1E6CDE2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078" y="1987943"/>
              <a:ext cx="388620" cy="391050"/>
            </a:xfrm>
            <a:custGeom>
              <a:avLst/>
              <a:gdLst>
                <a:gd name="T0" fmla="*/ 267 w 267"/>
                <a:gd name="T1" fmla="*/ 150 h 267"/>
                <a:gd name="T2" fmla="*/ 267 w 267"/>
                <a:gd name="T3" fmla="*/ 150 h 267"/>
                <a:gd name="T4" fmla="*/ 124 w 267"/>
                <a:gd name="T5" fmla="*/ 0 h 267"/>
                <a:gd name="T6" fmla="*/ 83 w 267"/>
                <a:gd name="T7" fmla="*/ 40 h 267"/>
                <a:gd name="T8" fmla="*/ 0 w 267"/>
                <a:gd name="T9" fmla="*/ 126 h 267"/>
                <a:gd name="T10" fmla="*/ 153 w 267"/>
                <a:gd name="T11" fmla="*/ 267 h 267"/>
                <a:gd name="T12" fmla="*/ 267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267" y="150"/>
                  </a:moveTo>
                  <a:lnTo>
                    <a:pt x="267" y="150"/>
                  </a:lnTo>
                  <a:lnTo>
                    <a:pt x="124" y="0"/>
                  </a:lnTo>
                  <a:cubicBezTo>
                    <a:pt x="110" y="13"/>
                    <a:pt x="96" y="27"/>
                    <a:pt x="83" y="40"/>
                  </a:cubicBezTo>
                  <a:cubicBezTo>
                    <a:pt x="55" y="68"/>
                    <a:pt x="27" y="97"/>
                    <a:pt x="0" y="126"/>
                  </a:cubicBezTo>
                  <a:lnTo>
                    <a:pt x="153" y="267"/>
                  </a:lnTo>
                  <a:cubicBezTo>
                    <a:pt x="190" y="226"/>
                    <a:pt x="228" y="187"/>
                    <a:pt x="267" y="15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6" name="Freeform 226">
              <a:extLst>
                <a:ext uri="{FF2B5EF4-FFF2-40B4-BE49-F238E27FC236}">
                  <a16:creationId xmlns:a16="http://schemas.microsoft.com/office/drawing/2014/main" id="{39AB10B2-F55C-A6FB-D875-5FCBE678F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815" y="1820351"/>
              <a:ext cx="383762" cy="388620"/>
            </a:xfrm>
            <a:custGeom>
              <a:avLst/>
              <a:gdLst>
                <a:gd name="T0" fmla="*/ 262 w 262"/>
                <a:gd name="T1" fmla="*/ 158 h 266"/>
                <a:gd name="T2" fmla="*/ 262 w 262"/>
                <a:gd name="T3" fmla="*/ 158 h 266"/>
                <a:gd name="T4" fmla="*/ 128 w 262"/>
                <a:gd name="T5" fmla="*/ 0 h 266"/>
                <a:gd name="T6" fmla="*/ 0 w 262"/>
                <a:gd name="T7" fmla="*/ 116 h 266"/>
                <a:gd name="T8" fmla="*/ 143 w 262"/>
                <a:gd name="T9" fmla="*/ 266 h 266"/>
                <a:gd name="T10" fmla="*/ 262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262" y="158"/>
                  </a:moveTo>
                  <a:lnTo>
                    <a:pt x="262" y="158"/>
                  </a:lnTo>
                  <a:lnTo>
                    <a:pt x="128" y="0"/>
                  </a:lnTo>
                  <a:cubicBezTo>
                    <a:pt x="84" y="37"/>
                    <a:pt x="41" y="76"/>
                    <a:pt x="0" y="116"/>
                  </a:cubicBezTo>
                  <a:lnTo>
                    <a:pt x="143" y="266"/>
                  </a:lnTo>
                  <a:cubicBezTo>
                    <a:pt x="182" y="229"/>
                    <a:pt x="221" y="193"/>
                    <a:pt x="262" y="1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7" name="Freeform 366">
              <a:extLst>
                <a:ext uri="{FF2B5EF4-FFF2-40B4-BE49-F238E27FC236}">
                  <a16:creationId xmlns:a16="http://schemas.microsoft.com/office/drawing/2014/main" id="{A691B985-9558-5A37-BAB2-BA881796E0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658" y="5155196"/>
              <a:ext cx="240459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268" name="Gruppieren 1267">
            <a:extLst>
              <a:ext uri="{FF2B5EF4-FFF2-40B4-BE49-F238E27FC236}">
                <a16:creationId xmlns:a16="http://schemas.microsoft.com/office/drawing/2014/main" id="{A3813A42-B743-BFEF-317C-5212C2FB849E}"/>
              </a:ext>
            </a:extLst>
          </p:cNvPr>
          <p:cNvGrpSpPr/>
          <p:nvPr/>
        </p:nvGrpSpPr>
        <p:grpSpPr>
          <a:xfrm>
            <a:off x="11498983" y="5373098"/>
            <a:ext cx="97200" cy="1138241"/>
            <a:chOff x="11498983" y="5373098"/>
            <a:chExt cx="97200" cy="1138241"/>
          </a:xfrm>
          <a:noFill/>
        </p:grpSpPr>
        <p:sp>
          <p:nvSpPr>
            <p:cNvPr id="1269" name="Ellipse 1268">
              <a:extLst>
                <a:ext uri="{FF2B5EF4-FFF2-40B4-BE49-F238E27FC236}">
                  <a16:creationId xmlns:a16="http://schemas.microsoft.com/office/drawing/2014/main" id="{9A792147-9259-A834-0F60-C58BB85AD0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414139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70" name="Ellipse 1269">
              <a:extLst>
                <a:ext uri="{FF2B5EF4-FFF2-40B4-BE49-F238E27FC236}">
                  <a16:creationId xmlns:a16="http://schemas.microsoft.com/office/drawing/2014/main" id="{D23DDA52-8D9B-92E3-0793-BBD7D75344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997722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71" name="Ellipse 1270">
              <a:extLst>
                <a:ext uri="{FF2B5EF4-FFF2-40B4-BE49-F238E27FC236}">
                  <a16:creationId xmlns:a16="http://schemas.microsoft.com/office/drawing/2014/main" id="{91CE3981-CC94-8CC0-B866-7582F580BC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789514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72" name="Ellipse 1271">
              <a:extLst>
                <a:ext uri="{FF2B5EF4-FFF2-40B4-BE49-F238E27FC236}">
                  <a16:creationId xmlns:a16="http://schemas.microsoft.com/office/drawing/2014/main" id="{294C6683-3C3F-5495-96EA-881C8C04A2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205930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73" name="Ellipse 1272">
              <a:extLst>
                <a:ext uri="{FF2B5EF4-FFF2-40B4-BE49-F238E27FC236}">
                  <a16:creationId xmlns:a16="http://schemas.microsoft.com/office/drawing/2014/main" id="{8DA53896-61A9-EF8A-0360-37650097AD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373098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74" name="Ellipse 1273">
              <a:extLst>
                <a:ext uri="{FF2B5EF4-FFF2-40B4-BE49-F238E27FC236}">
                  <a16:creationId xmlns:a16="http://schemas.microsoft.com/office/drawing/2014/main" id="{D8AB92A6-3D0A-C9B8-AF0F-7ABA0BEA4D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581306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899750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PLR-Liberali</a:t>
            </a:r>
          </a:p>
          <a:p>
            <a:r>
              <a:rPr lang="it-CH" dirty="0">
                <a:solidFill>
                  <a:schemeClr val="bg1"/>
                </a:solidFill>
              </a:rPr>
              <a:t>28 deputati in CN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27</a:t>
            </a:fld>
            <a:endParaRPr lang="de-CH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F0DCB105-48F1-7865-B7AB-B568785C5AC8}"/>
              </a:ext>
            </a:extLst>
          </p:cNvPr>
          <p:cNvGrpSpPr/>
          <p:nvPr/>
        </p:nvGrpSpPr>
        <p:grpSpPr>
          <a:xfrm>
            <a:off x="2243289" y="722498"/>
            <a:ext cx="7716536" cy="5778296"/>
            <a:chOff x="2243289" y="722498"/>
            <a:chExt cx="7716536" cy="5778296"/>
          </a:xfrm>
        </p:grpSpPr>
        <p:sp>
          <p:nvSpPr>
            <p:cNvPr id="12" name="Freeform 95">
              <a:extLst>
                <a:ext uri="{FF2B5EF4-FFF2-40B4-BE49-F238E27FC236}">
                  <a16:creationId xmlns:a16="http://schemas.microsoft.com/office/drawing/2014/main" id="{1335CD42-A2BD-D86D-465A-02CD280B2C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386" y="729785"/>
              <a:ext cx="274464" cy="325469"/>
            </a:xfrm>
            <a:custGeom>
              <a:avLst/>
              <a:gdLst>
                <a:gd name="T0" fmla="*/ 0 w 188"/>
                <a:gd name="T1" fmla="*/ 205 h 221"/>
                <a:gd name="T2" fmla="*/ 0 w 188"/>
                <a:gd name="T3" fmla="*/ 205 h 221"/>
                <a:gd name="T4" fmla="*/ 14 w 188"/>
                <a:gd name="T5" fmla="*/ 0 h 221"/>
                <a:gd name="T6" fmla="*/ 188 w 188"/>
                <a:gd name="T7" fmla="*/ 17 h 221"/>
                <a:gd name="T8" fmla="*/ 161 w 188"/>
                <a:gd name="T9" fmla="*/ 221 h 221"/>
                <a:gd name="T10" fmla="*/ 0 w 188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21">
                  <a:moveTo>
                    <a:pt x="0" y="205"/>
                  </a:moveTo>
                  <a:lnTo>
                    <a:pt x="0" y="205"/>
                  </a:lnTo>
                  <a:lnTo>
                    <a:pt x="14" y="0"/>
                  </a:lnTo>
                  <a:cubicBezTo>
                    <a:pt x="72" y="4"/>
                    <a:pt x="130" y="9"/>
                    <a:pt x="188" y="17"/>
                  </a:cubicBezTo>
                  <a:lnTo>
                    <a:pt x="161" y="221"/>
                  </a:lnTo>
                  <a:cubicBezTo>
                    <a:pt x="108" y="214"/>
                    <a:pt x="54" y="209"/>
                    <a:pt x="0" y="20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3" name="Freeform 97">
              <a:extLst>
                <a:ext uri="{FF2B5EF4-FFF2-40B4-BE49-F238E27FC236}">
                  <a16:creationId xmlns:a16="http://schemas.microsoft.com/office/drawing/2014/main" id="{CA5C2459-81C8-30EB-26F8-06AB5D3B6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17" y="797794"/>
              <a:ext cx="315754" cy="349758"/>
            </a:xfrm>
            <a:custGeom>
              <a:avLst/>
              <a:gdLst>
                <a:gd name="T0" fmla="*/ 0 w 217"/>
                <a:gd name="T1" fmla="*/ 202 h 240"/>
                <a:gd name="T2" fmla="*/ 0 w 217"/>
                <a:gd name="T3" fmla="*/ 202 h 240"/>
                <a:gd name="T4" fmla="*/ 40 w 217"/>
                <a:gd name="T5" fmla="*/ 0 h 240"/>
                <a:gd name="T6" fmla="*/ 217 w 217"/>
                <a:gd name="T7" fmla="*/ 40 h 240"/>
                <a:gd name="T8" fmla="*/ 164 w 217"/>
                <a:gd name="T9" fmla="*/ 240 h 240"/>
                <a:gd name="T10" fmla="*/ 0 w 217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9" y="12"/>
                    <a:pt x="158" y="25"/>
                    <a:pt x="217" y="40"/>
                  </a:cubicBezTo>
                  <a:lnTo>
                    <a:pt x="164" y="240"/>
                  </a:lnTo>
                  <a:cubicBezTo>
                    <a:pt x="110" y="226"/>
                    <a:pt x="56" y="213"/>
                    <a:pt x="0" y="202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4" name="Freeform 99">
              <a:extLst>
                <a:ext uri="{FF2B5EF4-FFF2-40B4-BE49-F238E27FC236}">
                  <a16:creationId xmlns:a16="http://schemas.microsoft.com/office/drawing/2014/main" id="{2455EEFD-4C27-122F-B419-3090E4E80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88" y="756502"/>
              <a:ext cx="296323" cy="335185"/>
            </a:xfrm>
            <a:custGeom>
              <a:avLst/>
              <a:gdLst>
                <a:gd name="T0" fmla="*/ 0 w 203"/>
                <a:gd name="T1" fmla="*/ 204 h 230"/>
                <a:gd name="T2" fmla="*/ 0 w 203"/>
                <a:gd name="T3" fmla="*/ 204 h 230"/>
                <a:gd name="T4" fmla="*/ 27 w 203"/>
                <a:gd name="T5" fmla="*/ 0 h 230"/>
                <a:gd name="T6" fmla="*/ 203 w 203"/>
                <a:gd name="T7" fmla="*/ 28 h 230"/>
                <a:gd name="T8" fmla="*/ 163 w 203"/>
                <a:gd name="T9" fmla="*/ 230 h 230"/>
                <a:gd name="T10" fmla="*/ 0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0" y="204"/>
                  </a:moveTo>
                  <a:lnTo>
                    <a:pt x="0" y="204"/>
                  </a:lnTo>
                  <a:lnTo>
                    <a:pt x="27" y="0"/>
                  </a:lnTo>
                  <a:cubicBezTo>
                    <a:pt x="86" y="7"/>
                    <a:pt x="145" y="17"/>
                    <a:pt x="203" y="28"/>
                  </a:cubicBezTo>
                  <a:lnTo>
                    <a:pt x="163" y="230"/>
                  </a:lnTo>
                  <a:cubicBezTo>
                    <a:pt x="110" y="220"/>
                    <a:pt x="55" y="211"/>
                    <a:pt x="0" y="204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5" name="Freeform 101">
              <a:extLst>
                <a:ext uri="{FF2B5EF4-FFF2-40B4-BE49-F238E27FC236}">
                  <a16:creationId xmlns:a16="http://schemas.microsoft.com/office/drawing/2014/main" id="{BF5144B0-712D-02DF-CC77-09B04ACD4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047" y="856087"/>
              <a:ext cx="332757" cy="361903"/>
            </a:xfrm>
            <a:custGeom>
              <a:avLst/>
              <a:gdLst>
                <a:gd name="T0" fmla="*/ 0 w 228"/>
                <a:gd name="T1" fmla="*/ 200 h 248"/>
                <a:gd name="T2" fmla="*/ 0 w 228"/>
                <a:gd name="T3" fmla="*/ 200 h 248"/>
                <a:gd name="T4" fmla="*/ 53 w 228"/>
                <a:gd name="T5" fmla="*/ 0 h 248"/>
                <a:gd name="T6" fmla="*/ 228 w 228"/>
                <a:gd name="T7" fmla="*/ 52 h 248"/>
                <a:gd name="T8" fmla="*/ 162 w 228"/>
                <a:gd name="T9" fmla="*/ 248 h 248"/>
                <a:gd name="T10" fmla="*/ 0 w 228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48">
                  <a:moveTo>
                    <a:pt x="0" y="200"/>
                  </a:moveTo>
                  <a:lnTo>
                    <a:pt x="0" y="200"/>
                  </a:lnTo>
                  <a:lnTo>
                    <a:pt x="53" y="0"/>
                  </a:lnTo>
                  <a:cubicBezTo>
                    <a:pt x="112" y="16"/>
                    <a:pt x="170" y="33"/>
                    <a:pt x="228" y="52"/>
                  </a:cubicBezTo>
                  <a:lnTo>
                    <a:pt x="162" y="248"/>
                  </a:lnTo>
                  <a:cubicBezTo>
                    <a:pt x="109" y="231"/>
                    <a:pt x="55" y="214"/>
                    <a:pt x="0" y="20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6" name="Freeform 103">
              <a:extLst>
                <a:ext uri="{FF2B5EF4-FFF2-40B4-BE49-F238E27FC236}">
                  <a16:creationId xmlns:a16="http://schemas.microsoft.com/office/drawing/2014/main" id="{7576E5B6-7162-1753-A1B8-EFE80195A5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722498"/>
              <a:ext cx="264748" cy="308468"/>
            </a:xfrm>
            <a:custGeom>
              <a:avLst/>
              <a:gdLst>
                <a:gd name="T0" fmla="*/ 0 w 183"/>
                <a:gd name="T1" fmla="*/ 205 h 210"/>
                <a:gd name="T2" fmla="*/ 0 w 183"/>
                <a:gd name="T3" fmla="*/ 205 h 210"/>
                <a:gd name="T4" fmla="*/ 0 w 183"/>
                <a:gd name="T5" fmla="*/ 205 h 210"/>
                <a:gd name="T6" fmla="*/ 0 w 183"/>
                <a:gd name="T7" fmla="*/ 0 h 210"/>
                <a:gd name="T8" fmla="*/ 183 w 183"/>
                <a:gd name="T9" fmla="*/ 5 h 210"/>
                <a:gd name="T10" fmla="*/ 169 w 183"/>
                <a:gd name="T11" fmla="*/ 210 h 210"/>
                <a:gd name="T12" fmla="*/ 0 w 183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10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cubicBezTo>
                    <a:pt x="62" y="0"/>
                    <a:pt x="122" y="1"/>
                    <a:pt x="183" y="5"/>
                  </a:cubicBezTo>
                  <a:lnTo>
                    <a:pt x="169" y="210"/>
                  </a:lnTo>
                  <a:cubicBezTo>
                    <a:pt x="113" y="207"/>
                    <a:pt x="57" y="205"/>
                    <a:pt x="0" y="20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7" name="Freeform 105">
              <a:extLst>
                <a:ext uri="{FF2B5EF4-FFF2-40B4-BE49-F238E27FC236}">
                  <a16:creationId xmlns:a16="http://schemas.microsoft.com/office/drawing/2014/main" id="{1D4EAD37-0A81-D69B-EE59-A2B6C9A33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418" y="1132979"/>
              <a:ext cx="359473" cy="383762"/>
            </a:xfrm>
            <a:custGeom>
              <a:avLst/>
              <a:gdLst>
                <a:gd name="T0" fmla="*/ 0 w 247"/>
                <a:gd name="T1" fmla="*/ 186 h 262"/>
                <a:gd name="T2" fmla="*/ 0 w 247"/>
                <a:gd name="T3" fmla="*/ 186 h 262"/>
                <a:gd name="T4" fmla="*/ 91 w 247"/>
                <a:gd name="T5" fmla="*/ 0 h 262"/>
                <a:gd name="T6" fmla="*/ 247 w 247"/>
                <a:gd name="T7" fmla="*/ 82 h 262"/>
                <a:gd name="T8" fmla="*/ 145 w 247"/>
                <a:gd name="T9" fmla="*/ 262 h 262"/>
                <a:gd name="T10" fmla="*/ 0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0" y="186"/>
                  </a:moveTo>
                  <a:lnTo>
                    <a:pt x="0" y="186"/>
                  </a:lnTo>
                  <a:lnTo>
                    <a:pt x="91" y="0"/>
                  </a:lnTo>
                  <a:cubicBezTo>
                    <a:pt x="144" y="26"/>
                    <a:pt x="196" y="53"/>
                    <a:pt x="247" y="82"/>
                  </a:cubicBezTo>
                  <a:lnTo>
                    <a:pt x="145" y="262"/>
                  </a:lnTo>
                  <a:cubicBezTo>
                    <a:pt x="97" y="235"/>
                    <a:pt x="49" y="210"/>
                    <a:pt x="0" y="18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8" name="Freeform 107">
              <a:extLst>
                <a:ext uri="{FF2B5EF4-FFF2-40B4-BE49-F238E27FC236}">
                  <a16:creationId xmlns:a16="http://schemas.microsoft.com/office/drawing/2014/main" id="{C8259597-DD5B-144D-4A06-DCEE34330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647" y="931381"/>
              <a:ext cx="344900" cy="374047"/>
            </a:xfrm>
            <a:custGeom>
              <a:avLst/>
              <a:gdLst>
                <a:gd name="T0" fmla="*/ 0 w 236"/>
                <a:gd name="T1" fmla="*/ 196 h 255"/>
                <a:gd name="T2" fmla="*/ 0 w 236"/>
                <a:gd name="T3" fmla="*/ 196 h 255"/>
                <a:gd name="T4" fmla="*/ 66 w 236"/>
                <a:gd name="T5" fmla="*/ 0 h 255"/>
                <a:gd name="T6" fmla="*/ 236 w 236"/>
                <a:gd name="T7" fmla="*/ 64 h 255"/>
                <a:gd name="T8" fmla="*/ 157 w 236"/>
                <a:gd name="T9" fmla="*/ 255 h 255"/>
                <a:gd name="T10" fmla="*/ 0 w 236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55">
                  <a:moveTo>
                    <a:pt x="0" y="196"/>
                  </a:moveTo>
                  <a:lnTo>
                    <a:pt x="0" y="196"/>
                  </a:lnTo>
                  <a:lnTo>
                    <a:pt x="66" y="0"/>
                  </a:lnTo>
                  <a:cubicBezTo>
                    <a:pt x="123" y="20"/>
                    <a:pt x="180" y="41"/>
                    <a:pt x="236" y="64"/>
                  </a:cubicBezTo>
                  <a:lnTo>
                    <a:pt x="157" y="255"/>
                  </a:lnTo>
                  <a:cubicBezTo>
                    <a:pt x="106" y="234"/>
                    <a:pt x="53" y="214"/>
                    <a:pt x="0" y="19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9" name="Freeform 109">
              <a:extLst>
                <a:ext uri="{FF2B5EF4-FFF2-40B4-BE49-F238E27FC236}">
                  <a16:creationId xmlns:a16="http://schemas.microsoft.com/office/drawing/2014/main" id="{E00605F9-27E3-21A5-6E93-CCB830FC3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063" y="1526456"/>
              <a:ext cx="378904" cy="388620"/>
            </a:xfrm>
            <a:custGeom>
              <a:avLst/>
              <a:gdLst>
                <a:gd name="T0" fmla="*/ 0 w 261"/>
                <a:gd name="T1" fmla="*/ 166 h 267"/>
                <a:gd name="T2" fmla="*/ 0 w 261"/>
                <a:gd name="T3" fmla="*/ 166 h 267"/>
                <a:gd name="T4" fmla="*/ 124 w 261"/>
                <a:gd name="T5" fmla="*/ 0 h 267"/>
                <a:gd name="T6" fmla="*/ 261 w 261"/>
                <a:gd name="T7" fmla="*/ 109 h 267"/>
                <a:gd name="T8" fmla="*/ 127 w 261"/>
                <a:gd name="T9" fmla="*/ 267 h 267"/>
                <a:gd name="T10" fmla="*/ 0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0" y="166"/>
                  </a:moveTo>
                  <a:lnTo>
                    <a:pt x="0" y="166"/>
                  </a:lnTo>
                  <a:lnTo>
                    <a:pt x="124" y="0"/>
                  </a:lnTo>
                  <a:cubicBezTo>
                    <a:pt x="170" y="34"/>
                    <a:pt x="216" y="71"/>
                    <a:pt x="261" y="109"/>
                  </a:cubicBezTo>
                  <a:lnTo>
                    <a:pt x="127" y="267"/>
                  </a:lnTo>
                  <a:cubicBezTo>
                    <a:pt x="86" y="232"/>
                    <a:pt x="44" y="198"/>
                    <a:pt x="0" y="16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0" name="Freeform 111">
              <a:extLst>
                <a:ext uri="{FF2B5EF4-FFF2-40B4-BE49-F238E27FC236}">
                  <a16:creationId xmlns:a16="http://schemas.microsoft.com/office/drawing/2014/main" id="{E67161BB-D727-A8D4-74F0-DA8006F2C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731" y="1251993"/>
              <a:ext cx="361903" cy="386192"/>
            </a:xfrm>
            <a:custGeom>
              <a:avLst/>
              <a:gdLst>
                <a:gd name="T0" fmla="*/ 0 w 249"/>
                <a:gd name="T1" fmla="*/ 180 h 264"/>
                <a:gd name="T2" fmla="*/ 0 w 249"/>
                <a:gd name="T3" fmla="*/ 180 h 264"/>
                <a:gd name="T4" fmla="*/ 102 w 249"/>
                <a:gd name="T5" fmla="*/ 0 h 264"/>
                <a:gd name="T6" fmla="*/ 249 w 249"/>
                <a:gd name="T7" fmla="*/ 90 h 264"/>
                <a:gd name="T8" fmla="*/ 135 w 249"/>
                <a:gd name="T9" fmla="*/ 264 h 264"/>
                <a:gd name="T10" fmla="*/ 0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0" y="180"/>
                  </a:moveTo>
                  <a:lnTo>
                    <a:pt x="0" y="180"/>
                  </a:lnTo>
                  <a:lnTo>
                    <a:pt x="102" y="0"/>
                  </a:lnTo>
                  <a:cubicBezTo>
                    <a:pt x="152" y="29"/>
                    <a:pt x="201" y="59"/>
                    <a:pt x="249" y="90"/>
                  </a:cubicBezTo>
                  <a:lnTo>
                    <a:pt x="135" y="264"/>
                  </a:lnTo>
                  <a:cubicBezTo>
                    <a:pt x="91" y="235"/>
                    <a:pt x="46" y="207"/>
                    <a:pt x="0" y="18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1" name="Freeform 113">
              <a:extLst>
                <a:ext uri="{FF2B5EF4-FFF2-40B4-BE49-F238E27FC236}">
                  <a16:creationId xmlns:a16="http://schemas.microsoft.com/office/drawing/2014/main" id="{16D81D71-71B5-8E98-2AFA-0975C4D07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391" y="1023679"/>
              <a:ext cx="352188" cy="381334"/>
            </a:xfrm>
            <a:custGeom>
              <a:avLst/>
              <a:gdLst>
                <a:gd name="T0" fmla="*/ 0 w 243"/>
                <a:gd name="T1" fmla="*/ 191 h 260"/>
                <a:gd name="T2" fmla="*/ 0 w 243"/>
                <a:gd name="T3" fmla="*/ 191 h 260"/>
                <a:gd name="T4" fmla="*/ 79 w 243"/>
                <a:gd name="T5" fmla="*/ 0 h 260"/>
                <a:gd name="T6" fmla="*/ 243 w 243"/>
                <a:gd name="T7" fmla="*/ 74 h 260"/>
                <a:gd name="T8" fmla="*/ 152 w 243"/>
                <a:gd name="T9" fmla="*/ 260 h 260"/>
                <a:gd name="T10" fmla="*/ 0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0" y="191"/>
                  </a:moveTo>
                  <a:lnTo>
                    <a:pt x="0" y="191"/>
                  </a:lnTo>
                  <a:lnTo>
                    <a:pt x="79" y="0"/>
                  </a:lnTo>
                  <a:cubicBezTo>
                    <a:pt x="135" y="23"/>
                    <a:pt x="189" y="47"/>
                    <a:pt x="243" y="74"/>
                  </a:cubicBezTo>
                  <a:lnTo>
                    <a:pt x="152" y="260"/>
                  </a:lnTo>
                  <a:cubicBezTo>
                    <a:pt x="103" y="236"/>
                    <a:pt x="52" y="213"/>
                    <a:pt x="0" y="191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2" name="Freeform 115">
              <a:extLst>
                <a:ext uri="{FF2B5EF4-FFF2-40B4-BE49-F238E27FC236}">
                  <a16:creationId xmlns:a16="http://schemas.microsoft.com/office/drawing/2014/main" id="{B6FBB6FE-53EE-951A-94F1-82A01B568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469" y="1385582"/>
              <a:ext cx="364331" cy="381334"/>
            </a:xfrm>
            <a:custGeom>
              <a:avLst/>
              <a:gdLst>
                <a:gd name="T0" fmla="*/ 0 w 250"/>
                <a:gd name="T1" fmla="*/ 174 h 262"/>
                <a:gd name="T2" fmla="*/ 0 w 250"/>
                <a:gd name="T3" fmla="*/ 174 h 262"/>
                <a:gd name="T4" fmla="*/ 114 w 250"/>
                <a:gd name="T5" fmla="*/ 0 h 262"/>
                <a:gd name="T6" fmla="*/ 250 w 250"/>
                <a:gd name="T7" fmla="*/ 96 h 262"/>
                <a:gd name="T8" fmla="*/ 126 w 250"/>
                <a:gd name="T9" fmla="*/ 262 h 262"/>
                <a:gd name="T10" fmla="*/ 0 w 250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62">
                  <a:moveTo>
                    <a:pt x="0" y="174"/>
                  </a:moveTo>
                  <a:lnTo>
                    <a:pt x="0" y="174"/>
                  </a:lnTo>
                  <a:lnTo>
                    <a:pt x="114" y="0"/>
                  </a:lnTo>
                  <a:cubicBezTo>
                    <a:pt x="160" y="31"/>
                    <a:pt x="205" y="62"/>
                    <a:pt x="250" y="96"/>
                  </a:cubicBezTo>
                  <a:lnTo>
                    <a:pt x="126" y="262"/>
                  </a:lnTo>
                  <a:cubicBezTo>
                    <a:pt x="85" y="231"/>
                    <a:pt x="43" y="202"/>
                    <a:pt x="0" y="174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3" name="Freeform 409">
              <a:extLst>
                <a:ext uri="{FF2B5EF4-FFF2-40B4-BE49-F238E27FC236}">
                  <a16:creationId xmlns:a16="http://schemas.microsoft.com/office/drawing/2014/main" id="{52746A18-0E6E-7B02-4994-F79BD72FD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692" y="729785"/>
              <a:ext cx="272034" cy="325469"/>
            </a:xfrm>
            <a:custGeom>
              <a:avLst/>
              <a:gdLst>
                <a:gd name="T0" fmla="*/ 187 w 187"/>
                <a:gd name="T1" fmla="*/ 205 h 221"/>
                <a:gd name="T2" fmla="*/ 187 w 187"/>
                <a:gd name="T3" fmla="*/ 205 h 221"/>
                <a:gd name="T4" fmla="*/ 174 w 187"/>
                <a:gd name="T5" fmla="*/ 0 h 221"/>
                <a:gd name="T6" fmla="*/ 0 w 187"/>
                <a:gd name="T7" fmla="*/ 17 h 221"/>
                <a:gd name="T8" fmla="*/ 26 w 187"/>
                <a:gd name="T9" fmla="*/ 221 h 221"/>
                <a:gd name="T10" fmla="*/ 187 w 187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221">
                  <a:moveTo>
                    <a:pt x="187" y="205"/>
                  </a:moveTo>
                  <a:lnTo>
                    <a:pt x="187" y="205"/>
                  </a:lnTo>
                  <a:lnTo>
                    <a:pt x="174" y="0"/>
                  </a:lnTo>
                  <a:cubicBezTo>
                    <a:pt x="115" y="4"/>
                    <a:pt x="57" y="9"/>
                    <a:pt x="0" y="17"/>
                  </a:cubicBezTo>
                  <a:lnTo>
                    <a:pt x="26" y="221"/>
                  </a:lnTo>
                  <a:cubicBezTo>
                    <a:pt x="79" y="214"/>
                    <a:pt x="133" y="209"/>
                    <a:pt x="187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4" name="Freeform 411">
              <a:extLst>
                <a:ext uri="{FF2B5EF4-FFF2-40B4-BE49-F238E27FC236}">
                  <a16:creationId xmlns:a16="http://schemas.microsoft.com/office/drawing/2014/main" id="{A122C04D-C94A-1182-7CC9-F0AE6D0E7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771" y="797794"/>
              <a:ext cx="313326" cy="349758"/>
            </a:xfrm>
            <a:custGeom>
              <a:avLst/>
              <a:gdLst>
                <a:gd name="T0" fmla="*/ 216 w 216"/>
                <a:gd name="T1" fmla="*/ 202 h 240"/>
                <a:gd name="T2" fmla="*/ 216 w 216"/>
                <a:gd name="T3" fmla="*/ 202 h 240"/>
                <a:gd name="T4" fmla="*/ 176 w 216"/>
                <a:gd name="T5" fmla="*/ 0 h 240"/>
                <a:gd name="T6" fmla="*/ 0 w 216"/>
                <a:gd name="T7" fmla="*/ 40 h 240"/>
                <a:gd name="T8" fmla="*/ 52 w 216"/>
                <a:gd name="T9" fmla="*/ 240 h 240"/>
                <a:gd name="T10" fmla="*/ 216 w 216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" h="240">
                  <a:moveTo>
                    <a:pt x="216" y="202"/>
                  </a:moveTo>
                  <a:lnTo>
                    <a:pt x="216" y="202"/>
                  </a:lnTo>
                  <a:lnTo>
                    <a:pt x="176" y="0"/>
                  </a:lnTo>
                  <a:cubicBezTo>
                    <a:pt x="117" y="12"/>
                    <a:pt x="58" y="25"/>
                    <a:pt x="0" y="40"/>
                  </a:cubicBezTo>
                  <a:lnTo>
                    <a:pt x="52" y="240"/>
                  </a:lnTo>
                  <a:cubicBezTo>
                    <a:pt x="106" y="226"/>
                    <a:pt x="161" y="213"/>
                    <a:pt x="216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5" name="Freeform 413">
              <a:extLst>
                <a:ext uri="{FF2B5EF4-FFF2-40B4-BE49-F238E27FC236}">
                  <a16:creationId xmlns:a16="http://schemas.microsoft.com/office/drawing/2014/main" id="{1993FCB7-E637-64A3-D4BC-EB14F9159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804" y="756502"/>
              <a:ext cx="296323" cy="335185"/>
            </a:xfrm>
            <a:custGeom>
              <a:avLst/>
              <a:gdLst>
                <a:gd name="T0" fmla="*/ 203 w 203"/>
                <a:gd name="T1" fmla="*/ 204 h 230"/>
                <a:gd name="T2" fmla="*/ 203 w 203"/>
                <a:gd name="T3" fmla="*/ 204 h 230"/>
                <a:gd name="T4" fmla="*/ 177 w 203"/>
                <a:gd name="T5" fmla="*/ 0 h 230"/>
                <a:gd name="T6" fmla="*/ 0 w 203"/>
                <a:gd name="T7" fmla="*/ 28 h 230"/>
                <a:gd name="T8" fmla="*/ 40 w 203"/>
                <a:gd name="T9" fmla="*/ 230 h 230"/>
                <a:gd name="T10" fmla="*/ 203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203" y="204"/>
                  </a:moveTo>
                  <a:lnTo>
                    <a:pt x="203" y="204"/>
                  </a:lnTo>
                  <a:lnTo>
                    <a:pt x="177" y="0"/>
                  </a:lnTo>
                  <a:cubicBezTo>
                    <a:pt x="117" y="7"/>
                    <a:pt x="59" y="17"/>
                    <a:pt x="0" y="28"/>
                  </a:cubicBezTo>
                  <a:lnTo>
                    <a:pt x="40" y="230"/>
                  </a:lnTo>
                  <a:cubicBezTo>
                    <a:pt x="94" y="220"/>
                    <a:pt x="148" y="211"/>
                    <a:pt x="203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Freeform 415">
              <a:extLst>
                <a:ext uri="{FF2B5EF4-FFF2-40B4-BE49-F238E27FC236}">
                  <a16:creationId xmlns:a16="http://schemas.microsoft.com/office/drawing/2014/main" id="{A03C6CCE-0D47-A5E8-3FD4-22C20633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40" y="856087"/>
              <a:ext cx="330327" cy="361903"/>
            </a:xfrm>
            <a:custGeom>
              <a:avLst/>
              <a:gdLst>
                <a:gd name="T0" fmla="*/ 227 w 227"/>
                <a:gd name="T1" fmla="*/ 200 h 248"/>
                <a:gd name="T2" fmla="*/ 227 w 227"/>
                <a:gd name="T3" fmla="*/ 200 h 248"/>
                <a:gd name="T4" fmla="*/ 175 w 227"/>
                <a:gd name="T5" fmla="*/ 0 h 248"/>
                <a:gd name="T6" fmla="*/ 0 w 227"/>
                <a:gd name="T7" fmla="*/ 52 h 248"/>
                <a:gd name="T8" fmla="*/ 66 w 227"/>
                <a:gd name="T9" fmla="*/ 248 h 248"/>
                <a:gd name="T10" fmla="*/ 227 w 227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248">
                  <a:moveTo>
                    <a:pt x="227" y="200"/>
                  </a:moveTo>
                  <a:lnTo>
                    <a:pt x="227" y="200"/>
                  </a:lnTo>
                  <a:lnTo>
                    <a:pt x="175" y="0"/>
                  </a:lnTo>
                  <a:cubicBezTo>
                    <a:pt x="116" y="16"/>
                    <a:pt x="57" y="33"/>
                    <a:pt x="0" y="52"/>
                  </a:cubicBezTo>
                  <a:lnTo>
                    <a:pt x="66" y="248"/>
                  </a:lnTo>
                  <a:cubicBezTo>
                    <a:pt x="119" y="231"/>
                    <a:pt x="173" y="214"/>
                    <a:pt x="227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Freeform 419">
              <a:extLst>
                <a:ext uri="{FF2B5EF4-FFF2-40B4-BE49-F238E27FC236}">
                  <a16:creationId xmlns:a16="http://schemas.microsoft.com/office/drawing/2014/main" id="{7F970B6E-C7B7-DE49-2736-C898551E51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221" y="1132979"/>
              <a:ext cx="359473" cy="383762"/>
            </a:xfrm>
            <a:custGeom>
              <a:avLst/>
              <a:gdLst>
                <a:gd name="T0" fmla="*/ 247 w 247"/>
                <a:gd name="T1" fmla="*/ 186 h 262"/>
                <a:gd name="T2" fmla="*/ 247 w 247"/>
                <a:gd name="T3" fmla="*/ 186 h 262"/>
                <a:gd name="T4" fmla="*/ 156 w 247"/>
                <a:gd name="T5" fmla="*/ 0 h 262"/>
                <a:gd name="T6" fmla="*/ 0 w 247"/>
                <a:gd name="T7" fmla="*/ 82 h 262"/>
                <a:gd name="T8" fmla="*/ 103 w 247"/>
                <a:gd name="T9" fmla="*/ 262 h 262"/>
                <a:gd name="T10" fmla="*/ 247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247" y="186"/>
                  </a:moveTo>
                  <a:lnTo>
                    <a:pt x="247" y="186"/>
                  </a:lnTo>
                  <a:lnTo>
                    <a:pt x="156" y="0"/>
                  </a:lnTo>
                  <a:cubicBezTo>
                    <a:pt x="103" y="26"/>
                    <a:pt x="51" y="53"/>
                    <a:pt x="0" y="82"/>
                  </a:cubicBezTo>
                  <a:lnTo>
                    <a:pt x="103" y="262"/>
                  </a:lnTo>
                  <a:cubicBezTo>
                    <a:pt x="150" y="235"/>
                    <a:pt x="198" y="210"/>
                    <a:pt x="247" y="18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8" name="Freeform 421">
              <a:extLst>
                <a:ext uri="{FF2B5EF4-FFF2-40B4-BE49-F238E27FC236}">
                  <a16:creationId xmlns:a16="http://schemas.microsoft.com/office/drawing/2014/main" id="{8B93CF33-8310-83EA-49D3-10172A395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565" y="931381"/>
              <a:ext cx="344900" cy="374047"/>
            </a:xfrm>
            <a:custGeom>
              <a:avLst/>
              <a:gdLst>
                <a:gd name="T0" fmla="*/ 237 w 237"/>
                <a:gd name="T1" fmla="*/ 196 h 255"/>
                <a:gd name="T2" fmla="*/ 237 w 237"/>
                <a:gd name="T3" fmla="*/ 196 h 255"/>
                <a:gd name="T4" fmla="*/ 171 w 237"/>
                <a:gd name="T5" fmla="*/ 0 h 255"/>
                <a:gd name="T6" fmla="*/ 0 w 237"/>
                <a:gd name="T7" fmla="*/ 64 h 255"/>
                <a:gd name="T8" fmla="*/ 79 w 237"/>
                <a:gd name="T9" fmla="*/ 255 h 255"/>
                <a:gd name="T10" fmla="*/ 237 w 237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255">
                  <a:moveTo>
                    <a:pt x="237" y="196"/>
                  </a:moveTo>
                  <a:lnTo>
                    <a:pt x="237" y="196"/>
                  </a:lnTo>
                  <a:lnTo>
                    <a:pt x="171" y="0"/>
                  </a:lnTo>
                  <a:cubicBezTo>
                    <a:pt x="113" y="20"/>
                    <a:pt x="56" y="41"/>
                    <a:pt x="0" y="64"/>
                  </a:cubicBezTo>
                  <a:lnTo>
                    <a:pt x="79" y="255"/>
                  </a:lnTo>
                  <a:cubicBezTo>
                    <a:pt x="131" y="234"/>
                    <a:pt x="183" y="214"/>
                    <a:pt x="237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9" name="Freeform 423">
              <a:extLst>
                <a:ext uri="{FF2B5EF4-FFF2-40B4-BE49-F238E27FC236}">
                  <a16:creationId xmlns:a16="http://schemas.microsoft.com/office/drawing/2014/main" id="{B0E0DA38-DDEF-CE0F-4DED-344F6F9BC0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145" y="1526456"/>
              <a:ext cx="378904" cy="388620"/>
            </a:xfrm>
            <a:custGeom>
              <a:avLst/>
              <a:gdLst>
                <a:gd name="T0" fmla="*/ 261 w 261"/>
                <a:gd name="T1" fmla="*/ 166 h 267"/>
                <a:gd name="T2" fmla="*/ 261 w 261"/>
                <a:gd name="T3" fmla="*/ 166 h 267"/>
                <a:gd name="T4" fmla="*/ 138 w 261"/>
                <a:gd name="T5" fmla="*/ 0 h 267"/>
                <a:gd name="T6" fmla="*/ 0 w 261"/>
                <a:gd name="T7" fmla="*/ 109 h 267"/>
                <a:gd name="T8" fmla="*/ 134 w 261"/>
                <a:gd name="T9" fmla="*/ 267 h 267"/>
                <a:gd name="T10" fmla="*/ 261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261" y="166"/>
                  </a:moveTo>
                  <a:lnTo>
                    <a:pt x="261" y="166"/>
                  </a:lnTo>
                  <a:lnTo>
                    <a:pt x="138" y="0"/>
                  </a:lnTo>
                  <a:cubicBezTo>
                    <a:pt x="91" y="34"/>
                    <a:pt x="45" y="71"/>
                    <a:pt x="0" y="109"/>
                  </a:cubicBezTo>
                  <a:lnTo>
                    <a:pt x="134" y="267"/>
                  </a:lnTo>
                  <a:cubicBezTo>
                    <a:pt x="175" y="232"/>
                    <a:pt x="218" y="198"/>
                    <a:pt x="261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Freeform 425">
              <a:extLst>
                <a:ext uri="{FF2B5EF4-FFF2-40B4-BE49-F238E27FC236}">
                  <a16:creationId xmlns:a16="http://schemas.microsoft.com/office/drawing/2014/main" id="{1034CB8C-28D4-C83B-1B31-B961E25FC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3480" y="1251993"/>
              <a:ext cx="364331" cy="386192"/>
            </a:xfrm>
            <a:custGeom>
              <a:avLst/>
              <a:gdLst>
                <a:gd name="T0" fmla="*/ 249 w 249"/>
                <a:gd name="T1" fmla="*/ 180 h 264"/>
                <a:gd name="T2" fmla="*/ 249 w 249"/>
                <a:gd name="T3" fmla="*/ 180 h 264"/>
                <a:gd name="T4" fmla="*/ 146 w 249"/>
                <a:gd name="T5" fmla="*/ 0 h 264"/>
                <a:gd name="T6" fmla="*/ 0 w 249"/>
                <a:gd name="T7" fmla="*/ 90 h 264"/>
                <a:gd name="T8" fmla="*/ 113 w 249"/>
                <a:gd name="T9" fmla="*/ 264 h 264"/>
                <a:gd name="T10" fmla="*/ 249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249" y="180"/>
                  </a:moveTo>
                  <a:lnTo>
                    <a:pt x="249" y="180"/>
                  </a:lnTo>
                  <a:lnTo>
                    <a:pt x="146" y="0"/>
                  </a:lnTo>
                  <a:cubicBezTo>
                    <a:pt x="96" y="29"/>
                    <a:pt x="48" y="59"/>
                    <a:pt x="0" y="90"/>
                  </a:cubicBezTo>
                  <a:lnTo>
                    <a:pt x="113" y="264"/>
                  </a:lnTo>
                  <a:cubicBezTo>
                    <a:pt x="157" y="235"/>
                    <a:pt x="203" y="207"/>
                    <a:pt x="249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Freeform 427">
              <a:extLst>
                <a:ext uri="{FF2B5EF4-FFF2-40B4-BE49-F238E27FC236}">
                  <a16:creationId xmlns:a16="http://schemas.microsoft.com/office/drawing/2014/main" id="{2279A62A-6158-DB0B-DF29-A51CD1A5C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535" y="1023679"/>
              <a:ext cx="352188" cy="381334"/>
            </a:xfrm>
            <a:custGeom>
              <a:avLst/>
              <a:gdLst>
                <a:gd name="T0" fmla="*/ 243 w 243"/>
                <a:gd name="T1" fmla="*/ 191 h 260"/>
                <a:gd name="T2" fmla="*/ 243 w 243"/>
                <a:gd name="T3" fmla="*/ 191 h 260"/>
                <a:gd name="T4" fmla="*/ 164 w 243"/>
                <a:gd name="T5" fmla="*/ 0 h 260"/>
                <a:gd name="T6" fmla="*/ 0 w 243"/>
                <a:gd name="T7" fmla="*/ 74 h 260"/>
                <a:gd name="T8" fmla="*/ 91 w 243"/>
                <a:gd name="T9" fmla="*/ 260 h 260"/>
                <a:gd name="T10" fmla="*/ 243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243" y="191"/>
                  </a:moveTo>
                  <a:lnTo>
                    <a:pt x="243" y="191"/>
                  </a:lnTo>
                  <a:lnTo>
                    <a:pt x="164" y="0"/>
                  </a:lnTo>
                  <a:cubicBezTo>
                    <a:pt x="109" y="23"/>
                    <a:pt x="54" y="47"/>
                    <a:pt x="0" y="74"/>
                  </a:cubicBezTo>
                  <a:lnTo>
                    <a:pt x="91" y="260"/>
                  </a:lnTo>
                  <a:cubicBezTo>
                    <a:pt x="141" y="236"/>
                    <a:pt x="191" y="213"/>
                    <a:pt x="243" y="19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2" name="Freeform 429">
              <a:extLst>
                <a:ext uri="{FF2B5EF4-FFF2-40B4-BE49-F238E27FC236}">
                  <a16:creationId xmlns:a16="http://schemas.microsoft.com/office/drawing/2014/main" id="{52C5D724-5DA2-1371-C84A-1C374128F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1385582"/>
              <a:ext cx="361903" cy="381334"/>
            </a:xfrm>
            <a:custGeom>
              <a:avLst/>
              <a:gdLst>
                <a:gd name="T0" fmla="*/ 249 w 249"/>
                <a:gd name="T1" fmla="*/ 174 h 262"/>
                <a:gd name="T2" fmla="*/ 249 w 249"/>
                <a:gd name="T3" fmla="*/ 174 h 262"/>
                <a:gd name="T4" fmla="*/ 136 w 249"/>
                <a:gd name="T5" fmla="*/ 0 h 262"/>
                <a:gd name="T6" fmla="*/ 0 w 249"/>
                <a:gd name="T7" fmla="*/ 96 h 262"/>
                <a:gd name="T8" fmla="*/ 123 w 249"/>
                <a:gd name="T9" fmla="*/ 262 h 262"/>
                <a:gd name="T10" fmla="*/ 249 w 249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2">
                  <a:moveTo>
                    <a:pt x="249" y="174"/>
                  </a:moveTo>
                  <a:lnTo>
                    <a:pt x="249" y="174"/>
                  </a:lnTo>
                  <a:lnTo>
                    <a:pt x="136" y="0"/>
                  </a:lnTo>
                  <a:cubicBezTo>
                    <a:pt x="89" y="31"/>
                    <a:pt x="44" y="62"/>
                    <a:pt x="0" y="96"/>
                  </a:cubicBezTo>
                  <a:lnTo>
                    <a:pt x="123" y="262"/>
                  </a:lnTo>
                  <a:cubicBezTo>
                    <a:pt x="164" y="231"/>
                    <a:pt x="206" y="202"/>
                    <a:pt x="249" y="17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F46FD805-EF37-C639-B2BA-20BCDF6924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9713" y="4147212"/>
              <a:ext cx="359473" cy="318183"/>
            </a:xfrm>
            <a:custGeom>
              <a:avLst/>
              <a:gdLst>
                <a:gd name="T0" fmla="*/ 246 w 246"/>
                <a:gd name="T1" fmla="*/ 109 h 218"/>
                <a:gd name="T2" fmla="*/ 246 w 246"/>
                <a:gd name="T3" fmla="*/ 109 h 218"/>
                <a:gd name="T4" fmla="*/ 72 w 246"/>
                <a:gd name="T5" fmla="*/ 0 h 218"/>
                <a:gd name="T6" fmla="*/ 0 w 246"/>
                <a:gd name="T7" fmla="*/ 137 h 218"/>
                <a:gd name="T8" fmla="*/ 189 w 246"/>
                <a:gd name="T9" fmla="*/ 218 h 218"/>
                <a:gd name="T10" fmla="*/ 246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246" y="109"/>
                  </a:moveTo>
                  <a:lnTo>
                    <a:pt x="246" y="109"/>
                  </a:lnTo>
                  <a:lnTo>
                    <a:pt x="72" y="0"/>
                  </a:lnTo>
                  <a:cubicBezTo>
                    <a:pt x="45" y="44"/>
                    <a:pt x="21" y="89"/>
                    <a:pt x="0" y="137"/>
                  </a:cubicBezTo>
                  <a:lnTo>
                    <a:pt x="189" y="218"/>
                  </a:lnTo>
                  <a:cubicBezTo>
                    <a:pt x="205" y="180"/>
                    <a:pt x="225" y="144"/>
                    <a:pt x="246" y="10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Freeform 7">
              <a:extLst>
                <a:ext uri="{FF2B5EF4-FFF2-40B4-BE49-F238E27FC236}">
                  <a16:creationId xmlns:a16="http://schemas.microsoft.com/office/drawing/2014/main" id="{22045116-97EE-6BA2-6D40-FA1B680C1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155" y="3967475"/>
              <a:ext cx="361903" cy="340043"/>
            </a:xfrm>
            <a:custGeom>
              <a:avLst/>
              <a:gdLst>
                <a:gd name="T0" fmla="*/ 247 w 247"/>
                <a:gd name="T1" fmla="*/ 134 h 232"/>
                <a:gd name="T2" fmla="*/ 247 w 247"/>
                <a:gd name="T3" fmla="*/ 134 h 232"/>
                <a:gd name="T4" fmla="*/ 92 w 247"/>
                <a:gd name="T5" fmla="*/ 0 h 232"/>
                <a:gd name="T6" fmla="*/ 0 w 247"/>
                <a:gd name="T7" fmla="*/ 123 h 232"/>
                <a:gd name="T8" fmla="*/ 174 w 247"/>
                <a:gd name="T9" fmla="*/ 232 h 232"/>
                <a:gd name="T10" fmla="*/ 247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247" y="134"/>
                  </a:moveTo>
                  <a:lnTo>
                    <a:pt x="247" y="134"/>
                  </a:lnTo>
                  <a:lnTo>
                    <a:pt x="92" y="0"/>
                  </a:lnTo>
                  <a:cubicBezTo>
                    <a:pt x="59" y="38"/>
                    <a:pt x="28" y="79"/>
                    <a:pt x="0" y="123"/>
                  </a:cubicBezTo>
                  <a:lnTo>
                    <a:pt x="174" y="232"/>
                  </a:lnTo>
                  <a:cubicBezTo>
                    <a:pt x="196" y="198"/>
                    <a:pt x="221" y="165"/>
                    <a:pt x="247" y="13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75FE5CED-B42D-764C-2B1E-000BB8AE6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172" y="3812027"/>
              <a:ext cx="349758" cy="352188"/>
            </a:xfrm>
            <a:custGeom>
              <a:avLst/>
              <a:gdLst>
                <a:gd name="T0" fmla="*/ 240 w 240"/>
                <a:gd name="T1" fmla="*/ 156 h 240"/>
                <a:gd name="T2" fmla="*/ 240 w 240"/>
                <a:gd name="T3" fmla="*/ 156 h 240"/>
                <a:gd name="T4" fmla="*/ 108 w 240"/>
                <a:gd name="T5" fmla="*/ 0 h 240"/>
                <a:gd name="T6" fmla="*/ 0 w 240"/>
                <a:gd name="T7" fmla="*/ 106 h 240"/>
                <a:gd name="T8" fmla="*/ 155 w 240"/>
                <a:gd name="T9" fmla="*/ 240 h 240"/>
                <a:gd name="T10" fmla="*/ 24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240" y="156"/>
                  </a:moveTo>
                  <a:lnTo>
                    <a:pt x="240" y="156"/>
                  </a:lnTo>
                  <a:lnTo>
                    <a:pt x="108" y="0"/>
                  </a:lnTo>
                  <a:cubicBezTo>
                    <a:pt x="69" y="32"/>
                    <a:pt x="33" y="68"/>
                    <a:pt x="0" y="106"/>
                  </a:cubicBezTo>
                  <a:lnTo>
                    <a:pt x="155" y="240"/>
                  </a:lnTo>
                  <a:cubicBezTo>
                    <a:pt x="181" y="210"/>
                    <a:pt x="210" y="182"/>
                    <a:pt x="240" y="15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6" name="Freeform 11">
              <a:extLst>
                <a:ext uri="{FF2B5EF4-FFF2-40B4-BE49-F238E27FC236}">
                  <a16:creationId xmlns:a16="http://schemas.microsoft.com/office/drawing/2014/main" id="{8764D449-3543-8F38-6091-D8B485399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639" y="4210363"/>
              <a:ext cx="364331" cy="359474"/>
            </a:xfrm>
            <a:custGeom>
              <a:avLst/>
              <a:gdLst>
                <a:gd name="T0" fmla="*/ 250 w 250"/>
                <a:gd name="T1" fmla="*/ 146 h 246"/>
                <a:gd name="T2" fmla="*/ 250 w 250"/>
                <a:gd name="T3" fmla="*/ 146 h 246"/>
                <a:gd name="T4" fmla="*/ 126 w 250"/>
                <a:gd name="T5" fmla="*/ 0 h 246"/>
                <a:gd name="T6" fmla="*/ 0 w 250"/>
                <a:gd name="T7" fmla="*/ 143 h 246"/>
                <a:gd name="T8" fmla="*/ 162 w 250"/>
                <a:gd name="T9" fmla="*/ 246 h 246"/>
                <a:gd name="T10" fmla="*/ 250 w 250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6">
                  <a:moveTo>
                    <a:pt x="250" y="146"/>
                  </a:moveTo>
                  <a:lnTo>
                    <a:pt x="250" y="146"/>
                  </a:lnTo>
                  <a:lnTo>
                    <a:pt x="126" y="0"/>
                  </a:lnTo>
                  <a:cubicBezTo>
                    <a:pt x="77" y="41"/>
                    <a:pt x="35" y="89"/>
                    <a:pt x="0" y="143"/>
                  </a:cubicBezTo>
                  <a:lnTo>
                    <a:pt x="162" y="246"/>
                  </a:lnTo>
                  <a:cubicBezTo>
                    <a:pt x="186" y="208"/>
                    <a:pt x="216" y="175"/>
                    <a:pt x="25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7" name="Freeform 13">
              <a:extLst>
                <a:ext uri="{FF2B5EF4-FFF2-40B4-BE49-F238E27FC236}">
                  <a16:creationId xmlns:a16="http://schemas.microsoft.com/office/drawing/2014/main" id="{BF6E5D38-1CD2-C71F-3A9E-88C6CA4EE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6910" y="4419246"/>
              <a:ext cx="347330" cy="323041"/>
            </a:xfrm>
            <a:custGeom>
              <a:avLst/>
              <a:gdLst>
                <a:gd name="T0" fmla="*/ 76 w 238"/>
                <a:gd name="T1" fmla="*/ 0 h 221"/>
                <a:gd name="T2" fmla="*/ 76 w 238"/>
                <a:gd name="T3" fmla="*/ 0 h 221"/>
                <a:gd name="T4" fmla="*/ 0 w 238"/>
                <a:gd name="T5" fmla="*/ 169 h 221"/>
                <a:gd name="T6" fmla="*/ 185 w 238"/>
                <a:gd name="T7" fmla="*/ 221 h 221"/>
                <a:gd name="T8" fmla="*/ 238 w 238"/>
                <a:gd name="T9" fmla="*/ 103 h 221"/>
                <a:gd name="T10" fmla="*/ 76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76" y="0"/>
                  </a:moveTo>
                  <a:lnTo>
                    <a:pt x="76" y="0"/>
                  </a:lnTo>
                  <a:cubicBezTo>
                    <a:pt x="43" y="52"/>
                    <a:pt x="17" y="109"/>
                    <a:pt x="0" y="169"/>
                  </a:cubicBezTo>
                  <a:lnTo>
                    <a:pt x="185" y="221"/>
                  </a:lnTo>
                  <a:cubicBezTo>
                    <a:pt x="197" y="179"/>
                    <a:pt x="215" y="139"/>
                    <a:pt x="238" y="103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363CE3E2-D0DD-74C4-58B8-2B9D477288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111" y="3911612"/>
              <a:ext cx="374047" cy="376476"/>
            </a:xfrm>
            <a:custGeom>
              <a:avLst/>
              <a:gdLst>
                <a:gd name="T0" fmla="*/ 0 w 256"/>
                <a:gd name="T1" fmla="*/ 111 h 257"/>
                <a:gd name="T2" fmla="*/ 0 w 256"/>
                <a:gd name="T3" fmla="*/ 111 h 257"/>
                <a:gd name="T4" fmla="*/ 124 w 256"/>
                <a:gd name="T5" fmla="*/ 257 h 257"/>
                <a:gd name="T6" fmla="*/ 256 w 256"/>
                <a:gd name="T7" fmla="*/ 180 h 257"/>
                <a:gd name="T8" fmla="*/ 189 w 256"/>
                <a:gd name="T9" fmla="*/ 0 h 257"/>
                <a:gd name="T10" fmla="*/ 0 w 256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57">
                  <a:moveTo>
                    <a:pt x="0" y="111"/>
                  </a:moveTo>
                  <a:lnTo>
                    <a:pt x="0" y="111"/>
                  </a:lnTo>
                  <a:lnTo>
                    <a:pt x="124" y="257"/>
                  </a:lnTo>
                  <a:cubicBezTo>
                    <a:pt x="163" y="224"/>
                    <a:pt x="207" y="198"/>
                    <a:pt x="256" y="180"/>
                  </a:cubicBezTo>
                  <a:lnTo>
                    <a:pt x="189" y="0"/>
                  </a:lnTo>
                  <a:cubicBezTo>
                    <a:pt x="119" y="26"/>
                    <a:pt x="56" y="64"/>
                    <a:pt x="0" y="11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9" name="Freeform 17">
              <a:extLst>
                <a:ext uri="{FF2B5EF4-FFF2-40B4-BE49-F238E27FC236}">
                  <a16:creationId xmlns:a16="http://schemas.microsoft.com/office/drawing/2014/main" id="{373DD143-F12C-CA08-9F57-1824ABDFA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002" y="3853319"/>
              <a:ext cx="323041" cy="320612"/>
            </a:xfrm>
            <a:custGeom>
              <a:avLst/>
              <a:gdLst>
                <a:gd name="T0" fmla="*/ 223 w 223"/>
                <a:gd name="T1" fmla="*/ 0 h 220"/>
                <a:gd name="T2" fmla="*/ 223 w 223"/>
                <a:gd name="T3" fmla="*/ 0 h 220"/>
                <a:gd name="T4" fmla="*/ 223 w 223"/>
                <a:gd name="T5" fmla="*/ 0 h 220"/>
                <a:gd name="T6" fmla="*/ 0 w 223"/>
                <a:gd name="T7" fmla="*/ 40 h 220"/>
                <a:gd name="T8" fmla="*/ 67 w 223"/>
                <a:gd name="T9" fmla="*/ 220 h 220"/>
                <a:gd name="T10" fmla="*/ 223 w 223"/>
                <a:gd name="T11" fmla="*/ 192 h 220"/>
                <a:gd name="T12" fmla="*/ 223 w 223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20">
                  <a:moveTo>
                    <a:pt x="223" y="0"/>
                  </a:moveTo>
                  <a:lnTo>
                    <a:pt x="223" y="0"/>
                  </a:lnTo>
                  <a:lnTo>
                    <a:pt x="223" y="0"/>
                  </a:lnTo>
                  <a:cubicBezTo>
                    <a:pt x="144" y="0"/>
                    <a:pt x="69" y="14"/>
                    <a:pt x="0" y="40"/>
                  </a:cubicBezTo>
                  <a:lnTo>
                    <a:pt x="67" y="220"/>
                  </a:lnTo>
                  <a:cubicBezTo>
                    <a:pt x="115" y="202"/>
                    <a:pt x="168" y="192"/>
                    <a:pt x="223" y="192"/>
                  </a:cubicBezTo>
                  <a:lnTo>
                    <a:pt x="223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0" name="Freeform 19">
              <a:extLst>
                <a:ext uri="{FF2B5EF4-FFF2-40B4-BE49-F238E27FC236}">
                  <a16:creationId xmlns:a16="http://schemas.microsoft.com/office/drawing/2014/main" id="{CA28EAA5-CD35-FF7A-2EC7-0750658CC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0694" y="3350541"/>
              <a:ext cx="315754" cy="352188"/>
            </a:xfrm>
            <a:custGeom>
              <a:avLst/>
              <a:gdLst>
                <a:gd name="T0" fmla="*/ 217 w 217"/>
                <a:gd name="T1" fmla="*/ 203 h 242"/>
                <a:gd name="T2" fmla="*/ 217 w 217"/>
                <a:gd name="T3" fmla="*/ 203 h 242"/>
                <a:gd name="T4" fmla="*/ 184 w 217"/>
                <a:gd name="T5" fmla="*/ 0 h 242"/>
                <a:gd name="T6" fmla="*/ 0 w 217"/>
                <a:gd name="T7" fmla="*/ 49 h 242"/>
                <a:gd name="T8" fmla="*/ 71 w 217"/>
                <a:gd name="T9" fmla="*/ 242 h 242"/>
                <a:gd name="T10" fmla="*/ 217 w 217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2">
                  <a:moveTo>
                    <a:pt x="217" y="203"/>
                  </a:moveTo>
                  <a:lnTo>
                    <a:pt x="217" y="203"/>
                  </a:lnTo>
                  <a:lnTo>
                    <a:pt x="184" y="0"/>
                  </a:lnTo>
                  <a:cubicBezTo>
                    <a:pt x="120" y="11"/>
                    <a:pt x="59" y="27"/>
                    <a:pt x="0" y="49"/>
                  </a:cubicBezTo>
                  <a:lnTo>
                    <a:pt x="71" y="242"/>
                  </a:lnTo>
                  <a:cubicBezTo>
                    <a:pt x="118" y="224"/>
                    <a:pt x="167" y="211"/>
                    <a:pt x="217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B7C7956F-83AF-1071-428E-BF527F0EEA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870" y="3331110"/>
              <a:ext cx="233172" cy="315754"/>
            </a:xfrm>
            <a:custGeom>
              <a:avLst/>
              <a:gdLst>
                <a:gd name="T0" fmla="*/ 160 w 160"/>
                <a:gd name="T1" fmla="*/ 206 h 216"/>
                <a:gd name="T2" fmla="*/ 160 w 160"/>
                <a:gd name="T3" fmla="*/ 206 h 216"/>
                <a:gd name="T4" fmla="*/ 160 w 160"/>
                <a:gd name="T5" fmla="*/ 206 h 216"/>
                <a:gd name="T6" fmla="*/ 160 w 160"/>
                <a:gd name="T7" fmla="*/ 0 h 216"/>
                <a:gd name="T8" fmla="*/ 0 w 160"/>
                <a:gd name="T9" fmla="*/ 13 h 216"/>
                <a:gd name="T10" fmla="*/ 33 w 160"/>
                <a:gd name="T11" fmla="*/ 216 h 216"/>
                <a:gd name="T12" fmla="*/ 160 w 160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6">
                  <a:moveTo>
                    <a:pt x="160" y="206"/>
                  </a:moveTo>
                  <a:lnTo>
                    <a:pt x="160" y="206"/>
                  </a:lnTo>
                  <a:lnTo>
                    <a:pt x="160" y="206"/>
                  </a:lnTo>
                  <a:lnTo>
                    <a:pt x="160" y="0"/>
                  </a:lnTo>
                  <a:cubicBezTo>
                    <a:pt x="105" y="0"/>
                    <a:pt x="52" y="5"/>
                    <a:pt x="0" y="13"/>
                  </a:cubicBezTo>
                  <a:lnTo>
                    <a:pt x="33" y="216"/>
                  </a:lnTo>
                  <a:cubicBezTo>
                    <a:pt x="74" y="209"/>
                    <a:pt x="117" y="206"/>
                    <a:pt x="16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2" name="Freeform 23">
              <a:extLst>
                <a:ext uri="{FF2B5EF4-FFF2-40B4-BE49-F238E27FC236}">
                  <a16:creationId xmlns:a16="http://schemas.microsoft.com/office/drawing/2014/main" id="{C619382F-BFB8-5594-3B79-D895F7A81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949" y="3420979"/>
              <a:ext cx="352188" cy="376476"/>
            </a:xfrm>
            <a:custGeom>
              <a:avLst/>
              <a:gdLst>
                <a:gd name="T0" fmla="*/ 240 w 240"/>
                <a:gd name="T1" fmla="*/ 193 h 257"/>
                <a:gd name="T2" fmla="*/ 240 w 240"/>
                <a:gd name="T3" fmla="*/ 193 h 257"/>
                <a:gd name="T4" fmla="*/ 169 w 240"/>
                <a:gd name="T5" fmla="*/ 0 h 257"/>
                <a:gd name="T6" fmla="*/ 0 w 240"/>
                <a:gd name="T7" fmla="*/ 81 h 257"/>
                <a:gd name="T8" fmla="*/ 106 w 240"/>
                <a:gd name="T9" fmla="*/ 257 h 257"/>
                <a:gd name="T10" fmla="*/ 24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240" y="193"/>
                  </a:moveTo>
                  <a:lnTo>
                    <a:pt x="240" y="193"/>
                  </a:lnTo>
                  <a:lnTo>
                    <a:pt x="169" y="0"/>
                  </a:lnTo>
                  <a:cubicBezTo>
                    <a:pt x="110" y="22"/>
                    <a:pt x="54" y="49"/>
                    <a:pt x="0" y="81"/>
                  </a:cubicBezTo>
                  <a:lnTo>
                    <a:pt x="106" y="257"/>
                  </a:lnTo>
                  <a:cubicBezTo>
                    <a:pt x="149" y="232"/>
                    <a:pt x="193" y="210"/>
                    <a:pt x="24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3" name="Freeform 25">
              <a:extLst>
                <a:ext uri="{FF2B5EF4-FFF2-40B4-BE49-F238E27FC236}">
                  <a16:creationId xmlns:a16="http://schemas.microsoft.com/office/drawing/2014/main" id="{837EB78D-CEAA-FCFB-4B15-D89399164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26" y="3539993"/>
              <a:ext cx="342472" cy="366761"/>
            </a:xfrm>
            <a:custGeom>
              <a:avLst/>
              <a:gdLst>
                <a:gd name="T0" fmla="*/ 235 w 235"/>
                <a:gd name="T1" fmla="*/ 176 h 250"/>
                <a:gd name="T2" fmla="*/ 235 w 235"/>
                <a:gd name="T3" fmla="*/ 176 h 250"/>
                <a:gd name="T4" fmla="*/ 129 w 235"/>
                <a:gd name="T5" fmla="*/ 0 h 250"/>
                <a:gd name="T6" fmla="*/ 0 w 235"/>
                <a:gd name="T7" fmla="*/ 93 h 250"/>
                <a:gd name="T8" fmla="*/ 133 w 235"/>
                <a:gd name="T9" fmla="*/ 250 h 250"/>
                <a:gd name="T10" fmla="*/ 235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235" y="176"/>
                  </a:moveTo>
                  <a:lnTo>
                    <a:pt x="235" y="176"/>
                  </a:lnTo>
                  <a:lnTo>
                    <a:pt x="129" y="0"/>
                  </a:lnTo>
                  <a:cubicBezTo>
                    <a:pt x="84" y="28"/>
                    <a:pt x="40" y="59"/>
                    <a:pt x="0" y="93"/>
                  </a:cubicBezTo>
                  <a:lnTo>
                    <a:pt x="133" y="250"/>
                  </a:lnTo>
                  <a:cubicBezTo>
                    <a:pt x="165" y="223"/>
                    <a:pt x="199" y="198"/>
                    <a:pt x="235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4" name="Freeform 27">
              <a:extLst>
                <a:ext uri="{FF2B5EF4-FFF2-40B4-BE49-F238E27FC236}">
                  <a16:creationId xmlns:a16="http://schemas.microsoft.com/office/drawing/2014/main" id="{6C8F2DCF-72A0-805C-F995-75393F488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741" y="3122227"/>
              <a:ext cx="371619" cy="386192"/>
            </a:xfrm>
            <a:custGeom>
              <a:avLst/>
              <a:gdLst>
                <a:gd name="T0" fmla="*/ 255 w 255"/>
                <a:gd name="T1" fmla="*/ 173 h 264"/>
                <a:gd name="T2" fmla="*/ 255 w 255"/>
                <a:gd name="T3" fmla="*/ 173 h 264"/>
                <a:gd name="T4" fmla="*/ 144 w 255"/>
                <a:gd name="T5" fmla="*/ 0 h 264"/>
                <a:gd name="T6" fmla="*/ 0 w 255"/>
                <a:gd name="T7" fmla="*/ 107 h 264"/>
                <a:gd name="T8" fmla="*/ 132 w 255"/>
                <a:gd name="T9" fmla="*/ 264 h 264"/>
                <a:gd name="T10" fmla="*/ 255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255" y="173"/>
                  </a:moveTo>
                  <a:lnTo>
                    <a:pt x="255" y="173"/>
                  </a:lnTo>
                  <a:lnTo>
                    <a:pt x="144" y="0"/>
                  </a:lnTo>
                  <a:cubicBezTo>
                    <a:pt x="93" y="33"/>
                    <a:pt x="45" y="68"/>
                    <a:pt x="0" y="107"/>
                  </a:cubicBezTo>
                  <a:lnTo>
                    <a:pt x="132" y="264"/>
                  </a:lnTo>
                  <a:cubicBezTo>
                    <a:pt x="171" y="231"/>
                    <a:pt x="212" y="201"/>
                    <a:pt x="255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5" name="Freeform 29">
              <a:extLst>
                <a:ext uri="{FF2B5EF4-FFF2-40B4-BE49-F238E27FC236}">
                  <a16:creationId xmlns:a16="http://schemas.microsoft.com/office/drawing/2014/main" id="{32E82745-E3CD-B057-64A6-8E53C156F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625" y="2986210"/>
              <a:ext cx="371619" cy="388620"/>
            </a:xfrm>
            <a:custGeom>
              <a:avLst/>
              <a:gdLst>
                <a:gd name="T0" fmla="*/ 254 w 254"/>
                <a:gd name="T1" fmla="*/ 187 h 265"/>
                <a:gd name="T2" fmla="*/ 254 w 254"/>
                <a:gd name="T3" fmla="*/ 187 h 265"/>
                <a:gd name="T4" fmla="*/ 169 w 254"/>
                <a:gd name="T5" fmla="*/ 0 h 265"/>
                <a:gd name="T6" fmla="*/ 0 w 254"/>
                <a:gd name="T7" fmla="*/ 92 h 265"/>
                <a:gd name="T8" fmla="*/ 111 w 254"/>
                <a:gd name="T9" fmla="*/ 265 h 265"/>
                <a:gd name="T10" fmla="*/ 254 w 254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65">
                  <a:moveTo>
                    <a:pt x="254" y="187"/>
                  </a:moveTo>
                  <a:lnTo>
                    <a:pt x="254" y="187"/>
                  </a:lnTo>
                  <a:lnTo>
                    <a:pt x="169" y="0"/>
                  </a:lnTo>
                  <a:cubicBezTo>
                    <a:pt x="110" y="27"/>
                    <a:pt x="54" y="58"/>
                    <a:pt x="0" y="92"/>
                  </a:cubicBezTo>
                  <a:lnTo>
                    <a:pt x="111" y="265"/>
                  </a:lnTo>
                  <a:cubicBezTo>
                    <a:pt x="156" y="236"/>
                    <a:pt x="204" y="210"/>
                    <a:pt x="254" y="1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6" name="Freeform 31">
              <a:extLst>
                <a:ext uri="{FF2B5EF4-FFF2-40B4-BE49-F238E27FC236}">
                  <a16:creationId xmlns:a16="http://schemas.microsoft.com/office/drawing/2014/main" id="{CD307B64-BC88-A63F-818D-D2BCCF883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7370" y="2886626"/>
              <a:ext cx="354616" cy="374047"/>
            </a:xfrm>
            <a:custGeom>
              <a:avLst/>
              <a:gdLst>
                <a:gd name="T0" fmla="*/ 243 w 243"/>
                <a:gd name="T1" fmla="*/ 198 h 256"/>
                <a:gd name="T2" fmla="*/ 243 w 243"/>
                <a:gd name="T3" fmla="*/ 198 h 256"/>
                <a:gd name="T4" fmla="*/ 186 w 243"/>
                <a:gd name="T5" fmla="*/ 0 h 256"/>
                <a:gd name="T6" fmla="*/ 0 w 243"/>
                <a:gd name="T7" fmla="*/ 69 h 256"/>
                <a:gd name="T8" fmla="*/ 85 w 243"/>
                <a:gd name="T9" fmla="*/ 256 h 256"/>
                <a:gd name="T10" fmla="*/ 243 w 243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6">
                  <a:moveTo>
                    <a:pt x="243" y="198"/>
                  </a:moveTo>
                  <a:lnTo>
                    <a:pt x="243" y="198"/>
                  </a:lnTo>
                  <a:lnTo>
                    <a:pt x="186" y="0"/>
                  </a:lnTo>
                  <a:cubicBezTo>
                    <a:pt x="122" y="19"/>
                    <a:pt x="60" y="42"/>
                    <a:pt x="0" y="69"/>
                  </a:cubicBezTo>
                  <a:lnTo>
                    <a:pt x="85" y="256"/>
                  </a:lnTo>
                  <a:cubicBezTo>
                    <a:pt x="136" y="233"/>
                    <a:pt x="189" y="213"/>
                    <a:pt x="243" y="19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7" name="Freeform 33">
              <a:extLst>
                <a:ext uri="{FF2B5EF4-FFF2-40B4-BE49-F238E27FC236}">
                  <a16:creationId xmlns:a16="http://schemas.microsoft.com/office/drawing/2014/main" id="{BFA67D69-6406-F4D3-E99D-164397F13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127" y="2738464"/>
              <a:ext cx="354616" cy="371619"/>
            </a:xfrm>
            <a:custGeom>
              <a:avLst/>
              <a:gdLst>
                <a:gd name="T0" fmla="*/ 243 w 243"/>
                <a:gd name="T1" fmla="*/ 168 h 253"/>
                <a:gd name="T2" fmla="*/ 243 w 243"/>
                <a:gd name="T3" fmla="*/ 168 h 253"/>
                <a:gd name="T4" fmla="*/ 125 w 243"/>
                <a:gd name="T5" fmla="*/ 0 h 253"/>
                <a:gd name="T6" fmla="*/ 0 w 243"/>
                <a:gd name="T7" fmla="*/ 96 h 253"/>
                <a:gd name="T8" fmla="*/ 133 w 243"/>
                <a:gd name="T9" fmla="*/ 253 h 253"/>
                <a:gd name="T10" fmla="*/ 243 w 243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3">
                  <a:moveTo>
                    <a:pt x="243" y="168"/>
                  </a:moveTo>
                  <a:lnTo>
                    <a:pt x="243" y="168"/>
                  </a:lnTo>
                  <a:lnTo>
                    <a:pt x="125" y="0"/>
                  </a:lnTo>
                  <a:cubicBezTo>
                    <a:pt x="82" y="30"/>
                    <a:pt x="40" y="62"/>
                    <a:pt x="0" y="96"/>
                  </a:cubicBezTo>
                  <a:lnTo>
                    <a:pt x="133" y="253"/>
                  </a:lnTo>
                  <a:cubicBezTo>
                    <a:pt x="168" y="223"/>
                    <a:pt x="205" y="195"/>
                    <a:pt x="243" y="16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8" name="Freeform 35">
              <a:extLst>
                <a:ext uri="{FF2B5EF4-FFF2-40B4-BE49-F238E27FC236}">
                  <a16:creationId xmlns:a16="http://schemas.microsoft.com/office/drawing/2014/main" id="{C98957A5-9D6C-072F-E5A5-A0A7F24BA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349" y="2400851"/>
              <a:ext cx="332757" cy="366761"/>
            </a:xfrm>
            <a:custGeom>
              <a:avLst/>
              <a:gdLst>
                <a:gd name="T0" fmla="*/ 228 w 228"/>
                <a:gd name="T1" fmla="*/ 196 h 251"/>
                <a:gd name="T2" fmla="*/ 228 w 228"/>
                <a:gd name="T3" fmla="*/ 196 h 251"/>
                <a:gd name="T4" fmla="*/ 167 w 228"/>
                <a:gd name="T5" fmla="*/ 0 h 251"/>
                <a:gd name="T6" fmla="*/ 0 w 228"/>
                <a:gd name="T7" fmla="*/ 62 h 251"/>
                <a:gd name="T8" fmla="*/ 81 w 228"/>
                <a:gd name="T9" fmla="*/ 251 h 251"/>
                <a:gd name="T10" fmla="*/ 228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228" y="196"/>
                  </a:moveTo>
                  <a:lnTo>
                    <a:pt x="228" y="196"/>
                  </a:lnTo>
                  <a:lnTo>
                    <a:pt x="167" y="0"/>
                  </a:lnTo>
                  <a:cubicBezTo>
                    <a:pt x="110" y="18"/>
                    <a:pt x="54" y="39"/>
                    <a:pt x="0" y="62"/>
                  </a:cubicBezTo>
                  <a:lnTo>
                    <a:pt x="81" y="251"/>
                  </a:lnTo>
                  <a:cubicBezTo>
                    <a:pt x="129" y="230"/>
                    <a:pt x="178" y="212"/>
                    <a:pt x="228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49" name="Freeform 37">
              <a:extLst>
                <a:ext uri="{FF2B5EF4-FFF2-40B4-BE49-F238E27FC236}">
                  <a16:creationId xmlns:a16="http://schemas.microsoft.com/office/drawing/2014/main" id="{A2F22046-11EC-5010-9D8D-A6C340B1F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236" y="2335271"/>
              <a:ext cx="310896" cy="352188"/>
            </a:xfrm>
            <a:custGeom>
              <a:avLst/>
              <a:gdLst>
                <a:gd name="T0" fmla="*/ 212 w 212"/>
                <a:gd name="T1" fmla="*/ 202 h 240"/>
                <a:gd name="T2" fmla="*/ 212 w 212"/>
                <a:gd name="T3" fmla="*/ 202 h 240"/>
                <a:gd name="T4" fmla="*/ 171 w 212"/>
                <a:gd name="T5" fmla="*/ 0 h 240"/>
                <a:gd name="T6" fmla="*/ 0 w 212"/>
                <a:gd name="T7" fmla="*/ 44 h 240"/>
                <a:gd name="T8" fmla="*/ 61 w 212"/>
                <a:gd name="T9" fmla="*/ 240 h 240"/>
                <a:gd name="T10" fmla="*/ 212 w 212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240">
                  <a:moveTo>
                    <a:pt x="212" y="202"/>
                  </a:moveTo>
                  <a:lnTo>
                    <a:pt x="212" y="202"/>
                  </a:lnTo>
                  <a:lnTo>
                    <a:pt x="171" y="0"/>
                  </a:lnTo>
                  <a:cubicBezTo>
                    <a:pt x="113" y="12"/>
                    <a:pt x="56" y="27"/>
                    <a:pt x="0" y="44"/>
                  </a:cubicBezTo>
                  <a:lnTo>
                    <a:pt x="61" y="240"/>
                  </a:lnTo>
                  <a:cubicBezTo>
                    <a:pt x="111" y="225"/>
                    <a:pt x="161" y="212"/>
                    <a:pt x="212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C9DE0711-E037-0B53-9C93-9A4EB0EDA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293" y="2604877"/>
              <a:ext cx="357045" cy="381334"/>
            </a:xfrm>
            <a:custGeom>
              <a:avLst/>
              <a:gdLst>
                <a:gd name="T0" fmla="*/ 245 w 245"/>
                <a:gd name="T1" fmla="*/ 180 h 260"/>
                <a:gd name="T2" fmla="*/ 245 w 245"/>
                <a:gd name="T3" fmla="*/ 180 h 260"/>
                <a:gd name="T4" fmla="*/ 145 w 245"/>
                <a:gd name="T5" fmla="*/ 0 h 260"/>
                <a:gd name="T6" fmla="*/ 0 w 245"/>
                <a:gd name="T7" fmla="*/ 92 h 260"/>
                <a:gd name="T8" fmla="*/ 118 w 245"/>
                <a:gd name="T9" fmla="*/ 260 h 260"/>
                <a:gd name="T10" fmla="*/ 245 w 245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60">
                  <a:moveTo>
                    <a:pt x="245" y="180"/>
                  </a:moveTo>
                  <a:lnTo>
                    <a:pt x="245" y="180"/>
                  </a:lnTo>
                  <a:lnTo>
                    <a:pt x="145" y="0"/>
                  </a:lnTo>
                  <a:cubicBezTo>
                    <a:pt x="95" y="29"/>
                    <a:pt x="46" y="59"/>
                    <a:pt x="0" y="92"/>
                  </a:cubicBezTo>
                  <a:lnTo>
                    <a:pt x="118" y="260"/>
                  </a:lnTo>
                  <a:cubicBezTo>
                    <a:pt x="159" y="231"/>
                    <a:pt x="201" y="205"/>
                    <a:pt x="245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1" name="Freeform 41">
              <a:extLst>
                <a:ext uri="{FF2B5EF4-FFF2-40B4-BE49-F238E27FC236}">
                  <a16:creationId xmlns:a16="http://schemas.microsoft.com/office/drawing/2014/main" id="{FE7CAD69-EDAB-BB71-E476-DC0052C22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605" y="2490719"/>
              <a:ext cx="349758" cy="376476"/>
            </a:xfrm>
            <a:custGeom>
              <a:avLst/>
              <a:gdLst>
                <a:gd name="T0" fmla="*/ 239 w 239"/>
                <a:gd name="T1" fmla="*/ 189 h 258"/>
                <a:gd name="T2" fmla="*/ 239 w 239"/>
                <a:gd name="T3" fmla="*/ 189 h 258"/>
                <a:gd name="T4" fmla="*/ 158 w 239"/>
                <a:gd name="T5" fmla="*/ 0 h 258"/>
                <a:gd name="T6" fmla="*/ 0 w 239"/>
                <a:gd name="T7" fmla="*/ 79 h 258"/>
                <a:gd name="T8" fmla="*/ 100 w 239"/>
                <a:gd name="T9" fmla="*/ 258 h 258"/>
                <a:gd name="T10" fmla="*/ 239 w 239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239" y="189"/>
                  </a:moveTo>
                  <a:lnTo>
                    <a:pt x="239" y="189"/>
                  </a:lnTo>
                  <a:lnTo>
                    <a:pt x="158" y="0"/>
                  </a:lnTo>
                  <a:cubicBezTo>
                    <a:pt x="104" y="24"/>
                    <a:pt x="51" y="50"/>
                    <a:pt x="0" y="79"/>
                  </a:cubicBezTo>
                  <a:lnTo>
                    <a:pt x="100" y="258"/>
                  </a:lnTo>
                  <a:cubicBezTo>
                    <a:pt x="145" y="233"/>
                    <a:pt x="192" y="210"/>
                    <a:pt x="239" y="18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384C9400-6525-D17D-A673-2164ABE92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295" y="2808902"/>
              <a:ext cx="264748" cy="315754"/>
            </a:xfrm>
            <a:custGeom>
              <a:avLst/>
              <a:gdLst>
                <a:gd name="T0" fmla="*/ 182 w 182"/>
                <a:gd name="T1" fmla="*/ 206 h 216"/>
                <a:gd name="T2" fmla="*/ 182 w 182"/>
                <a:gd name="T3" fmla="*/ 206 h 216"/>
                <a:gd name="T4" fmla="*/ 182 w 182"/>
                <a:gd name="T5" fmla="*/ 206 h 216"/>
                <a:gd name="T6" fmla="*/ 182 w 182"/>
                <a:gd name="T7" fmla="*/ 0 h 216"/>
                <a:gd name="T8" fmla="*/ 0 w 182"/>
                <a:gd name="T9" fmla="*/ 13 h 216"/>
                <a:gd name="T10" fmla="*/ 28 w 182"/>
                <a:gd name="T11" fmla="*/ 216 h 216"/>
                <a:gd name="T12" fmla="*/ 182 w 182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6">
                  <a:moveTo>
                    <a:pt x="182" y="206"/>
                  </a:moveTo>
                  <a:lnTo>
                    <a:pt x="182" y="206"/>
                  </a:lnTo>
                  <a:lnTo>
                    <a:pt x="182" y="206"/>
                  </a:lnTo>
                  <a:lnTo>
                    <a:pt x="182" y="0"/>
                  </a:lnTo>
                  <a:cubicBezTo>
                    <a:pt x="120" y="0"/>
                    <a:pt x="60" y="5"/>
                    <a:pt x="0" y="13"/>
                  </a:cubicBezTo>
                  <a:lnTo>
                    <a:pt x="28" y="216"/>
                  </a:lnTo>
                  <a:cubicBezTo>
                    <a:pt x="78" y="210"/>
                    <a:pt x="130" y="206"/>
                    <a:pt x="182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" name="Freeform 45">
              <a:extLst>
                <a:ext uri="{FF2B5EF4-FFF2-40B4-BE49-F238E27FC236}">
                  <a16:creationId xmlns:a16="http://schemas.microsoft.com/office/drawing/2014/main" id="{B66BF0CE-DA30-24AB-4C5E-4A06978F8C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404" y="2828333"/>
              <a:ext cx="318183" cy="347330"/>
            </a:xfrm>
            <a:custGeom>
              <a:avLst/>
              <a:gdLst>
                <a:gd name="T0" fmla="*/ 219 w 219"/>
                <a:gd name="T1" fmla="*/ 203 h 238"/>
                <a:gd name="T2" fmla="*/ 219 w 219"/>
                <a:gd name="T3" fmla="*/ 203 h 238"/>
                <a:gd name="T4" fmla="*/ 191 w 219"/>
                <a:gd name="T5" fmla="*/ 0 h 238"/>
                <a:gd name="T6" fmla="*/ 0 w 219"/>
                <a:gd name="T7" fmla="*/ 40 h 238"/>
                <a:gd name="T8" fmla="*/ 57 w 219"/>
                <a:gd name="T9" fmla="*/ 238 h 238"/>
                <a:gd name="T10" fmla="*/ 219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219" y="203"/>
                  </a:moveTo>
                  <a:lnTo>
                    <a:pt x="219" y="203"/>
                  </a:lnTo>
                  <a:lnTo>
                    <a:pt x="191" y="0"/>
                  </a:lnTo>
                  <a:cubicBezTo>
                    <a:pt x="126" y="9"/>
                    <a:pt x="62" y="22"/>
                    <a:pt x="0" y="40"/>
                  </a:cubicBezTo>
                  <a:lnTo>
                    <a:pt x="57" y="238"/>
                  </a:lnTo>
                  <a:cubicBezTo>
                    <a:pt x="109" y="223"/>
                    <a:pt x="164" y="211"/>
                    <a:pt x="219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4" name="Freeform 47">
              <a:extLst>
                <a:ext uri="{FF2B5EF4-FFF2-40B4-BE49-F238E27FC236}">
                  <a16:creationId xmlns:a16="http://schemas.microsoft.com/office/drawing/2014/main" id="{1EDAE25F-989B-5AFB-9491-A035BD610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409" y="2298839"/>
              <a:ext cx="276892" cy="332757"/>
            </a:xfrm>
            <a:custGeom>
              <a:avLst/>
              <a:gdLst>
                <a:gd name="T0" fmla="*/ 189 w 189"/>
                <a:gd name="T1" fmla="*/ 205 h 227"/>
                <a:gd name="T2" fmla="*/ 189 w 189"/>
                <a:gd name="T3" fmla="*/ 205 h 227"/>
                <a:gd name="T4" fmla="*/ 169 w 189"/>
                <a:gd name="T5" fmla="*/ 0 h 227"/>
                <a:gd name="T6" fmla="*/ 0 w 189"/>
                <a:gd name="T7" fmla="*/ 25 h 227"/>
                <a:gd name="T8" fmla="*/ 41 w 189"/>
                <a:gd name="T9" fmla="*/ 227 h 227"/>
                <a:gd name="T10" fmla="*/ 189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189" y="205"/>
                  </a:moveTo>
                  <a:lnTo>
                    <a:pt x="189" y="205"/>
                  </a:lnTo>
                  <a:lnTo>
                    <a:pt x="169" y="0"/>
                  </a:lnTo>
                  <a:cubicBezTo>
                    <a:pt x="112" y="6"/>
                    <a:pt x="56" y="14"/>
                    <a:pt x="0" y="25"/>
                  </a:cubicBezTo>
                  <a:lnTo>
                    <a:pt x="41" y="227"/>
                  </a:lnTo>
                  <a:cubicBezTo>
                    <a:pt x="89" y="217"/>
                    <a:pt x="139" y="210"/>
                    <a:pt x="189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5" name="Freeform 49">
              <a:extLst>
                <a:ext uri="{FF2B5EF4-FFF2-40B4-BE49-F238E27FC236}">
                  <a16:creationId xmlns:a16="http://schemas.microsoft.com/office/drawing/2014/main" id="{153ADA7A-7806-5D1B-50A4-05F4A3CD1C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155" y="2286694"/>
              <a:ext cx="242887" cy="313326"/>
            </a:xfrm>
            <a:custGeom>
              <a:avLst/>
              <a:gdLst>
                <a:gd name="T0" fmla="*/ 168 w 168"/>
                <a:gd name="T1" fmla="*/ 206 h 213"/>
                <a:gd name="T2" fmla="*/ 168 w 168"/>
                <a:gd name="T3" fmla="*/ 206 h 213"/>
                <a:gd name="T4" fmla="*/ 168 w 168"/>
                <a:gd name="T5" fmla="*/ 206 h 213"/>
                <a:gd name="T6" fmla="*/ 168 w 168"/>
                <a:gd name="T7" fmla="*/ 0 h 213"/>
                <a:gd name="T8" fmla="*/ 0 w 168"/>
                <a:gd name="T9" fmla="*/ 8 h 213"/>
                <a:gd name="T10" fmla="*/ 20 w 168"/>
                <a:gd name="T11" fmla="*/ 213 h 213"/>
                <a:gd name="T12" fmla="*/ 168 w 168"/>
                <a:gd name="T13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3">
                  <a:moveTo>
                    <a:pt x="168" y="206"/>
                  </a:moveTo>
                  <a:lnTo>
                    <a:pt x="168" y="206"/>
                  </a:lnTo>
                  <a:lnTo>
                    <a:pt x="168" y="206"/>
                  </a:lnTo>
                  <a:lnTo>
                    <a:pt x="168" y="0"/>
                  </a:lnTo>
                  <a:cubicBezTo>
                    <a:pt x="111" y="0"/>
                    <a:pt x="55" y="3"/>
                    <a:pt x="0" y="8"/>
                  </a:cubicBezTo>
                  <a:lnTo>
                    <a:pt x="20" y="213"/>
                  </a:lnTo>
                  <a:cubicBezTo>
                    <a:pt x="69" y="208"/>
                    <a:pt x="118" y="206"/>
                    <a:pt x="168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6" name="Freeform 51">
              <a:extLst>
                <a:ext uri="{FF2B5EF4-FFF2-40B4-BE49-F238E27FC236}">
                  <a16:creationId xmlns:a16="http://schemas.microsoft.com/office/drawing/2014/main" id="{D2C3DA3F-52E5-E575-28E5-79FFB5788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5157" y="1764486"/>
              <a:ext cx="225886" cy="308468"/>
            </a:xfrm>
            <a:custGeom>
              <a:avLst/>
              <a:gdLst>
                <a:gd name="T0" fmla="*/ 155 w 155"/>
                <a:gd name="T1" fmla="*/ 206 h 211"/>
                <a:gd name="T2" fmla="*/ 155 w 155"/>
                <a:gd name="T3" fmla="*/ 206 h 211"/>
                <a:gd name="T4" fmla="*/ 155 w 155"/>
                <a:gd name="T5" fmla="*/ 206 h 211"/>
                <a:gd name="T6" fmla="*/ 155 w 155"/>
                <a:gd name="T7" fmla="*/ 0 h 211"/>
                <a:gd name="T8" fmla="*/ 0 w 155"/>
                <a:gd name="T9" fmla="*/ 6 h 211"/>
                <a:gd name="T10" fmla="*/ 15 w 155"/>
                <a:gd name="T11" fmla="*/ 211 h 211"/>
                <a:gd name="T12" fmla="*/ 155 w 155"/>
                <a:gd name="T13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211">
                  <a:moveTo>
                    <a:pt x="155" y="206"/>
                  </a:moveTo>
                  <a:lnTo>
                    <a:pt x="155" y="206"/>
                  </a:lnTo>
                  <a:lnTo>
                    <a:pt x="155" y="206"/>
                  </a:lnTo>
                  <a:lnTo>
                    <a:pt x="155" y="0"/>
                  </a:lnTo>
                  <a:cubicBezTo>
                    <a:pt x="103" y="0"/>
                    <a:pt x="51" y="2"/>
                    <a:pt x="0" y="6"/>
                  </a:cubicBezTo>
                  <a:lnTo>
                    <a:pt x="15" y="211"/>
                  </a:lnTo>
                  <a:cubicBezTo>
                    <a:pt x="61" y="208"/>
                    <a:pt x="108" y="206"/>
                    <a:pt x="155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7" name="Freeform 53">
              <a:extLst>
                <a:ext uri="{FF2B5EF4-FFF2-40B4-BE49-F238E27FC236}">
                  <a16:creationId xmlns:a16="http://schemas.microsoft.com/office/drawing/2014/main" id="{F7E903D1-5CD2-16B4-D525-37136CD75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811" y="2298839"/>
              <a:ext cx="276892" cy="332757"/>
            </a:xfrm>
            <a:custGeom>
              <a:avLst/>
              <a:gdLst>
                <a:gd name="T0" fmla="*/ 0 w 189"/>
                <a:gd name="T1" fmla="*/ 205 h 227"/>
                <a:gd name="T2" fmla="*/ 0 w 189"/>
                <a:gd name="T3" fmla="*/ 205 h 227"/>
                <a:gd name="T4" fmla="*/ 20 w 189"/>
                <a:gd name="T5" fmla="*/ 0 h 227"/>
                <a:gd name="T6" fmla="*/ 189 w 189"/>
                <a:gd name="T7" fmla="*/ 25 h 227"/>
                <a:gd name="T8" fmla="*/ 149 w 189"/>
                <a:gd name="T9" fmla="*/ 227 h 227"/>
                <a:gd name="T10" fmla="*/ 0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0" y="205"/>
                  </a:moveTo>
                  <a:lnTo>
                    <a:pt x="0" y="205"/>
                  </a:lnTo>
                  <a:lnTo>
                    <a:pt x="20" y="0"/>
                  </a:lnTo>
                  <a:cubicBezTo>
                    <a:pt x="77" y="6"/>
                    <a:pt x="134" y="14"/>
                    <a:pt x="189" y="25"/>
                  </a:cubicBezTo>
                  <a:lnTo>
                    <a:pt x="149" y="227"/>
                  </a:lnTo>
                  <a:cubicBezTo>
                    <a:pt x="100" y="217"/>
                    <a:pt x="50" y="210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964635D1-84FC-0575-C1E6-E64F1B9E0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2286694"/>
              <a:ext cx="242887" cy="313326"/>
            </a:xfrm>
            <a:custGeom>
              <a:avLst/>
              <a:gdLst>
                <a:gd name="T0" fmla="*/ 0 w 168"/>
                <a:gd name="T1" fmla="*/ 206 h 213"/>
                <a:gd name="T2" fmla="*/ 0 w 168"/>
                <a:gd name="T3" fmla="*/ 206 h 213"/>
                <a:gd name="T4" fmla="*/ 0 w 168"/>
                <a:gd name="T5" fmla="*/ 206 h 213"/>
                <a:gd name="T6" fmla="*/ 0 w 168"/>
                <a:gd name="T7" fmla="*/ 0 h 213"/>
                <a:gd name="T8" fmla="*/ 0 w 168"/>
                <a:gd name="T9" fmla="*/ 0 h 213"/>
                <a:gd name="T10" fmla="*/ 168 w 168"/>
                <a:gd name="T11" fmla="*/ 8 h 213"/>
                <a:gd name="T12" fmla="*/ 148 w 168"/>
                <a:gd name="T13" fmla="*/ 213 h 213"/>
                <a:gd name="T14" fmla="*/ 0 w 168"/>
                <a:gd name="T15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213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3"/>
                    <a:pt x="168" y="8"/>
                  </a:cubicBezTo>
                  <a:lnTo>
                    <a:pt x="148" y="213"/>
                  </a:lnTo>
                  <a:cubicBezTo>
                    <a:pt x="99" y="208"/>
                    <a:pt x="50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D1FE7E1C-5522-3E0A-E118-048639965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1764486"/>
              <a:ext cx="225886" cy="308468"/>
            </a:xfrm>
            <a:custGeom>
              <a:avLst/>
              <a:gdLst>
                <a:gd name="T0" fmla="*/ 0 w 156"/>
                <a:gd name="T1" fmla="*/ 206 h 211"/>
                <a:gd name="T2" fmla="*/ 0 w 156"/>
                <a:gd name="T3" fmla="*/ 206 h 211"/>
                <a:gd name="T4" fmla="*/ 0 w 156"/>
                <a:gd name="T5" fmla="*/ 206 h 211"/>
                <a:gd name="T6" fmla="*/ 0 w 156"/>
                <a:gd name="T7" fmla="*/ 0 h 211"/>
                <a:gd name="T8" fmla="*/ 0 w 156"/>
                <a:gd name="T9" fmla="*/ 0 h 211"/>
                <a:gd name="T10" fmla="*/ 156 w 156"/>
                <a:gd name="T11" fmla="*/ 6 h 211"/>
                <a:gd name="T12" fmla="*/ 140 w 156"/>
                <a:gd name="T13" fmla="*/ 211 h 211"/>
                <a:gd name="T14" fmla="*/ 0 w 156"/>
                <a:gd name="T15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11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3" y="0"/>
                    <a:pt x="104" y="2"/>
                    <a:pt x="156" y="6"/>
                  </a:cubicBezTo>
                  <a:lnTo>
                    <a:pt x="140" y="211"/>
                  </a:lnTo>
                  <a:cubicBezTo>
                    <a:pt x="94" y="208"/>
                    <a:pt x="47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C1F7BF16-4B0B-4235-8ACE-EED320A7A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6096" y="1774202"/>
              <a:ext cx="250175" cy="323041"/>
            </a:xfrm>
            <a:custGeom>
              <a:avLst/>
              <a:gdLst>
                <a:gd name="T0" fmla="*/ 0 w 173"/>
                <a:gd name="T1" fmla="*/ 205 h 221"/>
                <a:gd name="T2" fmla="*/ 0 w 173"/>
                <a:gd name="T3" fmla="*/ 205 h 221"/>
                <a:gd name="T4" fmla="*/ 16 w 173"/>
                <a:gd name="T5" fmla="*/ 0 h 221"/>
                <a:gd name="T6" fmla="*/ 173 w 173"/>
                <a:gd name="T7" fmla="*/ 18 h 221"/>
                <a:gd name="T8" fmla="*/ 142 w 173"/>
                <a:gd name="T9" fmla="*/ 221 h 221"/>
                <a:gd name="T10" fmla="*/ 0 w 173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221">
                  <a:moveTo>
                    <a:pt x="0" y="205"/>
                  </a:moveTo>
                  <a:lnTo>
                    <a:pt x="0" y="205"/>
                  </a:lnTo>
                  <a:lnTo>
                    <a:pt x="16" y="0"/>
                  </a:lnTo>
                  <a:cubicBezTo>
                    <a:pt x="69" y="4"/>
                    <a:pt x="121" y="10"/>
                    <a:pt x="173" y="18"/>
                  </a:cubicBezTo>
                  <a:lnTo>
                    <a:pt x="142" y="221"/>
                  </a:lnTo>
                  <a:cubicBezTo>
                    <a:pt x="95" y="214"/>
                    <a:pt x="48" y="209"/>
                    <a:pt x="0" y="20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647AFF60-A479-F1A4-6424-D32FCF6A1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6771" y="1995229"/>
              <a:ext cx="335185" cy="369189"/>
            </a:xfrm>
            <a:custGeom>
              <a:avLst/>
              <a:gdLst>
                <a:gd name="T0" fmla="*/ 0 w 229"/>
                <a:gd name="T1" fmla="*/ 190 h 253"/>
                <a:gd name="T2" fmla="*/ 0 w 229"/>
                <a:gd name="T3" fmla="*/ 190 h 253"/>
                <a:gd name="T4" fmla="*/ 79 w 229"/>
                <a:gd name="T5" fmla="*/ 0 h 253"/>
                <a:gd name="T6" fmla="*/ 229 w 229"/>
                <a:gd name="T7" fmla="*/ 70 h 253"/>
                <a:gd name="T8" fmla="*/ 136 w 229"/>
                <a:gd name="T9" fmla="*/ 253 h 253"/>
                <a:gd name="T10" fmla="*/ 0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0" y="190"/>
                  </a:moveTo>
                  <a:lnTo>
                    <a:pt x="0" y="190"/>
                  </a:lnTo>
                  <a:lnTo>
                    <a:pt x="79" y="0"/>
                  </a:lnTo>
                  <a:cubicBezTo>
                    <a:pt x="130" y="22"/>
                    <a:pt x="180" y="45"/>
                    <a:pt x="229" y="70"/>
                  </a:cubicBezTo>
                  <a:lnTo>
                    <a:pt x="136" y="253"/>
                  </a:lnTo>
                  <a:cubicBezTo>
                    <a:pt x="91" y="231"/>
                    <a:pt x="46" y="210"/>
                    <a:pt x="0" y="19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2" name="Freeform 63">
              <a:extLst>
                <a:ext uri="{FF2B5EF4-FFF2-40B4-BE49-F238E27FC236}">
                  <a16:creationId xmlns:a16="http://schemas.microsoft.com/office/drawing/2014/main" id="{60B80441-98AF-B837-373B-889C9BF2B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2983" y="2342558"/>
              <a:ext cx="352188" cy="369189"/>
            </a:xfrm>
            <a:custGeom>
              <a:avLst/>
              <a:gdLst>
                <a:gd name="T0" fmla="*/ 0 w 242"/>
                <a:gd name="T1" fmla="*/ 166 h 252"/>
                <a:gd name="T2" fmla="*/ 0 w 242"/>
                <a:gd name="T3" fmla="*/ 166 h 252"/>
                <a:gd name="T4" fmla="*/ 121 w 242"/>
                <a:gd name="T5" fmla="*/ 0 h 252"/>
                <a:gd name="T6" fmla="*/ 242 w 242"/>
                <a:gd name="T7" fmla="*/ 95 h 252"/>
                <a:gd name="T8" fmla="*/ 110 w 242"/>
                <a:gd name="T9" fmla="*/ 252 h 252"/>
                <a:gd name="T10" fmla="*/ 0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0" y="166"/>
                  </a:moveTo>
                  <a:lnTo>
                    <a:pt x="0" y="166"/>
                  </a:lnTo>
                  <a:lnTo>
                    <a:pt x="121" y="0"/>
                  </a:lnTo>
                  <a:cubicBezTo>
                    <a:pt x="163" y="30"/>
                    <a:pt x="203" y="62"/>
                    <a:pt x="242" y="95"/>
                  </a:cubicBezTo>
                  <a:lnTo>
                    <a:pt x="110" y="252"/>
                  </a:lnTo>
                  <a:cubicBezTo>
                    <a:pt x="74" y="222"/>
                    <a:pt x="38" y="193"/>
                    <a:pt x="0" y="16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C33D35CD-5468-123A-7A42-42D29AB38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5939" y="2097241"/>
              <a:ext cx="342472" cy="374047"/>
            </a:xfrm>
            <a:custGeom>
              <a:avLst/>
              <a:gdLst>
                <a:gd name="T0" fmla="*/ 0 w 235"/>
                <a:gd name="T1" fmla="*/ 183 h 255"/>
                <a:gd name="T2" fmla="*/ 0 w 235"/>
                <a:gd name="T3" fmla="*/ 183 h 255"/>
                <a:gd name="T4" fmla="*/ 93 w 235"/>
                <a:gd name="T5" fmla="*/ 0 h 255"/>
                <a:gd name="T6" fmla="*/ 235 w 235"/>
                <a:gd name="T7" fmla="*/ 80 h 255"/>
                <a:gd name="T8" fmla="*/ 127 w 235"/>
                <a:gd name="T9" fmla="*/ 255 h 255"/>
                <a:gd name="T10" fmla="*/ 0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0" y="183"/>
                  </a:moveTo>
                  <a:lnTo>
                    <a:pt x="0" y="183"/>
                  </a:lnTo>
                  <a:lnTo>
                    <a:pt x="93" y="0"/>
                  </a:lnTo>
                  <a:cubicBezTo>
                    <a:pt x="142" y="25"/>
                    <a:pt x="189" y="52"/>
                    <a:pt x="235" y="80"/>
                  </a:cubicBezTo>
                  <a:lnTo>
                    <a:pt x="127" y="255"/>
                  </a:lnTo>
                  <a:cubicBezTo>
                    <a:pt x="86" y="229"/>
                    <a:pt x="43" y="206"/>
                    <a:pt x="0" y="18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6" name="Freeform 67">
              <a:extLst>
                <a:ext uri="{FF2B5EF4-FFF2-40B4-BE49-F238E27FC236}">
                  <a16:creationId xmlns:a16="http://schemas.microsoft.com/office/drawing/2014/main" id="{72E1A322-F4D5-8F1A-EE25-44391C659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0533" y="2213827"/>
              <a:ext cx="347330" cy="371619"/>
            </a:xfrm>
            <a:custGeom>
              <a:avLst/>
              <a:gdLst>
                <a:gd name="T0" fmla="*/ 0 w 238"/>
                <a:gd name="T1" fmla="*/ 175 h 254"/>
                <a:gd name="T2" fmla="*/ 0 w 238"/>
                <a:gd name="T3" fmla="*/ 175 h 254"/>
                <a:gd name="T4" fmla="*/ 108 w 238"/>
                <a:gd name="T5" fmla="*/ 0 h 254"/>
                <a:gd name="T6" fmla="*/ 238 w 238"/>
                <a:gd name="T7" fmla="*/ 88 h 254"/>
                <a:gd name="T8" fmla="*/ 117 w 238"/>
                <a:gd name="T9" fmla="*/ 254 h 254"/>
                <a:gd name="T10" fmla="*/ 0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0" y="175"/>
                  </a:moveTo>
                  <a:lnTo>
                    <a:pt x="0" y="175"/>
                  </a:lnTo>
                  <a:lnTo>
                    <a:pt x="108" y="0"/>
                  </a:lnTo>
                  <a:cubicBezTo>
                    <a:pt x="152" y="28"/>
                    <a:pt x="196" y="57"/>
                    <a:pt x="238" y="88"/>
                  </a:cubicBezTo>
                  <a:lnTo>
                    <a:pt x="117" y="254"/>
                  </a:lnTo>
                  <a:cubicBezTo>
                    <a:pt x="79" y="226"/>
                    <a:pt x="40" y="200"/>
                    <a:pt x="0" y="17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7" name="Freeform 69">
              <a:extLst>
                <a:ext uri="{FF2B5EF4-FFF2-40B4-BE49-F238E27FC236}">
                  <a16:creationId xmlns:a16="http://schemas.microsoft.com/office/drawing/2014/main" id="{14B0DD66-CCEC-FEAC-E4BB-522F0E300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2549" y="1800919"/>
              <a:ext cx="279321" cy="337614"/>
            </a:xfrm>
            <a:custGeom>
              <a:avLst/>
              <a:gdLst>
                <a:gd name="T0" fmla="*/ 0 w 191"/>
                <a:gd name="T1" fmla="*/ 203 h 231"/>
                <a:gd name="T2" fmla="*/ 0 w 191"/>
                <a:gd name="T3" fmla="*/ 203 h 231"/>
                <a:gd name="T4" fmla="*/ 31 w 191"/>
                <a:gd name="T5" fmla="*/ 0 h 231"/>
                <a:gd name="T6" fmla="*/ 191 w 191"/>
                <a:gd name="T7" fmla="*/ 31 h 231"/>
                <a:gd name="T8" fmla="*/ 144 w 191"/>
                <a:gd name="T9" fmla="*/ 231 h 231"/>
                <a:gd name="T10" fmla="*/ 0 w 191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231">
                  <a:moveTo>
                    <a:pt x="0" y="203"/>
                  </a:moveTo>
                  <a:lnTo>
                    <a:pt x="0" y="203"/>
                  </a:lnTo>
                  <a:lnTo>
                    <a:pt x="31" y="0"/>
                  </a:lnTo>
                  <a:cubicBezTo>
                    <a:pt x="85" y="8"/>
                    <a:pt x="138" y="19"/>
                    <a:pt x="191" y="31"/>
                  </a:cubicBezTo>
                  <a:lnTo>
                    <a:pt x="144" y="231"/>
                  </a:lnTo>
                  <a:cubicBezTo>
                    <a:pt x="97" y="220"/>
                    <a:pt x="48" y="211"/>
                    <a:pt x="0" y="20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8" name="Freeform 71">
              <a:extLst>
                <a:ext uri="{FF2B5EF4-FFF2-40B4-BE49-F238E27FC236}">
                  <a16:creationId xmlns:a16="http://schemas.microsoft.com/office/drawing/2014/main" id="{8E1215D0-527C-9050-2FB5-000B8DD9C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1433" y="1844638"/>
              <a:ext cx="303610" cy="352188"/>
            </a:xfrm>
            <a:custGeom>
              <a:avLst/>
              <a:gdLst>
                <a:gd name="T0" fmla="*/ 0 w 207"/>
                <a:gd name="T1" fmla="*/ 200 h 240"/>
                <a:gd name="T2" fmla="*/ 0 w 207"/>
                <a:gd name="T3" fmla="*/ 200 h 240"/>
                <a:gd name="T4" fmla="*/ 47 w 207"/>
                <a:gd name="T5" fmla="*/ 0 h 240"/>
                <a:gd name="T6" fmla="*/ 207 w 207"/>
                <a:gd name="T7" fmla="*/ 45 h 240"/>
                <a:gd name="T8" fmla="*/ 144 w 207"/>
                <a:gd name="T9" fmla="*/ 240 h 240"/>
                <a:gd name="T10" fmla="*/ 0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0" y="200"/>
                  </a:moveTo>
                  <a:lnTo>
                    <a:pt x="0" y="200"/>
                  </a:lnTo>
                  <a:lnTo>
                    <a:pt x="47" y="0"/>
                  </a:lnTo>
                  <a:cubicBezTo>
                    <a:pt x="101" y="13"/>
                    <a:pt x="155" y="28"/>
                    <a:pt x="207" y="45"/>
                  </a:cubicBezTo>
                  <a:lnTo>
                    <a:pt x="144" y="240"/>
                  </a:lnTo>
                  <a:cubicBezTo>
                    <a:pt x="97" y="225"/>
                    <a:pt x="49" y="212"/>
                    <a:pt x="0" y="20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899" name="Freeform 73">
              <a:extLst>
                <a:ext uri="{FF2B5EF4-FFF2-40B4-BE49-F238E27FC236}">
                  <a16:creationId xmlns:a16="http://schemas.microsoft.com/office/drawing/2014/main" id="{994A7660-B4DE-5904-D207-A2C756477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2746" y="1912647"/>
              <a:ext cx="320611" cy="359474"/>
            </a:xfrm>
            <a:custGeom>
              <a:avLst/>
              <a:gdLst>
                <a:gd name="T0" fmla="*/ 0 w 220"/>
                <a:gd name="T1" fmla="*/ 195 h 247"/>
                <a:gd name="T2" fmla="*/ 0 w 220"/>
                <a:gd name="T3" fmla="*/ 195 h 247"/>
                <a:gd name="T4" fmla="*/ 63 w 220"/>
                <a:gd name="T5" fmla="*/ 0 h 247"/>
                <a:gd name="T6" fmla="*/ 220 w 220"/>
                <a:gd name="T7" fmla="*/ 57 h 247"/>
                <a:gd name="T8" fmla="*/ 141 w 220"/>
                <a:gd name="T9" fmla="*/ 247 h 247"/>
                <a:gd name="T10" fmla="*/ 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0" y="195"/>
                  </a:moveTo>
                  <a:lnTo>
                    <a:pt x="0" y="195"/>
                  </a:lnTo>
                  <a:lnTo>
                    <a:pt x="63" y="0"/>
                  </a:lnTo>
                  <a:cubicBezTo>
                    <a:pt x="116" y="17"/>
                    <a:pt x="169" y="36"/>
                    <a:pt x="220" y="57"/>
                  </a:cubicBezTo>
                  <a:lnTo>
                    <a:pt x="141" y="247"/>
                  </a:lnTo>
                  <a:cubicBezTo>
                    <a:pt x="95" y="228"/>
                    <a:pt x="48" y="211"/>
                    <a:pt x="0" y="19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0" name="Freeform 75">
              <a:extLst>
                <a:ext uri="{FF2B5EF4-FFF2-40B4-BE49-F238E27FC236}">
                  <a16:creationId xmlns:a16="http://schemas.microsoft.com/office/drawing/2014/main" id="{DCCD88CA-BCEB-44A2-0D68-B8F6E133F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1244707"/>
              <a:ext cx="245317" cy="308468"/>
            </a:xfrm>
            <a:custGeom>
              <a:avLst/>
              <a:gdLst>
                <a:gd name="T0" fmla="*/ 0 w 169"/>
                <a:gd name="T1" fmla="*/ 205 h 211"/>
                <a:gd name="T2" fmla="*/ 0 w 169"/>
                <a:gd name="T3" fmla="*/ 205 h 211"/>
                <a:gd name="T4" fmla="*/ 0 w 169"/>
                <a:gd name="T5" fmla="*/ 205 h 211"/>
                <a:gd name="T6" fmla="*/ 0 w 169"/>
                <a:gd name="T7" fmla="*/ 0 h 211"/>
                <a:gd name="T8" fmla="*/ 0 w 169"/>
                <a:gd name="T9" fmla="*/ 0 h 211"/>
                <a:gd name="T10" fmla="*/ 169 w 169"/>
                <a:gd name="T11" fmla="*/ 6 h 211"/>
                <a:gd name="T12" fmla="*/ 154 w 169"/>
                <a:gd name="T13" fmla="*/ 211 h 211"/>
                <a:gd name="T14" fmla="*/ 0 w 169"/>
                <a:gd name="T15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211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2"/>
                    <a:pt x="169" y="6"/>
                  </a:cubicBezTo>
                  <a:lnTo>
                    <a:pt x="154" y="211"/>
                  </a:lnTo>
                  <a:cubicBezTo>
                    <a:pt x="104" y="207"/>
                    <a:pt x="52" y="205"/>
                    <a:pt x="0" y="20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1" name="Freeform 77">
              <a:extLst>
                <a:ext uri="{FF2B5EF4-FFF2-40B4-BE49-F238E27FC236}">
                  <a16:creationId xmlns:a16="http://schemas.microsoft.com/office/drawing/2014/main" id="{C7439A46-FDC6-C144-34D6-EB6C73666D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7582" y="1320001"/>
              <a:ext cx="308468" cy="349758"/>
            </a:xfrm>
            <a:custGeom>
              <a:avLst/>
              <a:gdLst>
                <a:gd name="T0" fmla="*/ 0 w 211"/>
                <a:gd name="T1" fmla="*/ 201 h 239"/>
                <a:gd name="T2" fmla="*/ 0 w 211"/>
                <a:gd name="T3" fmla="*/ 201 h 239"/>
                <a:gd name="T4" fmla="*/ 43 w 211"/>
                <a:gd name="T5" fmla="*/ 0 h 239"/>
                <a:gd name="T6" fmla="*/ 211 w 211"/>
                <a:gd name="T7" fmla="*/ 42 h 239"/>
                <a:gd name="T8" fmla="*/ 154 w 211"/>
                <a:gd name="T9" fmla="*/ 239 h 239"/>
                <a:gd name="T10" fmla="*/ 0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0" y="201"/>
                  </a:moveTo>
                  <a:lnTo>
                    <a:pt x="0" y="201"/>
                  </a:lnTo>
                  <a:lnTo>
                    <a:pt x="43" y="0"/>
                  </a:lnTo>
                  <a:cubicBezTo>
                    <a:pt x="100" y="12"/>
                    <a:pt x="156" y="26"/>
                    <a:pt x="211" y="42"/>
                  </a:cubicBezTo>
                  <a:lnTo>
                    <a:pt x="154" y="239"/>
                  </a:lnTo>
                  <a:cubicBezTo>
                    <a:pt x="104" y="225"/>
                    <a:pt x="52" y="212"/>
                    <a:pt x="0" y="201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2" name="Freeform 79">
              <a:extLst>
                <a:ext uri="{FF2B5EF4-FFF2-40B4-BE49-F238E27FC236}">
                  <a16:creationId xmlns:a16="http://schemas.microsoft.com/office/drawing/2014/main" id="{A8700A79-1C94-9B20-97DC-6EAD0CCF7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039" y="1380724"/>
              <a:ext cx="325469" cy="361903"/>
            </a:xfrm>
            <a:custGeom>
              <a:avLst/>
              <a:gdLst>
                <a:gd name="T0" fmla="*/ 0 w 223"/>
                <a:gd name="T1" fmla="*/ 197 h 247"/>
                <a:gd name="T2" fmla="*/ 0 w 223"/>
                <a:gd name="T3" fmla="*/ 197 h 247"/>
                <a:gd name="T4" fmla="*/ 57 w 223"/>
                <a:gd name="T5" fmla="*/ 0 h 247"/>
                <a:gd name="T6" fmla="*/ 223 w 223"/>
                <a:gd name="T7" fmla="*/ 54 h 247"/>
                <a:gd name="T8" fmla="*/ 152 w 223"/>
                <a:gd name="T9" fmla="*/ 247 h 247"/>
                <a:gd name="T10" fmla="*/ 0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0" y="197"/>
                  </a:moveTo>
                  <a:lnTo>
                    <a:pt x="0" y="197"/>
                  </a:lnTo>
                  <a:lnTo>
                    <a:pt x="57" y="0"/>
                  </a:lnTo>
                  <a:cubicBezTo>
                    <a:pt x="113" y="16"/>
                    <a:pt x="169" y="34"/>
                    <a:pt x="223" y="54"/>
                  </a:cubicBezTo>
                  <a:lnTo>
                    <a:pt x="152" y="247"/>
                  </a:lnTo>
                  <a:cubicBezTo>
                    <a:pt x="102" y="229"/>
                    <a:pt x="52" y="212"/>
                    <a:pt x="0" y="19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3" name="Freeform 81">
              <a:extLst>
                <a:ext uri="{FF2B5EF4-FFF2-40B4-BE49-F238E27FC236}">
                  <a16:creationId xmlns:a16="http://schemas.microsoft.com/office/drawing/2014/main" id="{DB77E42B-7507-C506-FB46-870D05FBE6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527" y="1251993"/>
              <a:ext cx="259890" cy="323041"/>
            </a:xfrm>
            <a:custGeom>
              <a:avLst/>
              <a:gdLst>
                <a:gd name="T0" fmla="*/ 0 w 179"/>
                <a:gd name="T1" fmla="*/ 205 h 220"/>
                <a:gd name="T2" fmla="*/ 0 w 179"/>
                <a:gd name="T3" fmla="*/ 205 h 220"/>
                <a:gd name="T4" fmla="*/ 15 w 179"/>
                <a:gd name="T5" fmla="*/ 0 h 220"/>
                <a:gd name="T6" fmla="*/ 179 w 179"/>
                <a:gd name="T7" fmla="*/ 16 h 220"/>
                <a:gd name="T8" fmla="*/ 150 w 179"/>
                <a:gd name="T9" fmla="*/ 220 h 220"/>
                <a:gd name="T10" fmla="*/ 0 w 179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220">
                  <a:moveTo>
                    <a:pt x="0" y="205"/>
                  </a:moveTo>
                  <a:lnTo>
                    <a:pt x="0" y="205"/>
                  </a:lnTo>
                  <a:lnTo>
                    <a:pt x="15" y="0"/>
                  </a:lnTo>
                  <a:cubicBezTo>
                    <a:pt x="70" y="3"/>
                    <a:pt x="124" y="9"/>
                    <a:pt x="179" y="16"/>
                  </a:cubicBezTo>
                  <a:lnTo>
                    <a:pt x="150" y="220"/>
                  </a:lnTo>
                  <a:cubicBezTo>
                    <a:pt x="101" y="213"/>
                    <a:pt x="51" y="208"/>
                    <a:pt x="0" y="20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4" name="Freeform 83">
              <a:extLst>
                <a:ext uri="{FF2B5EF4-FFF2-40B4-BE49-F238E27FC236}">
                  <a16:creationId xmlns:a16="http://schemas.microsoft.com/office/drawing/2014/main" id="{0A6F2E3A-DD9C-A36F-4405-904EB83ED7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495" y="1460876"/>
              <a:ext cx="340042" cy="371619"/>
            </a:xfrm>
            <a:custGeom>
              <a:avLst/>
              <a:gdLst>
                <a:gd name="T0" fmla="*/ 0 w 233"/>
                <a:gd name="T1" fmla="*/ 193 h 254"/>
                <a:gd name="T2" fmla="*/ 0 w 233"/>
                <a:gd name="T3" fmla="*/ 193 h 254"/>
                <a:gd name="T4" fmla="*/ 71 w 233"/>
                <a:gd name="T5" fmla="*/ 0 h 254"/>
                <a:gd name="T6" fmla="*/ 233 w 233"/>
                <a:gd name="T7" fmla="*/ 66 h 254"/>
                <a:gd name="T8" fmla="*/ 149 w 233"/>
                <a:gd name="T9" fmla="*/ 254 h 254"/>
                <a:gd name="T10" fmla="*/ 0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0" y="193"/>
                  </a:moveTo>
                  <a:lnTo>
                    <a:pt x="0" y="193"/>
                  </a:lnTo>
                  <a:lnTo>
                    <a:pt x="71" y="0"/>
                  </a:lnTo>
                  <a:cubicBezTo>
                    <a:pt x="126" y="20"/>
                    <a:pt x="180" y="42"/>
                    <a:pt x="233" y="66"/>
                  </a:cubicBezTo>
                  <a:lnTo>
                    <a:pt x="149" y="254"/>
                  </a:lnTo>
                  <a:cubicBezTo>
                    <a:pt x="100" y="232"/>
                    <a:pt x="51" y="211"/>
                    <a:pt x="0" y="19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5" name="Freeform 85">
              <a:extLst>
                <a:ext uri="{FF2B5EF4-FFF2-40B4-BE49-F238E27FC236}">
                  <a16:creationId xmlns:a16="http://schemas.microsoft.com/office/drawing/2014/main" id="{0EC3D616-3772-D830-DAFB-CD5DA518F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126" y="1276282"/>
              <a:ext cx="286607" cy="337614"/>
            </a:xfrm>
            <a:custGeom>
              <a:avLst/>
              <a:gdLst>
                <a:gd name="T0" fmla="*/ 0 w 196"/>
                <a:gd name="T1" fmla="*/ 204 h 231"/>
                <a:gd name="T2" fmla="*/ 0 w 196"/>
                <a:gd name="T3" fmla="*/ 204 h 231"/>
                <a:gd name="T4" fmla="*/ 29 w 196"/>
                <a:gd name="T5" fmla="*/ 0 h 231"/>
                <a:gd name="T6" fmla="*/ 196 w 196"/>
                <a:gd name="T7" fmla="*/ 30 h 231"/>
                <a:gd name="T8" fmla="*/ 153 w 196"/>
                <a:gd name="T9" fmla="*/ 231 h 231"/>
                <a:gd name="T10" fmla="*/ 0 w 196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31">
                  <a:moveTo>
                    <a:pt x="0" y="204"/>
                  </a:moveTo>
                  <a:lnTo>
                    <a:pt x="0" y="204"/>
                  </a:lnTo>
                  <a:lnTo>
                    <a:pt x="29" y="0"/>
                  </a:lnTo>
                  <a:cubicBezTo>
                    <a:pt x="85" y="8"/>
                    <a:pt x="141" y="18"/>
                    <a:pt x="196" y="30"/>
                  </a:cubicBezTo>
                  <a:lnTo>
                    <a:pt x="153" y="231"/>
                  </a:lnTo>
                  <a:cubicBezTo>
                    <a:pt x="103" y="220"/>
                    <a:pt x="52" y="211"/>
                    <a:pt x="0" y="204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6" name="Freeform 87">
              <a:extLst>
                <a:ext uri="{FF2B5EF4-FFF2-40B4-BE49-F238E27FC236}">
                  <a16:creationId xmlns:a16="http://schemas.microsoft.com/office/drawing/2014/main" id="{CF0224CB-3E48-11D8-BA70-C2C7A4B5E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3594" y="1934507"/>
              <a:ext cx="369189" cy="378905"/>
            </a:xfrm>
            <a:custGeom>
              <a:avLst/>
              <a:gdLst>
                <a:gd name="T0" fmla="*/ 0 w 253"/>
                <a:gd name="T1" fmla="*/ 165 h 260"/>
                <a:gd name="T2" fmla="*/ 0 w 253"/>
                <a:gd name="T3" fmla="*/ 165 h 260"/>
                <a:gd name="T4" fmla="*/ 122 w 253"/>
                <a:gd name="T5" fmla="*/ 0 h 260"/>
                <a:gd name="T6" fmla="*/ 253 w 253"/>
                <a:gd name="T7" fmla="*/ 103 h 260"/>
                <a:gd name="T8" fmla="*/ 120 w 253"/>
                <a:gd name="T9" fmla="*/ 260 h 260"/>
                <a:gd name="T10" fmla="*/ 0 w 253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60">
                  <a:moveTo>
                    <a:pt x="0" y="165"/>
                  </a:moveTo>
                  <a:lnTo>
                    <a:pt x="0" y="165"/>
                  </a:lnTo>
                  <a:lnTo>
                    <a:pt x="122" y="0"/>
                  </a:lnTo>
                  <a:cubicBezTo>
                    <a:pt x="167" y="33"/>
                    <a:pt x="210" y="67"/>
                    <a:pt x="253" y="103"/>
                  </a:cubicBezTo>
                  <a:lnTo>
                    <a:pt x="120" y="260"/>
                  </a:lnTo>
                  <a:cubicBezTo>
                    <a:pt x="81" y="227"/>
                    <a:pt x="41" y="195"/>
                    <a:pt x="0" y="16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7" name="Freeform 89">
              <a:extLst>
                <a:ext uri="{FF2B5EF4-FFF2-40B4-BE49-F238E27FC236}">
                  <a16:creationId xmlns:a16="http://schemas.microsoft.com/office/drawing/2014/main" id="{109CB87C-BF00-B2C9-83DC-FE42013D2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64" y="1558031"/>
              <a:ext cx="349758" cy="376476"/>
            </a:xfrm>
            <a:custGeom>
              <a:avLst/>
              <a:gdLst>
                <a:gd name="T0" fmla="*/ 0 w 239"/>
                <a:gd name="T1" fmla="*/ 188 h 258"/>
                <a:gd name="T2" fmla="*/ 0 w 239"/>
                <a:gd name="T3" fmla="*/ 188 h 258"/>
                <a:gd name="T4" fmla="*/ 84 w 239"/>
                <a:gd name="T5" fmla="*/ 0 h 258"/>
                <a:gd name="T6" fmla="*/ 239 w 239"/>
                <a:gd name="T7" fmla="*/ 78 h 258"/>
                <a:gd name="T8" fmla="*/ 141 w 239"/>
                <a:gd name="T9" fmla="*/ 258 h 258"/>
                <a:gd name="T10" fmla="*/ 0 w 239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0" y="188"/>
                  </a:moveTo>
                  <a:lnTo>
                    <a:pt x="0" y="188"/>
                  </a:lnTo>
                  <a:lnTo>
                    <a:pt x="84" y="0"/>
                  </a:lnTo>
                  <a:cubicBezTo>
                    <a:pt x="137" y="24"/>
                    <a:pt x="189" y="50"/>
                    <a:pt x="239" y="78"/>
                  </a:cubicBezTo>
                  <a:lnTo>
                    <a:pt x="141" y="258"/>
                  </a:lnTo>
                  <a:cubicBezTo>
                    <a:pt x="95" y="233"/>
                    <a:pt x="48" y="210"/>
                    <a:pt x="0" y="18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8" name="Freeform 91">
              <a:extLst>
                <a:ext uri="{FF2B5EF4-FFF2-40B4-BE49-F238E27FC236}">
                  <a16:creationId xmlns:a16="http://schemas.microsoft.com/office/drawing/2014/main" id="{74EB111D-564B-3F07-CA86-AD9BF39E98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1798490"/>
              <a:ext cx="359473" cy="376476"/>
            </a:xfrm>
            <a:custGeom>
              <a:avLst/>
              <a:gdLst>
                <a:gd name="T0" fmla="*/ 0 w 246"/>
                <a:gd name="T1" fmla="*/ 173 h 258"/>
                <a:gd name="T2" fmla="*/ 0 w 246"/>
                <a:gd name="T3" fmla="*/ 173 h 258"/>
                <a:gd name="T4" fmla="*/ 110 w 246"/>
                <a:gd name="T5" fmla="*/ 0 h 258"/>
                <a:gd name="T6" fmla="*/ 246 w 246"/>
                <a:gd name="T7" fmla="*/ 93 h 258"/>
                <a:gd name="T8" fmla="*/ 124 w 246"/>
                <a:gd name="T9" fmla="*/ 258 h 258"/>
                <a:gd name="T10" fmla="*/ 0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0" y="173"/>
                  </a:moveTo>
                  <a:lnTo>
                    <a:pt x="0" y="173"/>
                  </a:lnTo>
                  <a:lnTo>
                    <a:pt x="110" y="0"/>
                  </a:lnTo>
                  <a:cubicBezTo>
                    <a:pt x="157" y="29"/>
                    <a:pt x="202" y="60"/>
                    <a:pt x="246" y="93"/>
                  </a:cubicBezTo>
                  <a:lnTo>
                    <a:pt x="124" y="258"/>
                  </a:lnTo>
                  <a:cubicBezTo>
                    <a:pt x="84" y="229"/>
                    <a:pt x="43" y="200"/>
                    <a:pt x="0" y="17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09" name="Freeform 93">
              <a:extLst>
                <a:ext uri="{FF2B5EF4-FFF2-40B4-BE49-F238E27FC236}">
                  <a16:creationId xmlns:a16="http://schemas.microsoft.com/office/drawing/2014/main" id="{E920E900-D607-09B9-64F5-5EF83029F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9" y="1672189"/>
              <a:ext cx="354616" cy="378905"/>
            </a:xfrm>
            <a:custGeom>
              <a:avLst/>
              <a:gdLst>
                <a:gd name="T0" fmla="*/ 0 w 244"/>
                <a:gd name="T1" fmla="*/ 180 h 259"/>
                <a:gd name="T2" fmla="*/ 0 w 244"/>
                <a:gd name="T3" fmla="*/ 180 h 259"/>
                <a:gd name="T4" fmla="*/ 98 w 244"/>
                <a:gd name="T5" fmla="*/ 0 h 259"/>
                <a:gd name="T6" fmla="*/ 244 w 244"/>
                <a:gd name="T7" fmla="*/ 86 h 259"/>
                <a:gd name="T8" fmla="*/ 134 w 244"/>
                <a:gd name="T9" fmla="*/ 259 h 259"/>
                <a:gd name="T10" fmla="*/ 0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0" y="180"/>
                  </a:moveTo>
                  <a:lnTo>
                    <a:pt x="0" y="180"/>
                  </a:lnTo>
                  <a:lnTo>
                    <a:pt x="98" y="0"/>
                  </a:lnTo>
                  <a:cubicBezTo>
                    <a:pt x="148" y="27"/>
                    <a:pt x="197" y="55"/>
                    <a:pt x="244" y="86"/>
                  </a:cubicBezTo>
                  <a:lnTo>
                    <a:pt x="134" y="259"/>
                  </a:lnTo>
                  <a:cubicBezTo>
                    <a:pt x="91" y="231"/>
                    <a:pt x="46" y="205"/>
                    <a:pt x="0" y="18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0" name="Freeform 117">
              <a:extLst>
                <a:ext uri="{FF2B5EF4-FFF2-40B4-BE49-F238E27FC236}">
                  <a16:creationId xmlns:a16="http://schemas.microsoft.com/office/drawing/2014/main" id="{4C9389EB-8A25-9B7E-782B-224FB06CB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1" name="Freeform 119">
              <a:extLst>
                <a:ext uri="{FF2B5EF4-FFF2-40B4-BE49-F238E27FC236}">
                  <a16:creationId xmlns:a16="http://schemas.microsoft.com/office/drawing/2014/main" id="{01686DC7-91EF-8873-6611-E0C3AEA13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5677403"/>
              <a:ext cx="242887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2" name="Freeform 121">
              <a:extLst>
                <a:ext uri="{FF2B5EF4-FFF2-40B4-BE49-F238E27FC236}">
                  <a16:creationId xmlns:a16="http://schemas.microsoft.com/office/drawing/2014/main" id="{1593DE37-70A2-AA1E-1271-3EFC30858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6197182"/>
              <a:ext cx="485775" cy="303610"/>
            </a:xfrm>
            <a:custGeom>
              <a:avLst/>
              <a:gdLst>
                <a:gd name="T0" fmla="*/ 333 w 333"/>
                <a:gd name="T1" fmla="*/ 206 h 206"/>
                <a:gd name="T2" fmla="*/ 333 w 333"/>
                <a:gd name="T3" fmla="*/ 206 h 206"/>
                <a:gd name="T4" fmla="*/ 0 w 333"/>
                <a:gd name="T5" fmla="*/ 206 h 206"/>
                <a:gd name="T6" fmla="*/ 0 w 333"/>
                <a:gd name="T7" fmla="*/ 0 h 206"/>
                <a:gd name="T8" fmla="*/ 333 w 333"/>
                <a:gd name="T9" fmla="*/ 0 h 206"/>
                <a:gd name="T10" fmla="*/ 333 w 333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6">
                  <a:moveTo>
                    <a:pt x="333" y="206"/>
                  </a:moveTo>
                  <a:lnTo>
                    <a:pt x="333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>
                <a:solidFill>
                  <a:prstClr val="black"/>
                </a:solidFill>
                <a:latin typeface="Arial" panose="020B0604020202020204"/>
              </a:endParaRPr>
            </a:p>
          </p:txBody>
        </p:sp>
        <p:sp>
          <p:nvSpPr>
            <p:cNvPr id="913" name="Freeform 123">
              <a:extLst>
                <a:ext uri="{FF2B5EF4-FFF2-40B4-BE49-F238E27FC236}">
                  <a16:creationId xmlns:a16="http://schemas.microsoft.com/office/drawing/2014/main" id="{E953495D-65FB-30C3-483C-596F58DF5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5677403"/>
              <a:ext cx="485775" cy="301181"/>
            </a:xfrm>
            <a:custGeom>
              <a:avLst/>
              <a:gdLst>
                <a:gd name="T0" fmla="*/ 333 w 333"/>
                <a:gd name="T1" fmla="*/ 205 h 205"/>
                <a:gd name="T2" fmla="*/ 333 w 333"/>
                <a:gd name="T3" fmla="*/ 205 h 205"/>
                <a:gd name="T4" fmla="*/ 0 w 333"/>
                <a:gd name="T5" fmla="*/ 205 h 205"/>
                <a:gd name="T6" fmla="*/ 0 w 333"/>
                <a:gd name="T7" fmla="*/ 0 h 205"/>
                <a:gd name="T8" fmla="*/ 333 w 333"/>
                <a:gd name="T9" fmla="*/ 0 h 205"/>
                <a:gd name="T10" fmla="*/ 333 w 333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5">
                  <a:moveTo>
                    <a:pt x="333" y="205"/>
                  </a:moveTo>
                  <a:lnTo>
                    <a:pt x="3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4" name="Freeform 125">
              <a:extLst>
                <a:ext uri="{FF2B5EF4-FFF2-40B4-BE49-F238E27FC236}">
                  <a16:creationId xmlns:a16="http://schemas.microsoft.com/office/drawing/2014/main" id="{DA6F4464-261D-DADD-40DE-358DF99131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95" y="5677403"/>
              <a:ext cx="242887" cy="301181"/>
            </a:xfrm>
            <a:custGeom>
              <a:avLst/>
              <a:gdLst>
                <a:gd name="T0" fmla="*/ 167 w 167"/>
                <a:gd name="T1" fmla="*/ 205 h 205"/>
                <a:gd name="T2" fmla="*/ 167 w 167"/>
                <a:gd name="T3" fmla="*/ 205 h 205"/>
                <a:gd name="T4" fmla="*/ 0 w 167"/>
                <a:gd name="T5" fmla="*/ 205 h 205"/>
                <a:gd name="T6" fmla="*/ 0 w 167"/>
                <a:gd name="T7" fmla="*/ 0 h 205"/>
                <a:gd name="T8" fmla="*/ 167 w 167"/>
                <a:gd name="T9" fmla="*/ 0 h 205"/>
                <a:gd name="T10" fmla="*/ 167 w 167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5">
                  <a:moveTo>
                    <a:pt x="167" y="205"/>
                  </a:moveTo>
                  <a:lnTo>
                    <a:pt x="167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5" name="Freeform 127">
              <a:extLst>
                <a:ext uri="{FF2B5EF4-FFF2-40B4-BE49-F238E27FC236}">
                  <a16:creationId xmlns:a16="http://schemas.microsoft.com/office/drawing/2014/main" id="{EEF7BCD9-5308-2076-7E25-3D8130F6A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5677403"/>
              <a:ext cx="242887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6" name="Freeform 129">
              <a:extLst>
                <a:ext uri="{FF2B5EF4-FFF2-40B4-BE49-F238E27FC236}">
                  <a16:creationId xmlns:a16="http://schemas.microsoft.com/office/drawing/2014/main" id="{9CA7595D-8FF6-15C5-DF70-5DCE98702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6197182"/>
              <a:ext cx="242887" cy="30361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7" name="Freeform 131">
              <a:extLst>
                <a:ext uri="{FF2B5EF4-FFF2-40B4-BE49-F238E27FC236}">
                  <a16:creationId xmlns:a16="http://schemas.microsoft.com/office/drawing/2014/main" id="{D9BA60C3-7457-18FE-6B87-4206DF6CD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656" y="5548673"/>
              <a:ext cx="325469" cy="361903"/>
            </a:xfrm>
            <a:custGeom>
              <a:avLst/>
              <a:gdLst>
                <a:gd name="T0" fmla="*/ 145 w 224"/>
                <a:gd name="T1" fmla="*/ 0 h 248"/>
                <a:gd name="T2" fmla="*/ 145 w 224"/>
                <a:gd name="T3" fmla="*/ 0 h 248"/>
                <a:gd name="T4" fmla="*/ 224 w 224"/>
                <a:gd name="T5" fmla="*/ 190 h 248"/>
                <a:gd name="T6" fmla="*/ 53 w 224"/>
                <a:gd name="T7" fmla="*/ 248 h 248"/>
                <a:gd name="T8" fmla="*/ 0 w 224"/>
                <a:gd name="T9" fmla="*/ 49 h 248"/>
                <a:gd name="T10" fmla="*/ 145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145" y="0"/>
                  </a:moveTo>
                  <a:lnTo>
                    <a:pt x="145" y="0"/>
                  </a:lnTo>
                  <a:lnTo>
                    <a:pt x="224" y="190"/>
                  </a:lnTo>
                  <a:cubicBezTo>
                    <a:pt x="168" y="213"/>
                    <a:pt x="111" y="232"/>
                    <a:pt x="53" y="248"/>
                  </a:cubicBezTo>
                  <a:lnTo>
                    <a:pt x="0" y="49"/>
                  </a:lnTo>
                  <a:cubicBezTo>
                    <a:pt x="50" y="36"/>
                    <a:pt x="98" y="20"/>
                    <a:pt x="145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8" name="Freeform 133">
              <a:extLst>
                <a:ext uri="{FF2B5EF4-FFF2-40B4-BE49-F238E27FC236}">
                  <a16:creationId xmlns:a16="http://schemas.microsoft.com/office/drawing/2014/main" id="{57F632AA-8D7B-E5BE-4FD1-A99ABEB3C2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202" y="5621540"/>
              <a:ext cx="284179" cy="337614"/>
            </a:xfrm>
            <a:custGeom>
              <a:avLst/>
              <a:gdLst>
                <a:gd name="T0" fmla="*/ 141 w 194"/>
                <a:gd name="T1" fmla="*/ 0 h 232"/>
                <a:gd name="T2" fmla="*/ 141 w 194"/>
                <a:gd name="T3" fmla="*/ 0 h 232"/>
                <a:gd name="T4" fmla="*/ 194 w 194"/>
                <a:gd name="T5" fmla="*/ 199 h 232"/>
                <a:gd name="T6" fmla="*/ 27 w 194"/>
                <a:gd name="T7" fmla="*/ 232 h 232"/>
                <a:gd name="T8" fmla="*/ 0 w 194"/>
                <a:gd name="T9" fmla="*/ 28 h 232"/>
                <a:gd name="T10" fmla="*/ 141 w 194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232">
                  <a:moveTo>
                    <a:pt x="141" y="0"/>
                  </a:moveTo>
                  <a:lnTo>
                    <a:pt x="141" y="0"/>
                  </a:lnTo>
                  <a:lnTo>
                    <a:pt x="194" y="199"/>
                  </a:lnTo>
                  <a:cubicBezTo>
                    <a:pt x="139" y="213"/>
                    <a:pt x="83" y="225"/>
                    <a:pt x="27" y="232"/>
                  </a:cubicBezTo>
                  <a:lnTo>
                    <a:pt x="0" y="28"/>
                  </a:lnTo>
                  <a:cubicBezTo>
                    <a:pt x="48" y="22"/>
                    <a:pt x="95" y="12"/>
                    <a:pt x="1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19" name="Freeform 135">
              <a:extLst>
                <a:ext uri="{FF2B5EF4-FFF2-40B4-BE49-F238E27FC236}">
                  <a16:creationId xmlns:a16="http://schemas.microsoft.com/office/drawing/2014/main" id="{1858CC33-FBF6-C504-0C7E-592B7823DF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31" y="5660402"/>
              <a:ext cx="255033" cy="318183"/>
            </a:xfrm>
            <a:custGeom>
              <a:avLst/>
              <a:gdLst>
                <a:gd name="T0" fmla="*/ 149 w 176"/>
                <a:gd name="T1" fmla="*/ 0 h 216"/>
                <a:gd name="T2" fmla="*/ 149 w 176"/>
                <a:gd name="T3" fmla="*/ 0 h 216"/>
                <a:gd name="T4" fmla="*/ 176 w 176"/>
                <a:gd name="T5" fmla="*/ 204 h 216"/>
                <a:gd name="T6" fmla="*/ 0 w 176"/>
                <a:gd name="T7" fmla="*/ 216 h 216"/>
                <a:gd name="T8" fmla="*/ 0 w 176"/>
                <a:gd name="T9" fmla="*/ 10 h 216"/>
                <a:gd name="T10" fmla="*/ 149 w 176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216">
                  <a:moveTo>
                    <a:pt x="149" y="0"/>
                  </a:moveTo>
                  <a:lnTo>
                    <a:pt x="149" y="0"/>
                  </a:lnTo>
                  <a:lnTo>
                    <a:pt x="176" y="204"/>
                  </a:lnTo>
                  <a:cubicBezTo>
                    <a:pt x="118" y="212"/>
                    <a:pt x="59" y="216"/>
                    <a:pt x="0" y="216"/>
                  </a:cubicBezTo>
                  <a:lnTo>
                    <a:pt x="0" y="10"/>
                  </a:lnTo>
                  <a:cubicBezTo>
                    <a:pt x="50" y="10"/>
                    <a:pt x="99" y="7"/>
                    <a:pt x="14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0" name="Freeform 137">
              <a:extLst>
                <a:ext uri="{FF2B5EF4-FFF2-40B4-BE49-F238E27FC236}">
                  <a16:creationId xmlns:a16="http://schemas.microsoft.com/office/drawing/2014/main" id="{7BFD566F-DF39-D583-83CA-31E97E271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022" y="6155892"/>
              <a:ext cx="272034" cy="330327"/>
            </a:xfrm>
            <a:custGeom>
              <a:avLst/>
              <a:gdLst>
                <a:gd name="T0" fmla="*/ 41 w 186"/>
                <a:gd name="T1" fmla="*/ 0 h 226"/>
                <a:gd name="T2" fmla="*/ 41 w 186"/>
                <a:gd name="T3" fmla="*/ 0 h 226"/>
                <a:gd name="T4" fmla="*/ 0 w 186"/>
                <a:gd name="T5" fmla="*/ 202 h 226"/>
                <a:gd name="T6" fmla="*/ 165 w 186"/>
                <a:gd name="T7" fmla="*/ 226 h 226"/>
                <a:gd name="T8" fmla="*/ 186 w 186"/>
                <a:gd name="T9" fmla="*/ 22 h 226"/>
                <a:gd name="T10" fmla="*/ 41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41" y="0"/>
                  </a:moveTo>
                  <a:lnTo>
                    <a:pt x="41" y="0"/>
                  </a:lnTo>
                  <a:lnTo>
                    <a:pt x="0" y="202"/>
                  </a:lnTo>
                  <a:cubicBezTo>
                    <a:pt x="55" y="212"/>
                    <a:pt x="110" y="221"/>
                    <a:pt x="165" y="226"/>
                  </a:cubicBezTo>
                  <a:lnTo>
                    <a:pt x="186" y="22"/>
                  </a:lnTo>
                  <a:cubicBezTo>
                    <a:pt x="137" y="17"/>
                    <a:pt x="89" y="10"/>
                    <a:pt x="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1" name="Freeform 139">
              <a:extLst>
                <a:ext uri="{FF2B5EF4-FFF2-40B4-BE49-F238E27FC236}">
                  <a16:creationId xmlns:a16="http://schemas.microsoft.com/office/drawing/2014/main" id="{B9436C86-343C-E11D-2EC4-646C7D8E3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479" y="6187467"/>
              <a:ext cx="238030" cy="313326"/>
            </a:xfrm>
            <a:custGeom>
              <a:avLst/>
              <a:gdLst>
                <a:gd name="T0" fmla="*/ 21 w 163"/>
                <a:gd name="T1" fmla="*/ 0 h 213"/>
                <a:gd name="T2" fmla="*/ 21 w 163"/>
                <a:gd name="T3" fmla="*/ 0 h 213"/>
                <a:gd name="T4" fmla="*/ 0 w 163"/>
                <a:gd name="T5" fmla="*/ 204 h 213"/>
                <a:gd name="T6" fmla="*/ 161 w 163"/>
                <a:gd name="T7" fmla="*/ 213 h 213"/>
                <a:gd name="T8" fmla="*/ 163 w 163"/>
                <a:gd name="T9" fmla="*/ 7 h 213"/>
                <a:gd name="T10" fmla="*/ 21 w 163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213">
                  <a:moveTo>
                    <a:pt x="21" y="0"/>
                  </a:moveTo>
                  <a:lnTo>
                    <a:pt x="21" y="0"/>
                  </a:lnTo>
                  <a:lnTo>
                    <a:pt x="0" y="204"/>
                  </a:lnTo>
                  <a:cubicBezTo>
                    <a:pt x="54" y="210"/>
                    <a:pt x="107" y="213"/>
                    <a:pt x="161" y="213"/>
                  </a:cubicBezTo>
                  <a:lnTo>
                    <a:pt x="163" y="7"/>
                  </a:lnTo>
                  <a:cubicBezTo>
                    <a:pt x="115" y="7"/>
                    <a:pt x="68" y="4"/>
                    <a:pt x="2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2" name="Freeform 141">
              <a:extLst>
                <a:ext uri="{FF2B5EF4-FFF2-40B4-BE49-F238E27FC236}">
                  <a16:creationId xmlns:a16="http://schemas.microsoft.com/office/drawing/2014/main" id="{B7095896-3ED8-B5AA-130E-D08AA8886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988" y="5548673"/>
              <a:ext cx="325469" cy="361903"/>
            </a:xfrm>
            <a:custGeom>
              <a:avLst/>
              <a:gdLst>
                <a:gd name="T0" fmla="*/ 79 w 224"/>
                <a:gd name="T1" fmla="*/ 0 h 248"/>
                <a:gd name="T2" fmla="*/ 79 w 224"/>
                <a:gd name="T3" fmla="*/ 0 h 248"/>
                <a:gd name="T4" fmla="*/ 0 w 224"/>
                <a:gd name="T5" fmla="*/ 190 h 248"/>
                <a:gd name="T6" fmla="*/ 171 w 224"/>
                <a:gd name="T7" fmla="*/ 248 h 248"/>
                <a:gd name="T8" fmla="*/ 224 w 224"/>
                <a:gd name="T9" fmla="*/ 49 h 248"/>
                <a:gd name="T10" fmla="*/ 79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79" y="0"/>
                  </a:moveTo>
                  <a:lnTo>
                    <a:pt x="79" y="0"/>
                  </a:lnTo>
                  <a:lnTo>
                    <a:pt x="0" y="190"/>
                  </a:lnTo>
                  <a:cubicBezTo>
                    <a:pt x="56" y="213"/>
                    <a:pt x="113" y="232"/>
                    <a:pt x="171" y="248"/>
                  </a:cubicBezTo>
                  <a:lnTo>
                    <a:pt x="224" y="49"/>
                  </a:lnTo>
                  <a:cubicBezTo>
                    <a:pt x="175" y="36"/>
                    <a:pt x="126" y="20"/>
                    <a:pt x="7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3" name="Freeform 143">
              <a:extLst>
                <a:ext uri="{FF2B5EF4-FFF2-40B4-BE49-F238E27FC236}">
                  <a16:creationId xmlns:a16="http://schemas.microsoft.com/office/drawing/2014/main" id="{D97CBA75-456D-31A4-05DD-BE4A40A0D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733" y="5621540"/>
              <a:ext cx="284179" cy="337614"/>
            </a:xfrm>
            <a:custGeom>
              <a:avLst/>
              <a:gdLst>
                <a:gd name="T0" fmla="*/ 53 w 195"/>
                <a:gd name="T1" fmla="*/ 0 h 232"/>
                <a:gd name="T2" fmla="*/ 53 w 195"/>
                <a:gd name="T3" fmla="*/ 0 h 232"/>
                <a:gd name="T4" fmla="*/ 0 w 195"/>
                <a:gd name="T5" fmla="*/ 199 h 232"/>
                <a:gd name="T6" fmla="*/ 167 w 195"/>
                <a:gd name="T7" fmla="*/ 232 h 232"/>
                <a:gd name="T8" fmla="*/ 195 w 195"/>
                <a:gd name="T9" fmla="*/ 28 h 232"/>
                <a:gd name="T10" fmla="*/ 53 w 195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2">
                  <a:moveTo>
                    <a:pt x="53" y="0"/>
                  </a:moveTo>
                  <a:lnTo>
                    <a:pt x="53" y="0"/>
                  </a:lnTo>
                  <a:lnTo>
                    <a:pt x="0" y="199"/>
                  </a:lnTo>
                  <a:cubicBezTo>
                    <a:pt x="55" y="213"/>
                    <a:pt x="111" y="225"/>
                    <a:pt x="167" y="232"/>
                  </a:cubicBezTo>
                  <a:lnTo>
                    <a:pt x="195" y="28"/>
                  </a:lnTo>
                  <a:cubicBezTo>
                    <a:pt x="147" y="22"/>
                    <a:pt x="99" y="12"/>
                    <a:pt x="53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4" name="Freeform 145">
              <a:extLst>
                <a:ext uri="{FF2B5EF4-FFF2-40B4-BE49-F238E27FC236}">
                  <a16:creationId xmlns:a16="http://schemas.microsoft.com/office/drawing/2014/main" id="{7F4040CB-8A12-3F73-737F-0DC482773E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8048" y="5660402"/>
              <a:ext cx="257461" cy="318183"/>
            </a:xfrm>
            <a:custGeom>
              <a:avLst/>
              <a:gdLst>
                <a:gd name="T0" fmla="*/ 28 w 177"/>
                <a:gd name="T1" fmla="*/ 0 h 216"/>
                <a:gd name="T2" fmla="*/ 28 w 177"/>
                <a:gd name="T3" fmla="*/ 0 h 216"/>
                <a:gd name="T4" fmla="*/ 0 w 177"/>
                <a:gd name="T5" fmla="*/ 204 h 216"/>
                <a:gd name="T6" fmla="*/ 176 w 177"/>
                <a:gd name="T7" fmla="*/ 216 h 216"/>
                <a:gd name="T8" fmla="*/ 177 w 177"/>
                <a:gd name="T9" fmla="*/ 10 h 216"/>
                <a:gd name="T10" fmla="*/ 28 w 177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216">
                  <a:moveTo>
                    <a:pt x="28" y="0"/>
                  </a:moveTo>
                  <a:lnTo>
                    <a:pt x="28" y="0"/>
                  </a:lnTo>
                  <a:lnTo>
                    <a:pt x="0" y="204"/>
                  </a:lnTo>
                  <a:cubicBezTo>
                    <a:pt x="59" y="212"/>
                    <a:pt x="117" y="216"/>
                    <a:pt x="176" y="216"/>
                  </a:cubicBezTo>
                  <a:lnTo>
                    <a:pt x="177" y="10"/>
                  </a:lnTo>
                  <a:cubicBezTo>
                    <a:pt x="127" y="10"/>
                    <a:pt x="77" y="7"/>
                    <a:pt x="2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5" name="Freeform 147">
              <a:extLst>
                <a:ext uri="{FF2B5EF4-FFF2-40B4-BE49-F238E27FC236}">
                  <a16:creationId xmlns:a16="http://schemas.microsoft.com/office/drawing/2014/main" id="{70CCEF2F-ABBD-CDF5-2E34-80E78CEDE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276" y="4346380"/>
              <a:ext cx="347330" cy="284179"/>
            </a:xfrm>
            <a:custGeom>
              <a:avLst/>
              <a:gdLst>
                <a:gd name="T0" fmla="*/ 49 w 238"/>
                <a:gd name="T1" fmla="*/ 0 h 193"/>
                <a:gd name="T2" fmla="*/ 49 w 238"/>
                <a:gd name="T3" fmla="*/ 0 h 193"/>
                <a:gd name="T4" fmla="*/ 0 w 238"/>
                <a:gd name="T5" fmla="*/ 141 h 193"/>
                <a:gd name="T6" fmla="*/ 199 w 238"/>
                <a:gd name="T7" fmla="*/ 193 h 193"/>
                <a:gd name="T8" fmla="*/ 238 w 238"/>
                <a:gd name="T9" fmla="*/ 81 h 193"/>
                <a:gd name="T10" fmla="*/ 4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49" y="0"/>
                  </a:moveTo>
                  <a:lnTo>
                    <a:pt x="49" y="0"/>
                  </a:lnTo>
                  <a:cubicBezTo>
                    <a:pt x="29" y="46"/>
                    <a:pt x="13" y="93"/>
                    <a:pt x="0" y="141"/>
                  </a:cubicBezTo>
                  <a:lnTo>
                    <a:pt x="199" y="193"/>
                  </a:lnTo>
                  <a:cubicBezTo>
                    <a:pt x="209" y="155"/>
                    <a:pt x="222" y="117"/>
                    <a:pt x="238" y="81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6" name="Freeform 149">
              <a:extLst>
                <a:ext uri="{FF2B5EF4-FFF2-40B4-BE49-F238E27FC236}">
                  <a16:creationId xmlns:a16="http://schemas.microsoft.com/office/drawing/2014/main" id="{049999AC-4F1F-9B13-0DF0-9DF27C9FF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414" y="4552835"/>
              <a:ext cx="327899" cy="247745"/>
            </a:xfrm>
            <a:custGeom>
              <a:avLst/>
              <a:gdLst>
                <a:gd name="T0" fmla="*/ 0 w 225"/>
                <a:gd name="T1" fmla="*/ 146 h 168"/>
                <a:gd name="T2" fmla="*/ 0 w 225"/>
                <a:gd name="T3" fmla="*/ 146 h 168"/>
                <a:gd name="T4" fmla="*/ 204 w 225"/>
                <a:gd name="T5" fmla="*/ 168 h 168"/>
                <a:gd name="T6" fmla="*/ 225 w 225"/>
                <a:gd name="T7" fmla="*/ 52 h 168"/>
                <a:gd name="T8" fmla="*/ 26 w 225"/>
                <a:gd name="T9" fmla="*/ 0 h 168"/>
                <a:gd name="T10" fmla="*/ 0 w 225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68">
                  <a:moveTo>
                    <a:pt x="0" y="146"/>
                  </a:moveTo>
                  <a:lnTo>
                    <a:pt x="0" y="146"/>
                  </a:lnTo>
                  <a:lnTo>
                    <a:pt x="204" y="168"/>
                  </a:lnTo>
                  <a:cubicBezTo>
                    <a:pt x="208" y="128"/>
                    <a:pt x="216" y="90"/>
                    <a:pt x="225" y="52"/>
                  </a:cubicBezTo>
                  <a:lnTo>
                    <a:pt x="26" y="0"/>
                  </a:lnTo>
                  <a:cubicBezTo>
                    <a:pt x="14" y="48"/>
                    <a:pt x="5" y="96"/>
                    <a:pt x="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7" name="Freeform 151">
              <a:extLst>
                <a:ext uri="{FF2B5EF4-FFF2-40B4-BE49-F238E27FC236}">
                  <a16:creationId xmlns:a16="http://schemas.microsoft.com/office/drawing/2014/main" id="{6F758C4C-5515-B633-0F87-6A15E3FDE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063" y="4487254"/>
              <a:ext cx="330327" cy="257461"/>
            </a:xfrm>
            <a:custGeom>
              <a:avLst/>
              <a:gdLst>
                <a:gd name="T0" fmla="*/ 26 w 227"/>
                <a:gd name="T1" fmla="*/ 0 h 176"/>
                <a:gd name="T2" fmla="*/ 26 w 227"/>
                <a:gd name="T3" fmla="*/ 0 h 176"/>
                <a:gd name="T4" fmla="*/ 0 w 227"/>
                <a:gd name="T5" fmla="*/ 155 h 176"/>
                <a:gd name="T6" fmla="*/ 205 w 227"/>
                <a:gd name="T7" fmla="*/ 176 h 176"/>
                <a:gd name="T8" fmla="*/ 227 w 227"/>
                <a:gd name="T9" fmla="*/ 45 h 176"/>
                <a:gd name="T10" fmla="*/ 26 w 227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76">
                  <a:moveTo>
                    <a:pt x="26" y="0"/>
                  </a:moveTo>
                  <a:lnTo>
                    <a:pt x="26" y="0"/>
                  </a:lnTo>
                  <a:cubicBezTo>
                    <a:pt x="14" y="51"/>
                    <a:pt x="6" y="102"/>
                    <a:pt x="0" y="155"/>
                  </a:cubicBezTo>
                  <a:lnTo>
                    <a:pt x="205" y="176"/>
                  </a:lnTo>
                  <a:cubicBezTo>
                    <a:pt x="209" y="132"/>
                    <a:pt x="217" y="88"/>
                    <a:pt x="227" y="45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8" name="Freeform 153">
              <a:extLst>
                <a:ext uri="{FF2B5EF4-FFF2-40B4-BE49-F238E27FC236}">
                  <a16:creationId xmlns:a16="http://schemas.microsoft.com/office/drawing/2014/main" id="{7728F884-E837-4D05-F687-804C5CD0F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83" y="3413692"/>
              <a:ext cx="383762" cy="386192"/>
            </a:xfrm>
            <a:custGeom>
              <a:avLst/>
              <a:gdLst>
                <a:gd name="T0" fmla="*/ 262 w 262"/>
                <a:gd name="T1" fmla="*/ 157 h 264"/>
                <a:gd name="T2" fmla="*/ 262 w 262"/>
                <a:gd name="T3" fmla="*/ 157 h 264"/>
                <a:gd name="T4" fmla="*/ 129 w 262"/>
                <a:gd name="T5" fmla="*/ 0 h 264"/>
                <a:gd name="T6" fmla="*/ 0 w 262"/>
                <a:gd name="T7" fmla="*/ 126 h 264"/>
                <a:gd name="T8" fmla="*/ 152 w 262"/>
                <a:gd name="T9" fmla="*/ 264 h 264"/>
                <a:gd name="T10" fmla="*/ 262 w 262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4">
                  <a:moveTo>
                    <a:pt x="262" y="157"/>
                  </a:moveTo>
                  <a:lnTo>
                    <a:pt x="262" y="157"/>
                  </a:lnTo>
                  <a:lnTo>
                    <a:pt x="129" y="0"/>
                  </a:lnTo>
                  <a:cubicBezTo>
                    <a:pt x="83" y="39"/>
                    <a:pt x="40" y="81"/>
                    <a:pt x="0" y="126"/>
                  </a:cubicBezTo>
                  <a:lnTo>
                    <a:pt x="152" y="264"/>
                  </a:lnTo>
                  <a:cubicBezTo>
                    <a:pt x="187" y="226"/>
                    <a:pt x="223" y="190"/>
                    <a:pt x="262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29" name="Freeform 155">
              <a:extLst>
                <a:ext uri="{FF2B5EF4-FFF2-40B4-BE49-F238E27FC236}">
                  <a16:creationId xmlns:a16="http://schemas.microsoft.com/office/drawing/2014/main" id="{1B379499-DF51-A6E7-E100-A5E1B629A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535" y="3595858"/>
              <a:ext cx="378904" cy="369189"/>
            </a:xfrm>
            <a:custGeom>
              <a:avLst/>
              <a:gdLst>
                <a:gd name="T0" fmla="*/ 259 w 259"/>
                <a:gd name="T1" fmla="*/ 138 h 251"/>
                <a:gd name="T2" fmla="*/ 259 w 259"/>
                <a:gd name="T3" fmla="*/ 138 h 251"/>
                <a:gd name="T4" fmla="*/ 107 w 259"/>
                <a:gd name="T5" fmla="*/ 0 h 251"/>
                <a:gd name="T6" fmla="*/ 0 w 259"/>
                <a:gd name="T7" fmla="*/ 133 h 251"/>
                <a:gd name="T8" fmla="*/ 169 w 259"/>
                <a:gd name="T9" fmla="*/ 251 h 251"/>
                <a:gd name="T10" fmla="*/ 259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259" y="138"/>
                  </a:moveTo>
                  <a:lnTo>
                    <a:pt x="259" y="138"/>
                  </a:lnTo>
                  <a:lnTo>
                    <a:pt x="107" y="0"/>
                  </a:lnTo>
                  <a:cubicBezTo>
                    <a:pt x="69" y="42"/>
                    <a:pt x="33" y="87"/>
                    <a:pt x="0" y="133"/>
                  </a:cubicBezTo>
                  <a:lnTo>
                    <a:pt x="169" y="251"/>
                  </a:lnTo>
                  <a:cubicBezTo>
                    <a:pt x="197" y="211"/>
                    <a:pt x="227" y="174"/>
                    <a:pt x="259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0" name="Freeform 157">
              <a:extLst>
                <a:ext uri="{FF2B5EF4-FFF2-40B4-BE49-F238E27FC236}">
                  <a16:creationId xmlns:a16="http://schemas.microsoft.com/office/drawing/2014/main" id="{3A05F335-4E1C-0E75-E3ED-76A628B8C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9934" y="4013624"/>
              <a:ext cx="369189" cy="337614"/>
            </a:xfrm>
            <a:custGeom>
              <a:avLst/>
              <a:gdLst>
                <a:gd name="T0" fmla="*/ 254 w 254"/>
                <a:gd name="T1" fmla="*/ 95 h 231"/>
                <a:gd name="T2" fmla="*/ 254 w 254"/>
                <a:gd name="T3" fmla="*/ 95 h 231"/>
                <a:gd name="T4" fmla="*/ 71 w 254"/>
                <a:gd name="T5" fmla="*/ 0 h 231"/>
                <a:gd name="T6" fmla="*/ 0 w 254"/>
                <a:gd name="T7" fmla="*/ 161 h 231"/>
                <a:gd name="T8" fmla="*/ 194 w 254"/>
                <a:gd name="T9" fmla="*/ 231 h 231"/>
                <a:gd name="T10" fmla="*/ 254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5"/>
                  </a:moveTo>
                  <a:lnTo>
                    <a:pt x="254" y="95"/>
                  </a:lnTo>
                  <a:lnTo>
                    <a:pt x="71" y="0"/>
                  </a:lnTo>
                  <a:cubicBezTo>
                    <a:pt x="44" y="52"/>
                    <a:pt x="21" y="105"/>
                    <a:pt x="0" y="161"/>
                  </a:cubicBezTo>
                  <a:lnTo>
                    <a:pt x="194" y="231"/>
                  </a:lnTo>
                  <a:cubicBezTo>
                    <a:pt x="211" y="184"/>
                    <a:pt x="231" y="138"/>
                    <a:pt x="254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1" name="Freeform 159">
              <a:extLst>
                <a:ext uri="{FF2B5EF4-FFF2-40B4-BE49-F238E27FC236}">
                  <a16:creationId xmlns:a16="http://schemas.microsoft.com/office/drawing/2014/main" id="{8BC065CB-8A37-5918-CAA6-B5FCC1C9A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376" y="3792596"/>
              <a:ext cx="378904" cy="359474"/>
            </a:xfrm>
            <a:custGeom>
              <a:avLst/>
              <a:gdLst>
                <a:gd name="T0" fmla="*/ 260 w 260"/>
                <a:gd name="T1" fmla="*/ 118 h 246"/>
                <a:gd name="T2" fmla="*/ 260 w 260"/>
                <a:gd name="T3" fmla="*/ 118 h 246"/>
                <a:gd name="T4" fmla="*/ 91 w 260"/>
                <a:gd name="T5" fmla="*/ 0 h 246"/>
                <a:gd name="T6" fmla="*/ 0 w 260"/>
                <a:gd name="T7" fmla="*/ 151 h 246"/>
                <a:gd name="T8" fmla="*/ 183 w 260"/>
                <a:gd name="T9" fmla="*/ 246 h 246"/>
                <a:gd name="T10" fmla="*/ 26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260" y="118"/>
                  </a:moveTo>
                  <a:lnTo>
                    <a:pt x="260" y="118"/>
                  </a:lnTo>
                  <a:lnTo>
                    <a:pt x="91" y="0"/>
                  </a:lnTo>
                  <a:cubicBezTo>
                    <a:pt x="58" y="48"/>
                    <a:pt x="27" y="99"/>
                    <a:pt x="0" y="151"/>
                  </a:cubicBezTo>
                  <a:lnTo>
                    <a:pt x="183" y="246"/>
                  </a:lnTo>
                  <a:cubicBezTo>
                    <a:pt x="206" y="201"/>
                    <a:pt x="232" y="159"/>
                    <a:pt x="26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2" name="Freeform 161">
              <a:extLst>
                <a:ext uri="{FF2B5EF4-FFF2-40B4-BE49-F238E27FC236}">
                  <a16:creationId xmlns:a16="http://schemas.microsoft.com/office/drawing/2014/main" id="{98E643FD-7697-688B-44CF-FFDB87502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925" y="4249225"/>
              <a:ext cx="349758" cy="303610"/>
            </a:xfrm>
            <a:custGeom>
              <a:avLst/>
              <a:gdLst>
                <a:gd name="T0" fmla="*/ 241 w 241"/>
                <a:gd name="T1" fmla="*/ 70 h 208"/>
                <a:gd name="T2" fmla="*/ 241 w 241"/>
                <a:gd name="T3" fmla="*/ 70 h 208"/>
                <a:gd name="T4" fmla="*/ 47 w 241"/>
                <a:gd name="T5" fmla="*/ 0 h 208"/>
                <a:gd name="T6" fmla="*/ 0 w 241"/>
                <a:gd name="T7" fmla="*/ 163 h 208"/>
                <a:gd name="T8" fmla="*/ 201 w 241"/>
                <a:gd name="T9" fmla="*/ 208 h 208"/>
                <a:gd name="T10" fmla="*/ 241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241" y="70"/>
                  </a:moveTo>
                  <a:lnTo>
                    <a:pt x="241" y="70"/>
                  </a:lnTo>
                  <a:lnTo>
                    <a:pt x="47" y="0"/>
                  </a:lnTo>
                  <a:cubicBezTo>
                    <a:pt x="28" y="53"/>
                    <a:pt x="12" y="107"/>
                    <a:pt x="0" y="163"/>
                  </a:cubicBezTo>
                  <a:lnTo>
                    <a:pt x="201" y="208"/>
                  </a:lnTo>
                  <a:cubicBezTo>
                    <a:pt x="211" y="161"/>
                    <a:pt x="224" y="115"/>
                    <a:pt x="241" y="7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3" name="Freeform 163">
              <a:extLst>
                <a:ext uri="{FF2B5EF4-FFF2-40B4-BE49-F238E27FC236}">
                  <a16:creationId xmlns:a16="http://schemas.microsoft.com/office/drawing/2014/main" id="{1865205E-4377-3F6D-3EEE-41940E6A5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305" y="3761021"/>
              <a:ext cx="369189" cy="337614"/>
            </a:xfrm>
            <a:custGeom>
              <a:avLst/>
              <a:gdLst>
                <a:gd name="T0" fmla="*/ 254 w 254"/>
                <a:gd name="T1" fmla="*/ 96 h 231"/>
                <a:gd name="T2" fmla="*/ 254 w 254"/>
                <a:gd name="T3" fmla="*/ 96 h 231"/>
                <a:gd name="T4" fmla="*/ 72 w 254"/>
                <a:gd name="T5" fmla="*/ 0 h 231"/>
                <a:gd name="T6" fmla="*/ 0 w 254"/>
                <a:gd name="T7" fmla="*/ 154 h 231"/>
                <a:gd name="T8" fmla="*/ 191 w 254"/>
                <a:gd name="T9" fmla="*/ 231 h 231"/>
                <a:gd name="T10" fmla="*/ 254 w 254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6"/>
                  </a:moveTo>
                  <a:lnTo>
                    <a:pt x="254" y="96"/>
                  </a:lnTo>
                  <a:lnTo>
                    <a:pt x="72" y="0"/>
                  </a:lnTo>
                  <a:cubicBezTo>
                    <a:pt x="46" y="50"/>
                    <a:pt x="22" y="101"/>
                    <a:pt x="0" y="154"/>
                  </a:cubicBezTo>
                  <a:lnTo>
                    <a:pt x="191" y="231"/>
                  </a:lnTo>
                  <a:cubicBezTo>
                    <a:pt x="210" y="185"/>
                    <a:pt x="231" y="139"/>
                    <a:pt x="254" y="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4" name="Freeform 165">
              <a:extLst>
                <a:ext uri="{FF2B5EF4-FFF2-40B4-BE49-F238E27FC236}">
                  <a16:creationId xmlns:a16="http://schemas.microsoft.com/office/drawing/2014/main" id="{1E2825A2-10D1-B650-2BB9-FFDD424BB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748" y="3549709"/>
              <a:ext cx="376476" cy="352188"/>
            </a:xfrm>
            <a:custGeom>
              <a:avLst/>
              <a:gdLst>
                <a:gd name="T0" fmla="*/ 257 w 257"/>
                <a:gd name="T1" fmla="*/ 113 h 241"/>
                <a:gd name="T2" fmla="*/ 257 w 257"/>
                <a:gd name="T3" fmla="*/ 113 h 241"/>
                <a:gd name="T4" fmla="*/ 86 w 257"/>
                <a:gd name="T5" fmla="*/ 0 h 241"/>
                <a:gd name="T6" fmla="*/ 0 w 257"/>
                <a:gd name="T7" fmla="*/ 145 h 241"/>
                <a:gd name="T8" fmla="*/ 182 w 257"/>
                <a:gd name="T9" fmla="*/ 241 h 241"/>
                <a:gd name="T10" fmla="*/ 257 w 257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1">
                  <a:moveTo>
                    <a:pt x="257" y="113"/>
                  </a:moveTo>
                  <a:lnTo>
                    <a:pt x="257" y="113"/>
                  </a:lnTo>
                  <a:lnTo>
                    <a:pt x="86" y="0"/>
                  </a:lnTo>
                  <a:cubicBezTo>
                    <a:pt x="55" y="47"/>
                    <a:pt x="26" y="95"/>
                    <a:pt x="0" y="145"/>
                  </a:cubicBezTo>
                  <a:lnTo>
                    <a:pt x="182" y="241"/>
                  </a:lnTo>
                  <a:cubicBezTo>
                    <a:pt x="205" y="197"/>
                    <a:pt x="230" y="154"/>
                    <a:pt x="257" y="11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5" name="Freeform 167">
              <a:extLst>
                <a:ext uri="{FF2B5EF4-FFF2-40B4-BE49-F238E27FC236}">
                  <a16:creationId xmlns:a16="http://schemas.microsoft.com/office/drawing/2014/main" id="{586DF627-2E43-9C42-A82E-31BA001D2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153" y="3986906"/>
              <a:ext cx="359473" cy="313326"/>
            </a:xfrm>
            <a:custGeom>
              <a:avLst/>
              <a:gdLst>
                <a:gd name="T0" fmla="*/ 246 w 246"/>
                <a:gd name="T1" fmla="*/ 77 h 215"/>
                <a:gd name="T2" fmla="*/ 246 w 246"/>
                <a:gd name="T3" fmla="*/ 77 h 215"/>
                <a:gd name="T4" fmla="*/ 55 w 246"/>
                <a:gd name="T5" fmla="*/ 0 h 215"/>
                <a:gd name="T6" fmla="*/ 0 w 246"/>
                <a:gd name="T7" fmla="*/ 157 h 215"/>
                <a:gd name="T8" fmla="*/ 198 w 246"/>
                <a:gd name="T9" fmla="*/ 215 h 215"/>
                <a:gd name="T10" fmla="*/ 246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246" y="77"/>
                  </a:moveTo>
                  <a:lnTo>
                    <a:pt x="246" y="77"/>
                  </a:lnTo>
                  <a:lnTo>
                    <a:pt x="55" y="0"/>
                  </a:lnTo>
                  <a:cubicBezTo>
                    <a:pt x="35" y="51"/>
                    <a:pt x="16" y="104"/>
                    <a:pt x="0" y="157"/>
                  </a:cubicBezTo>
                  <a:lnTo>
                    <a:pt x="198" y="215"/>
                  </a:lnTo>
                  <a:cubicBezTo>
                    <a:pt x="212" y="168"/>
                    <a:pt x="228" y="122"/>
                    <a:pt x="246" y="7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6" name="Freeform 169">
              <a:extLst>
                <a:ext uri="{FF2B5EF4-FFF2-40B4-BE49-F238E27FC236}">
                  <a16:creationId xmlns:a16="http://schemas.microsoft.com/office/drawing/2014/main" id="{0889AF9D-D6B7-D528-F633-8DCFBF198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288" y="4215220"/>
              <a:ext cx="344900" cy="286607"/>
            </a:xfrm>
            <a:custGeom>
              <a:avLst/>
              <a:gdLst>
                <a:gd name="T0" fmla="*/ 236 w 236"/>
                <a:gd name="T1" fmla="*/ 58 h 196"/>
                <a:gd name="T2" fmla="*/ 236 w 236"/>
                <a:gd name="T3" fmla="*/ 58 h 196"/>
                <a:gd name="T4" fmla="*/ 38 w 236"/>
                <a:gd name="T5" fmla="*/ 0 h 196"/>
                <a:gd name="T6" fmla="*/ 0 w 236"/>
                <a:gd name="T7" fmla="*/ 157 h 196"/>
                <a:gd name="T8" fmla="*/ 202 w 236"/>
                <a:gd name="T9" fmla="*/ 196 h 196"/>
                <a:gd name="T10" fmla="*/ 236 w 236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196">
                  <a:moveTo>
                    <a:pt x="236" y="58"/>
                  </a:moveTo>
                  <a:lnTo>
                    <a:pt x="236" y="58"/>
                  </a:lnTo>
                  <a:lnTo>
                    <a:pt x="38" y="0"/>
                  </a:lnTo>
                  <a:cubicBezTo>
                    <a:pt x="23" y="52"/>
                    <a:pt x="11" y="104"/>
                    <a:pt x="0" y="157"/>
                  </a:cubicBezTo>
                  <a:lnTo>
                    <a:pt x="202" y="196"/>
                  </a:lnTo>
                  <a:cubicBezTo>
                    <a:pt x="211" y="149"/>
                    <a:pt x="222" y="103"/>
                    <a:pt x="236" y="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7" name="Freeform 171">
              <a:extLst>
                <a:ext uri="{FF2B5EF4-FFF2-40B4-BE49-F238E27FC236}">
                  <a16:creationId xmlns:a16="http://schemas.microsoft.com/office/drawing/2014/main" id="{632E0BB4-D5F3-2560-AFF1-5CC0328672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142" y="4445964"/>
              <a:ext cx="323041" cy="242888"/>
            </a:xfrm>
            <a:custGeom>
              <a:avLst/>
              <a:gdLst>
                <a:gd name="T0" fmla="*/ 21 w 223"/>
                <a:gd name="T1" fmla="*/ 0 h 167"/>
                <a:gd name="T2" fmla="*/ 21 w 223"/>
                <a:gd name="T3" fmla="*/ 0 h 167"/>
                <a:gd name="T4" fmla="*/ 0 w 223"/>
                <a:gd name="T5" fmla="*/ 145 h 167"/>
                <a:gd name="T6" fmla="*/ 204 w 223"/>
                <a:gd name="T7" fmla="*/ 167 h 167"/>
                <a:gd name="T8" fmla="*/ 223 w 223"/>
                <a:gd name="T9" fmla="*/ 39 h 167"/>
                <a:gd name="T10" fmla="*/ 21 w 223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167">
                  <a:moveTo>
                    <a:pt x="21" y="0"/>
                  </a:moveTo>
                  <a:lnTo>
                    <a:pt x="21" y="0"/>
                  </a:lnTo>
                  <a:cubicBezTo>
                    <a:pt x="12" y="48"/>
                    <a:pt x="5" y="96"/>
                    <a:pt x="0" y="145"/>
                  </a:cubicBezTo>
                  <a:lnTo>
                    <a:pt x="204" y="167"/>
                  </a:lnTo>
                  <a:cubicBezTo>
                    <a:pt x="209" y="124"/>
                    <a:pt x="215" y="81"/>
                    <a:pt x="223" y="39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8" name="Freeform 173">
              <a:extLst>
                <a:ext uri="{FF2B5EF4-FFF2-40B4-BE49-F238E27FC236}">
                  <a16:creationId xmlns:a16="http://schemas.microsoft.com/office/drawing/2014/main" id="{04D4A696-C53F-41F5-E001-C8E84AA97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924" y="3180520"/>
              <a:ext cx="366761" cy="361903"/>
            </a:xfrm>
            <a:custGeom>
              <a:avLst/>
              <a:gdLst>
                <a:gd name="T0" fmla="*/ 252 w 252"/>
                <a:gd name="T1" fmla="*/ 143 h 247"/>
                <a:gd name="T2" fmla="*/ 252 w 252"/>
                <a:gd name="T3" fmla="*/ 143 h 247"/>
                <a:gd name="T4" fmla="*/ 105 w 252"/>
                <a:gd name="T5" fmla="*/ 0 h 247"/>
                <a:gd name="T6" fmla="*/ 0 w 252"/>
                <a:gd name="T7" fmla="*/ 118 h 247"/>
                <a:gd name="T8" fmla="*/ 160 w 252"/>
                <a:gd name="T9" fmla="*/ 247 h 247"/>
                <a:gd name="T10" fmla="*/ 252 w 252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47">
                  <a:moveTo>
                    <a:pt x="252" y="143"/>
                  </a:moveTo>
                  <a:lnTo>
                    <a:pt x="252" y="143"/>
                  </a:lnTo>
                  <a:lnTo>
                    <a:pt x="105" y="0"/>
                  </a:lnTo>
                  <a:cubicBezTo>
                    <a:pt x="68" y="38"/>
                    <a:pt x="33" y="77"/>
                    <a:pt x="0" y="118"/>
                  </a:cubicBezTo>
                  <a:lnTo>
                    <a:pt x="160" y="247"/>
                  </a:lnTo>
                  <a:cubicBezTo>
                    <a:pt x="189" y="211"/>
                    <a:pt x="220" y="176"/>
                    <a:pt x="252" y="14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39" name="Freeform 175">
              <a:extLst>
                <a:ext uri="{FF2B5EF4-FFF2-40B4-BE49-F238E27FC236}">
                  <a16:creationId xmlns:a16="http://schemas.microsoft.com/office/drawing/2014/main" id="{2665C4C1-6310-A150-1077-139CE2B16F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049" y="3352970"/>
              <a:ext cx="374047" cy="361903"/>
            </a:xfrm>
            <a:custGeom>
              <a:avLst/>
              <a:gdLst>
                <a:gd name="T0" fmla="*/ 257 w 257"/>
                <a:gd name="T1" fmla="*/ 129 h 246"/>
                <a:gd name="T2" fmla="*/ 257 w 257"/>
                <a:gd name="T3" fmla="*/ 129 h 246"/>
                <a:gd name="T4" fmla="*/ 97 w 257"/>
                <a:gd name="T5" fmla="*/ 0 h 246"/>
                <a:gd name="T6" fmla="*/ 0 w 257"/>
                <a:gd name="T7" fmla="*/ 133 h 246"/>
                <a:gd name="T8" fmla="*/ 171 w 257"/>
                <a:gd name="T9" fmla="*/ 246 h 246"/>
                <a:gd name="T10" fmla="*/ 257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257" y="129"/>
                  </a:moveTo>
                  <a:lnTo>
                    <a:pt x="257" y="129"/>
                  </a:lnTo>
                  <a:lnTo>
                    <a:pt x="97" y="0"/>
                  </a:lnTo>
                  <a:cubicBezTo>
                    <a:pt x="62" y="43"/>
                    <a:pt x="30" y="87"/>
                    <a:pt x="0" y="133"/>
                  </a:cubicBezTo>
                  <a:lnTo>
                    <a:pt x="171" y="246"/>
                  </a:lnTo>
                  <a:cubicBezTo>
                    <a:pt x="198" y="206"/>
                    <a:pt x="226" y="167"/>
                    <a:pt x="257" y="12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0" name="Freeform 177">
              <a:extLst>
                <a:ext uri="{FF2B5EF4-FFF2-40B4-BE49-F238E27FC236}">
                  <a16:creationId xmlns:a16="http://schemas.microsoft.com/office/drawing/2014/main" id="{6A100F81-6943-5731-5CE9-9796295A5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942" y="3015356"/>
              <a:ext cx="371619" cy="376476"/>
            </a:xfrm>
            <a:custGeom>
              <a:avLst/>
              <a:gdLst>
                <a:gd name="T0" fmla="*/ 254 w 254"/>
                <a:gd name="T1" fmla="*/ 157 h 257"/>
                <a:gd name="T2" fmla="*/ 254 w 254"/>
                <a:gd name="T3" fmla="*/ 157 h 257"/>
                <a:gd name="T4" fmla="*/ 121 w 254"/>
                <a:gd name="T5" fmla="*/ 0 h 257"/>
                <a:gd name="T6" fmla="*/ 0 w 254"/>
                <a:gd name="T7" fmla="*/ 114 h 257"/>
                <a:gd name="T8" fmla="*/ 147 w 254"/>
                <a:gd name="T9" fmla="*/ 257 h 257"/>
                <a:gd name="T10" fmla="*/ 254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254" y="157"/>
                  </a:moveTo>
                  <a:lnTo>
                    <a:pt x="254" y="157"/>
                  </a:lnTo>
                  <a:lnTo>
                    <a:pt x="121" y="0"/>
                  </a:lnTo>
                  <a:cubicBezTo>
                    <a:pt x="79" y="36"/>
                    <a:pt x="38" y="74"/>
                    <a:pt x="0" y="114"/>
                  </a:cubicBezTo>
                  <a:lnTo>
                    <a:pt x="147" y="257"/>
                  </a:lnTo>
                  <a:cubicBezTo>
                    <a:pt x="181" y="222"/>
                    <a:pt x="217" y="189"/>
                    <a:pt x="254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1" name="Freeform 179">
              <a:extLst>
                <a:ext uri="{FF2B5EF4-FFF2-40B4-BE49-F238E27FC236}">
                  <a16:creationId xmlns:a16="http://schemas.microsoft.com/office/drawing/2014/main" id="{CE1FBB92-399D-5DD4-3F31-99B6D157CC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378" y="3821743"/>
              <a:ext cx="349758" cy="291465"/>
            </a:xfrm>
            <a:custGeom>
              <a:avLst/>
              <a:gdLst>
                <a:gd name="T0" fmla="*/ 240 w 240"/>
                <a:gd name="T1" fmla="*/ 75 h 199"/>
                <a:gd name="T2" fmla="*/ 240 w 240"/>
                <a:gd name="T3" fmla="*/ 75 h 199"/>
                <a:gd name="T4" fmla="*/ 49 w 240"/>
                <a:gd name="T5" fmla="*/ 0 h 199"/>
                <a:gd name="T6" fmla="*/ 0 w 240"/>
                <a:gd name="T7" fmla="*/ 138 h 199"/>
                <a:gd name="T8" fmla="*/ 197 w 240"/>
                <a:gd name="T9" fmla="*/ 199 h 199"/>
                <a:gd name="T10" fmla="*/ 24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240" y="75"/>
                  </a:moveTo>
                  <a:lnTo>
                    <a:pt x="240" y="75"/>
                  </a:lnTo>
                  <a:lnTo>
                    <a:pt x="49" y="0"/>
                  </a:lnTo>
                  <a:cubicBezTo>
                    <a:pt x="31" y="46"/>
                    <a:pt x="15" y="92"/>
                    <a:pt x="0" y="138"/>
                  </a:cubicBezTo>
                  <a:lnTo>
                    <a:pt x="197" y="199"/>
                  </a:lnTo>
                  <a:cubicBezTo>
                    <a:pt x="210" y="157"/>
                    <a:pt x="224" y="116"/>
                    <a:pt x="240" y="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2" name="Freeform 181">
              <a:extLst>
                <a:ext uri="{FF2B5EF4-FFF2-40B4-BE49-F238E27FC236}">
                  <a16:creationId xmlns:a16="http://schemas.microsoft.com/office/drawing/2014/main" id="{43A4B806-A6A4-39BD-7930-206F4F1F6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046" y="2617021"/>
              <a:ext cx="344900" cy="354616"/>
            </a:xfrm>
            <a:custGeom>
              <a:avLst/>
              <a:gdLst>
                <a:gd name="T0" fmla="*/ 236 w 236"/>
                <a:gd name="T1" fmla="*/ 157 h 242"/>
                <a:gd name="T2" fmla="*/ 236 w 236"/>
                <a:gd name="T3" fmla="*/ 157 h 242"/>
                <a:gd name="T4" fmla="*/ 104 w 236"/>
                <a:gd name="T5" fmla="*/ 0 h 242"/>
                <a:gd name="T6" fmla="*/ 0 w 236"/>
                <a:gd name="T7" fmla="*/ 94 h 242"/>
                <a:gd name="T8" fmla="*/ 143 w 236"/>
                <a:gd name="T9" fmla="*/ 242 h 242"/>
                <a:gd name="T10" fmla="*/ 236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236" y="157"/>
                  </a:moveTo>
                  <a:lnTo>
                    <a:pt x="236" y="157"/>
                  </a:lnTo>
                  <a:lnTo>
                    <a:pt x="104" y="0"/>
                  </a:lnTo>
                  <a:cubicBezTo>
                    <a:pt x="68" y="31"/>
                    <a:pt x="34" y="62"/>
                    <a:pt x="0" y="94"/>
                  </a:cubicBezTo>
                  <a:lnTo>
                    <a:pt x="143" y="242"/>
                  </a:lnTo>
                  <a:cubicBezTo>
                    <a:pt x="173" y="213"/>
                    <a:pt x="204" y="184"/>
                    <a:pt x="236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3" name="Freeform 183">
              <a:extLst>
                <a:ext uri="{FF2B5EF4-FFF2-40B4-BE49-F238E27FC236}">
                  <a16:creationId xmlns:a16="http://schemas.microsoft.com/office/drawing/2014/main" id="{0884DD6B-DF5C-49D3-D453-ECCCF6B33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815" y="3622575"/>
              <a:ext cx="359473" cy="308468"/>
            </a:xfrm>
            <a:custGeom>
              <a:avLst/>
              <a:gdLst>
                <a:gd name="T0" fmla="*/ 245 w 245"/>
                <a:gd name="T1" fmla="*/ 88 h 211"/>
                <a:gd name="T2" fmla="*/ 245 w 245"/>
                <a:gd name="T3" fmla="*/ 88 h 211"/>
                <a:gd name="T4" fmla="*/ 59 w 245"/>
                <a:gd name="T5" fmla="*/ 0 h 211"/>
                <a:gd name="T6" fmla="*/ 0 w 245"/>
                <a:gd name="T7" fmla="*/ 136 h 211"/>
                <a:gd name="T8" fmla="*/ 191 w 245"/>
                <a:gd name="T9" fmla="*/ 211 h 211"/>
                <a:gd name="T10" fmla="*/ 245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245" y="88"/>
                  </a:moveTo>
                  <a:lnTo>
                    <a:pt x="245" y="88"/>
                  </a:lnTo>
                  <a:lnTo>
                    <a:pt x="59" y="0"/>
                  </a:lnTo>
                  <a:cubicBezTo>
                    <a:pt x="38" y="44"/>
                    <a:pt x="18" y="90"/>
                    <a:pt x="0" y="136"/>
                  </a:cubicBezTo>
                  <a:lnTo>
                    <a:pt x="191" y="211"/>
                  </a:lnTo>
                  <a:cubicBezTo>
                    <a:pt x="208" y="169"/>
                    <a:pt x="226" y="128"/>
                    <a:pt x="245" y="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4" name="Freeform 185">
              <a:extLst>
                <a:ext uri="{FF2B5EF4-FFF2-40B4-BE49-F238E27FC236}">
                  <a16:creationId xmlns:a16="http://schemas.microsoft.com/office/drawing/2014/main" id="{396D55B6-609F-9426-9CB2-A9B0DB712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943" y="4023340"/>
              <a:ext cx="340042" cy="272034"/>
            </a:xfrm>
            <a:custGeom>
              <a:avLst/>
              <a:gdLst>
                <a:gd name="T0" fmla="*/ 234 w 234"/>
                <a:gd name="T1" fmla="*/ 61 h 185"/>
                <a:gd name="T2" fmla="*/ 234 w 234"/>
                <a:gd name="T3" fmla="*/ 61 h 185"/>
                <a:gd name="T4" fmla="*/ 37 w 234"/>
                <a:gd name="T5" fmla="*/ 0 h 185"/>
                <a:gd name="T6" fmla="*/ 0 w 234"/>
                <a:gd name="T7" fmla="*/ 137 h 185"/>
                <a:gd name="T8" fmla="*/ 200 w 234"/>
                <a:gd name="T9" fmla="*/ 185 h 185"/>
                <a:gd name="T10" fmla="*/ 234 w 234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85">
                  <a:moveTo>
                    <a:pt x="234" y="61"/>
                  </a:moveTo>
                  <a:lnTo>
                    <a:pt x="234" y="61"/>
                  </a:lnTo>
                  <a:lnTo>
                    <a:pt x="37" y="0"/>
                  </a:lnTo>
                  <a:cubicBezTo>
                    <a:pt x="23" y="45"/>
                    <a:pt x="11" y="91"/>
                    <a:pt x="0" y="137"/>
                  </a:cubicBezTo>
                  <a:lnTo>
                    <a:pt x="200" y="185"/>
                  </a:lnTo>
                  <a:cubicBezTo>
                    <a:pt x="210" y="143"/>
                    <a:pt x="221" y="102"/>
                    <a:pt x="234" y="6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5" name="Freeform 187">
              <a:extLst>
                <a:ext uri="{FF2B5EF4-FFF2-40B4-BE49-F238E27FC236}">
                  <a16:creationId xmlns:a16="http://schemas.microsoft.com/office/drawing/2014/main" id="{B5A26A01-81D1-3372-20F4-2E0E69095B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254" y="3428265"/>
              <a:ext cx="361903" cy="323041"/>
            </a:xfrm>
            <a:custGeom>
              <a:avLst/>
              <a:gdLst>
                <a:gd name="T0" fmla="*/ 249 w 249"/>
                <a:gd name="T1" fmla="*/ 102 h 222"/>
                <a:gd name="T2" fmla="*/ 249 w 249"/>
                <a:gd name="T3" fmla="*/ 102 h 222"/>
                <a:gd name="T4" fmla="*/ 70 w 249"/>
                <a:gd name="T5" fmla="*/ 0 h 222"/>
                <a:gd name="T6" fmla="*/ 0 w 249"/>
                <a:gd name="T7" fmla="*/ 134 h 222"/>
                <a:gd name="T8" fmla="*/ 186 w 249"/>
                <a:gd name="T9" fmla="*/ 222 h 222"/>
                <a:gd name="T10" fmla="*/ 249 w 249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22">
                  <a:moveTo>
                    <a:pt x="249" y="102"/>
                  </a:moveTo>
                  <a:lnTo>
                    <a:pt x="249" y="102"/>
                  </a:lnTo>
                  <a:lnTo>
                    <a:pt x="70" y="0"/>
                  </a:lnTo>
                  <a:cubicBezTo>
                    <a:pt x="45" y="44"/>
                    <a:pt x="22" y="88"/>
                    <a:pt x="0" y="134"/>
                  </a:cubicBezTo>
                  <a:lnTo>
                    <a:pt x="186" y="222"/>
                  </a:lnTo>
                  <a:cubicBezTo>
                    <a:pt x="205" y="181"/>
                    <a:pt x="226" y="141"/>
                    <a:pt x="249" y="1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6" name="Freeform 189">
              <a:extLst>
                <a:ext uri="{FF2B5EF4-FFF2-40B4-BE49-F238E27FC236}">
                  <a16:creationId xmlns:a16="http://schemas.microsoft.com/office/drawing/2014/main" id="{F0F7A92F-70F3-510D-849E-28FDEADC1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155" y="2903628"/>
              <a:ext cx="359473" cy="347330"/>
            </a:xfrm>
            <a:custGeom>
              <a:avLst/>
              <a:gdLst>
                <a:gd name="T0" fmla="*/ 247 w 247"/>
                <a:gd name="T1" fmla="*/ 137 h 237"/>
                <a:gd name="T2" fmla="*/ 247 w 247"/>
                <a:gd name="T3" fmla="*/ 137 h 237"/>
                <a:gd name="T4" fmla="*/ 94 w 247"/>
                <a:gd name="T5" fmla="*/ 0 h 237"/>
                <a:gd name="T6" fmla="*/ 0 w 247"/>
                <a:gd name="T7" fmla="*/ 111 h 237"/>
                <a:gd name="T8" fmla="*/ 162 w 247"/>
                <a:gd name="T9" fmla="*/ 237 h 237"/>
                <a:gd name="T10" fmla="*/ 247 w 247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7">
                  <a:moveTo>
                    <a:pt x="247" y="137"/>
                  </a:moveTo>
                  <a:lnTo>
                    <a:pt x="247" y="137"/>
                  </a:lnTo>
                  <a:lnTo>
                    <a:pt x="94" y="0"/>
                  </a:lnTo>
                  <a:cubicBezTo>
                    <a:pt x="61" y="36"/>
                    <a:pt x="30" y="73"/>
                    <a:pt x="0" y="111"/>
                  </a:cubicBezTo>
                  <a:lnTo>
                    <a:pt x="162" y="237"/>
                  </a:lnTo>
                  <a:cubicBezTo>
                    <a:pt x="189" y="203"/>
                    <a:pt x="217" y="169"/>
                    <a:pt x="247" y="13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7" name="Freeform 191">
              <a:extLst>
                <a:ext uri="{FF2B5EF4-FFF2-40B4-BE49-F238E27FC236}">
                  <a16:creationId xmlns:a16="http://schemas.microsoft.com/office/drawing/2014/main" id="{38C78514-7010-CB17-2EBF-30D9BF3A7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71" y="2753038"/>
              <a:ext cx="349758" cy="349758"/>
            </a:xfrm>
            <a:custGeom>
              <a:avLst/>
              <a:gdLst>
                <a:gd name="T0" fmla="*/ 240 w 240"/>
                <a:gd name="T1" fmla="*/ 148 h 239"/>
                <a:gd name="T2" fmla="*/ 240 w 240"/>
                <a:gd name="T3" fmla="*/ 148 h 239"/>
                <a:gd name="T4" fmla="*/ 97 w 240"/>
                <a:gd name="T5" fmla="*/ 0 h 239"/>
                <a:gd name="T6" fmla="*/ 0 w 240"/>
                <a:gd name="T7" fmla="*/ 102 h 239"/>
                <a:gd name="T8" fmla="*/ 153 w 240"/>
                <a:gd name="T9" fmla="*/ 239 h 239"/>
                <a:gd name="T10" fmla="*/ 240 w 240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39">
                  <a:moveTo>
                    <a:pt x="240" y="148"/>
                  </a:moveTo>
                  <a:lnTo>
                    <a:pt x="240" y="148"/>
                  </a:lnTo>
                  <a:lnTo>
                    <a:pt x="97" y="0"/>
                  </a:lnTo>
                  <a:cubicBezTo>
                    <a:pt x="64" y="33"/>
                    <a:pt x="31" y="67"/>
                    <a:pt x="0" y="102"/>
                  </a:cubicBezTo>
                  <a:lnTo>
                    <a:pt x="153" y="239"/>
                  </a:lnTo>
                  <a:cubicBezTo>
                    <a:pt x="181" y="208"/>
                    <a:pt x="210" y="177"/>
                    <a:pt x="24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8" name="Freeform 193">
              <a:extLst>
                <a:ext uri="{FF2B5EF4-FFF2-40B4-BE49-F238E27FC236}">
                  <a16:creationId xmlns:a16="http://schemas.microsoft.com/office/drawing/2014/main" id="{15F41942-DD49-5399-F5E9-7F3108B41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425" y="3066363"/>
              <a:ext cx="364331" cy="342472"/>
            </a:xfrm>
            <a:custGeom>
              <a:avLst/>
              <a:gdLst>
                <a:gd name="T0" fmla="*/ 249 w 249"/>
                <a:gd name="T1" fmla="*/ 126 h 234"/>
                <a:gd name="T2" fmla="*/ 249 w 249"/>
                <a:gd name="T3" fmla="*/ 126 h 234"/>
                <a:gd name="T4" fmla="*/ 87 w 249"/>
                <a:gd name="T5" fmla="*/ 0 h 234"/>
                <a:gd name="T6" fmla="*/ 0 w 249"/>
                <a:gd name="T7" fmla="*/ 120 h 234"/>
                <a:gd name="T8" fmla="*/ 171 w 249"/>
                <a:gd name="T9" fmla="*/ 234 h 234"/>
                <a:gd name="T10" fmla="*/ 249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249" y="126"/>
                  </a:moveTo>
                  <a:lnTo>
                    <a:pt x="249" y="126"/>
                  </a:lnTo>
                  <a:lnTo>
                    <a:pt x="87" y="0"/>
                  </a:lnTo>
                  <a:cubicBezTo>
                    <a:pt x="57" y="39"/>
                    <a:pt x="28" y="79"/>
                    <a:pt x="0" y="120"/>
                  </a:cubicBezTo>
                  <a:lnTo>
                    <a:pt x="171" y="234"/>
                  </a:lnTo>
                  <a:cubicBezTo>
                    <a:pt x="196" y="197"/>
                    <a:pt x="222" y="161"/>
                    <a:pt x="249" y="12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49" name="Freeform 195">
              <a:extLst>
                <a:ext uri="{FF2B5EF4-FFF2-40B4-BE49-F238E27FC236}">
                  <a16:creationId xmlns:a16="http://schemas.microsoft.com/office/drawing/2014/main" id="{AFAD2A63-3A34-B8BF-560E-4A27C330F1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267" y="3241242"/>
              <a:ext cx="364331" cy="335185"/>
            </a:xfrm>
            <a:custGeom>
              <a:avLst/>
              <a:gdLst>
                <a:gd name="T0" fmla="*/ 250 w 250"/>
                <a:gd name="T1" fmla="*/ 114 h 229"/>
                <a:gd name="T2" fmla="*/ 250 w 250"/>
                <a:gd name="T3" fmla="*/ 114 h 229"/>
                <a:gd name="T4" fmla="*/ 79 w 250"/>
                <a:gd name="T5" fmla="*/ 0 h 229"/>
                <a:gd name="T6" fmla="*/ 0 w 250"/>
                <a:gd name="T7" fmla="*/ 128 h 229"/>
                <a:gd name="T8" fmla="*/ 179 w 250"/>
                <a:gd name="T9" fmla="*/ 229 h 229"/>
                <a:gd name="T10" fmla="*/ 25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250" y="114"/>
                  </a:moveTo>
                  <a:lnTo>
                    <a:pt x="250" y="114"/>
                  </a:lnTo>
                  <a:lnTo>
                    <a:pt x="79" y="0"/>
                  </a:lnTo>
                  <a:cubicBezTo>
                    <a:pt x="51" y="41"/>
                    <a:pt x="25" y="84"/>
                    <a:pt x="0" y="128"/>
                  </a:cubicBezTo>
                  <a:lnTo>
                    <a:pt x="179" y="229"/>
                  </a:lnTo>
                  <a:cubicBezTo>
                    <a:pt x="201" y="190"/>
                    <a:pt x="225" y="152"/>
                    <a:pt x="250" y="11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0" name="Freeform 197">
              <a:extLst>
                <a:ext uri="{FF2B5EF4-FFF2-40B4-BE49-F238E27FC236}">
                  <a16:creationId xmlns:a16="http://schemas.microsoft.com/office/drawing/2014/main" id="{972E1415-0BAF-1B2B-120C-37ED6AF9B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554" y="2381420"/>
              <a:ext cx="357045" cy="359474"/>
            </a:xfrm>
            <a:custGeom>
              <a:avLst/>
              <a:gdLst>
                <a:gd name="T0" fmla="*/ 245 w 245"/>
                <a:gd name="T1" fmla="*/ 148 h 245"/>
                <a:gd name="T2" fmla="*/ 245 w 245"/>
                <a:gd name="T3" fmla="*/ 148 h 245"/>
                <a:gd name="T4" fmla="*/ 102 w 245"/>
                <a:gd name="T5" fmla="*/ 0 h 245"/>
                <a:gd name="T6" fmla="*/ 0 w 245"/>
                <a:gd name="T7" fmla="*/ 107 h 245"/>
                <a:gd name="T8" fmla="*/ 151 w 245"/>
                <a:gd name="T9" fmla="*/ 245 h 245"/>
                <a:gd name="T10" fmla="*/ 245 w 245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45">
                  <a:moveTo>
                    <a:pt x="245" y="148"/>
                  </a:moveTo>
                  <a:lnTo>
                    <a:pt x="245" y="148"/>
                  </a:lnTo>
                  <a:lnTo>
                    <a:pt x="102" y="0"/>
                  </a:lnTo>
                  <a:cubicBezTo>
                    <a:pt x="67" y="35"/>
                    <a:pt x="33" y="70"/>
                    <a:pt x="0" y="107"/>
                  </a:cubicBezTo>
                  <a:lnTo>
                    <a:pt x="151" y="245"/>
                  </a:lnTo>
                  <a:cubicBezTo>
                    <a:pt x="182" y="212"/>
                    <a:pt x="213" y="179"/>
                    <a:pt x="245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1" name="Freeform 199">
              <a:extLst>
                <a:ext uri="{FF2B5EF4-FFF2-40B4-BE49-F238E27FC236}">
                  <a16:creationId xmlns:a16="http://schemas.microsoft.com/office/drawing/2014/main" id="{876D3E5A-DC07-B534-39D1-18A290FAA6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932" y="2886626"/>
              <a:ext cx="369189" cy="349758"/>
            </a:xfrm>
            <a:custGeom>
              <a:avLst/>
              <a:gdLst>
                <a:gd name="T0" fmla="*/ 254 w 254"/>
                <a:gd name="T1" fmla="*/ 118 h 238"/>
                <a:gd name="T2" fmla="*/ 254 w 254"/>
                <a:gd name="T3" fmla="*/ 118 h 238"/>
                <a:gd name="T4" fmla="*/ 86 w 254"/>
                <a:gd name="T5" fmla="*/ 0 h 238"/>
                <a:gd name="T6" fmla="*/ 0 w 254"/>
                <a:gd name="T7" fmla="*/ 131 h 238"/>
                <a:gd name="T8" fmla="*/ 176 w 254"/>
                <a:gd name="T9" fmla="*/ 238 h 238"/>
                <a:gd name="T10" fmla="*/ 254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254" y="118"/>
                  </a:moveTo>
                  <a:lnTo>
                    <a:pt x="254" y="118"/>
                  </a:lnTo>
                  <a:lnTo>
                    <a:pt x="86" y="0"/>
                  </a:lnTo>
                  <a:cubicBezTo>
                    <a:pt x="56" y="43"/>
                    <a:pt x="28" y="86"/>
                    <a:pt x="0" y="131"/>
                  </a:cubicBezTo>
                  <a:lnTo>
                    <a:pt x="176" y="238"/>
                  </a:lnTo>
                  <a:cubicBezTo>
                    <a:pt x="201" y="197"/>
                    <a:pt x="227" y="157"/>
                    <a:pt x="254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952" name="Freeform 201">
              <a:extLst>
                <a:ext uri="{FF2B5EF4-FFF2-40B4-BE49-F238E27FC236}">
                  <a16:creationId xmlns:a16="http://schemas.microsoft.com/office/drawing/2014/main" id="{2A264956-E4AB-F47D-14D2-85F0EDD60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7203" y="3078507"/>
              <a:ext cx="369189" cy="337614"/>
            </a:xfrm>
            <a:custGeom>
              <a:avLst/>
              <a:gdLst>
                <a:gd name="T0" fmla="*/ 253 w 253"/>
                <a:gd name="T1" fmla="*/ 107 h 231"/>
                <a:gd name="T2" fmla="*/ 253 w 253"/>
                <a:gd name="T3" fmla="*/ 107 h 231"/>
                <a:gd name="T4" fmla="*/ 77 w 253"/>
                <a:gd name="T5" fmla="*/ 0 h 231"/>
                <a:gd name="T6" fmla="*/ 0 w 253"/>
                <a:gd name="T7" fmla="*/ 136 h 231"/>
                <a:gd name="T8" fmla="*/ 182 w 253"/>
                <a:gd name="T9" fmla="*/ 231 h 231"/>
                <a:gd name="T10" fmla="*/ 253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253" y="107"/>
                  </a:moveTo>
                  <a:lnTo>
                    <a:pt x="253" y="107"/>
                  </a:lnTo>
                  <a:lnTo>
                    <a:pt x="77" y="0"/>
                  </a:lnTo>
                  <a:cubicBezTo>
                    <a:pt x="50" y="44"/>
                    <a:pt x="24" y="89"/>
                    <a:pt x="0" y="136"/>
                  </a:cubicBezTo>
                  <a:lnTo>
                    <a:pt x="182" y="231"/>
                  </a:lnTo>
                  <a:cubicBezTo>
                    <a:pt x="204" y="189"/>
                    <a:pt x="228" y="147"/>
                    <a:pt x="253" y="10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5" name="Freeform 203">
              <a:extLst>
                <a:ext uri="{FF2B5EF4-FFF2-40B4-BE49-F238E27FC236}">
                  <a16:creationId xmlns:a16="http://schemas.microsoft.com/office/drawing/2014/main" id="{E982731D-3918-BFAA-4D0E-D065587F94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822" y="2539297"/>
              <a:ext cx="366761" cy="354616"/>
            </a:xfrm>
            <a:custGeom>
              <a:avLst/>
              <a:gdLst>
                <a:gd name="T0" fmla="*/ 250 w 250"/>
                <a:gd name="T1" fmla="*/ 138 h 243"/>
                <a:gd name="T2" fmla="*/ 250 w 250"/>
                <a:gd name="T3" fmla="*/ 138 h 243"/>
                <a:gd name="T4" fmla="*/ 99 w 250"/>
                <a:gd name="T5" fmla="*/ 0 h 243"/>
                <a:gd name="T6" fmla="*/ 0 w 250"/>
                <a:gd name="T7" fmla="*/ 115 h 243"/>
                <a:gd name="T8" fmla="*/ 160 w 250"/>
                <a:gd name="T9" fmla="*/ 243 h 243"/>
                <a:gd name="T10" fmla="*/ 25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250" y="138"/>
                  </a:moveTo>
                  <a:lnTo>
                    <a:pt x="250" y="138"/>
                  </a:lnTo>
                  <a:lnTo>
                    <a:pt x="99" y="0"/>
                  </a:lnTo>
                  <a:cubicBezTo>
                    <a:pt x="64" y="37"/>
                    <a:pt x="32" y="75"/>
                    <a:pt x="0" y="115"/>
                  </a:cubicBezTo>
                  <a:lnTo>
                    <a:pt x="160" y="243"/>
                  </a:lnTo>
                  <a:cubicBezTo>
                    <a:pt x="189" y="207"/>
                    <a:pt x="219" y="172"/>
                    <a:pt x="25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6" name="Freeform 206">
              <a:extLst>
                <a:ext uri="{FF2B5EF4-FFF2-40B4-BE49-F238E27FC236}">
                  <a16:creationId xmlns:a16="http://schemas.microsoft.com/office/drawing/2014/main" id="{45AE8221-1A0A-A8DC-649E-E85D46EC24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620" y="3277676"/>
              <a:ext cx="364331" cy="325469"/>
            </a:xfrm>
            <a:custGeom>
              <a:avLst/>
              <a:gdLst>
                <a:gd name="T0" fmla="*/ 250 w 250"/>
                <a:gd name="T1" fmla="*/ 95 h 223"/>
                <a:gd name="T2" fmla="*/ 250 w 250"/>
                <a:gd name="T3" fmla="*/ 95 h 223"/>
                <a:gd name="T4" fmla="*/ 68 w 250"/>
                <a:gd name="T5" fmla="*/ 0 h 223"/>
                <a:gd name="T6" fmla="*/ 0 w 250"/>
                <a:gd name="T7" fmla="*/ 140 h 223"/>
                <a:gd name="T8" fmla="*/ 188 w 250"/>
                <a:gd name="T9" fmla="*/ 223 h 223"/>
                <a:gd name="T10" fmla="*/ 25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250" y="95"/>
                  </a:moveTo>
                  <a:lnTo>
                    <a:pt x="250" y="95"/>
                  </a:lnTo>
                  <a:lnTo>
                    <a:pt x="68" y="0"/>
                  </a:lnTo>
                  <a:cubicBezTo>
                    <a:pt x="44" y="46"/>
                    <a:pt x="21" y="92"/>
                    <a:pt x="0" y="140"/>
                  </a:cubicBezTo>
                  <a:lnTo>
                    <a:pt x="188" y="223"/>
                  </a:lnTo>
                  <a:cubicBezTo>
                    <a:pt x="207" y="180"/>
                    <a:pt x="228" y="137"/>
                    <a:pt x="25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7" name="Freeform 208">
              <a:extLst>
                <a:ext uri="{FF2B5EF4-FFF2-40B4-BE49-F238E27FC236}">
                  <a16:creationId xmlns:a16="http://schemas.microsoft.com/office/drawing/2014/main" id="{7634B92A-515B-BC98-69A5-770D001BF05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233" y="2706890"/>
              <a:ext cx="369189" cy="352188"/>
            </a:xfrm>
            <a:custGeom>
              <a:avLst/>
              <a:gdLst>
                <a:gd name="T0" fmla="*/ 253 w 253"/>
                <a:gd name="T1" fmla="*/ 128 h 241"/>
                <a:gd name="T2" fmla="*/ 253 w 253"/>
                <a:gd name="T3" fmla="*/ 128 h 241"/>
                <a:gd name="T4" fmla="*/ 93 w 253"/>
                <a:gd name="T5" fmla="*/ 0 h 241"/>
                <a:gd name="T6" fmla="*/ 0 w 253"/>
                <a:gd name="T7" fmla="*/ 123 h 241"/>
                <a:gd name="T8" fmla="*/ 168 w 253"/>
                <a:gd name="T9" fmla="*/ 241 h 241"/>
                <a:gd name="T10" fmla="*/ 253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253" y="128"/>
                  </a:moveTo>
                  <a:lnTo>
                    <a:pt x="253" y="128"/>
                  </a:lnTo>
                  <a:lnTo>
                    <a:pt x="93" y="0"/>
                  </a:lnTo>
                  <a:cubicBezTo>
                    <a:pt x="61" y="40"/>
                    <a:pt x="30" y="81"/>
                    <a:pt x="0" y="123"/>
                  </a:cubicBezTo>
                  <a:lnTo>
                    <a:pt x="168" y="241"/>
                  </a:lnTo>
                  <a:cubicBezTo>
                    <a:pt x="195" y="203"/>
                    <a:pt x="224" y="165"/>
                    <a:pt x="253" y="12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8" name="Freeform 210">
              <a:extLst>
                <a:ext uri="{FF2B5EF4-FFF2-40B4-BE49-F238E27FC236}">
                  <a16:creationId xmlns:a16="http://schemas.microsoft.com/office/drawing/2014/main" id="{627E0F30-BC16-F9BD-155E-4FF53EE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715" y="2218687"/>
              <a:ext cx="374047" cy="381334"/>
            </a:xfrm>
            <a:custGeom>
              <a:avLst/>
              <a:gdLst>
                <a:gd name="T0" fmla="*/ 256 w 256"/>
                <a:gd name="T1" fmla="*/ 157 h 260"/>
                <a:gd name="T2" fmla="*/ 256 w 256"/>
                <a:gd name="T3" fmla="*/ 157 h 260"/>
                <a:gd name="T4" fmla="*/ 123 w 256"/>
                <a:gd name="T5" fmla="*/ 0 h 260"/>
                <a:gd name="T6" fmla="*/ 0 w 256"/>
                <a:gd name="T7" fmla="*/ 112 h 260"/>
                <a:gd name="T8" fmla="*/ 143 w 256"/>
                <a:gd name="T9" fmla="*/ 260 h 260"/>
                <a:gd name="T10" fmla="*/ 256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256" y="157"/>
                  </a:moveTo>
                  <a:lnTo>
                    <a:pt x="256" y="157"/>
                  </a:lnTo>
                  <a:lnTo>
                    <a:pt x="123" y="0"/>
                  </a:lnTo>
                  <a:cubicBezTo>
                    <a:pt x="81" y="36"/>
                    <a:pt x="40" y="74"/>
                    <a:pt x="0" y="112"/>
                  </a:cubicBezTo>
                  <a:lnTo>
                    <a:pt x="143" y="260"/>
                  </a:lnTo>
                  <a:cubicBezTo>
                    <a:pt x="180" y="224"/>
                    <a:pt x="217" y="190"/>
                    <a:pt x="256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69" name="Freeform 212">
              <a:extLst>
                <a:ext uri="{FF2B5EF4-FFF2-40B4-BE49-F238E27FC236}">
                  <a16:creationId xmlns:a16="http://schemas.microsoft.com/office/drawing/2014/main" id="{BC027A2F-45D1-F880-982A-E9224AEAC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307" y="3899468"/>
              <a:ext cx="344900" cy="274464"/>
            </a:xfrm>
            <a:custGeom>
              <a:avLst/>
              <a:gdLst>
                <a:gd name="T0" fmla="*/ 235 w 235"/>
                <a:gd name="T1" fmla="*/ 59 h 188"/>
                <a:gd name="T2" fmla="*/ 235 w 235"/>
                <a:gd name="T3" fmla="*/ 59 h 188"/>
                <a:gd name="T4" fmla="*/ 38 w 235"/>
                <a:gd name="T5" fmla="*/ 0 h 188"/>
                <a:gd name="T6" fmla="*/ 0 w 235"/>
                <a:gd name="T7" fmla="*/ 141 h 188"/>
                <a:gd name="T8" fmla="*/ 200 w 235"/>
                <a:gd name="T9" fmla="*/ 188 h 188"/>
                <a:gd name="T10" fmla="*/ 235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235" y="59"/>
                  </a:moveTo>
                  <a:lnTo>
                    <a:pt x="235" y="59"/>
                  </a:lnTo>
                  <a:lnTo>
                    <a:pt x="38" y="0"/>
                  </a:lnTo>
                  <a:cubicBezTo>
                    <a:pt x="24" y="46"/>
                    <a:pt x="11" y="93"/>
                    <a:pt x="0" y="141"/>
                  </a:cubicBezTo>
                  <a:lnTo>
                    <a:pt x="200" y="188"/>
                  </a:lnTo>
                  <a:cubicBezTo>
                    <a:pt x="210" y="145"/>
                    <a:pt x="222" y="102"/>
                    <a:pt x="235" y="5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0" name="Freeform 214">
              <a:extLst>
                <a:ext uri="{FF2B5EF4-FFF2-40B4-BE49-F238E27FC236}">
                  <a16:creationId xmlns:a16="http://schemas.microsoft.com/office/drawing/2014/main" id="{14A8DB96-128E-FEAB-74C0-AA7A695C9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172" y="3690585"/>
              <a:ext cx="352188" cy="293895"/>
            </a:xfrm>
            <a:custGeom>
              <a:avLst/>
              <a:gdLst>
                <a:gd name="T0" fmla="*/ 241 w 241"/>
                <a:gd name="T1" fmla="*/ 71 h 201"/>
                <a:gd name="T2" fmla="*/ 241 w 241"/>
                <a:gd name="T3" fmla="*/ 71 h 201"/>
                <a:gd name="T4" fmla="*/ 48 w 241"/>
                <a:gd name="T5" fmla="*/ 0 h 201"/>
                <a:gd name="T6" fmla="*/ 0 w 241"/>
                <a:gd name="T7" fmla="*/ 142 h 201"/>
                <a:gd name="T8" fmla="*/ 197 w 241"/>
                <a:gd name="T9" fmla="*/ 201 h 201"/>
                <a:gd name="T10" fmla="*/ 241 w 241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1">
                  <a:moveTo>
                    <a:pt x="241" y="71"/>
                  </a:moveTo>
                  <a:lnTo>
                    <a:pt x="241" y="71"/>
                  </a:lnTo>
                  <a:lnTo>
                    <a:pt x="48" y="0"/>
                  </a:lnTo>
                  <a:cubicBezTo>
                    <a:pt x="31" y="47"/>
                    <a:pt x="15" y="94"/>
                    <a:pt x="0" y="142"/>
                  </a:cubicBezTo>
                  <a:lnTo>
                    <a:pt x="197" y="201"/>
                  </a:lnTo>
                  <a:cubicBezTo>
                    <a:pt x="210" y="157"/>
                    <a:pt x="225" y="114"/>
                    <a:pt x="241" y="7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1" name="Freeform 216">
              <a:extLst>
                <a:ext uri="{FF2B5EF4-FFF2-40B4-BE49-F238E27FC236}">
                  <a16:creationId xmlns:a16="http://schemas.microsoft.com/office/drawing/2014/main" id="{EB6D5811-6DAC-AAD6-52CC-4C0771EB4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609" y="3481702"/>
              <a:ext cx="359473" cy="313326"/>
            </a:xfrm>
            <a:custGeom>
              <a:avLst/>
              <a:gdLst>
                <a:gd name="T0" fmla="*/ 246 w 246"/>
                <a:gd name="T1" fmla="*/ 83 h 213"/>
                <a:gd name="T2" fmla="*/ 246 w 246"/>
                <a:gd name="T3" fmla="*/ 83 h 213"/>
                <a:gd name="T4" fmla="*/ 58 w 246"/>
                <a:gd name="T5" fmla="*/ 0 h 213"/>
                <a:gd name="T6" fmla="*/ 0 w 246"/>
                <a:gd name="T7" fmla="*/ 142 h 213"/>
                <a:gd name="T8" fmla="*/ 193 w 246"/>
                <a:gd name="T9" fmla="*/ 213 h 213"/>
                <a:gd name="T10" fmla="*/ 246 w 246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3">
                  <a:moveTo>
                    <a:pt x="246" y="83"/>
                  </a:moveTo>
                  <a:lnTo>
                    <a:pt x="246" y="83"/>
                  </a:lnTo>
                  <a:lnTo>
                    <a:pt x="58" y="0"/>
                  </a:lnTo>
                  <a:cubicBezTo>
                    <a:pt x="37" y="46"/>
                    <a:pt x="18" y="94"/>
                    <a:pt x="0" y="142"/>
                  </a:cubicBezTo>
                  <a:lnTo>
                    <a:pt x="193" y="213"/>
                  </a:lnTo>
                  <a:cubicBezTo>
                    <a:pt x="209" y="169"/>
                    <a:pt x="227" y="126"/>
                    <a:pt x="246" y="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2" name="Freeform 228">
              <a:extLst>
                <a:ext uri="{FF2B5EF4-FFF2-40B4-BE49-F238E27FC236}">
                  <a16:creationId xmlns:a16="http://schemas.microsoft.com/office/drawing/2014/main" id="{2BDA396B-3E4C-C721-37E7-D53087281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3289" y="2806474"/>
              <a:ext cx="388620" cy="369189"/>
            </a:xfrm>
            <a:custGeom>
              <a:avLst/>
              <a:gdLst>
                <a:gd name="T0" fmla="*/ 265 w 265"/>
                <a:gd name="T1" fmla="*/ 108 h 253"/>
                <a:gd name="T2" fmla="*/ 265 w 265"/>
                <a:gd name="T3" fmla="*/ 108 h 253"/>
                <a:gd name="T4" fmla="*/ 88 w 265"/>
                <a:gd name="T5" fmla="*/ 0 h 253"/>
                <a:gd name="T6" fmla="*/ 0 w 265"/>
                <a:gd name="T7" fmla="*/ 156 h 253"/>
                <a:gd name="T8" fmla="*/ 183 w 265"/>
                <a:gd name="T9" fmla="*/ 253 h 253"/>
                <a:gd name="T10" fmla="*/ 265 w 265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53">
                  <a:moveTo>
                    <a:pt x="265" y="108"/>
                  </a:moveTo>
                  <a:lnTo>
                    <a:pt x="265" y="108"/>
                  </a:lnTo>
                  <a:lnTo>
                    <a:pt x="88" y="0"/>
                  </a:lnTo>
                  <a:cubicBezTo>
                    <a:pt x="57" y="51"/>
                    <a:pt x="27" y="104"/>
                    <a:pt x="0" y="156"/>
                  </a:cubicBezTo>
                  <a:lnTo>
                    <a:pt x="183" y="253"/>
                  </a:lnTo>
                  <a:cubicBezTo>
                    <a:pt x="209" y="204"/>
                    <a:pt x="236" y="155"/>
                    <a:pt x="265" y="10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3" name="Freeform 230">
              <a:extLst>
                <a:ext uri="{FF2B5EF4-FFF2-40B4-BE49-F238E27FC236}">
                  <a16:creationId xmlns:a16="http://schemas.microsoft.com/office/drawing/2014/main" id="{6B657B24-EA05-3EFE-B27D-FC5622D24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95" y="5155196"/>
              <a:ext cx="242887" cy="301181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4" name="Freeform 236">
              <a:extLst>
                <a:ext uri="{FF2B5EF4-FFF2-40B4-BE49-F238E27FC236}">
                  <a16:creationId xmlns:a16="http://schemas.microsoft.com/office/drawing/2014/main" id="{8B3BE2EB-392C-5734-00E8-D7756157CB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5" name="Freeform 238">
              <a:extLst>
                <a:ext uri="{FF2B5EF4-FFF2-40B4-BE49-F238E27FC236}">
                  <a16:creationId xmlns:a16="http://schemas.microsoft.com/office/drawing/2014/main" id="{7340365A-5BC1-6B86-4A46-9F0D052FF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658" y="5677405"/>
              <a:ext cx="240459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6" name="Freeform 240">
              <a:extLst>
                <a:ext uri="{FF2B5EF4-FFF2-40B4-BE49-F238E27FC236}">
                  <a16:creationId xmlns:a16="http://schemas.microsoft.com/office/drawing/2014/main" id="{22B6206E-CC75-165D-3147-F845CDAC0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571" y="4210364"/>
              <a:ext cx="361903" cy="359474"/>
            </a:xfrm>
            <a:custGeom>
              <a:avLst/>
              <a:gdLst>
                <a:gd name="T0" fmla="*/ 0 w 249"/>
                <a:gd name="T1" fmla="*/ 146 h 246"/>
                <a:gd name="T2" fmla="*/ 0 w 249"/>
                <a:gd name="T3" fmla="*/ 146 h 246"/>
                <a:gd name="T4" fmla="*/ 124 w 249"/>
                <a:gd name="T5" fmla="*/ 0 h 246"/>
                <a:gd name="T6" fmla="*/ 249 w 249"/>
                <a:gd name="T7" fmla="*/ 143 h 246"/>
                <a:gd name="T8" fmla="*/ 87 w 249"/>
                <a:gd name="T9" fmla="*/ 246 h 246"/>
                <a:gd name="T10" fmla="*/ 0 w 249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46">
                  <a:moveTo>
                    <a:pt x="0" y="146"/>
                  </a:moveTo>
                  <a:lnTo>
                    <a:pt x="0" y="146"/>
                  </a:lnTo>
                  <a:lnTo>
                    <a:pt x="124" y="0"/>
                  </a:lnTo>
                  <a:cubicBezTo>
                    <a:pt x="172" y="41"/>
                    <a:pt x="214" y="89"/>
                    <a:pt x="249" y="143"/>
                  </a:cubicBezTo>
                  <a:lnTo>
                    <a:pt x="87" y="246"/>
                  </a:lnTo>
                  <a:cubicBezTo>
                    <a:pt x="63" y="208"/>
                    <a:pt x="34" y="175"/>
                    <a:pt x="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7" name="Freeform 242">
              <a:extLst>
                <a:ext uri="{FF2B5EF4-FFF2-40B4-BE49-F238E27FC236}">
                  <a16:creationId xmlns:a16="http://schemas.microsoft.com/office/drawing/2014/main" id="{D16468AD-E160-617B-579C-92A1AE1BE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872" y="4419247"/>
              <a:ext cx="347330" cy="323041"/>
            </a:xfrm>
            <a:custGeom>
              <a:avLst/>
              <a:gdLst>
                <a:gd name="T0" fmla="*/ 162 w 238"/>
                <a:gd name="T1" fmla="*/ 0 h 221"/>
                <a:gd name="T2" fmla="*/ 162 w 238"/>
                <a:gd name="T3" fmla="*/ 0 h 221"/>
                <a:gd name="T4" fmla="*/ 238 w 238"/>
                <a:gd name="T5" fmla="*/ 169 h 221"/>
                <a:gd name="T6" fmla="*/ 54 w 238"/>
                <a:gd name="T7" fmla="*/ 221 h 221"/>
                <a:gd name="T8" fmla="*/ 0 w 238"/>
                <a:gd name="T9" fmla="*/ 103 h 221"/>
                <a:gd name="T10" fmla="*/ 162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162" y="0"/>
                  </a:moveTo>
                  <a:lnTo>
                    <a:pt x="162" y="0"/>
                  </a:lnTo>
                  <a:cubicBezTo>
                    <a:pt x="195" y="52"/>
                    <a:pt x="221" y="109"/>
                    <a:pt x="238" y="169"/>
                  </a:cubicBezTo>
                  <a:lnTo>
                    <a:pt x="54" y="221"/>
                  </a:lnTo>
                  <a:cubicBezTo>
                    <a:pt x="42" y="179"/>
                    <a:pt x="24" y="139"/>
                    <a:pt x="0" y="103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8" name="Freeform 244">
              <a:extLst>
                <a:ext uri="{FF2B5EF4-FFF2-40B4-BE49-F238E27FC236}">
                  <a16:creationId xmlns:a16="http://schemas.microsoft.com/office/drawing/2014/main" id="{AA719069-A47D-FB1D-5F48-996134165A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508" y="4346381"/>
              <a:ext cx="347330" cy="284179"/>
            </a:xfrm>
            <a:custGeom>
              <a:avLst/>
              <a:gdLst>
                <a:gd name="T0" fmla="*/ 189 w 238"/>
                <a:gd name="T1" fmla="*/ 0 h 193"/>
                <a:gd name="T2" fmla="*/ 189 w 238"/>
                <a:gd name="T3" fmla="*/ 0 h 193"/>
                <a:gd name="T4" fmla="*/ 238 w 238"/>
                <a:gd name="T5" fmla="*/ 141 h 193"/>
                <a:gd name="T6" fmla="*/ 39 w 238"/>
                <a:gd name="T7" fmla="*/ 193 h 193"/>
                <a:gd name="T8" fmla="*/ 0 w 238"/>
                <a:gd name="T9" fmla="*/ 81 h 193"/>
                <a:gd name="T10" fmla="*/ 18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189" y="0"/>
                  </a:moveTo>
                  <a:lnTo>
                    <a:pt x="189" y="0"/>
                  </a:lnTo>
                  <a:cubicBezTo>
                    <a:pt x="209" y="46"/>
                    <a:pt x="225" y="93"/>
                    <a:pt x="238" y="141"/>
                  </a:cubicBezTo>
                  <a:lnTo>
                    <a:pt x="39" y="193"/>
                  </a:lnTo>
                  <a:cubicBezTo>
                    <a:pt x="29" y="155"/>
                    <a:pt x="16" y="117"/>
                    <a:pt x="0" y="81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79" name="Freeform 246">
              <a:extLst>
                <a:ext uri="{FF2B5EF4-FFF2-40B4-BE49-F238E27FC236}">
                  <a16:creationId xmlns:a16="http://schemas.microsoft.com/office/drawing/2014/main" id="{2E443F7E-9680-F985-4D19-13A84FFD7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4801" y="4552835"/>
              <a:ext cx="327899" cy="247745"/>
            </a:xfrm>
            <a:custGeom>
              <a:avLst/>
              <a:gdLst>
                <a:gd name="T0" fmla="*/ 226 w 226"/>
                <a:gd name="T1" fmla="*/ 146 h 168"/>
                <a:gd name="T2" fmla="*/ 226 w 226"/>
                <a:gd name="T3" fmla="*/ 146 h 168"/>
                <a:gd name="T4" fmla="*/ 21 w 226"/>
                <a:gd name="T5" fmla="*/ 168 h 168"/>
                <a:gd name="T6" fmla="*/ 0 w 226"/>
                <a:gd name="T7" fmla="*/ 52 h 168"/>
                <a:gd name="T8" fmla="*/ 199 w 226"/>
                <a:gd name="T9" fmla="*/ 0 h 168"/>
                <a:gd name="T10" fmla="*/ 226 w 226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68">
                  <a:moveTo>
                    <a:pt x="226" y="146"/>
                  </a:moveTo>
                  <a:lnTo>
                    <a:pt x="226" y="146"/>
                  </a:lnTo>
                  <a:lnTo>
                    <a:pt x="21" y="168"/>
                  </a:lnTo>
                  <a:cubicBezTo>
                    <a:pt x="17" y="128"/>
                    <a:pt x="10" y="90"/>
                    <a:pt x="0" y="52"/>
                  </a:cubicBezTo>
                  <a:lnTo>
                    <a:pt x="199" y="0"/>
                  </a:lnTo>
                  <a:cubicBezTo>
                    <a:pt x="211" y="48"/>
                    <a:pt x="220" y="96"/>
                    <a:pt x="226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0" name="Freeform 248">
              <a:extLst>
                <a:ext uri="{FF2B5EF4-FFF2-40B4-BE49-F238E27FC236}">
                  <a16:creationId xmlns:a16="http://schemas.microsoft.com/office/drawing/2014/main" id="{B3AECECD-278D-B23F-8CC9-8A61C7A89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056" y="3967477"/>
              <a:ext cx="361903" cy="340043"/>
            </a:xfrm>
            <a:custGeom>
              <a:avLst/>
              <a:gdLst>
                <a:gd name="T0" fmla="*/ 0 w 247"/>
                <a:gd name="T1" fmla="*/ 134 h 232"/>
                <a:gd name="T2" fmla="*/ 0 w 247"/>
                <a:gd name="T3" fmla="*/ 134 h 232"/>
                <a:gd name="T4" fmla="*/ 155 w 247"/>
                <a:gd name="T5" fmla="*/ 0 h 232"/>
                <a:gd name="T6" fmla="*/ 247 w 247"/>
                <a:gd name="T7" fmla="*/ 123 h 232"/>
                <a:gd name="T8" fmla="*/ 73 w 247"/>
                <a:gd name="T9" fmla="*/ 232 h 232"/>
                <a:gd name="T10" fmla="*/ 0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0" y="134"/>
                  </a:moveTo>
                  <a:lnTo>
                    <a:pt x="0" y="134"/>
                  </a:lnTo>
                  <a:lnTo>
                    <a:pt x="155" y="0"/>
                  </a:lnTo>
                  <a:cubicBezTo>
                    <a:pt x="189" y="38"/>
                    <a:pt x="219" y="79"/>
                    <a:pt x="247" y="123"/>
                  </a:cubicBezTo>
                  <a:lnTo>
                    <a:pt x="73" y="232"/>
                  </a:lnTo>
                  <a:cubicBezTo>
                    <a:pt x="51" y="198"/>
                    <a:pt x="27" y="165"/>
                    <a:pt x="0" y="13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1" name="Freeform 250">
              <a:extLst>
                <a:ext uri="{FF2B5EF4-FFF2-40B4-BE49-F238E27FC236}">
                  <a16:creationId xmlns:a16="http://schemas.microsoft.com/office/drawing/2014/main" id="{397CAF49-995F-F837-5708-ABEC7CB25A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926" y="4147213"/>
              <a:ext cx="359473" cy="318183"/>
            </a:xfrm>
            <a:custGeom>
              <a:avLst/>
              <a:gdLst>
                <a:gd name="T0" fmla="*/ 0 w 246"/>
                <a:gd name="T1" fmla="*/ 109 h 218"/>
                <a:gd name="T2" fmla="*/ 0 w 246"/>
                <a:gd name="T3" fmla="*/ 109 h 218"/>
                <a:gd name="T4" fmla="*/ 174 w 246"/>
                <a:gd name="T5" fmla="*/ 0 h 218"/>
                <a:gd name="T6" fmla="*/ 246 w 246"/>
                <a:gd name="T7" fmla="*/ 137 h 218"/>
                <a:gd name="T8" fmla="*/ 57 w 246"/>
                <a:gd name="T9" fmla="*/ 218 h 218"/>
                <a:gd name="T10" fmla="*/ 0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0" y="109"/>
                  </a:moveTo>
                  <a:lnTo>
                    <a:pt x="0" y="109"/>
                  </a:lnTo>
                  <a:lnTo>
                    <a:pt x="174" y="0"/>
                  </a:lnTo>
                  <a:cubicBezTo>
                    <a:pt x="201" y="44"/>
                    <a:pt x="226" y="89"/>
                    <a:pt x="246" y="137"/>
                  </a:cubicBezTo>
                  <a:lnTo>
                    <a:pt x="57" y="218"/>
                  </a:lnTo>
                  <a:cubicBezTo>
                    <a:pt x="41" y="180"/>
                    <a:pt x="22" y="144"/>
                    <a:pt x="0" y="10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2" name="Freeform 252">
              <a:extLst>
                <a:ext uri="{FF2B5EF4-FFF2-40B4-BE49-F238E27FC236}">
                  <a16:creationId xmlns:a16="http://schemas.microsoft.com/office/drawing/2014/main" id="{D1144A0C-4D93-E121-BD6A-67D8EF1F9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182" y="3812029"/>
              <a:ext cx="349758" cy="352188"/>
            </a:xfrm>
            <a:custGeom>
              <a:avLst/>
              <a:gdLst>
                <a:gd name="T0" fmla="*/ 0 w 240"/>
                <a:gd name="T1" fmla="*/ 156 h 240"/>
                <a:gd name="T2" fmla="*/ 0 w 240"/>
                <a:gd name="T3" fmla="*/ 156 h 240"/>
                <a:gd name="T4" fmla="*/ 133 w 240"/>
                <a:gd name="T5" fmla="*/ 0 h 240"/>
                <a:gd name="T6" fmla="*/ 240 w 240"/>
                <a:gd name="T7" fmla="*/ 106 h 240"/>
                <a:gd name="T8" fmla="*/ 85 w 240"/>
                <a:gd name="T9" fmla="*/ 240 h 240"/>
                <a:gd name="T10" fmla="*/ 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0" y="156"/>
                  </a:moveTo>
                  <a:lnTo>
                    <a:pt x="0" y="156"/>
                  </a:lnTo>
                  <a:lnTo>
                    <a:pt x="133" y="0"/>
                  </a:lnTo>
                  <a:cubicBezTo>
                    <a:pt x="171" y="32"/>
                    <a:pt x="207" y="68"/>
                    <a:pt x="240" y="106"/>
                  </a:cubicBezTo>
                  <a:lnTo>
                    <a:pt x="85" y="240"/>
                  </a:lnTo>
                  <a:cubicBezTo>
                    <a:pt x="59" y="210"/>
                    <a:pt x="31" y="182"/>
                    <a:pt x="0" y="15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3" name="Freeform 254">
              <a:extLst>
                <a:ext uri="{FF2B5EF4-FFF2-40B4-BE49-F238E27FC236}">
                  <a16:creationId xmlns:a16="http://schemas.microsoft.com/office/drawing/2014/main" id="{73C2874C-CEBC-00C0-7811-D912565D3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9722" y="4487256"/>
              <a:ext cx="330327" cy="257461"/>
            </a:xfrm>
            <a:custGeom>
              <a:avLst/>
              <a:gdLst>
                <a:gd name="T0" fmla="*/ 201 w 226"/>
                <a:gd name="T1" fmla="*/ 0 h 176"/>
                <a:gd name="T2" fmla="*/ 201 w 226"/>
                <a:gd name="T3" fmla="*/ 0 h 176"/>
                <a:gd name="T4" fmla="*/ 226 w 226"/>
                <a:gd name="T5" fmla="*/ 155 h 176"/>
                <a:gd name="T6" fmla="*/ 22 w 226"/>
                <a:gd name="T7" fmla="*/ 176 h 176"/>
                <a:gd name="T8" fmla="*/ 0 w 226"/>
                <a:gd name="T9" fmla="*/ 45 h 176"/>
                <a:gd name="T10" fmla="*/ 201 w 226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76">
                  <a:moveTo>
                    <a:pt x="201" y="0"/>
                  </a:moveTo>
                  <a:lnTo>
                    <a:pt x="201" y="0"/>
                  </a:lnTo>
                  <a:cubicBezTo>
                    <a:pt x="212" y="51"/>
                    <a:pt x="221" y="102"/>
                    <a:pt x="226" y="155"/>
                  </a:cubicBezTo>
                  <a:lnTo>
                    <a:pt x="22" y="176"/>
                  </a:lnTo>
                  <a:cubicBezTo>
                    <a:pt x="17" y="132"/>
                    <a:pt x="9" y="88"/>
                    <a:pt x="0" y="45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4" name="Freeform 256">
              <a:extLst>
                <a:ext uri="{FF2B5EF4-FFF2-40B4-BE49-F238E27FC236}">
                  <a16:creationId xmlns:a16="http://schemas.microsoft.com/office/drawing/2014/main" id="{443125A4-C4C3-C517-D1B9-21493A1C6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367" y="3413693"/>
              <a:ext cx="383762" cy="386192"/>
            </a:xfrm>
            <a:custGeom>
              <a:avLst/>
              <a:gdLst>
                <a:gd name="T0" fmla="*/ 0 w 263"/>
                <a:gd name="T1" fmla="*/ 157 h 264"/>
                <a:gd name="T2" fmla="*/ 0 w 263"/>
                <a:gd name="T3" fmla="*/ 157 h 264"/>
                <a:gd name="T4" fmla="*/ 133 w 263"/>
                <a:gd name="T5" fmla="*/ 0 h 264"/>
                <a:gd name="T6" fmla="*/ 263 w 263"/>
                <a:gd name="T7" fmla="*/ 126 h 264"/>
                <a:gd name="T8" fmla="*/ 110 w 263"/>
                <a:gd name="T9" fmla="*/ 264 h 264"/>
                <a:gd name="T10" fmla="*/ 0 w 263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3" h="264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9" y="39"/>
                    <a:pt x="222" y="81"/>
                    <a:pt x="263" y="126"/>
                  </a:cubicBezTo>
                  <a:lnTo>
                    <a:pt x="110" y="264"/>
                  </a:lnTo>
                  <a:cubicBezTo>
                    <a:pt x="76" y="226"/>
                    <a:pt x="39" y="190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5" name="Freeform 258">
              <a:extLst>
                <a:ext uri="{FF2B5EF4-FFF2-40B4-BE49-F238E27FC236}">
                  <a16:creationId xmlns:a16="http://schemas.microsoft.com/office/drawing/2014/main" id="{CEB39526-FD2A-ED3F-3378-D16699BD04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673" y="3595858"/>
              <a:ext cx="378904" cy="369189"/>
            </a:xfrm>
            <a:custGeom>
              <a:avLst/>
              <a:gdLst>
                <a:gd name="T0" fmla="*/ 0 w 259"/>
                <a:gd name="T1" fmla="*/ 138 h 251"/>
                <a:gd name="T2" fmla="*/ 0 w 259"/>
                <a:gd name="T3" fmla="*/ 138 h 251"/>
                <a:gd name="T4" fmla="*/ 153 w 259"/>
                <a:gd name="T5" fmla="*/ 0 h 251"/>
                <a:gd name="T6" fmla="*/ 259 w 259"/>
                <a:gd name="T7" fmla="*/ 133 h 251"/>
                <a:gd name="T8" fmla="*/ 90 w 259"/>
                <a:gd name="T9" fmla="*/ 251 h 251"/>
                <a:gd name="T10" fmla="*/ 0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0" y="138"/>
                  </a:moveTo>
                  <a:lnTo>
                    <a:pt x="0" y="138"/>
                  </a:lnTo>
                  <a:lnTo>
                    <a:pt x="153" y="0"/>
                  </a:lnTo>
                  <a:cubicBezTo>
                    <a:pt x="191" y="42"/>
                    <a:pt x="226" y="87"/>
                    <a:pt x="259" y="133"/>
                  </a:cubicBezTo>
                  <a:lnTo>
                    <a:pt x="90" y="251"/>
                  </a:lnTo>
                  <a:cubicBezTo>
                    <a:pt x="62" y="211"/>
                    <a:pt x="32" y="174"/>
                    <a:pt x="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6" name="Freeform 260">
              <a:extLst>
                <a:ext uri="{FF2B5EF4-FFF2-40B4-BE49-F238E27FC236}">
                  <a16:creationId xmlns:a16="http://schemas.microsoft.com/office/drawing/2014/main" id="{08C5AC51-FB29-1D0F-5016-F40803ADC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3990" y="4013624"/>
              <a:ext cx="369189" cy="337614"/>
            </a:xfrm>
            <a:custGeom>
              <a:avLst/>
              <a:gdLst>
                <a:gd name="T0" fmla="*/ 0 w 254"/>
                <a:gd name="T1" fmla="*/ 95 h 231"/>
                <a:gd name="T2" fmla="*/ 0 w 254"/>
                <a:gd name="T3" fmla="*/ 95 h 231"/>
                <a:gd name="T4" fmla="*/ 183 w 254"/>
                <a:gd name="T5" fmla="*/ 0 h 231"/>
                <a:gd name="T6" fmla="*/ 254 w 254"/>
                <a:gd name="T7" fmla="*/ 161 h 231"/>
                <a:gd name="T8" fmla="*/ 61 w 254"/>
                <a:gd name="T9" fmla="*/ 231 h 231"/>
                <a:gd name="T10" fmla="*/ 0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0" y="95"/>
                  </a:moveTo>
                  <a:lnTo>
                    <a:pt x="0" y="95"/>
                  </a:lnTo>
                  <a:lnTo>
                    <a:pt x="183" y="0"/>
                  </a:lnTo>
                  <a:cubicBezTo>
                    <a:pt x="210" y="52"/>
                    <a:pt x="234" y="105"/>
                    <a:pt x="254" y="161"/>
                  </a:cubicBezTo>
                  <a:lnTo>
                    <a:pt x="61" y="231"/>
                  </a:lnTo>
                  <a:cubicBezTo>
                    <a:pt x="43" y="184"/>
                    <a:pt x="23" y="138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7" name="Freeform 262">
              <a:extLst>
                <a:ext uri="{FF2B5EF4-FFF2-40B4-BE49-F238E27FC236}">
                  <a16:creationId xmlns:a16="http://schemas.microsoft.com/office/drawing/2014/main" id="{DBD627F2-6C3A-F0DF-008F-6B51B0C32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832" y="3792598"/>
              <a:ext cx="378904" cy="359474"/>
            </a:xfrm>
            <a:custGeom>
              <a:avLst/>
              <a:gdLst>
                <a:gd name="T0" fmla="*/ 0 w 260"/>
                <a:gd name="T1" fmla="*/ 118 h 246"/>
                <a:gd name="T2" fmla="*/ 0 w 260"/>
                <a:gd name="T3" fmla="*/ 118 h 246"/>
                <a:gd name="T4" fmla="*/ 169 w 260"/>
                <a:gd name="T5" fmla="*/ 0 h 246"/>
                <a:gd name="T6" fmla="*/ 260 w 260"/>
                <a:gd name="T7" fmla="*/ 151 h 246"/>
                <a:gd name="T8" fmla="*/ 77 w 260"/>
                <a:gd name="T9" fmla="*/ 246 h 246"/>
                <a:gd name="T10" fmla="*/ 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0" y="118"/>
                  </a:moveTo>
                  <a:lnTo>
                    <a:pt x="0" y="118"/>
                  </a:lnTo>
                  <a:lnTo>
                    <a:pt x="169" y="0"/>
                  </a:lnTo>
                  <a:cubicBezTo>
                    <a:pt x="202" y="48"/>
                    <a:pt x="233" y="99"/>
                    <a:pt x="260" y="151"/>
                  </a:cubicBezTo>
                  <a:lnTo>
                    <a:pt x="77" y="246"/>
                  </a:lnTo>
                  <a:cubicBezTo>
                    <a:pt x="54" y="201"/>
                    <a:pt x="28" y="159"/>
                    <a:pt x="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8" name="Freeform 264">
              <a:extLst>
                <a:ext uri="{FF2B5EF4-FFF2-40B4-BE49-F238E27FC236}">
                  <a16:creationId xmlns:a16="http://schemas.microsoft.com/office/drawing/2014/main" id="{462C4166-80D6-9903-FCC6-ED0DC068D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4249226"/>
              <a:ext cx="352188" cy="303610"/>
            </a:xfrm>
            <a:custGeom>
              <a:avLst/>
              <a:gdLst>
                <a:gd name="T0" fmla="*/ 0 w 241"/>
                <a:gd name="T1" fmla="*/ 70 h 208"/>
                <a:gd name="T2" fmla="*/ 0 w 241"/>
                <a:gd name="T3" fmla="*/ 70 h 208"/>
                <a:gd name="T4" fmla="*/ 193 w 241"/>
                <a:gd name="T5" fmla="*/ 0 h 208"/>
                <a:gd name="T6" fmla="*/ 241 w 241"/>
                <a:gd name="T7" fmla="*/ 163 h 208"/>
                <a:gd name="T8" fmla="*/ 40 w 241"/>
                <a:gd name="T9" fmla="*/ 208 h 208"/>
                <a:gd name="T10" fmla="*/ 0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0" y="70"/>
                  </a:moveTo>
                  <a:lnTo>
                    <a:pt x="0" y="70"/>
                  </a:lnTo>
                  <a:lnTo>
                    <a:pt x="193" y="0"/>
                  </a:lnTo>
                  <a:cubicBezTo>
                    <a:pt x="212" y="53"/>
                    <a:pt x="228" y="107"/>
                    <a:pt x="241" y="163"/>
                  </a:cubicBezTo>
                  <a:lnTo>
                    <a:pt x="40" y="208"/>
                  </a:lnTo>
                  <a:cubicBezTo>
                    <a:pt x="29" y="161"/>
                    <a:pt x="16" y="115"/>
                    <a:pt x="0" y="7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89" name="Freeform 266">
              <a:extLst>
                <a:ext uri="{FF2B5EF4-FFF2-40B4-BE49-F238E27FC236}">
                  <a16:creationId xmlns:a16="http://schemas.microsoft.com/office/drawing/2014/main" id="{7F7B95F8-283D-8697-E46C-5478ED725E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618" y="3761021"/>
              <a:ext cx="369189" cy="337614"/>
            </a:xfrm>
            <a:custGeom>
              <a:avLst/>
              <a:gdLst>
                <a:gd name="T0" fmla="*/ 0 w 253"/>
                <a:gd name="T1" fmla="*/ 96 h 231"/>
                <a:gd name="T2" fmla="*/ 0 w 253"/>
                <a:gd name="T3" fmla="*/ 96 h 231"/>
                <a:gd name="T4" fmla="*/ 182 w 253"/>
                <a:gd name="T5" fmla="*/ 0 h 231"/>
                <a:gd name="T6" fmla="*/ 253 w 253"/>
                <a:gd name="T7" fmla="*/ 154 h 231"/>
                <a:gd name="T8" fmla="*/ 62 w 253"/>
                <a:gd name="T9" fmla="*/ 231 h 231"/>
                <a:gd name="T10" fmla="*/ 0 w 253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96"/>
                  </a:moveTo>
                  <a:lnTo>
                    <a:pt x="0" y="96"/>
                  </a:lnTo>
                  <a:lnTo>
                    <a:pt x="182" y="0"/>
                  </a:lnTo>
                  <a:cubicBezTo>
                    <a:pt x="208" y="50"/>
                    <a:pt x="232" y="101"/>
                    <a:pt x="253" y="154"/>
                  </a:cubicBezTo>
                  <a:lnTo>
                    <a:pt x="62" y="231"/>
                  </a:lnTo>
                  <a:cubicBezTo>
                    <a:pt x="44" y="185"/>
                    <a:pt x="23" y="139"/>
                    <a:pt x="0" y="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0" name="Freeform 268">
              <a:extLst>
                <a:ext uri="{FF2B5EF4-FFF2-40B4-BE49-F238E27FC236}">
                  <a16:creationId xmlns:a16="http://schemas.microsoft.com/office/drawing/2014/main" id="{B93D2503-1259-3CF6-25DE-7999BC544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318" y="3549710"/>
              <a:ext cx="374047" cy="352188"/>
            </a:xfrm>
            <a:custGeom>
              <a:avLst/>
              <a:gdLst>
                <a:gd name="T0" fmla="*/ 0 w 258"/>
                <a:gd name="T1" fmla="*/ 113 h 241"/>
                <a:gd name="T2" fmla="*/ 0 w 258"/>
                <a:gd name="T3" fmla="*/ 113 h 241"/>
                <a:gd name="T4" fmla="*/ 172 w 258"/>
                <a:gd name="T5" fmla="*/ 0 h 241"/>
                <a:gd name="T6" fmla="*/ 258 w 258"/>
                <a:gd name="T7" fmla="*/ 145 h 241"/>
                <a:gd name="T8" fmla="*/ 76 w 258"/>
                <a:gd name="T9" fmla="*/ 241 h 241"/>
                <a:gd name="T10" fmla="*/ 0 w 258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" h="241">
                  <a:moveTo>
                    <a:pt x="0" y="113"/>
                  </a:moveTo>
                  <a:lnTo>
                    <a:pt x="0" y="113"/>
                  </a:lnTo>
                  <a:lnTo>
                    <a:pt x="172" y="0"/>
                  </a:lnTo>
                  <a:cubicBezTo>
                    <a:pt x="203" y="47"/>
                    <a:pt x="231" y="95"/>
                    <a:pt x="258" y="145"/>
                  </a:cubicBezTo>
                  <a:lnTo>
                    <a:pt x="76" y="241"/>
                  </a:lnTo>
                  <a:cubicBezTo>
                    <a:pt x="52" y="197"/>
                    <a:pt x="27" y="154"/>
                    <a:pt x="0" y="11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1" name="Freeform 270">
              <a:extLst>
                <a:ext uri="{FF2B5EF4-FFF2-40B4-BE49-F238E27FC236}">
                  <a16:creationId xmlns:a16="http://schemas.microsoft.com/office/drawing/2014/main" id="{51902789-D81F-765D-C051-F0CA3246E39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0486" y="3986908"/>
              <a:ext cx="359473" cy="313326"/>
            </a:xfrm>
            <a:custGeom>
              <a:avLst/>
              <a:gdLst>
                <a:gd name="T0" fmla="*/ 0 w 246"/>
                <a:gd name="T1" fmla="*/ 77 h 215"/>
                <a:gd name="T2" fmla="*/ 0 w 246"/>
                <a:gd name="T3" fmla="*/ 77 h 215"/>
                <a:gd name="T4" fmla="*/ 191 w 246"/>
                <a:gd name="T5" fmla="*/ 0 h 215"/>
                <a:gd name="T6" fmla="*/ 246 w 246"/>
                <a:gd name="T7" fmla="*/ 157 h 215"/>
                <a:gd name="T8" fmla="*/ 49 w 246"/>
                <a:gd name="T9" fmla="*/ 215 h 215"/>
                <a:gd name="T10" fmla="*/ 0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0" y="77"/>
                  </a:moveTo>
                  <a:lnTo>
                    <a:pt x="0" y="77"/>
                  </a:lnTo>
                  <a:lnTo>
                    <a:pt x="191" y="0"/>
                  </a:lnTo>
                  <a:cubicBezTo>
                    <a:pt x="212" y="51"/>
                    <a:pt x="230" y="104"/>
                    <a:pt x="246" y="157"/>
                  </a:cubicBezTo>
                  <a:lnTo>
                    <a:pt x="49" y="215"/>
                  </a:lnTo>
                  <a:cubicBezTo>
                    <a:pt x="35" y="168"/>
                    <a:pt x="19" y="122"/>
                    <a:pt x="0" y="7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2" name="Freeform 272">
              <a:extLst>
                <a:ext uri="{FF2B5EF4-FFF2-40B4-BE49-F238E27FC236}">
                  <a16:creationId xmlns:a16="http://schemas.microsoft.com/office/drawing/2014/main" id="{E9FEC43B-0D51-D229-81A7-5F8174274C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3352" y="4215222"/>
              <a:ext cx="342472" cy="286607"/>
            </a:xfrm>
            <a:custGeom>
              <a:avLst/>
              <a:gdLst>
                <a:gd name="T0" fmla="*/ 0 w 235"/>
                <a:gd name="T1" fmla="*/ 58 h 196"/>
                <a:gd name="T2" fmla="*/ 0 w 235"/>
                <a:gd name="T3" fmla="*/ 58 h 196"/>
                <a:gd name="T4" fmla="*/ 197 w 235"/>
                <a:gd name="T5" fmla="*/ 0 h 196"/>
                <a:gd name="T6" fmla="*/ 235 w 235"/>
                <a:gd name="T7" fmla="*/ 157 h 196"/>
                <a:gd name="T8" fmla="*/ 33 w 235"/>
                <a:gd name="T9" fmla="*/ 196 h 196"/>
                <a:gd name="T10" fmla="*/ 0 w 235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96">
                  <a:moveTo>
                    <a:pt x="0" y="58"/>
                  </a:moveTo>
                  <a:lnTo>
                    <a:pt x="0" y="58"/>
                  </a:lnTo>
                  <a:lnTo>
                    <a:pt x="197" y="0"/>
                  </a:lnTo>
                  <a:cubicBezTo>
                    <a:pt x="212" y="52"/>
                    <a:pt x="225" y="104"/>
                    <a:pt x="235" y="157"/>
                  </a:cubicBezTo>
                  <a:lnTo>
                    <a:pt x="33" y="196"/>
                  </a:lnTo>
                  <a:cubicBezTo>
                    <a:pt x="24" y="149"/>
                    <a:pt x="13" y="103"/>
                    <a:pt x="0" y="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3" name="Freeform 274">
              <a:extLst>
                <a:ext uri="{FF2B5EF4-FFF2-40B4-BE49-F238E27FC236}">
                  <a16:creationId xmlns:a16="http://schemas.microsoft.com/office/drawing/2014/main" id="{B3725C86-139E-7BA7-FCC1-94F577677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1930" y="4445964"/>
              <a:ext cx="325469" cy="242888"/>
            </a:xfrm>
            <a:custGeom>
              <a:avLst/>
              <a:gdLst>
                <a:gd name="T0" fmla="*/ 202 w 224"/>
                <a:gd name="T1" fmla="*/ 0 h 167"/>
                <a:gd name="T2" fmla="*/ 202 w 224"/>
                <a:gd name="T3" fmla="*/ 0 h 167"/>
                <a:gd name="T4" fmla="*/ 224 w 224"/>
                <a:gd name="T5" fmla="*/ 145 h 167"/>
                <a:gd name="T6" fmla="*/ 19 w 224"/>
                <a:gd name="T7" fmla="*/ 167 h 167"/>
                <a:gd name="T8" fmla="*/ 0 w 224"/>
                <a:gd name="T9" fmla="*/ 39 h 167"/>
                <a:gd name="T10" fmla="*/ 202 w 224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167">
                  <a:moveTo>
                    <a:pt x="202" y="0"/>
                  </a:moveTo>
                  <a:lnTo>
                    <a:pt x="202" y="0"/>
                  </a:lnTo>
                  <a:cubicBezTo>
                    <a:pt x="211" y="48"/>
                    <a:pt x="219" y="96"/>
                    <a:pt x="224" y="145"/>
                  </a:cubicBezTo>
                  <a:lnTo>
                    <a:pt x="19" y="167"/>
                  </a:lnTo>
                  <a:cubicBezTo>
                    <a:pt x="15" y="124"/>
                    <a:pt x="8" y="81"/>
                    <a:pt x="0" y="39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4" name="Freeform 276">
              <a:extLst>
                <a:ext uri="{FF2B5EF4-FFF2-40B4-BE49-F238E27FC236}">
                  <a16:creationId xmlns:a16="http://schemas.microsoft.com/office/drawing/2014/main" id="{42FB93AF-BF92-E4B1-7ACC-62A5A3435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3180521"/>
              <a:ext cx="369189" cy="361903"/>
            </a:xfrm>
            <a:custGeom>
              <a:avLst/>
              <a:gdLst>
                <a:gd name="T0" fmla="*/ 0 w 253"/>
                <a:gd name="T1" fmla="*/ 143 h 247"/>
                <a:gd name="T2" fmla="*/ 0 w 253"/>
                <a:gd name="T3" fmla="*/ 143 h 247"/>
                <a:gd name="T4" fmla="*/ 148 w 253"/>
                <a:gd name="T5" fmla="*/ 0 h 247"/>
                <a:gd name="T6" fmla="*/ 253 w 253"/>
                <a:gd name="T7" fmla="*/ 118 h 247"/>
                <a:gd name="T8" fmla="*/ 93 w 253"/>
                <a:gd name="T9" fmla="*/ 247 h 247"/>
                <a:gd name="T10" fmla="*/ 0 w 253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7">
                  <a:moveTo>
                    <a:pt x="0" y="143"/>
                  </a:moveTo>
                  <a:lnTo>
                    <a:pt x="0" y="143"/>
                  </a:lnTo>
                  <a:lnTo>
                    <a:pt x="148" y="0"/>
                  </a:lnTo>
                  <a:cubicBezTo>
                    <a:pt x="184" y="38"/>
                    <a:pt x="219" y="77"/>
                    <a:pt x="253" y="118"/>
                  </a:cubicBezTo>
                  <a:lnTo>
                    <a:pt x="93" y="247"/>
                  </a:lnTo>
                  <a:cubicBezTo>
                    <a:pt x="63" y="211"/>
                    <a:pt x="33" y="176"/>
                    <a:pt x="0" y="14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5" name="Freeform 278">
              <a:extLst>
                <a:ext uri="{FF2B5EF4-FFF2-40B4-BE49-F238E27FC236}">
                  <a16:creationId xmlns:a16="http://schemas.microsoft.com/office/drawing/2014/main" id="{D01BC960-6FCF-4D36-4530-4F9D3C783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5017" y="3352970"/>
              <a:ext cx="376476" cy="361903"/>
            </a:xfrm>
            <a:custGeom>
              <a:avLst/>
              <a:gdLst>
                <a:gd name="T0" fmla="*/ 0 w 257"/>
                <a:gd name="T1" fmla="*/ 129 h 246"/>
                <a:gd name="T2" fmla="*/ 0 w 257"/>
                <a:gd name="T3" fmla="*/ 129 h 246"/>
                <a:gd name="T4" fmla="*/ 160 w 257"/>
                <a:gd name="T5" fmla="*/ 0 h 246"/>
                <a:gd name="T6" fmla="*/ 257 w 257"/>
                <a:gd name="T7" fmla="*/ 133 h 246"/>
                <a:gd name="T8" fmla="*/ 85 w 257"/>
                <a:gd name="T9" fmla="*/ 246 h 246"/>
                <a:gd name="T10" fmla="*/ 0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0" y="129"/>
                  </a:moveTo>
                  <a:lnTo>
                    <a:pt x="0" y="129"/>
                  </a:lnTo>
                  <a:lnTo>
                    <a:pt x="160" y="0"/>
                  </a:lnTo>
                  <a:cubicBezTo>
                    <a:pt x="194" y="43"/>
                    <a:pt x="226" y="87"/>
                    <a:pt x="257" y="133"/>
                  </a:cubicBezTo>
                  <a:lnTo>
                    <a:pt x="85" y="246"/>
                  </a:lnTo>
                  <a:cubicBezTo>
                    <a:pt x="58" y="206"/>
                    <a:pt x="30" y="167"/>
                    <a:pt x="0" y="12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6" name="Freeform 280">
              <a:extLst>
                <a:ext uri="{FF2B5EF4-FFF2-40B4-BE49-F238E27FC236}">
                  <a16:creationId xmlns:a16="http://schemas.microsoft.com/office/drawing/2014/main" id="{92B93331-B866-9DA9-3C02-D7173AEA3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981" y="3015358"/>
              <a:ext cx="369189" cy="376476"/>
            </a:xfrm>
            <a:custGeom>
              <a:avLst/>
              <a:gdLst>
                <a:gd name="T0" fmla="*/ 0 w 254"/>
                <a:gd name="T1" fmla="*/ 157 h 257"/>
                <a:gd name="T2" fmla="*/ 0 w 254"/>
                <a:gd name="T3" fmla="*/ 157 h 257"/>
                <a:gd name="T4" fmla="*/ 132 w 254"/>
                <a:gd name="T5" fmla="*/ 0 h 257"/>
                <a:gd name="T6" fmla="*/ 254 w 254"/>
                <a:gd name="T7" fmla="*/ 114 h 257"/>
                <a:gd name="T8" fmla="*/ 106 w 254"/>
                <a:gd name="T9" fmla="*/ 257 h 257"/>
                <a:gd name="T10" fmla="*/ 0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0" y="157"/>
                  </a:moveTo>
                  <a:lnTo>
                    <a:pt x="0" y="157"/>
                  </a:lnTo>
                  <a:lnTo>
                    <a:pt x="132" y="0"/>
                  </a:lnTo>
                  <a:cubicBezTo>
                    <a:pt x="175" y="36"/>
                    <a:pt x="215" y="74"/>
                    <a:pt x="254" y="114"/>
                  </a:cubicBezTo>
                  <a:lnTo>
                    <a:pt x="106" y="257"/>
                  </a:lnTo>
                  <a:cubicBezTo>
                    <a:pt x="72" y="222"/>
                    <a:pt x="37" y="189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7" name="Freeform 282">
              <a:extLst>
                <a:ext uri="{FF2B5EF4-FFF2-40B4-BE49-F238E27FC236}">
                  <a16:creationId xmlns:a16="http://schemas.microsoft.com/office/drawing/2014/main" id="{FCECB447-6B8B-11A3-E985-FE490925A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976" y="3821744"/>
              <a:ext cx="349758" cy="291465"/>
            </a:xfrm>
            <a:custGeom>
              <a:avLst/>
              <a:gdLst>
                <a:gd name="T0" fmla="*/ 0 w 240"/>
                <a:gd name="T1" fmla="*/ 75 h 199"/>
                <a:gd name="T2" fmla="*/ 0 w 240"/>
                <a:gd name="T3" fmla="*/ 75 h 199"/>
                <a:gd name="T4" fmla="*/ 191 w 240"/>
                <a:gd name="T5" fmla="*/ 0 h 199"/>
                <a:gd name="T6" fmla="*/ 240 w 240"/>
                <a:gd name="T7" fmla="*/ 138 h 199"/>
                <a:gd name="T8" fmla="*/ 44 w 240"/>
                <a:gd name="T9" fmla="*/ 199 h 199"/>
                <a:gd name="T10" fmla="*/ 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0" y="75"/>
                  </a:moveTo>
                  <a:lnTo>
                    <a:pt x="0" y="75"/>
                  </a:lnTo>
                  <a:lnTo>
                    <a:pt x="191" y="0"/>
                  </a:lnTo>
                  <a:cubicBezTo>
                    <a:pt x="209" y="46"/>
                    <a:pt x="225" y="92"/>
                    <a:pt x="240" y="138"/>
                  </a:cubicBezTo>
                  <a:lnTo>
                    <a:pt x="44" y="199"/>
                  </a:lnTo>
                  <a:cubicBezTo>
                    <a:pt x="30" y="157"/>
                    <a:pt x="16" y="116"/>
                    <a:pt x="0" y="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8" name="Freeform 284">
              <a:extLst>
                <a:ext uri="{FF2B5EF4-FFF2-40B4-BE49-F238E27FC236}">
                  <a16:creationId xmlns:a16="http://schemas.microsoft.com/office/drawing/2014/main" id="{E4030294-85D8-5C9E-CF16-E476990F5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1166" y="2617022"/>
              <a:ext cx="344900" cy="354616"/>
            </a:xfrm>
            <a:custGeom>
              <a:avLst/>
              <a:gdLst>
                <a:gd name="T0" fmla="*/ 0 w 236"/>
                <a:gd name="T1" fmla="*/ 157 h 242"/>
                <a:gd name="T2" fmla="*/ 0 w 236"/>
                <a:gd name="T3" fmla="*/ 157 h 242"/>
                <a:gd name="T4" fmla="*/ 133 w 236"/>
                <a:gd name="T5" fmla="*/ 0 h 242"/>
                <a:gd name="T6" fmla="*/ 236 w 236"/>
                <a:gd name="T7" fmla="*/ 94 h 242"/>
                <a:gd name="T8" fmla="*/ 93 w 236"/>
                <a:gd name="T9" fmla="*/ 242 h 242"/>
                <a:gd name="T10" fmla="*/ 0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68" y="31"/>
                    <a:pt x="203" y="62"/>
                    <a:pt x="236" y="94"/>
                  </a:cubicBezTo>
                  <a:lnTo>
                    <a:pt x="93" y="242"/>
                  </a:lnTo>
                  <a:cubicBezTo>
                    <a:pt x="63" y="213"/>
                    <a:pt x="32" y="184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199" name="Freeform 286">
              <a:extLst>
                <a:ext uri="{FF2B5EF4-FFF2-40B4-BE49-F238E27FC236}">
                  <a16:creationId xmlns:a16="http://schemas.microsoft.com/office/drawing/2014/main" id="{1C89D9F9-AFF9-4D9C-FEED-2091AAF663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5824" y="3622576"/>
              <a:ext cx="359473" cy="308468"/>
            </a:xfrm>
            <a:custGeom>
              <a:avLst/>
              <a:gdLst>
                <a:gd name="T0" fmla="*/ 0 w 245"/>
                <a:gd name="T1" fmla="*/ 88 h 211"/>
                <a:gd name="T2" fmla="*/ 0 w 245"/>
                <a:gd name="T3" fmla="*/ 88 h 211"/>
                <a:gd name="T4" fmla="*/ 186 w 245"/>
                <a:gd name="T5" fmla="*/ 0 h 211"/>
                <a:gd name="T6" fmla="*/ 245 w 245"/>
                <a:gd name="T7" fmla="*/ 136 h 211"/>
                <a:gd name="T8" fmla="*/ 54 w 245"/>
                <a:gd name="T9" fmla="*/ 211 h 211"/>
                <a:gd name="T10" fmla="*/ 0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0" y="88"/>
                  </a:moveTo>
                  <a:lnTo>
                    <a:pt x="0" y="88"/>
                  </a:lnTo>
                  <a:lnTo>
                    <a:pt x="186" y="0"/>
                  </a:lnTo>
                  <a:cubicBezTo>
                    <a:pt x="208" y="44"/>
                    <a:pt x="227" y="90"/>
                    <a:pt x="245" y="136"/>
                  </a:cubicBezTo>
                  <a:lnTo>
                    <a:pt x="54" y="211"/>
                  </a:lnTo>
                  <a:cubicBezTo>
                    <a:pt x="38" y="169"/>
                    <a:pt x="20" y="128"/>
                    <a:pt x="0" y="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0" name="Freeform 288">
              <a:extLst>
                <a:ext uri="{FF2B5EF4-FFF2-40B4-BE49-F238E27FC236}">
                  <a16:creationId xmlns:a16="http://schemas.microsoft.com/office/drawing/2014/main" id="{0AF9CFFB-819D-3BD2-4FC0-6FD2D3912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127" y="4023340"/>
              <a:ext cx="340042" cy="272034"/>
            </a:xfrm>
            <a:custGeom>
              <a:avLst/>
              <a:gdLst>
                <a:gd name="T0" fmla="*/ 0 w 233"/>
                <a:gd name="T1" fmla="*/ 61 h 185"/>
                <a:gd name="T2" fmla="*/ 0 w 233"/>
                <a:gd name="T3" fmla="*/ 61 h 185"/>
                <a:gd name="T4" fmla="*/ 196 w 233"/>
                <a:gd name="T5" fmla="*/ 0 h 185"/>
                <a:gd name="T6" fmla="*/ 233 w 233"/>
                <a:gd name="T7" fmla="*/ 137 h 185"/>
                <a:gd name="T8" fmla="*/ 33 w 233"/>
                <a:gd name="T9" fmla="*/ 185 h 185"/>
                <a:gd name="T10" fmla="*/ 0 w 233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85">
                  <a:moveTo>
                    <a:pt x="0" y="61"/>
                  </a:moveTo>
                  <a:lnTo>
                    <a:pt x="0" y="61"/>
                  </a:lnTo>
                  <a:lnTo>
                    <a:pt x="196" y="0"/>
                  </a:lnTo>
                  <a:cubicBezTo>
                    <a:pt x="210" y="45"/>
                    <a:pt x="222" y="91"/>
                    <a:pt x="233" y="137"/>
                  </a:cubicBezTo>
                  <a:lnTo>
                    <a:pt x="33" y="185"/>
                  </a:lnTo>
                  <a:cubicBezTo>
                    <a:pt x="23" y="143"/>
                    <a:pt x="12" y="102"/>
                    <a:pt x="0" y="6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1" name="Freeform 290">
              <a:extLst>
                <a:ext uri="{FF2B5EF4-FFF2-40B4-BE49-F238E27FC236}">
                  <a16:creationId xmlns:a16="http://schemas.microsoft.com/office/drawing/2014/main" id="{7EE38F09-A318-2947-632D-0504A4B26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955" y="3428266"/>
              <a:ext cx="361903" cy="323041"/>
            </a:xfrm>
            <a:custGeom>
              <a:avLst/>
              <a:gdLst>
                <a:gd name="T0" fmla="*/ 0 w 248"/>
                <a:gd name="T1" fmla="*/ 102 h 222"/>
                <a:gd name="T2" fmla="*/ 0 w 248"/>
                <a:gd name="T3" fmla="*/ 102 h 222"/>
                <a:gd name="T4" fmla="*/ 178 w 248"/>
                <a:gd name="T5" fmla="*/ 0 h 222"/>
                <a:gd name="T6" fmla="*/ 248 w 248"/>
                <a:gd name="T7" fmla="*/ 134 h 222"/>
                <a:gd name="T8" fmla="*/ 62 w 248"/>
                <a:gd name="T9" fmla="*/ 222 h 222"/>
                <a:gd name="T10" fmla="*/ 0 w 248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22">
                  <a:moveTo>
                    <a:pt x="0" y="102"/>
                  </a:moveTo>
                  <a:lnTo>
                    <a:pt x="0" y="102"/>
                  </a:lnTo>
                  <a:lnTo>
                    <a:pt x="178" y="0"/>
                  </a:lnTo>
                  <a:cubicBezTo>
                    <a:pt x="203" y="44"/>
                    <a:pt x="226" y="88"/>
                    <a:pt x="248" y="134"/>
                  </a:cubicBezTo>
                  <a:lnTo>
                    <a:pt x="62" y="222"/>
                  </a:lnTo>
                  <a:cubicBezTo>
                    <a:pt x="43" y="181"/>
                    <a:pt x="22" y="141"/>
                    <a:pt x="0" y="1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2" name="Freeform 292">
              <a:extLst>
                <a:ext uri="{FF2B5EF4-FFF2-40B4-BE49-F238E27FC236}">
                  <a16:creationId xmlns:a16="http://schemas.microsoft.com/office/drawing/2014/main" id="{9BE02D4D-1492-BFBB-04C9-2B6134580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5913" y="2903629"/>
              <a:ext cx="357045" cy="347330"/>
            </a:xfrm>
            <a:custGeom>
              <a:avLst/>
              <a:gdLst>
                <a:gd name="T0" fmla="*/ 0 w 246"/>
                <a:gd name="T1" fmla="*/ 137 h 237"/>
                <a:gd name="T2" fmla="*/ 0 w 246"/>
                <a:gd name="T3" fmla="*/ 137 h 237"/>
                <a:gd name="T4" fmla="*/ 153 w 246"/>
                <a:gd name="T5" fmla="*/ 0 h 237"/>
                <a:gd name="T6" fmla="*/ 246 w 246"/>
                <a:gd name="T7" fmla="*/ 111 h 237"/>
                <a:gd name="T8" fmla="*/ 84 w 246"/>
                <a:gd name="T9" fmla="*/ 237 h 237"/>
                <a:gd name="T10" fmla="*/ 0 w 246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37">
                  <a:moveTo>
                    <a:pt x="0" y="137"/>
                  </a:moveTo>
                  <a:lnTo>
                    <a:pt x="0" y="137"/>
                  </a:lnTo>
                  <a:lnTo>
                    <a:pt x="153" y="0"/>
                  </a:lnTo>
                  <a:cubicBezTo>
                    <a:pt x="185" y="36"/>
                    <a:pt x="216" y="73"/>
                    <a:pt x="246" y="111"/>
                  </a:cubicBezTo>
                  <a:lnTo>
                    <a:pt x="84" y="237"/>
                  </a:lnTo>
                  <a:cubicBezTo>
                    <a:pt x="57" y="203"/>
                    <a:pt x="29" y="169"/>
                    <a:pt x="0" y="13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3" name="Freeform 294">
              <a:extLst>
                <a:ext uri="{FF2B5EF4-FFF2-40B4-BE49-F238E27FC236}">
                  <a16:creationId xmlns:a16="http://schemas.microsoft.com/office/drawing/2014/main" id="{AD37D2FD-1CFF-4074-C020-C54708CCD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7183" y="2753039"/>
              <a:ext cx="352188" cy="349758"/>
            </a:xfrm>
            <a:custGeom>
              <a:avLst/>
              <a:gdLst>
                <a:gd name="T0" fmla="*/ 0 w 241"/>
                <a:gd name="T1" fmla="*/ 148 h 239"/>
                <a:gd name="T2" fmla="*/ 0 w 241"/>
                <a:gd name="T3" fmla="*/ 148 h 239"/>
                <a:gd name="T4" fmla="*/ 143 w 241"/>
                <a:gd name="T5" fmla="*/ 0 h 239"/>
                <a:gd name="T6" fmla="*/ 241 w 241"/>
                <a:gd name="T7" fmla="*/ 102 h 239"/>
                <a:gd name="T8" fmla="*/ 88 w 241"/>
                <a:gd name="T9" fmla="*/ 239 h 239"/>
                <a:gd name="T10" fmla="*/ 0 w 241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39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7" y="33"/>
                    <a:pt x="209" y="67"/>
                    <a:pt x="241" y="102"/>
                  </a:cubicBezTo>
                  <a:lnTo>
                    <a:pt x="88" y="239"/>
                  </a:lnTo>
                  <a:cubicBezTo>
                    <a:pt x="60" y="208"/>
                    <a:pt x="30" y="177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4" name="Freeform 296">
              <a:extLst>
                <a:ext uri="{FF2B5EF4-FFF2-40B4-BE49-F238E27FC236}">
                  <a16:creationId xmlns:a16="http://schemas.microsoft.com/office/drawing/2014/main" id="{B704392B-2D1D-F282-5371-739AE823DE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7356" y="3066363"/>
              <a:ext cx="364331" cy="342472"/>
            </a:xfrm>
            <a:custGeom>
              <a:avLst/>
              <a:gdLst>
                <a:gd name="T0" fmla="*/ 0 w 249"/>
                <a:gd name="T1" fmla="*/ 126 h 234"/>
                <a:gd name="T2" fmla="*/ 0 w 249"/>
                <a:gd name="T3" fmla="*/ 126 h 234"/>
                <a:gd name="T4" fmla="*/ 162 w 249"/>
                <a:gd name="T5" fmla="*/ 0 h 234"/>
                <a:gd name="T6" fmla="*/ 249 w 249"/>
                <a:gd name="T7" fmla="*/ 120 h 234"/>
                <a:gd name="T8" fmla="*/ 78 w 249"/>
                <a:gd name="T9" fmla="*/ 234 h 234"/>
                <a:gd name="T10" fmla="*/ 0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0" y="126"/>
                  </a:moveTo>
                  <a:lnTo>
                    <a:pt x="0" y="126"/>
                  </a:lnTo>
                  <a:lnTo>
                    <a:pt x="162" y="0"/>
                  </a:lnTo>
                  <a:cubicBezTo>
                    <a:pt x="192" y="39"/>
                    <a:pt x="221" y="79"/>
                    <a:pt x="249" y="120"/>
                  </a:cubicBezTo>
                  <a:lnTo>
                    <a:pt x="78" y="234"/>
                  </a:lnTo>
                  <a:cubicBezTo>
                    <a:pt x="53" y="197"/>
                    <a:pt x="27" y="161"/>
                    <a:pt x="0" y="12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5" name="Freeform 298">
              <a:extLst>
                <a:ext uri="{FF2B5EF4-FFF2-40B4-BE49-F238E27FC236}">
                  <a16:creationId xmlns:a16="http://schemas.microsoft.com/office/drawing/2014/main" id="{8472B7DC-0801-1FA3-0E37-7A8EBEE77A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514" y="3241242"/>
              <a:ext cx="364331" cy="335185"/>
            </a:xfrm>
            <a:custGeom>
              <a:avLst/>
              <a:gdLst>
                <a:gd name="T0" fmla="*/ 0 w 250"/>
                <a:gd name="T1" fmla="*/ 114 h 229"/>
                <a:gd name="T2" fmla="*/ 0 w 250"/>
                <a:gd name="T3" fmla="*/ 114 h 229"/>
                <a:gd name="T4" fmla="*/ 171 w 250"/>
                <a:gd name="T5" fmla="*/ 0 h 229"/>
                <a:gd name="T6" fmla="*/ 250 w 250"/>
                <a:gd name="T7" fmla="*/ 128 h 229"/>
                <a:gd name="T8" fmla="*/ 72 w 250"/>
                <a:gd name="T9" fmla="*/ 229 h 229"/>
                <a:gd name="T10" fmla="*/ 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0" y="114"/>
                  </a:moveTo>
                  <a:lnTo>
                    <a:pt x="0" y="114"/>
                  </a:lnTo>
                  <a:lnTo>
                    <a:pt x="171" y="0"/>
                  </a:lnTo>
                  <a:cubicBezTo>
                    <a:pt x="199" y="41"/>
                    <a:pt x="225" y="84"/>
                    <a:pt x="250" y="128"/>
                  </a:cubicBezTo>
                  <a:lnTo>
                    <a:pt x="72" y="229"/>
                  </a:lnTo>
                  <a:cubicBezTo>
                    <a:pt x="49" y="190"/>
                    <a:pt x="25" y="152"/>
                    <a:pt x="0" y="11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6" name="Freeform 300">
              <a:extLst>
                <a:ext uri="{FF2B5EF4-FFF2-40B4-BE49-F238E27FC236}">
                  <a16:creationId xmlns:a16="http://schemas.microsoft.com/office/drawing/2014/main" id="{49DEB4BF-362C-5110-5BDD-C9BB0C4A5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514" y="2381420"/>
              <a:ext cx="359473" cy="359474"/>
            </a:xfrm>
            <a:custGeom>
              <a:avLst/>
              <a:gdLst>
                <a:gd name="T0" fmla="*/ 0 w 246"/>
                <a:gd name="T1" fmla="*/ 148 h 245"/>
                <a:gd name="T2" fmla="*/ 0 w 246"/>
                <a:gd name="T3" fmla="*/ 148 h 245"/>
                <a:gd name="T4" fmla="*/ 143 w 246"/>
                <a:gd name="T5" fmla="*/ 0 h 245"/>
                <a:gd name="T6" fmla="*/ 246 w 246"/>
                <a:gd name="T7" fmla="*/ 107 h 245"/>
                <a:gd name="T8" fmla="*/ 94 w 246"/>
                <a:gd name="T9" fmla="*/ 245 h 245"/>
                <a:gd name="T10" fmla="*/ 0 w 246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45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9" y="35"/>
                    <a:pt x="213" y="70"/>
                    <a:pt x="246" y="107"/>
                  </a:cubicBezTo>
                  <a:lnTo>
                    <a:pt x="94" y="245"/>
                  </a:lnTo>
                  <a:cubicBezTo>
                    <a:pt x="64" y="212"/>
                    <a:pt x="32" y="179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7" name="Freeform 302">
              <a:extLst>
                <a:ext uri="{FF2B5EF4-FFF2-40B4-BE49-F238E27FC236}">
                  <a16:creationId xmlns:a16="http://schemas.microsoft.com/office/drawing/2014/main" id="{09F8171E-AC9A-5BAE-DC88-E28022CB4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4992" y="2886626"/>
              <a:ext cx="369189" cy="349758"/>
            </a:xfrm>
            <a:custGeom>
              <a:avLst/>
              <a:gdLst>
                <a:gd name="T0" fmla="*/ 0 w 254"/>
                <a:gd name="T1" fmla="*/ 118 h 238"/>
                <a:gd name="T2" fmla="*/ 0 w 254"/>
                <a:gd name="T3" fmla="*/ 118 h 238"/>
                <a:gd name="T4" fmla="*/ 168 w 254"/>
                <a:gd name="T5" fmla="*/ 0 h 238"/>
                <a:gd name="T6" fmla="*/ 254 w 254"/>
                <a:gd name="T7" fmla="*/ 131 h 238"/>
                <a:gd name="T8" fmla="*/ 78 w 254"/>
                <a:gd name="T9" fmla="*/ 238 h 238"/>
                <a:gd name="T10" fmla="*/ 0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0" y="118"/>
                  </a:moveTo>
                  <a:lnTo>
                    <a:pt x="0" y="118"/>
                  </a:lnTo>
                  <a:lnTo>
                    <a:pt x="168" y="0"/>
                  </a:lnTo>
                  <a:cubicBezTo>
                    <a:pt x="198" y="43"/>
                    <a:pt x="227" y="86"/>
                    <a:pt x="254" y="131"/>
                  </a:cubicBezTo>
                  <a:lnTo>
                    <a:pt x="78" y="238"/>
                  </a:lnTo>
                  <a:cubicBezTo>
                    <a:pt x="54" y="197"/>
                    <a:pt x="27" y="157"/>
                    <a:pt x="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8" name="Freeform 304">
              <a:extLst>
                <a:ext uri="{FF2B5EF4-FFF2-40B4-BE49-F238E27FC236}">
                  <a16:creationId xmlns:a16="http://schemas.microsoft.com/office/drawing/2014/main" id="{1E47718A-A62C-AB9A-5D30-8821A736C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6720" y="3078508"/>
              <a:ext cx="369189" cy="337614"/>
            </a:xfrm>
            <a:custGeom>
              <a:avLst/>
              <a:gdLst>
                <a:gd name="T0" fmla="*/ 0 w 253"/>
                <a:gd name="T1" fmla="*/ 107 h 231"/>
                <a:gd name="T2" fmla="*/ 0 w 253"/>
                <a:gd name="T3" fmla="*/ 107 h 231"/>
                <a:gd name="T4" fmla="*/ 176 w 253"/>
                <a:gd name="T5" fmla="*/ 0 h 231"/>
                <a:gd name="T6" fmla="*/ 253 w 253"/>
                <a:gd name="T7" fmla="*/ 136 h 231"/>
                <a:gd name="T8" fmla="*/ 71 w 253"/>
                <a:gd name="T9" fmla="*/ 231 h 231"/>
                <a:gd name="T10" fmla="*/ 0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107"/>
                  </a:moveTo>
                  <a:lnTo>
                    <a:pt x="0" y="107"/>
                  </a:lnTo>
                  <a:lnTo>
                    <a:pt x="176" y="0"/>
                  </a:lnTo>
                  <a:cubicBezTo>
                    <a:pt x="203" y="44"/>
                    <a:pt x="229" y="89"/>
                    <a:pt x="253" y="136"/>
                  </a:cubicBezTo>
                  <a:lnTo>
                    <a:pt x="71" y="231"/>
                  </a:lnTo>
                  <a:cubicBezTo>
                    <a:pt x="49" y="189"/>
                    <a:pt x="25" y="147"/>
                    <a:pt x="0" y="10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09" name="Freeform 306">
              <a:extLst>
                <a:ext uri="{FF2B5EF4-FFF2-40B4-BE49-F238E27FC236}">
                  <a16:creationId xmlns:a16="http://schemas.microsoft.com/office/drawing/2014/main" id="{6FAB5A10-9BDF-13C1-E221-D6CD9BDCE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7531" y="2539298"/>
              <a:ext cx="366761" cy="354616"/>
            </a:xfrm>
            <a:custGeom>
              <a:avLst/>
              <a:gdLst>
                <a:gd name="T0" fmla="*/ 0 w 250"/>
                <a:gd name="T1" fmla="*/ 138 h 243"/>
                <a:gd name="T2" fmla="*/ 0 w 250"/>
                <a:gd name="T3" fmla="*/ 138 h 243"/>
                <a:gd name="T4" fmla="*/ 152 w 250"/>
                <a:gd name="T5" fmla="*/ 0 h 243"/>
                <a:gd name="T6" fmla="*/ 250 w 250"/>
                <a:gd name="T7" fmla="*/ 115 h 243"/>
                <a:gd name="T8" fmla="*/ 90 w 250"/>
                <a:gd name="T9" fmla="*/ 243 h 243"/>
                <a:gd name="T10" fmla="*/ 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0" y="138"/>
                  </a:moveTo>
                  <a:lnTo>
                    <a:pt x="0" y="138"/>
                  </a:lnTo>
                  <a:lnTo>
                    <a:pt x="152" y="0"/>
                  </a:lnTo>
                  <a:cubicBezTo>
                    <a:pt x="186" y="37"/>
                    <a:pt x="219" y="75"/>
                    <a:pt x="250" y="115"/>
                  </a:cubicBezTo>
                  <a:lnTo>
                    <a:pt x="90" y="243"/>
                  </a:lnTo>
                  <a:cubicBezTo>
                    <a:pt x="61" y="207"/>
                    <a:pt x="31" y="172"/>
                    <a:pt x="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0" name="Freeform 308">
              <a:extLst>
                <a:ext uri="{FF2B5EF4-FFF2-40B4-BE49-F238E27FC236}">
                  <a16:creationId xmlns:a16="http://schemas.microsoft.com/office/drawing/2014/main" id="{D1740AA8-3A40-9E73-01CD-2D043E2F9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1161" y="3277676"/>
              <a:ext cx="364331" cy="325469"/>
            </a:xfrm>
            <a:custGeom>
              <a:avLst/>
              <a:gdLst>
                <a:gd name="T0" fmla="*/ 0 w 250"/>
                <a:gd name="T1" fmla="*/ 95 h 223"/>
                <a:gd name="T2" fmla="*/ 0 w 250"/>
                <a:gd name="T3" fmla="*/ 95 h 223"/>
                <a:gd name="T4" fmla="*/ 182 w 250"/>
                <a:gd name="T5" fmla="*/ 0 h 223"/>
                <a:gd name="T6" fmla="*/ 250 w 250"/>
                <a:gd name="T7" fmla="*/ 140 h 223"/>
                <a:gd name="T8" fmla="*/ 63 w 250"/>
                <a:gd name="T9" fmla="*/ 223 h 223"/>
                <a:gd name="T10" fmla="*/ 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0" y="95"/>
                  </a:moveTo>
                  <a:lnTo>
                    <a:pt x="0" y="95"/>
                  </a:lnTo>
                  <a:lnTo>
                    <a:pt x="182" y="0"/>
                  </a:lnTo>
                  <a:cubicBezTo>
                    <a:pt x="206" y="46"/>
                    <a:pt x="229" y="92"/>
                    <a:pt x="250" y="140"/>
                  </a:cubicBezTo>
                  <a:lnTo>
                    <a:pt x="63" y="223"/>
                  </a:lnTo>
                  <a:cubicBezTo>
                    <a:pt x="43" y="180"/>
                    <a:pt x="22" y="137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1" name="Freeform 310">
              <a:extLst>
                <a:ext uri="{FF2B5EF4-FFF2-40B4-BE49-F238E27FC236}">
                  <a16:creationId xmlns:a16="http://schemas.microsoft.com/office/drawing/2014/main" id="{828C4B47-8E2B-F581-F85A-DB351112E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1119" y="2706890"/>
              <a:ext cx="366761" cy="352188"/>
            </a:xfrm>
            <a:custGeom>
              <a:avLst/>
              <a:gdLst>
                <a:gd name="T0" fmla="*/ 0 w 253"/>
                <a:gd name="T1" fmla="*/ 128 h 241"/>
                <a:gd name="T2" fmla="*/ 0 w 253"/>
                <a:gd name="T3" fmla="*/ 128 h 241"/>
                <a:gd name="T4" fmla="*/ 160 w 253"/>
                <a:gd name="T5" fmla="*/ 0 h 241"/>
                <a:gd name="T6" fmla="*/ 253 w 253"/>
                <a:gd name="T7" fmla="*/ 123 h 241"/>
                <a:gd name="T8" fmla="*/ 85 w 253"/>
                <a:gd name="T9" fmla="*/ 241 h 241"/>
                <a:gd name="T10" fmla="*/ 0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0" y="128"/>
                  </a:moveTo>
                  <a:lnTo>
                    <a:pt x="0" y="128"/>
                  </a:lnTo>
                  <a:lnTo>
                    <a:pt x="160" y="0"/>
                  </a:lnTo>
                  <a:cubicBezTo>
                    <a:pt x="193" y="40"/>
                    <a:pt x="224" y="81"/>
                    <a:pt x="253" y="123"/>
                  </a:cubicBezTo>
                  <a:lnTo>
                    <a:pt x="85" y="241"/>
                  </a:lnTo>
                  <a:cubicBezTo>
                    <a:pt x="58" y="203"/>
                    <a:pt x="30" y="165"/>
                    <a:pt x="0" y="12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2" name="Freeform 312">
              <a:extLst>
                <a:ext uri="{FF2B5EF4-FFF2-40B4-BE49-F238E27FC236}">
                  <a16:creationId xmlns:a16="http://schemas.microsoft.com/office/drawing/2014/main" id="{69F65649-B364-3599-3EEB-63B3E9DC31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351" y="2218687"/>
              <a:ext cx="374047" cy="381334"/>
            </a:xfrm>
            <a:custGeom>
              <a:avLst/>
              <a:gdLst>
                <a:gd name="T0" fmla="*/ 0 w 256"/>
                <a:gd name="T1" fmla="*/ 157 h 260"/>
                <a:gd name="T2" fmla="*/ 0 w 256"/>
                <a:gd name="T3" fmla="*/ 157 h 260"/>
                <a:gd name="T4" fmla="*/ 133 w 256"/>
                <a:gd name="T5" fmla="*/ 0 h 260"/>
                <a:gd name="T6" fmla="*/ 256 w 256"/>
                <a:gd name="T7" fmla="*/ 112 h 260"/>
                <a:gd name="T8" fmla="*/ 113 w 256"/>
                <a:gd name="T9" fmla="*/ 260 h 260"/>
                <a:gd name="T10" fmla="*/ 0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5" y="36"/>
                    <a:pt x="216" y="74"/>
                    <a:pt x="256" y="112"/>
                  </a:cubicBezTo>
                  <a:lnTo>
                    <a:pt x="113" y="260"/>
                  </a:lnTo>
                  <a:cubicBezTo>
                    <a:pt x="77" y="224"/>
                    <a:pt x="39" y="190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3" name="Freeform 314">
              <a:extLst>
                <a:ext uri="{FF2B5EF4-FFF2-40B4-BE49-F238E27FC236}">
                  <a16:creationId xmlns:a16="http://schemas.microsoft.com/office/drawing/2014/main" id="{94EAB81E-9A61-2282-0664-3985B6C820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905" y="3899468"/>
              <a:ext cx="344900" cy="274464"/>
            </a:xfrm>
            <a:custGeom>
              <a:avLst/>
              <a:gdLst>
                <a:gd name="T0" fmla="*/ 0 w 235"/>
                <a:gd name="T1" fmla="*/ 59 h 188"/>
                <a:gd name="T2" fmla="*/ 0 w 235"/>
                <a:gd name="T3" fmla="*/ 59 h 188"/>
                <a:gd name="T4" fmla="*/ 197 w 235"/>
                <a:gd name="T5" fmla="*/ 0 h 188"/>
                <a:gd name="T6" fmla="*/ 235 w 235"/>
                <a:gd name="T7" fmla="*/ 141 h 188"/>
                <a:gd name="T8" fmla="*/ 35 w 235"/>
                <a:gd name="T9" fmla="*/ 188 h 188"/>
                <a:gd name="T10" fmla="*/ 0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0" y="59"/>
                  </a:moveTo>
                  <a:lnTo>
                    <a:pt x="0" y="59"/>
                  </a:lnTo>
                  <a:lnTo>
                    <a:pt x="197" y="0"/>
                  </a:lnTo>
                  <a:cubicBezTo>
                    <a:pt x="211" y="46"/>
                    <a:pt x="224" y="93"/>
                    <a:pt x="235" y="141"/>
                  </a:cubicBezTo>
                  <a:lnTo>
                    <a:pt x="35" y="188"/>
                  </a:lnTo>
                  <a:cubicBezTo>
                    <a:pt x="25" y="145"/>
                    <a:pt x="13" y="102"/>
                    <a:pt x="0" y="5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4" name="Freeform 316">
              <a:extLst>
                <a:ext uri="{FF2B5EF4-FFF2-40B4-BE49-F238E27FC236}">
                  <a16:creationId xmlns:a16="http://schemas.microsoft.com/office/drawing/2014/main" id="{1104EB17-9095-6E97-6F3C-59539596F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1182" y="3690585"/>
              <a:ext cx="349758" cy="293895"/>
            </a:xfrm>
            <a:custGeom>
              <a:avLst/>
              <a:gdLst>
                <a:gd name="T0" fmla="*/ 0 w 240"/>
                <a:gd name="T1" fmla="*/ 71 h 201"/>
                <a:gd name="T2" fmla="*/ 0 w 240"/>
                <a:gd name="T3" fmla="*/ 71 h 201"/>
                <a:gd name="T4" fmla="*/ 192 w 240"/>
                <a:gd name="T5" fmla="*/ 0 h 201"/>
                <a:gd name="T6" fmla="*/ 240 w 240"/>
                <a:gd name="T7" fmla="*/ 142 h 201"/>
                <a:gd name="T8" fmla="*/ 43 w 240"/>
                <a:gd name="T9" fmla="*/ 201 h 201"/>
                <a:gd name="T10" fmla="*/ 0 w 240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01">
                  <a:moveTo>
                    <a:pt x="0" y="71"/>
                  </a:moveTo>
                  <a:lnTo>
                    <a:pt x="0" y="71"/>
                  </a:lnTo>
                  <a:lnTo>
                    <a:pt x="192" y="0"/>
                  </a:lnTo>
                  <a:cubicBezTo>
                    <a:pt x="210" y="47"/>
                    <a:pt x="226" y="94"/>
                    <a:pt x="240" y="142"/>
                  </a:cubicBezTo>
                  <a:lnTo>
                    <a:pt x="43" y="201"/>
                  </a:lnTo>
                  <a:cubicBezTo>
                    <a:pt x="30" y="157"/>
                    <a:pt x="16" y="114"/>
                    <a:pt x="0" y="7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5" name="Freeform 318">
              <a:extLst>
                <a:ext uri="{FF2B5EF4-FFF2-40B4-BE49-F238E27FC236}">
                  <a16:creationId xmlns:a16="http://schemas.microsoft.com/office/drawing/2014/main" id="{FDB84BC0-ECF2-FDD8-EA68-5DDA2C55E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3458" y="3481702"/>
              <a:ext cx="357045" cy="313326"/>
            </a:xfrm>
            <a:custGeom>
              <a:avLst/>
              <a:gdLst>
                <a:gd name="T0" fmla="*/ 0 w 245"/>
                <a:gd name="T1" fmla="*/ 83 h 213"/>
                <a:gd name="T2" fmla="*/ 0 w 245"/>
                <a:gd name="T3" fmla="*/ 83 h 213"/>
                <a:gd name="T4" fmla="*/ 187 w 245"/>
                <a:gd name="T5" fmla="*/ 0 h 213"/>
                <a:gd name="T6" fmla="*/ 245 w 245"/>
                <a:gd name="T7" fmla="*/ 142 h 213"/>
                <a:gd name="T8" fmla="*/ 53 w 245"/>
                <a:gd name="T9" fmla="*/ 213 h 213"/>
                <a:gd name="T10" fmla="*/ 0 w 245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3">
                  <a:moveTo>
                    <a:pt x="0" y="83"/>
                  </a:moveTo>
                  <a:lnTo>
                    <a:pt x="0" y="83"/>
                  </a:lnTo>
                  <a:lnTo>
                    <a:pt x="187" y="0"/>
                  </a:lnTo>
                  <a:cubicBezTo>
                    <a:pt x="208" y="46"/>
                    <a:pt x="228" y="94"/>
                    <a:pt x="245" y="142"/>
                  </a:cubicBezTo>
                  <a:lnTo>
                    <a:pt x="53" y="213"/>
                  </a:lnTo>
                  <a:cubicBezTo>
                    <a:pt x="36" y="169"/>
                    <a:pt x="19" y="126"/>
                    <a:pt x="0" y="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6" name="Freeform 320">
              <a:extLst>
                <a:ext uri="{FF2B5EF4-FFF2-40B4-BE49-F238E27FC236}">
                  <a16:creationId xmlns:a16="http://schemas.microsoft.com/office/drawing/2014/main" id="{1A348E5A-D4CB-85B1-2C1B-36B914FC6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4006" y="2172537"/>
              <a:ext cx="393478" cy="391050"/>
            </a:xfrm>
            <a:custGeom>
              <a:avLst/>
              <a:gdLst>
                <a:gd name="T0" fmla="*/ 0 w 270"/>
                <a:gd name="T1" fmla="*/ 141 h 266"/>
                <a:gd name="T2" fmla="*/ 0 w 270"/>
                <a:gd name="T3" fmla="*/ 141 h 266"/>
                <a:gd name="T4" fmla="*/ 152 w 270"/>
                <a:gd name="T5" fmla="*/ 0 h 266"/>
                <a:gd name="T6" fmla="*/ 270 w 270"/>
                <a:gd name="T7" fmla="*/ 136 h 266"/>
                <a:gd name="T8" fmla="*/ 108 w 270"/>
                <a:gd name="T9" fmla="*/ 266 h 266"/>
                <a:gd name="T10" fmla="*/ 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0" y="141"/>
                  </a:moveTo>
                  <a:lnTo>
                    <a:pt x="0" y="141"/>
                  </a:lnTo>
                  <a:lnTo>
                    <a:pt x="152" y="0"/>
                  </a:lnTo>
                  <a:cubicBezTo>
                    <a:pt x="193" y="45"/>
                    <a:pt x="232" y="90"/>
                    <a:pt x="270" y="136"/>
                  </a:cubicBezTo>
                  <a:lnTo>
                    <a:pt x="108" y="266"/>
                  </a:lnTo>
                  <a:cubicBezTo>
                    <a:pt x="73" y="223"/>
                    <a:pt x="37" y="181"/>
                    <a:pt x="0" y="14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7" name="Freeform 322">
              <a:extLst>
                <a:ext uri="{FF2B5EF4-FFF2-40B4-BE49-F238E27FC236}">
                  <a16:creationId xmlns:a16="http://schemas.microsoft.com/office/drawing/2014/main" id="{E0EA19C9-5DE1-F3A9-9C30-B4FD3B149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884" y="2371705"/>
              <a:ext cx="393478" cy="386192"/>
            </a:xfrm>
            <a:custGeom>
              <a:avLst/>
              <a:gdLst>
                <a:gd name="T0" fmla="*/ 0 w 271"/>
                <a:gd name="T1" fmla="*/ 130 h 264"/>
                <a:gd name="T2" fmla="*/ 0 w 271"/>
                <a:gd name="T3" fmla="*/ 130 h 264"/>
                <a:gd name="T4" fmla="*/ 162 w 271"/>
                <a:gd name="T5" fmla="*/ 0 h 264"/>
                <a:gd name="T6" fmla="*/ 271 w 271"/>
                <a:gd name="T7" fmla="*/ 145 h 264"/>
                <a:gd name="T8" fmla="*/ 101 w 271"/>
                <a:gd name="T9" fmla="*/ 264 h 264"/>
                <a:gd name="T10" fmla="*/ 0 w 271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264">
                  <a:moveTo>
                    <a:pt x="0" y="130"/>
                  </a:moveTo>
                  <a:lnTo>
                    <a:pt x="0" y="130"/>
                  </a:lnTo>
                  <a:lnTo>
                    <a:pt x="162" y="0"/>
                  </a:lnTo>
                  <a:cubicBezTo>
                    <a:pt x="200" y="48"/>
                    <a:pt x="236" y="96"/>
                    <a:pt x="271" y="145"/>
                  </a:cubicBezTo>
                  <a:lnTo>
                    <a:pt x="101" y="264"/>
                  </a:lnTo>
                  <a:cubicBezTo>
                    <a:pt x="69" y="219"/>
                    <a:pt x="35" y="174"/>
                    <a:pt x="0" y="13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8" name="Freeform 324">
              <a:extLst>
                <a:ext uri="{FF2B5EF4-FFF2-40B4-BE49-F238E27FC236}">
                  <a16:creationId xmlns:a16="http://schemas.microsoft.com/office/drawing/2014/main" id="{9A5CF1EB-9B7C-0BED-2C94-3B1B8D165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6414" y="1987943"/>
              <a:ext cx="388620" cy="391050"/>
            </a:xfrm>
            <a:custGeom>
              <a:avLst/>
              <a:gdLst>
                <a:gd name="T0" fmla="*/ 0 w 267"/>
                <a:gd name="T1" fmla="*/ 150 h 267"/>
                <a:gd name="T2" fmla="*/ 0 w 267"/>
                <a:gd name="T3" fmla="*/ 150 h 267"/>
                <a:gd name="T4" fmla="*/ 144 w 267"/>
                <a:gd name="T5" fmla="*/ 0 h 267"/>
                <a:gd name="T6" fmla="*/ 185 w 267"/>
                <a:gd name="T7" fmla="*/ 40 h 267"/>
                <a:gd name="T8" fmla="*/ 267 w 267"/>
                <a:gd name="T9" fmla="*/ 126 h 267"/>
                <a:gd name="T10" fmla="*/ 115 w 267"/>
                <a:gd name="T11" fmla="*/ 267 h 267"/>
                <a:gd name="T12" fmla="*/ 0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0" y="150"/>
                  </a:moveTo>
                  <a:lnTo>
                    <a:pt x="0" y="150"/>
                  </a:lnTo>
                  <a:lnTo>
                    <a:pt x="144" y="0"/>
                  </a:lnTo>
                  <a:cubicBezTo>
                    <a:pt x="157" y="13"/>
                    <a:pt x="171" y="27"/>
                    <a:pt x="185" y="40"/>
                  </a:cubicBezTo>
                  <a:cubicBezTo>
                    <a:pt x="213" y="68"/>
                    <a:pt x="240" y="97"/>
                    <a:pt x="267" y="126"/>
                  </a:cubicBezTo>
                  <a:lnTo>
                    <a:pt x="115" y="267"/>
                  </a:lnTo>
                  <a:cubicBezTo>
                    <a:pt x="78" y="226"/>
                    <a:pt x="40" y="187"/>
                    <a:pt x="0" y="15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19" name="Freeform 326">
              <a:extLst>
                <a:ext uri="{FF2B5EF4-FFF2-40B4-BE49-F238E27FC236}">
                  <a16:creationId xmlns:a16="http://schemas.microsoft.com/office/drawing/2014/main" id="{46B91E92-2339-0E0E-9C35-E8277917C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7616" y="2585446"/>
              <a:ext cx="393478" cy="378905"/>
            </a:xfrm>
            <a:custGeom>
              <a:avLst/>
              <a:gdLst>
                <a:gd name="T0" fmla="*/ 0 w 269"/>
                <a:gd name="T1" fmla="*/ 119 h 259"/>
                <a:gd name="T2" fmla="*/ 0 w 269"/>
                <a:gd name="T3" fmla="*/ 119 h 259"/>
                <a:gd name="T4" fmla="*/ 170 w 269"/>
                <a:gd name="T5" fmla="*/ 0 h 259"/>
                <a:gd name="T6" fmla="*/ 269 w 269"/>
                <a:gd name="T7" fmla="*/ 151 h 259"/>
                <a:gd name="T8" fmla="*/ 92 w 269"/>
                <a:gd name="T9" fmla="*/ 259 h 259"/>
                <a:gd name="T10" fmla="*/ 0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0" y="119"/>
                  </a:moveTo>
                  <a:lnTo>
                    <a:pt x="0" y="119"/>
                  </a:lnTo>
                  <a:lnTo>
                    <a:pt x="170" y="0"/>
                  </a:lnTo>
                  <a:cubicBezTo>
                    <a:pt x="205" y="49"/>
                    <a:pt x="238" y="100"/>
                    <a:pt x="269" y="151"/>
                  </a:cubicBezTo>
                  <a:lnTo>
                    <a:pt x="92" y="259"/>
                  </a:lnTo>
                  <a:cubicBezTo>
                    <a:pt x="63" y="212"/>
                    <a:pt x="32" y="165"/>
                    <a:pt x="0" y="11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0" name="Freeform 328">
              <a:extLst>
                <a:ext uri="{FF2B5EF4-FFF2-40B4-BE49-F238E27FC236}">
                  <a16:creationId xmlns:a16="http://schemas.microsoft.com/office/drawing/2014/main" id="{9D81C5EE-96E3-DFA9-A6CB-871163E7D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3964" y="1820351"/>
              <a:ext cx="381334" cy="388620"/>
            </a:xfrm>
            <a:custGeom>
              <a:avLst/>
              <a:gdLst>
                <a:gd name="T0" fmla="*/ 0 w 262"/>
                <a:gd name="T1" fmla="*/ 158 h 266"/>
                <a:gd name="T2" fmla="*/ 0 w 262"/>
                <a:gd name="T3" fmla="*/ 158 h 266"/>
                <a:gd name="T4" fmla="*/ 133 w 262"/>
                <a:gd name="T5" fmla="*/ 0 h 266"/>
                <a:gd name="T6" fmla="*/ 262 w 262"/>
                <a:gd name="T7" fmla="*/ 116 h 266"/>
                <a:gd name="T8" fmla="*/ 118 w 262"/>
                <a:gd name="T9" fmla="*/ 266 h 266"/>
                <a:gd name="T10" fmla="*/ 0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0" y="158"/>
                  </a:moveTo>
                  <a:lnTo>
                    <a:pt x="0" y="158"/>
                  </a:lnTo>
                  <a:lnTo>
                    <a:pt x="133" y="0"/>
                  </a:lnTo>
                  <a:cubicBezTo>
                    <a:pt x="177" y="37"/>
                    <a:pt x="220" y="76"/>
                    <a:pt x="262" y="116"/>
                  </a:cubicBezTo>
                  <a:lnTo>
                    <a:pt x="118" y="266"/>
                  </a:lnTo>
                  <a:cubicBezTo>
                    <a:pt x="80" y="229"/>
                    <a:pt x="40" y="193"/>
                    <a:pt x="0" y="1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1" name="Freeform 330">
              <a:extLst>
                <a:ext uri="{FF2B5EF4-FFF2-40B4-BE49-F238E27FC236}">
                  <a16:creationId xmlns:a16="http://schemas.microsoft.com/office/drawing/2014/main" id="{62AC3972-B6AC-DD50-08CD-1882AB640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3633" y="2806474"/>
              <a:ext cx="386192" cy="369189"/>
            </a:xfrm>
            <a:custGeom>
              <a:avLst/>
              <a:gdLst>
                <a:gd name="T0" fmla="*/ 0 w 266"/>
                <a:gd name="T1" fmla="*/ 108 h 253"/>
                <a:gd name="T2" fmla="*/ 0 w 266"/>
                <a:gd name="T3" fmla="*/ 108 h 253"/>
                <a:gd name="T4" fmla="*/ 177 w 266"/>
                <a:gd name="T5" fmla="*/ 0 h 253"/>
                <a:gd name="T6" fmla="*/ 266 w 266"/>
                <a:gd name="T7" fmla="*/ 156 h 253"/>
                <a:gd name="T8" fmla="*/ 82 w 266"/>
                <a:gd name="T9" fmla="*/ 253 h 253"/>
                <a:gd name="T10" fmla="*/ 0 w 266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53">
                  <a:moveTo>
                    <a:pt x="0" y="108"/>
                  </a:moveTo>
                  <a:lnTo>
                    <a:pt x="0" y="108"/>
                  </a:lnTo>
                  <a:lnTo>
                    <a:pt x="177" y="0"/>
                  </a:lnTo>
                  <a:cubicBezTo>
                    <a:pt x="209" y="51"/>
                    <a:pt x="238" y="104"/>
                    <a:pt x="266" y="156"/>
                  </a:cubicBezTo>
                  <a:lnTo>
                    <a:pt x="82" y="253"/>
                  </a:lnTo>
                  <a:cubicBezTo>
                    <a:pt x="56" y="204"/>
                    <a:pt x="29" y="155"/>
                    <a:pt x="0" y="10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2" name="Freeform 332">
              <a:extLst>
                <a:ext uri="{FF2B5EF4-FFF2-40B4-BE49-F238E27FC236}">
                  <a16:creationId xmlns:a16="http://schemas.microsoft.com/office/drawing/2014/main" id="{488D3235-4E03-BA40-909D-94EF50897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385" y="3911612"/>
              <a:ext cx="371619" cy="376476"/>
            </a:xfrm>
            <a:custGeom>
              <a:avLst/>
              <a:gdLst>
                <a:gd name="T0" fmla="*/ 255 w 255"/>
                <a:gd name="T1" fmla="*/ 111 h 257"/>
                <a:gd name="T2" fmla="*/ 255 w 255"/>
                <a:gd name="T3" fmla="*/ 111 h 257"/>
                <a:gd name="T4" fmla="*/ 131 w 255"/>
                <a:gd name="T5" fmla="*/ 257 h 257"/>
                <a:gd name="T6" fmla="*/ 0 w 255"/>
                <a:gd name="T7" fmla="*/ 180 h 257"/>
                <a:gd name="T8" fmla="*/ 67 w 255"/>
                <a:gd name="T9" fmla="*/ 0 h 257"/>
                <a:gd name="T10" fmla="*/ 255 w 255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57">
                  <a:moveTo>
                    <a:pt x="255" y="111"/>
                  </a:moveTo>
                  <a:lnTo>
                    <a:pt x="255" y="111"/>
                  </a:lnTo>
                  <a:lnTo>
                    <a:pt x="131" y="257"/>
                  </a:lnTo>
                  <a:cubicBezTo>
                    <a:pt x="93" y="224"/>
                    <a:pt x="48" y="198"/>
                    <a:pt x="0" y="180"/>
                  </a:cubicBezTo>
                  <a:lnTo>
                    <a:pt x="67" y="0"/>
                  </a:lnTo>
                  <a:cubicBezTo>
                    <a:pt x="136" y="26"/>
                    <a:pt x="200" y="64"/>
                    <a:pt x="255" y="11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3" name="Freeform 334">
              <a:extLst>
                <a:ext uri="{FF2B5EF4-FFF2-40B4-BE49-F238E27FC236}">
                  <a16:creationId xmlns:a16="http://schemas.microsoft.com/office/drawing/2014/main" id="{899A53DB-7FD9-F36E-38FE-1E3FB2586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3853319"/>
              <a:ext cx="325469" cy="320612"/>
            </a:xfrm>
            <a:custGeom>
              <a:avLst/>
              <a:gdLst>
                <a:gd name="T0" fmla="*/ 0 w 224"/>
                <a:gd name="T1" fmla="*/ 0 h 220"/>
                <a:gd name="T2" fmla="*/ 0 w 224"/>
                <a:gd name="T3" fmla="*/ 0 h 220"/>
                <a:gd name="T4" fmla="*/ 0 w 224"/>
                <a:gd name="T5" fmla="*/ 0 h 220"/>
                <a:gd name="T6" fmla="*/ 224 w 224"/>
                <a:gd name="T7" fmla="*/ 40 h 220"/>
                <a:gd name="T8" fmla="*/ 157 w 224"/>
                <a:gd name="T9" fmla="*/ 220 h 220"/>
                <a:gd name="T10" fmla="*/ 0 w 224"/>
                <a:gd name="T11" fmla="*/ 192 h 220"/>
                <a:gd name="T12" fmla="*/ 0 w 224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22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79" y="0"/>
                    <a:pt x="154" y="14"/>
                    <a:pt x="224" y="40"/>
                  </a:cubicBezTo>
                  <a:lnTo>
                    <a:pt x="157" y="220"/>
                  </a:lnTo>
                  <a:cubicBezTo>
                    <a:pt x="108" y="202"/>
                    <a:pt x="55" y="192"/>
                    <a:pt x="0" y="1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4" name="Freeform 336">
              <a:extLst>
                <a:ext uri="{FF2B5EF4-FFF2-40B4-BE49-F238E27FC236}">
                  <a16:creationId xmlns:a16="http://schemas.microsoft.com/office/drawing/2014/main" id="{A8F32B58-7DD2-26BE-CDF0-2338D2987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665" y="3350542"/>
              <a:ext cx="318183" cy="352188"/>
            </a:xfrm>
            <a:custGeom>
              <a:avLst/>
              <a:gdLst>
                <a:gd name="T0" fmla="*/ 0 w 218"/>
                <a:gd name="T1" fmla="*/ 203 h 242"/>
                <a:gd name="T2" fmla="*/ 0 w 218"/>
                <a:gd name="T3" fmla="*/ 203 h 242"/>
                <a:gd name="T4" fmla="*/ 33 w 218"/>
                <a:gd name="T5" fmla="*/ 0 h 242"/>
                <a:gd name="T6" fmla="*/ 218 w 218"/>
                <a:gd name="T7" fmla="*/ 49 h 242"/>
                <a:gd name="T8" fmla="*/ 146 w 218"/>
                <a:gd name="T9" fmla="*/ 242 h 242"/>
                <a:gd name="T10" fmla="*/ 0 w 218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242">
                  <a:moveTo>
                    <a:pt x="0" y="203"/>
                  </a:moveTo>
                  <a:lnTo>
                    <a:pt x="0" y="203"/>
                  </a:lnTo>
                  <a:lnTo>
                    <a:pt x="33" y="0"/>
                  </a:lnTo>
                  <a:cubicBezTo>
                    <a:pt x="97" y="11"/>
                    <a:pt x="159" y="27"/>
                    <a:pt x="218" y="49"/>
                  </a:cubicBezTo>
                  <a:lnTo>
                    <a:pt x="146" y="242"/>
                  </a:lnTo>
                  <a:cubicBezTo>
                    <a:pt x="100" y="224"/>
                    <a:pt x="51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5" name="Freeform 338">
              <a:extLst>
                <a:ext uri="{FF2B5EF4-FFF2-40B4-BE49-F238E27FC236}">
                  <a16:creationId xmlns:a16="http://schemas.microsoft.com/office/drawing/2014/main" id="{285C2F66-A6B4-A287-C894-8D9BD23D4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3331111"/>
              <a:ext cx="233172" cy="315754"/>
            </a:xfrm>
            <a:custGeom>
              <a:avLst/>
              <a:gdLst>
                <a:gd name="T0" fmla="*/ 0 w 160"/>
                <a:gd name="T1" fmla="*/ 206 h 216"/>
                <a:gd name="T2" fmla="*/ 0 w 160"/>
                <a:gd name="T3" fmla="*/ 206 h 216"/>
                <a:gd name="T4" fmla="*/ 0 w 160"/>
                <a:gd name="T5" fmla="*/ 206 h 216"/>
                <a:gd name="T6" fmla="*/ 0 w 160"/>
                <a:gd name="T7" fmla="*/ 0 h 216"/>
                <a:gd name="T8" fmla="*/ 0 w 160"/>
                <a:gd name="T9" fmla="*/ 0 h 216"/>
                <a:gd name="T10" fmla="*/ 160 w 160"/>
                <a:gd name="T11" fmla="*/ 13 h 216"/>
                <a:gd name="T12" fmla="*/ 127 w 160"/>
                <a:gd name="T13" fmla="*/ 216 h 216"/>
                <a:gd name="T14" fmla="*/ 0 w 160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5" y="0"/>
                    <a:pt x="108" y="5"/>
                    <a:pt x="160" y="13"/>
                  </a:cubicBezTo>
                  <a:lnTo>
                    <a:pt x="127" y="216"/>
                  </a:lnTo>
                  <a:cubicBezTo>
                    <a:pt x="86" y="209"/>
                    <a:pt x="44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6" name="Freeform 340">
              <a:extLst>
                <a:ext uri="{FF2B5EF4-FFF2-40B4-BE49-F238E27FC236}">
                  <a16:creationId xmlns:a16="http://schemas.microsoft.com/office/drawing/2014/main" id="{AA40B018-2CC2-BE46-29E7-E1A78D361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976" y="3420979"/>
              <a:ext cx="352188" cy="376476"/>
            </a:xfrm>
            <a:custGeom>
              <a:avLst/>
              <a:gdLst>
                <a:gd name="T0" fmla="*/ 0 w 240"/>
                <a:gd name="T1" fmla="*/ 193 h 257"/>
                <a:gd name="T2" fmla="*/ 0 w 240"/>
                <a:gd name="T3" fmla="*/ 193 h 257"/>
                <a:gd name="T4" fmla="*/ 72 w 240"/>
                <a:gd name="T5" fmla="*/ 0 h 257"/>
                <a:gd name="T6" fmla="*/ 240 w 240"/>
                <a:gd name="T7" fmla="*/ 81 h 257"/>
                <a:gd name="T8" fmla="*/ 134 w 240"/>
                <a:gd name="T9" fmla="*/ 257 h 257"/>
                <a:gd name="T10" fmla="*/ 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0" y="193"/>
                  </a:moveTo>
                  <a:lnTo>
                    <a:pt x="0" y="193"/>
                  </a:lnTo>
                  <a:lnTo>
                    <a:pt x="72" y="0"/>
                  </a:lnTo>
                  <a:cubicBezTo>
                    <a:pt x="131" y="22"/>
                    <a:pt x="187" y="49"/>
                    <a:pt x="240" y="81"/>
                  </a:cubicBezTo>
                  <a:lnTo>
                    <a:pt x="134" y="257"/>
                  </a:lnTo>
                  <a:cubicBezTo>
                    <a:pt x="92" y="232"/>
                    <a:pt x="47" y="210"/>
                    <a:pt x="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7" name="Freeform 342">
              <a:extLst>
                <a:ext uri="{FF2B5EF4-FFF2-40B4-BE49-F238E27FC236}">
                  <a16:creationId xmlns:a16="http://schemas.microsoft.com/office/drawing/2014/main" id="{091AFF19-13E6-35A4-E7B8-C4A19B7F8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4716" y="3539995"/>
              <a:ext cx="342472" cy="366761"/>
            </a:xfrm>
            <a:custGeom>
              <a:avLst/>
              <a:gdLst>
                <a:gd name="T0" fmla="*/ 0 w 235"/>
                <a:gd name="T1" fmla="*/ 176 h 250"/>
                <a:gd name="T2" fmla="*/ 0 w 235"/>
                <a:gd name="T3" fmla="*/ 176 h 250"/>
                <a:gd name="T4" fmla="*/ 106 w 235"/>
                <a:gd name="T5" fmla="*/ 0 h 250"/>
                <a:gd name="T6" fmla="*/ 235 w 235"/>
                <a:gd name="T7" fmla="*/ 93 h 250"/>
                <a:gd name="T8" fmla="*/ 103 w 235"/>
                <a:gd name="T9" fmla="*/ 250 h 250"/>
                <a:gd name="T10" fmla="*/ 0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0" y="176"/>
                  </a:moveTo>
                  <a:lnTo>
                    <a:pt x="0" y="176"/>
                  </a:lnTo>
                  <a:lnTo>
                    <a:pt x="106" y="0"/>
                  </a:lnTo>
                  <a:cubicBezTo>
                    <a:pt x="152" y="28"/>
                    <a:pt x="195" y="59"/>
                    <a:pt x="235" y="93"/>
                  </a:cubicBezTo>
                  <a:lnTo>
                    <a:pt x="103" y="250"/>
                  </a:lnTo>
                  <a:cubicBezTo>
                    <a:pt x="71" y="223"/>
                    <a:pt x="36" y="198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8" name="Freeform 344">
              <a:extLst>
                <a:ext uri="{FF2B5EF4-FFF2-40B4-BE49-F238E27FC236}">
                  <a16:creationId xmlns:a16="http://schemas.microsoft.com/office/drawing/2014/main" id="{A0B2A1DB-7DD6-C06C-AB3A-FB204B8D1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182" y="3122228"/>
              <a:ext cx="371619" cy="386192"/>
            </a:xfrm>
            <a:custGeom>
              <a:avLst/>
              <a:gdLst>
                <a:gd name="T0" fmla="*/ 0 w 255"/>
                <a:gd name="T1" fmla="*/ 173 h 264"/>
                <a:gd name="T2" fmla="*/ 0 w 255"/>
                <a:gd name="T3" fmla="*/ 173 h 264"/>
                <a:gd name="T4" fmla="*/ 111 w 255"/>
                <a:gd name="T5" fmla="*/ 0 h 264"/>
                <a:gd name="T6" fmla="*/ 255 w 255"/>
                <a:gd name="T7" fmla="*/ 107 h 264"/>
                <a:gd name="T8" fmla="*/ 122 w 255"/>
                <a:gd name="T9" fmla="*/ 264 h 264"/>
                <a:gd name="T10" fmla="*/ 0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0" y="173"/>
                  </a:moveTo>
                  <a:lnTo>
                    <a:pt x="0" y="173"/>
                  </a:lnTo>
                  <a:lnTo>
                    <a:pt x="111" y="0"/>
                  </a:lnTo>
                  <a:cubicBezTo>
                    <a:pt x="161" y="33"/>
                    <a:pt x="209" y="68"/>
                    <a:pt x="255" y="107"/>
                  </a:cubicBezTo>
                  <a:lnTo>
                    <a:pt x="122" y="264"/>
                  </a:lnTo>
                  <a:cubicBezTo>
                    <a:pt x="83" y="231"/>
                    <a:pt x="42" y="201"/>
                    <a:pt x="0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29" name="Freeform 346">
              <a:extLst>
                <a:ext uri="{FF2B5EF4-FFF2-40B4-BE49-F238E27FC236}">
                  <a16:creationId xmlns:a16="http://schemas.microsoft.com/office/drawing/2014/main" id="{742E58B8-3F4F-E90E-D69B-B00ABF2508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2808902"/>
              <a:ext cx="264748" cy="315754"/>
            </a:xfrm>
            <a:custGeom>
              <a:avLst/>
              <a:gdLst>
                <a:gd name="T0" fmla="*/ 0 w 182"/>
                <a:gd name="T1" fmla="*/ 206 h 216"/>
                <a:gd name="T2" fmla="*/ 0 w 182"/>
                <a:gd name="T3" fmla="*/ 206 h 216"/>
                <a:gd name="T4" fmla="*/ 0 w 182"/>
                <a:gd name="T5" fmla="*/ 206 h 216"/>
                <a:gd name="T6" fmla="*/ 0 w 182"/>
                <a:gd name="T7" fmla="*/ 0 h 216"/>
                <a:gd name="T8" fmla="*/ 0 w 182"/>
                <a:gd name="T9" fmla="*/ 0 h 216"/>
                <a:gd name="T10" fmla="*/ 182 w 182"/>
                <a:gd name="T11" fmla="*/ 13 h 216"/>
                <a:gd name="T12" fmla="*/ 154 w 182"/>
                <a:gd name="T13" fmla="*/ 216 h 216"/>
                <a:gd name="T14" fmla="*/ 0 w 182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62" y="0"/>
                    <a:pt x="123" y="5"/>
                    <a:pt x="182" y="13"/>
                  </a:cubicBezTo>
                  <a:lnTo>
                    <a:pt x="154" y="216"/>
                  </a:lnTo>
                  <a:cubicBezTo>
                    <a:pt x="104" y="210"/>
                    <a:pt x="53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0" name="Freeform 348">
              <a:extLst>
                <a:ext uri="{FF2B5EF4-FFF2-40B4-BE49-F238E27FC236}">
                  <a16:creationId xmlns:a16="http://schemas.microsoft.com/office/drawing/2014/main" id="{71CE5AFD-57D5-07A9-1CF4-423540BA8A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1871" y="2986211"/>
              <a:ext cx="371619" cy="388620"/>
            </a:xfrm>
            <a:custGeom>
              <a:avLst/>
              <a:gdLst>
                <a:gd name="T0" fmla="*/ 0 w 255"/>
                <a:gd name="T1" fmla="*/ 187 h 265"/>
                <a:gd name="T2" fmla="*/ 0 w 255"/>
                <a:gd name="T3" fmla="*/ 187 h 265"/>
                <a:gd name="T4" fmla="*/ 85 w 255"/>
                <a:gd name="T5" fmla="*/ 0 h 265"/>
                <a:gd name="T6" fmla="*/ 255 w 255"/>
                <a:gd name="T7" fmla="*/ 92 h 265"/>
                <a:gd name="T8" fmla="*/ 144 w 255"/>
                <a:gd name="T9" fmla="*/ 265 h 265"/>
                <a:gd name="T10" fmla="*/ 0 w 255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5">
                  <a:moveTo>
                    <a:pt x="0" y="187"/>
                  </a:moveTo>
                  <a:lnTo>
                    <a:pt x="0" y="187"/>
                  </a:lnTo>
                  <a:lnTo>
                    <a:pt x="85" y="0"/>
                  </a:lnTo>
                  <a:cubicBezTo>
                    <a:pt x="144" y="27"/>
                    <a:pt x="201" y="58"/>
                    <a:pt x="255" y="92"/>
                  </a:cubicBezTo>
                  <a:lnTo>
                    <a:pt x="144" y="265"/>
                  </a:lnTo>
                  <a:cubicBezTo>
                    <a:pt x="98" y="236"/>
                    <a:pt x="50" y="210"/>
                    <a:pt x="0" y="1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1" name="Freeform 350">
              <a:extLst>
                <a:ext uri="{FF2B5EF4-FFF2-40B4-BE49-F238E27FC236}">
                  <a16:creationId xmlns:a16="http://schemas.microsoft.com/office/drawing/2014/main" id="{7A366CD6-6B71-1A5D-332E-2C835A906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557" y="2886626"/>
              <a:ext cx="352188" cy="374047"/>
            </a:xfrm>
            <a:custGeom>
              <a:avLst/>
              <a:gdLst>
                <a:gd name="T0" fmla="*/ 0 w 242"/>
                <a:gd name="T1" fmla="*/ 198 h 256"/>
                <a:gd name="T2" fmla="*/ 0 w 242"/>
                <a:gd name="T3" fmla="*/ 198 h 256"/>
                <a:gd name="T4" fmla="*/ 56 w 242"/>
                <a:gd name="T5" fmla="*/ 0 h 256"/>
                <a:gd name="T6" fmla="*/ 242 w 242"/>
                <a:gd name="T7" fmla="*/ 69 h 256"/>
                <a:gd name="T8" fmla="*/ 157 w 242"/>
                <a:gd name="T9" fmla="*/ 256 h 256"/>
                <a:gd name="T10" fmla="*/ 0 w 242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6">
                  <a:moveTo>
                    <a:pt x="0" y="198"/>
                  </a:moveTo>
                  <a:lnTo>
                    <a:pt x="0" y="198"/>
                  </a:lnTo>
                  <a:lnTo>
                    <a:pt x="56" y="0"/>
                  </a:lnTo>
                  <a:cubicBezTo>
                    <a:pt x="120" y="19"/>
                    <a:pt x="182" y="42"/>
                    <a:pt x="242" y="69"/>
                  </a:cubicBezTo>
                  <a:lnTo>
                    <a:pt x="157" y="256"/>
                  </a:lnTo>
                  <a:cubicBezTo>
                    <a:pt x="106" y="233"/>
                    <a:pt x="54" y="213"/>
                    <a:pt x="0" y="19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2" name="Freeform 352">
              <a:extLst>
                <a:ext uri="{FF2B5EF4-FFF2-40B4-BE49-F238E27FC236}">
                  <a16:creationId xmlns:a16="http://schemas.microsoft.com/office/drawing/2014/main" id="{78231049-4580-1DC9-A5F3-C7ED4D115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527" y="2828333"/>
              <a:ext cx="318183" cy="347330"/>
            </a:xfrm>
            <a:custGeom>
              <a:avLst/>
              <a:gdLst>
                <a:gd name="T0" fmla="*/ 0 w 219"/>
                <a:gd name="T1" fmla="*/ 203 h 238"/>
                <a:gd name="T2" fmla="*/ 0 w 219"/>
                <a:gd name="T3" fmla="*/ 203 h 238"/>
                <a:gd name="T4" fmla="*/ 28 w 219"/>
                <a:gd name="T5" fmla="*/ 0 h 238"/>
                <a:gd name="T6" fmla="*/ 219 w 219"/>
                <a:gd name="T7" fmla="*/ 40 h 238"/>
                <a:gd name="T8" fmla="*/ 162 w 219"/>
                <a:gd name="T9" fmla="*/ 238 h 238"/>
                <a:gd name="T10" fmla="*/ 0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0" y="203"/>
                  </a:moveTo>
                  <a:lnTo>
                    <a:pt x="0" y="203"/>
                  </a:lnTo>
                  <a:lnTo>
                    <a:pt x="28" y="0"/>
                  </a:lnTo>
                  <a:cubicBezTo>
                    <a:pt x="93" y="9"/>
                    <a:pt x="157" y="22"/>
                    <a:pt x="219" y="40"/>
                  </a:cubicBezTo>
                  <a:lnTo>
                    <a:pt x="162" y="238"/>
                  </a:lnTo>
                  <a:cubicBezTo>
                    <a:pt x="110" y="223"/>
                    <a:pt x="56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3" name="Freeform 354">
              <a:extLst>
                <a:ext uri="{FF2B5EF4-FFF2-40B4-BE49-F238E27FC236}">
                  <a16:creationId xmlns:a16="http://schemas.microsoft.com/office/drawing/2014/main" id="{C8C383A9-60C0-5541-430A-8317143DC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3009" y="2400851"/>
              <a:ext cx="332757" cy="366761"/>
            </a:xfrm>
            <a:custGeom>
              <a:avLst/>
              <a:gdLst>
                <a:gd name="T0" fmla="*/ 0 w 228"/>
                <a:gd name="T1" fmla="*/ 196 h 251"/>
                <a:gd name="T2" fmla="*/ 0 w 228"/>
                <a:gd name="T3" fmla="*/ 196 h 251"/>
                <a:gd name="T4" fmla="*/ 61 w 228"/>
                <a:gd name="T5" fmla="*/ 0 h 251"/>
                <a:gd name="T6" fmla="*/ 228 w 228"/>
                <a:gd name="T7" fmla="*/ 62 h 251"/>
                <a:gd name="T8" fmla="*/ 147 w 228"/>
                <a:gd name="T9" fmla="*/ 251 h 251"/>
                <a:gd name="T10" fmla="*/ 0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0" y="196"/>
                  </a:moveTo>
                  <a:lnTo>
                    <a:pt x="0" y="196"/>
                  </a:lnTo>
                  <a:lnTo>
                    <a:pt x="61" y="0"/>
                  </a:lnTo>
                  <a:cubicBezTo>
                    <a:pt x="118" y="18"/>
                    <a:pt x="174" y="39"/>
                    <a:pt x="228" y="62"/>
                  </a:cubicBezTo>
                  <a:lnTo>
                    <a:pt x="147" y="251"/>
                  </a:lnTo>
                  <a:cubicBezTo>
                    <a:pt x="99" y="230"/>
                    <a:pt x="50" y="212"/>
                    <a:pt x="0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4" name="Freeform 356">
              <a:extLst>
                <a:ext uri="{FF2B5EF4-FFF2-40B4-BE49-F238E27FC236}">
                  <a16:creationId xmlns:a16="http://schemas.microsoft.com/office/drawing/2014/main" id="{333F803B-4384-B26F-2FD8-DA4DE71B0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798" y="2738466"/>
              <a:ext cx="352188" cy="371619"/>
            </a:xfrm>
            <a:custGeom>
              <a:avLst/>
              <a:gdLst>
                <a:gd name="T0" fmla="*/ 0 w 242"/>
                <a:gd name="T1" fmla="*/ 168 h 253"/>
                <a:gd name="T2" fmla="*/ 0 w 242"/>
                <a:gd name="T3" fmla="*/ 168 h 253"/>
                <a:gd name="T4" fmla="*/ 118 w 242"/>
                <a:gd name="T5" fmla="*/ 0 h 253"/>
                <a:gd name="T6" fmla="*/ 242 w 242"/>
                <a:gd name="T7" fmla="*/ 96 h 253"/>
                <a:gd name="T8" fmla="*/ 109 w 242"/>
                <a:gd name="T9" fmla="*/ 253 h 253"/>
                <a:gd name="T10" fmla="*/ 0 w 242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3">
                  <a:moveTo>
                    <a:pt x="0" y="168"/>
                  </a:moveTo>
                  <a:lnTo>
                    <a:pt x="0" y="168"/>
                  </a:lnTo>
                  <a:lnTo>
                    <a:pt x="118" y="0"/>
                  </a:lnTo>
                  <a:cubicBezTo>
                    <a:pt x="161" y="30"/>
                    <a:pt x="202" y="62"/>
                    <a:pt x="242" y="96"/>
                  </a:cubicBezTo>
                  <a:lnTo>
                    <a:pt x="109" y="253"/>
                  </a:lnTo>
                  <a:cubicBezTo>
                    <a:pt x="74" y="223"/>
                    <a:pt x="38" y="195"/>
                    <a:pt x="0" y="16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5" name="Freeform 358">
              <a:extLst>
                <a:ext uri="{FF2B5EF4-FFF2-40B4-BE49-F238E27FC236}">
                  <a16:creationId xmlns:a16="http://schemas.microsoft.com/office/drawing/2014/main" id="{0F1E2508-2B51-74E9-E6ED-0ADC858EAE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10" y="2335273"/>
              <a:ext cx="308468" cy="352188"/>
            </a:xfrm>
            <a:custGeom>
              <a:avLst/>
              <a:gdLst>
                <a:gd name="T0" fmla="*/ 0 w 211"/>
                <a:gd name="T1" fmla="*/ 202 h 240"/>
                <a:gd name="T2" fmla="*/ 0 w 211"/>
                <a:gd name="T3" fmla="*/ 202 h 240"/>
                <a:gd name="T4" fmla="*/ 40 w 211"/>
                <a:gd name="T5" fmla="*/ 0 h 240"/>
                <a:gd name="T6" fmla="*/ 211 w 211"/>
                <a:gd name="T7" fmla="*/ 44 h 240"/>
                <a:gd name="T8" fmla="*/ 150 w 211"/>
                <a:gd name="T9" fmla="*/ 240 h 240"/>
                <a:gd name="T10" fmla="*/ 0 w 211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8" y="12"/>
                    <a:pt x="155" y="27"/>
                    <a:pt x="211" y="44"/>
                  </a:cubicBezTo>
                  <a:lnTo>
                    <a:pt x="150" y="240"/>
                  </a:lnTo>
                  <a:cubicBezTo>
                    <a:pt x="101" y="225"/>
                    <a:pt x="51" y="212"/>
                    <a:pt x="0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6" name="Freeform 360">
              <a:extLst>
                <a:ext uri="{FF2B5EF4-FFF2-40B4-BE49-F238E27FC236}">
                  <a16:creationId xmlns:a16="http://schemas.microsoft.com/office/drawing/2014/main" id="{8C365342-1D9D-F980-0AE5-3CF24964E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775" y="2604877"/>
              <a:ext cx="357045" cy="381334"/>
            </a:xfrm>
            <a:custGeom>
              <a:avLst/>
              <a:gdLst>
                <a:gd name="T0" fmla="*/ 0 w 246"/>
                <a:gd name="T1" fmla="*/ 180 h 260"/>
                <a:gd name="T2" fmla="*/ 0 w 246"/>
                <a:gd name="T3" fmla="*/ 180 h 260"/>
                <a:gd name="T4" fmla="*/ 101 w 246"/>
                <a:gd name="T5" fmla="*/ 0 h 260"/>
                <a:gd name="T6" fmla="*/ 246 w 246"/>
                <a:gd name="T7" fmla="*/ 92 h 260"/>
                <a:gd name="T8" fmla="*/ 128 w 246"/>
                <a:gd name="T9" fmla="*/ 260 h 260"/>
                <a:gd name="T10" fmla="*/ 0 w 246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60">
                  <a:moveTo>
                    <a:pt x="0" y="180"/>
                  </a:moveTo>
                  <a:lnTo>
                    <a:pt x="0" y="180"/>
                  </a:lnTo>
                  <a:lnTo>
                    <a:pt x="101" y="0"/>
                  </a:lnTo>
                  <a:cubicBezTo>
                    <a:pt x="151" y="29"/>
                    <a:pt x="199" y="59"/>
                    <a:pt x="246" y="92"/>
                  </a:cubicBezTo>
                  <a:lnTo>
                    <a:pt x="128" y="260"/>
                  </a:lnTo>
                  <a:cubicBezTo>
                    <a:pt x="87" y="231"/>
                    <a:pt x="44" y="205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7" name="Freeform 362">
              <a:extLst>
                <a:ext uri="{FF2B5EF4-FFF2-40B4-BE49-F238E27FC236}">
                  <a16:creationId xmlns:a16="http://schemas.microsoft.com/office/drawing/2014/main" id="{BA36F712-8E8C-B1C3-AC20-E9DBA6050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750" y="2490721"/>
              <a:ext cx="349758" cy="376476"/>
            </a:xfrm>
            <a:custGeom>
              <a:avLst/>
              <a:gdLst>
                <a:gd name="T0" fmla="*/ 0 w 240"/>
                <a:gd name="T1" fmla="*/ 189 h 258"/>
                <a:gd name="T2" fmla="*/ 0 w 240"/>
                <a:gd name="T3" fmla="*/ 189 h 258"/>
                <a:gd name="T4" fmla="*/ 81 w 240"/>
                <a:gd name="T5" fmla="*/ 0 h 258"/>
                <a:gd name="T6" fmla="*/ 240 w 240"/>
                <a:gd name="T7" fmla="*/ 79 h 258"/>
                <a:gd name="T8" fmla="*/ 139 w 240"/>
                <a:gd name="T9" fmla="*/ 258 h 258"/>
                <a:gd name="T10" fmla="*/ 0 w 240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0" y="189"/>
                  </a:moveTo>
                  <a:lnTo>
                    <a:pt x="0" y="189"/>
                  </a:lnTo>
                  <a:lnTo>
                    <a:pt x="81" y="0"/>
                  </a:lnTo>
                  <a:cubicBezTo>
                    <a:pt x="136" y="24"/>
                    <a:pt x="188" y="50"/>
                    <a:pt x="240" y="79"/>
                  </a:cubicBezTo>
                  <a:lnTo>
                    <a:pt x="139" y="258"/>
                  </a:lnTo>
                  <a:cubicBezTo>
                    <a:pt x="94" y="233"/>
                    <a:pt x="48" y="210"/>
                    <a:pt x="0" y="18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8" name="Freeform 364">
              <a:extLst>
                <a:ext uri="{FF2B5EF4-FFF2-40B4-BE49-F238E27FC236}">
                  <a16:creationId xmlns:a16="http://schemas.microsoft.com/office/drawing/2014/main" id="{63E8E5A2-3A63-E68F-3646-305060D0D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39" name="Freeform 366">
              <a:extLst>
                <a:ext uri="{FF2B5EF4-FFF2-40B4-BE49-F238E27FC236}">
                  <a16:creationId xmlns:a16="http://schemas.microsoft.com/office/drawing/2014/main" id="{43EA623B-1CB2-F64A-3248-59462041A6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658" y="5155196"/>
              <a:ext cx="240459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0" name="Freeform 368">
              <a:extLst>
                <a:ext uri="{FF2B5EF4-FFF2-40B4-BE49-F238E27FC236}">
                  <a16:creationId xmlns:a16="http://schemas.microsoft.com/office/drawing/2014/main" id="{FAEAA4D3-5BA8-632F-ADA7-E0EF403AA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770" y="5155196"/>
              <a:ext cx="242887" cy="301181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1" name="Freeform 370">
              <a:extLst>
                <a:ext uri="{FF2B5EF4-FFF2-40B4-BE49-F238E27FC236}">
                  <a16:creationId xmlns:a16="http://schemas.microsoft.com/office/drawing/2014/main" id="{B1E21836-9C73-42B3-449F-1751176D1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6197184"/>
              <a:ext cx="242887" cy="30361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2" name="Freeform 372">
              <a:extLst>
                <a:ext uri="{FF2B5EF4-FFF2-40B4-BE49-F238E27FC236}">
                  <a16:creationId xmlns:a16="http://schemas.microsoft.com/office/drawing/2014/main" id="{075DBD75-12B6-0866-A3E6-31E5990F9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057" y="6155892"/>
              <a:ext cx="272034" cy="330327"/>
            </a:xfrm>
            <a:custGeom>
              <a:avLst/>
              <a:gdLst>
                <a:gd name="T0" fmla="*/ 146 w 186"/>
                <a:gd name="T1" fmla="*/ 0 h 226"/>
                <a:gd name="T2" fmla="*/ 146 w 186"/>
                <a:gd name="T3" fmla="*/ 0 h 226"/>
                <a:gd name="T4" fmla="*/ 186 w 186"/>
                <a:gd name="T5" fmla="*/ 202 h 226"/>
                <a:gd name="T6" fmla="*/ 21 w 186"/>
                <a:gd name="T7" fmla="*/ 226 h 226"/>
                <a:gd name="T8" fmla="*/ 0 w 186"/>
                <a:gd name="T9" fmla="*/ 22 h 226"/>
                <a:gd name="T10" fmla="*/ 146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146" y="0"/>
                  </a:moveTo>
                  <a:lnTo>
                    <a:pt x="146" y="0"/>
                  </a:lnTo>
                  <a:lnTo>
                    <a:pt x="186" y="202"/>
                  </a:lnTo>
                  <a:cubicBezTo>
                    <a:pt x="132" y="212"/>
                    <a:pt x="77" y="221"/>
                    <a:pt x="21" y="226"/>
                  </a:cubicBezTo>
                  <a:lnTo>
                    <a:pt x="0" y="22"/>
                  </a:lnTo>
                  <a:cubicBezTo>
                    <a:pt x="49" y="17"/>
                    <a:pt x="98" y="10"/>
                    <a:pt x="146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3" name="Freeform 374">
              <a:extLst>
                <a:ext uri="{FF2B5EF4-FFF2-40B4-BE49-F238E27FC236}">
                  <a16:creationId xmlns:a16="http://schemas.microsoft.com/office/drawing/2014/main" id="{4CFE4328-015C-649E-E79F-47E221B55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157" y="1995230"/>
              <a:ext cx="335185" cy="369189"/>
            </a:xfrm>
            <a:custGeom>
              <a:avLst/>
              <a:gdLst>
                <a:gd name="T0" fmla="*/ 229 w 229"/>
                <a:gd name="T1" fmla="*/ 190 h 253"/>
                <a:gd name="T2" fmla="*/ 229 w 229"/>
                <a:gd name="T3" fmla="*/ 190 h 253"/>
                <a:gd name="T4" fmla="*/ 150 w 229"/>
                <a:gd name="T5" fmla="*/ 0 h 253"/>
                <a:gd name="T6" fmla="*/ 0 w 229"/>
                <a:gd name="T7" fmla="*/ 70 h 253"/>
                <a:gd name="T8" fmla="*/ 94 w 229"/>
                <a:gd name="T9" fmla="*/ 253 h 253"/>
                <a:gd name="T10" fmla="*/ 229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229" y="190"/>
                  </a:moveTo>
                  <a:lnTo>
                    <a:pt x="229" y="190"/>
                  </a:lnTo>
                  <a:lnTo>
                    <a:pt x="150" y="0"/>
                  </a:lnTo>
                  <a:cubicBezTo>
                    <a:pt x="99" y="22"/>
                    <a:pt x="49" y="45"/>
                    <a:pt x="0" y="70"/>
                  </a:cubicBezTo>
                  <a:lnTo>
                    <a:pt x="94" y="253"/>
                  </a:lnTo>
                  <a:cubicBezTo>
                    <a:pt x="138" y="231"/>
                    <a:pt x="183" y="210"/>
                    <a:pt x="229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4" name="Freeform 376">
              <a:extLst>
                <a:ext uri="{FF2B5EF4-FFF2-40B4-BE49-F238E27FC236}">
                  <a16:creationId xmlns:a16="http://schemas.microsoft.com/office/drawing/2014/main" id="{7B2F79A4-2E8C-7372-5782-4F294556BA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942" y="2342558"/>
              <a:ext cx="352188" cy="369189"/>
            </a:xfrm>
            <a:custGeom>
              <a:avLst/>
              <a:gdLst>
                <a:gd name="T0" fmla="*/ 242 w 242"/>
                <a:gd name="T1" fmla="*/ 166 h 252"/>
                <a:gd name="T2" fmla="*/ 242 w 242"/>
                <a:gd name="T3" fmla="*/ 166 h 252"/>
                <a:gd name="T4" fmla="*/ 121 w 242"/>
                <a:gd name="T5" fmla="*/ 0 h 252"/>
                <a:gd name="T6" fmla="*/ 0 w 242"/>
                <a:gd name="T7" fmla="*/ 95 h 252"/>
                <a:gd name="T8" fmla="*/ 133 w 242"/>
                <a:gd name="T9" fmla="*/ 252 h 252"/>
                <a:gd name="T10" fmla="*/ 242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242" y="166"/>
                  </a:moveTo>
                  <a:lnTo>
                    <a:pt x="242" y="166"/>
                  </a:lnTo>
                  <a:lnTo>
                    <a:pt x="121" y="0"/>
                  </a:lnTo>
                  <a:cubicBezTo>
                    <a:pt x="80" y="30"/>
                    <a:pt x="39" y="62"/>
                    <a:pt x="0" y="95"/>
                  </a:cubicBezTo>
                  <a:lnTo>
                    <a:pt x="133" y="252"/>
                  </a:lnTo>
                  <a:cubicBezTo>
                    <a:pt x="168" y="222"/>
                    <a:pt x="205" y="193"/>
                    <a:pt x="242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5" name="Freeform 378">
              <a:extLst>
                <a:ext uri="{FF2B5EF4-FFF2-40B4-BE49-F238E27FC236}">
                  <a16:creationId xmlns:a16="http://schemas.microsoft.com/office/drawing/2014/main" id="{F8DEAF95-6988-1712-90FB-39359866E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703" y="2097243"/>
              <a:ext cx="344900" cy="374047"/>
            </a:xfrm>
            <a:custGeom>
              <a:avLst/>
              <a:gdLst>
                <a:gd name="T0" fmla="*/ 235 w 235"/>
                <a:gd name="T1" fmla="*/ 183 h 255"/>
                <a:gd name="T2" fmla="*/ 235 w 235"/>
                <a:gd name="T3" fmla="*/ 183 h 255"/>
                <a:gd name="T4" fmla="*/ 141 w 235"/>
                <a:gd name="T5" fmla="*/ 0 h 255"/>
                <a:gd name="T6" fmla="*/ 0 w 235"/>
                <a:gd name="T7" fmla="*/ 80 h 255"/>
                <a:gd name="T8" fmla="*/ 107 w 235"/>
                <a:gd name="T9" fmla="*/ 255 h 255"/>
                <a:gd name="T10" fmla="*/ 235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235" y="183"/>
                  </a:moveTo>
                  <a:lnTo>
                    <a:pt x="235" y="183"/>
                  </a:lnTo>
                  <a:lnTo>
                    <a:pt x="141" y="0"/>
                  </a:lnTo>
                  <a:cubicBezTo>
                    <a:pt x="93" y="25"/>
                    <a:pt x="46" y="52"/>
                    <a:pt x="0" y="80"/>
                  </a:cubicBezTo>
                  <a:lnTo>
                    <a:pt x="107" y="255"/>
                  </a:lnTo>
                  <a:cubicBezTo>
                    <a:pt x="149" y="229"/>
                    <a:pt x="191" y="206"/>
                    <a:pt x="235" y="1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6" name="Freeform 380">
              <a:extLst>
                <a:ext uri="{FF2B5EF4-FFF2-40B4-BE49-F238E27FC236}">
                  <a16:creationId xmlns:a16="http://schemas.microsoft.com/office/drawing/2014/main" id="{76E71405-5289-1DA8-BADF-B549B69702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251" y="2213829"/>
              <a:ext cx="347330" cy="371619"/>
            </a:xfrm>
            <a:custGeom>
              <a:avLst/>
              <a:gdLst>
                <a:gd name="T0" fmla="*/ 238 w 238"/>
                <a:gd name="T1" fmla="*/ 175 h 254"/>
                <a:gd name="T2" fmla="*/ 238 w 238"/>
                <a:gd name="T3" fmla="*/ 175 h 254"/>
                <a:gd name="T4" fmla="*/ 131 w 238"/>
                <a:gd name="T5" fmla="*/ 0 h 254"/>
                <a:gd name="T6" fmla="*/ 0 w 238"/>
                <a:gd name="T7" fmla="*/ 88 h 254"/>
                <a:gd name="T8" fmla="*/ 121 w 238"/>
                <a:gd name="T9" fmla="*/ 254 h 254"/>
                <a:gd name="T10" fmla="*/ 238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238" y="175"/>
                  </a:moveTo>
                  <a:lnTo>
                    <a:pt x="238" y="175"/>
                  </a:lnTo>
                  <a:lnTo>
                    <a:pt x="131" y="0"/>
                  </a:lnTo>
                  <a:cubicBezTo>
                    <a:pt x="86" y="28"/>
                    <a:pt x="43" y="57"/>
                    <a:pt x="0" y="88"/>
                  </a:cubicBezTo>
                  <a:lnTo>
                    <a:pt x="121" y="254"/>
                  </a:lnTo>
                  <a:cubicBezTo>
                    <a:pt x="159" y="226"/>
                    <a:pt x="198" y="200"/>
                    <a:pt x="238" y="1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7" name="Freeform 382">
              <a:extLst>
                <a:ext uri="{FF2B5EF4-FFF2-40B4-BE49-F238E27FC236}">
                  <a16:creationId xmlns:a16="http://schemas.microsoft.com/office/drawing/2014/main" id="{70DC8969-0853-9FC8-DB29-A81105150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242" y="1800920"/>
              <a:ext cx="281749" cy="337614"/>
            </a:xfrm>
            <a:custGeom>
              <a:avLst/>
              <a:gdLst>
                <a:gd name="T0" fmla="*/ 192 w 192"/>
                <a:gd name="T1" fmla="*/ 203 h 231"/>
                <a:gd name="T2" fmla="*/ 192 w 192"/>
                <a:gd name="T3" fmla="*/ 203 h 231"/>
                <a:gd name="T4" fmla="*/ 160 w 192"/>
                <a:gd name="T5" fmla="*/ 0 h 231"/>
                <a:gd name="T6" fmla="*/ 0 w 192"/>
                <a:gd name="T7" fmla="*/ 31 h 231"/>
                <a:gd name="T8" fmla="*/ 47 w 192"/>
                <a:gd name="T9" fmla="*/ 231 h 231"/>
                <a:gd name="T10" fmla="*/ 192 w 192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231">
                  <a:moveTo>
                    <a:pt x="192" y="203"/>
                  </a:moveTo>
                  <a:lnTo>
                    <a:pt x="192" y="203"/>
                  </a:lnTo>
                  <a:lnTo>
                    <a:pt x="160" y="0"/>
                  </a:lnTo>
                  <a:cubicBezTo>
                    <a:pt x="106" y="8"/>
                    <a:pt x="53" y="19"/>
                    <a:pt x="0" y="31"/>
                  </a:cubicBezTo>
                  <a:lnTo>
                    <a:pt x="47" y="231"/>
                  </a:lnTo>
                  <a:cubicBezTo>
                    <a:pt x="95" y="220"/>
                    <a:pt x="143" y="211"/>
                    <a:pt x="192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8" name="Freeform 384">
              <a:extLst>
                <a:ext uri="{FF2B5EF4-FFF2-40B4-BE49-F238E27FC236}">
                  <a16:creationId xmlns:a16="http://schemas.microsoft.com/office/drawing/2014/main" id="{3BE34781-D14D-1E59-287E-3149B20FA4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070" y="1844640"/>
              <a:ext cx="303610" cy="352188"/>
            </a:xfrm>
            <a:custGeom>
              <a:avLst/>
              <a:gdLst>
                <a:gd name="T0" fmla="*/ 207 w 207"/>
                <a:gd name="T1" fmla="*/ 200 h 240"/>
                <a:gd name="T2" fmla="*/ 207 w 207"/>
                <a:gd name="T3" fmla="*/ 200 h 240"/>
                <a:gd name="T4" fmla="*/ 160 w 207"/>
                <a:gd name="T5" fmla="*/ 0 h 240"/>
                <a:gd name="T6" fmla="*/ 0 w 207"/>
                <a:gd name="T7" fmla="*/ 45 h 240"/>
                <a:gd name="T8" fmla="*/ 63 w 207"/>
                <a:gd name="T9" fmla="*/ 240 h 240"/>
                <a:gd name="T10" fmla="*/ 207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207" y="200"/>
                  </a:moveTo>
                  <a:lnTo>
                    <a:pt x="207" y="200"/>
                  </a:lnTo>
                  <a:lnTo>
                    <a:pt x="160" y="0"/>
                  </a:lnTo>
                  <a:cubicBezTo>
                    <a:pt x="106" y="13"/>
                    <a:pt x="53" y="28"/>
                    <a:pt x="0" y="45"/>
                  </a:cubicBezTo>
                  <a:lnTo>
                    <a:pt x="63" y="240"/>
                  </a:lnTo>
                  <a:cubicBezTo>
                    <a:pt x="110" y="225"/>
                    <a:pt x="159" y="212"/>
                    <a:pt x="207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49" name="Freeform 386">
              <a:extLst>
                <a:ext uri="{FF2B5EF4-FFF2-40B4-BE49-F238E27FC236}">
                  <a16:creationId xmlns:a16="http://schemas.microsoft.com/office/drawing/2014/main" id="{A36F7B6A-6C20-E526-047B-7B2C637D7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755" y="1912648"/>
              <a:ext cx="320611" cy="359474"/>
            </a:xfrm>
            <a:custGeom>
              <a:avLst/>
              <a:gdLst>
                <a:gd name="T0" fmla="*/ 220 w 220"/>
                <a:gd name="T1" fmla="*/ 195 h 247"/>
                <a:gd name="T2" fmla="*/ 220 w 220"/>
                <a:gd name="T3" fmla="*/ 195 h 247"/>
                <a:gd name="T4" fmla="*/ 157 w 220"/>
                <a:gd name="T5" fmla="*/ 0 h 247"/>
                <a:gd name="T6" fmla="*/ 0 w 220"/>
                <a:gd name="T7" fmla="*/ 57 h 247"/>
                <a:gd name="T8" fmla="*/ 79 w 220"/>
                <a:gd name="T9" fmla="*/ 247 h 247"/>
                <a:gd name="T10" fmla="*/ 22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220" y="195"/>
                  </a:moveTo>
                  <a:lnTo>
                    <a:pt x="220" y="195"/>
                  </a:lnTo>
                  <a:lnTo>
                    <a:pt x="157" y="0"/>
                  </a:lnTo>
                  <a:cubicBezTo>
                    <a:pt x="104" y="17"/>
                    <a:pt x="52" y="36"/>
                    <a:pt x="0" y="57"/>
                  </a:cubicBezTo>
                  <a:lnTo>
                    <a:pt x="79" y="247"/>
                  </a:lnTo>
                  <a:cubicBezTo>
                    <a:pt x="125" y="228"/>
                    <a:pt x="172" y="211"/>
                    <a:pt x="220" y="1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0" name="Freeform 388">
              <a:extLst>
                <a:ext uri="{FF2B5EF4-FFF2-40B4-BE49-F238E27FC236}">
                  <a16:creationId xmlns:a16="http://schemas.microsoft.com/office/drawing/2014/main" id="{247A5564-5097-EEEB-35DB-9A03096D6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155" y="1244707"/>
              <a:ext cx="242887" cy="308468"/>
            </a:xfrm>
            <a:custGeom>
              <a:avLst/>
              <a:gdLst>
                <a:gd name="T0" fmla="*/ 168 w 168"/>
                <a:gd name="T1" fmla="*/ 205 h 211"/>
                <a:gd name="T2" fmla="*/ 168 w 168"/>
                <a:gd name="T3" fmla="*/ 205 h 211"/>
                <a:gd name="T4" fmla="*/ 168 w 168"/>
                <a:gd name="T5" fmla="*/ 205 h 211"/>
                <a:gd name="T6" fmla="*/ 168 w 168"/>
                <a:gd name="T7" fmla="*/ 0 h 211"/>
                <a:gd name="T8" fmla="*/ 0 w 168"/>
                <a:gd name="T9" fmla="*/ 6 h 211"/>
                <a:gd name="T10" fmla="*/ 14 w 168"/>
                <a:gd name="T11" fmla="*/ 211 h 211"/>
                <a:gd name="T12" fmla="*/ 168 w 168"/>
                <a:gd name="T13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1">
                  <a:moveTo>
                    <a:pt x="168" y="205"/>
                  </a:moveTo>
                  <a:lnTo>
                    <a:pt x="168" y="205"/>
                  </a:lnTo>
                  <a:lnTo>
                    <a:pt x="168" y="205"/>
                  </a:lnTo>
                  <a:lnTo>
                    <a:pt x="168" y="0"/>
                  </a:lnTo>
                  <a:cubicBezTo>
                    <a:pt x="111" y="0"/>
                    <a:pt x="55" y="2"/>
                    <a:pt x="0" y="6"/>
                  </a:cubicBezTo>
                  <a:lnTo>
                    <a:pt x="14" y="211"/>
                  </a:lnTo>
                  <a:cubicBezTo>
                    <a:pt x="65" y="207"/>
                    <a:pt x="116" y="205"/>
                    <a:pt x="168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1" name="Freeform 390">
              <a:extLst>
                <a:ext uri="{FF2B5EF4-FFF2-40B4-BE49-F238E27FC236}">
                  <a16:creationId xmlns:a16="http://schemas.microsoft.com/office/drawing/2014/main" id="{A3DF4150-C4CB-DA2E-ACB3-31E5DC929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064" y="1320003"/>
              <a:ext cx="308468" cy="349758"/>
            </a:xfrm>
            <a:custGeom>
              <a:avLst/>
              <a:gdLst>
                <a:gd name="T0" fmla="*/ 211 w 211"/>
                <a:gd name="T1" fmla="*/ 201 h 239"/>
                <a:gd name="T2" fmla="*/ 211 w 211"/>
                <a:gd name="T3" fmla="*/ 201 h 239"/>
                <a:gd name="T4" fmla="*/ 169 w 211"/>
                <a:gd name="T5" fmla="*/ 0 h 239"/>
                <a:gd name="T6" fmla="*/ 0 w 211"/>
                <a:gd name="T7" fmla="*/ 42 h 239"/>
                <a:gd name="T8" fmla="*/ 57 w 211"/>
                <a:gd name="T9" fmla="*/ 239 h 239"/>
                <a:gd name="T10" fmla="*/ 211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211" y="201"/>
                  </a:moveTo>
                  <a:lnTo>
                    <a:pt x="211" y="201"/>
                  </a:lnTo>
                  <a:lnTo>
                    <a:pt x="169" y="0"/>
                  </a:lnTo>
                  <a:cubicBezTo>
                    <a:pt x="112" y="12"/>
                    <a:pt x="56" y="26"/>
                    <a:pt x="0" y="42"/>
                  </a:cubicBezTo>
                  <a:lnTo>
                    <a:pt x="57" y="239"/>
                  </a:lnTo>
                  <a:cubicBezTo>
                    <a:pt x="108" y="225"/>
                    <a:pt x="159" y="212"/>
                    <a:pt x="211" y="20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2" name="Freeform 392">
              <a:extLst>
                <a:ext uri="{FF2B5EF4-FFF2-40B4-BE49-F238E27FC236}">
                  <a16:creationId xmlns:a16="http://schemas.microsoft.com/office/drawing/2014/main" id="{4541AEAE-35F3-2C7F-C79C-3ABDAF52B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605" y="1380724"/>
              <a:ext cx="325469" cy="361903"/>
            </a:xfrm>
            <a:custGeom>
              <a:avLst/>
              <a:gdLst>
                <a:gd name="T0" fmla="*/ 223 w 223"/>
                <a:gd name="T1" fmla="*/ 197 h 247"/>
                <a:gd name="T2" fmla="*/ 223 w 223"/>
                <a:gd name="T3" fmla="*/ 197 h 247"/>
                <a:gd name="T4" fmla="*/ 166 w 223"/>
                <a:gd name="T5" fmla="*/ 0 h 247"/>
                <a:gd name="T6" fmla="*/ 0 w 223"/>
                <a:gd name="T7" fmla="*/ 54 h 247"/>
                <a:gd name="T8" fmla="*/ 71 w 223"/>
                <a:gd name="T9" fmla="*/ 247 h 247"/>
                <a:gd name="T10" fmla="*/ 223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223" y="197"/>
                  </a:moveTo>
                  <a:lnTo>
                    <a:pt x="223" y="197"/>
                  </a:lnTo>
                  <a:lnTo>
                    <a:pt x="166" y="0"/>
                  </a:lnTo>
                  <a:cubicBezTo>
                    <a:pt x="110" y="16"/>
                    <a:pt x="55" y="34"/>
                    <a:pt x="0" y="54"/>
                  </a:cubicBezTo>
                  <a:lnTo>
                    <a:pt x="71" y="247"/>
                  </a:lnTo>
                  <a:cubicBezTo>
                    <a:pt x="121" y="229"/>
                    <a:pt x="172" y="212"/>
                    <a:pt x="223" y="19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3" name="Freeform 394">
              <a:extLst>
                <a:ext uri="{FF2B5EF4-FFF2-40B4-BE49-F238E27FC236}">
                  <a16:creationId xmlns:a16="http://schemas.microsoft.com/office/drawing/2014/main" id="{2D43A72A-7098-8E16-C245-7527DEF17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697" y="1251994"/>
              <a:ext cx="259890" cy="323041"/>
            </a:xfrm>
            <a:custGeom>
              <a:avLst/>
              <a:gdLst>
                <a:gd name="T0" fmla="*/ 178 w 178"/>
                <a:gd name="T1" fmla="*/ 205 h 220"/>
                <a:gd name="T2" fmla="*/ 178 w 178"/>
                <a:gd name="T3" fmla="*/ 205 h 220"/>
                <a:gd name="T4" fmla="*/ 164 w 178"/>
                <a:gd name="T5" fmla="*/ 0 h 220"/>
                <a:gd name="T6" fmla="*/ 0 w 178"/>
                <a:gd name="T7" fmla="*/ 16 h 220"/>
                <a:gd name="T8" fmla="*/ 28 w 178"/>
                <a:gd name="T9" fmla="*/ 220 h 220"/>
                <a:gd name="T10" fmla="*/ 178 w 178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220">
                  <a:moveTo>
                    <a:pt x="178" y="205"/>
                  </a:moveTo>
                  <a:lnTo>
                    <a:pt x="178" y="205"/>
                  </a:lnTo>
                  <a:lnTo>
                    <a:pt x="164" y="0"/>
                  </a:lnTo>
                  <a:cubicBezTo>
                    <a:pt x="109" y="3"/>
                    <a:pt x="54" y="9"/>
                    <a:pt x="0" y="16"/>
                  </a:cubicBezTo>
                  <a:lnTo>
                    <a:pt x="28" y="220"/>
                  </a:lnTo>
                  <a:cubicBezTo>
                    <a:pt x="77" y="213"/>
                    <a:pt x="127" y="208"/>
                    <a:pt x="178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4" name="Freeform 396">
              <a:extLst>
                <a:ext uri="{FF2B5EF4-FFF2-40B4-BE49-F238E27FC236}">
                  <a16:creationId xmlns:a16="http://schemas.microsoft.com/office/drawing/2014/main" id="{7A2FE9EB-AFE9-E749-68E2-E041D0E5E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575" y="1460878"/>
              <a:ext cx="340042" cy="371619"/>
            </a:xfrm>
            <a:custGeom>
              <a:avLst/>
              <a:gdLst>
                <a:gd name="T0" fmla="*/ 233 w 233"/>
                <a:gd name="T1" fmla="*/ 193 h 254"/>
                <a:gd name="T2" fmla="*/ 233 w 233"/>
                <a:gd name="T3" fmla="*/ 193 h 254"/>
                <a:gd name="T4" fmla="*/ 162 w 233"/>
                <a:gd name="T5" fmla="*/ 0 h 254"/>
                <a:gd name="T6" fmla="*/ 0 w 233"/>
                <a:gd name="T7" fmla="*/ 66 h 254"/>
                <a:gd name="T8" fmla="*/ 85 w 233"/>
                <a:gd name="T9" fmla="*/ 254 h 254"/>
                <a:gd name="T10" fmla="*/ 233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233" y="193"/>
                  </a:moveTo>
                  <a:lnTo>
                    <a:pt x="233" y="193"/>
                  </a:lnTo>
                  <a:lnTo>
                    <a:pt x="162" y="0"/>
                  </a:lnTo>
                  <a:cubicBezTo>
                    <a:pt x="107" y="20"/>
                    <a:pt x="53" y="42"/>
                    <a:pt x="0" y="66"/>
                  </a:cubicBezTo>
                  <a:lnTo>
                    <a:pt x="85" y="254"/>
                  </a:lnTo>
                  <a:cubicBezTo>
                    <a:pt x="133" y="232"/>
                    <a:pt x="183" y="211"/>
                    <a:pt x="233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5" name="Freeform 398">
              <a:extLst>
                <a:ext uri="{FF2B5EF4-FFF2-40B4-BE49-F238E27FC236}">
                  <a16:creationId xmlns:a16="http://schemas.microsoft.com/office/drawing/2014/main" id="{FE87700C-D9A0-5BFF-589D-432DDD261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809" y="1276283"/>
              <a:ext cx="284179" cy="337614"/>
            </a:xfrm>
            <a:custGeom>
              <a:avLst/>
              <a:gdLst>
                <a:gd name="T0" fmla="*/ 195 w 195"/>
                <a:gd name="T1" fmla="*/ 204 h 231"/>
                <a:gd name="T2" fmla="*/ 195 w 195"/>
                <a:gd name="T3" fmla="*/ 204 h 231"/>
                <a:gd name="T4" fmla="*/ 167 w 195"/>
                <a:gd name="T5" fmla="*/ 0 h 231"/>
                <a:gd name="T6" fmla="*/ 0 w 195"/>
                <a:gd name="T7" fmla="*/ 30 h 231"/>
                <a:gd name="T8" fmla="*/ 42 w 195"/>
                <a:gd name="T9" fmla="*/ 231 h 231"/>
                <a:gd name="T10" fmla="*/ 195 w 195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1">
                  <a:moveTo>
                    <a:pt x="195" y="204"/>
                  </a:moveTo>
                  <a:lnTo>
                    <a:pt x="195" y="204"/>
                  </a:lnTo>
                  <a:lnTo>
                    <a:pt x="167" y="0"/>
                  </a:lnTo>
                  <a:cubicBezTo>
                    <a:pt x="110" y="8"/>
                    <a:pt x="55" y="18"/>
                    <a:pt x="0" y="30"/>
                  </a:cubicBezTo>
                  <a:lnTo>
                    <a:pt x="42" y="231"/>
                  </a:lnTo>
                  <a:cubicBezTo>
                    <a:pt x="92" y="220"/>
                    <a:pt x="143" y="211"/>
                    <a:pt x="195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6" name="Freeform 400">
              <a:extLst>
                <a:ext uri="{FF2B5EF4-FFF2-40B4-BE49-F238E27FC236}">
                  <a16:creationId xmlns:a16="http://schemas.microsoft.com/office/drawing/2014/main" id="{563B0B31-BD29-A1D5-49D6-23C6E581A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757" y="1934507"/>
              <a:ext cx="366761" cy="378905"/>
            </a:xfrm>
            <a:custGeom>
              <a:avLst/>
              <a:gdLst>
                <a:gd name="T0" fmla="*/ 252 w 252"/>
                <a:gd name="T1" fmla="*/ 165 h 260"/>
                <a:gd name="T2" fmla="*/ 252 w 252"/>
                <a:gd name="T3" fmla="*/ 165 h 260"/>
                <a:gd name="T4" fmla="*/ 130 w 252"/>
                <a:gd name="T5" fmla="*/ 0 h 260"/>
                <a:gd name="T6" fmla="*/ 0 w 252"/>
                <a:gd name="T7" fmla="*/ 103 h 260"/>
                <a:gd name="T8" fmla="*/ 132 w 252"/>
                <a:gd name="T9" fmla="*/ 260 h 260"/>
                <a:gd name="T10" fmla="*/ 252 w 252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60">
                  <a:moveTo>
                    <a:pt x="252" y="165"/>
                  </a:moveTo>
                  <a:lnTo>
                    <a:pt x="252" y="165"/>
                  </a:lnTo>
                  <a:lnTo>
                    <a:pt x="130" y="0"/>
                  </a:lnTo>
                  <a:cubicBezTo>
                    <a:pt x="86" y="33"/>
                    <a:pt x="42" y="67"/>
                    <a:pt x="0" y="103"/>
                  </a:cubicBezTo>
                  <a:lnTo>
                    <a:pt x="132" y="260"/>
                  </a:lnTo>
                  <a:cubicBezTo>
                    <a:pt x="171" y="227"/>
                    <a:pt x="211" y="195"/>
                    <a:pt x="252" y="16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7" name="Freeform 402">
              <a:extLst>
                <a:ext uri="{FF2B5EF4-FFF2-40B4-BE49-F238E27FC236}">
                  <a16:creationId xmlns:a16="http://schemas.microsoft.com/office/drawing/2014/main" id="{9308BFF9-A600-0BE6-E8A2-F35785F8ED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690" y="1558033"/>
              <a:ext cx="349758" cy="376476"/>
            </a:xfrm>
            <a:custGeom>
              <a:avLst/>
              <a:gdLst>
                <a:gd name="T0" fmla="*/ 240 w 240"/>
                <a:gd name="T1" fmla="*/ 188 h 258"/>
                <a:gd name="T2" fmla="*/ 240 w 240"/>
                <a:gd name="T3" fmla="*/ 188 h 258"/>
                <a:gd name="T4" fmla="*/ 155 w 240"/>
                <a:gd name="T5" fmla="*/ 0 h 258"/>
                <a:gd name="T6" fmla="*/ 0 w 240"/>
                <a:gd name="T7" fmla="*/ 78 h 258"/>
                <a:gd name="T8" fmla="*/ 98 w 240"/>
                <a:gd name="T9" fmla="*/ 258 h 258"/>
                <a:gd name="T10" fmla="*/ 240 w 240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240" y="188"/>
                  </a:moveTo>
                  <a:lnTo>
                    <a:pt x="240" y="188"/>
                  </a:lnTo>
                  <a:lnTo>
                    <a:pt x="155" y="0"/>
                  </a:lnTo>
                  <a:cubicBezTo>
                    <a:pt x="102" y="24"/>
                    <a:pt x="51" y="50"/>
                    <a:pt x="0" y="78"/>
                  </a:cubicBezTo>
                  <a:lnTo>
                    <a:pt x="98" y="258"/>
                  </a:lnTo>
                  <a:cubicBezTo>
                    <a:pt x="144" y="233"/>
                    <a:pt x="192" y="210"/>
                    <a:pt x="240" y="1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8" name="Freeform 404">
              <a:extLst>
                <a:ext uri="{FF2B5EF4-FFF2-40B4-BE49-F238E27FC236}">
                  <a16:creationId xmlns:a16="http://schemas.microsoft.com/office/drawing/2014/main" id="{168CF032-1DB6-733E-EF43-7E711BC1C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210" y="1798490"/>
              <a:ext cx="359473" cy="376476"/>
            </a:xfrm>
            <a:custGeom>
              <a:avLst/>
              <a:gdLst>
                <a:gd name="T0" fmla="*/ 246 w 246"/>
                <a:gd name="T1" fmla="*/ 173 h 258"/>
                <a:gd name="T2" fmla="*/ 246 w 246"/>
                <a:gd name="T3" fmla="*/ 173 h 258"/>
                <a:gd name="T4" fmla="*/ 136 w 246"/>
                <a:gd name="T5" fmla="*/ 0 h 258"/>
                <a:gd name="T6" fmla="*/ 0 w 246"/>
                <a:gd name="T7" fmla="*/ 93 h 258"/>
                <a:gd name="T8" fmla="*/ 122 w 246"/>
                <a:gd name="T9" fmla="*/ 258 h 258"/>
                <a:gd name="T10" fmla="*/ 246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246" y="173"/>
                  </a:moveTo>
                  <a:lnTo>
                    <a:pt x="246" y="173"/>
                  </a:lnTo>
                  <a:lnTo>
                    <a:pt x="136" y="0"/>
                  </a:lnTo>
                  <a:cubicBezTo>
                    <a:pt x="90" y="29"/>
                    <a:pt x="44" y="60"/>
                    <a:pt x="0" y="93"/>
                  </a:cubicBezTo>
                  <a:lnTo>
                    <a:pt x="122" y="258"/>
                  </a:lnTo>
                  <a:cubicBezTo>
                    <a:pt x="162" y="229"/>
                    <a:pt x="204" y="200"/>
                    <a:pt x="246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59" name="Freeform 407">
              <a:extLst>
                <a:ext uri="{FF2B5EF4-FFF2-40B4-BE49-F238E27FC236}">
                  <a16:creationId xmlns:a16="http://schemas.microsoft.com/office/drawing/2014/main" id="{CFE178CD-6103-E58F-2F59-859302DD6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1379" y="1672189"/>
              <a:ext cx="354616" cy="378905"/>
            </a:xfrm>
            <a:custGeom>
              <a:avLst/>
              <a:gdLst>
                <a:gd name="T0" fmla="*/ 244 w 244"/>
                <a:gd name="T1" fmla="*/ 180 h 259"/>
                <a:gd name="T2" fmla="*/ 244 w 244"/>
                <a:gd name="T3" fmla="*/ 180 h 259"/>
                <a:gd name="T4" fmla="*/ 146 w 244"/>
                <a:gd name="T5" fmla="*/ 0 h 259"/>
                <a:gd name="T6" fmla="*/ 0 w 244"/>
                <a:gd name="T7" fmla="*/ 86 h 259"/>
                <a:gd name="T8" fmla="*/ 110 w 244"/>
                <a:gd name="T9" fmla="*/ 259 h 259"/>
                <a:gd name="T10" fmla="*/ 244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244" y="180"/>
                  </a:moveTo>
                  <a:lnTo>
                    <a:pt x="244" y="180"/>
                  </a:lnTo>
                  <a:lnTo>
                    <a:pt x="146" y="0"/>
                  </a:lnTo>
                  <a:cubicBezTo>
                    <a:pt x="96" y="27"/>
                    <a:pt x="48" y="55"/>
                    <a:pt x="0" y="86"/>
                  </a:cubicBezTo>
                  <a:lnTo>
                    <a:pt x="110" y="259"/>
                  </a:lnTo>
                  <a:cubicBezTo>
                    <a:pt x="154" y="231"/>
                    <a:pt x="198" y="205"/>
                    <a:pt x="244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0" name="Freeform 417">
              <a:extLst>
                <a:ext uri="{FF2B5EF4-FFF2-40B4-BE49-F238E27FC236}">
                  <a16:creationId xmlns:a16="http://schemas.microsoft.com/office/drawing/2014/main" id="{5E69CD1D-051E-9EFE-07FB-77437BAC0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295" y="722498"/>
              <a:ext cx="264748" cy="308468"/>
            </a:xfrm>
            <a:custGeom>
              <a:avLst/>
              <a:gdLst>
                <a:gd name="T0" fmla="*/ 182 w 182"/>
                <a:gd name="T1" fmla="*/ 205 h 210"/>
                <a:gd name="T2" fmla="*/ 182 w 182"/>
                <a:gd name="T3" fmla="*/ 205 h 210"/>
                <a:gd name="T4" fmla="*/ 182 w 182"/>
                <a:gd name="T5" fmla="*/ 205 h 210"/>
                <a:gd name="T6" fmla="*/ 182 w 182"/>
                <a:gd name="T7" fmla="*/ 0 h 210"/>
                <a:gd name="T8" fmla="*/ 0 w 182"/>
                <a:gd name="T9" fmla="*/ 5 h 210"/>
                <a:gd name="T10" fmla="*/ 13 w 182"/>
                <a:gd name="T11" fmla="*/ 210 h 210"/>
                <a:gd name="T12" fmla="*/ 182 w 182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0">
                  <a:moveTo>
                    <a:pt x="182" y="205"/>
                  </a:moveTo>
                  <a:lnTo>
                    <a:pt x="182" y="205"/>
                  </a:lnTo>
                  <a:lnTo>
                    <a:pt x="182" y="205"/>
                  </a:lnTo>
                  <a:lnTo>
                    <a:pt x="182" y="0"/>
                  </a:lnTo>
                  <a:cubicBezTo>
                    <a:pt x="121" y="0"/>
                    <a:pt x="60" y="1"/>
                    <a:pt x="0" y="5"/>
                  </a:cubicBezTo>
                  <a:lnTo>
                    <a:pt x="13" y="210"/>
                  </a:lnTo>
                  <a:cubicBezTo>
                    <a:pt x="69" y="207"/>
                    <a:pt x="125" y="205"/>
                    <a:pt x="182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1" name="Freeform 431">
              <a:extLst>
                <a:ext uri="{FF2B5EF4-FFF2-40B4-BE49-F238E27FC236}">
                  <a16:creationId xmlns:a16="http://schemas.microsoft.com/office/drawing/2014/main" id="{B89383F4-F738-E14F-4FBD-FAD977312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6843" y="1774202"/>
              <a:ext cx="250175" cy="323041"/>
            </a:xfrm>
            <a:custGeom>
              <a:avLst/>
              <a:gdLst>
                <a:gd name="T0" fmla="*/ 172 w 172"/>
                <a:gd name="T1" fmla="*/ 205 h 221"/>
                <a:gd name="T2" fmla="*/ 172 w 172"/>
                <a:gd name="T3" fmla="*/ 205 h 221"/>
                <a:gd name="T4" fmla="*/ 157 w 172"/>
                <a:gd name="T5" fmla="*/ 0 h 221"/>
                <a:gd name="T6" fmla="*/ 0 w 172"/>
                <a:gd name="T7" fmla="*/ 18 h 221"/>
                <a:gd name="T8" fmla="*/ 31 w 172"/>
                <a:gd name="T9" fmla="*/ 221 h 221"/>
                <a:gd name="T10" fmla="*/ 172 w 172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221">
                  <a:moveTo>
                    <a:pt x="172" y="205"/>
                  </a:moveTo>
                  <a:lnTo>
                    <a:pt x="172" y="205"/>
                  </a:lnTo>
                  <a:lnTo>
                    <a:pt x="157" y="0"/>
                  </a:lnTo>
                  <a:cubicBezTo>
                    <a:pt x="104" y="4"/>
                    <a:pt x="51" y="10"/>
                    <a:pt x="0" y="18"/>
                  </a:cubicBezTo>
                  <a:lnTo>
                    <a:pt x="31" y="221"/>
                  </a:lnTo>
                  <a:cubicBezTo>
                    <a:pt x="77" y="214"/>
                    <a:pt x="125" y="209"/>
                    <a:pt x="172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2" name="Freeform 433">
              <a:extLst>
                <a:ext uri="{FF2B5EF4-FFF2-40B4-BE49-F238E27FC236}">
                  <a16:creationId xmlns:a16="http://schemas.microsoft.com/office/drawing/2014/main" id="{403F608F-C15F-3B56-503E-A85A997E4F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33" y="6187467"/>
              <a:ext cx="235602" cy="313326"/>
            </a:xfrm>
            <a:custGeom>
              <a:avLst/>
              <a:gdLst>
                <a:gd name="T0" fmla="*/ 141 w 162"/>
                <a:gd name="T1" fmla="*/ 0 h 213"/>
                <a:gd name="T2" fmla="*/ 141 w 162"/>
                <a:gd name="T3" fmla="*/ 0 h 213"/>
                <a:gd name="T4" fmla="*/ 162 w 162"/>
                <a:gd name="T5" fmla="*/ 204 h 213"/>
                <a:gd name="T6" fmla="*/ 1 w 162"/>
                <a:gd name="T7" fmla="*/ 213 h 213"/>
                <a:gd name="T8" fmla="*/ 0 w 162"/>
                <a:gd name="T9" fmla="*/ 7 h 213"/>
                <a:gd name="T10" fmla="*/ 141 w 162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213">
                  <a:moveTo>
                    <a:pt x="141" y="0"/>
                  </a:moveTo>
                  <a:lnTo>
                    <a:pt x="141" y="0"/>
                  </a:lnTo>
                  <a:lnTo>
                    <a:pt x="162" y="204"/>
                  </a:lnTo>
                  <a:cubicBezTo>
                    <a:pt x="109" y="210"/>
                    <a:pt x="55" y="213"/>
                    <a:pt x="1" y="213"/>
                  </a:cubicBezTo>
                  <a:lnTo>
                    <a:pt x="0" y="7"/>
                  </a:lnTo>
                  <a:cubicBezTo>
                    <a:pt x="47" y="7"/>
                    <a:pt x="95" y="4"/>
                    <a:pt x="141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3" name="Freeform 224">
              <a:extLst>
                <a:ext uri="{FF2B5EF4-FFF2-40B4-BE49-F238E27FC236}">
                  <a16:creationId xmlns:a16="http://schemas.microsoft.com/office/drawing/2014/main" id="{B623B357-3E88-81E1-772B-276782694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019" y="2585446"/>
              <a:ext cx="393478" cy="378905"/>
            </a:xfrm>
            <a:custGeom>
              <a:avLst/>
              <a:gdLst>
                <a:gd name="T0" fmla="*/ 269 w 269"/>
                <a:gd name="T1" fmla="*/ 119 h 259"/>
                <a:gd name="T2" fmla="*/ 269 w 269"/>
                <a:gd name="T3" fmla="*/ 119 h 259"/>
                <a:gd name="T4" fmla="*/ 100 w 269"/>
                <a:gd name="T5" fmla="*/ 0 h 259"/>
                <a:gd name="T6" fmla="*/ 0 w 269"/>
                <a:gd name="T7" fmla="*/ 151 h 259"/>
                <a:gd name="T8" fmla="*/ 177 w 269"/>
                <a:gd name="T9" fmla="*/ 259 h 259"/>
                <a:gd name="T10" fmla="*/ 269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269" y="119"/>
                  </a:moveTo>
                  <a:lnTo>
                    <a:pt x="269" y="119"/>
                  </a:lnTo>
                  <a:lnTo>
                    <a:pt x="100" y="0"/>
                  </a:lnTo>
                  <a:cubicBezTo>
                    <a:pt x="65" y="49"/>
                    <a:pt x="32" y="100"/>
                    <a:pt x="0" y="151"/>
                  </a:cubicBezTo>
                  <a:lnTo>
                    <a:pt x="177" y="259"/>
                  </a:lnTo>
                  <a:cubicBezTo>
                    <a:pt x="207" y="212"/>
                    <a:pt x="237" y="165"/>
                    <a:pt x="269" y="11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4" name="Freeform 220">
              <a:extLst>
                <a:ext uri="{FF2B5EF4-FFF2-40B4-BE49-F238E27FC236}">
                  <a16:creationId xmlns:a16="http://schemas.microsoft.com/office/drawing/2014/main" id="{795D9E07-9C96-A7B6-2F74-5DF81166A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751" y="2371705"/>
              <a:ext cx="393478" cy="386192"/>
            </a:xfrm>
            <a:custGeom>
              <a:avLst/>
              <a:gdLst>
                <a:gd name="T0" fmla="*/ 270 w 270"/>
                <a:gd name="T1" fmla="*/ 130 h 264"/>
                <a:gd name="T2" fmla="*/ 270 w 270"/>
                <a:gd name="T3" fmla="*/ 130 h 264"/>
                <a:gd name="T4" fmla="*/ 109 w 270"/>
                <a:gd name="T5" fmla="*/ 0 h 264"/>
                <a:gd name="T6" fmla="*/ 0 w 270"/>
                <a:gd name="T7" fmla="*/ 145 h 264"/>
                <a:gd name="T8" fmla="*/ 169 w 270"/>
                <a:gd name="T9" fmla="*/ 264 h 264"/>
                <a:gd name="T10" fmla="*/ 270 w 270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4">
                  <a:moveTo>
                    <a:pt x="270" y="130"/>
                  </a:moveTo>
                  <a:lnTo>
                    <a:pt x="270" y="130"/>
                  </a:lnTo>
                  <a:lnTo>
                    <a:pt x="109" y="0"/>
                  </a:lnTo>
                  <a:cubicBezTo>
                    <a:pt x="71" y="48"/>
                    <a:pt x="34" y="96"/>
                    <a:pt x="0" y="145"/>
                  </a:cubicBezTo>
                  <a:lnTo>
                    <a:pt x="169" y="264"/>
                  </a:lnTo>
                  <a:cubicBezTo>
                    <a:pt x="202" y="219"/>
                    <a:pt x="235" y="174"/>
                    <a:pt x="270" y="13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5" name="Freeform 218">
              <a:extLst>
                <a:ext uri="{FF2B5EF4-FFF2-40B4-BE49-F238E27FC236}">
                  <a16:creationId xmlns:a16="http://schemas.microsoft.com/office/drawing/2014/main" id="{F8E15AA1-AFC9-4B6D-7AE1-38E87AEF3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057" y="2172537"/>
              <a:ext cx="393478" cy="391050"/>
            </a:xfrm>
            <a:custGeom>
              <a:avLst/>
              <a:gdLst>
                <a:gd name="T0" fmla="*/ 270 w 270"/>
                <a:gd name="T1" fmla="*/ 141 h 266"/>
                <a:gd name="T2" fmla="*/ 270 w 270"/>
                <a:gd name="T3" fmla="*/ 141 h 266"/>
                <a:gd name="T4" fmla="*/ 117 w 270"/>
                <a:gd name="T5" fmla="*/ 0 h 266"/>
                <a:gd name="T6" fmla="*/ 0 w 270"/>
                <a:gd name="T7" fmla="*/ 136 h 266"/>
                <a:gd name="T8" fmla="*/ 161 w 270"/>
                <a:gd name="T9" fmla="*/ 266 h 266"/>
                <a:gd name="T10" fmla="*/ 27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270" y="141"/>
                  </a:moveTo>
                  <a:lnTo>
                    <a:pt x="270" y="141"/>
                  </a:lnTo>
                  <a:lnTo>
                    <a:pt x="117" y="0"/>
                  </a:lnTo>
                  <a:cubicBezTo>
                    <a:pt x="76" y="45"/>
                    <a:pt x="37" y="90"/>
                    <a:pt x="0" y="136"/>
                  </a:cubicBezTo>
                  <a:lnTo>
                    <a:pt x="161" y="266"/>
                  </a:lnTo>
                  <a:cubicBezTo>
                    <a:pt x="196" y="223"/>
                    <a:pt x="232" y="181"/>
                    <a:pt x="270" y="14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6" name="Freeform 222">
              <a:extLst>
                <a:ext uri="{FF2B5EF4-FFF2-40B4-BE49-F238E27FC236}">
                  <a16:creationId xmlns:a16="http://schemas.microsoft.com/office/drawing/2014/main" id="{2DCAB6EC-840D-BD0E-AD4A-22E94C770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078" y="1987943"/>
              <a:ext cx="388620" cy="391050"/>
            </a:xfrm>
            <a:custGeom>
              <a:avLst/>
              <a:gdLst>
                <a:gd name="T0" fmla="*/ 267 w 267"/>
                <a:gd name="T1" fmla="*/ 150 h 267"/>
                <a:gd name="T2" fmla="*/ 267 w 267"/>
                <a:gd name="T3" fmla="*/ 150 h 267"/>
                <a:gd name="T4" fmla="*/ 124 w 267"/>
                <a:gd name="T5" fmla="*/ 0 h 267"/>
                <a:gd name="T6" fmla="*/ 83 w 267"/>
                <a:gd name="T7" fmla="*/ 40 h 267"/>
                <a:gd name="T8" fmla="*/ 0 w 267"/>
                <a:gd name="T9" fmla="*/ 126 h 267"/>
                <a:gd name="T10" fmla="*/ 153 w 267"/>
                <a:gd name="T11" fmla="*/ 267 h 267"/>
                <a:gd name="T12" fmla="*/ 267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267" y="150"/>
                  </a:moveTo>
                  <a:lnTo>
                    <a:pt x="267" y="150"/>
                  </a:lnTo>
                  <a:lnTo>
                    <a:pt x="124" y="0"/>
                  </a:lnTo>
                  <a:cubicBezTo>
                    <a:pt x="110" y="13"/>
                    <a:pt x="96" y="27"/>
                    <a:pt x="83" y="40"/>
                  </a:cubicBezTo>
                  <a:cubicBezTo>
                    <a:pt x="55" y="68"/>
                    <a:pt x="27" y="97"/>
                    <a:pt x="0" y="126"/>
                  </a:cubicBezTo>
                  <a:lnTo>
                    <a:pt x="153" y="267"/>
                  </a:lnTo>
                  <a:cubicBezTo>
                    <a:pt x="190" y="226"/>
                    <a:pt x="228" y="187"/>
                    <a:pt x="267" y="15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1267" name="Freeform 226">
              <a:extLst>
                <a:ext uri="{FF2B5EF4-FFF2-40B4-BE49-F238E27FC236}">
                  <a16:creationId xmlns:a16="http://schemas.microsoft.com/office/drawing/2014/main" id="{6DD1B485-5005-00C5-9D10-412246946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815" y="1820351"/>
              <a:ext cx="383762" cy="388620"/>
            </a:xfrm>
            <a:custGeom>
              <a:avLst/>
              <a:gdLst>
                <a:gd name="T0" fmla="*/ 262 w 262"/>
                <a:gd name="T1" fmla="*/ 158 h 266"/>
                <a:gd name="T2" fmla="*/ 262 w 262"/>
                <a:gd name="T3" fmla="*/ 158 h 266"/>
                <a:gd name="T4" fmla="*/ 128 w 262"/>
                <a:gd name="T5" fmla="*/ 0 h 266"/>
                <a:gd name="T6" fmla="*/ 0 w 262"/>
                <a:gd name="T7" fmla="*/ 116 h 266"/>
                <a:gd name="T8" fmla="*/ 143 w 262"/>
                <a:gd name="T9" fmla="*/ 266 h 266"/>
                <a:gd name="T10" fmla="*/ 262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262" y="158"/>
                  </a:moveTo>
                  <a:lnTo>
                    <a:pt x="262" y="158"/>
                  </a:lnTo>
                  <a:lnTo>
                    <a:pt x="128" y="0"/>
                  </a:lnTo>
                  <a:cubicBezTo>
                    <a:pt x="84" y="37"/>
                    <a:pt x="41" y="76"/>
                    <a:pt x="0" y="116"/>
                  </a:cubicBezTo>
                  <a:lnTo>
                    <a:pt x="143" y="266"/>
                  </a:lnTo>
                  <a:cubicBezTo>
                    <a:pt x="182" y="229"/>
                    <a:pt x="221" y="193"/>
                    <a:pt x="262" y="1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CH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268" name="Gruppieren 1267">
            <a:extLst>
              <a:ext uri="{FF2B5EF4-FFF2-40B4-BE49-F238E27FC236}">
                <a16:creationId xmlns:a16="http://schemas.microsoft.com/office/drawing/2014/main" id="{CF65652B-BD68-E6A5-731F-3E43ADBF45D3}"/>
              </a:ext>
            </a:extLst>
          </p:cNvPr>
          <p:cNvGrpSpPr/>
          <p:nvPr/>
        </p:nvGrpSpPr>
        <p:grpSpPr>
          <a:xfrm>
            <a:off x="11498983" y="5373098"/>
            <a:ext cx="97200" cy="1138241"/>
            <a:chOff x="11498983" y="5373098"/>
            <a:chExt cx="97200" cy="1138241"/>
          </a:xfrm>
          <a:noFill/>
        </p:grpSpPr>
        <p:sp>
          <p:nvSpPr>
            <p:cNvPr id="1269" name="Ellipse 1268">
              <a:extLst>
                <a:ext uri="{FF2B5EF4-FFF2-40B4-BE49-F238E27FC236}">
                  <a16:creationId xmlns:a16="http://schemas.microsoft.com/office/drawing/2014/main" id="{88ECFE11-046B-8C49-3196-F0E22FDFCD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414139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70" name="Ellipse 1269">
              <a:extLst>
                <a:ext uri="{FF2B5EF4-FFF2-40B4-BE49-F238E27FC236}">
                  <a16:creationId xmlns:a16="http://schemas.microsoft.com/office/drawing/2014/main" id="{1FD7DA74-840C-47CD-23A2-FB1A960580A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997722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71" name="Ellipse 1270">
              <a:extLst>
                <a:ext uri="{FF2B5EF4-FFF2-40B4-BE49-F238E27FC236}">
                  <a16:creationId xmlns:a16="http://schemas.microsoft.com/office/drawing/2014/main" id="{CDA306F9-C899-669F-F22E-BDA82120A62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789514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72" name="Ellipse 1271">
              <a:extLst>
                <a:ext uri="{FF2B5EF4-FFF2-40B4-BE49-F238E27FC236}">
                  <a16:creationId xmlns:a16="http://schemas.microsoft.com/office/drawing/2014/main" id="{E7F598F5-B98F-14B2-B462-FBD39A84BF8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205930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73" name="Ellipse 1272">
              <a:extLst>
                <a:ext uri="{FF2B5EF4-FFF2-40B4-BE49-F238E27FC236}">
                  <a16:creationId xmlns:a16="http://schemas.microsoft.com/office/drawing/2014/main" id="{19E20D82-014E-C987-5543-FCE5F9EDBF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373098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74" name="Ellipse 1273">
              <a:extLst>
                <a:ext uri="{FF2B5EF4-FFF2-40B4-BE49-F238E27FC236}">
                  <a16:creationId xmlns:a16="http://schemas.microsoft.com/office/drawing/2014/main" id="{8FD4FAA4-DF28-A468-A046-A0FFFF22C7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581306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5753589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1D4B29-56D2-C86D-9FB0-DB7B22992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4865281-2859-6B9B-F0CD-B088A82F1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I Verdi</a:t>
            </a:r>
          </a:p>
          <a:p>
            <a:r>
              <a:rPr lang="it-CH" dirty="0">
                <a:solidFill>
                  <a:schemeClr val="bg1"/>
                </a:solidFill>
              </a:rPr>
              <a:t>23 deputati in CN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F076595-82DE-7EDB-ABB2-863046DE4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31BB0B-6117-7233-7151-F5BE4B252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28</a:t>
            </a:fld>
            <a:endParaRPr lang="de-CH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E80BD072-7CB4-3612-BD10-43048E849C76}"/>
              </a:ext>
            </a:extLst>
          </p:cNvPr>
          <p:cNvGrpSpPr/>
          <p:nvPr/>
        </p:nvGrpSpPr>
        <p:grpSpPr>
          <a:xfrm>
            <a:off x="2243289" y="722498"/>
            <a:ext cx="7716536" cy="5778296"/>
            <a:chOff x="2243289" y="722498"/>
            <a:chExt cx="7716536" cy="5778296"/>
          </a:xfrm>
        </p:grpSpPr>
        <p:sp>
          <p:nvSpPr>
            <p:cNvPr id="953" name="Freeform 95">
              <a:extLst>
                <a:ext uri="{FF2B5EF4-FFF2-40B4-BE49-F238E27FC236}">
                  <a16:creationId xmlns:a16="http://schemas.microsoft.com/office/drawing/2014/main" id="{6F559183-5A70-F709-98C5-D07AD019D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386" y="729785"/>
              <a:ext cx="274464" cy="325469"/>
            </a:xfrm>
            <a:custGeom>
              <a:avLst/>
              <a:gdLst>
                <a:gd name="T0" fmla="*/ 0 w 188"/>
                <a:gd name="T1" fmla="*/ 205 h 221"/>
                <a:gd name="T2" fmla="*/ 0 w 188"/>
                <a:gd name="T3" fmla="*/ 205 h 221"/>
                <a:gd name="T4" fmla="*/ 14 w 188"/>
                <a:gd name="T5" fmla="*/ 0 h 221"/>
                <a:gd name="T6" fmla="*/ 188 w 188"/>
                <a:gd name="T7" fmla="*/ 17 h 221"/>
                <a:gd name="T8" fmla="*/ 161 w 188"/>
                <a:gd name="T9" fmla="*/ 221 h 221"/>
                <a:gd name="T10" fmla="*/ 0 w 188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21">
                  <a:moveTo>
                    <a:pt x="0" y="205"/>
                  </a:moveTo>
                  <a:lnTo>
                    <a:pt x="0" y="205"/>
                  </a:lnTo>
                  <a:lnTo>
                    <a:pt x="14" y="0"/>
                  </a:lnTo>
                  <a:cubicBezTo>
                    <a:pt x="72" y="4"/>
                    <a:pt x="130" y="9"/>
                    <a:pt x="188" y="17"/>
                  </a:cubicBezTo>
                  <a:lnTo>
                    <a:pt x="161" y="221"/>
                  </a:lnTo>
                  <a:cubicBezTo>
                    <a:pt x="108" y="214"/>
                    <a:pt x="54" y="209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4" name="Freeform 97">
              <a:extLst>
                <a:ext uri="{FF2B5EF4-FFF2-40B4-BE49-F238E27FC236}">
                  <a16:creationId xmlns:a16="http://schemas.microsoft.com/office/drawing/2014/main" id="{8BC0185E-2B53-A617-6546-8D896EB85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17" y="797794"/>
              <a:ext cx="315754" cy="349758"/>
            </a:xfrm>
            <a:custGeom>
              <a:avLst/>
              <a:gdLst>
                <a:gd name="T0" fmla="*/ 0 w 217"/>
                <a:gd name="T1" fmla="*/ 202 h 240"/>
                <a:gd name="T2" fmla="*/ 0 w 217"/>
                <a:gd name="T3" fmla="*/ 202 h 240"/>
                <a:gd name="T4" fmla="*/ 40 w 217"/>
                <a:gd name="T5" fmla="*/ 0 h 240"/>
                <a:gd name="T6" fmla="*/ 217 w 217"/>
                <a:gd name="T7" fmla="*/ 40 h 240"/>
                <a:gd name="T8" fmla="*/ 164 w 217"/>
                <a:gd name="T9" fmla="*/ 240 h 240"/>
                <a:gd name="T10" fmla="*/ 0 w 217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9" y="12"/>
                    <a:pt x="158" y="25"/>
                    <a:pt x="217" y="40"/>
                  </a:cubicBezTo>
                  <a:lnTo>
                    <a:pt x="164" y="240"/>
                  </a:lnTo>
                  <a:cubicBezTo>
                    <a:pt x="110" y="226"/>
                    <a:pt x="56" y="213"/>
                    <a:pt x="0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5" name="Freeform 99">
              <a:extLst>
                <a:ext uri="{FF2B5EF4-FFF2-40B4-BE49-F238E27FC236}">
                  <a16:creationId xmlns:a16="http://schemas.microsoft.com/office/drawing/2014/main" id="{565730B3-2C1A-5E66-592C-A9B823E59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88" y="756502"/>
              <a:ext cx="296323" cy="335185"/>
            </a:xfrm>
            <a:custGeom>
              <a:avLst/>
              <a:gdLst>
                <a:gd name="T0" fmla="*/ 0 w 203"/>
                <a:gd name="T1" fmla="*/ 204 h 230"/>
                <a:gd name="T2" fmla="*/ 0 w 203"/>
                <a:gd name="T3" fmla="*/ 204 h 230"/>
                <a:gd name="T4" fmla="*/ 27 w 203"/>
                <a:gd name="T5" fmla="*/ 0 h 230"/>
                <a:gd name="T6" fmla="*/ 203 w 203"/>
                <a:gd name="T7" fmla="*/ 28 h 230"/>
                <a:gd name="T8" fmla="*/ 163 w 203"/>
                <a:gd name="T9" fmla="*/ 230 h 230"/>
                <a:gd name="T10" fmla="*/ 0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0" y="204"/>
                  </a:moveTo>
                  <a:lnTo>
                    <a:pt x="0" y="204"/>
                  </a:lnTo>
                  <a:lnTo>
                    <a:pt x="27" y="0"/>
                  </a:lnTo>
                  <a:cubicBezTo>
                    <a:pt x="86" y="7"/>
                    <a:pt x="145" y="17"/>
                    <a:pt x="203" y="28"/>
                  </a:cubicBezTo>
                  <a:lnTo>
                    <a:pt x="163" y="230"/>
                  </a:lnTo>
                  <a:cubicBezTo>
                    <a:pt x="110" y="220"/>
                    <a:pt x="55" y="211"/>
                    <a:pt x="0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6" name="Freeform 101">
              <a:extLst>
                <a:ext uri="{FF2B5EF4-FFF2-40B4-BE49-F238E27FC236}">
                  <a16:creationId xmlns:a16="http://schemas.microsoft.com/office/drawing/2014/main" id="{6D099CC3-0E76-2370-563E-B6E55EC3E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047" y="856087"/>
              <a:ext cx="332757" cy="361903"/>
            </a:xfrm>
            <a:custGeom>
              <a:avLst/>
              <a:gdLst>
                <a:gd name="T0" fmla="*/ 0 w 228"/>
                <a:gd name="T1" fmla="*/ 200 h 248"/>
                <a:gd name="T2" fmla="*/ 0 w 228"/>
                <a:gd name="T3" fmla="*/ 200 h 248"/>
                <a:gd name="T4" fmla="*/ 53 w 228"/>
                <a:gd name="T5" fmla="*/ 0 h 248"/>
                <a:gd name="T6" fmla="*/ 228 w 228"/>
                <a:gd name="T7" fmla="*/ 52 h 248"/>
                <a:gd name="T8" fmla="*/ 162 w 228"/>
                <a:gd name="T9" fmla="*/ 248 h 248"/>
                <a:gd name="T10" fmla="*/ 0 w 228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48">
                  <a:moveTo>
                    <a:pt x="0" y="200"/>
                  </a:moveTo>
                  <a:lnTo>
                    <a:pt x="0" y="200"/>
                  </a:lnTo>
                  <a:lnTo>
                    <a:pt x="53" y="0"/>
                  </a:lnTo>
                  <a:cubicBezTo>
                    <a:pt x="112" y="16"/>
                    <a:pt x="170" y="33"/>
                    <a:pt x="228" y="52"/>
                  </a:cubicBezTo>
                  <a:lnTo>
                    <a:pt x="162" y="248"/>
                  </a:lnTo>
                  <a:cubicBezTo>
                    <a:pt x="109" y="231"/>
                    <a:pt x="55" y="214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7" name="Freeform 103">
              <a:extLst>
                <a:ext uri="{FF2B5EF4-FFF2-40B4-BE49-F238E27FC236}">
                  <a16:creationId xmlns:a16="http://schemas.microsoft.com/office/drawing/2014/main" id="{A5B57B9E-5DA2-281D-2ED3-4B705E9B4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722498"/>
              <a:ext cx="264748" cy="308468"/>
            </a:xfrm>
            <a:custGeom>
              <a:avLst/>
              <a:gdLst>
                <a:gd name="T0" fmla="*/ 0 w 183"/>
                <a:gd name="T1" fmla="*/ 205 h 210"/>
                <a:gd name="T2" fmla="*/ 0 w 183"/>
                <a:gd name="T3" fmla="*/ 205 h 210"/>
                <a:gd name="T4" fmla="*/ 0 w 183"/>
                <a:gd name="T5" fmla="*/ 205 h 210"/>
                <a:gd name="T6" fmla="*/ 0 w 183"/>
                <a:gd name="T7" fmla="*/ 0 h 210"/>
                <a:gd name="T8" fmla="*/ 183 w 183"/>
                <a:gd name="T9" fmla="*/ 5 h 210"/>
                <a:gd name="T10" fmla="*/ 169 w 183"/>
                <a:gd name="T11" fmla="*/ 210 h 210"/>
                <a:gd name="T12" fmla="*/ 0 w 183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10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cubicBezTo>
                    <a:pt x="62" y="0"/>
                    <a:pt x="122" y="1"/>
                    <a:pt x="183" y="5"/>
                  </a:cubicBezTo>
                  <a:lnTo>
                    <a:pt x="169" y="210"/>
                  </a:lnTo>
                  <a:cubicBezTo>
                    <a:pt x="113" y="207"/>
                    <a:pt x="57" y="205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8" name="Freeform 105">
              <a:extLst>
                <a:ext uri="{FF2B5EF4-FFF2-40B4-BE49-F238E27FC236}">
                  <a16:creationId xmlns:a16="http://schemas.microsoft.com/office/drawing/2014/main" id="{9D6041D5-139F-1FB0-6913-6D261377C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418" y="1132979"/>
              <a:ext cx="359473" cy="383762"/>
            </a:xfrm>
            <a:custGeom>
              <a:avLst/>
              <a:gdLst>
                <a:gd name="T0" fmla="*/ 0 w 247"/>
                <a:gd name="T1" fmla="*/ 186 h 262"/>
                <a:gd name="T2" fmla="*/ 0 w 247"/>
                <a:gd name="T3" fmla="*/ 186 h 262"/>
                <a:gd name="T4" fmla="*/ 91 w 247"/>
                <a:gd name="T5" fmla="*/ 0 h 262"/>
                <a:gd name="T6" fmla="*/ 247 w 247"/>
                <a:gd name="T7" fmla="*/ 82 h 262"/>
                <a:gd name="T8" fmla="*/ 145 w 247"/>
                <a:gd name="T9" fmla="*/ 262 h 262"/>
                <a:gd name="T10" fmla="*/ 0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0" y="186"/>
                  </a:moveTo>
                  <a:lnTo>
                    <a:pt x="0" y="186"/>
                  </a:lnTo>
                  <a:lnTo>
                    <a:pt x="91" y="0"/>
                  </a:lnTo>
                  <a:cubicBezTo>
                    <a:pt x="144" y="26"/>
                    <a:pt x="196" y="53"/>
                    <a:pt x="247" y="82"/>
                  </a:cubicBezTo>
                  <a:lnTo>
                    <a:pt x="145" y="262"/>
                  </a:lnTo>
                  <a:cubicBezTo>
                    <a:pt x="97" y="235"/>
                    <a:pt x="49" y="210"/>
                    <a:pt x="0" y="18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9" name="Freeform 107">
              <a:extLst>
                <a:ext uri="{FF2B5EF4-FFF2-40B4-BE49-F238E27FC236}">
                  <a16:creationId xmlns:a16="http://schemas.microsoft.com/office/drawing/2014/main" id="{0F635FCA-68B6-8B28-1228-BF9467C41A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647" y="931381"/>
              <a:ext cx="344900" cy="374047"/>
            </a:xfrm>
            <a:custGeom>
              <a:avLst/>
              <a:gdLst>
                <a:gd name="T0" fmla="*/ 0 w 236"/>
                <a:gd name="T1" fmla="*/ 196 h 255"/>
                <a:gd name="T2" fmla="*/ 0 w 236"/>
                <a:gd name="T3" fmla="*/ 196 h 255"/>
                <a:gd name="T4" fmla="*/ 66 w 236"/>
                <a:gd name="T5" fmla="*/ 0 h 255"/>
                <a:gd name="T6" fmla="*/ 236 w 236"/>
                <a:gd name="T7" fmla="*/ 64 h 255"/>
                <a:gd name="T8" fmla="*/ 157 w 236"/>
                <a:gd name="T9" fmla="*/ 255 h 255"/>
                <a:gd name="T10" fmla="*/ 0 w 236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55">
                  <a:moveTo>
                    <a:pt x="0" y="196"/>
                  </a:moveTo>
                  <a:lnTo>
                    <a:pt x="0" y="196"/>
                  </a:lnTo>
                  <a:lnTo>
                    <a:pt x="66" y="0"/>
                  </a:lnTo>
                  <a:cubicBezTo>
                    <a:pt x="123" y="20"/>
                    <a:pt x="180" y="41"/>
                    <a:pt x="236" y="64"/>
                  </a:cubicBezTo>
                  <a:lnTo>
                    <a:pt x="157" y="255"/>
                  </a:lnTo>
                  <a:cubicBezTo>
                    <a:pt x="106" y="234"/>
                    <a:pt x="53" y="214"/>
                    <a:pt x="0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2" name="Freeform 109">
              <a:extLst>
                <a:ext uri="{FF2B5EF4-FFF2-40B4-BE49-F238E27FC236}">
                  <a16:creationId xmlns:a16="http://schemas.microsoft.com/office/drawing/2014/main" id="{489AAA5B-BAF6-DB3A-188D-69AB8DD38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063" y="1526456"/>
              <a:ext cx="378904" cy="388620"/>
            </a:xfrm>
            <a:custGeom>
              <a:avLst/>
              <a:gdLst>
                <a:gd name="T0" fmla="*/ 0 w 261"/>
                <a:gd name="T1" fmla="*/ 166 h 267"/>
                <a:gd name="T2" fmla="*/ 0 w 261"/>
                <a:gd name="T3" fmla="*/ 166 h 267"/>
                <a:gd name="T4" fmla="*/ 124 w 261"/>
                <a:gd name="T5" fmla="*/ 0 h 267"/>
                <a:gd name="T6" fmla="*/ 261 w 261"/>
                <a:gd name="T7" fmla="*/ 109 h 267"/>
                <a:gd name="T8" fmla="*/ 127 w 261"/>
                <a:gd name="T9" fmla="*/ 267 h 267"/>
                <a:gd name="T10" fmla="*/ 0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0" y="166"/>
                  </a:moveTo>
                  <a:lnTo>
                    <a:pt x="0" y="166"/>
                  </a:lnTo>
                  <a:lnTo>
                    <a:pt x="124" y="0"/>
                  </a:lnTo>
                  <a:cubicBezTo>
                    <a:pt x="170" y="34"/>
                    <a:pt x="216" y="71"/>
                    <a:pt x="261" y="109"/>
                  </a:cubicBezTo>
                  <a:lnTo>
                    <a:pt x="127" y="267"/>
                  </a:lnTo>
                  <a:cubicBezTo>
                    <a:pt x="86" y="232"/>
                    <a:pt x="44" y="198"/>
                    <a:pt x="0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3" name="Freeform 111">
              <a:extLst>
                <a:ext uri="{FF2B5EF4-FFF2-40B4-BE49-F238E27FC236}">
                  <a16:creationId xmlns:a16="http://schemas.microsoft.com/office/drawing/2014/main" id="{79AAF52B-A7CC-20BB-A8CD-D8881B3BF4B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731" y="1251993"/>
              <a:ext cx="361903" cy="386192"/>
            </a:xfrm>
            <a:custGeom>
              <a:avLst/>
              <a:gdLst>
                <a:gd name="T0" fmla="*/ 0 w 249"/>
                <a:gd name="T1" fmla="*/ 180 h 264"/>
                <a:gd name="T2" fmla="*/ 0 w 249"/>
                <a:gd name="T3" fmla="*/ 180 h 264"/>
                <a:gd name="T4" fmla="*/ 102 w 249"/>
                <a:gd name="T5" fmla="*/ 0 h 264"/>
                <a:gd name="T6" fmla="*/ 249 w 249"/>
                <a:gd name="T7" fmla="*/ 90 h 264"/>
                <a:gd name="T8" fmla="*/ 135 w 249"/>
                <a:gd name="T9" fmla="*/ 264 h 264"/>
                <a:gd name="T10" fmla="*/ 0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0" y="180"/>
                  </a:moveTo>
                  <a:lnTo>
                    <a:pt x="0" y="180"/>
                  </a:lnTo>
                  <a:lnTo>
                    <a:pt x="102" y="0"/>
                  </a:lnTo>
                  <a:cubicBezTo>
                    <a:pt x="152" y="29"/>
                    <a:pt x="201" y="59"/>
                    <a:pt x="249" y="90"/>
                  </a:cubicBezTo>
                  <a:lnTo>
                    <a:pt x="135" y="264"/>
                  </a:lnTo>
                  <a:cubicBezTo>
                    <a:pt x="91" y="235"/>
                    <a:pt x="46" y="207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4" name="Freeform 113">
              <a:extLst>
                <a:ext uri="{FF2B5EF4-FFF2-40B4-BE49-F238E27FC236}">
                  <a16:creationId xmlns:a16="http://schemas.microsoft.com/office/drawing/2014/main" id="{63F4F11B-486D-A470-1BFB-9CE9E10C1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391" y="1023679"/>
              <a:ext cx="352188" cy="381334"/>
            </a:xfrm>
            <a:custGeom>
              <a:avLst/>
              <a:gdLst>
                <a:gd name="T0" fmla="*/ 0 w 243"/>
                <a:gd name="T1" fmla="*/ 191 h 260"/>
                <a:gd name="T2" fmla="*/ 0 w 243"/>
                <a:gd name="T3" fmla="*/ 191 h 260"/>
                <a:gd name="T4" fmla="*/ 79 w 243"/>
                <a:gd name="T5" fmla="*/ 0 h 260"/>
                <a:gd name="T6" fmla="*/ 243 w 243"/>
                <a:gd name="T7" fmla="*/ 74 h 260"/>
                <a:gd name="T8" fmla="*/ 152 w 243"/>
                <a:gd name="T9" fmla="*/ 260 h 260"/>
                <a:gd name="T10" fmla="*/ 0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0" y="191"/>
                  </a:moveTo>
                  <a:lnTo>
                    <a:pt x="0" y="191"/>
                  </a:lnTo>
                  <a:lnTo>
                    <a:pt x="79" y="0"/>
                  </a:lnTo>
                  <a:cubicBezTo>
                    <a:pt x="135" y="23"/>
                    <a:pt x="189" y="47"/>
                    <a:pt x="243" y="74"/>
                  </a:cubicBezTo>
                  <a:lnTo>
                    <a:pt x="152" y="260"/>
                  </a:lnTo>
                  <a:cubicBezTo>
                    <a:pt x="103" y="236"/>
                    <a:pt x="52" y="213"/>
                    <a:pt x="0" y="19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5" name="Freeform 115">
              <a:extLst>
                <a:ext uri="{FF2B5EF4-FFF2-40B4-BE49-F238E27FC236}">
                  <a16:creationId xmlns:a16="http://schemas.microsoft.com/office/drawing/2014/main" id="{9D22BB6B-46D1-5F64-49A4-B923073AB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469" y="1385582"/>
              <a:ext cx="364331" cy="381334"/>
            </a:xfrm>
            <a:custGeom>
              <a:avLst/>
              <a:gdLst>
                <a:gd name="T0" fmla="*/ 0 w 250"/>
                <a:gd name="T1" fmla="*/ 174 h 262"/>
                <a:gd name="T2" fmla="*/ 0 w 250"/>
                <a:gd name="T3" fmla="*/ 174 h 262"/>
                <a:gd name="T4" fmla="*/ 114 w 250"/>
                <a:gd name="T5" fmla="*/ 0 h 262"/>
                <a:gd name="T6" fmla="*/ 250 w 250"/>
                <a:gd name="T7" fmla="*/ 96 h 262"/>
                <a:gd name="T8" fmla="*/ 126 w 250"/>
                <a:gd name="T9" fmla="*/ 262 h 262"/>
                <a:gd name="T10" fmla="*/ 0 w 250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62">
                  <a:moveTo>
                    <a:pt x="0" y="174"/>
                  </a:moveTo>
                  <a:lnTo>
                    <a:pt x="0" y="174"/>
                  </a:lnTo>
                  <a:lnTo>
                    <a:pt x="114" y="0"/>
                  </a:lnTo>
                  <a:cubicBezTo>
                    <a:pt x="160" y="31"/>
                    <a:pt x="205" y="62"/>
                    <a:pt x="250" y="96"/>
                  </a:cubicBezTo>
                  <a:lnTo>
                    <a:pt x="126" y="262"/>
                  </a:lnTo>
                  <a:cubicBezTo>
                    <a:pt x="85" y="231"/>
                    <a:pt x="43" y="202"/>
                    <a:pt x="0" y="17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6" name="Freeform 409">
              <a:extLst>
                <a:ext uri="{FF2B5EF4-FFF2-40B4-BE49-F238E27FC236}">
                  <a16:creationId xmlns:a16="http://schemas.microsoft.com/office/drawing/2014/main" id="{8C77C35E-81E0-83EC-B06F-61ED1FA87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692" y="729785"/>
              <a:ext cx="272034" cy="325469"/>
            </a:xfrm>
            <a:custGeom>
              <a:avLst/>
              <a:gdLst>
                <a:gd name="T0" fmla="*/ 187 w 187"/>
                <a:gd name="T1" fmla="*/ 205 h 221"/>
                <a:gd name="T2" fmla="*/ 187 w 187"/>
                <a:gd name="T3" fmla="*/ 205 h 221"/>
                <a:gd name="T4" fmla="*/ 174 w 187"/>
                <a:gd name="T5" fmla="*/ 0 h 221"/>
                <a:gd name="T6" fmla="*/ 0 w 187"/>
                <a:gd name="T7" fmla="*/ 17 h 221"/>
                <a:gd name="T8" fmla="*/ 26 w 187"/>
                <a:gd name="T9" fmla="*/ 221 h 221"/>
                <a:gd name="T10" fmla="*/ 187 w 187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221">
                  <a:moveTo>
                    <a:pt x="187" y="205"/>
                  </a:moveTo>
                  <a:lnTo>
                    <a:pt x="187" y="205"/>
                  </a:lnTo>
                  <a:lnTo>
                    <a:pt x="174" y="0"/>
                  </a:lnTo>
                  <a:cubicBezTo>
                    <a:pt x="115" y="4"/>
                    <a:pt x="57" y="9"/>
                    <a:pt x="0" y="17"/>
                  </a:cubicBezTo>
                  <a:lnTo>
                    <a:pt x="26" y="221"/>
                  </a:lnTo>
                  <a:cubicBezTo>
                    <a:pt x="79" y="214"/>
                    <a:pt x="133" y="209"/>
                    <a:pt x="187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7" name="Freeform 411">
              <a:extLst>
                <a:ext uri="{FF2B5EF4-FFF2-40B4-BE49-F238E27FC236}">
                  <a16:creationId xmlns:a16="http://schemas.microsoft.com/office/drawing/2014/main" id="{7F2FB69B-3E9C-359B-E4C5-A3F703654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771" y="797794"/>
              <a:ext cx="313326" cy="349758"/>
            </a:xfrm>
            <a:custGeom>
              <a:avLst/>
              <a:gdLst>
                <a:gd name="T0" fmla="*/ 216 w 216"/>
                <a:gd name="T1" fmla="*/ 202 h 240"/>
                <a:gd name="T2" fmla="*/ 216 w 216"/>
                <a:gd name="T3" fmla="*/ 202 h 240"/>
                <a:gd name="T4" fmla="*/ 176 w 216"/>
                <a:gd name="T5" fmla="*/ 0 h 240"/>
                <a:gd name="T6" fmla="*/ 0 w 216"/>
                <a:gd name="T7" fmla="*/ 40 h 240"/>
                <a:gd name="T8" fmla="*/ 52 w 216"/>
                <a:gd name="T9" fmla="*/ 240 h 240"/>
                <a:gd name="T10" fmla="*/ 216 w 216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" h="240">
                  <a:moveTo>
                    <a:pt x="216" y="202"/>
                  </a:moveTo>
                  <a:lnTo>
                    <a:pt x="216" y="202"/>
                  </a:lnTo>
                  <a:lnTo>
                    <a:pt x="176" y="0"/>
                  </a:lnTo>
                  <a:cubicBezTo>
                    <a:pt x="117" y="12"/>
                    <a:pt x="58" y="25"/>
                    <a:pt x="0" y="40"/>
                  </a:cubicBezTo>
                  <a:lnTo>
                    <a:pt x="52" y="240"/>
                  </a:lnTo>
                  <a:cubicBezTo>
                    <a:pt x="106" y="226"/>
                    <a:pt x="161" y="213"/>
                    <a:pt x="216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8" name="Freeform 413">
              <a:extLst>
                <a:ext uri="{FF2B5EF4-FFF2-40B4-BE49-F238E27FC236}">
                  <a16:creationId xmlns:a16="http://schemas.microsoft.com/office/drawing/2014/main" id="{F76A1105-0E94-7E1D-4DFD-514555D09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804" y="756502"/>
              <a:ext cx="296323" cy="335185"/>
            </a:xfrm>
            <a:custGeom>
              <a:avLst/>
              <a:gdLst>
                <a:gd name="T0" fmla="*/ 203 w 203"/>
                <a:gd name="T1" fmla="*/ 204 h 230"/>
                <a:gd name="T2" fmla="*/ 203 w 203"/>
                <a:gd name="T3" fmla="*/ 204 h 230"/>
                <a:gd name="T4" fmla="*/ 177 w 203"/>
                <a:gd name="T5" fmla="*/ 0 h 230"/>
                <a:gd name="T6" fmla="*/ 0 w 203"/>
                <a:gd name="T7" fmla="*/ 28 h 230"/>
                <a:gd name="T8" fmla="*/ 40 w 203"/>
                <a:gd name="T9" fmla="*/ 230 h 230"/>
                <a:gd name="T10" fmla="*/ 203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203" y="204"/>
                  </a:moveTo>
                  <a:lnTo>
                    <a:pt x="203" y="204"/>
                  </a:lnTo>
                  <a:lnTo>
                    <a:pt x="177" y="0"/>
                  </a:lnTo>
                  <a:cubicBezTo>
                    <a:pt x="117" y="7"/>
                    <a:pt x="59" y="17"/>
                    <a:pt x="0" y="28"/>
                  </a:cubicBezTo>
                  <a:lnTo>
                    <a:pt x="40" y="230"/>
                  </a:lnTo>
                  <a:cubicBezTo>
                    <a:pt x="94" y="220"/>
                    <a:pt x="148" y="211"/>
                    <a:pt x="203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9" name="Freeform 415">
              <a:extLst>
                <a:ext uri="{FF2B5EF4-FFF2-40B4-BE49-F238E27FC236}">
                  <a16:creationId xmlns:a16="http://schemas.microsoft.com/office/drawing/2014/main" id="{DDAA23F4-5180-AFDE-9ED3-CD8C18CE4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40" y="856087"/>
              <a:ext cx="330327" cy="361903"/>
            </a:xfrm>
            <a:custGeom>
              <a:avLst/>
              <a:gdLst>
                <a:gd name="T0" fmla="*/ 227 w 227"/>
                <a:gd name="T1" fmla="*/ 200 h 248"/>
                <a:gd name="T2" fmla="*/ 227 w 227"/>
                <a:gd name="T3" fmla="*/ 200 h 248"/>
                <a:gd name="T4" fmla="*/ 175 w 227"/>
                <a:gd name="T5" fmla="*/ 0 h 248"/>
                <a:gd name="T6" fmla="*/ 0 w 227"/>
                <a:gd name="T7" fmla="*/ 52 h 248"/>
                <a:gd name="T8" fmla="*/ 66 w 227"/>
                <a:gd name="T9" fmla="*/ 248 h 248"/>
                <a:gd name="T10" fmla="*/ 227 w 227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248">
                  <a:moveTo>
                    <a:pt x="227" y="200"/>
                  </a:moveTo>
                  <a:lnTo>
                    <a:pt x="227" y="200"/>
                  </a:lnTo>
                  <a:lnTo>
                    <a:pt x="175" y="0"/>
                  </a:lnTo>
                  <a:cubicBezTo>
                    <a:pt x="116" y="16"/>
                    <a:pt x="57" y="33"/>
                    <a:pt x="0" y="52"/>
                  </a:cubicBezTo>
                  <a:lnTo>
                    <a:pt x="66" y="248"/>
                  </a:lnTo>
                  <a:cubicBezTo>
                    <a:pt x="119" y="231"/>
                    <a:pt x="173" y="214"/>
                    <a:pt x="227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0" name="Freeform 419">
              <a:extLst>
                <a:ext uri="{FF2B5EF4-FFF2-40B4-BE49-F238E27FC236}">
                  <a16:creationId xmlns:a16="http://schemas.microsoft.com/office/drawing/2014/main" id="{167517A4-1C70-E26A-4593-0D9218AF4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221" y="1132979"/>
              <a:ext cx="359473" cy="383762"/>
            </a:xfrm>
            <a:custGeom>
              <a:avLst/>
              <a:gdLst>
                <a:gd name="T0" fmla="*/ 247 w 247"/>
                <a:gd name="T1" fmla="*/ 186 h 262"/>
                <a:gd name="T2" fmla="*/ 247 w 247"/>
                <a:gd name="T3" fmla="*/ 186 h 262"/>
                <a:gd name="T4" fmla="*/ 156 w 247"/>
                <a:gd name="T5" fmla="*/ 0 h 262"/>
                <a:gd name="T6" fmla="*/ 0 w 247"/>
                <a:gd name="T7" fmla="*/ 82 h 262"/>
                <a:gd name="T8" fmla="*/ 103 w 247"/>
                <a:gd name="T9" fmla="*/ 262 h 262"/>
                <a:gd name="T10" fmla="*/ 247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247" y="186"/>
                  </a:moveTo>
                  <a:lnTo>
                    <a:pt x="247" y="186"/>
                  </a:lnTo>
                  <a:lnTo>
                    <a:pt x="156" y="0"/>
                  </a:lnTo>
                  <a:cubicBezTo>
                    <a:pt x="103" y="26"/>
                    <a:pt x="51" y="53"/>
                    <a:pt x="0" y="82"/>
                  </a:cubicBezTo>
                  <a:lnTo>
                    <a:pt x="103" y="262"/>
                  </a:lnTo>
                  <a:cubicBezTo>
                    <a:pt x="150" y="235"/>
                    <a:pt x="198" y="210"/>
                    <a:pt x="247" y="18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1" name="Freeform 421">
              <a:extLst>
                <a:ext uri="{FF2B5EF4-FFF2-40B4-BE49-F238E27FC236}">
                  <a16:creationId xmlns:a16="http://schemas.microsoft.com/office/drawing/2014/main" id="{154E0941-7022-2DDB-9061-C57BE0E07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565" y="931381"/>
              <a:ext cx="344900" cy="374047"/>
            </a:xfrm>
            <a:custGeom>
              <a:avLst/>
              <a:gdLst>
                <a:gd name="T0" fmla="*/ 237 w 237"/>
                <a:gd name="T1" fmla="*/ 196 h 255"/>
                <a:gd name="T2" fmla="*/ 237 w 237"/>
                <a:gd name="T3" fmla="*/ 196 h 255"/>
                <a:gd name="T4" fmla="*/ 171 w 237"/>
                <a:gd name="T5" fmla="*/ 0 h 255"/>
                <a:gd name="T6" fmla="*/ 0 w 237"/>
                <a:gd name="T7" fmla="*/ 64 h 255"/>
                <a:gd name="T8" fmla="*/ 79 w 237"/>
                <a:gd name="T9" fmla="*/ 255 h 255"/>
                <a:gd name="T10" fmla="*/ 237 w 237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255">
                  <a:moveTo>
                    <a:pt x="237" y="196"/>
                  </a:moveTo>
                  <a:lnTo>
                    <a:pt x="237" y="196"/>
                  </a:lnTo>
                  <a:lnTo>
                    <a:pt x="171" y="0"/>
                  </a:lnTo>
                  <a:cubicBezTo>
                    <a:pt x="113" y="20"/>
                    <a:pt x="56" y="41"/>
                    <a:pt x="0" y="64"/>
                  </a:cubicBezTo>
                  <a:lnTo>
                    <a:pt x="79" y="255"/>
                  </a:lnTo>
                  <a:cubicBezTo>
                    <a:pt x="131" y="234"/>
                    <a:pt x="183" y="214"/>
                    <a:pt x="237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2" name="Freeform 423">
              <a:extLst>
                <a:ext uri="{FF2B5EF4-FFF2-40B4-BE49-F238E27FC236}">
                  <a16:creationId xmlns:a16="http://schemas.microsoft.com/office/drawing/2014/main" id="{2310128C-83F1-469C-7A65-7FB7BE8BB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145" y="1526456"/>
              <a:ext cx="378904" cy="388620"/>
            </a:xfrm>
            <a:custGeom>
              <a:avLst/>
              <a:gdLst>
                <a:gd name="T0" fmla="*/ 261 w 261"/>
                <a:gd name="T1" fmla="*/ 166 h 267"/>
                <a:gd name="T2" fmla="*/ 261 w 261"/>
                <a:gd name="T3" fmla="*/ 166 h 267"/>
                <a:gd name="T4" fmla="*/ 138 w 261"/>
                <a:gd name="T5" fmla="*/ 0 h 267"/>
                <a:gd name="T6" fmla="*/ 0 w 261"/>
                <a:gd name="T7" fmla="*/ 109 h 267"/>
                <a:gd name="T8" fmla="*/ 134 w 261"/>
                <a:gd name="T9" fmla="*/ 267 h 267"/>
                <a:gd name="T10" fmla="*/ 261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261" y="166"/>
                  </a:moveTo>
                  <a:lnTo>
                    <a:pt x="261" y="166"/>
                  </a:lnTo>
                  <a:lnTo>
                    <a:pt x="138" y="0"/>
                  </a:lnTo>
                  <a:cubicBezTo>
                    <a:pt x="91" y="34"/>
                    <a:pt x="45" y="71"/>
                    <a:pt x="0" y="109"/>
                  </a:cubicBezTo>
                  <a:lnTo>
                    <a:pt x="134" y="267"/>
                  </a:lnTo>
                  <a:cubicBezTo>
                    <a:pt x="175" y="232"/>
                    <a:pt x="218" y="198"/>
                    <a:pt x="261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3" name="Freeform 425">
              <a:extLst>
                <a:ext uri="{FF2B5EF4-FFF2-40B4-BE49-F238E27FC236}">
                  <a16:creationId xmlns:a16="http://schemas.microsoft.com/office/drawing/2014/main" id="{07E1BE6D-EA24-4E10-3308-E52AAA6E3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3480" y="1251993"/>
              <a:ext cx="364331" cy="386192"/>
            </a:xfrm>
            <a:custGeom>
              <a:avLst/>
              <a:gdLst>
                <a:gd name="T0" fmla="*/ 249 w 249"/>
                <a:gd name="T1" fmla="*/ 180 h 264"/>
                <a:gd name="T2" fmla="*/ 249 w 249"/>
                <a:gd name="T3" fmla="*/ 180 h 264"/>
                <a:gd name="T4" fmla="*/ 146 w 249"/>
                <a:gd name="T5" fmla="*/ 0 h 264"/>
                <a:gd name="T6" fmla="*/ 0 w 249"/>
                <a:gd name="T7" fmla="*/ 90 h 264"/>
                <a:gd name="T8" fmla="*/ 113 w 249"/>
                <a:gd name="T9" fmla="*/ 264 h 264"/>
                <a:gd name="T10" fmla="*/ 249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249" y="180"/>
                  </a:moveTo>
                  <a:lnTo>
                    <a:pt x="249" y="180"/>
                  </a:lnTo>
                  <a:lnTo>
                    <a:pt x="146" y="0"/>
                  </a:lnTo>
                  <a:cubicBezTo>
                    <a:pt x="96" y="29"/>
                    <a:pt x="48" y="59"/>
                    <a:pt x="0" y="90"/>
                  </a:cubicBezTo>
                  <a:lnTo>
                    <a:pt x="113" y="264"/>
                  </a:lnTo>
                  <a:cubicBezTo>
                    <a:pt x="157" y="235"/>
                    <a:pt x="203" y="207"/>
                    <a:pt x="249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4" name="Freeform 427">
              <a:extLst>
                <a:ext uri="{FF2B5EF4-FFF2-40B4-BE49-F238E27FC236}">
                  <a16:creationId xmlns:a16="http://schemas.microsoft.com/office/drawing/2014/main" id="{7D742ADA-4192-E14D-672C-DF6D44853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535" y="1023679"/>
              <a:ext cx="352188" cy="381334"/>
            </a:xfrm>
            <a:custGeom>
              <a:avLst/>
              <a:gdLst>
                <a:gd name="T0" fmla="*/ 243 w 243"/>
                <a:gd name="T1" fmla="*/ 191 h 260"/>
                <a:gd name="T2" fmla="*/ 243 w 243"/>
                <a:gd name="T3" fmla="*/ 191 h 260"/>
                <a:gd name="T4" fmla="*/ 164 w 243"/>
                <a:gd name="T5" fmla="*/ 0 h 260"/>
                <a:gd name="T6" fmla="*/ 0 w 243"/>
                <a:gd name="T7" fmla="*/ 74 h 260"/>
                <a:gd name="T8" fmla="*/ 91 w 243"/>
                <a:gd name="T9" fmla="*/ 260 h 260"/>
                <a:gd name="T10" fmla="*/ 243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243" y="191"/>
                  </a:moveTo>
                  <a:lnTo>
                    <a:pt x="243" y="191"/>
                  </a:lnTo>
                  <a:lnTo>
                    <a:pt x="164" y="0"/>
                  </a:lnTo>
                  <a:cubicBezTo>
                    <a:pt x="109" y="23"/>
                    <a:pt x="54" y="47"/>
                    <a:pt x="0" y="74"/>
                  </a:cubicBezTo>
                  <a:lnTo>
                    <a:pt x="91" y="260"/>
                  </a:lnTo>
                  <a:cubicBezTo>
                    <a:pt x="141" y="236"/>
                    <a:pt x="191" y="213"/>
                    <a:pt x="243" y="19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8" name="Freeform 429">
              <a:extLst>
                <a:ext uri="{FF2B5EF4-FFF2-40B4-BE49-F238E27FC236}">
                  <a16:creationId xmlns:a16="http://schemas.microsoft.com/office/drawing/2014/main" id="{EF444D24-8490-B4AD-716E-1578D1224F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1385582"/>
              <a:ext cx="361903" cy="381334"/>
            </a:xfrm>
            <a:custGeom>
              <a:avLst/>
              <a:gdLst>
                <a:gd name="T0" fmla="*/ 249 w 249"/>
                <a:gd name="T1" fmla="*/ 174 h 262"/>
                <a:gd name="T2" fmla="*/ 249 w 249"/>
                <a:gd name="T3" fmla="*/ 174 h 262"/>
                <a:gd name="T4" fmla="*/ 136 w 249"/>
                <a:gd name="T5" fmla="*/ 0 h 262"/>
                <a:gd name="T6" fmla="*/ 0 w 249"/>
                <a:gd name="T7" fmla="*/ 96 h 262"/>
                <a:gd name="T8" fmla="*/ 123 w 249"/>
                <a:gd name="T9" fmla="*/ 262 h 262"/>
                <a:gd name="T10" fmla="*/ 249 w 249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2">
                  <a:moveTo>
                    <a:pt x="249" y="174"/>
                  </a:moveTo>
                  <a:lnTo>
                    <a:pt x="249" y="174"/>
                  </a:lnTo>
                  <a:lnTo>
                    <a:pt x="136" y="0"/>
                  </a:lnTo>
                  <a:cubicBezTo>
                    <a:pt x="89" y="31"/>
                    <a:pt x="44" y="62"/>
                    <a:pt x="0" y="96"/>
                  </a:cubicBezTo>
                  <a:lnTo>
                    <a:pt x="123" y="262"/>
                  </a:lnTo>
                  <a:cubicBezTo>
                    <a:pt x="164" y="231"/>
                    <a:pt x="206" y="202"/>
                    <a:pt x="249" y="17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9" name="Freeform 5">
              <a:extLst>
                <a:ext uri="{FF2B5EF4-FFF2-40B4-BE49-F238E27FC236}">
                  <a16:creationId xmlns:a16="http://schemas.microsoft.com/office/drawing/2014/main" id="{3A7F26B2-648A-17A7-F4DA-6F998436A6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9713" y="4147212"/>
              <a:ext cx="359473" cy="318183"/>
            </a:xfrm>
            <a:custGeom>
              <a:avLst/>
              <a:gdLst>
                <a:gd name="T0" fmla="*/ 246 w 246"/>
                <a:gd name="T1" fmla="*/ 109 h 218"/>
                <a:gd name="T2" fmla="*/ 246 w 246"/>
                <a:gd name="T3" fmla="*/ 109 h 218"/>
                <a:gd name="T4" fmla="*/ 72 w 246"/>
                <a:gd name="T5" fmla="*/ 0 h 218"/>
                <a:gd name="T6" fmla="*/ 0 w 246"/>
                <a:gd name="T7" fmla="*/ 137 h 218"/>
                <a:gd name="T8" fmla="*/ 189 w 246"/>
                <a:gd name="T9" fmla="*/ 218 h 218"/>
                <a:gd name="T10" fmla="*/ 246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246" y="109"/>
                  </a:moveTo>
                  <a:lnTo>
                    <a:pt x="246" y="109"/>
                  </a:lnTo>
                  <a:lnTo>
                    <a:pt x="72" y="0"/>
                  </a:lnTo>
                  <a:cubicBezTo>
                    <a:pt x="45" y="44"/>
                    <a:pt x="21" y="89"/>
                    <a:pt x="0" y="137"/>
                  </a:cubicBezTo>
                  <a:lnTo>
                    <a:pt x="189" y="218"/>
                  </a:lnTo>
                  <a:cubicBezTo>
                    <a:pt x="205" y="180"/>
                    <a:pt x="225" y="144"/>
                    <a:pt x="246" y="109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0" name="Freeform 7">
              <a:extLst>
                <a:ext uri="{FF2B5EF4-FFF2-40B4-BE49-F238E27FC236}">
                  <a16:creationId xmlns:a16="http://schemas.microsoft.com/office/drawing/2014/main" id="{0D7F6AA9-354B-6CD9-A414-0FFB08299B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155" y="3967475"/>
              <a:ext cx="361903" cy="340043"/>
            </a:xfrm>
            <a:custGeom>
              <a:avLst/>
              <a:gdLst>
                <a:gd name="T0" fmla="*/ 247 w 247"/>
                <a:gd name="T1" fmla="*/ 134 h 232"/>
                <a:gd name="T2" fmla="*/ 247 w 247"/>
                <a:gd name="T3" fmla="*/ 134 h 232"/>
                <a:gd name="T4" fmla="*/ 92 w 247"/>
                <a:gd name="T5" fmla="*/ 0 h 232"/>
                <a:gd name="T6" fmla="*/ 0 w 247"/>
                <a:gd name="T7" fmla="*/ 123 h 232"/>
                <a:gd name="T8" fmla="*/ 174 w 247"/>
                <a:gd name="T9" fmla="*/ 232 h 232"/>
                <a:gd name="T10" fmla="*/ 247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247" y="134"/>
                  </a:moveTo>
                  <a:lnTo>
                    <a:pt x="247" y="134"/>
                  </a:lnTo>
                  <a:lnTo>
                    <a:pt x="92" y="0"/>
                  </a:lnTo>
                  <a:cubicBezTo>
                    <a:pt x="59" y="38"/>
                    <a:pt x="28" y="79"/>
                    <a:pt x="0" y="123"/>
                  </a:cubicBezTo>
                  <a:lnTo>
                    <a:pt x="174" y="232"/>
                  </a:lnTo>
                  <a:cubicBezTo>
                    <a:pt x="196" y="198"/>
                    <a:pt x="221" y="165"/>
                    <a:pt x="247" y="134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1" name="Freeform 9">
              <a:extLst>
                <a:ext uri="{FF2B5EF4-FFF2-40B4-BE49-F238E27FC236}">
                  <a16:creationId xmlns:a16="http://schemas.microsoft.com/office/drawing/2014/main" id="{E777D4DF-1C19-A649-EB8A-11D4B1FC1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172" y="3812027"/>
              <a:ext cx="349758" cy="352188"/>
            </a:xfrm>
            <a:custGeom>
              <a:avLst/>
              <a:gdLst>
                <a:gd name="T0" fmla="*/ 240 w 240"/>
                <a:gd name="T1" fmla="*/ 156 h 240"/>
                <a:gd name="T2" fmla="*/ 240 w 240"/>
                <a:gd name="T3" fmla="*/ 156 h 240"/>
                <a:gd name="T4" fmla="*/ 108 w 240"/>
                <a:gd name="T5" fmla="*/ 0 h 240"/>
                <a:gd name="T6" fmla="*/ 0 w 240"/>
                <a:gd name="T7" fmla="*/ 106 h 240"/>
                <a:gd name="T8" fmla="*/ 155 w 240"/>
                <a:gd name="T9" fmla="*/ 240 h 240"/>
                <a:gd name="T10" fmla="*/ 24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240" y="156"/>
                  </a:moveTo>
                  <a:lnTo>
                    <a:pt x="240" y="156"/>
                  </a:lnTo>
                  <a:lnTo>
                    <a:pt x="108" y="0"/>
                  </a:lnTo>
                  <a:cubicBezTo>
                    <a:pt x="69" y="32"/>
                    <a:pt x="33" y="68"/>
                    <a:pt x="0" y="106"/>
                  </a:cubicBezTo>
                  <a:lnTo>
                    <a:pt x="155" y="240"/>
                  </a:lnTo>
                  <a:cubicBezTo>
                    <a:pt x="181" y="210"/>
                    <a:pt x="210" y="182"/>
                    <a:pt x="240" y="15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2" name="Freeform 11">
              <a:extLst>
                <a:ext uri="{FF2B5EF4-FFF2-40B4-BE49-F238E27FC236}">
                  <a16:creationId xmlns:a16="http://schemas.microsoft.com/office/drawing/2014/main" id="{FC09DA98-AF69-5C8B-277B-276B5FADC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639" y="4210363"/>
              <a:ext cx="364331" cy="359474"/>
            </a:xfrm>
            <a:custGeom>
              <a:avLst/>
              <a:gdLst>
                <a:gd name="T0" fmla="*/ 250 w 250"/>
                <a:gd name="T1" fmla="*/ 146 h 246"/>
                <a:gd name="T2" fmla="*/ 250 w 250"/>
                <a:gd name="T3" fmla="*/ 146 h 246"/>
                <a:gd name="T4" fmla="*/ 126 w 250"/>
                <a:gd name="T5" fmla="*/ 0 h 246"/>
                <a:gd name="T6" fmla="*/ 0 w 250"/>
                <a:gd name="T7" fmla="*/ 143 h 246"/>
                <a:gd name="T8" fmla="*/ 162 w 250"/>
                <a:gd name="T9" fmla="*/ 246 h 246"/>
                <a:gd name="T10" fmla="*/ 250 w 250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6">
                  <a:moveTo>
                    <a:pt x="250" y="146"/>
                  </a:moveTo>
                  <a:lnTo>
                    <a:pt x="250" y="146"/>
                  </a:lnTo>
                  <a:lnTo>
                    <a:pt x="126" y="0"/>
                  </a:lnTo>
                  <a:cubicBezTo>
                    <a:pt x="77" y="41"/>
                    <a:pt x="35" y="89"/>
                    <a:pt x="0" y="143"/>
                  </a:cubicBezTo>
                  <a:lnTo>
                    <a:pt x="162" y="246"/>
                  </a:lnTo>
                  <a:cubicBezTo>
                    <a:pt x="186" y="208"/>
                    <a:pt x="216" y="175"/>
                    <a:pt x="250" y="14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3" name="Freeform 13">
              <a:extLst>
                <a:ext uri="{FF2B5EF4-FFF2-40B4-BE49-F238E27FC236}">
                  <a16:creationId xmlns:a16="http://schemas.microsoft.com/office/drawing/2014/main" id="{A48D5D2E-B862-50BB-DF35-377799B25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6910" y="4419246"/>
              <a:ext cx="347330" cy="323041"/>
            </a:xfrm>
            <a:custGeom>
              <a:avLst/>
              <a:gdLst>
                <a:gd name="T0" fmla="*/ 76 w 238"/>
                <a:gd name="T1" fmla="*/ 0 h 221"/>
                <a:gd name="T2" fmla="*/ 76 w 238"/>
                <a:gd name="T3" fmla="*/ 0 h 221"/>
                <a:gd name="T4" fmla="*/ 0 w 238"/>
                <a:gd name="T5" fmla="*/ 169 h 221"/>
                <a:gd name="T6" fmla="*/ 185 w 238"/>
                <a:gd name="T7" fmla="*/ 221 h 221"/>
                <a:gd name="T8" fmla="*/ 238 w 238"/>
                <a:gd name="T9" fmla="*/ 103 h 221"/>
                <a:gd name="T10" fmla="*/ 76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76" y="0"/>
                  </a:moveTo>
                  <a:lnTo>
                    <a:pt x="76" y="0"/>
                  </a:lnTo>
                  <a:cubicBezTo>
                    <a:pt x="43" y="52"/>
                    <a:pt x="17" y="109"/>
                    <a:pt x="0" y="169"/>
                  </a:cubicBezTo>
                  <a:lnTo>
                    <a:pt x="185" y="221"/>
                  </a:lnTo>
                  <a:cubicBezTo>
                    <a:pt x="197" y="179"/>
                    <a:pt x="215" y="139"/>
                    <a:pt x="238" y="103"/>
                  </a:cubicBezTo>
                  <a:lnTo>
                    <a:pt x="76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4" name="Freeform 15">
              <a:extLst>
                <a:ext uri="{FF2B5EF4-FFF2-40B4-BE49-F238E27FC236}">
                  <a16:creationId xmlns:a16="http://schemas.microsoft.com/office/drawing/2014/main" id="{AC174EA7-032D-AD08-B4C8-8BAB2DEE1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111" y="3911612"/>
              <a:ext cx="374047" cy="376476"/>
            </a:xfrm>
            <a:custGeom>
              <a:avLst/>
              <a:gdLst>
                <a:gd name="T0" fmla="*/ 0 w 256"/>
                <a:gd name="T1" fmla="*/ 111 h 257"/>
                <a:gd name="T2" fmla="*/ 0 w 256"/>
                <a:gd name="T3" fmla="*/ 111 h 257"/>
                <a:gd name="T4" fmla="*/ 124 w 256"/>
                <a:gd name="T5" fmla="*/ 257 h 257"/>
                <a:gd name="T6" fmla="*/ 256 w 256"/>
                <a:gd name="T7" fmla="*/ 180 h 257"/>
                <a:gd name="T8" fmla="*/ 189 w 256"/>
                <a:gd name="T9" fmla="*/ 0 h 257"/>
                <a:gd name="T10" fmla="*/ 0 w 256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57">
                  <a:moveTo>
                    <a:pt x="0" y="111"/>
                  </a:moveTo>
                  <a:lnTo>
                    <a:pt x="0" y="111"/>
                  </a:lnTo>
                  <a:lnTo>
                    <a:pt x="124" y="257"/>
                  </a:lnTo>
                  <a:cubicBezTo>
                    <a:pt x="163" y="224"/>
                    <a:pt x="207" y="198"/>
                    <a:pt x="256" y="180"/>
                  </a:cubicBezTo>
                  <a:lnTo>
                    <a:pt x="189" y="0"/>
                  </a:lnTo>
                  <a:cubicBezTo>
                    <a:pt x="119" y="26"/>
                    <a:pt x="56" y="64"/>
                    <a:pt x="0" y="111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5" name="Freeform 17">
              <a:extLst>
                <a:ext uri="{FF2B5EF4-FFF2-40B4-BE49-F238E27FC236}">
                  <a16:creationId xmlns:a16="http://schemas.microsoft.com/office/drawing/2014/main" id="{EE5E3AD0-13CB-063A-C3FC-9043746C3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002" y="3853319"/>
              <a:ext cx="323041" cy="320612"/>
            </a:xfrm>
            <a:custGeom>
              <a:avLst/>
              <a:gdLst>
                <a:gd name="T0" fmla="*/ 223 w 223"/>
                <a:gd name="T1" fmla="*/ 0 h 220"/>
                <a:gd name="T2" fmla="*/ 223 w 223"/>
                <a:gd name="T3" fmla="*/ 0 h 220"/>
                <a:gd name="T4" fmla="*/ 223 w 223"/>
                <a:gd name="T5" fmla="*/ 0 h 220"/>
                <a:gd name="T6" fmla="*/ 0 w 223"/>
                <a:gd name="T7" fmla="*/ 40 h 220"/>
                <a:gd name="T8" fmla="*/ 67 w 223"/>
                <a:gd name="T9" fmla="*/ 220 h 220"/>
                <a:gd name="T10" fmla="*/ 223 w 223"/>
                <a:gd name="T11" fmla="*/ 192 h 220"/>
                <a:gd name="T12" fmla="*/ 223 w 223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20">
                  <a:moveTo>
                    <a:pt x="223" y="0"/>
                  </a:moveTo>
                  <a:lnTo>
                    <a:pt x="223" y="0"/>
                  </a:lnTo>
                  <a:lnTo>
                    <a:pt x="223" y="0"/>
                  </a:lnTo>
                  <a:cubicBezTo>
                    <a:pt x="144" y="0"/>
                    <a:pt x="69" y="14"/>
                    <a:pt x="0" y="40"/>
                  </a:cubicBezTo>
                  <a:lnTo>
                    <a:pt x="67" y="220"/>
                  </a:lnTo>
                  <a:cubicBezTo>
                    <a:pt x="115" y="202"/>
                    <a:pt x="168" y="192"/>
                    <a:pt x="223" y="192"/>
                  </a:cubicBezTo>
                  <a:lnTo>
                    <a:pt x="223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6" name="Freeform 19">
              <a:extLst>
                <a:ext uri="{FF2B5EF4-FFF2-40B4-BE49-F238E27FC236}">
                  <a16:creationId xmlns:a16="http://schemas.microsoft.com/office/drawing/2014/main" id="{011B2DD2-39A3-0DB8-547F-655C21857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0694" y="3350541"/>
              <a:ext cx="315754" cy="352188"/>
            </a:xfrm>
            <a:custGeom>
              <a:avLst/>
              <a:gdLst>
                <a:gd name="T0" fmla="*/ 217 w 217"/>
                <a:gd name="T1" fmla="*/ 203 h 242"/>
                <a:gd name="T2" fmla="*/ 217 w 217"/>
                <a:gd name="T3" fmla="*/ 203 h 242"/>
                <a:gd name="T4" fmla="*/ 184 w 217"/>
                <a:gd name="T5" fmla="*/ 0 h 242"/>
                <a:gd name="T6" fmla="*/ 0 w 217"/>
                <a:gd name="T7" fmla="*/ 49 h 242"/>
                <a:gd name="T8" fmla="*/ 71 w 217"/>
                <a:gd name="T9" fmla="*/ 242 h 242"/>
                <a:gd name="T10" fmla="*/ 217 w 217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2">
                  <a:moveTo>
                    <a:pt x="217" y="203"/>
                  </a:moveTo>
                  <a:lnTo>
                    <a:pt x="217" y="203"/>
                  </a:lnTo>
                  <a:lnTo>
                    <a:pt x="184" y="0"/>
                  </a:lnTo>
                  <a:cubicBezTo>
                    <a:pt x="120" y="11"/>
                    <a:pt x="59" y="27"/>
                    <a:pt x="0" y="49"/>
                  </a:cubicBezTo>
                  <a:lnTo>
                    <a:pt x="71" y="242"/>
                  </a:lnTo>
                  <a:cubicBezTo>
                    <a:pt x="118" y="224"/>
                    <a:pt x="167" y="211"/>
                    <a:pt x="217" y="20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7" name="Freeform 21">
              <a:extLst>
                <a:ext uri="{FF2B5EF4-FFF2-40B4-BE49-F238E27FC236}">
                  <a16:creationId xmlns:a16="http://schemas.microsoft.com/office/drawing/2014/main" id="{EA85DE3A-1E15-35CF-9B20-0403CEB53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870" y="3331110"/>
              <a:ext cx="233172" cy="315754"/>
            </a:xfrm>
            <a:custGeom>
              <a:avLst/>
              <a:gdLst>
                <a:gd name="T0" fmla="*/ 160 w 160"/>
                <a:gd name="T1" fmla="*/ 206 h 216"/>
                <a:gd name="T2" fmla="*/ 160 w 160"/>
                <a:gd name="T3" fmla="*/ 206 h 216"/>
                <a:gd name="T4" fmla="*/ 160 w 160"/>
                <a:gd name="T5" fmla="*/ 206 h 216"/>
                <a:gd name="T6" fmla="*/ 160 w 160"/>
                <a:gd name="T7" fmla="*/ 0 h 216"/>
                <a:gd name="T8" fmla="*/ 0 w 160"/>
                <a:gd name="T9" fmla="*/ 13 h 216"/>
                <a:gd name="T10" fmla="*/ 33 w 160"/>
                <a:gd name="T11" fmla="*/ 216 h 216"/>
                <a:gd name="T12" fmla="*/ 160 w 160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6">
                  <a:moveTo>
                    <a:pt x="160" y="206"/>
                  </a:moveTo>
                  <a:lnTo>
                    <a:pt x="160" y="206"/>
                  </a:lnTo>
                  <a:lnTo>
                    <a:pt x="160" y="206"/>
                  </a:lnTo>
                  <a:lnTo>
                    <a:pt x="160" y="0"/>
                  </a:lnTo>
                  <a:cubicBezTo>
                    <a:pt x="105" y="0"/>
                    <a:pt x="52" y="5"/>
                    <a:pt x="0" y="13"/>
                  </a:cubicBezTo>
                  <a:lnTo>
                    <a:pt x="33" y="216"/>
                  </a:lnTo>
                  <a:cubicBezTo>
                    <a:pt x="74" y="209"/>
                    <a:pt x="117" y="206"/>
                    <a:pt x="160" y="20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8" name="Freeform 23">
              <a:extLst>
                <a:ext uri="{FF2B5EF4-FFF2-40B4-BE49-F238E27FC236}">
                  <a16:creationId xmlns:a16="http://schemas.microsoft.com/office/drawing/2014/main" id="{28E7E02C-AE7A-BFC0-F8C1-60A9C2227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949" y="3420979"/>
              <a:ext cx="352188" cy="376476"/>
            </a:xfrm>
            <a:custGeom>
              <a:avLst/>
              <a:gdLst>
                <a:gd name="T0" fmla="*/ 240 w 240"/>
                <a:gd name="T1" fmla="*/ 193 h 257"/>
                <a:gd name="T2" fmla="*/ 240 w 240"/>
                <a:gd name="T3" fmla="*/ 193 h 257"/>
                <a:gd name="T4" fmla="*/ 169 w 240"/>
                <a:gd name="T5" fmla="*/ 0 h 257"/>
                <a:gd name="T6" fmla="*/ 0 w 240"/>
                <a:gd name="T7" fmla="*/ 81 h 257"/>
                <a:gd name="T8" fmla="*/ 106 w 240"/>
                <a:gd name="T9" fmla="*/ 257 h 257"/>
                <a:gd name="T10" fmla="*/ 24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240" y="193"/>
                  </a:moveTo>
                  <a:lnTo>
                    <a:pt x="240" y="193"/>
                  </a:lnTo>
                  <a:lnTo>
                    <a:pt x="169" y="0"/>
                  </a:lnTo>
                  <a:cubicBezTo>
                    <a:pt x="110" y="22"/>
                    <a:pt x="54" y="49"/>
                    <a:pt x="0" y="81"/>
                  </a:cubicBezTo>
                  <a:lnTo>
                    <a:pt x="106" y="257"/>
                  </a:lnTo>
                  <a:cubicBezTo>
                    <a:pt x="149" y="232"/>
                    <a:pt x="193" y="210"/>
                    <a:pt x="240" y="19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9" name="Freeform 25">
              <a:extLst>
                <a:ext uri="{FF2B5EF4-FFF2-40B4-BE49-F238E27FC236}">
                  <a16:creationId xmlns:a16="http://schemas.microsoft.com/office/drawing/2014/main" id="{36B00F5B-6D53-73E0-52C1-ECD542869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26" y="3539993"/>
              <a:ext cx="342472" cy="366761"/>
            </a:xfrm>
            <a:custGeom>
              <a:avLst/>
              <a:gdLst>
                <a:gd name="T0" fmla="*/ 235 w 235"/>
                <a:gd name="T1" fmla="*/ 176 h 250"/>
                <a:gd name="T2" fmla="*/ 235 w 235"/>
                <a:gd name="T3" fmla="*/ 176 h 250"/>
                <a:gd name="T4" fmla="*/ 129 w 235"/>
                <a:gd name="T5" fmla="*/ 0 h 250"/>
                <a:gd name="T6" fmla="*/ 0 w 235"/>
                <a:gd name="T7" fmla="*/ 93 h 250"/>
                <a:gd name="T8" fmla="*/ 133 w 235"/>
                <a:gd name="T9" fmla="*/ 250 h 250"/>
                <a:gd name="T10" fmla="*/ 235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235" y="176"/>
                  </a:moveTo>
                  <a:lnTo>
                    <a:pt x="235" y="176"/>
                  </a:lnTo>
                  <a:lnTo>
                    <a:pt x="129" y="0"/>
                  </a:lnTo>
                  <a:cubicBezTo>
                    <a:pt x="84" y="28"/>
                    <a:pt x="40" y="59"/>
                    <a:pt x="0" y="93"/>
                  </a:cubicBezTo>
                  <a:lnTo>
                    <a:pt x="133" y="250"/>
                  </a:lnTo>
                  <a:cubicBezTo>
                    <a:pt x="165" y="223"/>
                    <a:pt x="199" y="198"/>
                    <a:pt x="235" y="17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0" name="Freeform 27">
              <a:extLst>
                <a:ext uri="{FF2B5EF4-FFF2-40B4-BE49-F238E27FC236}">
                  <a16:creationId xmlns:a16="http://schemas.microsoft.com/office/drawing/2014/main" id="{2913807A-A791-835E-34F4-5EEB62A38F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741" y="3122227"/>
              <a:ext cx="371619" cy="386192"/>
            </a:xfrm>
            <a:custGeom>
              <a:avLst/>
              <a:gdLst>
                <a:gd name="T0" fmla="*/ 255 w 255"/>
                <a:gd name="T1" fmla="*/ 173 h 264"/>
                <a:gd name="T2" fmla="*/ 255 w 255"/>
                <a:gd name="T3" fmla="*/ 173 h 264"/>
                <a:gd name="T4" fmla="*/ 144 w 255"/>
                <a:gd name="T5" fmla="*/ 0 h 264"/>
                <a:gd name="T6" fmla="*/ 0 w 255"/>
                <a:gd name="T7" fmla="*/ 107 h 264"/>
                <a:gd name="T8" fmla="*/ 132 w 255"/>
                <a:gd name="T9" fmla="*/ 264 h 264"/>
                <a:gd name="T10" fmla="*/ 255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255" y="173"/>
                  </a:moveTo>
                  <a:lnTo>
                    <a:pt x="255" y="173"/>
                  </a:lnTo>
                  <a:lnTo>
                    <a:pt x="144" y="0"/>
                  </a:lnTo>
                  <a:cubicBezTo>
                    <a:pt x="93" y="33"/>
                    <a:pt x="45" y="68"/>
                    <a:pt x="0" y="107"/>
                  </a:cubicBezTo>
                  <a:lnTo>
                    <a:pt x="132" y="264"/>
                  </a:lnTo>
                  <a:cubicBezTo>
                    <a:pt x="171" y="231"/>
                    <a:pt x="212" y="201"/>
                    <a:pt x="255" y="17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1" name="Freeform 29">
              <a:extLst>
                <a:ext uri="{FF2B5EF4-FFF2-40B4-BE49-F238E27FC236}">
                  <a16:creationId xmlns:a16="http://schemas.microsoft.com/office/drawing/2014/main" id="{FCFCC991-A81C-1F2E-9B8C-89BCDD180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625" y="2986210"/>
              <a:ext cx="371619" cy="388620"/>
            </a:xfrm>
            <a:custGeom>
              <a:avLst/>
              <a:gdLst>
                <a:gd name="T0" fmla="*/ 254 w 254"/>
                <a:gd name="T1" fmla="*/ 187 h 265"/>
                <a:gd name="T2" fmla="*/ 254 w 254"/>
                <a:gd name="T3" fmla="*/ 187 h 265"/>
                <a:gd name="T4" fmla="*/ 169 w 254"/>
                <a:gd name="T5" fmla="*/ 0 h 265"/>
                <a:gd name="T6" fmla="*/ 0 w 254"/>
                <a:gd name="T7" fmla="*/ 92 h 265"/>
                <a:gd name="T8" fmla="*/ 111 w 254"/>
                <a:gd name="T9" fmla="*/ 265 h 265"/>
                <a:gd name="T10" fmla="*/ 254 w 254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65">
                  <a:moveTo>
                    <a:pt x="254" y="187"/>
                  </a:moveTo>
                  <a:lnTo>
                    <a:pt x="254" y="187"/>
                  </a:lnTo>
                  <a:lnTo>
                    <a:pt x="169" y="0"/>
                  </a:lnTo>
                  <a:cubicBezTo>
                    <a:pt x="110" y="27"/>
                    <a:pt x="54" y="58"/>
                    <a:pt x="0" y="92"/>
                  </a:cubicBezTo>
                  <a:lnTo>
                    <a:pt x="111" y="265"/>
                  </a:lnTo>
                  <a:cubicBezTo>
                    <a:pt x="156" y="236"/>
                    <a:pt x="204" y="210"/>
                    <a:pt x="254" y="18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2" name="Freeform 31">
              <a:extLst>
                <a:ext uri="{FF2B5EF4-FFF2-40B4-BE49-F238E27FC236}">
                  <a16:creationId xmlns:a16="http://schemas.microsoft.com/office/drawing/2014/main" id="{8DB45277-030F-B7E5-7E39-338F7E37A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7370" y="2886626"/>
              <a:ext cx="354616" cy="374047"/>
            </a:xfrm>
            <a:custGeom>
              <a:avLst/>
              <a:gdLst>
                <a:gd name="T0" fmla="*/ 243 w 243"/>
                <a:gd name="T1" fmla="*/ 198 h 256"/>
                <a:gd name="T2" fmla="*/ 243 w 243"/>
                <a:gd name="T3" fmla="*/ 198 h 256"/>
                <a:gd name="T4" fmla="*/ 186 w 243"/>
                <a:gd name="T5" fmla="*/ 0 h 256"/>
                <a:gd name="T6" fmla="*/ 0 w 243"/>
                <a:gd name="T7" fmla="*/ 69 h 256"/>
                <a:gd name="T8" fmla="*/ 85 w 243"/>
                <a:gd name="T9" fmla="*/ 256 h 256"/>
                <a:gd name="T10" fmla="*/ 243 w 243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6">
                  <a:moveTo>
                    <a:pt x="243" y="198"/>
                  </a:moveTo>
                  <a:lnTo>
                    <a:pt x="243" y="198"/>
                  </a:lnTo>
                  <a:lnTo>
                    <a:pt x="186" y="0"/>
                  </a:lnTo>
                  <a:cubicBezTo>
                    <a:pt x="122" y="19"/>
                    <a:pt x="60" y="42"/>
                    <a:pt x="0" y="69"/>
                  </a:cubicBezTo>
                  <a:lnTo>
                    <a:pt x="85" y="256"/>
                  </a:lnTo>
                  <a:cubicBezTo>
                    <a:pt x="136" y="233"/>
                    <a:pt x="189" y="213"/>
                    <a:pt x="243" y="19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3" name="Freeform 33">
              <a:extLst>
                <a:ext uri="{FF2B5EF4-FFF2-40B4-BE49-F238E27FC236}">
                  <a16:creationId xmlns:a16="http://schemas.microsoft.com/office/drawing/2014/main" id="{50FB7E43-16F8-FB32-8052-58B23A8F2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127" y="2738464"/>
              <a:ext cx="354616" cy="371619"/>
            </a:xfrm>
            <a:custGeom>
              <a:avLst/>
              <a:gdLst>
                <a:gd name="T0" fmla="*/ 243 w 243"/>
                <a:gd name="T1" fmla="*/ 168 h 253"/>
                <a:gd name="T2" fmla="*/ 243 w 243"/>
                <a:gd name="T3" fmla="*/ 168 h 253"/>
                <a:gd name="T4" fmla="*/ 125 w 243"/>
                <a:gd name="T5" fmla="*/ 0 h 253"/>
                <a:gd name="T6" fmla="*/ 0 w 243"/>
                <a:gd name="T7" fmla="*/ 96 h 253"/>
                <a:gd name="T8" fmla="*/ 133 w 243"/>
                <a:gd name="T9" fmla="*/ 253 h 253"/>
                <a:gd name="T10" fmla="*/ 243 w 243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3">
                  <a:moveTo>
                    <a:pt x="243" y="168"/>
                  </a:moveTo>
                  <a:lnTo>
                    <a:pt x="243" y="168"/>
                  </a:lnTo>
                  <a:lnTo>
                    <a:pt x="125" y="0"/>
                  </a:lnTo>
                  <a:cubicBezTo>
                    <a:pt x="82" y="30"/>
                    <a:pt x="40" y="62"/>
                    <a:pt x="0" y="96"/>
                  </a:cubicBezTo>
                  <a:lnTo>
                    <a:pt x="133" y="253"/>
                  </a:lnTo>
                  <a:cubicBezTo>
                    <a:pt x="168" y="223"/>
                    <a:pt x="205" y="195"/>
                    <a:pt x="243" y="16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4" name="Freeform 35">
              <a:extLst>
                <a:ext uri="{FF2B5EF4-FFF2-40B4-BE49-F238E27FC236}">
                  <a16:creationId xmlns:a16="http://schemas.microsoft.com/office/drawing/2014/main" id="{BE4771F0-FC68-521C-BE86-23AA887375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349" y="2400851"/>
              <a:ext cx="332757" cy="366761"/>
            </a:xfrm>
            <a:custGeom>
              <a:avLst/>
              <a:gdLst>
                <a:gd name="T0" fmla="*/ 228 w 228"/>
                <a:gd name="T1" fmla="*/ 196 h 251"/>
                <a:gd name="T2" fmla="*/ 228 w 228"/>
                <a:gd name="T3" fmla="*/ 196 h 251"/>
                <a:gd name="T4" fmla="*/ 167 w 228"/>
                <a:gd name="T5" fmla="*/ 0 h 251"/>
                <a:gd name="T6" fmla="*/ 0 w 228"/>
                <a:gd name="T7" fmla="*/ 62 h 251"/>
                <a:gd name="T8" fmla="*/ 81 w 228"/>
                <a:gd name="T9" fmla="*/ 251 h 251"/>
                <a:gd name="T10" fmla="*/ 228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228" y="196"/>
                  </a:moveTo>
                  <a:lnTo>
                    <a:pt x="228" y="196"/>
                  </a:lnTo>
                  <a:lnTo>
                    <a:pt x="167" y="0"/>
                  </a:lnTo>
                  <a:cubicBezTo>
                    <a:pt x="110" y="18"/>
                    <a:pt x="54" y="39"/>
                    <a:pt x="0" y="62"/>
                  </a:cubicBezTo>
                  <a:lnTo>
                    <a:pt x="81" y="251"/>
                  </a:lnTo>
                  <a:cubicBezTo>
                    <a:pt x="129" y="230"/>
                    <a:pt x="178" y="212"/>
                    <a:pt x="228" y="19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5" name="Freeform 37">
              <a:extLst>
                <a:ext uri="{FF2B5EF4-FFF2-40B4-BE49-F238E27FC236}">
                  <a16:creationId xmlns:a16="http://schemas.microsoft.com/office/drawing/2014/main" id="{BEF3155C-5130-9B30-D43C-DF029102E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236" y="2335271"/>
              <a:ext cx="310896" cy="352188"/>
            </a:xfrm>
            <a:custGeom>
              <a:avLst/>
              <a:gdLst>
                <a:gd name="T0" fmla="*/ 212 w 212"/>
                <a:gd name="T1" fmla="*/ 202 h 240"/>
                <a:gd name="T2" fmla="*/ 212 w 212"/>
                <a:gd name="T3" fmla="*/ 202 h 240"/>
                <a:gd name="T4" fmla="*/ 171 w 212"/>
                <a:gd name="T5" fmla="*/ 0 h 240"/>
                <a:gd name="T6" fmla="*/ 0 w 212"/>
                <a:gd name="T7" fmla="*/ 44 h 240"/>
                <a:gd name="T8" fmla="*/ 61 w 212"/>
                <a:gd name="T9" fmla="*/ 240 h 240"/>
                <a:gd name="T10" fmla="*/ 212 w 212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240">
                  <a:moveTo>
                    <a:pt x="212" y="202"/>
                  </a:moveTo>
                  <a:lnTo>
                    <a:pt x="212" y="202"/>
                  </a:lnTo>
                  <a:lnTo>
                    <a:pt x="171" y="0"/>
                  </a:lnTo>
                  <a:cubicBezTo>
                    <a:pt x="113" y="12"/>
                    <a:pt x="56" y="27"/>
                    <a:pt x="0" y="44"/>
                  </a:cubicBezTo>
                  <a:lnTo>
                    <a:pt x="61" y="240"/>
                  </a:lnTo>
                  <a:cubicBezTo>
                    <a:pt x="111" y="225"/>
                    <a:pt x="161" y="212"/>
                    <a:pt x="212" y="202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6" name="Freeform 39">
              <a:extLst>
                <a:ext uri="{FF2B5EF4-FFF2-40B4-BE49-F238E27FC236}">
                  <a16:creationId xmlns:a16="http://schemas.microsoft.com/office/drawing/2014/main" id="{A24ED997-29B1-55E4-C046-12B320B7D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293" y="2604877"/>
              <a:ext cx="357045" cy="381334"/>
            </a:xfrm>
            <a:custGeom>
              <a:avLst/>
              <a:gdLst>
                <a:gd name="T0" fmla="*/ 245 w 245"/>
                <a:gd name="T1" fmla="*/ 180 h 260"/>
                <a:gd name="T2" fmla="*/ 245 w 245"/>
                <a:gd name="T3" fmla="*/ 180 h 260"/>
                <a:gd name="T4" fmla="*/ 145 w 245"/>
                <a:gd name="T5" fmla="*/ 0 h 260"/>
                <a:gd name="T6" fmla="*/ 0 w 245"/>
                <a:gd name="T7" fmla="*/ 92 h 260"/>
                <a:gd name="T8" fmla="*/ 118 w 245"/>
                <a:gd name="T9" fmla="*/ 260 h 260"/>
                <a:gd name="T10" fmla="*/ 245 w 245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60">
                  <a:moveTo>
                    <a:pt x="245" y="180"/>
                  </a:moveTo>
                  <a:lnTo>
                    <a:pt x="245" y="180"/>
                  </a:lnTo>
                  <a:lnTo>
                    <a:pt x="145" y="0"/>
                  </a:lnTo>
                  <a:cubicBezTo>
                    <a:pt x="95" y="29"/>
                    <a:pt x="46" y="59"/>
                    <a:pt x="0" y="92"/>
                  </a:cubicBezTo>
                  <a:lnTo>
                    <a:pt x="118" y="260"/>
                  </a:lnTo>
                  <a:cubicBezTo>
                    <a:pt x="159" y="231"/>
                    <a:pt x="201" y="205"/>
                    <a:pt x="245" y="18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7" name="Freeform 41">
              <a:extLst>
                <a:ext uri="{FF2B5EF4-FFF2-40B4-BE49-F238E27FC236}">
                  <a16:creationId xmlns:a16="http://schemas.microsoft.com/office/drawing/2014/main" id="{3533B88E-DED9-BDE1-4895-F9AA23F10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605" y="2490719"/>
              <a:ext cx="349758" cy="376476"/>
            </a:xfrm>
            <a:custGeom>
              <a:avLst/>
              <a:gdLst>
                <a:gd name="T0" fmla="*/ 239 w 239"/>
                <a:gd name="T1" fmla="*/ 189 h 258"/>
                <a:gd name="T2" fmla="*/ 239 w 239"/>
                <a:gd name="T3" fmla="*/ 189 h 258"/>
                <a:gd name="T4" fmla="*/ 158 w 239"/>
                <a:gd name="T5" fmla="*/ 0 h 258"/>
                <a:gd name="T6" fmla="*/ 0 w 239"/>
                <a:gd name="T7" fmla="*/ 79 h 258"/>
                <a:gd name="T8" fmla="*/ 100 w 239"/>
                <a:gd name="T9" fmla="*/ 258 h 258"/>
                <a:gd name="T10" fmla="*/ 239 w 239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239" y="189"/>
                  </a:moveTo>
                  <a:lnTo>
                    <a:pt x="239" y="189"/>
                  </a:lnTo>
                  <a:lnTo>
                    <a:pt x="158" y="0"/>
                  </a:lnTo>
                  <a:cubicBezTo>
                    <a:pt x="104" y="24"/>
                    <a:pt x="51" y="50"/>
                    <a:pt x="0" y="79"/>
                  </a:cubicBezTo>
                  <a:lnTo>
                    <a:pt x="100" y="258"/>
                  </a:lnTo>
                  <a:cubicBezTo>
                    <a:pt x="145" y="233"/>
                    <a:pt x="192" y="210"/>
                    <a:pt x="239" y="189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8" name="Freeform 43">
              <a:extLst>
                <a:ext uri="{FF2B5EF4-FFF2-40B4-BE49-F238E27FC236}">
                  <a16:creationId xmlns:a16="http://schemas.microsoft.com/office/drawing/2014/main" id="{E41091BD-5E19-D6DE-6C96-90A98E431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295" y="2808902"/>
              <a:ext cx="264748" cy="315754"/>
            </a:xfrm>
            <a:custGeom>
              <a:avLst/>
              <a:gdLst>
                <a:gd name="T0" fmla="*/ 182 w 182"/>
                <a:gd name="T1" fmla="*/ 206 h 216"/>
                <a:gd name="T2" fmla="*/ 182 w 182"/>
                <a:gd name="T3" fmla="*/ 206 h 216"/>
                <a:gd name="T4" fmla="*/ 182 w 182"/>
                <a:gd name="T5" fmla="*/ 206 h 216"/>
                <a:gd name="T6" fmla="*/ 182 w 182"/>
                <a:gd name="T7" fmla="*/ 0 h 216"/>
                <a:gd name="T8" fmla="*/ 0 w 182"/>
                <a:gd name="T9" fmla="*/ 13 h 216"/>
                <a:gd name="T10" fmla="*/ 28 w 182"/>
                <a:gd name="T11" fmla="*/ 216 h 216"/>
                <a:gd name="T12" fmla="*/ 182 w 182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6">
                  <a:moveTo>
                    <a:pt x="182" y="206"/>
                  </a:moveTo>
                  <a:lnTo>
                    <a:pt x="182" y="206"/>
                  </a:lnTo>
                  <a:lnTo>
                    <a:pt x="182" y="206"/>
                  </a:lnTo>
                  <a:lnTo>
                    <a:pt x="182" y="0"/>
                  </a:lnTo>
                  <a:cubicBezTo>
                    <a:pt x="120" y="0"/>
                    <a:pt x="60" y="5"/>
                    <a:pt x="0" y="13"/>
                  </a:cubicBezTo>
                  <a:lnTo>
                    <a:pt x="28" y="216"/>
                  </a:lnTo>
                  <a:cubicBezTo>
                    <a:pt x="78" y="210"/>
                    <a:pt x="130" y="206"/>
                    <a:pt x="182" y="20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9" name="Freeform 45">
              <a:extLst>
                <a:ext uri="{FF2B5EF4-FFF2-40B4-BE49-F238E27FC236}">
                  <a16:creationId xmlns:a16="http://schemas.microsoft.com/office/drawing/2014/main" id="{23B6E2FF-A369-AED1-2B8E-DF757A7B6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404" y="2828333"/>
              <a:ext cx="318183" cy="347330"/>
            </a:xfrm>
            <a:custGeom>
              <a:avLst/>
              <a:gdLst>
                <a:gd name="T0" fmla="*/ 219 w 219"/>
                <a:gd name="T1" fmla="*/ 203 h 238"/>
                <a:gd name="T2" fmla="*/ 219 w 219"/>
                <a:gd name="T3" fmla="*/ 203 h 238"/>
                <a:gd name="T4" fmla="*/ 191 w 219"/>
                <a:gd name="T5" fmla="*/ 0 h 238"/>
                <a:gd name="T6" fmla="*/ 0 w 219"/>
                <a:gd name="T7" fmla="*/ 40 h 238"/>
                <a:gd name="T8" fmla="*/ 57 w 219"/>
                <a:gd name="T9" fmla="*/ 238 h 238"/>
                <a:gd name="T10" fmla="*/ 219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219" y="203"/>
                  </a:moveTo>
                  <a:lnTo>
                    <a:pt x="219" y="203"/>
                  </a:lnTo>
                  <a:lnTo>
                    <a:pt x="191" y="0"/>
                  </a:lnTo>
                  <a:cubicBezTo>
                    <a:pt x="126" y="9"/>
                    <a:pt x="62" y="22"/>
                    <a:pt x="0" y="40"/>
                  </a:cubicBezTo>
                  <a:lnTo>
                    <a:pt x="57" y="238"/>
                  </a:lnTo>
                  <a:cubicBezTo>
                    <a:pt x="109" y="223"/>
                    <a:pt x="164" y="211"/>
                    <a:pt x="219" y="20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0" name="Freeform 47">
              <a:extLst>
                <a:ext uri="{FF2B5EF4-FFF2-40B4-BE49-F238E27FC236}">
                  <a16:creationId xmlns:a16="http://schemas.microsoft.com/office/drawing/2014/main" id="{E99BD475-0A03-A9D6-7BE9-621D53CBF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409" y="2298839"/>
              <a:ext cx="276892" cy="332757"/>
            </a:xfrm>
            <a:custGeom>
              <a:avLst/>
              <a:gdLst>
                <a:gd name="T0" fmla="*/ 189 w 189"/>
                <a:gd name="T1" fmla="*/ 205 h 227"/>
                <a:gd name="T2" fmla="*/ 189 w 189"/>
                <a:gd name="T3" fmla="*/ 205 h 227"/>
                <a:gd name="T4" fmla="*/ 169 w 189"/>
                <a:gd name="T5" fmla="*/ 0 h 227"/>
                <a:gd name="T6" fmla="*/ 0 w 189"/>
                <a:gd name="T7" fmla="*/ 25 h 227"/>
                <a:gd name="T8" fmla="*/ 41 w 189"/>
                <a:gd name="T9" fmla="*/ 227 h 227"/>
                <a:gd name="T10" fmla="*/ 189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189" y="205"/>
                  </a:moveTo>
                  <a:lnTo>
                    <a:pt x="189" y="205"/>
                  </a:lnTo>
                  <a:lnTo>
                    <a:pt x="169" y="0"/>
                  </a:lnTo>
                  <a:cubicBezTo>
                    <a:pt x="112" y="6"/>
                    <a:pt x="56" y="14"/>
                    <a:pt x="0" y="25"/>
                  </a:cubicBezTo>
                  <a:lnTo>
                    <a:pt x="41" y="227"/>
                  </a:lnTo>
                  <a:cubicBezTo>
                    <a:pt x="89" y="217"/>
                    <a:pt x="139" y="210"/>
                    <a:pt x="189" y="20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1" name="Freeform 49">
              <a:extLst>
                <a:ext uri="{FF2B5EF4-FFF2-40B4-BE49-F238E27FC236}">
                  <a16:creationId xmlns:a16="http://schemas.microsoft.com/office/drawing/2014/main" id="{5BA1935C-5D6B-7093-748B-87797227E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155" y="2286694"/>
              <a:ext cx="242887" cy="313326"/>
            </a:xfrm>
            <a:custGeom>
              <a:avLst/>
              <a:gdLst>
                <a:gd name="T0" fmla="*/ 168 w 168"/>
                <a:gd name="T1" fmla="*/ 206 h 213"/>
                <a:gd name="T2" fmla="*/ 168 w 168"/>
                <a:gd name="T3" fmla="*/ 206 h 213"/>
                <a:gd name="T4" fmla="*/ 168 w 168"/>
                <a:gd name="T5" fmla="*/ 206 h 213"/>
                <a:gd name="T6" fmla="*/ 168 w 168"/>
                <a:gd name="T7" fmla="*/ 0 h 213"/>
                <a:gd name="T8" fmla="*/ 0 w 168"/>
                <a:gd name="T9" fmla="*/ 8 h 213"/>
                <a:gd name="T10" fmla="*/ 20 w 168"/>
                <a:gd name="T11" fmla="*/ 213 h 213"/>
                <a:gd name="T12" fmla="*/ 168 w 168"/>
                <a:gd name="T13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3">
                  <a:moveTo>
                    <a:pt x="168" y="206"/>
                  </a:moveTo>
                  <a:lnTo>
                    <a:pt x="168" y="206"/>
                  </a:lnTo>
                  <a:lnTo>
                    <a:pt x="168" y="206"/>
                  </a:lnTo>
                  <a:lnTo>
                    <a:pt x="168" y="0"/>
                  </a:lnTo>
                  <a:cubicBezTo>
                    <a:pt x="111" y="0"/>
                    <a:pt x="55" y="3"/>
                    <a:pt x="0" y="8"/>
                  </a:cubicBezTo>
                  <a:lnTo>
                    <a:pt x="20" y="213"/>
                  </a:lnTo>
                  <a:cubicBezTo>
                    <a:pt x="69" y="208"/>
                    <a:pt x="118" y="206"/>
                    <a:pt x="168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2" name="Freeform 51">
              <a:extLst>
                <a:ext uri="{FF2B5EF4-FFF2-40B4-BE49-F238E27FC236}">
                  <a16:creationId xmlns:a16="http://schemas.microsoft.com/office/drawing/2014/main" id="{1035028F-C286-4DC9-9BAA-DFB6C8933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5157" y="1764486"/>
              <a:ext cx="225886" cy="308468"/>
            </a:xfrm>
            <a:custGeom>
              <a:avLst/>
              <a:gdLst>
                <a:gd name="T0" fmla="*/ 155 w 155"/>
                <a:gd name="T1" fmla="*/ 206 h 211"/>
                <a:gd name="T2" fmla="*/ 155 w 155"/>
                <a:gd name="T3" fmla="*/ 206 h 211"/>
                <a:gd name="T4" fmla="*/ 155 w 155"/>
                <a:gd name="T5" fmla="*/ 206 h 211"/>
                <a:gd name="T6" fmla="*/ 155 w 155"/>
                <a:gd name="T7" fmla="*/ 0 h 211"/>
                <a:gd name="T8" fmla="*/ 0 w 155"/>
                <a:gd name="T9" fmla="*/ 6 h 211"/>
                <a:gd name="T10" fmla="*/ 15 w 155"/>
                <a:gd name="T11" fmla="*/ 211 h 211"/>
                <a:gd name="T12" fmla="*/ 155 w 155"/>
                <a:gd name="T13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211">
                  <a:moveTo>
                    <a:pt x="155" y="206"/>
                  </a:moveTo>
                  <a:lnTo>
                    <a:pt x="155" y="206"/>
                  </a:lnTo>
                  <a:lnTo>
                    <a:pt x="155" y="206"/>
                  </a:lnTo>
                  <a:lnTo>
                    <a:pt x="155" y="0"/>
                  </a:lnTo>
                  <a:cubicBezTo>
                    <a:pt x="103" y="0"/>
                    <a:pt x="51" y="2"/>
                    <a:pt x="0" y="6"/>
                  </a:cubicBezTo>
                  <a:lnTo>
                    <a:pt x="15" y="211"/>
                  </a:lnTo>
                  <a:cubicBezTo>
                    <a:pt x="61" y="208"/>
                    <a:pt x="108" y="206"/>
                    <a:pt x="155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3" name="Freeform 53">
              <a:extLst>
                <a:ext uri="{FF2B5EF4-FFF2-40B4-BE49-F238E27FC236}">
                  <a16:creationId xmlns:a16="http://schemas.microsoft.com/office/drawing/2014/main" id="{48FC14B4-9A90-5F53-AAE2-A2CFC9E3E9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811" y="2298839"/>
              <a:ext cx="276892" cy="332757"/>
            </a:xfrm>
            <a:custGeom>
              <a:avLst/>
              <a:gdLst>
                <a:gd name="T0" fmla="*/ 0 w 189"/>
                <a:gd name="T1" fmla="*/ 205 h 227"/>
                <a:gd name="T2" fmla="*/ 0 w 189"/>
                <a:gd name="T3" fmla="*/ 205 h 227"/>
                <a:gd name="T4" fmla="*/ 20 w 189"/>
                <a:gd name="T5" fmla="*/ 0 h 227"/>
                <a:gd name="T6" fmla="*/ 189 w 189"/>
                <a:gd name="T7" fmla="*/ 25 h 227"/>
                <a:gd name="T8" fmla="*/ 149 w 189"/>
                <a:gd name="T9" fmla="*/ 227 h 227"/>
                <a:gd name="T10" fmla="*/ 0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0" y="205"/>
                  </a:moveTo>
                  <a:lnTo>
                    <a:pt x="0" y="205"/>
                  </a:lnTo>
                  <a:lnTo>
                    <a:pt x="20" y="0"/>
                  </a:lnTo>
                  <a:cubicBezTo>
                    <a:pt x="77" y="6"/>
                    <a:pt x="134" y="14"/>
                    <a:pt x="189" y="25"/>
                  </a:cubicBezTo>
                  <a:lnTo>
                    <a:pt x="149" y="227"/>
                  </a:lnTo>
                  <a:cubicBezTo>
                    <a:pt x="100" y="217"/>
                    <a:pt x="50" y="210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4" name="Freeform 55">
              <a:extLst>
                <a:ext uri="{FF2B5EF4-FFF2-40B4-BE49-F238E27FC236}">
                  <a16:creationId xmlns:a16="http://schemas.microsoft.com/office/drawing/2014/main" id="{83133615-E306-089C-9726-8EB6F9FE7F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2286694"/>
              <a:ext cx="242887" cy="313326"/>
            </a:xfrm>
            <a:custGeom>
              <a:avLst/>
              <a:gdLst>
                <a:gd name="T0" fmla="*/ 0 w 168"/>
                <a:gd name="T1" fmla="*/ 206 h 213"/>
                <a:gd name="T2" fmla="*/ 0 w 168"/>
                <a:gd name="T3" fmla="*/ 206 h 213"/>
                <a:gd name="T4" fmla="*/ 0 w 168"/>
                <a:gd name="T5" fmla="*/ 206 h 213"/>
                <a:gd name="T6" fmla="*/ 0 w 168"/>
                <a:gd name="T7" fmla="*/ 0 h 213"/>
                <a:gd name="T8" fmla="*/ 0 w 168"/>
                <a:gd name="T9" fmla="*/ 0 h 213"/>
                <a:gd name="T10" fmla="*/ 168 w 168"/>
                <a:gd name="T11" fmla="*/ 8 h 213"/>
                <a:gd name="T12" fmla="*/ 148 w 168"/>
                <a:gd name="T13" fmla="*/ 213 h 213"/>
                <a:gd name="T14" fmla="*/ 0 w 168"/>
                <a:gd name="T15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213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3"/>
                    <a:pt x="168" y="8"/>
                  </a:cubicBezTo>
                  <a:lnTo>
                    <a:pt x="148" y="213"/>
                  </a:lnTo>
                  <a:cubicBezTo>
                    <a:pt x="99" y="208"/>
                    <a:pt x="50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5" name="Freeform 57">
              <a:extLst>
                <a:ext uri="{FF2B5EF4-FFF2-40B4-BE49-F238E27FC236}">
                  <a16:creationId xmlns:a16="http://schemas.microsoft.com/office/drawing/2014/main" id="{4D6A3208-16EA-F736-023D-9B5E7AA89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1764486"/>
              <a:ext cx="225886" cy="308468"/>
            </a:xfrm>
            <a:custGeom>
              <a:avLst/>
              <a:gdLst>
                <a:gd name="T0" fmla="*/ 0 w 156"/>
                <a:gd name="T1" fmla="*/ 206 h 211"/>
                <a:gd name="T2" fmla="*/ 0 w 156"/>
                <a:gd name="T3" fmla="*/ 206 h 211"/>
                <a:gd name="T4" fmla="*/ 0 w 156"/>
                <a:gd name="T5" fmla="*/ 206 h 211"/>
                <a:gd name="T6" fmla="*/ 0 w 156"/>
                <a:gd name="T7" fmla="*/ 0 h 211"/>
                <a:gd name="T8" fmla="*/ 0 w 156"/>
                <a:gd name="T9" fmla="*/ 0 h 211"/>
                <a:gd name="T10" fmla="*/ 156 w 156"/>
                <a:gd name="T11" fmla="*/ 6 h 211"/>
                <a:gd name="T12" fmla="*/ 140 w 156"/>
                <a:gd name="T13" fmla="*/ 211 h 211"/>
                <a:gd name="T14" fmla="*/ 0 w 156"/>
                <a:gd name="T15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11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3" y="0"/>
                    <a:pt x="104" y="2"/>
                    <a:pt x="156" y="6"/>
                  </a:cubicBezTo>
                  <a:lnTo>
                    <a:pt x="140" y="211"/>
                  </a:lnTo>
                  <a:cubicBezTo>
                    <a:pt x="94" y="208"/>
                    <a:pt x="47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6" name="Freeform 59">
              <a:extLst>
                <a:ext uri="{FF2B5EF4-FFF2-40B4-BE49-F238E27FC236}">
                  <a16:creationId xmlns:a16="http://schemas.microsoft.com/office/drawing/2014/main" id="{8B3BD0C1-2C0B-D5E4-69B5-FBF006FFE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6096" y="1774202"/>
              <a:ext cx="250175" cy="323041"/>
            </a:xfrm>
            <a:custGeom>
              <a:avLst/>
              <a:gdLst>
                <a:gd name="T0" fmla="*/ 0 w 173"/>
                <a:gd name="T1" fmla="*/ 205 h 221"/>
                <a:gd name="T2" fmla="*/ 0 w 173"/>
                <a:gd name="T3" fmla="*/ 205 h 221"/>
                <a:gd name="T4" fmla="*/ 16 w 173"/>
                <a:gd name="T5" fmla="*/ 0 h 221"/>
                <a:gd name="T6" fmla="*/ 173 w 173"/>
                <a:gd name="T7" fmla="*/ 18 h 221"/>
                <a:gd name="T8" fmla="*/ 142 w 173"/>
                <a:gd name="T9" fmla="*/ 221 h 221"/>
                <a:gd name="T10" fmla="*/ 0 w 173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221">
                  <a:moveTo>
                    <a:pt x="0" y="205"/>
                  </a:moveTo>
                  <a:lnTo>
                    <a:pt x="0" y="205"/>
                  </a:lnTo>
                  <a:lnTo>
                    <a:pt x="16" y="0"/>
                  </a:lnTo>
                  <a:cubicBezTo>
                    <a:pt x="69" y="4"/>
                    <a:pt x="121" y="10"/>
                    <a:pt x="173" y="18"/>
                  </a:cubicBezTo>
                  <a:lnTo>
                    <a:pt x="142" y="221"/>
                  </a:lnTo>
                  <a:cubicBezTo>
                    <a:pt x="95" y="214"/>
                    <a:pt x="48" y="209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7" name="Freeform 61">
              <a:extLst>
                <a:ext uri="{FF2B5EF4-FFF2-40B4-BE49-F238E27FC236}">
                  <a16:creationId xmlns:a16="http://schemas.microsoft.com/office/drawing/2014/main" id="{D400F9AF-097B-B00C-73A3-AF2C2F438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6771" y="1995229"/>
              <a:ext cx="335185" cy="369189"/>
            </a:xfrm>
            <a:custGeom>
              <a:avLst/>
              <a:gdLst>
                <a:gd name="T0" fmla="*/ 0 w 229"/>
                <a:gd name="T1" fmla="*/ 190 h 253"/>
                <a:gd name="T2" fmla="*/ 0 w 229"/>
                <a:gd name="T3" fmla="*/ 190 h 253"/>
                <a:gd name="T4" fmla="*/ 79 w 229"/>
                <a:gd name="T5" fmla="*/ 0 h 253"/>
                <a:gd name="T6" fmla="*/ 229 w 229"/>
                <a:gd name="T7" fmla="*/ 70 h 253"/>
                <a:gd name="T8" fmla="*/ 136 w 229"/>
                <a:gd name="T9" fmla="*/ 253 h 253"/>
                <a:gd name="T10" fmla="*/ 0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0" y="190"/>
                  </a:moveTo>
                  <a:lnTo>
                    <a:pt x="0" y="190"/>
                  </a:lnTo>
                  <a:lnTo>
                    <a:pt x="79" y="0"/>
                  </a:lnTo>
                  <a:cubicBezTo>
                    <a:pt x="130" y="22"/>
                    <a:pt x="180" y="45"/>
                    <a:pt x="229" y="70"/>
                  </a:cubicBezTo>
                  <a:lnTo>
                    <a:pt x="136" y="253"/>
                  </a:lnTo>
                  <a:cubicBezTo>
                    <a:pt x="91" y="231"/>
                    <a:pt x="46" y="210"/>
                    <a:pt x="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8" name="Freeform 63">
              <a:extLst>
                <a:ext uri="{FF2B5EF4-FFF2-40B4-BE49-F238E27FC236}">
                  <a16:creationId xmlns:a16="http://schemas.microsoft.com/office/drawing/2014/main" id="{6582117B-E889-469A-284D-BA013731B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2983" y="2342558"/>
              <a:ext cx="352188" cy="369189"/>
            </a:xfrm>
            <a:custGeom>
              <a:avLst/>
              <a:gdLst>
                <a:gd name="T0" fmla="*/ 0 w 242"/>
                <a:gd name="T1" fmla="*/ 166 h 252"/>
                <a:gd name="T2" fmla="*/ 0 w 242"/>
                <a:gd name="T3" fmla="*/ 166 h 252"/>
                <a:gd name="T4" fmla="*/ 121 w 242"/>
                <a:gd name="T5" fmla="*/ 0 h 252"/>
                <a:gd name="T6" fmla="*/ 242 w 242"/>
                <a:gd name="T7" fmla="*/ 95 h 252"/>
                <a:gd name="T8" fmla="*/ 110 w 242"/>
                <a:gd name="T9" fmla="*/ 252 h 252"/>
                <a:gd name="T10" fmla="*/ 0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0" y="166"/>
                  </a:moveTo>
                  <a:lnTo>
                    <a:pt x="0" y="166"/>
                  </a:lnTo>
                  <a:lnTo>
                    <a:pt x="121" y="0"/>
                  </a:lnTo>
                  <a:cubicBezTo>
                    <a:pt x="163" y="30"/>
                    <a:pt x="203" y="62"/>
                    <a:pt x="242" y="95"/>
                  </a:cubicBezTo>
                  <a:lnTo>
                    <a:pt x="110" y="252"/>
                  </a:lnTo>
                  <a:cubicBezTo>
                    <a:pt x="74" y="222"/>
                    <a:pt x="38" y="193"/>
                    <a:pt x="0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9" name="Freeform 65">
              <a:extLst>
                <a:ext uri="{FF2B5EF4-FFF2-40B4-BE49-F238E27FC236}">
                  <a16:creationId xmlns:a16="http://schemas.microsoft.com/office/drawing/2014/main" id="{8845C201-5B85-7820-7899-9C2B42E7B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5939" y="2097241"/>
              <a:ext cx="342472" cy="374047"/>
            </a:xfrm>
            <a:custGeom>
              <a:avLst/>
              <a:gdLst>
                <a:gd name="T0" fmla="*/ 0 w 235"/>
                <a:gd name="T1" fmla="*/ 183 h 255"/>
                <a:gd name="T2" fmla="*/ 0 w 235"/>
                <a:gd name="T3" fmla="*/ 183 h 255"/>
                <a:gd name="T4" fmla="*/ 93 w 235"/>
                <a:gd name="T5" fmla="*/ 0 h 255"/>
                <a:gd name="T6" fmla="*/ 235 w 235"/>
                <a:gd name="T7" fmla="*/ 80 h 255"/>
                <a:gd name="T8" fmla="*/ 127 w 235"/>
                <a:gd name="T9" fmla="*/ 255 h 255"/>
                <a:gd name="T10" fmla="*/ 0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0" y="183"/>
                  </a:moveTo>
                  <a:lnTo>
                    <a:pt x="0" y="183"/>
                  </a:lnTo>
                  <a:lnTo>
                    <a:pt x="93" y="0"/>
                  </a:lnTo>
                  <a:cubicBezTo>
                    <a:pt x="142" y="25"/>
                    <a:pt x="189" y="52"/>
                    <a:pt x="235" y="80"/>
                  </a:cubicBezTo>
                  <a:lnTo>
                    <a:pt x="127" y="255"/>
                  </a:lnTo>
                  <a:cubicBezTo>
                    <a:pt x="86" y="229"/>
                    <a:pt x="43" y="206"/>
                    <a:pt x="0" y="1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0" name="Freeform 67">
              <a:extLst>
                <a:ext uri="{FF2B5EF4-FFF2-40B4-BE49-F238E27FC236}">
                  <a16:creationId xmlns:a16="http://schemas.microsoft.com/office/drawing/2014/main" id="{287EFF16-516C-90ED-A2DC-D1A93E9A21F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0533" y="2213827"/>
              <a:ext cx="347330" cy="371619"/>
            </a:xfrm>
            <a:custGeom>
              <a:avLst/>
              <a:gdLst>
                <a:gd name="T0" fmla="*/ 0 w 238"/>
                <a:gd name="T1" fmla="*/ 175 h 254"/>
                <a:gd name="T2" fmla="*/ 0 w 238"/>
                <a:gd name="T3" fmla="*/ 175 h 254"/>
                <a:gd name="T4" fmla="*/ 108 w 238"/>
                <a:gd name="T5" fmla="*/ 0 h 254"/>
                <a:gd name="T6" fmla="*/ 238 w 238"/>
                <a:gd name="T7" fmla="*/ 88 h 254"/>
                <a:gd name="T8" fmla="*/ 117 w 238"/>
                <a:gd name="T9" fmla="*/ 254 h 254"/>
                <a:gd name="T10" fmla="*/ 0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0" y="175"/>
                  </a:moveTo>
                  <a:lnTo>
                    <a:pt x="0" y="175"/>
                  </a:lnTo>
                  <a:lnTo>
                    <a:pt x="108" y="0"/>
                  </a:lnTo>
                  <a:cubicBezTo>
                    <a:pt x="152" y="28"/>
                    <a:pt x="196" y="57"/>
                    <a:pt x="238" y="88"/>
                  </a:cubicBezTo>
                  <a:lnTo>
                    <a:pt x="117" y="254"/>
                  </a:lnTo>
                  <a:cubicBezTo>
                    <a:pt x="79" y="226"/>
                    <a:pt x="40" y="200"/>
                    <a:pt x="0" y="1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1" name="Freeform 69">
              <a:extLst>
                <a:ext uri="{FF2B5EF4-FFF2-40B4-BE49-F238E27FC236}">
                  <a16:creationId xmlns:a16="http://schemas.microsoft.com/office/drawing/2014/main" id="{078C178D-E850-0A40-C3D8-295EEB7C10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2549" y="1800919"/>
              <a:ext cx="279321" cy="337614"/>
            </a:xfrm>
            <a:custGeom>
              <a:avLst/>
              <a:gdLst>
                <a:gd name="T0" fmla="*/ 0 w 191"/>
                <a:gd name="T1" fmla="*/ 203 h 231"/>
                <a:gd name="T2" fmla="*/ 0 w 191"/>
                <a:gd name="T3" fmla="*/ 203 h 231"/>
                <a:gd name="T4" fmla="*/ 31 w 191"/>
                <a:gd name="T5" fmla="*/ 0 h 231"/>
                <a:gd name="T6" fmla="*/ 191 w 191"/>
                <a:gd name="T7" fmla="*/ 31 h 231"/>
                <a:gd name="T8" fmla="*/ 144 w 191"/>
                <a:gd name="T9" fmla="*/ 231 h 231"/>
                <a:gd name="T10" fmla="*/ 0 w 191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231">
                  <a:moveTo>
                    <a:pt x="0" y="203"/>
                  </a:moveTo>
                  <a:lnTo>
                    <a:pt x="0" y="203"/>
                  </a:lnTo>
                  <a:lnTo>
                    <a:pt x="31" y="0"/>
                  </a:lnTo>
                  <a:cubicBezTo>
                    <a:pt x="85" y="8"/>
                    <a:pt x="138" y="19"/>
                    <a:pt x="191" y="31"/>
                  </a:cubicBezTo>
                  <a:lnTo>
                    <a:pt x="144" y="231"/>
                  </a:lnTo>
                  <a:cubicBezTo>
                    <a:pt x="97" y="220"/>
                    <a:pt x="48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2" name="Freeform 71">
              <a:extLst>
                <a:ext uri="{FF2B5EF4-FFF2-40B4-BE49-F238E27FC236}">
                  <a16:creationId xmlns:a16="http://schemas.microsoft.com/office/drawing/2014/main" id="{D5E172C2-6725-87A0-0B5C-725B74F13E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1433" y="1844638"/>
              <a:ext cx="303610" cy="352188"/>
            </a:xfrm>
            <a:custGeom>
              <a:avLst/>
              <a:gdLst>
                <a:gd name="T0" fmla="*/ 0 w 207"/>
                <a:gd name="T1" fmla="*/ 200 h 240"/>
                <a:gd name="T2" fmla="*/ 0 w 207"/>
                <a:gd name="T3" fmla="*/ 200 h 240"/>
                <a:gd name="T4" fmla="*/ 47 w 207"/>
                <a:gd name="T5" fmla="*/ 0 h 240"/>
                <a:gd name="T6" fmla="*/ 207 w 207"/>
                <a:gd name="T7" fmla="*/ 45 h 240"/>
                <a:gd name="T8" fmla="*/ 144 w 207"/>
                <a:gd name="T9" fmla="*/ 240 h 240"/>
                <a:gd name="T10" fmla="*/ 0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0" y="200"/>
                  </a:moveTo>
                  <a:lnTo>
                    <a:pt x="0" y="200"/>
                  </a:lnTo>
                  <a:lnTo>
                    <a:pt x="47" y="0"/>
                  </a:lnTo>
                  <a:cubicBezTo>
                    <a:pt x="101" y="13"/>
                    <a:pt x="155" y="28"/>
                    <a:pt x="207" y="45"/>
                  </a:cubicBezTo>
                  <a:lnTo>
                    <a:pt x="144" y="240"/>
                  </a:lnTo>
                  <a:cubicBezTo>
                    <a:pt x="97" y="225"/>
                    <a:pt x="49" y="212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3" name="Freeform 73">
              <a:extLst>
                <a:ext uri="{FF2B5EF4-FFF2-40B4-BE49-F238E27FC236}">
                  <a16:creationId xmlns:a16="http://schemas.microsoft.com/office/drawing/2014/main" id="{8C99BD01-86C2-D3E8-D84B-39C1AE267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2746" y="1912647"/>
              <a:ext cx="320611" cy="359474"/>
            </a:xfrm>
            <a:custGeom>
              <a:avLst/>
              <a:gdLst>
                <a:gd name="T0" fmla="*/ 0 w 220"/>
                <a:gd name="T1" fmla="*/ 195 h 247"/>
                <a:gd name="T2" fmla="*/ 0 w 220"/>
                <a:gd name="T3" fmla="*/ 195 h 247"/>
                <a:gd name="T4" fmla="*/ 63 w 220"/>
                <a:gd name="T5" fmla="*/ 0 h 247"/>
                <a:gd name="T6" fmla="*/ 220 w 220"/>
                <a:gd name="T7" fmla="*/ 57 h 247"/>
                <a:gd name="T8" fmla="*/ 141 w 220"/>
                <a:gd name="T9" fmla="*/ 247 h 247"/>
                <a:gd name="T10" fmla="*/ 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0" y="195"/>
                  </a:moveTo>
                  <a:lnTo>
                    <a:pt x="0" y="195"/>
                  </a:lnTo>
                  <a:lnTo>
                    <a:pt x="63" y="0"/>
                  </a:lnTo>
                  <a:cubicBezTo>
                    <a:pt x="116" y="17"/>
                    <a:pt x="169" y="36"/>
                    <a:pt x="220" y="57"/>
                  </a:cubicBezTo>
                  <a:lnTo>
                    <a:pt x="141" y="247"/>
                  </a:lnTo>
                  <a:cubicBezTo>
                    <a:pt x="95" y="228"/>
                    <a:pt x="48" y="211"/>
                    <a:pt x="0" y="1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4" name="Freeform 75">
              <a:extLst>
                <a:ext uri="{FF2B5EF4-FFF2-40B4-BE49-F238E27FC236}">
                  <a16:creationId xmlns:a16="http://schemas.microsoft.com/office/drawing/2014/main" id="{A1979895-AC0C-755B-65D2-A84DF9D8D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1244707"/>
              <a:ext cx="245317" cy="308468"/>
            </a:xfrm>
            <a:custGeom>
              <a:avLst/>
              <a:gdLst>
                <a:gd name="T0" fmla="*/ 0 w 169"/>
                <a:gd name="T1" fmla="*/ 205 h 211"/>
                <a:gd name="T2" fmla="*/ 0 w 169"/>
                <a:gd name="T3" fmla="*/ 205 h 211"/>
                <a:gd name="T4" fmla="*/ 0 w 169"/>
                <a:gd name="T5" fmla="*/ 205 h 211"/>
                <a:gd name="T6" fmla="*/ 0 w 169"/>
                <a:gd name="T7" fmla="*/ 0 h 211"/>
                <a:gd name="T8" fmla="*/ 0 w 169"/>
                <a:gd name="T9" fmla="*/ 0 h 211"/>
                <a:gd name="T10" fmla="*/ 169 w 169"/>
                <a:gd name="T11" fmla="*/ 6 h 211"/>
                <a:gd name="T12" fmla="*/ 154 w 169"/>
                <a:gd name="T13" fmla="*/ 211 h 211"/>
                <a:gd name="T14" fmla="*/ 0 w 169"/>
                <a:gd name="T15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211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2"/>
                    <a:pt x="169" y="6"/>
                  </a:cubicBezTo>
                  <a:lnTo>
                    <a:pt x="154" y="211"/>
                  </a:lnTo>
                  <a:cubicBezTo>
                    <a:pt x="104" y="207"/>
                    <a:pt x="52" y="205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5" name="Freeform 77">
              <a:extLst>
                <a:ext uri="{FF2B5EF4-FFF2-40B4-BE49-F238E27FC236}">
                  <a16:creationId xmlns:a16="http://schemas.microsoft.com/office/drawing/2014/main" id="{5E7CA0A4-5134-4801-8609-C58C0BD57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7582" y="1320001"/>
              <a:ext cx="308468" cy="349758"/>
            </a:xfrm>
            <a:custGeom>
              <a:avLst/>
              <a:gdLst>
                <a:gd name="T0" fmla="*/ 0 w 211"/>
                <a:gd name="T1" fmla="*/ 201 h 239"/>
                <a:gd name="T2" fmla="*/ 0 w 211"/>
                <a:gd name="T3" fmla="*/ 201 h 239"/>
                <a:gd name="T4" fmla="*/ 43 w 211"/>
                <a:gd name="T5" fmla="*/ 0 h 239"/>
                <a:gd name="T6" fmla="*/ 211 w 211"/>
                <a:gd name="T7" fmla="*/ 42 h 239"/>
                <a:gd name="T8" fmla="*/ 154 w 211"/>
                <a:gd name="T9" fmla="*/ 239 h 239"/>
                <a:gd name="T10" fmla="*/ 0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0" y="201"/>
                  </a:moveTo>
                  <a:lnTo>
                    <a:pt x="0" y="201"/>
                  </a:lnTo>
                  <a:lnTo>
                    <a:pt x="43" y="0"/>
                  </a:lnTo>
                  <a:cubicBezTo>
                    <a:pt x="100" y="12"/>
                    <a:pt x="156" y="26"/>
                    <a:pt x="211" y="42"/>
                  </a:cubicBezTo>
                  <a:lnTo>
                    <a:pt x="154" y="239"/>
                  </a:lnTo>
                  <a:cubicBezTo>
                    <a:pt x="104" y="225"/>
                    <a:pt x="52" y="212"/>
                    <a:pt x="0" y="20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6" name="Freeform 79">
              <a:extLst>
                <a:ext uri="{FF2B5EF4-FFF2-40B4-BE49-F238E27FC236}">
                  <a16:creationId xmlns:a16="http://schemas.microsoft.com/office/drawing/2014/main" id="{888C433D-67CD-21FC-2140-F32FB4B83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039" y="1380724"/>
              <a:ext cx="325469" cy="361903"/>
            </a:xfrm>
            <a:custGeom>
              <a:avLst/>
              <a:gdLst>
                <a:gd name="T0" fmla="*/ 0 w 223"/>
                <a:gd name="T1" fmla="*/ 197 h 247"/>
                <a:gd name="T2" fmla="*/ 0 w 223"/>
                <a:gd name="T3" fmla="*/ 197 h 247"/>
                <a:gd name="T4" fmla="*/ 57 w 223"/>
                <a:gd name="T5" fmla="*/ 0 h 247"/>
                <a:gd name="T6" fmla="*/ 223 w 223"/>
                <a:gd name="T7" fmla="*/ 54 h 247"/>
                <a:gd name="T8" fmla="*/ 152 w 223"/>
                <a:gd name="T9" fmla="*/ 247 h 247"/>
                <a:gd name="T10" fmla="*/ 0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0" y="197"/>
                  </a:moveTo>
                  <a:lnTo>
                    <a:pt x="0" y="197"/>
                  </a:lnTo>
                  <a:lnTo>
                    <a:pt x="57" y="0"/>
                  </a:lnTo>
                  <a:cubicBezTo>
                    <a:pt x="113" y="16"/>
                    <a:pt x="169" y="34"/>
                    <a:pt x="223" y="54"/>
                  </a:cubicBezTo>
                  <a:lnTo>
                    <a:pt x="152" y="247"/>
                  </a:lnTo>
                  <a:cubicBezTo>
                    <a:pt x="102" y="229"/>
                    <a:pt x="52" y="212"/>
                    <a:pt x="0" y="19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7" name="Freeform 81">
              <a:extLst>
                <a:ext uri="{FF2B5EF4-FFF2-40B4-BE49-F238E27FC236}">
                  <a16:creationId xmlns:a16="http://schemas.microsoft.com/office/drawing/2014/main" id="{64940F76-8403-6E6F-8E12-8C61B89169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527" y="1251993"/>
              <a:ext cx="259890" cy="323041"/>
            </a:xfrm>
            <a:custGeom>
              <a:avLst/>
              <a:gdLst>
                <a:gd name="T0" fmla="*/ 0 w 179"/>
                <a:gd name="T1" fmla="*/ 205 h 220"/>
                <a:gd name="T2" fmla="*/ 0 w 179"/>
                <a:gd name="T3" fmla="*/ 205 h 220"/>
                <a:gd name="T4" fmla="*/ 15 w 179"/>
                <a:gd name="T5" fmla="*/ 0 h 220"/>
                <a:gd name="T6" fmla="*/ 179 w 179"/>
                <a:gd name="T7" fmla="*/ 16 h 220"/>
                <a:gd name="T8" fmla="*/ 150 w 179"/>
                <a:gd name="T9" fmla="*/ 220 h 220"/>
                <a:gd name="T10" fmla="*/ 0 w 179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220">
                  <a:moveTo>
                    <a:pt x="0" y="205"/>
                  </a:moveTo>
                  <a:lnTo>
                    <a:pt x="0" y="205"/>
                  </a:lnTo>
                  <a:lnTo>
                    <a:pt x="15" y="0"/>
                  </a:lnTo>
                  <a:cubicBezTo>
                    <a:pt x="70" y="3"/>
                    <a:pt x="124" y="9"/>
                    <a:pt x="179" y="16"/>
                  </a:cubicBezTo>
                  <a:lnTo>
                    <a:pt x="150" y="220"/>
                  </a:lnTo>
                  <a:cubicBezTo>
                    <a:pt x="101" y="213"/>
                    <a:pt x="51" y="208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8" name="Freeform 83">
              <a:extLst>
                <a:ext uri="{FF2B5EF4-FFF2-40B4-BE49-F238E27FC236}">
                  <a16:creationId xmlns:a16="http://schemas.microsoft.com/office/drawing/2014/main" id="{4249016F-2617-8867-B340-DE242974DA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495" y="1460876"/>
              <a:ext cx="340042" cy="371619"/>
            </a:xfrm>
            <a:custGeom>
              <a:avLst/>
              <a:gdLst>
                <a:gd name="T0" fmla="*/ 0 w 233"/>
                <a:gd name="T1" fmla="*/ 193 h 254"/>
                <a:gd name="T2" fmla="*/ 0 w 233"/>
                <a:gd name="T3" fmla="*/ 193 h 254"/>
                <a:gd name="T4" fmla="*/ 71 w 233"/>
                <a:gd name="T5" fmla="*/ 0 h 254"/>
                <a:gd name="T6" fmla="*/ 233 w 233"/>
                <a:gd name="T7" fmla="*/ 66 h 254"/>
                <a:gd name="T8" fmla="*/ 149 w 233"/>
                <a:gd name="T9" fmla="*/ 254 h 254"/>
                <a:gd name="T10" fmla="*/ 0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0" y="193"/>
                  </a:moveTo>
                  <a:lnTo>
                    <a:pt x="0" y="193"/>
                  </a:lnTo>
                  <a:lnTo>
                    <a:pt x="71" y="0"/>
                  </a:lnTo>
                  <a:cubicBezTo>
                    <a:pt x="126" y="20"/>
                    <a:pt x="180" y="42"/>
                    <a:pt x="233" y="66"/>
                  </a:cubicBezTo>
                  <a:lnTo>
                    <a:pt x="149" y="254"/>
                  </a:lnTo>
                  <a:cubicBezTo>
                    <a:pt x="100" y="232"/>
                    <a:pt x="51" y="211"/>
                    <a:pt x="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9" name="Freeform 85">
              <a:extLst>
                <a:ext uri="{FF2B5EF4-FFF2-40B4-BE49-F238E27FC236}">
                  <a16:creationId xmlns:a16="http://schemas.microsoft.com/office/drawing/2014/main" id="{B7308018-62E9-877F-C6E5-EEC2D248D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126" y="1276282"/>
              <a:ext cx="286607" cy="337614"/>
            </a:xfrm>
            <a:custGeom>
              <a:avLst/>
              <a:gdLst>
                <a:gd name="T0" fmla="*/ 0 w 196"/>
                <a:gd name="T1" fmla="*/ 204 h 231"/>
                <a:gd name="T2" fmla="*/ 0 w 196"/>
                <a:gd name="T3" fmla="*/ 204 h 231"/>
                <a:gd name="T4" fmla="*/ 29 w 196"/>
                <a:gd name="T5" fmla="*/ 0 h 231"/>
                <a:gd name="T6" fmla="*/ 196 w 196"/>
                <a:gd name="T7" fmla="*/ 30 h 231"/>
                <a:gd name="T8" fmla="*/ 153 w 196"/>
                <a:gd name="T9" fmla="*/ 231 h 231"/>
                <a:gd name="T10" fmla="*/ 0 w 196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31">
                  <a:moveTo>
                    <a:pt x="0" y="204"/>
                  </a:moveTo>
                  <a:lnTo>
                    <a:pt x="0" y="204"/>
                  </a:lnTo>
                  <a:lnTo>
                    <a:pt x="29" y="0"/>
                  </a:lnTo>
                  <a:cubicBezTo>
                    <a:pt x="85" y="8"/>
                    <a:pt x="141" y="18"/>
                    <a:pt x="196" y="30"/>
                  </a:cubicBezTo>
                  <a:lnTo>
                    <a:pt x="153" y="231"/>
                  </a:lnTo>
                  <a:cubicBezTo>
                    <a:pt x="103" y="220"/>
                    <a:pt x="52" y="211"/>
                    <a:pt x="0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0" name="Freeform 87">
              <a:extLst>
                <a:ext uri="{FF2B5EF4-FFF2-40B4-BE49-F238E27FC236}">
                  <a16:creationId xmlns:a16="http://schemas.microsoft.com/office/drawing/2014/main" id="{67A44578-0FC5-5233-8996-CD3BBDFFDA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3594" y="1934507"/>
              <a:ext cx="369189" cy="378905"/>
            </a:xfrm>
            <a:custGeom>
              <a:avLst/>
              <a:gdLst>
                <a:gd name="T0" fmla="*/ 0 w 253"/>
                <a:gd name="T1" fmla="*/ 165 h 260"/>
                <a:gd name="T2" fmla="*/ 0 w 253"/>
                <a:gd name="T3" fmla="*/ 165 h 260"/>
                <a:gd name="T4" fmla="*/ 122 w 253"/>
                <a:gd name="T5" fmla="*/ 0 h 260"/>
                <a:gd name="T6" fmla="*/ 253 w 253"/>
                <a:gd name="T7" fmla="*/ 103 h 260"/>
                <a:gd name="T8" fmla="*/ 120 w 253"/>
                <a:gd name="T9" fmla="*/ 260 h 260"/>
                <a:gd name="T10" fmla="*/ 0 w 253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60">
                  <a:moveTo>
                    <a:pt x="0" y="165"/>
                  </a:moveTo>
                  <a:lnTo>
                    <a:pt x="0" y="165"/>
                  </a:lnTo>
                  <a:lnTo>
                    <a:pt x="122" y="0"/>
                  </a:lnTo>
                  <a:cubicBezTo>
                    <a:pt x="167" y="33"/>
                    <a:pt x="210" y="67"/>
                    <a:pt x="253" y="103"/>
                  </a:cubicBezTo>
                  <a:lnTo>
                    <a:pt x="120" y="260"/>
                  </a:lnTo>
                  <a:cubicBezTo>
                    <a:pt x="81" y="227"/>
                    <a:pt x="41" y="195"/>
                    <a:pt x="0" y="16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1" name="Freeform 89">
              <a:extLst>
                <a:ext uri="{FF2B5EF4-FFF2-40B4-BE49-F238E27FC236}">
                  <a16:creationId xmlns:a16="http://schemas.microsoft.com/office/drawing/2014/main" id="{BB48F9C1-4335-9A4A-7961-2C00CA075A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64" y="1558031"/>
              <a:ext cx="349758" cy="376476"/>
            </a:xfrm>
            <a:custGeom>
              <a:avLst/>
              <a:gdLst>
                <a:gd name="T0" fmla="*/ 0 w 239"/>
                <a:gd name="T1" fmla="*/ 188 h 258"/>
                <a:gd name="T2" fmla="*/ 0 w 239"/>
                <a:gd name="T3" fmla="*/ 188 h 258"/>
                <a:gd name="T4" fmla="*/ 84 w 239"/>
                <a:gd name="T5" fmla="*/ 0 h 258"/>
                <a:gd name="T6" fmla="*/ 239 w 239"/>
                <a:gd name="T7" fmla="*/ 78 h 258"/>
                <a:gd name="T8" fmla="*/ 141 w 239"/>
                <a:gd name="T9" fmla="*/ 258 h 258"/>
                <a:gd name="T10" fmla="*/ 0 w 239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0" y="188"/>
                  </a:moveTo>
                  <a:lnTo>
                    <a:pt x="0" y="188"/>
                  </a:lnTo>
                  <a:lnTo>
                    <a:pt x="84" y="0"/>
                  </a:lnTo>
                  <a:cubicBezTo>
                    <a:pt x="137" y="24"/>
                    <a:pt x="189" y="50"/>
                    <a:pt x="239" y="78"/>
                  </a:cubicBezTo>
                  <a:lnTo>
                    <a:pt x="141" y="258"/>
                  </a:lnTo>
                  <a:cubicBezTo>
                    <a:pt x="95" y="233"/>
                    <a:pt x="48" y="210"/>
                    <a:pt x="0" y="1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2" name="Freeform 91">
              <a:extLst>
                <a:ext uri="{FF2B5EF4-FFF2-40B4-BE49-F238E27FC236}">
                  <a16:creationId xmlns:a16="http://schemas.microsoft.com/office/drawing/2014/main" id="{902F86CC-4BAE-D882-D0A3-2A09D207E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1798490"/>
              <a:ext cx="359473" cy="376476"/>
            </a:xfrm>
            <a:custGeom>
              <a:avLst/>
              <a:gdLst>
                <a:gd name="T0" fmla="*/ 0 w 246"/>
                <a:gd name="T1" fmla="*/ 173 h 258"/>
                <a:gd name="T2" fmla="*/ 0 w 246"/>
                <a:gd name="T3" fmla="*/ 173 h 258"/>
                <a:gd name="T4" fmla="*/ 110 w 246"/>
                <a:gd name="T5" fmla="*/ 0 h 258"/>
                <a:gd name="T6" fmla="*/ 246 w 246"/>
                <a:gd name="T7" fmla="*/ 93 h 258"/>
                <a:gd name="T8" fmla="*/ 124 w 246"/>
                <a:gd name="T9" fmla="*/ 258 h 258"/>
                <a:gd name="T10" fmla="*/ 0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0" y="173"/>
                  </a:moveTo>
                  <a:lnTo>
                    <a:pt x="0" y="173"/>
                  </a:lnTo>
                  <a:lnTo>
                    <a:pt x="110" y="0"/>
                  </a:lnTo>
                  <a:cubicBezTo>
                    <a:pt x="157" y="29"/>
                    <a:pt x="202" y="60"/>
                    <a:pt x="246" y="93"/>
                  </a:cubicBezTo>
                  <a:lnTo>
                    <a:pt x="124" y="258"/>
                  </a:lnTo>
                  <a:cubicBezTo>
                    <a:pt x="84" y="229"/>
                    <a:pt x="43" y="200"/>
                    <a:pt x="0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3" name="Freeform 93">
              <a:extLst>
                <a:ext uri="{FF2B5EF4-FFF2-40B4-BE49-F238E27FC236}">
                  <a16:creationId xmlns:a16="http://schemas.microsoft.com/office/drawing/2014/main" id="{5A6239E4-D7FA-8BDA-5A5D-D2892FAB0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9" y="1672189"/>
              <a:ext cx="354616" cy="378905"/>
            </a:xfrm>
            <a:custGeom>
              <a:avLst/>
              <a:gdLst>
                <a:gd name="T0" fmla="*/ 0 w 244"/>
                <a:gd name="T1" fmla="*/ 180 h 259"/>
                <a:gd name="T2" fmla="*/ 0 w 244"/>
                <a:gd name="T3" fmla="*/ 180 h 259"/>
                <a:gd name="T4" fmla="*/ 98 w 244"/>
                <a:gd name="T5" fmla="*/ 0 h 259"/>
                <a:gd name="T6" fmla="*/ 244 w 244"/>
                <a:gd name="T7" fmla="*/ 86 h 259"/>
                <a:gd name="T8" fmla="*/ 134 w 244"/>
                <a:gd name="T9" fmla="*/ 259 h 259"/>
                <a:gd name="T10" fmla="*/ 0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0" y="180"/>
                  </a:moveTo>
                  <a:lnTo>
                    <a:pt x="0" y="180"/>
                  </a:lnTo>
                  <a:lnTo>
                    <a:pt x="98" y="0"/>
                  </a:lnTo>
                  <a:cubicBezTo>
                    <a:pt x="148" y="27"/>
                    <a:pt x="197" y="55"/>
                    <a:pt x="244" y="86"/>
                  </a:cubicBezTo>
                  <a:lnTo>
                    <a:pt x="134" y="259"/>
                  </a:lnTo>
                  <a:cubicBezTo>
                    <a:pt x="91" y="231"/>
                    <a:pt x="46" y="205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4" name="Freeform 117">
              <a:extLst>
                <a:ext uri="{FF2B5EF4-FFF2-40B4-BE49-F238E27FC236}">
                  <a16:creationId xmlns:a16="http://schemas.microsoft.com/office/drawing/2014/main" id="{452D2513-B3B5-18BA-EE24-8DBD570DF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5" name="Freeform 119">
              <a:extLst>
                <a:ext uri="{FF2B5EF4-FFF2-40B4-BE49-F238E27FC236}">
                  <a16:creationId xmlns:a16="http://schemas.microsoft.com/office/drawing/2014/main" id="{9EE3C704-F7C5-4F2B-916F-FD4D3DAD0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5677403"/>
              <a:ext cx="242887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6" name="Freeform 121">
              <a:extLst>
                <a:ext uri="{FF2B5EF4-FFF2-40B4-BE49-F238E27FC236}">
                  <a16:creationId xmlns:a16="http://schemas.microsoft.com/office/drawing/2014/main" id="{21A4D598-D32E-E515-044E-A9220B7BC4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6197182"/>
              <a:ext cx="485775" cy="303610"/>
            </a:xfrm>
            <a:custGeom>
              <a:avLst/>
              <a:gdLst>
                <a:gd name="T0" fmla="*/ 333 w 333"/>
                <a:gd name="T1" fmla="*/ 206 h 206"/>
                <a:gd name="T2" fmla="*/ 333 w 333"/>
                <a:gd name="T3" fmla="*/ 206 h 206"/>
                <a:gd name="T4" fmla="*/ 0 w 333"/>
                <a:gd name="T5" fmla="*/ 206 h 206"/>
                <a:gd name="T6" fmla="*/ 0 w 333"/>
                <a:gd name="T7" fmla="*/ 0 h 206"/>
                <a:gd name="T8" fmla="*/ 333 w 333"/>
                <a:gd name="T9" fmla="*/ 0 h 206"/>
                <a:gd name="T10" fmla="*/ 333 w 333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6">
                  <a:moveTo>
                    <a:pt x="333" y="206"/>
                  </a:moveTo>
                  <a:lnTo>
                    <a:pt x="333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6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7" name="Freeform 123">
              <a:extLst>
                <a:ext uri="{FF2B5EF4-FFF2-40B4-BE49-F238E27FC236}">
                  <a16:creationId xmlns:a16="http://schemas.microsoft.com/office/drawing/2014/main" id="{4A5C8BDB-6EB1-9D11-4CD2-EA45BE5706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5677403"/>
              <a:ext cx="485775" cy="301181"/>
            </a:xfrm>
            <a:custGeom>
              <a:avLst/>
              <a:gdLst>
                <a:gd name="T0" fmla="*/ 333 w 333"/>
                <a:gd name="T1" fmla="*/ 205 h 205"/>
                <a:gd name="T2" fmla="*/ 333 w 333"/>
                <a:gd name="T3" fmla="*/ 205 h 205"/>
                <a:gd name="T4" fmla="*/ 0 w 333"/>
                <a:gd name="T5" fmla="*/ 205 h 205"/>
                <a:gd name="T6" fmla="*/ 0 w 333"/>
                <a:gd name="T7" fmla="*/ 0 h 205"/>
                <a:gd name="T8" fmla="*/ 333 w 333"/>
                <a:gd name="T9" fmla="*/ 0 h 205"/>
                <a:gd name="T10" fmla="*/ 333 w 333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5">
                  <a:moveTo>
                    <a:pt x="333" y="205"/>
                  </a:moveTo>
                  <a:lnTo>
                    <a:pt x="3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8" name="Freeform 125">
              <a:extLst>
                <a:ext uri="{FF2B5EF4-FFF2-40B4-BE49-F238E27FC236}">
                  <a16:creationId xmlns:a16="http://schemas.microsoft.com/office/drawing/2014/main" id="{315146E4-BC4E-2EC8-2B66-BF0E05F39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95" y="5677403"/>
              <a:ext cx="242887" cy="301181"/>
            </a:xfrm>
            <a:custGeom>
              <a:avLst/>
              <a:gdLst>
                <a:gd name="T0" fmla="*/ 167 w 167"/>
                <a:gd name="T1" fmla="*/ 205 h 205"/>
                <a:gd name="T2" fmla="*/ 167 w 167"/>
                <a:gd name="T3" fmla="*/ 205 h 205"/>
                <a:gd name="T4" fmla="*/ 0 w 167"/>
                <a:gd name="T5" fmla="*/ 205 h 205"/>
                <a:gd name="T6" fmla="*/ 0 w 167"/>
                <a:gd name="T7" fmla="*/ 0 h 205"/>
                <a:gd name="T8" fmla="*/ 167 w 167"/>
                <a:gd name="T9" fmla="*/ 0 h 205"/>
                <a:gd name="T10" fmla="*/ 167 w 167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5">
                  <a:moveTo>
                    <a:pt x="167" y="205"/>
                  </a:moveTo>
                  <a:lnTo>
                    <a:pt x="167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9" name="Freeform 127">
              <a:extLst>
                <a:ext uri="{FF2B5EF4-FFF2-40B4-BE49-F238E27FC236}">
                  <a16:creationId xmlns:a16="http://schemas.microsoft.com/office/drawing/2014/main" id="{BE35CBC6-9BEA-12F6-DAAA-82781CD9B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5677403"/>
              <a:ext cx="242887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0" name="Freeform 129">
              <a:extLst>
                <a:ext uri="{FF2B5EF4-FFF2-40B4-BE49-F238E27FC236}">
                  <a16:creationId xmlns:a16="http://schemas.microsoft.com/office/drawing/2014/main" id="{F8A1DE65-21D9-3A63-E7DF-19D201486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6197182"/>
              <a:ext cx="242887" cy="30361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1" name="Freeform 131">
              <a:extLst>
                <a:ext uri="{FF2B5EF4-FFF2-40B4-BE49-F238E27FC236}">
                  <a16:creationId xmlns:a16="http://schemas.microsoft.com/office/drawing/2014/main" id="{3CE3ADBA-1E1C-12D3-0D76-CCC634821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656" y="5548673"/>
              <a:ext cx="325469" cy="361903"/>
            </a:xfrm>
            <a:custGeom>
              <a:avLst/>
              <a:gdLst>
                <a:gd name="T0" fmla="*/ 145 w 224"/>
                <a:gd name="T1" fmla="*/ 0 h 248"/>
                <a:gd name="T2" fmla="*/ 145 w 224"/>
                <a:gd name="T3" fmla="*/ 0 h 248"/>
                <a:gd name="T4" fmla="*/ 224 w 224"/>
                <a:gd name="T5" fmla="*/ 190 h 248"/>
                <a:gd name="T6" fmla="*/ 53 w 224"/>
                <a:gd name="T7" fmla="*/ 248 h 248"/>
                <a:gd name="T8" fmla="*/ 0 w 224"/>
                <a:gd name="T9" fmla="*/ 49 h 248"/>
                <a:gd name="T10" fmla="*/ 145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145" y="0"/>
                  </a:moveTo>
                  <a:lnTo>
                    <a:pt x="145" y="0"/>
                  </a:lnTo>
                  <a:lnTo>
                    <a:pt x="224" y="190"/>
                  </a:lnTo>
                  <a:cubicBezTo>
                    <a:pt x="168" y="213"/>
                    <a:pt x="111" y="232"/>
                    <a:pt x="53" y="248"/>
                  </a:cubicBezTo>
                  <a:lnTo>
                    <a:pt x="0" y="49"/>
                  </a:lnTo>
                  <a:cubicBezTo>
                    <a:pt x="50" y="36"/>
                    <a:pt x="98" y="20"/>
                    <a:pt x="145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2" name="Freeform 133">
              <a:extLst>
                <a:ext uri="{FF2B5EF4-FFF2-40B4-BE49-F238E27FC236}">
                  <a16:creationId xmlns:a16="http://schemas.microsoft.com/office/drawing/2014/main" id="{08DCD132-636A-6D9E-808F-B6433A966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202" y="5621540"/>
              <a:ext cx="284179" cy="337614"/>
            </a:xfrm>
            <a:custGeom>
              <a:avLst/>
              <a:gdLst>
                <a:gd name="T0" fmla="*/ 141 w 194"/>
                <a:gd name="T1" fmla="*/ 0 h 232"/>
                <a:gd name="T2" fmla="*/ 141 w 194"/>
                <a:gd name="T3" fmla="*/ 0 h 232"/>
                <a:gd name="T4" fmla="*/ 194 w 194"/>
                <a:gd name="T5" fmla="*/ 199 h 232"/>
                <a:gd name="T6" fmla="*/ 27 w 194"/>
                <a:gd name="T7" fmla="*/ 232 h 232"/>
                <a:gd name="T8" fmla="*/ 0 w 194"/>
                <a:gd name="T9" fmla="*/ 28 h 232"/>
                <a:gd name="T10" fmla="*/ 141 w 194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232">
                  <a:moveTo>
                    <a:pt x="141" y="0"/>
                  </a:moveTo>
                  <a:lnTo>
                    <a:pt x="141" y="0"/>
                  </a:lnTo>
                  <a:lnTo>
                    <a:pt x="194" y="199"/>
                  </a:lnTo>
                  <a:cubicBezTo>
                    <a:pt x="139" y="213"/>
                    <a:pt x="83" y="225"/>
                    <a:pt x="27" y="232"/>
                  </a:cubicBezTo>
                  <a:lnTo>
                    <a:pt x="0" y="28"/>
                  </a:lnTo>
                  <a:cubicBezTo>
                    <a:pt x="48" y="22"/>
                    <a:pt x="95" y="12"/>
                    <a:pt x="1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3" name="Freeform 135">
              <a:extLst>
                <a:ext uri="{FF2B5EF4-FFF2-40B4-BE49-F238E27FC236}">
                  <a16:creationId xmlns:a16="http://schemas.microsoft.com/office/drawing/2014/main" id="{2E5813A6-40FC-12A0-9022-D3D149B5A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31" y="5660402"/>
              <a:ext cx="255033" cy="318183"/>
            </a:xfrm>
            <a:custGeom>
              <a:avLst/>
              <a:gdLst>
                <a:gd name="T0" fmla="*/ 149 w 176"/>
                <a:gd name="T1" fmla="*/ 0 h 216"/>
                <a:gd name="T2" fmla="*/ 149 w 176"/>
                <a:gd name="T3" fmla="*/ 0 h 216"/>
                <a:gd name="T4" fmla="*/ 176 w 176"/>
                <a:gd name="T5" fmla="*/ 204 h 216"/>
                <a:gd name="T6" fmla="*/ 0 w 176"/>
                <a:gd name="T7" fmla="*/ 216 h 216"/>
                <a:gd name="T8" fmla="*/ 0 w 176"/>
                <a:gd name="T9" fmla="*/ 10 h 216"/>
                <a:gd name="T10" fmla="*/ 149 w 176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216">
                  <a:moveTo>
                    <a:pt x="149" y="0"/>
                  </a:moveTo>
                  <a:lnTo>
                    <a:pt x="149" y="0"/>
                  </a:lnTo>
                  <a:lnTo>
                    <a:pt x="176" y="204"/>
                  </a:lnTo>
                  <a:cubicBezTo>
                    <a:pt x="118" y="212"/>
                    <a:pt x="59" y="216"/>
                    <a:pt x="0" y="216"/>
                  </a:cubicBezTo>
                  <a:lnTo>
                    <a:pt x="0" y="10"/>
                  </a:lnTo>
                  <a:cubicBezTo>
                    <a:pt x="50" y="10"/>
                    <a:pt x="99" y="7"/>
                    <a:pt x="14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4" name="Freeform 137">
              <a:extLst>
                <a:ext uri="{FF2B5EF4-FFF2-40B4-BE49-F238E27FC236}">
                  <a16:creationId xmlns:a16="http://schemas.microsoft.com/office/drawing/2014/main" id="{61651D9C-2D88-6CEA-90A9-CC3CE3D042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022" y="6155892"/>
              <a:ext cx="272034" cy="330327"/>
            </a:xfrm>
            <a:custGeom>
              <a:avLst/>
              <a:gdLst>
                <a:gd name="T0" fmla="*/ 41 w 186"/>
                <a:gd name="T1" fmla="*/ 0 h 226"/>
                <a:gd name="T2" fmla="*/ 41 w 186"/>
                <a:gd name="T3" fmla="*/ 0 h 226"/>
                <a:gd name="T4" fmla="*/ 0 w 186"/>
                <a:gd name="T5" fmla="*/ 202 h 226"/>
                <a:gd name="T6" fmla="*/ 165 w 186"/>
                <a:gd name="T7" fmla="*/ 226 h 226"/>
                <a:gd name="T8" fmla="*/ 186 w 186"/>
                <a:gd name="T9" fmla="*/ 22 h 226"/>
                <a:gd name="T10" fmla="*/ 41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41" y="0"/>
                  </a:moveTo>
                  <a:lnTo>
                    <a:pt x="41" y="0"/>
                  </a:lnTo>
                  <a:lnTo>
                    <a:pt x="0" y="202"/>
                  </a:lnTo>
                  <a:cubicBezTo>
                    <a:pt x="55" y="212"/>
                    <a:pt x="110" y="221"/>
                    <a:pt x="165" y="226"/>
                  </a:cubicBezTo>
                  <a:lnTo>
                    <a:pt x="186" y="22"/>
                  </a:lnTo>
                  <a:cubicBezTo>
                    <a:pt x="137" y="17"/>
                    <a:pt x="89" y="10"/>
                    <a:pt x="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5" name="Freeform 139">
              <a:extLst>
                <a:ext uri="{FF2B5EF4-FFF2-40B4-BE49-F238E27FC236}">
                  <a16:creationId xmlns:a16="http://schemas.microsoft.com/office/drawing/2014/main" id="{73178E18-CF69-2268-1227-E3D5A6325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479" y="6187467"/>
              <a:ext cx="238030" cy="313326"/>
            </a:xfrm>
            <a:custGeom>
              <a:avLst/>
              <a:gdLst>
                <a:gd name="T0" fmla="*/ 21 w 163"/>
                <a:gd name="T1" fmla="*/ 0 h 213"/>
                <a:gd name="T2" fmla="*/ 21 w 163"/>
                <a:gd name="T3" fmla="*/ 0 h 213"/>
                <a:gd name="T4" fmla="*/ 0 w 163"/>
                <a:gd name="T5" fmla="*/ 204 h 213"/>
                <a:gd name="T6" fmla="*/ 161 w 163"/>
                <a:gd name="T7" fmla="*/ 213 h 213"/>
                <a:gd name="T8" fmla="*/ 163 w 163"/>
                <a:gd name="T9" fmla="*/ 7 h 213"/>
                <a:gd name="T10" fmla="*/ 21 w 163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213">
                  <a:moveTo>
                    <a:pt x="21" y="0"/>
                  </a:moveTo>
                  <a:lnTo>
                    <a:pt x="21" y="0"/>
                  </a:lnTo>
                  <a:lnTo>
                    <a:pt x="0" y="204"/>
                  </a:lnTo>
                  <a:cubicBezTo>
                    <a:pt x="54" y="210"/>
                    <a:pt x="107" y="213"/>
                    <a:pt x="161" y="213"/>
                  </a:cubicBezTo>
                  <a:lnTo>
                    <a:pt x="163" y="7"/>
                  </a:lnTo>
                  <a:cubicBezTo>
                    <a:pt x="115" y="7"/>
                    <a:pt x="68" y="4"/>
                    <a:pt x="2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6" name="Freeform 141">
              <a:extLst>
                <a:ext uri="{FF2B5EF4-FFF2-40B4-BE49-F238E27FC236}">
                  <a16:creationId xmlns:a16="http://schemas.microsoft.com/office/drawing/2014/main" id="{138872C3-1FB4-D1E6-F1FB-CC3511F03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988" y="5548673"/>
              <a:ext cx="325469" cy="361903"/>
            </a:xfrm>
            <a:custGeom>
              <a:avLst/>
              <a:gdLst>
                <a:gd name="T0" fmla="*/ 79 w 224"/>
                <a:gd name="T1" fmla="*/ 0 h 248"/>
                <a:gd name="T2" fmla="*/ 79 w 224"/>
                <a:gd name="T3" fmla="*/ 0 h 248"/>
                <a:gd name="T4" fmla="*/ 0 w 224"/>
                <a:gd name="T5" fmla="*/ 190 h 248"/>
                <a:gd name="T6" fmla="*/ 171 w 224"/>
                <a:gd name="T7" fmla="*/ 248 h 248"/>
                <a:gd name="T8" fmla="*/ 224 w 224"/>
                <a:gd name="T9" fmla="*/ 49 h 248"/>
                <a:gd name="T10" fmla="*/ 79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79" y="0"/>
                  </a:moveTo>
                  <a:lnTo>
                    <a:pt x="79" y="0"/>
                  </a:lnTo>
                  <a:lnTo>
                    <a:pt x="0" y="190"/>
                  </a:lnTo>
                  <a:cubicBezTo>
                    <a:pt x="56" y="213"/>
                    <a:pt x="113" y="232"/>
                    <a:pt x="171" y="248"/>
                  </a:cubicBezTo>
                  <a:lnTo>
                    <a:pt x="224" y="49"/>
                  </a:lnTo>
                  <a:cubicBezTo>
                    <a:pt x="175" y="36"/>
                    <a:pt x="126" y="20"/>
                    <a:pt x="7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7" name="Freeform 143">
              <a:extLst>
                <a:ext uri="{FF2B5EF4-FFF2-40B4-BE49-F238E27FC236}">
                  <a16:creationId xmlns:a16="http://schemas.microsoft.com/office/drawing/2014/main" id="{9820CA79-E1EF-BC5B-3BD5-73E114830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733" y="5621540"/>
              <a:ext cx="284179" cy="337614"/>
            </a:xfrm>
            <a:custGeom>
              <a:avLst/>
              <a:gdLst>
                <a:gd name="T0" fmla="*/ 53 w 195"/>
                <a:gd name="T1" fmla="*/ 0 h 232"/>
                <a:gd name="T2" fmla="*/ 53 w 195"/>
                <a:gd name="T3" fmla="*/ 0 h 232"/>
                <a:gd name="T4" fmla="*/ 0 w 195"/>
                <a:gd name="T5" fmla="*/ 199 h 232"/>
                <a:gd name="T6" fmla="*/ 167 w 195"/>
                <a:gd name="T7" fmla="*/ 232 h 232"/>
                <a:gd name="T8" fmla="*/ 195 w 195"/>
                <a:gd name="T9" fmla="*/ 28 h 232"/>
                <a:gd name="T10" fmla="*/ 53 w 195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2">
                  <a:moveTo>
                    <a:pt x="53" y="0"/>
                  </a:moveTo>
                  <a:lnTo>
                    <a:pt x="53" y="0"/>
                  </a:lnTo>
                  <a:lnTo>
                    <a:pt x="0" y="199"/>
                  </a:lnTo>
                  <a:cubicBezTo>
                    <a:pt x="55" y="213"/>
                    <a:pt x="111" y="225"/>
                    <a:pt x="167" y="232"/>
                  </a:cubicBezTo>
                  <a:lnTo>
                    <a:pt x="195" y="28"/>
                  </a:lnTo>
                  <a:cubicBezTo>
                    <a:pt x="147" y="22"/>
                    <a:pt x="99" y="12"/>
                    <a:pt x="53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8" name="Freeform 145">
              <a:extLst>
                <a:ext uri="{FF2B5EF4-FFF2-40B4-BE49-F238E27FC236}">
                  <a16:creationId xmlns:a16="http://schemas.microsoft.com/office/drawing/2014/main" id="{88525E16-F3D7-954C-A273-DB75F947F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8048" y="5660402"/>
              <a:ext cx="257461" cy="318183"/>
            </a:xfrm>
            <a:custGeom>
              <a:avLst/>
              <a:gdLst>
                <a:gd name="T0" fmla="*/ 28 w 177"/>
                <a:gd name="T1" fmla="*/ 0 h 216"/>
                <a:gd name="T2" fmla="*/ 28 w 177"/>
                <a:gd name="T3" fmla="*/ 0 h 216"/>
                <a:gd name="T4" fmla="*/ 0 w 177"/>
                <a:gd name="T5" fmla="*/ 204 h 216"/>
                <a:gd name="T6" fmla="*/ 176 w 177"/>
                <a:gd name="T7" fmla="*/ 216 h 216"/>
                <a:gd name="T8" fmla="*/ 177 w 177"/>
                <a:gd name="T9" fmla="*/ 10 h 216"/>
                <a:gd name="T10" fmla="*/ 28 w 177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216">
                  <a:moveTo>
                    <a:pt x="28" y="0"/>
                  </a:moveTo>
                  <a:lnTo>
                    <a:pt x="28" y="0"/>
                  </a:lnTo>
                  <a:lnTo>
                    <a:pt x="0" y="204"/>
                  </a:lnTo>
                  <a:cubicBezTo>
                    <a:pt x="59" y="212"/>
                    <a:pt x="117" y="216"/>
                    <a:pt x="176" y="216"/>
                  </a:cubicBezTo>
                  <a:lnTo>
                    <a:pt x="177" y="10"/>
                  </a:lnTo>
                  <a:cubicBezTo>
                    <a:pt x="127" y="10"/>
                    <a:pt x="77" y="7"/>
                    <a:pt x="2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9" name="Freeform 147">
              <a:extLst>
                <a:ext uri="{FF2B5EF4-FFF2-40B4-BE49-F238E27FC236}">
                  <a16:creationId xmlns:a16="http://schemas.microsoft.com/office/drawing/2014/main" id="{8463B76A-68A8-B231-8E7A-5EC6FF983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276" y="4346380"/>
              <a:ext cx="347330" cy="284179"/>
            </a:xfrm>
            <a:custGeom>
              <a:avLst/>
              <a:gdLst>
                <a:gd name="T0" fmla="*/ 49 w 238"/>
                <a:gd name="T1" fmla="*/ 0 h 193"/>
                <a:gd name="T2" fmla="*/ 49 w 238"/>
                <a:gd name="T3" fmla="*/ 0 h 193"/>
                <a:gd name="T4" fmla="*/ 0 w 238"/>
                <a:gd name="T5" fmla="*/ 141 h 193"/>
                <a:gd name="T6" fmla="*/ 199 w 238"/>
                <a:gd name="T7" fmla="*/ 193 h 193"/>
                <a:gd name="T8" fmla="*/ 238 w 238"/>
                <a:gd name="T9" fmla="*/ 81 h 193"/>
                <a:gd name="T10" fmla="*/ 4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49" y="0"/>
                  </a:moveTo>
                  <a:lnTo>
                    <a:pt x="49" y="0"/>
                  </a:lnTo>
                  <a:cubicBezTo>
                    <a:pt x="29" y="46"/>
                    <a:pt x="13" y="93"/>
                    <a:pt x="0" y="141"/>
                  </a:cubicBezTo>
                  <a:lnTo>
                    <a:pt x="199" y="193"/>
                  </a:lnTo>
                  <a:cubicBezTo>
                    <a:pt x="209" y="155"/>
                    <a:pt x="222" y="117"/>
                    <a:pt x="238" y="81"/>
                  </a:cubicBezTo>
                  <a:lnTo>
                    <a:pt x="49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0" name="Freeform 149">
              <a:extLst>
                <a:ext uri="{FF2B5EF4-FFF2-40B4-BE49-F238E27FC236}">
                  <a16:creationId xmlns:a16="http://schemas.microsoft.com/office/drawing/2014/main" id="{82CB1D4B-116D-5526-1F23-5999DECEE0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414" y="4552835"/>
              <a:ext cx="327899" cy="247745"/>
            </a:xfrm>
            <a:custGeom>
              <a:avLst/>
              <a:gdLst>
                <a:gd name="T0" fmla="*/ 0 w 225"/>
                <a:gd name="T1" fmla="*/ 146 h 168"/>
                <a:gd name="T2" fmla="*/ 0 w 225"/>
                <a:gd name="T3" fmla="*/ 146 h 168"/>
                <a:gd name="T4" fmla="*/ 204 w 225"/>
                <a:gd name="T5" fmla="*/ 168 h 168"/>
                <a:gd name="T6" fmla="*/ 225 w 225"/>
                <a:gd name="T7" fmla="*/ 52 h 168"/>
                <a:gd name="T8" fmla="*/ 26 w 225"/>
                <a:gd name="T9" fmla="*/ 0 h 168"/>
                <a:gd name="T10" fmla="*/ 0 w 225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68">
                  <a:moveTo>
                    <a:pt x="0" y="146"/>
                  </a:moveTo>
                  <a:lnTo>
                    <a:pt x="0" y="146"/>
                  </a:lnTo>
                  <a:lnTo>
                    <a:pt x="204" y="168"/>
                  </a:lnTo>
                  <a:cubicBezTo>
                    <a:pt x="208" y="128"/>
                    <a:pt x="216" y="90"/>
                    <a:pt x="225" y="52"/>
                  </a:cubicBezTo>
                  <a:lnTo>
                    <a:pt x="26" y="0"/>
                  </a:lnTo>
                  <a:cubicBezTo>
                    <a:pt x="14" y="48"/>
                    <a:pt x="5" y="96"/>
                    <a:pt x="0" y="14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1" name="Freeform 151">
              <a:extLst>
                <a:ext uri="{FF2B5EF4-FFF2-40B4-BE49-F238E27FC236}">
                  <a16:creationId xmlns:a16="http://schemas.microsoft.com/office/drawing/2014/main" id="{89639A91-8AE9-3C74-AF2C-778ACFE04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063" y="4487254"/>
              <a:ext cx="330327" cy="257461"/>
            </a:xfrm>
            <a:custGeom>
              <a:avLst/>
              <a:gdLst>
                <a:gd name="T0" fmla="*/ 26 w 227"/>
                <a:gd name="T1" fmla="*/ 0 h 176"/>
                <a:gd name="T2" fmla="*/ 26 w 227"/>
                <a:gd name="T3" fmla="*/ 0 h 176"/>
                <a:gd name="T4" fmla="*/ 0 w 227"/>
                <a:gd name="T5" fmla="*/ 155 h 176"/>
                <a:gd name="T6" fmla="*/ 205 w 227"/>
                <a:gd name="T7" fmla="*/ 176 h 176"/>
                <a:gd name="T8" fmla="*/ 227 w 227"/>
                <a:gd name="T9" fmla="*/ 45 h 176"/>
                <a:gd name="T10" fmla="*/ 26 w 227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76">
                  <a:moveTo>
                    <a:pt x="26" y="0"/>
                  </a:moveTo>
                  <a:lnTo>
                    <a:pt x="26" y="0"/>
                  </a:lnTo>
                  <a:cubicBezTo>
                    <a:pt x="14" y="51"/>
                    <a:pt x="6" y="102"/>
                    <a:pt x="0" y="155"/>
                  </a:cubicBezTo>
                  <a:lnTo>
                    <a:pt x="205" y="176"/>
                  </a:lnTo>
                  <a:cubicBezTo>
                    <a:pt x="209" y="132"/>
                    <a:pt x="217" y="88"/>
                    <a:pt x="227" y="45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2" name="Freeform 153">
              <a:extLst>
                <a:ext uri="{FF2B5EF4-FFF2-40B4-BE49-F238E27FC236}">
                  <a16:creationId xmlns:a16="http://schemas.microsoft.com/office/drawing/2014/main" id="{3C04D87E-AC54-B71A-CEF7-83B1511BE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83" y="3413692"/>
              <a:ext cx="383762" cy="386192"/>
            </a:xfrm>
            <a:custGeom>
              <a:avLst/>
              <a:gdLst>
                <a:gd name="T0" fmla="*/ 262 w 262"/>
                <a:gd name="T1" fmla="*/ 157 h 264"/>
                <a:gd name="T2" fmla="*/ 262 w 262"/>
                <a:gd name="T3" fmla="*/ 157 h 264"/>
                <a:gd name="T4" fmla="*/ 129 w 262"/>
                <a:gd name="T5" fmla="*/ 0 h 264"/>
                <a:gd name="T6" fmla="*/ 0 w 262"/>
                <a:gd name="T7" fmla="*/ 126 h 264"/>
                <a:gd name="T8" fmla="*/ 152 w 262"/>
                <a:gd name="T9" fmla="*/ 264 h 264"/>
                <a:gd name="T10" fmla="*/ 262 w 262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4">
                  <a:moveTo>
                    <a:pt x="262" y="157"/>
                  </a:moveTo>
                  <a:lnTo>
                    <a:pt x="262" y="157"/>
                  </a:lnTo>
                  <a:lnTo>
                    <a:pt x="129" y="0"/>
                  </a:lnTo>
                  <a:cubicBezTo>
                    <a:pt x="83" y="39"/>
                    <a:pt x="40" y="81"/>
                    <a:pt x="0" y="126"/>
                  </a:cubicBezTo>
                  <a:lnTo>
                    <a:pt x="152" y="264"/>
                  </a:lnTo>
                  <a:cubicBezTo>
                    <a:pt x="187" y="226"/>
                    <a:pt x="223" y="190"/>
                    <a:pt x="262" y="15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3" name="Freeform 157">
              <a:extLst>
                <a:ext uri="{FF2B5EF4-FFF2-40B4-BE49-F238E27FC236}">
                  <a16:creationId xmlns:a16="http://schemas.microsoft.com/office/drawing/2014/main" id="{E9155735-F85A-2974-CA12-9EF542AE7E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9934" y="4013624"/>
              <a:ext cx="369189" cy="337614"/>
            </a:xfrm>
            <a:custGeom>
              <a:avLst/>
              <a:gdLst>
                <a:gd name="T0" fmla="*/ 254 w 254"/>
                <a:gd name="T1" fmla="*/ 95 h 231"/>
                <a:gd name="T2" fmla="*/ 254 w 254"/>
                <a:gd name="T3" fmla="*/ 95 h 231"/>
                <a:gd name="T4" fmla="*/ 71 w 254"/>
                <a:gd name="T5" fmla="*/ 0 h 231"/>
                <a:gd name="T6" fmla="*/ 0 w 254"/>
                <a:gd name="T7" fmla="*/ 161 h 231"/>
                <a:gd name="T8" fmla="*/ 194 w 254"/>
                <a:gd name="T9" fmla="*/ 231 h 231"/>
                <a:gd name="T10" fmla="*/ 254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5"/>
                  </a:moveTo>
                  <a:lnTo>
                    <a:pt x="254" y="95"/>
                  </a:lnTo>
                  <a:lnTo>
                    <a:pt x="71" y="0"/>
                  </a:lnTo>
                  <a:cubicBezTo>
                    <a:pt x="44" y="52"/>
                    <a:pt x="21" y="105"/>
                    <a:pt x="0" y="161"/>
                  </a:cubicBezTo>
                  <a:lnTo>
                    <a:pt x="194" y="231"/>
                  </a:lnTo>
                  <a:cubicBezTo>
                    <a:pt x="211" y="184"/>
                    <a:pt x="231" y="138"/>
                    <a:pt x="254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4" name="Freeform 159">
              <a:extLst>
                <a:ext uri="{FF2B5EF4-FFF2-40B4-BE49-F238E27FC236}">
                  <a16:creationId xmlns:a16="http://schemas.microsoft.com/office/drawing/2014/main" id="{62CAAFBC-51D7-1377-F944-1D7C51C28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376" y="3792596"/>
              <a:ext cx="378904" cy="359474"/>
            </a:xfrm>
            <a:custGeom>
              <a:avLst/>
              <a:gdLst>
                <a:gd name="T0" fmla="*/ 260 w 260"/>
                <a:gd name="T1" fmla="*/ 118 h 246"/>
                <a:gd name="T2" fmla="*/ 260 w 260"/>
                <a:gd name="T3" fmla="*/ 118 h 246"/>
                <a:gd name="T4" fmla="*/ 91 w 260"/>
                <a:gd name="T5" fmla="*/ 0 h 246"/>
                <a:gd name="T6" fmla="*/ 0 w 260"/>
                <a:gd name="T7" fmla="*/ 151 h 246"/>
                <a:gd name="T8" fmla="*/ 183 w 260"/>
                <a:gd name="T9" fmla="*/ 246 h 246"/>
                <a:gd name="T10" fmla="*/ 26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260" y="118"/>
                  </a:moveTo>
                  <a:lnTo>
                    <a:pt x="260" y="118"/>
                  </a:lnTo>
                  <a:lnTo>
                    <a:pt x="91" y="0"/>
                  </a:lnTo>
                  <a:cubicBezTo>
                    <a:pt x="58" y="48"/>
                    <a:pt x="27" y="99"/>
                    <a:pt x="0" y="151"/>
                  </a:cubicBezTo>
                  <a:lnTo>
                    <a:pt x="183" y="246"/>
                  </a:lnTo>
                  <a:cubicBezTo>
                    <a:pt x="206" y="201"/>
                    <a:pt x="232" y="159"/>
                    <a:pt x="260" y="11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5" name="Freeform 161">
              <a:extLst>
                <a:ext uri="{FF2B5EF4-FFF2-40B4-BE49-F238E27FC236}">
                  <a16:creationId xmlns:a16="http://schemas.microsoft.com/office/drawing/2014/main" id="{F828C339-2E71-0E33-2939-49DBD8270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925" y="4249225"/>
              <a:ext cx="349758" cy="303610"/>
            </a:xfrm>
            <a:custGeom>
              <a:avLst/>
              <a:gdLst>
                <a:gd name="T0" fmla="*/ 241 w 241"/>
                <a:gd name="T1" fmla="*/ 70 h 208"/>
                <a:gd name="T2" fmla="*/ 241 w 241"/>
                <a:gd name="T3" fmla="*/ 70 h 208"/>
                <a:gd name="T4" fmla="*/ 47 w 241"/>
                <a:gd name="T5" fmla="*/ 0 h 208"/>
                <a:gd name="T6" fmla="*/ 0 w 241"/>
                <a:gd name="T7" fmla="*/ 163 h 208"/>
                <a:gd name="T8" fmla="*/ 201 w 241"/>
                <a:gd name="T9" fmla="*/ 208 h 208"/>
                <a:gd name="T10" fmla="*/ 241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241" y="70"/>
                  </a:moveTo>
                  <a:lnTo>
                    <a:pt x="241" y="70"/>
                  </a:lnTo>
                  <a:lnTo>
                    <a:pt x="47" y="0"/>
                  </a:lnTo>
                  <a:cubicBezTo>
                    <a:pt x="28" y="53"/>
                    <a:pt x="12" y="107"/>
                    <a:pt x="0" y="163"/>
                  </a:cubicBezTo>
                  <a:lnTo>
                    <a:pt x="201" y="208"/>
                  </a:lnTo>
                  <a:cubicBezTo>
                    <a:pt x="211" y="161"/>
                    <a:pt x="224" y="115"/>
                    <a:pt x="241" y="7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6" name="Freeform 163">
              <a:extLst>
                <a:ext uri="{FF2B5EF4-FFF2-40B4-BE49-F238E27FC236}">
                  <a16:creationId xmlns:a16="http://schemas.microsoft.com/office/drawing/2014/main" id="{2B38577C-0EE6-0E78-E920-AEE9A382F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305" y="3761021"/>
              <a:ext cx="369189" cy="337614"/>
            </a:xfrm>
            <a:custGeom>
              <a:avLst/>
              <a:gdLst>
                <a:gd name="T0" fmla="*/ 254 w 254"/>
                <a:gd name="T1" fmla="*/ 96 h 231"/>
                <a:gd name="T2" fmla="*/ 254 w 254"/>
                <a:gd name="T3" fmla="*/ 96 h 231"/>
                <a:gd name="T4" fmla="*/ 72 w 254"/>
                <a:gd name="T5" fmla="*/ 0 h 231"/>
                <a:gd name="T6" fmla="*/ 0 w 254"/>
                <a:gd name="T7" fmla="*/ 154 h 231"/>
                <a:gd name="T8" fmla="*/ 191 w 254"/>
                <a:gd name="T9" fmla="*/ 231 h 231"/>
                <a:gd name="T10" fmla="*/ 254 w 254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6"/>
                  </a:moveTo>
                  <a:lnTo>
                    <a:pt x="254" y="96"/>
                  </a:lnTo>
                  <a:lnTo>
                    <a:pt x="72" y="0"/>
                  </a:lnTo>
                  <a:cubicBezTo>
                    <a:pt x="46" y="50"/>
                    <a:pt x="22" y="101"/>
                    <a:pt x="0" y="154"/>
                  </a:cubicBezTo>
                  <a:lnTo>
                    <a:pt x="191" y="231"/>
                  </a:lnTo>
                  <a:cubicBezTo>
                    <a:pt x="210" y="185"/>
                    <a:pt x="231" y="139"/>
                    <a:pt x="254" y="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7" name="Freeform 165">
              <a:extLst>
                <a:ext uri="{FF2B5EF4-FFF2-40B4-BE49-F238E27FC236}">
                  <a16:creationId xmlns:a16="http://schemas.microsoft.com/office/drawing/2014/main" id="{94152EA3-73FD-1771-0343-95CF80871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748" y="3549709"/>
              <a:ext cx="376476" cy="352188"/>
            </a:xfrm>
            <a:custGeom>
              <a:avLst/>
              <a:gdLst>
                <a:gd name="T0" fmla="*/ 257 w 257"/>
                <a:gd name="T1" fmla="*/ 113 h 241"/>
                <a:gd name="T2" fmla="*/ 257 w 257"/>
                <a:gd name="T3" fmla="*/ 113 h 241"/>
                <a:gd name="T4" fmla="*/ 86 w 257"/>
                <a:gd name="T5" fmla="*/ 0 h 241"/>
                <a:gd name="T6" fmla="*/ 0 w 257"/>
                <a:gd name="T7" fmla="*/ 145 h 241"/>
                <a:gd name="T8" fmla="*/ 182 w 257"/>
                <a:gd name="T9" fmla="*/ 241 h 241"/>
                <a:gd name="T10" fmla="*/ 257 w 257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1">
                  <a:moveTo>
                    <a:pt x="257" y="113"/>
                  </a:moveTo>
                  <a:lnTo>
                    <a:pt x="257" y="113"/>
                  </a:lnTo>
                  <a:lnTo>
                    <a:pt x="86" y="0"/>
                  </a:lnTo>
                  <a:cubicBezTo>
                    <a:pt x="55" y="47"/>
                    <a:pt x="26" y="95"/>
                    <a:pt x="0" y="145"/>
                  </a:cubicBezTo>
                  <a:lnTo>
                    <a:pt x="182" y="241"/>
                  </a:lnTo>
                  <a:cubicBezTo>
                    <a:pt x="205" y="197"/>
                    <a:pt x="230" y="154"/>
                    <a:pt x="257" y="11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8" name="Freeform 167">
              <a:extLst>
                <a:ext uri="{FF2B5EF4-FFF2-40B4-BE49-F238E27FC236}">
                  <a16:creationId xmlns:a16="http://schemas.microsoft.com/office/drawing/2014/main" id="{0B6739FA-DEB9-E09C-14F2-CD9CAECA6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153" y="3986906"/>
              <a:ext cx="359473" cy="313326"/>
            </a:xfrm>
            <a:custGeom>
              <a:avLst/>
              <a:gdLst>
                <a:gd name="T0" fmla="*/ 246 w 246"/>
                <a:gd name="T1" fmla="*/ 77 h 215"/>
                <a:gd name="T2" fmla="*/ 246 w 246"/>
                <a:gd name="T3" fmla="*/ 77 h 215"/>
                <a:gd name="T4" fmla="*/ 55 w 246"/>
                <a:gd name="T5" fmla="*/ 0 h 215"/>
                <a:gd name="T6" fmla="*/ 0 w 246"/>
                <a:gd name="T7" fmla="*/ 157 h 215"/>
                <a:gd name="T8" fmla="*/ 198 w 246"/>
                <a:gd name="T9" fmla="*/ 215 h 215"/>
                <a:gd name="T10" fmla="*/ 246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246" y="77"/>
                  </a:moveTo>
                  <a:lnTo>
                    <a:pt x="246" y="77"/>
                  </a:lnTo>
                  <a:lnTo>
                    <a:pt x="55" y="0"/>
                  </a:lnTo>
                  <a:cubicBezTo>
                    <a:pt x="35" y="51"/>
                    <a:pt x="16" y="104"/>
                    <a:pt x="0" y="157"/>
                  </a:cubicBezTo>
                  <a:lnTo>
                    <a:pt x="198" y="215"/>
                  </a:lnTo>
                  <a:cubicBezTo>
                    <a:pt x="212" y="168"/>
                    <a:pt x="228" y="122"/>
                    <a:pt x="246" y="7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9" name="Freeform 169">
              <a:extLst>
                <a:ext uri="{FF2B5EF4-FFF2-40B4-BE49-F238E27FC236}">
                  <a16:creationId xmlns:a16="http://schemas.microsoft.com/office/drawing/2014/main" id="{12996C05-856D-5EDF-D3DF-2B7A5EB10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288" y="4215220"/>
              <a:ext cx="344900" cy="286607"/>
            </a:xfrm>
            <a:custGeom>
              <a:avLst/>
              <a:gdLst>
                <a:gd name="T0" fmla="*/ 236 w 236"/>
                <a:gd name="T1" fmla="*/ 58 h 196"/>
                <a:gd name="T2" fmla="*/ 236 w 236"/>
                <a:gd name="T3" fmla="*/ 58 h 196"/>
                <a:gd name="T4" fmla="*/ 38 w 236"/>
                <a:gd name="T5" fmla="*/ 0 h 196"/>
                <a:gd name="T6" fmla="*/ 0 w 236"/>
                <a:gd name="T7" fmla="*/ 157 h 196"/>
                <a:gd name="T8" fmla="*/ 202 w 236"/>
                <a:gd name="T9" fmla="*/ 196 h 196"/>
                <a:gd name="T10" fmla="*/ 236 w 236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196">
                  <a:moveTo>
                    <a:pt x="236" y="58"/>
                  </a:moveTo>
                  <a:lnTo>
                    <a:pt x="236" y="58"/>
                  </a:lnTo>
                  <a:lnTo>
                    <a:pt x="38" y="0"/>
                  </a:lnTo>
                  <a:cubicBezTo>
                    <a:pt x="23" y="52"/>
                    <a:pt x="11" y="104"/>
                    <a:pt x="0" y="157"/>
                  </a:cubicBezTo>
                  <a:lnTo>
                    <a:pt x="202" y="196"/>
                  </a:lnTo>
                  <a:cubicBezTo>
                    <a:pt x="211" y="149"/>
                    <a:pt x="222" y="103"/>
                    <a:pt x="236" y="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0" name="Freeform 171">
              <a:extLst>
                <a:ext uri="{FF2B5EF4-FFF2-40B4-BE49-F238E27FC236}">
                  <a16:creationId xmlns:a16="http://schemas.microsoft.com/office/drawing/2014/main" id="{C1DD94C7-1E6C-FDD1-9952-7F38E32F7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142" y="4445964"/>
              <a:ext cx="323041" cy="242888"/>
            </a:xfrm>
            <a:custGeom>
              <a:avLst/>
              <a:gdLst>
                <a:gd name="T0" fmla="*/ 21 w 223"/>
                <a:gd name="T1" fmla="*/ 0 h 167"/>
                <a:gd name="T2" fmla="*/ 21 w 223"/>
                <a:gd name="T3" fmla="*/ 0 h 167"/>
                <a:gd name="T4" fmla="*/ 0 w 223"/>
                <a:gd name="T5" fmla="*/ 145 h 167"/>
                <a:gd name="T6" fmla="*/ 204 w 223"/>
                <a:gd name="T7" fmla="*/ 167 h 167"/>
                <a:gd name="T8" fmla="*/ 223 w 223"/>
                <a:gd name="T9" fmla="*/ 39 h 167"/>
                <a:gd name="T10" fmla="*/ 21 w 223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167">
                  <a:moveTo>
                    <a:pt x="21" y="0"/>
                  </a:moveTo>
                  <a:lnTo>
                    <a:pt x="21" y="0"/>
                  </a:lnTo>
                  <a:cubicBezTo>
                    <a:pt x="12" y="48"/>
                    <a:pt x="5" y="96"/>
                    <a:pt x="0" y="145"/>
                  </a:cubicBezTo>
                  <a:lnTo>
                    <a:pt x="204" y="167"/>
                  </a:lnTo>
                  <a:cubicBezTo>
                    <a:pt x="209" y="124"/>
                    <a:pt x="215" y="81"/>
                    <a:pt x="223" y="39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1" name="Freeform 173">
              <a:extLst>
                <a:ext uri="{FF2B5EF4-FFF2-40B4-BE49-F238E27FC236}">
                  <a16:creationId xmlns:a16="http://schemas.microsoft.com/office/drawing/2014/main" id="{81618611-A25F-59F7-8E65-4B27696B3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924" y="3180520"/>
              <a:ext cx="366761" cy="361903"/>
            </a:xfrm>
            <a:custGeom>
              <a:avLst/>
              <a:gdLst>
                <a:gd name="T0" fmla="*/ 252 w 252"/>
                <a:gd name="T1" fmla="*/ 143 h 247"/>
                <a:gd name="T2" fmla="*/ 252 w 252"/>
                <a:gd name="T3" fmla="*/ 143 h 247"/>
                <a:gd name="T4" fmla="*/ 105 w 252"/>
                <a:gd name="T5" fmla="*/ 0 h 247"/>
                <a:gd name="T6" fmla="*/ 0 w 252"/>
                <a:gd name="T7" fmla="*/ 118 h 247"/>
                <a:gd name="T8" fmla="*/ 160 w 252"/>
                <a:gd name="T9" fmla="*/ 247 h 247"/>
                <a:gd name="T10" fmla="*/ 252 w 252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47">
                  <a:moveTo>
                    <a:pt x="252" y="143"/>
                  </a:moveTo>
                  <a:lnTo>
                    <a:pt x="252" y="143"/>
                  </a:lnTo>
                  <a:lnTo>
                    <a:pt x="105" y="0"/>
                  </a:lnTo>
                  <a:cubicBezTo>
                    <a:pt x="68" y="38"/>
                    <a:pt x="33" y="77"/>
                    <a:pt x="0" y="118"/>
                  </a:cubicBezTo>
                  <a:lnTo>
                    <a:pt x="160" y="247"/>
                  </a:lnTo>
                  <a:cubicBezTo>
                    <a:pt x="189" y="211"/>
                    <a:pt x="220" y="176"/>
                    <a:pt x="252" y="14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2" name="Freeform 175">
              <a:extLst>
                <a:ext uri="{FF2B5EF4-FFF2-40B4-BE49-F238E27FC236}">
                  <a16:creationId xmlns:a16="http://schemas.microsoft.com/office/drawing/2014/main" id="{D9351CA1-E01D-5D27-D6D9-611F48759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049" y="3352970"/>
              <a:ext cx="374047" cy="361903"/>
            </a:xfrm>
            <a:custGeom>
              <a:avLst/>
              <a:gdLst>
                <a:gd name="T0" fmla="*/ 257 w 257"/>
                <a:gd name="T1" fmla="*/ 129 h 246"/>
                <a:gd name="T2" fmla="*/ 257 w 257"/>
                <a:gd name="T3" fmla="*/ 129 h 246"/>
                <a:gd name="T4" fmla="*/ 97 w 257"/>
                <a:gd name="T5" fmla="*/ 0 h 246"/>
                <a:gd name="T6" fmla="*/ 0 w 257"/>
                <a:gd name="T7" fmla="*/ 133 h 246"/>
                <a:gd name="T8" fmla="*/ 171 w 257"/>
                <a:gd name="T9" fmla="*/ 246 h 246"/>
                <a:gd name="T10" fmla="*/ 257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257" y="129"/>
                  </a:moveTo>
                  <a:lnTo>
                    <a:pt x="257" y="129"/>
                  </a:lnTo>
                  <a:lnTo>
                    <a:pt x="97" y="0"/>
                  </a:lnTo>
                  <a:cubicBezTo>
                    <a:pt x="62" y="43"/>
                    <a:pt x="30" y="87"/>
                    <a:pt x="0" y="133"/>
                  </a:cubicBezTo>
                  <a:lnTo>
                    <a:pt x="171" y="246"/>
                  </a:lnTo>
                  <a:cubicBezTo>
                    <a:pt x="198" y="206"/>
                    <a:pt x="226" y="167"/>
                    <a:pt x="257" y="12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3" name="Freeform 177">
              <a:extLst>
                <a:ext uri="{FF2B5EF4-FFF2-40B4-BE49-F238E27FC236}">
                  <a16:creationId xmlns:a16="http://schemas.microsoft.com/office/drawing/2014/main" id="{C825A236-B825-6D8B-B756-BBF4E63E7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942" y="3015356"/>
              <a:ext cx="371619" cy="376476"/>
            </a:xfrm>
            <a:custGeom>
              <a:avLst/>
              <a:gdLst>
                <a:gd name="T0" fmla="*/ 254 w 254"/>
                <a:gd name="T1" fmla="*/ 157 h 257"/>
                <a:gd name="T2" fmla="*/ 254 w 254"/>
                <a:gd name="T3" fmla="*/ 157 h 257"/>
                <a:gd name="T4" fmla="*/ 121 w 254"/>
                <a:gd name="T5" fmla="*/ 0 h 257"/>
                <a:gd name="T6" fmla="*/ 0 w 254"/>
                <a:gd name="T7" fmla="*/ 114 h 257"/>
                <a:gd name="T8" fmla="*/ 147 w 254"/>
                <a:gd name="T9" fmla="*/ 257 h 257"/>
                <a:gd name="T10" fmla="*/ 254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254" y="157"/>
                  </a:moveTo>
                  <a:lnTo>
                    <a:pt x="254" y="157"/>
                  </a:lnTo>
                  <a:lnTo>
                    <a:pt x="121" y="0"/>
                  </a:lnTo>
                  <a:cubicBezTo>
                    <a:pt x="79" y="36"/>
                    <a:pt x="38" y="74"/>
                    <a:pt x="0" y="114"/>
                  </a:cubicBezTo>
                  <a:lnTo>
                    <a:pt x="147" y="257"/>
                  </a:lnTo>
                  <a:cubicBezTo>
                    <a:pt x="181" y="222"/>
                    <a:pt x="217" y="189"/>
                    <a:pt x="254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4" name="Freeform 179">
              <a:extLst>
                <a:ext uri="{FF2B5EF4-FFF2-40B4-BE49-F238E27FC236}">
                  <a16:creationId xmlns:a16="http://schemas.microsoft.com/office/drawing/2014/main" id="{5926E5C3-50BE-BAE2-7F0B-98316403C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378" y="3821743"/>
              <a:ext cx="349758" cy="291465"/>
            </a:xfrm>
            <a:custGeom>
              <a:avLst/>
              <a:gdLst>
                <a:gd name="T0" fmla="*/ 240 w 240"/>
                <a:gd name="T1" fmla="*/ 75 h 199"/>
                <a:gd name="T2" fmla="*/ 240 w 240"/>
                <a:gd name="T3" fmla="*/ 75 h 199"/>
                <a:gd name="T4" fmla="*/ 49 w 240"/>
                <a:gd name="T5" fmla="*/ 0 h 199"/>
                <a:gd name="T6" fmla="*/ 0 w 240"/>
                <a:gd name="T7" fmla="*/ 138 h 199"/>
                <a:gd name="T8" fmla="*/ 197 w 240"/>
                <a:gd name="T9" fmla="*/ 199 h 199"/>
                <a:gd name="T10" fmla="*/ 24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240" y="75"/>
                  </a:moveTo>
                  <a:lnTo>
                    <a:pt x="240" y="75"/>
                  </a:lnTo>
                  <a:lnTo>
                    <a:pt x="49" y="0"/>
                  </a:lnTo>
                  <a:cubicBezTo>
                    <a:pt x="31" y="46"/>
                    <a:pt x="15" y="92"/>
                    <a:pt x="0" y="138"/>
                  </a:cubicBezTo>
                  <a:lnTo>
                    <a:pt x="197" y="199"/>
                  </a:lnTo>
                  <a:cubicBezTo>
                    <a:pt x="210" y="157"/>
                    <a:pt x="224" y="116"/>
                    <a:pt x="240" y="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5" name="Freeform 181">
              <a:extLst>
                <a:ext uri="{FF2B5EF4-FFF2-40B4-BE49-F238E27FC236}">
                  <a16:creationId xmlns:a16="http://schemas.microsoft.com/office/drawing/2014/main" id="{5F1157B9-302D-9B57-C9D3-E46919274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046" y="2617021"/>
              <a:ext cx="344900" cy="354616"/>
            </a:xfrm>
            <a:custGeom>
              <a:avLst/>
              <a:gdLst>
                <a:gd name="T0" fmla="*/ 236 w 236"/>
                <a:gd name="T1" fmla="*/ 157 h 242"/>
                <a:gd name="T2" fmla="*/ 236 w 236"/>
                <a:gd name="T3" fmla="*/ 157 h 242"/>
                <a:gd name="T4" fmla="*/ 104 w 236"/>
                <a:gd name="T5" fmla="*/ 0 h 242"/>
                <a:gd name="T6" fmla="*/ 0 w 236"/>
                <a:gd name="T7" fmla="*/ 94 h 242"/>
                <a:gd name="T8" fmla="*/ 143 w 236"/>
                <a:gd name="T9" fmla="*/ 242 h 242"/>
                <a:gd name="T10" fmla="*/ 236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236" y="157"/>
                  </a:moveTo>
                  <a:lnTo>
                    <a:pt x="236" y="157"/>
                  </a:lnTo>
                  <a:lnTo>
                    <a:pt x="104" y="0"/>
                  </a:lnTo>
                  <a:cubicBezTo>
                    <a:pt x="68" y="31"/>
                    <a:pt x="34" y="62"/>
                    <a:pt x="0" y="94"/>
                  </a:cubicBezTo>
                  <a:lnTo>
                    <a:pt x="143" y="242"/>
                  </a:lnTo>
                  <a:cubicBezTo>
                    <a:pt x="173" y="213"/>
                    <a:pt x="204" y="184"/>
                    <a:pt x="236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6" name="Freeform 183">
              <a:extLst>
                <a:ext uri="{FF2B5EF4-FFF2-40B4-BE49-F238E27FC236}">
                  <a16:creationId xmlns:a16="http://schemas.microsoft.com/office/drawing/2014/main" id="{4BF278BB-F8EA-5BB2-3A60-59605BFAC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815" y="3622575"/>
              <a:ext cx="359473" cy="308468"/>
            </a:xfrm>
            <a:custGeom>
              <a:avLst/>
              <a:gdLst>
                <a:gd name="T0" fmla="*/ 245 w 245"/>
                <a:gd name="T1" fmla="*/ 88 h 211"/>
                <a:gd name="T2" fmla="*/ 245 w 245"/>
                <a:gd name="T3" fmla="*/ 88 h 211"/>
                <a:gd name="T4" fmla="*/ 59 w 245"/>
                <a:gd name="T5" fmla="*/ 0 h 211"/>
                <a:gd name="T6" fmla="*/ 0 w 245"/>
                <a:gd name="T7" fmla="*/ 136 h 211"/>
                <a:gd name="T8" fmla="*/ 191 w 245"/>
                <a:gd name="T9" fmla="*/ 211 h 211"/>
                <a:gd name="T10" fmla="*/ 245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245" y="88"/>
                  </a:moveTo>
                  <a:lnTo>
                    <a:pt x="245" y="88"/>
                  </a:lnTo>
                  <a:lnTo>
                    <a:pt x="59" y="0"/>
                  </a:lnTo>
                  <a:cubicBezTo>
                    <a:pt x="38" y="44"/>
                    <a:pt x="18" y="90"/>
                    <a:pt x="0" y="136"/>
                  </a:cubicBezTo>
                  <a:lnTo>
                    <a:pt x="191" y="211"/>
                  </a:lnTo>
                  <a:cubicBezTo>
                    <a:pt x="208" y="169"/>
                    <a:pt x="226" y="128"/>
                    <a:pt x="245" y="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7" name="Freeform 185">
              <a:extLst>
                <a:ext uri="{FF2B5EF4-FFF2-40B4-BE49-F238E27FC236}">
                  <a16:creationId xmlns:a16="http://schemas.microsoft.com/office/drawing/2014/main" id="{4A3714FB-F714-AF46-247E-A17641414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943" y="4023340"/>
              <a:ext cx="340042" cy="272034"/>
            </a:xfrm>
            <a:custGeom>
              <a:avLst/>
              <a:gdLst>
                <a:gd name="T0" fmla="*/ 234 w 234"/>
                <a:gd name="T1" fmla="*/ 61 h 185"/>
                <a:gd name="T2" fmla="*/ 234 w 234"/>
                <a:gd name="T3" fmla="*/ 61 h 185"/>
                <a:gd name="T4" fmla="*/ 37 w 234"/>
                <a:gd name="T5" fmla="*/ 0 h 185"/>
                <a:gd name="T6" fmla="*/ 0 w 234"/>
                <a:gd name="T7" fmla="*/ 137 h 185"/>
                <a:gd name="T8" fmla="*/ 200 w 234"/>
                <a:gd name="T9" fmla="*/ 185 h 185"/>
                <a:gd name="T10" fmla="*/ 234 w 234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85">
                  <a:moveTo>
                    <a:pt x="234" y="61"/>
                  </a:moveTo>
                  <a:lnTo>
                    <a:pt x="234" y="61"/>
                  </a:lnTo>
                  <a:lnTo>
                    <a:pt x="37" y="0"/>
                  </a:lnTo>
                  <a:cubicBezTo>
                    <a:pt x="23" y="45"/>
                    <a:pt x="11" y="91"/>
                    <a:pt x="0" y="137"/>
                  </a:cubicBezTo>
                  <a:lnTo>
                    <a:pt x="200" y="185"/>
                  </a:lnTo>
                  <a:cubicBezTo>
                    <a:pt x="210" y="143"/>
                    <a:pt x="221" y="102"/>
                    <a:pt x="234" y="6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8" name="Freeform 187">
              <a:extLst>
                <a:ext uri="{FF2B5EF4-FFF2-40B4-BE49-F238E27FC236}">
                  <a16:creationId xmlns:a16="http://schemas.microsoft.com/office/drawing/2014/main" id="{3596AE84-3DF6-E2DC-FAB5-BB275648A9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254" y="3428265"/>
              <a:ext cx="361903" cy="323041"/>
            </a:xfrm>
            <a:custGeom>
              <a:avLst/>
              <a:gdLst>
                <a:gd name="T0" fmla="*/ 249 w 249"/>
                <a:gd name="T1" fmla="*/ 102 h 222"/>
                <a:gd name="T2" fmla="*/ 249 w 249"/>
                <a:gd name="T3" fmla="*/ 102 h 222"/>
                <a:gd name="T4" fmla="*/ 70 w 249"/>
                <a:gd name="T5" fmla="*/ 0 h 222"/>
                <a:gd name="T6" fmla="*/ 0 w 249"/>
                <a:gd name="T7" fmla="*/ 134 h 222"/>
                <a:gd name="T8" fmla="*/ 186 w 249"/>
                <a:gd name="T9" fmla="*/ 222 h 222"/>
                <a:gd name="T10" fmla="*/ 249 w 249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22">
                  <a:moveTo>
                    <a:pt x="249" y="102"/>
                  </a:moveTo>
                  <a:lnTo>
                    <a:pt x="249" y="102"/>
                  </a:lnTo>
                  <a:lnTo>
                    <a:pt x="70" y="0"/>
                  </a:lnTo>
                  <a:cubicBezTo>
                    <a:pt x="45" y="44"/>
                    <a:pt x="22" y="88"/>
                    <a:pt x="0" y="134"/>
                  </a:cubicBezTo>
                  <a:lnTo>
                    <a:pt x="186" y="222"/>
                  </a:lnTo>
                  <a:cubicBezTo>
                    <a:pt x="205" y="181"/>
                    <a:pt x="226" y="141"/>
                    <a:pt x="249" y="1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9" name="Freeform 189">
              <a:extLst>
                <a:ext uri="{FF2B5EF4-FFF2-40B4-BE49-F238E27FC236}">
                  <a16:creationId xmlns:a16="http://schemas.microsoft.com/office/drawing/2014/main" id="{A4DF29D2-C3AA-5823-2FF2-5431B629C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155" y="2903628"/>
              <a:ext cx="359473" cy="347330"/>
            </a:xfrm>
            <a:custGeom>
              <a:avLst/>
              <a:gdLst>
                <a:gd name="T0" fmla="*/ 247 w 247"/>
                <a:gd name="T1" fmla="*/ 137 h 237"/>
                <a:gd name="T2" fmla="*/ 247 w 247"/>
                <a:gd name="T3" fmla="*/ 137 h 237"/>
                <a:gd name="T4" fmla="*/ 94 w 247"/>
                <a:gd name="T5" fmla="*/ 0 h 237"/>
                <a:gd name="T6" fmla="*/ 0 w 247"/>
                <a:gd name="T7" fmla="*/ 111 h 237"/>
                <a:gd name="T8" fmla="*/ 162 w 247"/>
                <a:gd name="T9" fmla="*/ 237 h 237"/>
                <a:gd name="T10" fmla="*/ 247 w 247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7">
                  <a:moveTo>
                    <a:pt x="247" y="137"/>
                  </a:moveTo>
                  <a:lnTo>
                    <a:pt x="247" y="137"/>
                  </a:lnTo>
                  <a:lnTo>
                    <a:pt x="94" y="0"/>
                  </a:lnTo>
                  <a:cubicBezTo>
                    <a:pt x="61" y="36"/>
                    <a:pt x="30" y="73"/>
                    <a:pt x="0" y="111"/>
                  </a:cubicBezTo>
                  <a:lnTo>
                    <a:pt x="162" y="237"/>
                  </a:lnTo>
                  <a:cubicBezTo>
                    <a:pt x="189" y="203"/>
                    <a:pt x="217" y="169"/>
                    <a:pt x="247" y="13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0" name="Freeform 191">
              <a:extLst>
                <a:ext uri="{FF2B5EF4-FFF2-40B4-BE49-F238E27FC236}">
                  <a16:creationId xmlns:a16="http://schemas.microsoft.com/office/drawing/2014/main" id="{1C504221-C7C5-837A-17DE-FD333B94E2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71" y="2753038"/>
              <a:ext cx="349758" cy="349758"/>
            </a:xfrm>
            <a:custGeom>
              <a:avLst/>
              <a:gdLst>
                <a:gd name="T0" fmla="*/ 240 w 240"/>
                <a:gd name="T1" fmla="*/ 148 h 239"/>
                <a:gd name="T2" fmla="*/ 240 w 240"/>
                <a:gd name="T3" fmla="*/ 148 h 239"/>
                <a:gd name="T4" fmla="*/ 97 w 240"/>
                <a:gd name="T5" fmla="*/ 0 h 239"/>
                <a:gd name="T6" fmla="*/ 0 w 240"/>
                <a:gd name="T7" fmla="*/ 102 h 239"/>
                <a:gd name="T8" fmla="*/ 153 w 240"/>
                <a:gd name="T9" fmla="*/ 239 h 239"/>
                <a:gd name="T10" fmla="*/ 240 w 240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39">
                  <a:moveTo>
                    <a:pt x="240" y="148"/>
                  </a:moveTo>
                  <a:lnTo>
                    <a:pt x="240" y="148"/>
                  </a:lnTo>
                  <a:lnTo>
                    <a:pt x="97" y="0"/>
                  </a:lnTo>
                  <a:cubicBezTo>
                    <a:pt x="64" y="33"/>
                    <a:pt x="31" y="67"/>
                    <a:pt x="0" y="102"/>
                  </a:cubicBezTo>
                  <a:lnTo>
                    <a:pt x="153" y="239"/>
                  </a:lnTo>
                  <a:cubicBezTo>
                    <a:pt x="181" y="208"/>
                    <a:pt x="210" y="177"/>
                    <a:pt x="24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1" name="Freeform 193">
              <a:extLst>
                <a:ext uri="{FF2B5EF4-FFF2-40B4-BE49-F238E27FC236}">
                  <a16:creationId xmlns:a16="http://schemas.microsoft.com/office/drawing/2014/main" id="{A9116280-D624-F754-6BDD-A7E53EBF10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425" y="3066363"/>
              <a:ext cx="364331" cy="342472"/>
            </a:xfrm>
            <a:custGeom>
              <a:avLst/>
              <a:gdLst>
                <a:gd name="T0" fmla="*/ 249 w 249"/>
                <a:gd name="T1" fmla="*/ 126 h 234"/>
                <a:gd name="T2" fmla="*/ 249 w 249"/>
                <a:gd name="T3" fmla="*/ 126 h 234"/>
                <a:gd name="T4" fmla="*/ 87 w 249"/>
                <a:gd name="T5" fmla="*/ 0 h 234"/>
                <a:gd name="T6" fmla="*/ 0 w 249"/>
                <a:gd name="T7" fmla="*/ 120 h 234"/>
                <a:gd name="T8" fmla="*/ 171 w 249"/>
                <a:gd name="T9" fmla="*/ 234 h 234"/>
                <a:gd name="T10" fmla="*/ 249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249" y="126"/>
                  </a:moveTo>
                  <a:lnTo>
                    <a:pt x="249" y="126"/>
                  </a:lnTo>
                  <a:lnTo>
                    <a:pt x="87" y="0"/>
                  </a:lnTo>
                  <a:cubicBezTo>
                    <a:pt x="57" y="39"/>
                    <a:pt x="28" y="79"/>
                    <a:pt x="0" y="120"/>
                  </a:cubicBezTo>
                  <a:lnTo>
                    <a:pt x="171" y="234"/>
                  </a:lnTo>
                  <a:cubicBezTo>
                    <a:pt x="196" y="197"/>
                    <a:pt x="222" y="161"/>
                    <a:pt x="249" y="12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2" name="Freeform 195">
              <a:extLst>
                <a:ext uri="{FF2B5EF4-FFF2-40B4-BE49-F238E27FC236}">
                  <a16:creationId xmlns:a16="http://schemas.microsoft.com/office/drawing/2014/main" id="{B10D84C8-BF9B-B71A-EF4C-A470265C29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267" y="3241242"/>
              <a:ext cx="364331" cy="335185"/>
            </a:xfrm>
            <a:custGeom>
              <a:avLst/>
              <a:gdLst>
                <a:gd name="T0" fmla="*/ 250 w 250"/>
                <a:gd name="T1" fmla="*/ 114 h 229"/>
                <a:gd name="T2" fmla="*/ 250 w 250"/>
                <a:gd name="T3" fmla="*/ 114 h 229"/>
                <a:gd name="T4" fmla="*/ 79 w 250"/>
                <a:gd name="T5" fmla="*/ 0 h 229"/>
                <a:gd name="T6" fmla="*/ 0 w 250"/>
                <a:gd name="T7" fmla="*/ 128 h 229"/>
                <a:gd name="T8" fmla="*/ 179 w 250"/>
                <a:gd name="T9" fmla="*/ 229 h 229"/>
                <a:gd name="T10" fmla="*/ 25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250" y="114"/>
                  </a:moveTo>
                  <a:lnTo>
                    <a:pt x="250" y="114"/>
                  </a:lnTo>
                  <a:lnTo>
                    <a:pt x="79" y="0"/>
                  </a:lnTo>
                  <a:cubicBezTo>
                    <a:pt x="51" y="41"/>
                    <a:pt x="25" y="84"/>
                    <a:pt x="0" y="128"/>
                  </a:cubicBezTo>
                  <a:lnTo>
                    <a:pt x="179" y="229"/>
                  </a:lnTo>
                  <a:cubicBezTo>
                    <a:pt x="201" y="190"/>
                    <a:pt x="225" y="152"/>
                    <a:pt x="250" y="11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3" name="Freeform 197">
              <a:extLst>
                <a:ext uri="{FF2B5EF4-FFF2-40B4-BE49-F238E27FC236}">
                  <a16:creationId xmlns:a16="http://schemas.microsoft.com/office/drawing/2014/main" id="{28443113-CA57-0D1F-42FF-7EC7F3A21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554" y="2381420"/>
              <a:ext cx="357045" cy="359474"/>
            </a:xfrm>
            <a:custGeom>
              <a:avLst/>
              <a:gdLst>
                <a:gd name="T0" fmla="*/ 245 w 245"/>
                <a:gd name="T1" fmla="*/ 148 h 245"/>
                <a:gd name="T2" fmla="*/ 245 w 245"/>
                <a:gd name="T3" fmla="*/ 148 h 245"/>
                <a:gd name="T4" fmla="*/ 102 w 245"/>
                <a:gd name="T5" fmla="*/ 0 h 245"/>
                <a:gd name="T6" fmla="*/ 0 w 245"/>
                <a:gd name="T7" fmla="*/ 107 h 245"/>
                <a:gd name="T8" fmla="*/ 151 w 245"/>
                <a:gd name="T9" fmla="*/ 245 h 245"/>
                <a:gd name="T10" fmla="*/ 245 w 245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45">
                  <a:moveTo>
                    <a:pt x="245" y="148"/>
                  </a:moveTo>
                  <a:lnTo>
                    <a:pt x="245" y="148"/>
                  </a:lnTo>
                  <a:lnTo>
                    <a:pt x="102" y="0"/>
                  </a:lnTo>
                  <a:cubicBezTo>
                    <a:pt x="67" y="35"/>
                    <a:pt x="33" y="70"/>
                    <a:pt x="0" y="107"/>
                  </a:cubicBezTo>
                  <a:lnTo>
                    <a:pt x="151" y="245"/>
                  </a:lnTo>
                  <a:cubicBezTo>
                    <a:pt x="182" y="212"/>
                    <a:pt x="213" y="179"/>
                    <a:pt x="245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4" name="Freeform 199">
              <a:extLst>
                <a:ext uri="{FF2B5EF4-FFF2-40B4-BE49-F238E27FC236}">
                  <a16:creationId xmlns:a16="http://schemas.microsoft.com/office/drawing/2014/main" id="{5E148269-E6F7-C668-76EE-2ADD112BD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932" y="2886626"/>
              <a:ext cx="369189" cy="349758"/>
            </a:xfrm>
            <a:custGeom>
              <a:avLst/>
              <a:gdLst>
                <a:gd name="T0" fmla="*/ 254 w 254"/>
                <a:gd name="T1" fmla="*/ 118 h 238"/>
                <a:gd name="T2" fmla="*/ 254 w 254"/>
                <a:gd name="T3" fmla="*/ 118 h 238"/>
                <a:gd name="T4" fmla="*/ 86 w 254"/>
                <a:gd name="T5" fmla="*/ 0 h 238"/>
                <a:gd name="T6" fmla="*/ 0 w 254"/>
                <a:gd name="T7" fmla="*/ 131 h 238"/>
                <a:gd name="T8" fmla="*/ 176 w 254"/>
                <a:gd name="T9" fmla="*/ 238 h 238"/>
                <a:gd name="T10" fmla="*/ 254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254" y="118"/>
                  </a:moveTo>
                  <a:lnTo>
                    <a:pt x="254" y="118"/>
                  </a:lnTo>
                  <a:lnTo>
                    <a:pt x="86" y="0"/>
                  </a:lnTo>
                  <a:cubicBezTo>
                    <a:pt x="56" y="43"/>
                    <a:pt x="28" y="86"/>
                    <a:pt x="0" y="131"/>
                  </a:cubicBezTo>
                  <a:lnTo>
                    <a:pt x="176" y="238"/>
                  </a:lnTo>
                  <a:cubicBezTo>
                    <a:pt x="201" y="197"/>
                    <a:pt x="227" y="157"/>
                    <a:pt x="254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5" name="Freeform 201">
              <a:extLst>
                <a:ext uri="{FF2B5EF4-FFF2-40B4-BE49-F238E27FC236}">
                  <a16:creationId xmlns:a16="http://schemas.microsoft.com/office/drawing/2014/main" id="{216D6584-E1A1-3F09-AA12-66E44138C8A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7203" y="3078507"/>
              <a:ext cx="369189" cy="337614"/>
            </a:xfrm>
            <a:custGeom>
              <a:avLst/>
              <a:gdLst>
                <a:gd name="T0" fmla="*/ 253 w 253"/>
                <a:gd name="T1" fmla="*/ 107 h 231"/>
                <a:gd name="T2" fmla="*/ 253 w 253"/>
                <a:gd name="T3" fmla="*/ 107 h 231"/>
                <a:gd name="T4" fmla="*/ 77 w 253"/>
                <a:gd name="T5" fmla="*/ 0 h 231"/>
                <a:gd name="T6" fmla="*/ 0 w 253"/>
                <a:gd name="T7" fmla="*/ 136 h 231"/>
                <a:gd name="T8" fmla="*/ 182 w 253"/>
                <a:gd name="T9" fmla="*/ 231 h 231"/>
                <a:gd name="T10" fmla="*/ 253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253" y="107"/>
                  </a:moveTo>
                  <a:lnTo>
                    <a:pt x="253" y="107"/>
                  </a:lnTo>
                  <a:lnTo>
                    <a:pt x="77" y="0"/>
                  </a:lnTo>
                  <a:cubicBezTo>
                    <a:pt x="50" y="44"/>
                    <a:pt x="24" y="89"/>
                    <a:pt x="0" y="136"/>
                  </a:cubicBezTo>
                  <a:lnTo>
                    <a:pt x="182" y="231"/>
                  </a:lnTo>
                  <a:cubicBezTo>
                    <a:pt x="204" y="189"/>
                    <a:pt x="228" y="147"/>
                    <a:pt x="253" y="10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6" name="Freeform 203">
              <a:extLst>
                <a:ext uri="{FF2B5EF4-FFF2-40B4-BE49-F238E27FC236}">
                  <a16:creationId xmlns:a16="http://schemas.microsoft.com/office/drawing/2014/main" id="{6DBAC0B1-077A-C9B8-FC60-9E8DA05FA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822" y="2539297"/>
              <a:ext cx="366761" cy="354616"/>
            </a:xfrm>
            <a:custGeom>
              <a:avLst/>
              <a:gdLst>
                <a:gd name="T0" fmla="*/ 250 w 250"/>
                <a:gd name="T1" fmla="*/ 138 h 243"/>
                <a:gd name="T2" fmla="*/ 250 w 250"/>
                <a:gd name="T3" fmla="*/ 138 h 243"/>
                <a:gd name="T4" fmla="*/ 99 w 250"/>
                <a:gd name="T5" fmla="*/ 0 h 243"/>
                <a:gd name="T6" fmla="*/ 0 w 250"/>
                <a:gd name="T7" fmla="*/ 115 h 243"/>
                <a:gd name="T8" fmla="*/ 160 w 250"/>
                <a:gd name="T9" fmla="*/ 243 h 243"/>
                <a:gd name="T10" fmla="*/ 25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250" y="138"/>
                  </a:moveTo>
                  <a:lnTo>
                    <a:pt x="250" y="138"/>
                  </a:lnTo>
                  <a:lnTo>
                    <a:pt x="99" y="0"/>
                  </a:lnTo>
                  <a:cubicBezTo>
                    <a:pt x="64" y="37"/>
                    <a:pt x="32" y="75"/>
                    <a:pt x="0" y="115"/>
                  </a:cubicBezTo>
                  <a:lnTo>
                    <a:pt x="160" y="243"/>
                  </a:lnTo>
                  <a:cubicBezTo>
                    <a:pt x="189" y="207"/>
                    <a:pt x="219" y="172"/>
                    <a:pt x="25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7" name="Freeform 206">
              <a:extLst>
                <a:ext uri="{FF2B5EF4-FFF2-40B4-BE49-F238E27FC236}">
                  <a16:creationId xmlns:a16="http://schemas.microsoft.com/office/drawing/2014/main" id="{8BA0DB5B-E3FC-F015-D1C2-BF938F2F2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620" y="3277676"/>
              <a:ext cx="364331" cy="325469"/>
            </a:xfrm>
            <a:custGeom>
              <a:avLst/>
              <a:gdLst>
                <a:gd name="T0" fmla="*/ 250 w 250"/>
                <a:gd name="T1" fmla="*/ 95 h 223"/>
                <a:gd name="T2" fmla="*/ 250 w 250"/>
                <a:gd name="T3" fmla="*/ 95 h 223"/>
                <a:gd name="T4" fmla="*/ 68 w 250"/>
                <a:gd name="T5" fmla="*/ 0 h 223"/>
                <a:gd name="T6" fmla="*/ 0 w 250"/>
                <a:gd name="T7" fmla="*/ 140 h 223"/>
                <a:gd name="T8" fmla="*/ 188 w 250"/>
                <a:gd name="T9" fmla="*/ 223 h 223"/>
                <a:gd name="T10" fmla="*/ 25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250" y="95"/>
                  </a:moveTo>
                  <a:lnTo>
                    <a:pt x="250" y="95"/>
                  </a:lnTo>
                  <a:lnTo>
                    <a:pt x="68" y="0"/>
                  </a:lnTo>
                  <a:cubicBezTo>
                    <a:pt x="44" y="46"/>
                    <a:pt x="21" y="92"/>
                    <a:pt x="0" y="140"/>
                  </a:cubicBezTo>
                  <a:lnTo>
                    <a:pt x="188" y="223"/>
                  </a:lnTo>
                  <a:cubicBezTo>
                    <a:pt x="207" y="180"/>
                    <a:pt x="228" y="137"/>
                    <a:pt x="25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8" name="Freeform 208">
              <a:extLst>
                <a:ext uri="{FF2B5EF4-FFF2-40B4-BE49-F238E27FC236}">
                  <a16:creationId xmlns:a16="http://schemas.microsoft.com/office/drawing/2014/main" id="{2AF277E0-9537-546D-EAB0-2505AE6C3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233" y="2706890"/>
              <a:ext cx="369189" cy="352188"/>
            </a:xfrm>
            <a:custGeom>
              <a:avLst/>
              <a:gdLst>
                <a:gd name="T0" fmla="*/ 253 w 253"/>
                <a:gd name="T1" fmla="*/ 128 h 241"/>
                <a:gd name="T2" fmla="*/ 253 w 253"/>
                <a:gd name="T3" fmla="*/ 128 h 241"/>
                <a:gd name="T4" fmla="*/ 93 w 253"/>
                <a:gd name="T5" fmla="*/ 0 h 241"/>
                <a:gd name="T6" fmla="*/ 0 w 253"/>
                <a:gd name="T7" fmla="*/ 123 h 241"/>
                <a:gd name="T8" fmla="*/ 168 w 253"/>
                <a:gd name="T9" fmla="*/ 241 h 241"/>
                <a:gd name="T10" fmla="*/ 253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253" y="128"/>
                  </a:moveTo>
                  <a:lnTo>
                    <a:pt x="253" y="128"/>
                  </a:lnTo>
                  <a:lnTo>
                    <a:pt x="93" y="0"/>
                  </a:lnTo>
                  <a:cubicBezTo>
                    <a:pt x="61" y="40"/>
                    <a:pt x="30" y="81"/>
                    <a:pt x="0" y="123"/>
                  </a:cubicBezTo>
                  <a:lnTo>
                    <a:pt x="168" y="241"/>
                  </a:lnTo>
                  <a:cubicBezTo>
                    <a:pt x="195" y="203"/>
                    <a:pt x="224" y="165"/>
                    <a:pt x="253" y="12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9" name="Freeform 210">
              <a:extLst>
                <a:ext uri="{FF2B5EF4-FFF2-40B4-BE49-F238E27FC236}">
                  <a16:creationId xmlns:a16="http://schemas.microsoft.com/office/drawing/2014/main" id="{064B6DC2-546F-CAF4-6118-44FAC978F4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715" y="2218687"/>
              <a:ext cx="374047" cy="381334"/>
            </a:xfrm>
            <a:custGeom>
              <a:avLst/>
              <a:gdLst>
                <a:gd name="T0" fmla="*/ 256 w 256"/>
                <a:gd name="T1" fmla="*/ 157 h 260"/>
                <a:gd name="T2" fmla="*/ 256 w 256"/>
                <a:gd name="T3" fmla="*/ 157 h 260"/>
                <a:gd name="T4" fmla="*/ 123 w 256"/>
                <a:gd name="T5" fmla="*/ 0 h 260"/>
                <a:gd name="T6" fmla="*/ 0 w 256"/>
                <a:gd name="T7" fmla="*/ 112 h 260"/>
                <a:gd name="T8" fmla="*/ 143 w 256"/>
                <a:gd name="T9" fmla="*/ 260 h 260"/>
                <a:gd name="T10" fmla="*/ 256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256" y="157"/>
                  </a:moveTo>
                  <a:lnTo>
                    <a:pt x="256" y="157"/>
                  </a:lnTo>
                  <a:lnTo>
                    <a:pt x="123" y="0"/>
                  </a:lnTo>
                  <a:cubicBezTo>
                    <a:pt x="81" y="36"/>
                    <a:pt x="40" y="74"/>
                    <a:pt x="0" y="112"/>
                  </a:cubicBezTo>
                  <a:lnTo>
                    <a:pt x="143" y="260"/>
                  </a:lnTo>
                  <a:cubicBezTo>
                    <a:pt x="180" y="224"/>
                    <a:pt x="217" y="190"/>
                    <a:pt x="256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0" name="Freeform 212">
              <a:extLst>
                <a:ext uri="{FF2B5EF4-FFF2-40B4-BE49-F238E27FC236}">
                  <a16:creationId xmlns:a16="http://schemas.microsoft.com/office/drawing/2014/main" id="{CBEC16D5-D6ED-4A9B-741C-129FE50EA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307" y="3899468"/>
              <a:ext cx="344900" cy="274464"/>
            </a:xfrm>
            <a:custGeom>
              <a:avLst/>
              <a:gdLst>
                <a:gd name="T0" fmla="*/ 235 w 235"/>
                <a:gd name="T1" fmla="*/ 59 h 188"/>
                <a:gd name="T2" fmla="*/ 235 w 235"/>
                <a:gd name="T3" fmla="*/ 59 h 188"/>
                <a:gd name="T4" fmla="*/ 38 w 235"/>
                <a:gd name="T5" fmla="*/ 0 h 188"/>
                <a:gd name="T6" fmla="*/ 0 w 235"/>
                <a:gd name="T7" fmla="*/ 141 h 188"/>
                <a:gd name="T8" fmla="*/ 200 w 235"/>
                <a:gd name="T9" fmla="*/ 188 h 188"/>
                <a:gd name="T10" fmla="*/ 235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235" y="59"/>
                  </a:moveTo>
                  <a:lnTo>
                    <a:pt x="235" y="59"/>
                  </a:lnTo>
                  <a:lnTo>
                    <a:pt x="38" y="0"/>
                  </a:lnTo>
                  <a:cubicBezTo>
                    <a:pt x="24" y="46"/>
                    <a:pt x="11" y="93"/>
                    <a:pt x="0" y="141"/>
                  </a:cubicBezTo>
                  <a:lnTo>
                    <a:pt x="200" y="188"/>
                  </a:lnTo>
                  <a:cubicBezTo>
                    <a:pt x="210" y="145"/>
                    <a:pt x="222" y="102"/>
                    <a:pt x="235" y="5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1" name="Freeform 214">
              <a:extLst>
                <a:ext uri="{FF2B5EF4-FFF2-40B4-BE49-F238E27FC236}">
                  <a16:creationId xmlns:a16="http://schemas.microsoft.com/office/drawing/2014/main" id="{C7C6814A-0909-139E-2707-37BA0D90B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172" y="3690585"/>
              <a:ext cx="352188" cy="293895"/>
            </a:xfrm>
            <a:custGeom>
              <a:avLst/>
              <a:gdLst>
                <a:gd name="T0" fmla="*/ 241 w 241"/>
                <a:gd name="T1" fmla="*/ 71 h 201"/>
                <a:gd name="T2" fmla="*/ 241 w 241"/>
                <a:gd name="T3" fmla="*/ 71 h 201"/>
                <a:gd name="T4" fmla="*/ 48 w 241"/>
                <a:gd name="T5" fmla="*/ 0 h 201"/>
                <a:gd name="T6" fmla="*/ 0 w 241"/>
                <a:gd name="T7" fmla="*/ 142 h 201"/>
                <a:gd name="T8" fmla="*/ 197 w 241"/>
                <a:gd name="T9" fmla="*/ 201 h 201"/>
                <a:gd name="T10" fmla="*/ 241 w 241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1">
                  <a:moveTo>
                    <a:pt x="241" y="71"/>
                  </a:moveTo>
                  <a:lnTo>
                    <a:pt x="241" y="71"/>
                  </a:lnTo>
                  <a:lnTo>
                    <a:pt x="48" y="0"/>
                  </a:lnTo>
                  <a:cubicBezTo>
                    <a:pt x="31" y="47"/>
                    <a:pt x="15" y="94"/>
                    <a:pt x="0" y="142"/>
                  </a:cubicBezTo>
                  <a:lnTo>
                    <a:pt x="197" y="201"/>
                  </a:lnTo>
                  <a:cubicBezTo>
                    <a:pt x="210" y="157"/>
                    <a:pt x="225" y="114"/>
                    <a:pt x="241" y="7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2" name="Freeform 216">
              <a:extLst>
                <a:ext uri="{FF2B5EF4-FFF2-40B4-BE49-F238E27FC236}">
                  <a16:creationId xmlns:a16="http://schemas.microsoft.com/office/drawing/2014/main" id="{14BE6332-4045-3432-B337-6826DBF2B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609" y="3481702"/>
              <a:ext cx="359473" cy="313326"/>
            </a:xfrm>
            <a:custGeom>
              <a:avLst/>
              <a:gdLst>
                <a:gd name="T0" fmla="*/ 246 w 246"/>
                <a:gd name="T1" fmla="*/ 83 h 213"/>
                <a:gd name="T2" fmla="*/ 246 w 246"/>
                <a:gd name="T3" fmla="*/ 83 h 213"/>
                <a:gd name="T4" fmla="*/ 58 w 246"/>
                <a:gd name="T5" fmla="*/ 0 h 213"/>
                <a:gd name="T6" fmla="*/ 0 w 246"/>
                <a:gd name="T7" fmla="*/ 142 h 213"/>
                <a:gd name="T8" fmla="*/ 193 w 246"/>
                <a:gd name="T9" fmla="*/ 213 h 213"/>
                <a:gd name="T10" fmla="*/ 246 w 246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3">
                  <a:moveTo>
                    <a:pt x="246" y="83"/>
                  </a:moveTo>
                  <a:lnTo>
                    <a:pt x="246" y="83"/>
                  </a:lnTo>
                  <a:lnTo>
                    <a:pt x="58" y="0"/>
                  </a:lnTo>
                  <a:cubicBezTo>
                    <a:pt x="37" y="46"/>
                    <a:pt x="18" y="94"/>
                    <a:pt x="0" y="142"/>
                  </a:cubicBezTo>
                  <a:lnTo>
                    <a:pt x="193" y="213"/>
                  </a:lnTo>
                  <a:cubicBezTo>
                    <a:pt x="209" y="169"/>
                    <a:pt x="227" y="126"/>
                    <a:pt x="246" y="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3" name="Freeform 228">
              <a:extLst>
                <a:ext uri="{FF2B5EF4-FFF2-40B4-BE49-F238E27FC236}">
                  <a16:creationId xmlns:a16="http://schemas.microsoft.com/office/drawing/2014/main" id="{62B5CBB2-6C8B-4C5B-1EF8-B20677531F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3289" y="2806474"/>
              <a:ext cx="388620" cy="369189"/>
            </a:xfrm>
            <a:custGeom>
              <a:avLst/>
              <a:gdLst>
                <a:gd name="T0" fmla="*/ 265 w 265"/>
                <a:gd name="T1" fmla="*/ 108 h 253"/>
                <a:gd name="T2" fmla="*/ 265 w 265"/>
                <a:gd name="T3" fmla="*/ 108 h 253"/>
                <a:gd name="T4" fmla="*/ 88 w 265"/>
                <a:gd name="T5" fmla="*/ 0 h 253"/>
                <a:gd name="T6" fmla="*/ 0 w 265"/>
                <a:gd name="T7" fmla="*/ 156 h 253"/>
                <a:gd name="T8" fmla="*/ 183 w 265"/>
                <a:gd name="T9" fmla="*/ 253 h 253"/>
                <a:gd name="T10" fmla="*/ 265 w 265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53">
                  <a:moveTo>
                    <a:pt x="265" y="108"/>
                  </a:moveTo>
                  <a:lnTo>
                    <a:pt x="265" y="108"/>
                  </a:lnTo>
                  <a:lnTo>
                    <a:pt x="88" y="0"/>
                  </a:lnTo>
                  <a:cubicBezTo>
                    <a:pt x="57" y="51"/>
                    <a:pt x="27" y="104"/>
                    <a:pt x="0" y="156"/>
                  </a:cubicBezTo>
                  <a:lnTo>
                    <a:pt x="183" y="253"/>
                  </a:lnTo>
                  <a:cubicBezTo>
                    <a:pt x="209" y="204"/>
                    <a:pt x="236" y="155"/>
                    <a:pt x="265" y="10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4" name="Freeform 230">
              <a:extLst>
                <a:ext uri="{FF2B5EF4-FFF2-40B4-BE49-F238E27FC236}">
                  <a16:creationId xmlns:a16="http://schemas.microsoft.com/office/drawing/2014/main" id="{03C63A38-9E66-90DA-0870-971C32A3C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95" y="5155196"/>
              <a:ext cx="242887" cy="301181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5" name="Freeform 236">
              <a:extLst>
                <a:ext uri="{FF2B5EF4-FFF2-40B4-BE49-F238E27FC236}">
                  <a16:creationId xmlns:a16="http://schemas.microsoft.com/office/drawing/2014/main" id="{6A16A8D9-C1B3-D7CF-75D0-580F2A5533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  <p:sp>
          <p:nvSpPr>
            <p:cNvPr id="1366" name="Freeform 238">
              <a:extLst>
                <a:ext uri="{FF2B5EF4-FFF2-40B4-BE49-F238E27FC236}">
                  <a16:creationId xmlns:a16="http://schemas.microsoft.com/office/drawing/2014/main" id="{4E5ABFFE-C28C-50A2-18B9-04BB35908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658" y="5677405"/>
              <a:ext cx="240459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7" name="Freeform 240">
              <a:extLst>
                <a:ext uri="{FF2B5EF4-FFF2-40B4-BE49-F238E27FC236}">
                  <a16:creationId xmlns:a16="http://schemas.microsoft.com/office/drawing/2014/main" id="{AA6D8D7A-485B-1984-C8B2-084746E50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571" y="4210364"/>
              <a:ext cx="361903" cy="359474"/>
            </a:xfrm>
            <a:custGeom>
              <a:avLst/>
              <a:gdLst>
                <a:gd name="T0" fmla="*/ 0 w 249"/>
                <a:gd name="T1" fmla="*/ 146 h 246"/>
                <a:gd name="T2" fmla="*/ 0 w 249"/>
                <a:gd name="T3" fmla="*/ 146 h 246"/>
                <a:gd name="T4" fmla="*/ 124 w 249"/>
                <a:gd name="T5" fmla="*/ 0 h 246"/>
                <a:gd name="T6" fmla="*/ 249 w 249"/>
                <a:gd name="T7" fmla="*/ 143 h 246"/>
                <a:gd name="T8" fmla="*/ 87 w 249"/>
                <a:gd name="T9" fmla="*/ 246 h 246"/>
                <a:gd name="T10" fmla="*/ 0 w 249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46">
                  <a:moveTo>
                    <a:pt x="0" y="146"/>
                  </a:moveTo>
                  <a:lnTo>
                    <a:pt x="0" y="146"/>
                  </a:lnTo>
                  <a:lnTo>
                    <a:pt x="124" y="0"/>
                  </a:lnTo>
                  <a:cubicBezTo>
                    <a:pt x="172" y="41"/>
                    <a:pt x="214" y="89"/>
                    <a:pt x="249" y="143"/>
                  </a:cubicBezTo>
                  <a:lnTo>
                    <a:pt x="87" y="246"/>
                  </a:lnTo>
                  <a:cubicBezTo>
                    <a:pt x="63" y="208"/>
                    <a:pt x="34" y="175"/>
                    <a:pt x="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8" name="Freeform 242">
              <a:extLst>
                <a:ext uri="{FF2B5EF4-FFF2-40B4-BE49-F238E27FC236}">
                  <a16:creationId xmlns:a16="http://schemas.microsoft.com/office/drawing/2014/main" id="{9CE7C259-4908-AAC0-6EAE-4F7C64808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872" y="4419247"/>
              <a:ext cx="347330" cy="323041"/>
            </a:xfrm>
            <a:custGeom>
              <a:avLst/>
              <a:gdLst>
                <a:gd name="T0" fmla="*/ 162 w 238"/>
                <a:gd name="T1" fmla="*/ 0 h 221"/>
                <a:gd name="T2" fmla="*/ 162 w 238"/>
                <a:gd name="T3" fmla="*/ 0 h 221"/>
                <a:gd name="T4" fmla="*/ 238 w 238"/>
                <a:gd name="T5" fmla="*/ 169 h 221"/>
                <a:gd name="T6" fmla="*/ 54 w 238"/>
                <a:gd name="T7" fmla="*/ 221 h 221"/>
                <a:gd name="T8" fmla="*/ 0 w 238"/>
                <a:gd name="T9" fmla="*/ 103 h 221"/>
                <a:gd name="T10" fmla="*/ 162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162" y="0"/>
                  </a:moveTo>
                  <a:lnTo>
                    <a:pt x="162" y="0"/>
                  </a:lnTo>
                  <a:cubicBezTo>
                    <a:pt x="195" y="52"/>
                    <a:pt x="221" y="109"/>
                    <a:pt x="238" y="169"/>
                  </a:cubicBezTo>
                  <a:lnTo>
                    <a:pt x="54" y="221"/>
                  </a:lnTo>
                  <a:cubicBezTo>
                    <a:pt x="42" y="179"/>
                    <a:pt x="24" y="139"/>
                    <a:pt x="0" y="103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9" name="Freeform 244">
              <a:extLst>
                <a:ext uri="{FF2B5EF4-FFF2-40B4-BE49-F238E27FC236}">
                  <a16:creationId xmlns:a16="http://schemas.microsoft.com/office/drawing/2014/main" id="{7E962A42-3749-EBB2-F4B2-3E5FC729E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508" y="4346381"/>
              <a:ext cx="347330" cy="284179"/>
            </a:xfrm>
            <a:custGeom>
              <a:avLst/>
              <a:gdLst>
                <a:gd name="T0" fmla="*/ 189 w 238"/>
                <a:gd name="T1" fmla="*/ 0 h 193"/>
                <a:gd name="T2" fmla="*/ 189 w 238"/>
                <a:gd name="T3" fmla="*/ 0 h 193"/>
                <a:gd name="T4" fmla="*/ 238 w 238"/>
                <a:gd name="T5" fmla="*/ 141 h 193"/>
                <a:gd name="T6" fmla="*/ 39 w 238"/>
                <a:gd name="T7" fmla="*/ 193 h 193"/>
                <a:gd name="T8" fmla="*/ 0 w 238"/>
                <a:gd name="T9" fmla="*/ 81 h 193"/>
                <a:gd name="T10" fmla="*/ 18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189" y="0"/>
                  </a:moveTo>
                  <a:lnTo>
                    <a:pt x="189" y="0"/>
                  </a:lnTo>
                  <a:cubicBezTo>
                    <a:pt x="209" y="46"/>
                    <a:pt x="225" y="93"/>
                    <a:pt x="238" y="141"/>
                  </a:cubicBezTo>
                  <a:lnTo>
                    <a:pt x="39" y="193"/>
                  </a:lnTo>
                  <a:cubicBezTo>
                    <a:pt x="29" y="155"/>
                    <a:pt x="16" y="117"/>
                    <a:pt x="0" y="81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0" name="Freeform 246">
              <a:extLst>
                <a:ext uri="{FF2B5EF4-FFF2-40B4-BE49-F238E27FC236}">
                  <a16:creationId xmlns:a16="http://schemas.microsoft.com/office/drawing/2014/main" id="{AE36B697-5B87-1F2C-A5DE-D8108044D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4801" y="4552835"/>
              <a:ext cx="327899" cy="247745"/>
            </a:xfrm>
            <a:custGeom>
              <a:avLst/>
              <a:gdLst>
                <a:gd name="T0" fmla="*/ 226 w 226"/>
                <a:gd name="T1" fmla="*/ 146 h 168"/>
                <a:gd name="T2" fmla="*/ 226 w 226"/>
                <a:gd name="T3" fmla="*/ 146 h 168"/>
                <a:gd name="T4" fmla="*/ 21 w 226"/>
                <a:gd name="T5" fmla="*/ 168 h 168"/>
                <a:gd name="T6" fmla="*/ 0 w 226"/>
                <a:gd name="T7" fmla="*/ 52 h 168"/>
                <a:gd name="T8" fmla="*/ 199 w 226"/>
                <a:gd name="T9" fmla="*/ 0 h 168"/>
                <a:gd name="T10" fmla="*/ 226 w 226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68">
                  <a:moveTo>
                    <a:pt x="226" y="146"/>
                  </a:moveTo>
                  <a:lnTo>
                    <a:pt x="226" y="146"/>
                  </a:lnTo>
                  <a:lnTo>
                    <a:pt x="21" y="168"/>
                  </a:lnTo>
                  <a:cubicBezTo>
                    <a:pt x="17" y="128"/>
                    <a:pt x="10" y="90"/>
                    <a:pt x="0" y="52"/>
                  </a:cubicBezTo>
                  <a:lnTo>
                    <a:pt x="199" y="0"/>
                  </a:lnTo>
                  <a:cubicBezTo>
                    <a:pt x="211" y="48"/>
                    <a:pt x="220" y="96"/>
                    <a:pt x="226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1" name="Freeform 248">
              <a:extLst>
                <a:ext uri="{FF2B5EF4-FFF2-40B4-BE49-F238E27FC236}">
                  <a16:creationId xmlns:a16="http://schemas.microsoft.com/office/drawing/2014/main" id="{5BA5519F-F9FB-C7C9-7F5F-259B548077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056" y="3967477"/>
              <a:ext cx="361903" cy="340043"/>
            </a:xfrm>
            <a:custGeom>
              <a:avLst/>
              <a:gdLst>
                <a:gd name="T0" fmla="*/ 0 w 247"/>
                <a:gd name="T1" fmla="*/ 134 h 232"/>
                <a:gd name="T2" fmla="*/ 0 w 247"/>
                <a:gd name="T3" fmla="*/ 134 h 232"/>
                <a:gd name="T4" fmla="*/ 155 w 247"/>
                <a:gd name="T5" fmla="*/ 0 h 232"/>
                <a:gd name="T6" fmla="*/ 247 w 247"/>
                <a:gd name="T7" fmla="*/ 123 h 232"/>
                <a:gd name="T8" fmla="*/ 73 w 247"/>
                <a:gd name="T9" fmla="*/ 232 h 232"/>
                <a:gd name="T10" fmla="*/ 0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0" y="134"/>
                  </a:moveTo>
                  <a:lnTo>
                    <a:pt x="0" y="134"/>
                  </a:lnTo>
                  <a:lnTo>
                    <a:pt x="155" y="0"/>
                  </a:lnTo>
                  <a:cubicBezTo>
                    <a:pt x="189" y="38"/>
                    <a:pt x="219" y="79"/>
                    <a:pt x="247" y="123"/>
                  </a:cubicBezTo>
                  <a:lnTo>
                    <a:pt x="73" y="232"/>
                  </a:lnTo>
                  <a:cubicBezTo>
                    <a:pt x="51" y="198"/>
                    <a:pt x="27" y="165"/>
                    <a:pt x="0" y="13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2" name="Freeform 250">
              <a:extLst>
                <a:ext uri="{FF2B5EF4-FFF2-40B4-BE49-F238E27FC236}">
                  <a16:creationId xmlns:a16="http://schemas.microsoft.com/office/drawing/2014/main" id="{10FE3D74-EB71-5783-D966-710CEDD71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926" y="4147213"/>
              <a:ext cx="359473" cy="318183"/>
            </a:xfrm>
            <a:custGeom>
              <a:avLst/>
              <a:gdLst>
                <a:gd name="T0" fmla="*/ 0 w 246"/>
                <a:gd name="T1" fmla="*/ 109 h 218"/>
                <a:gd name="T2" fmla="*/ 0 w 246"/>
                <a:gd name="T3" fmla="*/ 109 h 218"/>
                <a:gd name="T4" fmla="*/ 174 w 246"/>
                <a:gd name="T5" fmla="*/ 0 h 218"/>
                <a:gd name="T6" fmla="*/ 246 w 246"/>
                <a:gd name="T7" fmla="*/ 137 h 218"/>
                <a:gd name="T8" fmla="*/ 57 w 246"/>
                <a:gd name="T9" fmla="*/ 218 h 218"/>
                <a:gd name="T10" fmla="*/ 0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0" y="109"/>
                  </a:moveTo>
                  <a:lnTo>
                    <a:pt x="0" y="109"/>
                  </a:lnTo>
                  <a:lnTo>
                    <a:pt x="174" y="0"/>
                  </a:lnTo>
                  <a:cubicBezTo>
                    <a:pt x="201" y="44"/>
                    <a:pt x="226" y="89"/>
                    <a:pt x="246" y="137"/>
                  </a:cubicBezTo>
                  <a:lnTo>
                    <a:pt x="57" y="218"/>
                  </a:lnTo>
                  <a:cubicBezTo>
                    <a:pt x="41" y="180"/>
                    <a:pt x="22" y="144"/>
                    <a:pt x="0" y="10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3" name="Freeform 252">
              <a:extLst>
                <a:ext uri="{FF2B5EF4-FFF2-40B4-BE49-F238E27FC236}">
                  <a16:creationId xmlns:a16="http://schemas.microsoft.com/office/drawing/2014/main" id="{F3CD1528-4944-69F1-FB6B-7C96C2A77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182" y="3812029"/>
              <a:ext cx="349758" cy="352188"/>
            </a:xfrm>
            <a:custGeom>
              <a:avLst/>
              <a:gdLst>
                <a:gd name="T0" fmla="*/ 0 w 240"/>
                <a:gd name="T1" fmla="*/ 156 h 240"/>
                <a:gd name="T2" fmla="*/ 0 w 240"/>
                <a:gd name="T3" fmla="*/ 156 h 240"/>
                <a:gd name="T4" fmla="*/ 133 w 240"/>
                <a:gd name="T5" fmla="*/ 0 h 240"/>
                <a:gd name="T6" fmla="*/ 240 w 240"/>
                <a:gd name="T7" fmla="*/ 106 h 240"/>
                <a:gd name="T8" fmla="*/ 85 w 240"/>
                <a:gd name="T9" fmla="*/ 240 h 240"/>
                <a:gd name="T10" fmla="*/ 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0" y="156"/>
                  </a:moveTo>
                  <a:lnTo>
                    <a:pt x="0" y="156"/>
                  </a:lnTo>
                  <a:lnTo>
                    <a:pt x="133" y="0"/>
                  </a:lnTo>
                  <a:cubicBezTo>
                    <a:pt x="171" y="32"/>
                    <a:pt x="207" y="68"/>
                    <a:pt x="240" y="106"/>
                  </a:cubicBezTo>
                  <a:lnTo>
                    <a:pt x="85" y="240"/>
                  </a:lnTo>
                  <a:cubicBezTo>
                    <a:pt x="59" y="210"/>
                    <a:pt x="31" y="182"/>
                    <a:pt x="0" y="15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4" name="Freeform 254">
              <a:extLst>
                <a:ext uri="{FF2B5EF4-FFF2-40B4-BE49-F238E27FC236}">
                  <a16:creationId xmlns:a16="http://schemas.microsoft.com/office/drawing/2014/main" id="{A51E563A-2807-E6E9-1467-62B6FD7E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9722" y="4487256"/>
              <a:ext cx="330327" cy="257461"/>
            </a:xfrm>
            <a:custGeom>
              <a:avLst/>
              <a:gdLst>
                <a:gd name="T0" fmla="*/ 201 w 226"/>
                <a:gd name="T1" fmla="*/ 0 h 176"/>
                <a:gd name="T2" fmla="*/ 201 w 226"/>
                <a:gd name="T3" fmla="*/ 0 h 176"/>
                <a:gd name="T4" fmla="*/ 226 w 226"/>
                <a:gd name="T5" fmla="*/ 155 h 176"/>
                <a:gd name="T6" fmla="*/ 22 w 226"/>
                <a:gd name="T7" fmla="*/ 176 h 176"/>
                <a:gd name="T8" fmla="*/ 0 w 226"/>
                <a:gd name="T9" fmla="*/ 45 h 176"/>
                <a:gd name="T10" fmla="*/ 201 w 226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76">
                  <a:moveTo>
                    <a:pt x="201" y="0"/>
                  </a:moveTo>
                  <a:lnTo>
                    <a:pt x="201" y="0"/>
                  </a:lnTo>
                  <a:cubicBezTo>
                    <a:pt x="212" y="51"/>
                    <a:pt x="221" y="102"/>
                    <a:pt x="226" y="155"/>
                  </a:cubicBezTo>
                  <a:lnTo>
                    <a:pt x="22" y="176"/>
                  </a:lnTo>
                  <a:cubicBezTo>
                    <a:pt x="17" y="132"/>
                    <a:pt x="9" y="88"/>
                    <a:pt x="0" y="45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5" name="Freeform 256">
              <a:extLst>
                <a:ext uri="{FF2B5EF4-FFF2-40B4-BE49-F238E27FC236}">
                  <a16:creationId xmlns:a16="http://schemas.microsoft.com/office/drawing/2014/main" id="{0B18D7B0-DF73-A0DC-A68A-877E96C4C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367" y="3413693"/>
              <a:ext cx="383762" cy="386192"/>
            </a:xfrm>
            <a:custGeom>
              <a:avLst/>
              <a:gdLst>
                <a:gd name="T0" fmla="*/ 0 w 263"/>
                <a:gd name="T1" fmla="*/ 157 h 264"/>
                <a:gd name="T2" fmla="*/ 0 w 263"/>
                <a:gd name="T3" fmla="*/ 157 h 264"/>
                <a:gd name="T4" fmla="*/ 133 w 263"/>
                <a:gd name="T5" fmla="*/ 0 h 264"/>
                <a:gd name="T6" fmla="*/ 263 w 263"/>
                <a:gd name="T7" fmla="*/ 126 h 264"/>
                <a:gd name="T8" fmla="*/ 110 w 263"/>
                <a:gd name="T9" fmla="*/ 264 h 264"/>
                <a:gd name="T10" fmla="*/ 0 w 263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3" h="264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9" y="39"/>
                    <a:pt x="222" y="81"/>
                    <a:pt x="263" y="126"/>
                  </a:cubicBezTo>
                  <a:lnTo>
                    <a:pt x="110" y="264"/>
                  </a:lnTo>
                  <a:cubicBezTo>
                    <a:pt x="76" y="226"/>
                    <a:pt x="39" y="190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6" name="Freeform 258">
              <a:extLst>
                <a:ext uri="{FF2B5EF4-FFF2-40B4-BE49-F238E27FC236}">
                  <a16:creationId xmlns:a16="http://schemas.microsoft.com/office/drawing/2014/main" id="{D97C545D-F448-84EE-2EF0-C9EE37709A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673" y="3595858"/>
              <a:ext cx="378904" cy="369189"/>
            </a:xfrm>
            <a:custGeom>
              <a:avLst/>
              <a:gdLst>
                <a:gd name="T0" fmla="*/ 0 w 259"/>
                <a:gd name="T1" fmla="*/ 138 h 251"/>
                <a:gd name="T2" fmla="*/ 0 w 259"/>
                <a:gd name="T3" fmla="*/ 138 h 251"/>
                <a:gd name="T4" fmla="*/ 153 w 259"/>
                <a:gd name="T5" fmla="*/ 0 h 251"/>
                <a:gd name="T6" fmla="*/ 259 w 259"/>
                <a:gd name="T7" fmla="*/ 133 h 251"/>
                <a:gd name="T8" fmla="*/ 90 w 259"/>
                <a:gd name="T9" fmla="*/ 251 h 251"/>
                <a:gd name="T10" fmla="*/ 0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0" y="138"/>
                  </a:moveTo>
                  <a:lnTo>
                    <a:pt x="0" y="138"/>
                  </a:lnTo>
                  <a:lnTo>
                    <a:pt x="153" y="0"/>
                  </a:lnTo>
                  <a:cubicBezTo>
                    <a:pt x="191" y="42"/>
                    <a:pt x="226" y="87"/>
                    <a:pt x="259" y="133"/>
                  </a:cubicBezTo>
                  <a:lnTo>
                    <a:pt x="90" y="251"/>
                  </a:lnTo>
                  <a:cubicBezTo>
                    <a:pt x="62" y="211"/>
                    <a:pt x="32" y="174"/>
                    <a:pt x="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7" name="Freeform 260">
              <a:extLst>
                <a:ext uri="{FF2B5EF4-FFF2-40B4-BE49-F238E27FC236}">
                  <a16:creationId xmlns:a16="http://schemas.microsoft.com/office/drawing/2014/main" id="{D1AFEFD3-95AB-B96D-DC50-CC81B30F78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3990" y="4013624"/>
              <a:ext cx="369189" cy="337614"/>
            </a:xfrm>
            <a:custGeom>
              <a:avLst/>
              <a:gdLst>
                <a:gd name="T0" fmla="*/ 0 w 254"/>
                <a:gd name="T1" fmla="*/ 95 h 231"/>
                <a:gd name="T2" fmla="*/ 0 w 254"/>
                <a:gd name="T3" fmla="*/ 95 h 231"/>
                <a:gd name="T4" fmla="*/ 183 w 254"/>
                <a:gd name="T5" fmla="*/ 0 h 231"/>
                <a:gd name="T6" fmla="*/ 254 w 254"/>
                <a:gd name="T7" fmla="*/ 161 h 231"/>
                <a:gd name="T8" fmla="*/ 61 w 254"/>
                <a:gd name="T9" fmla="*/ 231 h 231"/>
                <a:gd name="T10" fmla="*/ 0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0" y="95"/>
                  </a:moveTo>
                  <a:lnTo>
                    <a:pt x="0" y="95"/>
                  </a:lnTo>
                  <a:lnTo>
                    <a:pt x="183" y="0"/>
                  </a:lnTo>
                  <a:cubicBezTo>
                    <a:pt x="210" y="52"/>
                    <a:pt x="234" y="105"/>
                    <a:pt x="254" y="161"/>
                  </a:cubicBezTo>
                  <a:lnTo>
                    <a:pt x="61" y="231"/>
                  </a:lnTo>
                  <a:cubicBezTo>
                    <a:pt x="43" y="184"/>
                    <a:pt x="23" y="138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8" name="Freeform 262">
              <a:extLst>
                <a:ext uri="{FF2B5EF4-FFF2-40B4-BE49-F238E27FC236}">
                  <a16:creationId xmlns:a16="http://schemas.microsoft.com/office/drawing/2014/main" id="{3EF6E153-B8E3-BC60-C831-10244DF14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832" y="3792598"/>
              <a:ext cx="378904" cy="359474"/>
            </a:xfrm>
            <a:custGeom>
              <a:avLst/>
              <a:gdLst>
                <a:gd name="T0" fmla="*/ 0 w 260"/>
                <a:gd name="T1" fmla="*/ 118 h 246"/>
                <a:gd name="T2" fmla="*/ 0 w 260"/>
                <a:gd name="T3" fmla="*/ 118 h 246"/>
                <a:gd name="T4" fmla="*/ 169 w 260"/>
                <a:gd name="T5" fmla="*/ 0 h 246"/>
                <a:gd name="T6" fmla="*/ 260 w 260"/>
                <a:gd name="T7" fmla="*/ 151 h 246"/>
                <a:gd name="T8" fmla="*/ 77 w 260"/>
                <a:gd name="T9" fmla="*/ 246 h 246"/>
                <a:gd name="T10" fmla="*/ 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0" y="118"/>
                  </a:moveTo>
                  <a:lnTo>
                    <a:pt x="0" y="118"/>
                  </a:lnTo>
                  <a:lnTo>
                    <a:pt x="169" y="0"/>
                  </a:lnTo>
                  <a:cubicBezTo>
                    <a:pt x="202" y="48"/>
                    <a:pt x="233" y="99"/>
                    <a:pt x="260" y="151"/>
                  </a:cubicBezTo>
                  <a:lnTo>
                    <a:pt x="77" y="246"/>
                  </a:lnTo>
                  <a:cubicBezTo>
                    <a:pt x="54" y="201"/>
                    <a:pt x="28" y="159"/>
                    <a:pt x="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9" name="Freeform 264">
              <a:extLst>
                <a:ext uri="{FF2B5EF4-FFF2-40B4-BE49-F238E27FC236}">
                  <a16:creationId xmlns:a16="http://schemas.microsoft.com/office/drawing/2014/main" id="{4DB59850-C2CE-9E54-E8CC-849707F48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4249226"/>
              <a:ext cx="352188" cy="303610"/>
            </a:xfrm>
            <a:custGeom>
              <a:avLst/>
              <a:gdLst>
                <a:gd name="T0" fmla="*/ 0 w 241"/>
                <a:gd name="T1" fmla="*/ 70 h 208"/>
                <a:gd name="T2" fmla="*/ 0 w 241"/>
                <a:gd name="T3" fmla="*/ 70 h 208"/>
                <a:gd name="T4" fmla="*/ 193 w 241"/>
                <a:gd name="T5" fmla="*/ 0 h 208"/>
                <a:gd name="T6" fmla="*/ 241 w 241"/>
                <a:gd name="T7" fmla="*/ 163 h 208"/>
                <a:gd name="T8" fmla="*/ 40 w 241"/>
                <a:gd name="T9" fmla="*/ 208 h 208"/>
                <a:gd name="T10" fmla="*/ 0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0" y="70"/>
                  </a:moveTo>
                  <a:lnTo>
                    <a:pt x="0" y="70"/>
                  </a:lnTo>
                  <a:lnTo>
                    <a:pt x="193" y="0"/>
                  </a:lnTo>
                  <a:cubicBezTo>
                    <a:pt x="212" y="53"/>
                    <a:pt x="228" y="107"/>
                    <a:pt x="241" y="163"/>
                  </a:cubicBezTo>
                  <a:lnTo>
                    <a:pt x="40" y="208"/>
                  </a:lnTo>
                  <a:cubicBezTo>
                    <a:pt x="29" y="161"/>
                    <a:pt x="16" y="115"/>
                    <a:pt x="0" y="7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0" name="Freeform 266">
              <a:extLst>
                <a:ext uri="{FF2B5EF4-FFF2-40B4-BE49-F238E27FC236}">
                  <a16:creationId xmlns:a16="http://schemas.microsoft.com/office/drawing/2014/main" id="{12F547E8-0828-4149-651F-0B5F6C78E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618" y="3761021"/>
              <a:ext cx="369189" cy="337614"/>
            </a:xfrm>
            <a:custGeom>
              <a:avLst/>
              <a:gdLst>
                <a:gd name="T0" fmla="*/ 0 w 253"/>
                <a:gd name="T1" fmla="*/ 96 h 231"/>
                <a:gd name="T2" fmla="*/ 0 w 253"/>
                <a:gd name="T3" fmla="*/ 96 h 231"/>
                <a:gd name="T4" fmla="*/ 182 w 253"/>
                <a:gd name="T5" fmla="*/ 0 h 231"/>
                <a:gd name="T6" fmla="*/ 253 w 253"/>
                <a:gd name="T7" fmla="*/ 154 h 231"/>
                <a:gd name="T8" fmla="*/ 62 w 253"/>
                <a:gd name="T9" fmla="*/ 231 h 231"/>
                <a:gd name="T10" fmla="*/ 0 w 253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96"/>
                  </a:moveTo>
                  <a:lnTo>
                    <a:pt x="0" y="96"/>
                  </a:lnTo>
                  <a:lnTo>
                    <a:pt x="182" y="0"/>
                  </a:lnTo>
                  <a:cubicBezTo>
                    <a:pt x="208" y="50"/>
                    <a:pt x="232" y="101"/>
                    <a:pt x="253" y="154"/>
                  </a:cubicBezTo>
                  <a:lnTo>
                    <a:pt x="62" y="231"/>
                  </a:lnTo>
                  <a:cubicBezTo>
                    <a:pt x="44" y="185"/>
                    <a:pt x="23" y="139"/>
                    <a:pt x="0" y="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1" name="Freeform 268">
              <a:extLst>
                <a:ext uri="{FF2B5EF4-FFF2-40B4-BE49-F238E27FC236}">
                  <a16:creationId xmlns:a16="http://schemas.microsoft.com/office/drawing/2014/main" id="{183ACCE8-0BDE-E3F5-512D-10283AB02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318" y="3549710"/>
              <a:ext cx="374047" cy="352188"/>
            </a:xfrm>
            <a:custGeom>
              <a:avLst/>
              <a:gdLst>
                <a:gd name="T0" fmla="*/ 0 w 258"/>
                <a:gd name="T1" fmla="*/ 113 h 241"/>
                <a:gd name="T2" fmla="*/ 0 w 258"/>
                <a:gd name="T3" fmla="*/ 113 h 241"/>
                <a:gd name="T4" fmla="*/ 172 w 258"/>
                <a:gd name="T5" fmla="*/ 0 h 241"/>
                <a:gd name="T6" fmla="*/ 258 w 258"/>
                <a:gd name="T7" fmla="*/ 145 h 241"/>
                <a:gd name="T8" fmla="*/ 76 w 258"/>
                <a:gd name="T9" fmla="*/ 241 h 241"/>
                <a:gd name="T10" fmla="*/ 0 w 258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" h="241">
                  <a:moveTo>
                    <a:pt x="0" y="113"/>
                  </a:moveTo>
                  <a:lnTo>
                    <a:pt x="0" y="113"/>
                  </a:lnTo>
                  <a:lnTo>
                    <a:pt x="172" y="0"/>
                  </a:lnTo>
                  <a:cubicBezTo>
                    <a:pt x="203" y="47"/>
                    <a:pt x="231" y="95"/>
                    <a:pt x="258" y="145"/>
                  </a:cubicBezTo>
                  <a:lnTo>
                    <a:pt x="76" y="241"/>
                  </a:lnTo>
                  <a:cubicBezTo>
                    <a:pt x="52" y="197"/>
                    <a:pt x="27" y="154"/>
                    <a:pt x="0" y="11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2" name="Freeform 270">
              <a:extLst>
                <a:ext uri="{FF2B5EF4-FFF2-40B4-BE49-F238E27FC236}">
                  <a16:creationId xmlns:a16="http://schemas.microsoft.com/office/drawing/2014/main" id="{D3C2FF1C-6BB0-E5AD-B2E2-F9CF4F3E82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0486" y="3986908"/>
              <a:ext cx="359473" cy="313326"/>
            </a:xfrm>
            <a:custGeom>
              <a:avLst/>
              <a:gdLst>
                <a:gd name="T0" fmla="*/ 0 w 246"/>
                <a:gd name="T1" fmla="*/ 77 h 215"/>
                <a:gd name="T2" fmla="*/ 0 w 246"/>
                <a:gd name="T3" fmla="*/ 77 h 215"/>
                <a:gd name="T4" fmla="*/ 191 w 246"/>
                <a:gd name="T5" fmla="*/ 0 h 215"/>
                <a:gd name="T6" fmla="*/ 246 w 246"/>
                <a:gd name="T7" fmla="*/ 157 h 215"/>
                <a:gd name="T8" fmla="*/ 49 w 246"/>
                <a:gd name="T9" fmla="*/ 215 h 215"/>
                <a:gd name="T10" fmla="*/ 0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0" y="77"/>
                  </a:moveTo>
                  <a:lnTo>
                    <a:pt x="0" y="77"/>
                  </a:lnTo>
                  <a:lnTo>
                    <a:pt x="191" y="0"/>
                  </a:lnTo>
                  <a:cubicBezTo>
                    <a:pt x="212" y="51"/>
                    <a:pt x="230" y="104"/>
                    <a:pt x="246" y="157"/>
                  </a:cubicBezTo>
                  <a:lnTo>
                    <a:pt x="49" y="215"/>
                  </a:lnTo>
                  <a:cubicBezTo>
                    <a:pt x="35" y="168"/>
                    <a:pt x="19" y="122"/>
                    <a:pt x="0" y="7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3" name="Freeform 272">
              <a:extLst>
                <a:ext uri="{FF2B5EF4-FFF2-40B4-BE49-F238E27FC236}">
                  <a16:creationId xmlns:a16="http://schemas.microsoft.com/office/drawing/2014/main" id="{0A3B007A-50AD-CF35-4EB4-9660B98D1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3352" y="4215222"/>
              <a:ext cx="342472" cy="286607"/>
            </a:xfrm>
            <a:custGeom>
              <a:avLst/>
              <a:gdLst>
                <a:gd name="T0" fmla="*/ 0 w 235"/>
                <a:gd name="T1" fmla="*/ 58 h 196"/>
                <a:gd name="T2" fmla="*/ 0 w 235"/>
                <a:gd name="T3" fmla="*/ 58 h 196"/>
                <a:gd name="T4" fmla="*/ 197 w 235"/>
                <a:gd name="T5" fmla="*/ 0 h 196"/>
                <a:gd name="T6" fmla="*/ 235 w 235"/>
                <a:gd name="T7" fmla="*/ 157 h 196"/>
                <a:gd name="T8" fmla="*/ 33 w 235"/>
                <a:gd name="T9" fmla="*/ 196 h 196"/>
                <a:gd name="T10" fmla="*/ 0 w 235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96">
                  <a:moveTo>
                    <a:pt x="0" y="58"/>
                  </a:moveTo>
                  <a:lnTo>
                    <a:pt x="0" y="58"/>
                  </a:lnTo>
                  <a:lnTo>
                    <a:pt x="197" y="0"/>
                  </a:lnTo>
                  <a:cubicBezTo>
                    <a:pt x="212" y="52"/>
                    <a:pt x="225" y="104"/>
                    <a:pt x="235" y="157"/>
                  </a:cubicBezTo>
                  <a:lnTo>
                    <a:pt x="33" y="196"/>
                  </a:lnTo>
                  <a:cubicBezTo>
                    <a:pt x="24" y="149"/>
                    <a:pt x="13" y="103"/>
                    <a:pt x="0" y="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4" name="Freeform 274">
              <a:extLst>
                <a:ext uri="{FF2B5EF4-FFF2-40B4-BE49-F238E27FC236}">
                  <a16:creationId xmlns:a16="http://schemas.microsoft.com/office/drawing/2014/main" id="{0B43F734-2B34-B580-6BE2-CA65CBA0C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1930" y="4445964"/>
              <a:ext cx="325469" cy="242888"/>
            </a:xfrm>
            <a:custGeom>
              <a:avLst/>
              <a:gdLst>
                <a:gd name="T0" fmla="*/ 202 w 224"/>
                <a:gd name="T1" fmla="*/ 0 h 167"/>
                <a:gd name="T2" fmla="*/ 202 w 224"/>
                <a:gd name="T3" fmla="*/ 0 h 167"/>
                <a:gd name="T4" fmla="*/ 224 w 224"/>
                <a:gd name="T5" fmla="*/ 145 h 167"/>
                <a:gd name="T6" fmla="*/ 19 w 224"/>
                <a:gd name="T7" fmla="*/ 167 h 167"/>
                <a:gd name="T8" fmla="*/ 0 w 224"/>
                <a:gd name="T9" fmla="*/ 39 h 167"/>
                <a:gd name="T10" fmla="*/ 202 w 224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167">
                  <a:moveTo>
                    <a:pt x="202" y="0"/>
                  </a:moveTo>
                  <a:lnTo>
                    <a:pt x="202" y="0"/>
                  </a:lnTo>
                  <a:cubicBezTo>
                    <a:pt x="211" y="48"/>
                    <a:pt x="219" y="96"/>
                    <a:pt x="224" y="145"/>
                  </a:cubicBezTo>
                  <a:lnTo>
                    <a:pt x="19" y="167"/>
                  </a:lnTo>
                  <a:cubicBezTo>
                    <a:pt x="15" y="124"/>
                    <a:pt x="8" y="81"/>
                    <a:pt x="0" y="39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5" name="Freeform 276">
              <a:extLst>
                <a:ext uri="{FF2B5EF4-FFF2-40B4-BE49-F238E27FC236}">
                  <a16:creationId xmlns:a16="http://schemas.microsoft.com/office/drawing/2014/main" id="{268969A0-FC5A-B35E-C2C9-547F89836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3180521"/>
              <a:ext cx="369189" cy="361903"/>
            </a:xfrm>
            <a:custGeom>
              <a:avLst/>
              <a:gdLst>
                <a:gd name="T0" fmla="*/ 0 w 253"/>
                <a:gd name="T1" fmla="*/ 143 h 247"/>
                <a:gd name="T2" fmla="*/ 0 w 253"/>
                <a:gd name="T3" fmla="*/ 143 h 247"/>
                <a:gd name="T4" fmla="*/ 148 w 253"/>
                <a:gd name="T5" fmla="*/ 0 h 247"/>
                <a:gd name="T6" fmla="*/ 253 w 253"/>
                <a:gd name="T7" fmla="*/ 118 h 247"/>
                <a:gd name="T8" fmla="*/ 93 w 253"/>
                <a:gd name="T9" fmla="*/ 247 h 247"/>
                <a:gd name="T10" fmla="*/ 0 w 253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7">
                  <a:moveTo>
                    <a:pt x="0" y="143"/>
                  </a:moveTo>
                  <a:lnTo>
                    <a:pt x="0" y="143"/>
                  </a:lnTo>
                  <a:lnTo>
                    <a:pt x="148" y="0"/>
                  </a:lnTo>
                  <a:cubicBezTo>
                    <a:pt x="184" y="38"/>
                    <a:pt x="219" y="77"/>
                    <a:pt x="253" y="118"/>
                  </a:cubicBezTo>
                  <a:lnTo>
                    <a:pt x="93" y="247"/>
                  </a:lnTo>
                  <a:cubicBezTo>
                    <a:pt x="63" y="211"/>
                    <a:pt x="33" y="176"/>
                    <a:pt x="0" y="14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6" name="Freeform 278">
              <a:extLst>
                <a:ext uri="{FF2B5EF4-FFF2-40B4-BE49-F238E27FC236}">
                  <a16:creationId xmlns:a16="http://schemas.microsoft.com/office/drawing/2014/main" id="{BA61EAD3-64FA-D4F2-944A-091637689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5017" y="3352970"/>
              <a:ext cx="376476" cy="361903"/>
            </a:xfrm>
            <a:custGeom>
              <a:avLst/>
              <a:gdLst>
                <a:gd name="T0" fmla="*/ 0 w 257"/>
                <a:gd name="T1" fmla="*/ 129 h 246"/>
                <a:gd name="T2" fmla="*/ 0 w 257"/>
                <a:gd name="T3" fmla="*/ 129 h 246"/>
                <a:gd name="T4" fmla="*/ 160 w 257"/>
                <a:gd name="T5" fmla="*/ 0 h 246"/>
                <a:gd name="T6" fmla="*/ 257 w 257"/>
                <a:gd name="T7" fmla="*/ 133 h 246"/>
                <a:gd name="T8" fmla="*/ 85 w 257"/>
                <a:gd name="T9" fmla="*/ 246 h 246"/>
                <a:gd name="T10" fmla="*/ 0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0" y="129"/>
                  </a:moveTo>
                  <a:lnTo>
                    <a:pt x="0" y="129"/>
                  </a:lnTo>
                  <a:lnTo>
                    <a:pt x="160" y="0"/>
                  </a:lnTo>
                  <a:cubicBezTo>
                    <a:pt x="194" y="43"/>
                    <a:pt x="226" y="87"/>
                    <a:pt x="257" y="133"/>
                  </a:cubicBezTo>
                  <a:lnTo>
                    <a:pt x="85" y="246"/>
                  </a:lnTo>
                  <a:cubicBezTo>
                    <a:pt x="58" y="206"/>
                    <a:pt x="30" y="167"/>
                    <a:pt x="0" y="12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7" name="Freeform 280">
              <a:extLst>
                <a:ext uri="{FF2B5EF4-FFF2-40B4-BE49-F238E27FC236}">
                  <a16:creationId xmlns:a16="http://schemas.microsoft.com/office/drawing/2014/main" id="{7C3FA868-075D-EAD3-2EBA-93641967B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981" y="3015358"/>
              <a:ext cx="369189" cy="376476"/>
            </a:xfrm>
            <a:custGeom>
              <a:avLst/>
              <a:gdLst>
                <a:gd name="T0" fmla="*/ 0 w 254"/>
                <a:gd name="T1" fmla="*/ 157 h 257"/>
                <a:gd name="T2" fmla="*/ 0 w 254"/>
                <a:gd name="T3" fmla="*/ 157 h 257"/>
                <a:gd name="T4" fmla="*/ 132 w 254"/>
                <a:gd name="T5" fmla="*/ 0 h 257"/>
                <a:gd name="T6" fmla="*/ 254 w 254"/>
                <a:gd name="T7" fmla="*/ 114 h 257"/>
                <a:gd name="T8" fmla="*/ 106 w 254"/>
                <a:gd name="T9" fmla="*/ 257 h 257"/>
                <a:gd name="T10" fmla="*/ 0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0" y="157"/>
                  </a:moveTo>
                  <a:lnTo>
                    <a:pt x="0" y="157"/>
                  </a:lnTo>
                  <a:lnTo>
                    <a:pt x="132" y="0"/>
                  </a:lnTo>
                  <a:cubicBezTo>
                    <a:pt x="175" y="36"/>
                    <a:pt x="215" y="74"/>
                    <a:pt x="254" y="114"/>
                  </a:cubicBezTo>
                  <a:lnTo>
                    <a:pt x="106" y="257"/>
                  </a:lnTo>
                  <a:cubicBezTo>
                    <a:pt x="72" y="222"/>
                    <a:pt x="37" y="189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8" name="Freeform 282">
              <a:extLst>
                <a:ext uri="{FF2B5EF4-FFF2-40B4-BE49-F238E27FC236}">
                  <a16:creationId xmlns:a16="http://schemas.microsoft.com/office/drawing/2014/main" id="{CB2D3A05-3062-446C-223A-53F09EC07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976" y="3821744"/>
              <a:ext cx="349758" cy="291465"/>
            </a:xfrm>
            <a:custGeom>
              <a:avLst/>
              <a:gdLst>
                <a:gd name="T0" fmla="*/ 0 w 240"/>
                <a:gd name="T1" fmla="*/ 75 h 199"/>
                <a:gd name="T2" fmla="*/ 0 w 240"/>
                <a:gd name="T3" fmla="*/ 75 h 199"/>
                <a:gd name="T4" fmla="*/ 191 w 240"/>
                <a:gd name="T5" fmla="*/ 0 h 199"/>
                <a:gd name="T6" fmla="*/ 240 w 240"/>
                <a:gd name="T7" fmla="*/ 138 h 199"/>
                <a:gd name="T8" fmla="*/ 44 w 240"/>
                <a:gd name="T9" fmla="*/ 199 h 199"/>
                <a:gd name="T10" fmla="*/ 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0" y="75"/>
                  </a:moveTo>
                  <a:lnTo>
                    <a:pt x="0" y="75"/>
                  </a:lnTo>
                  <a:lnTo>
                    <a:pt x="191" y="0"/>
                  </a:lnTo>
                  <a:cubicBezTo>
                    <a:pt x="209" y="46"/>
                    <a:pt x="225" y="92"/>
                    <a:pt x="240" y="138"/>
                  </a:cubicBezTo>
                  <a:lnTo>
                    <a:pt x="44" y="199"/>
                  </a:lnTo>
                  <a:cubicBezTo>
                    <a:pt x="30" y="157"/>
                    <a:pt x="16" y="116"/>
                    <a:pt x="0" y="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9" name="Freeform 284">
              <a:extLst>
                <a:ext uri="{FF2B5EF4-FFF2-40B4-BE49-F238E27FC236}">
                  <a16:creationId xmlns:a16="http://schemas.microsoft.com/office/drawing/2014/main" id="{75D4B104-BA02-EC00-F779-A6EFCE3B9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1166" y="2617022"/>
              <a:ext cx="344900" cy="354616"/>
            </a:xfrm>
            <a:custGeom>
              <a:avLst/>
              <a:gdLst>
                <a:gd name="T0" fmla="*/ 0 w 236"/>
                <a:gd name="T1" fmla="*/ 157 h 242"/>
                <a:gd name="T2" fmla="*/ 0 w 236"/>
                <a:gd name="T3" fmla="*/ 157 h 242"/>
                <a:gd name="T4" fmla="*/ 133 w 236"/>
                <a:gd name="T5" fmla="*/ 0 h 242"/>
                <a:gd name="T6" fmla="*/ 236 w 236"/>
                <a:gd name="T7" fmla="*/ 94 h 242"/>
                <a:gd name="T8" fmla="*/ 93 w 236"/>
                <a:gd name="T9" fmla="*/ 242 h 242"/>
                <a:gd name="T10" fmla="*/ 0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68" y="31"/>
                    <a:pt x="203" y="62"/>
                    <a:pt x="236" y="94"/>
                  </a:cubicBezTo>
                  <a:lnTo>
                    <a:pt x="93" y="242"/>
                  </a:lnTo>
                  <a:cubicBezTo>
                    <a:pt x="63" y="213"/>
                    <a:pt x="32" y="184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0" name="Freeform 286">
              <a:extLst>
                <a:ext uri="{FF2B5EF4-FFF2-40B4-BE49-F238E27FC236}">
                  <a16:creationId xmlns:a16="http://schemas.microsoft.com/office/drawing/2014/main" id="{6BFA8148-0727-CA56-3C3B-AF4CD2484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5824" y="3622576"/>
              <a:ext cx="359473" cy="308468"/>
            </a:xfrm>
            <a:custGeom>
              <a:avLst/>
              <a:gdLst>
                <a:gd name="T0" fmla="*/ 0 w 245"/>
                <a:gd name="T1" fmla="*/ 88 h 211"/>
                <a:gd name="T2" fmla="*/ 0 w 245"/>
                <a:gd name="T3" fmla="*/ 88 h 211"/>
                <a:gd name="T4" fmla="*/ 186 w 245"/>
                <a:gd name="T5" fmla="*/ 0 h 211"/>
                <a:gd name="T6" fmla="*/ 245 w 245"/>
                <a:gd name="T7" fmla="*/ 136 h 211"/>
                <a:gd name="T8" fmla="*/ 54 w 245"/>
                <a:gd name="T9" fmla="*/ 211 h 211"/>
                <a:gd name="T10" fmla="*/ 0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0" y="88"/>
                  </a:moveTo>
                  <a:lnTo>
                    <a:pt x="0" y="88"/>
                  </a:lnTo>
                  <a:lnTo>
                    <a:pt x="186" y="0"/>
                  </a:lnTo>
                  <a:cubicBezTo>
                    <a:pt x="208" y="44"/>
                    <a:pt x="227" y="90"/>
                    <a:pt x="245" y="136"/>
                  </a:cubicBezTo>
                  <a:lnTo>
                    <a:pt x="54" y="211"/>
                  </a:lnTo>
                  <a:cubicBezTo>
                    <a:pt x="38" y="169"/>
                    <a:pt x="20" y="128"/>
                    <a:pt x="0" y="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1" name="Freeform 288">
              <a:extLst>
                <a:ext uri="{FF2B5EF4-FFF2-40B4-BE49-F238E27FC236}">
                  <a16:creationId xmlns:a16="http://schemas.microsoft.com/office/drawing/2014/main" id="{1EEBE240-6BD1-7805-A618-C115CAFC1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127" y="4023340"/>
              <a:ext cx="340042" cy="272034"/>
            </a:xfrm>
            <a:custGeom>
              <a:avLst/>
              <a:gdLst>
                <a:gd name="T0" fmla="*/ 0 w 233"/>
                <a:gd name="T1" fmla="*/ 61 h 185"/>
                <a:gd name="T2" fmla="*/ 0 w 233"/>
                <a:gd name="T3" fmla="*/ 61 h 185"/>
                <a:gd name="T4" fmla="*/ 196 w 233"/>
                <a:gd name="T5" fmla="*/ 0 h 185"/>
                <a:gd name="T6" fmla="*/ 233 w 233"/>
                <a:gd name="T7" fmla="*/ 137 h 185"/>
                <a:gd name="T8" fmla="*/ 33 w 233"/>
                <a:gd name="T9" fmla="*/ 185 h 185"/>
                <a:gd name="T10" fmla="*/ 0 w 233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85">
                  <a:moveTo>
                    <a:pt x="0" y="61"/>
                  </a:moveTo>
                  <a:lnTo>
                    <a:pt x="0" y="61"/>
                  </a:lnTo>
                  <a:lnTo>
                    <a:pt x="196" y="0"/>
                  </a:lnTo>
                  <a:cubicBezTo>
                    <a:pt x="210" y="45"/>
                    <a:pt x="222" y="91"/>
                    <a:pt x="233" y="137"/>
                  </a:cubicBezTo>
                  <a:lnTo>
                    <a:pt x="33" y="185"/>
                  </a:lnTo>
                  <a:cubicBezTo>
                    <a:pt x="23" y="143"/>
                    <a:pt x="12" y="102"/>
                    <a:pt x="0" y="6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2" name="Freeform 290">
              <a:extLst>
                <a:ext uri="{FF2B5EF4-FFF2-40B4-BE49-F238E27FC236}">
                  <a16:creationId xmlns:a16="http://schemas.microsoft.com/office/drawing/2014/main" id="{6EDABBD9-66A9-13E7-746C-F08EB5939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955" y="3428266"/>
              <a:ext cx="361903" cy="323041"/>
            </a:xfrm>
            <a:custGeom>
              <a:avLst/>
              <a:gdLst>
                <a:gd name="T0" fmla="*/ 0 w 248"/>
                <a:gd name="T1" fmla="*/ 102 h 222"/>
                <a:gd name="T2" fmla="*/ 0 w 248"/>
                <a:gd name="T3" fmla="*/ 102 h 222"/>
                <a:gd name="T4" fmla="*/ 178 w 248"/>
                <a:gd name="T5" fmla="*/ 0 h 222"/>
                <a:gd name="T6" fmla="*/ 248 w 248"/>
                <a:gd name="T7" fmla="*/ 134 h 222"/>
                <a:gd name="T8" fmla="*/ 62 w 248"/>
                <a:gd name="T9" fmla="*/ 222 h 222"/>
                <a:gd name="T10" fmla="*/ 0 w 248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22">
                  <a:moveTo>
                    <a:pt x="0" y="102"/>
                  </a:moveTo>
                  <a:lnTo>
                    <a:pt x="0" y="102"/>
                  </a:lnTo>
                  <a:lnTo>
                    <a:pt x="178" y="0"/>
                  </a:lnTo>
                  <a:cubicBezTo>
                    <a:pt x="203" y="44"/>
                    <a:pt x="226" y="88"/>
                    <a:pt x="248" y="134"/>
                  </a:cubicBezTo>
                  <a:lnTo>
                    <a:pt x="62" y="222"/>
                  </a:lnTo>
                  <a:cubicBezTo>
                    <a:pt x="43" y="181"/>
                    <a:pt x="22" y="141"/>
                    <a:pt x="0" y="1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3" name="Freeform 292">
              <a:extLst>
                <a:ext uri="{FF2B5EF4-FFF2-40B4-BE49-F238E27FC236}">
                  <a16:creationId xmlns:a16="http://schemas.microsoft.com/office/drawing/2014/main" id="{5B9F3E42-01F2-0F74-8FD3-02CD4B6B00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5913" y="2903629"/>
              <a:ext cx="357045" cy="347330"/>
            </a:xfrm>
            <a:custGeom>
              <a:avLst/>
              <a:gdLst>
                <a:gd name="T0" fmla="*/ 0 w 246"/>
                <a:gd name="T1" fmla="*/ 137 h 237"/>
                <a:gd name="T2" fmla="*/ 0 w 246"/>
                <a:gd name="T3" fmla="*/ 137 h 237"/>
                <a:gd name="T4" fmla="*/ 153 w 246"/>
                <a:gd name="T5" fmla="*/ 0 h 237"/>
                <a:gd name="T6" fmla="*/ 246 w 246"/>
                <a:gd name="T7" fmla="*/ 111 h 237"/>
                <a:gd name="T8" fmla="*/ 84 w 246"/>
                <a:gd name="T9" fmla="*/ 237 h 237"/>
                <a:gd name="T10" fmla="*/ 0 w 246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37">
                  <a:moveTo>
                    <a:pt x="0" y="137"/>
                  </a:moveTo>
                  <a:lnTo>
                    <a:pt x="0" y="137"/>
                  </a:lnTo>
                  <a:lnTo>
                    <a:pt x="153" y="0"/>
                  </a:lnTo>
                  <a:cubicBezTo>
                    <a:pt x="185" y="36"/>
                    <a:pt x="216" y="73"/>
                    <a:pt x="246" y="111"/>
                  </a:cubicBezTo>
                  <a:lnTo>
                    <a:pt x="84" y="237"/>
                  </a:lnTo>
                  <a:cubicBezTo>
                    <a:pt x="57" y="203"/>
                    <a:pt x="29" y="169"/>
                    <a:pt x="0" y="13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4" name="Freeform 294">
              <a:extLst>
                <a:ext uri="{FF2B5EF4-FFF2-40B4-BE49-F238E27FC236}">
                  <a16:creationId xmlns:a16="http://schemas.microsoft.com/office/drawing/2014/main" id="{91087639-E51D-6122-EA8F-EAA4C78FEF6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7183" y="2753039"/>
              <a:ext cx="352188" cy="349758"/>
            </a:xfrm>
            <a:custGeom>
              <a:avLst/>
              <a:gdLst>
                <a:gd name="T0" fmla="*/ 0 w 241"/>
                <a:gd name="T1" fmla="*/ 148 h 239"/>
                <a:gd name="T2" fmla="*/ 0 w 241"/>
                <a:gd name="T3" fmla="*/ 148 h 239"/>
                <a:gd name="T4" fmla="*/ 143 w 241"/>
                <a:gd name="T5" fmla="*/ 0 h 239"/>
                <a:gd name="T6" fmla="*/ 241 w 241"/>
                <a:gd name="T7" fmla="*/ 102 h 239"/>
                <a:gd name="T8" fmla="*/ 88 w 241"/>
                <a:gd name="T9" fmla="*/ 239 h 239"/>
                <a:gd name="T10" fmla="*/ 0 w 241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39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7" y="33"/>
                    <a:pt x="209" y="67"/>
                    <a:pt x="241" y="102"/>
                  </a:cubicBezTo>
                  <a:lnTo>
                    <a:pt x="88" y="239"/>
                  </a:lnTo>
                  <a:cubicBezTo>
                    <a:pt x="60" y="208"/>
                    <a:pt x="30" y="177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5" name="Freeform 296">
              <a:extLst>
                <a:ext uri="{FF2B5EF4-FFF2-40B4-BE49-F238E27FC236}">
                  <a16:creationId xmlns:a16="http://schemas.microsoft.com/office/drawing/2014/main" id="{D66B0376-6CB2-858F-BA69-4D5FF58E1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7356" y="3066363"/>
              <a:ext cx="364331" cy="342472"/>
            </a:xfrm>
            <a:custGeom>
              <a:avLst/>
              <a:gdLst>
                <a:gd name="T0" fmla="*/ 0 w 249"/>
                <a:gd name="T1" fmla="*/ 126 h 234"/>
                <a:gd name="T2" fmla="*/ 0 w 249"/>
                <a:gd name="T3" fmla="*/ 126 h 234"/>
                <a:gd name="T4" fmla="*/ 162 w 249"/>
                <a:gd name="T5" fmla="*/ 0 h 234"/>
                <a:gd name="T6" fmla="*/ 249 w 249"/>
                <a:gd name="T7" fmla="*/ 120 h 234"/>
                <a:gd name="T8" fmla="*/ 78 w 249"/>
                <a:gd name="T9" fmla="*/ 234 h 234"/>
                <a:gd name="T10" fmla="*/ 0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0" y="126"/>
                  </a:moveTo>
                  <a:lnTo>
                    <a:pt x="0" y="126"/>
                  </a:lnTo>
                  <a:lnTo>
                    <a:pt x="162" y="0"/>
                  </a:lnTo>
                  <a:cubicBezTo>
                    <a:pt x="192" y="39"/>
                    <a:pt x="221" y="79"/>
                    <a:pt x="249" y="120"/>
                  </a:cubicBezTo>
                  <a:lnTo>
                    <a:pt x="78" y="234"/>
                  </a:lnTo>
                  <a:cubicBezTo>
                    <a:pt x="53" y="197"/>
                    <a:pt x="27" y="161"/>
                    <a:pt x="0" y="12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6" name="Freeform 298">
              <a:extLst>
                <a:ext uri="{FF2B5EF4-FFF2-40B4-BE49-F238E27FC236}">
                  <a16:creationId xmlns:a16="http://schemas.microsoft.com/office/drawing/2014/main" id="{E0967BDA-9502-8A28-D6C3-B2EDCAB0C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514" y="3241242"/>
              <a:ext cx="364331" cy="335185"/>
            </a:xfrm>
            <a:custGeom>
              <a:avLst/>
              <a:gdLst>
                <a:gd name="T0" fmla="*/ 0 w 250"/>
                <a:gd name="T1" fmla="*/ 114 h 229"/>
                <a:gd name="T2" fmla="*/ 0 w 250"/>
                <a:gd name="T3" fmla="*/ 114 h 229"/>
                <a:gd name="T4" fmla="*/ 171 w 250"/>
                <a:gd name="T5" fmla="*/ 0 h 229"/>
                <a:gd name="T6" fmla="*/ 250 w 250"/>
                <a:gd name="T7" fmla="*/ 128 h 229"/>
                <a:gd name="T8" fmla="*/ 72 w 250"/>
                <a:gd name="T9" fmla="*/ 229 h 229"/>
                <a:gd name="T10" fmla="*/ 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0" y="114"/>
                  </a:moveTo>
                  <a:lnTo>
                    <a:pt x="0" y="114"/>
                  </a:lnTo>
                  <a:lnTo>
                    <a:pt x="171" y="0"/>
                  </a:lnTo>
                  <a:cubicBezTo>
                    <a:pt x="199" y="41"/>
                    <a:pt x="225" y="84"/>
                    <a:pt x="250" y="128"/>
                  </a:cubicBezTo>
                  <a:lnTo>
                    <a:pt x="72" y="229"/>
                  </a:lnTo>
                  <a:cubicBezTo>
                    <a:pt x="49" y="190"/>
                    <a:pt x="25" y="152"/>
                    <a:pt x="0" y="11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7" name="Freeform 300">
              <a:extLst>
                <a:ext uri="{FF2B5EF4-FFF2-40B4-BE49-F238E27FC236}">
                  <a16:creationId xmlns:a16="http://schemas.microsoft.com/office/drawing/2014/main" id="{763D47B2-FC45-7627-1CCE-36250CDEC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514" y="2381420"/>
              <a:ext cx="359473" cy="359474"/>
            </a:xfrm>
            <a:custGeom>
              <a:avLst/>
              <a:gdLst>
                <a:gd name="T0" fmla="*/ 0 w 246"/>
                <a:gd name="T1" fmla="*/ 148 h 245"/>
                <a:gd name="T2" fmla="*/ 0 w 246"/>
                <a:gd name="T3" fmla="*/ 148 h 245"/>
                <a:gd name="T4" fmla="*/ 143 w 246"/>
                <a:gd name="T5" fmla="*/ 0 h 245"/>
                <a:gd name="T6" fmla="*/ 246 w 246"/>
                <a:gd name="T7" fmla="*/ 107 h 245"/>
                <a:gd name="T8" fmla="*/ 94 w 246"/>
                <a:gd name="T9" fmla="*/ 245 h 245"/>
                <a:gd name="T10" fmla="*/ 0 w 246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45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9" y="35"/>
                    <a:pt x="213" y="70"/>
                    <a:pt x="246" y="107"/>
                  </a:cubicBezTo>
                  <a:lnTo>
                    <a:pt x="94" y="245"/>
                  </a:lnTo>
                  <a:cubicBezTo>
                    <a:pt x="64" y="212"/>
                    <a:pt x="32" y="179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8" name="Freeform 302">
              <a:extLst>
                <a:ext uri="{FF2B5EF4-FFF2-40B4-BE49-F238E27FC236}">
                  <a16:creationId xmlns:a16="http://schemas.microsoft.com/office/drawing/2014/main" id="{2F893B6F-C36C-2DE6-2C37-4F635AE71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4992" y="2886626"/>
              <a:ext cx="369189" cy="349758"/>
            </a:xfrm>
            <a:custGeom>
              <a:avLst/>
              <a:gdLst>
                <a:gd name="T0" fmla="*/ 0 w 254"/>
                <a:gd name="T1" fmla="*/ 118 h 238"/>
                <a:gd name="T2" fmla="*/ 0 w 254"/>
                <a:gd name="T3" fmla="*/ 118 h 238"/>
                <a:gd name="T4" fmla="*/ 168 w 254"/>
                <a:gd name="T5" fmla="*/ 0 h 238"/>
                <a:gd name="T6" fmla="*/ 254 w 254"/>
                <a:gd name="T7" fmla="*/ 131 h 238"/>
                <a:gd name="T8" fmla="*/ 78 w 254"/>
                <a:gd name="T9" fmla="*/ 238 h 238"/>
                <a:gd name="T10" fmla="*/ 0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0" y="118"/>
                  </a:moveTo>
                  <a:lnTo>
                    <a:pt x="0" y="118"/>
                  </a:lnTo>
                  <a:lnTo>
                    <a:pt x="168" y="0"/>
                  </a:lnTo>
                  <a:cubicBezTo>
                    <a:pt x="198" y="43"/>
                    <a:pt x="227" y="86"/>
                    <a:pt x="254" y="131"/>
                  </a:cubicBezTo>
                  <a:lnTo>
                    <a:pt x="78" y="238"/>
                  </a:lnTo>
                  <a:cubicBezTo>
                    <a:pt x="54" y="197"/>
                    <a:pt x="27" y="157"/>
                    <a:pt x="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9" name="Freeform 304">
              <a:extLst>
                <a:ext uri="{FF2B5EF4-FFF2-40B4-BE49-F238E27FC236}">
                  <a16:creationId xmlns:a16="http://schemas.microsoft.com/office/drawing/2014/main" id="{F849733A-EEF0-5B76-7A39-CFEF4330A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6720" y="3078508"/>
              <a:ext cx="369189" cy="337614"/>
            </a:xfrm>
            <a:custGeom>
              <a:avLst/>
              <a:gdLst>
                <a:gd name="T0" fmla="*/ 0 w 253"/>
                <a:gd name="T1" fmla="*/ 107 h 231"/>
                <a:gd name="T2" fmla="*/ 0 w 253"/>
                <a:gd name="T3" fmla="*/ 107 h 231"/>
                <a:gd name="T4" fmla="*/ 176 w 253"/>
                <a:gd name="T5" fmla="*/ 0 h 231"/>
                <a:gd name="T6" fmla="*/ 253 w 253"/>
                <a:gd name="T7" fmla="*/ 136 h 231"/>
                <a:gd name="T8" fmla="*/ 71 w 253"/>
                <a:gd name="T9" fmla="*/ 231 h 231"/>
                <a:gd name="T10" fmla="*/ 0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107"/>
                  </a:moveTo>
                  <a:lnTo>
                    <a:pt x="0" y="107"/>
                  </a:lnTo>
                  <a:lnTo>
                    <a:pt x="176" y="0"/>
                  </a:lnTo>
                  <a:cubicBezTo>
                    <a:pt x="203" y="44"/>
                    <a:pt x="229" y="89"/>
                    <a:pt x="253" y="136"/>
                  </a:cubicBezTo>
                  <a:lnTo>
                    <a:pt x="71" y="231"/>
                  </a:lnTo>
                  <a:cubicBezTo>
                    <a:pt x="49" y="189"/>
                    <a:pt x="25" y="147"/>
                    <a:pt x="0" y="10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0" name="Freeform 306">
              <a:extLst>
                <a:ext uri="{FF2B5EF4-FFF2-40B4-BE49-F238E27FC236}">
                  <a16:creationId xmlns:a16="http://schemas.microsoft.com/office/drawing/2014/main" id="{F601C22C-D6DB-B205-F95A-9D7FE5AC4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7531" y="2539298"/>
              <a:ext cx="366761" cy="354616"/>
            </a:xfrm>
            <a:custGeom>
              <a:avLst/>
              <a:gdLst>
                <a:gd name="T0" fmla="*/ 0 w 250"/>
                <a:gd name="T1" fmla="*/ 138 h 243"/>
                <a:gd name="T2" fmla="*/ 0 w 250"/>
                <a:gd name="T3" fmla="*/ 138 h 243"/>
                <a:gd name="T4" fmla="*/ 152 w 250"/>
                <a:gd name="T5" fmla="*/ 0 h 243"/>
                <a:gd name="T6" fmla="*/ 250 w 250"/>
                <a:gd name="T7" fmla="*/ 115 h 243"/>
                <a:gd name="T8" fmla="*/ 90 w 250"/>
                <a:gd name="T9" fmla="*/ 243 h 243"/>
                <a:gd name="T10" fmla="*/ 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0" y="138"/>
                  </a:moveTo>
                  <a:lnTo>
                    <a:pt x="0" y="138"/>
                  </a:lnTo>
                  <a:lnTo>
                    <a:pt x="152" y="0"/>
                  </a:lnTo>
                  <a:cubicBezTo>
                    <a:pt x="186" y="37"/>
                    <a:pt x="219" y="75"/>
                    <a:pt x="250" y="115"/>
                  </a:cubicBezTo>
                  <a:lnTo>
                    <a:pt x="90" y="243"/>
                  </a:lnTo>
                  <a:cubicBezTo>
                    <a:pt x="61" y="207"/>
                    <a:pt x="31" y="172"/>
                    <a:pt x="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1" name="Freeform 308">
              <a:extLst>
                <a:ext uri="{FF2B5EF4-FFF2-40B4-BE49-F238E27FC236}">
                  <a16:creationId xmlns:a16="http://schemas.microsoft.com/office/drawing/2014/main" id="{8B9DD7CB-EFD8-B413-AE32-3BD2C6229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1161" y="3277676"/>
              <a:ext cx="364331" cy="325469"/>
            </a:xfrm>
            <a:custGeom>
              <a:avLst/>
              <a:gdLst>
                <a:gd name="T0" fmla="*/ 0 w 250"/>
                <a:gd name="T1" fmla="*/ 95 h 223"/>
                <a:gd name="T2" fmla="*/ 0 w 250"/>
                <a:gd name="T3" fmla="*/ 95 h 223"/>
                <a:gd name="T4" fmla="*/ 182 w 250"/>
                <a:gd name="T5" fmla="*/ 0 h 223"/>
                <a:gd name="T6" fmla="*/ 250 w 250"/>
                <a:gd name="T7" fmla="*/ 140 h 223"/>
                <a:gd name="T8" fmla="*/ 63 w 250"/>
                <a:gd name="T9" fmla="*/ 223 h 223"/>
                <a:gd name="T10" fmla="*/ 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0" y="95"/>
                  </a:moveTo>
                  <a:lnTo>
                    <a:pt x="0" y="95"/>
                  </a:lnTo>
                  <a:lnTo>
                    <a:pt x="182" y="0"/>
                  </a:lnTo>
                  <a:cubicBezTo>
                    <a:pt x="206" y="46"/>
                    <a:pt x="229" y="92"/>
                    <a:pt x="250" y="140"/>
                  </a:cubicBezTo>
                  <a:lnTo>
                    <a:pt x="63" y="223"/>
                  </a:lnTo>
                  <a:cubicBezTo>
                    <a:pt x="43" y="180"/>
                    <a:pt x="22" y="137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2" name="Freeform 310">
              <a:extLst>
                <a:ext uri="{FF2B5EF4-FFF2-40B4-BE49-F238E27FC236}">
                  <a16:creationId xmlns:a16="http://schemas.microsoft.com/office/drawing/2014/main" id="{AA36A8E5-8017-4549-386D-D7773786B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1119" y="2706890"/>
              <a:ext cx="366761" cy="352188"/>
            </a:xfrm>
            <a:custGeom>
              <a:avLst/>
              <a:gdLst>
                <a:gd name="T0" fmla="*/ 0 w 253"/>
                <a:gd name="T1" fmla="*/ 128 h 241"/>
                <a:gd name="T2" fmla="*/ 0 w 253"/>
                <a:gd name="T3" fmla="*/ 128 h 241"/>
                <a:gd name="T4" fmla="*/ 160 w 253"/>
                <a:gd name="T5" fmla="*/ 0 h 241"/>
                <a:gd name="T6" fmla="*/ 253 w 253"/>
                <a:gd name="T7" fmla="*/ 123 h 241"/>
                <a:gd name="T8" fmla="*/ 85 w 253"/>
                <a:gd name="T9" fmla="*/ 241 h 241"/>
                <a:gd name="T10" fmla="*/ 0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0" y="128"/>
                  </a:moveTo>
                  <a:lnTo>
                    <a:pt x="0" y="128"/>
                  </a:lnTo>
                  <a:lnTo>
                    <a:pt x="160" y="0"/>
                  </a:lnTo>
                  <a:cubicBezTo>
                    <a:pt x="193" y="40"/>
                    <a:pt x="224" y="81"/>
                    <a:pt x="253" y="123"/>
                  </a:cubicBezTo>
                  <a:lnTo>
                    <a:pt x="85" y="241"/>
                  </a:lnTo>
                  <a:cubicBezTo>
                    <a:pt x="58" y="203"/>
                    <a:pt x="30" y="165"/>
                    <a:pt x="0" y="12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3" name="Freeform 312">
              <a:extLst>
                <a:ext uri="{FF2B5EF4-FFF2-40B4-BE49-F238E27FC236}">
                  <a16:creationId xmlns:a16="http://schemas.microsoft.com/office/drawing/2014/main" id="{924446FF-E624-29CD-6332-5568C3DFA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351" y="2218687"/>
              <a:ext cx="374047" cy="381334"/>
            </a:xfrm>
            <a:custGeom>
              <a:avLst/>
              <a:gdLst>
                <a:gd name="T0" fmla="*/ 0 w 256"/>
                <a:gd name="T1" fmla="*/ 157 h 260"/>
                <a:gd name="T2" fmla="*/ 0 w 256"/>
                <a:gd name="T3" fmla="*/ 157 h 260"/>
                <a:gd name="T4" fmla="*/ 133 w 256"/>
                <a:gd name="T5" fmla="*/ 0 h 260"/>
                <a:gd name="T6" fmla="*/ 256 w 256"/>
                <a:gd name="T7" fmla="*/ 112 h 260"/>
                <a:gd name="T8" fmla="*/ 113 w 256"/>
                <a:gd name="T9" fmla="*/ 260 h 260"/>
                <a:gd name="T10" fmla="*/ 0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5" y="36"/>
                    <a:pt x="216" y="74"/>
                    <a:pt x="256" y="112"/>
                  </a:cubicBezTo>
                  <a:lnTo>
                    <a:pt x="113" y="260"/>
                  </a:lnTo>
                  <a:cubicBezTo>
                    <a:pt x="77" y="224"/>
                    <a:pt x="39" y="190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4" name="Freeform 314">
              <a:extLst>
                <a:ext uri="{FF2B5EF4-FFF2-40B4-BE49-F238E27FC236}">
                  <a16:creationId xmlns:a16="http://schemas.microsoft.com/office/drawing/2014/main" id="{11DBBBAA-F704-E0DB-7884-2D21D533E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905" y="3899468"/>
              <a:ext cx="344900" cy="274464"/>
            </a:xfrm>
            <a:custGeom>
              <a:avLst/>
              <a:gdLst>
                <a:gd name="T0" fmla="*/ 0 w 235"/>
                <a:gd name="T1" fmla="*/ 59 h 188"/>
                <a:gd name="T2" fmla="*/ 0 w 235"/>
                <a:gd name="T3" fmla="*/ 59 h 188"/>
                <a:gd name="T4" fmla="*/ 197 w 235"/>
                <a:gd name="T5" fmla="*/ 0 h 188"/>
                <a:gd name="T6" fmla="*/ 235 w 235"/>
                <a:gd name="T7" fmla="*/ 141 h 188"/>
                <a:gd name="T8" fmla="*/ 35 w 235"/>
                <a:gd name="T9" fmla="*/ 188 h 188"/>
                <a:gd name="T10" fmla="*/ 0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0" y="59"/>
                  </a:moveTo>
                  <a:lnTo>
                    <a:pt x="0" y="59"/>
                  </a:lnTo>
                  <a:lnTo>
                    <a:pt x="197" y="0"/>
                  </a:lnTo>
                  <a:cubicBezTo>
                    <a:pt x="211" y="46"/>
                    <a:pt x="224" y="93"/>
                    <a:pt x="235" y="141"/>
                  </a:cubicBezTo>
                  <a:lnTo>
                    <a:pt x="35" y="188"/>
                  </a:lnTo>
                  <a:cubicBezTo>
                    <a:pt x="25" y="145"/>
                    <a:pt x="13" y="102"/>
                    <a:pt x="0" y="5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5" name="Freeform 316">
              <a:extLst>
                <a:ext uri="{FF2B5EF4-FFF2-40B4-BE49-F238E27FC236}">
                  <a16:creationId xmlns:a16="http://schemas.microsoft.com/office/drawing/2014/main" id="{D38C0458-E98B-D8EA-844E-948F358A8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1182" y="3690585"/>
              <a:ext cx="349758" cy="293895"/>
            </a:xfrm>
            <a:custGeom>
              <a:avLst/>
              <a:gdLst>
                <a:gd name="T0" fmla="*/ 0 w 240"/>
                <a:gd name="T1" fmla="*/ 71 h 201"/>
                <a:gd name="T2" fmla="*/ 0 w 240"/>
                <a:gd name="T3" fmla="*/ 71 h 201"/>
                <a:gd name="T4" fmla="*/ 192 w 240"/>
                <a:gd name="T5" fmla="*/ 0 h 201"/>
                <a:gd name="T6" fmla="*/ 240 w 240"/>
                <a:gd name="T7" fmla="*/ 142 h 201"/>
                <a:gd name="T8" fmla="*/ 43 w 240"/>
                <a:gd name="T9" fmla="*/ 201 h 201"/>
                <a:gd name="T10" fmla="*/ 0 w 240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01">
                  <a:moveTo>
                    <a:pt x="0" y="71"/>
                  </a:moveTo>
                  <a:lnTo>
                    <a:pt x="0" y="71"/>
                  </a:lnTo>
                  <a:lnTo>
                    <a:pt x="192" y="0"/>
                  </a:lnTo>
                  <a:cubicBezTo>
                    <a:pt x="210" y="47"/>
                    <a:pt x="226" y="94"/>
                    <a:pt x="240" y="142"/>
                  </a:cubicBezTo>
                  <a:lnTo>
                    <a:pt x="43" y="201"/>
                  </a:lnTo>
                  <a:cubicBezTo>
                    <a:pt x="30" y="157"/>
                    <a:pt x="16" y="114"/>
                    <a:pt x="0" y="7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6" name="Freeform 318">
              <a:extLst>
                <a:ext uri="{FF2B5EF4-FFF2-40B4-BE49-F238E27FC236}">
                  <a16:creationId xmlns:a16="http://schemas.microsoft.com/office/drawing/2014/main" id="{409862ED-370A-7D8E-1380-C2A214695164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3458" y="3481702"/>
              <a:ext cx="357045" cy="313326"/>
            </a:xfrm>
            <a:custGeom>
              <a:avLst/>
              <a:gdLst>
                <a:gd name="T0" fmla="*/ 0 w 245"/>
                <a:gd name="T1" fmla="*/ 83 h 213"/>
                <a:gd name="T2" fmla="*/ 0 w 245"/>
                <a:gd name="T3" fmla="*/ 83 h 213"/>
                <a:gd name="T4" fmla="*/ 187 w 245"/>
                <a:gd name="T5" fmla="*/ 0 h 213"/>
                <a:gd name="T6" fmla="*/ 245 w 245"/>
                <a:gd name="T7" fmla="*/ 142 h 213"/>
                <a:gd name="T8" fmla="*/ 53 w 245"/>
                <a:gd name="T9" fmla="*/ 213 h 213"/>
                <a:gd name="T10" fmla="*/ 0 w 245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3">
                  <a:moveTo>
                    <a:pt x="0" y="83"/>
                  </a:moveTo>
                  <a:lnTo>
                    <a:pt x="0" y="83"/>
                  </a:lnTo>
                  <a:lnTo>
                    <a:pt x="187" y="0"/>
                  </a:lnTo>
                  <a:cubicBezTo>
                    <a:pt x="208" y="46"/>
                    <a:pt x="228" y="94"/>
                    <a:pt x="245" y="142"/>
                  </a:cubicBezTo>
                  <a:lnTo>
                    <a:pt x="53" y="213"/>
                  </a:lnTo>
                  <a:cubicBezTo>
                    <a:pt x="36" y="169"/>
                    <a:pt x="19" y="126"/>
                    <a:pt x="0" y="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7" name="Freeform 320">
              <a:extLst>
                <a:ext uri="{FF2B5EF4-FFF2-40B4-BE49-F238E27FC236}">
                  <a16:creationId xmlns:a16="http://schemas.microsoft.com/office/drawing/2014/main" id="{6DE0EAF6-E253-2141-3CC3-12A7098A2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4006" y="2172537"/>
              <a:ext cx="393478" cy="391050"/>
            </a:xfrm>
            <a:custGeom>
              <a:avLst/>
              <a:gdLst>
                <a:gd name="T0" fmla="*/ 0 w 270"/>
                <a:gd name="T1" fmla="*/ 141 h 266"/>
                <a:gd name="T2" fmla="*/ 0 w 270"/>
                <a:gd name="T3" fmla="*/ 141 h 266"/>
                <a:gd name="T4" fmla="*/ 152 w 270"/>
                <a:gd name="T5" fmla="*/ 0 h 266"/>
                <a:gd name="T6" fmla="*/ 270 w 270"/>
                <a:gd name="T7" fmla="*/ 136 h 266"/>
                <a:gd name="T8" fmla="*/ 108 w 270"/>
                <a:gd name="T9" fmla="*/ 266 h 266"/>
                <a:gd name="T10" fmla="*/ 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0" y="141"/>
                  </a:moveTo>
                  <a:lnTo>
                    <a:pt x="0" y="141"/>
                  </a:lnTo>
                  <a:lnTo>
                    <a:pt x="152" y="0"/>
                  </a:lnTo>
                  <a:cubicBezTo>
                    <a:pt x="193" y="45"/>
                    <a:pt x="232" y="90"/>
                    <a:pt x="270" y="136"/>
                  </a:cubicBezTo>
                  <a:lnTo>
                    <a:pt x="108" y="266"/>
                  </a:lnTo>
                  <a:cubicBezTo>
                    <a:pt x="73" y="223"/>
                    <a:pt x="37" y="181"/>
                    <a:pt x="0" y="14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8" name="Freeform 322">
              <a:extLst>
                <a:ext uri="{FF2B5EF4-FFF2-40B4-BE49-F238E27FC236}">
                  <a16:creationId xmlns:a16="http://schemas.microsoft.com/office/drawing/2014/main" id="{8F83CDF0-54AA-8C40-0D5E-6FE6C8AE1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884" y="2371705"/>
              <a:ext cx="393478" cy="386192"/>
            </a:xfrm>
            <a:custGeom>
              <a:avLst/>
              <a:gdLst>
                <a:gd name="T0" fmla="*/ 0 w 271"/>
                <a:gd name="T1" fmla="*/ 130 h 264"/>
                <a:gd name="T2" fmla="*/ 0 w 271"/>
                <a:gd name="T3" fmla="*/ 130 h 264"/>
                <a:gd name="T4" fmla="*/ 162 w 271"/>
                <a:gd name="T5" fmla="*/ 0 h 264"/>
                <a:gd name="T6" fmla="*/ 271 w 271"/>
                <a:gd name="T7" fmla="*/ 145 h 264"/>
                <a:gd name="T8" fmla="*/ 101 w 271"/>
                <a:gd name="T9" fmla="*/ 264 h 264"/>
                <a:gd name="T10" fmla="*/ 0 w 271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264">
                  <a:moveTo>
                    <a:pt x="0" y="130"/>
                  </a:moveTo>
                  <a:lnTo>
                    <a:pt x="0" y="130"/>
                  </a:lnTo>
                  <a:lnTo>
                    <a:pt x="162" y="0"/>
                  </a:lnTo>
                  <a:cubicBezTo>
                    <a:pt x="200" y="48"/>
                    <a:pt x="236" y="96"/>
                    <a:pt x="271" y="145"/>
                  </a:cubicBezTo>
                  <a:lnTo>
                    <a:pt x="101" y="264"/>
                  </a:lnTo>
                  <a:cubicBezTo>
                    <a:pt x="69" y="219"/>
                    <a:pt x="35" y="174"/>
                    <a:pt x="0" y="13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9" name="Freeform 324">
              <a:extLst>
                <a:ext uri="{FF2B5EF4-FFF2-40B4-BE49-F238E27FC236}">
                  <a16:creationId xmlns:a16="http://schemas.microsoft.com/office/drawing/2014/main" id="{EC88D99C-C40E-84B2-8F49-E0570F6A4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6414" y="1987943"/>
              <a:ext cx="388620" cy="391050"/>
            </a:xfrm>
            <a:custGeom>
              <a:avLst/>
              <a:gdLst>
                <a:gd name="T0" fmla="*/ 0 w 267"/>
                <a:gd name="T1" fmla="*/ 150 h 267"/>
                <a:gd name="T2" fmla="*/ 0 w 267"/>
                <a:gd name="T3" fmla="*/ 150 h 267"/>
                <a:gd name="T4" fmla="*/ 144 w 267"/>
                <a:gd name="T5" fmla="*/ 0 h 267"/>
                <a:gd name="T6" fmla="*/ 185 w 267"/>
                <a:gd name="T7" fmla="*/ 40 h 267"/>
                <a:gd name="T8" fmla="*/ 267 w 267"/>
                <a:gd name="T9" fmla="*/ 126 h 267"/>
                <a:gd name="T10" fmla="*/ 115 w 267"/>
                <a:gd name="T11" fmla="*/ 267 h 267"/>
                <a:gd name="T12" fmla="*/ 0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0" y="150"/>
                  </a:moveTo>
                  <a:lnTo>
                    <a:pt x="0" y="150"/>
                  </a:lnTo>
                  <a:lnTo>
                    <a:pt x="144" y="0"/>
                  </a:lnTo>
                  <a:cubicBezTo>
                    <a:pt x="157" y="13"/>
                    <a:pt x="171" y="27"/>
                    <a:pt x="185" y="40"/>
                  </a:cubicBezTo>
                  <a:cubicBezTo>
                    <a:pt x="213" y="68"/>
                    <a:pt x="240" y="97"/>
                    <a:pt x="267" y="126"/>
                  </a:cubicBezTo>
                  <a:lnTo>
                    <a:pt x="115" y="267"/>
                  </a:lnTo>
                  <a:cubicBezTo>
                    <a:pt x="78" y="226"/>
                    <a:pt x="40" y="187"/>
                    <a:pt x="0" y="15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0" name="Freeform 326">
              <a:extLst>
                <a:ext uri="{FF2B5EF4-FFF2-40B4-BE49-F238E27FC236}">
                  <a16:creationId xmlns:a16="http://schemas.microsoft.com/office/drawing/2014/main" id="{3B9CEBB2-9EEA-C5CC-CB49-CD144CBAD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7616" y="2585446"/>
              <a:ext cx="393478" cy="378905"/>
            </a:xfrm>
            <a:custGeom>
              <a:avLst/>
              <a:gdLst>
                <a:gd name="T0" fmla="*/ 0 w 269"/>
                <a:gd name="T1" fmla="*/ 119 h 259"/>
                <a:gd name="T2" fmla="*/ 0 w 269"/>
                <a:gd name="T3" fmla="*/ 119 h 259"/>
                <a:gd name="T4" fmla="*/ 170 w 269"/>
                <a:gd name="T5" fmla="*/ 0 h 259"/>
                <a:gd name="T6" fmla="*/ 269 w 269"/>
                <a:gd name="T7" fmla="*/ 151 h 259"/>
                <a:gd name="T8" fmla="*/ 92 w 269"/>
                <a:gd name="T9" fmla="*/ 259 h 259"/>
                <a:gd name="T10" fmla="*/ 0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0" y="119"/>
                  </a:moveTo>
                  <a:lnTo>
                    <a:pt x="0" y="119"/>
                  </a:lnTo>
                  <a:lnTo>
                    <a:pt x="170" y="0"/>
                  </a:lnTo>
                  <a:cubicBezTo>
                    <a:pt x="205" y="49"/>
                    <a:pt x="238" y="100"/>
                    <a:pt x="269" y="151"/>
                  </a:cubicBezTo>
                  <a:lnTo>
                    <a:pt x="92" y="259"/>
                  </a:lnTo>
                  <a:cubicBezTo>
                    <a:pt x="63" y="212"/>
                    <a:pt x="32" y="165"/>
                    <a:pt x="0" y="11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1" name="Freeform 328">
              <a:extLst>
                <a:ext uri="{FF2B5EF4-FFF2-40B4-BE49-F238E27FC236}">
                  <a16:creationId xmlns:a16="http://schemas.microsoft.com/office/drawing/2014/main" id="{AA38F22E-0304-5BD4-5729-2D195F320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3964" y="1820351"/>
              <a:ext cx="381334" cy="388620"/>
            </a:xfrm>
            <a:custGeom>
              <a:avLst/>
              <a:gdLst>
                <a:gd name="T0" fmla="*/ 0 w 262"/>
                <a:gd name="T1" fmla="*/ 158 h 266"/>
                <a:gd name="T2" fmla="*/ 0 w 262"/>
                <a:gd name="T3" fmla="*/ 158 h 266"/>
                <a:gd name="T4" fmla="*/ 133 w 262"/>
                <a:gd name="T5" fmla="*/ 0 h 266"/>
                <a:gd name="T6" fmla="*/ 262 w 262"/>
                <a:gd name="T7" fmla="*/ 116 h 266"/>
                <a:gd name="T8" fmla="*/ 118 w 262"/>
                <a:gd name="T9" fmla="*/ 266 h 266"/>
                <a:gd name="T10" fmla="*/ 0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0" y="158"/>
                  </a:moveTo>
                  <a:lnTo>
                    <a:pt x="0" y="158"/>
                  </a:lnTo>
                  <a:lnTo>
                    <a:pt x="133" y="0"/>
                  </a:lnTo>
                  <a:cubicBezTo>
                    <a:pt x="177" y="37"/>
                    <a:pt x="220" y="76"/>
                    <a:pt x="262" y="116"/>
                  </a:cubicBezTo>
                  <a:lnTo>
                    <a:pt x="118" y="266"/>
                  </a:lnTo>
                  <a:cubicBezTo>
                    <a:pt x="80" y="229"/>
                    <a:pt x="40" y="193"/>
                    <a:pt x="0" y="1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2" name="Freeform 330">
              <a:extLst>
                <a:ext uri="{FF2B5EF4-FFF2-40B4-BE49-F238E27FC236}">
                  <a16:creationId xmlns:a16="http://schemas.microsoft.com/office/drawing/2014/main" id="{0447B2B5-977A-FA1F-4AFB-5117CC99498B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3633" y="2806474"/>
              <a:ext cx="386192" cy="369189"/>
            </a:xfrm>
            <a:custGeom>
              <a:avLst/>
              <a:gdLst>
                <a:gd name="T0" fmla="*/ 0 w 266"/>
                <a:gd name="T1" fmla="*/ 108 h 253"/>
                <a:gd name="T2" fmla="*/ 0 w 266"/>
                <a:gd name="T3" fmla="*/ 108 h 253"/>
                <a:gd name="T4" fmla="*/ 177 w 266"/>
                <a:gd name="T5" fmla="*/ 0 h 253"/>
                <a:gd name="T6" fmla="*/ 266 w 266"/>
                <a:gd name="T7" fmla="*/ 156 h 253"/>
                <a:gd name="T8" fmla="*/ 82 w 266"/>
                <a:gd name="T9" fmla="*/ 253 h 253"/>
                <a:gd name="T10" fmla="*/ 0 w 266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53">
                  <a:moveTo>
                    <a:pt x="0" y="108"/>
                  </a:moveTo>
                  <a:lnTo>
                    <a:pt x="0" y="108"/>
                  </a:lnTo>
                  <a:lnTo>
                    <a:pt x="177" y="0"/>
                  </a:lnTo>
                  <a:cubicBezTo>
                    <a:pt x="209" y="51"/>
                    <a:pt x="238" y="104"/>
                    <a:pt x="266" y="156"/>
                  </a:cubicBezTo>
                  <a:lnTo>
                    <a:pt x="82" y="253"/>
                  </a:lnTo>
                  <a:cubicBezTo>
                    <a:pt x="56" y="204"/>
                    <a:pt x="29" y="155"/>
                    <a:pt x="0" y="10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3" name="Freeform 332">
              <a:extLst>
                <a:ext uri="{FF2B5EF4-FFF2-40B4-BE49-F238E27FC236}">
                  <a16:creationId xmlns:a16="http://schemas.microsoft.com/office/drawing/2014/main" id="{EF086EEB-4548-BC04-996D-C18FDCCFA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385" y="3911612"/>
              <a:ext cx="371619" cy="376476"/>
            </a:xfrm>
            <a:custGeom>
              <a:avLst/>
              <a:gdLst>
                <a:gd name="T0" fmla="*/ 255 w 255"/>
                <a:gd name="T1" fmla="*/ 111 h 257"/>
                <a:gd name="T2" fmla="*/ 255 w 255"/>
                <a:gd name="T3" fmla="*/ 111 h 257"/>
                <a:gd name="T4" fmla="*/ 131 w 255"/>
                <a:gd name="T5" fmla="*/ 257 h 257"/>
                <a:gd name="T6" fmla="*/ 0 w 255"/>
                <a:gd name="T7" fmla="*/ 180 h 257"/>
                <a:gd name="T8" fmla="*/ 67 w 255"/>
                <a:gd name="T9" fmla="*/ 0 h 257"/>
                <a:gd name="T10" fmla="*/ 255 w 255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57">
                  <a:moveTo>
                    <a:pt x="255" y="111"/>
                  </a:moveTo>
                  <a:lnTo>
                    <a:pt x="255" y="111"/>
                  </a:lnTo>
                  <a:lnTo>
                    <a:pt x="131" y="257"/>
                  </a:lnTo>
                  <a:cubicBezTo>
                    <a:pt x="93" y="224"/>
                    <a:pt x="48" y="198"/>
                    <a:pt x="0" y="180"/>
                  </a:cubicBezTo>
                  <a:lnTo>
                    <a:pt x="67" y="0"/>
                  </a:lnTo>
                  <a:cubicBezTo>
                    <a:pt x="136" y="26"/>
                    <a:pt x="200" y="64"/>
                    <a:pt x="255" y="11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4" name="Freeform 334">
              <a:extLst>
                <a:ext uri="{FF2B5EF4-FFF2-40B4-BE49-F238E27FC236}">
                  <a16:creationId xmlns:a16="http://schemas.microsoft.com/office/drawing/2014/main" id="{7F84A92F-CE5F-B102-C4D3-BC4856967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3853319"/>
              <a:ext cx="325469" cy="320612"/>
            </a:xfrm>
            <a:custGeom>
              <a:avLst/>
              <a:gdLst>
                <a:gd name="T0" fmla="*/ 0 w 224"/>
                <a:gd name="T1" fmla="*/ 0 h 220"/>
                <a:gd name="T2" fmla="*/ 0 w 224"/>
                <a:gd name="T3" fmla="*/ 0 h 220"/>
                <a:gd name="T4" fmla="*/ 0 w 224"/>
                <a:gd name="T5" fmla="*/ 0 h 220"/>
                <a:gd name="T6" fmla="*/ 224 w 224"/>
                <a:gd name="T7" fmla="*/ 40 h 220"/>
                <a:gd name="T8" fmla="*/ 157 w 224"/>
                <a:gd name="T9" fmla="*/ 220 h 220"/>
                <a:gd name="T10" fmla="*/ 0 w 224"/>
                <a:gd name="T11" fmla="*/ 192 h 220"/>
                <a:gd name="T12" fmla="*/ 0 w 224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22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79" y="0"/>
                    <a:pt x="154" y="14"/>
                    <a:pt x="224" y="40"/>
                  </a:cubicBezTo>
                  <a:lnTo>
                    <a:pt x="157" y="220"/>
                  </a:lnTo>
                  <a:cubicBezTo>
                    <a:pt x="108" y="202"/>
                    <a:pt x="55" y="192"/>
                    <a:pt x="0" y="1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5" name="Freeform 336">
              <a:extLst>
                <a:ext uri="{FF2B5EF4-FFF2-40B4-BE49-F238E27FC236}">
                  <a16:creationId xmlns:a16="http://schemas.microsoft.com/office/drawing/2014/main" id="{68D58B07-4B1F-0A8B-2F25-197C671EC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665" y="3350542"/>
              <a:ext cx="318183" cy="352188"/>
            </a:xfrm>
            <a:custGeom>
              <a:avLst/>
              <a:gdLst>
                <a:gd name="T0" fmla="*/ 0 w 218"/>
                <a:gd name="T1" fmla="*/ 203 h 242"/>
                <a:gd name="T2" fmla="*/ 0 w 218"/>
                <a:gd name="T3" fmla="*/ 203 h 242"/>
                <a:gd name="T4" fmla="*/ 33 w 218"/>
                <a:gd name="T5" fmla="*/ 0 h 242"/>
                <a:gd name="T6" fmla="*/ 218 w 218"/>
                <a:gd name="T7" fmla="*/ 49 h 242"/>
                <a:gd name="T8" fmla="*/ 146 w 218"/>
                <a:gd name="T9" fmla="*/ 242 h 242"/>
                <a:gd name="T10" fmla="*/ 0 w 218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242">
                  <a:moveTo>
                    <a:pt x="0" y="203"/>
                  </a:moveTo>
                  <a:lnTo>
                    <a:pt x="0" y="203"/>
                  </a:lnTo>
                  <a:lnTo>
                    <a:pt x="33" y="0"/>
                  </a:lnTo>
                  <a:cubicBezTo>
                    <a:pt x="97" y="11"/>
                    <a:pt x="159" y="27"/>
                    <a:pt x="218" y="49"/>
                  </a:cubicBezTo>
                  <a:lnTo>
                    <a:pt x="146" y="242"/>
                  </a:lnTo>
                  <a:cubicBezTo>
                    <a:pt x="100" y="224"/>
                    <a:pt x="51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6" name="Freeform 338">
              <a:extLst>
                <a:ext uri="{FF2B5EF4-FFF2-40B4-BE49-F238E27FC236}">
                  <a16:creationId xmlns:a16="http://schemas.microsoft.com/office/drawing/2014/main" id="{4385BBC7-0D60-F862-1B43-C75A6AA28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3331111"/>
              <a:ext cx="233172" cy="315754"/>
            </a:xfrm>
            <a:custGeom>
              <a:avLst/>
              <a:gdLst>
                <a:gd name="T0" fmla="*/ 0 w 160"/>
                <a:gd name="T1" fmla="*/ 206 h 216"/>
                <a:gd name="T2" fmla="*/ 0 w 160"/>
                <a:gd name="T3" fmla="*/ 206 h 216"/>
                <a:gd name="T4" fmla="*/ 0 w 160"/>
                <a:gd name="T5" fmla="*/ 206 h 216"/>
                <a:gd name="T6" fmla="*/ 0 w 160"/>
                <a:gd name="T7" fmla="*/ 0 h 216"/>
                <a:gd name="T8" fmla="*/ 0 w 160"/>
                <a:gd name="T9" fmla="*/ 0 h 216"/>
                <a:gd name="T10" fmla="*/ 160 w 160"/>
                <a:gd name="T11" fmla="*/ 13 h 216"/>
                <a:gd name="T12" fmla="*/ 127 w 160"/>
                <a:gd name="T13" fmla="*/ 216 h 216"/>
                <a:gd name="T14" fmla="*/ 0 w 160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5" y="0"/>
                    <a:pt x="108" y="5"/>
                    <a:pt x="160" y="13"/>
                  </a:cubicBezTo>
                  <a:lnTo>
                    <a:pt x="127" y="216"/>
                  </a:lnTo>
                  <a:cubicBezTo>
                    <a:pt x="86" y="209"/>
                    <a:pt x="44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7" name="Freeform 340">
              <a:extLst>
                <a:ext uri="{FF2B5EF4-FFF2-40B4-BE49-F238E27FC236}">
                  <a16:creationId xmlns:a16="http://schemas.microsoft.com/office/drawing/2014/main" id="{D909943C-8038-4ADF-88D2-12427BF47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976" y="3420979"/>
              <a:ext cx="352188" cy="376476"/>
            </a:xfrm>
            <a:custGeom>
              <a:avLst/>
              <a:gdLst>
                <a:gd name="T0" fmla="*/ 0 w 240"/>
                <a:gd name="T1" fmla="*/ 193 h 257"/>
                <a:gd name="T2" fmla="*/ 0 w 240"/>
                <a:gd name="T3" fmla="*/ 193 h 257"/>
                <a:gd name="T4" fmla="*/ 72 w 240"/>
                <a:gd name="T5" fmla="*/ 0 h 257"/>
                <a:gd name="T6" fmla="*/ 240 w 240"/>
                <a:gd name="T7" fmla="*/ 81 h 257"/>
                <a:gd name="T8" fmla="*/ 134 w 240"/>
                <a:gd name="T9" fmla="*/ 257 h 257"/>
                <a:gd name="T10" fmla="*/ 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0" y="193"/>
                  </a:moveTo>
                  <a:lnTo>
                    <a:pt x="0" y="193"/>
                  </a:lnTo>
                  <a:lnTo>
                    <a:pt x="72" y="0"/>
                  </a:lnTo>
                  <a:cubicBezTo>
                    <a:pt x="131" y="22"/>
                    <a:pt x="187" y="49"/>
                    <a:pt x="240" y="81"/>
                  </a:cubicBezTo>
                  <a:lnTo>
                    <a:pt x="134" y="257"/>
                  </a:lnTo>
                  <a:cubicBezTo>
                    <a:pt x="92" y="232"/>
                    <a:pt x="47" y="210"/>
                    <a:pt x="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8" name="Freeform 342">
              <a:extLst>
                <a:ext uri="{FF2B5EF4-FFF2-40B4-BE49-F238E27FC236}">
                  <a16:creationId xmlns:a16="http://schemas.microsoft.com/office/drawing/2014/main" id="{AAED598B-5886-F10E-E8ED-4A13AE0B6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4716" y="3539995"/>
              <a:ext cx="342472" cy="366761"/>
            </a:xfrm>
            <a:custGeom>
              <a:avLst/>
              <a:gdLst>
                <a:gd name="T0" fmla="*/ 0 w 235"/>
                <a:gd name="T1" fmla="*/ 176 h 250"/>
                <a:gd name="T2" fmla="*/ 0 w 235"/>
                <a:gd name="T3" fmla="*/ 176 h 250"/>
                <a:gd name="T4" fmla="*/ 106 w 235"/>
                <a:gd name="T5" fmla="*/ 0 h 250"/>
                <a:gd name="T6" fmla="*/ 235 w 235"/>
                <a:gd name="T7" fmla="*/ 93 h 250"/>
                <a:gd name="T8" fmla="*/ 103 w 235"/>
                <a:gd name="T9" fmla="*/ 250 h 250"/>
                <a:gd name="T10" fmla="*/ 0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0" y="176"/>
                  </a:moveTo>
                  <a:lnTo>
                    <a:pt x="0" y="176"/>
                  </a:lnTo>
                  <a:lnTo>
                    <a:pt x="106" y="0"/>
                  </a:lnTo>
                  <a:cubicBezTo>
                    <a:pt x="152" y="28"/>
                    <a:pt x="195" y="59"/>
                    <a:pt x="235" y="93"/>
                  </a:cubicBezTo>
                  <a:lnTo>
                    <a:pt x="103" y="250"/>
                  </a:lnTo>
                  <a:cubicBezTo>
                    <a:pt x="71" y="223"/>
                    <a:pt x="36" y="198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9" name="Freeform 344">
              <a:extLst>
                <a:ext uri="{FF2B5EF4-FFF2-40B4-BE49-F238E27FC236}">
                  <a16:creationId xmlns:a16="http://schemas.microsoft.com/office/drawing/2014/main" id="{695B4B65-1570-8EF8-49C8-9AFAA4CEA1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182" y="3122228"/>
              <a:ext cx="371619" cy="386192"/>
            </a:xfrm>
            <a:custGeom>
              <a:avLst/>
              <a:gdLst>
                <a:gd name="T0" fmla="*/ 0 w 255"/>
                <a:gd name="T1" fmla="*/ 173 h 264"/>
                <a:gd name="T2" fmla="*/ 0 w 255"/>
                <a:gd name="T3" fmla="*/ 173 h 264"/>
                <a:gd name="T4" fmla="*/ 111 w 255"/>
                <a:gd name="T5" fmla="*/ 0 h 264"/>
                <a:gd name="T6" fmla="*/ 255 w 255"/>
                <a:gd name="T7" fmla="*/ 107 h 264"/>
                <a:gd name="T8" fmla="*/ 122 w 255"/>
                <a:gd name="T9" fmla="*/ 264 h 264"/>
                <a:gd name="T10" fmla="*/ 0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0" y="173"/>
                  </a:moveTo>
                  <a:lnTo>
                    <a:pt x="0" y="173"/>
                  </a:lnTo>
                  <a:lnTo>
                    <a:pt x="111" y="0"/>
                  </a:lnTo>
                  <a:cubicBezTo>
                    <a:pt x="161" y="33"/>
                    <a:pt x="209" y="68"/>
                    <a:pt x="255" y="107"/>
                  </a:cubicBezTo>
                  <a:lnTo>
                    <a:pt x="122" y="264"/>
                  </a:lnTo>
                  <a:cubicBezTo>
                    <a:pt x="83" y="231"/>
                    <a:pt x="42" y="201"/>
                    <a:pt x="0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0" name="Freeform 346">
              <a:extLst>
                <a:ext uri="{FF2B5EF4-FFF2-40B4-BE49-F238E27FC236}">
                  <a16:creationId xmlns:a16="http://schemas.microsoft.com/office/drawing/2014/main" id="{6F975CE9-DAFA-5BC0-00E8-9061FCA0A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2808902"/>
              <a:ext cx="264748" cy="315754"/>
            </a:xfrm>
            <a:custGeom>
              <a:avLst/>
              <a:gdLst>
                <a:gd name="T0" fmla="*/ 0 w 182"/>
                <a:gd name="T1" fmla="*/ 206 h 216"/>
                <a:gd name="T2" fmla="*/ 0 w 182"/>
                <a:gd name="T3" fmla="*/ 206 h 216"/>
                <a:gd name="T4" fmla="*/ 0 w 182"/>
                <a:gd name="T5" fmla="*/ 206 h 216"/>
                <a:gd name="T6" fmla="*/ 0 w 182"/>
                <a:gd name="T7" fmla="*/ 0 h 216"/>
                <a:gd name="T8" fmla="*/ 0 w 182"/>
                <a:gd name="T9" fmla="*/ 0 h 216"/>
                <a:gd name="T10" fmla="*/ 182 w 182"/>
                <a:gd name="T11" fmla="*/ 13 h 216"/>
                <a:gd name="T12" fmla="*/ 154 w 182"/>
                <a:gd name="T13" fmla="*/ 216 h 216"/>
                <a:gd name="T14" fmla="*/ 0 w 182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62" y="0"/>
                    <a:pt x="123" y="5"/>
                    <a:pt x="182" y="13"/>
                  </a:cubicBezTo>
                  <a:lnTo>
                    <a:pt x="154" y="216"/>
                  </a:lnTo>
                  <a:cubicBezTo>
                    <a:pt x="104" y="210"/>
                    <a:pt x="53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1" name="Freeform 348">
              <a:extLst>
                <a:ext uri="{FF2B5EF4-FFF2-40B4-BE49-F238E27FC236}">
                  <a16:creationId xmlns:a16="http://schemas.microsoft.com/office/drawing/2014/main" id="{428001D4-3E56-B49C-6407-6D4E83B9D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1871" y="2986211"/>
              <a:ext cx="371619" cy="388620"/>
            </a:xfrm>
            <a:custGeom>
              <a:avLst/>
              <a:gdLst>
                <a:gd name="T0" fmla="*/ 0 w 255"/>
                <a:gd name="T1" fmla="*/ 187 h 265"/>
                <a:gd name="T2" fmla="*/ 0 w 255"/>
                <a:gd name="T3" fmla="*/ 187 h 265"/>
                <a:gd name="T4" fmla="*/ 85 w 255"/>
                <a:gd name="T5" fmla="*/ 0 h 265"/>
                <a:gd name="T6" fmla="*/ 255 w 255"/>
                <a:gd name="T7" fmla="*/ 92 h 265"/>
                <a:gd name="T8" fmla="*/ 144 w 255"/>
                <a:gd name="T9" fmla="*/ 265 h 265"/>
                <a:gd name="T10" fmla="*/ 0 w 255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5">
                  <a:moveTo>
                    <a:pt x="0" y="187"/>
                  </a:moveTo>
                  <a:lnTo>
                    <a:pt x="0" y="187"/>
                  </a:lnTo>
                  <a:lnTo>
                    <a:pt x="85" y="0"/>
                  </a:lnTo>
                  <a:cubicBezTo>
                    <a:pt x="144" y="27"/>
                    <a:pt x="201" y="58"/>
                    <a:pt x="255" y="92"/>
                  </a:cubicBezTo>
                  <a:lnTo>
                    <a:pt x="144" y="265"/>
                  </a:lnTo>
                  <a:cubicBezTo>
                    <a:pt x="98" y="236"/>
                    <a:pt x="50" y="210"/>
                    <a:pt x="0" y="1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2" name="Freeform 350">
              <a:extLst>
                <a:ext uri="{FF2B5EF4-FFF2-40B4-BE49-F238E27FC236}">
                  <a16:creationId xmlns:a16="http://schemas.microsoft.com/office/drawing/2014/main" id="{3E3A5A34-0E72-46EB-5721-FB02A394A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557" y="2886626"/>
              <a:ext cx="352188" cy="374047"/>
            </a:xfrm>
            <a:custGeom>
              <a:avLst/>
              <a:gdLst>
                <a:gd name="T0" fmla="*/ 0 w 242"/>
                <a:gd name="T1" fmla="*/ 198 h 256"/>
                <a:gd name="T2" fmla="*/ 0 w 242"/>
                <a:gd name="T3" fmla="*/ 198 h 256"/>
                <a:gd name="T4" fmla="*/ 56 w 242"/>
                <a:gd name="T5" fmla="*/ 0 h 256"/>
                <a:gd name="T6" fmla="*/ 242 w 242"/>
                <a:gd name="T7" fmla="*/ 69 h 256"/>
                <a:gd name="T8" fmla="*/ 157 w 242"/>
                <a:gd name="T9" fmla="*/ 256 h 256"/>
                <a:gd name="T10" fmla="*/ 0 w 242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6">
                  <a:moveTo>
                    <a:pt x="0" y="198"/>
                  </a:moveTo>
                  <a:lnTo>
                    <a:pt x="0" y="198"/>
                  </a:lnTo>
                  <a:lnTo>
                    <a:pt x="56" y="0"/>
                  </a:lnTo>
                  <a:cubicBezTo>
                    <a:pt x="120" y="19"/>
                    <a:pt x="182" y="42"/>
                    <a:pt x="242" y="69"/>
                  </a:cubicBezTo>
                  <a:lnTo>
                    <a:pt x="157" y="256"/>
                  </a:lnTo>
                  <a:cubicBezTo>
                    <a:pt x="106" y="233"/>
                    <a:pt x="54" y="213"/>
                    <a:pt x="0" y="19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3" name="Freeform 352">
              <a:extLst>
                <a:ext uri="{FF2B5EF4-FFF2-40B4-BE49-F238E27FC236}">
                  <a16:creationId xmlns:a16="http://schemas.microsoft.com/office/drawing/2014/main" id="{D4FBF81D-FEBD-01D7-8EE8-F65E6BE3C9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527" y="2828333"/>
              <a:ext cx="318183" cy="347330"/>
            </a:xfrm>
            <a:custGeom>
              <a:avLst/>
              <a:gdLst>
                <a:gd name="T0" fmla="*/ 0 w 219"/>
                <a:gd name="T1" fmla="*/ 203 h 238"/>
                <a:gd name="T2" fmla="*/ 0 w 219"/>
                <a:gd name="T3" fmla="*/ 203 h 238"/>
                <a:gd name="T4" fmla="*/ 28 w 219"/>
                <a:gd name="T5" fmla="*/ 0 h 238"/>
                <a:gd name="T6" fmla="*/ 219 w 219"/>
                <a:gd name="T7" fmla="*/ 40 h 238"/>
                <a:gd name="T8" fmla="*/ 162 w 219"/>
                <a:gd name="T9" fmla="*/ 238 h 238"/>
                <a:gd name="T10" fmla="*/ 0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0" y="203"/>
                  </a:moveTo>
                  <a:lnTo>
                    <a:pt x="0" y="203"/>
                  </a:lnTo>
                  <a:lnTo>
                    <a:pt x="28" y="0"/>
                  </a:lnTo>
                  <a:cubicBezTo>
                    <a:pt x="93" y="9"/>
                    <a:pt x="157" y="22"/>
                    <a:pt x="219" y="40"/>
                  </a:cubicBezTo>
                  <a:lnTo>
                    <a:pt x="162" y="238"/>
                  </a:lnTo>
                  <a:cubicBezTo>
                    <a:pt x="110" y="223"/>
                    <a:pt x="56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4" name="Freeform 354">
              <a:extLst>
                <a:ext uri="{FF2B5EF4-FFF2-40B4-BE49-F238E27FC236}">
                  <a16:creationId xmlns:a16="http://schemas.microsoft.com/office/drawing/2014/main" id="{83204BF8-6A1F-2EE5-D2AF-0181F690F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3009" y="2400851"/>
              <a:ext cx="332757" cy="366761"/>
            </a:xfrm>
            <a:custGeom>
              <a:avLst/>
              <a:gdLst>
                <a:gd name="T0" fmla="*/ 0 w 228"/>
                <a:gd name="T1" fmla="*/ 196 h 251"/>
                <a:gd name="T2" fmla="*/ 0 w 228"/>
                <a:gd name="T3" fmla="*/ 196 h 251"/>
                <a:gd name="T4" fmla="*/ 61 w 228"/>
                <a:gd name="T5" fmla="*/ 0 h 251"/>
                <a:gd name="T6" fmla="*/ 228 w 228"/>
                <a:gd name="T7" fmla="*/ 62 h 251"/>
                <a:gd name="T8" fmla="*/ 147 w 228"/>
                <a:gd name="T9" fmla="*/ 251 h 251"/>
                <a:gd name="T10" fmla="*/ 0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0" y="196"/>
                  </a:moveTo>
                  <a:lnTo>
                    <a:pt x="0" y="196"/>
                  </a:lnTo>
                  <a:lnTo>
                    <a:pt x="61" y="0"/>
                  </a:lnTo>
                  <a:cubicBezTo>
                    <a:pt x="118" y="18"/>
                    <a:pt x="174" y="39"/>
                    <a:pt x="228" y="62"/>
                  </a:cubicBezTo>
                  <a:lnTo>
                    <a:pt x="147" y="251"/>
                  </a:lnTo>
                  <a:cubicBezTo>
                    <a:pt x="99" y="230"/>
                    <a:pt x="50" y="212"/>
                    <a:pt x="0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5" name="Freeform 356">
              <a:extLst>
                <a:ext uri="{FF2B5EF4-FFF2-40B4-BE49-F238E27FC236}">
                  <a16:creationId xmlns:a16="http://schemas.microsoft.com/office/drawing/2014/main" id="{19005A7F-05AD-F36A-E25B-F44724E0E2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798" y="2738466"/>
              <a:ext cx="352188" cy="371619"/>
            </a:xfrm>
            <a:custGeom>
              <a:avLst/>
              <a:gdLst>
                <a:gd name="T0" fmla="*/ 0 w 242"/>
                <a:gd name="T1" fmla="*/ 168 h 253"/>
                <a:gd name="T2" fmla="*/ 0 w 242"/>
                <a:gd name="T3" fmla="*/ 168 h 253"/>
                <a:gd name="T4" fmla="*/ 118 w 242"/>
                <a:gd name="T5" fmla="*/ 0 h 253"/>
                <a:gd name="T6" fmla="*/ 242 w 242"/>
                <a:gd name="T7" fmla="*/ 96 h 253"/>
                <a:gd name="T8" fmla="*/ 109 w 242"/>
                <a:gd name="T9" fmla="*/ 253 h 253"/>
                <a:gd name="T10" fmla="*/ 0 w 242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3">
                  <a:moveTo>
                    <a:pt x="0" y="168"/>
                  </a:moveTo>
                  <a:lnTo>
                    <a:pt x="0" y="168"/>
                  </a:lnTo>
                  <a:lnTo>
                    <a:pt x="118" y="0"/>
                  </a:lnTo>
                  <a:cubicBezTo>
                    <a:pt x="161" y="30"/>
                    <a:pt x="202" y="62"/>
                    <a:pt x="242" y="96"/>
                  </a:cubicBezTo>
                  <a:lnTo>
                    <a:pt x="109" y="253"/>
                  </a:lnTo>
                  <a:cubicBezTo>
                    <a:pt x="74" y="223"/>
                    <a:pt x="38" y="195"/>
                    <a:pt x="0" y="16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6" name="Freeform 358">
              <a:extLst>
                <a:ext uri="{FF2B5EF4-FFF2-40B4-BE49-F238E27FC236}">
                  <a16:creationId xmlns:a16="http://schemas.microsoft.com/office/drawing/2014/main" id="{2F5A861C-20D9-64D3-645E-0AB6A678D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10" y="2335273"/>
              <a:ext cx="308468" cy="352188"/>
            </a:xfrm>
            <a:custGeom>
              <a:avLst/>
              <a:gdLst>
                <a:gd name="T0" fmla="*/ 0 w 211"/>
                <a:gd name="T1" fmla="*/ 202 h 240"/>
                <a:gd name="T2" fmla="*/ 0 w 211"/>
                <a:gd name="T3" fmla="*/ 202 h 240"/>
                <a:gd name="T4" fmla="*/ 40 w 211"/>
                <a:gd name="T5" fmla="*/ 0 h 240"/>
                <a:gd name="T6" fmla="*/ 211 w 211"/>
                <a:gd name="T7" fmla="*/ 44 h 240"/>
                <a:gd name="T8" fmla="*/ 150 w 211"/>
                <a:gd name="T9" fmla="*/ 240 h 240"/>
                <a:gd name="T10" fmla="*/ 0 w 211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8" y="12"/>
                    <a:pt x="155" y="27"/>
                    <a:pt x="211" y="44"/>
                  </a:cubicBezTo>
                  <a:lnTo>
                    <a:pt x="150" y="240"/>
                  </a:lnTo>
                  <a:cubicBezTo>
                    <a:pt x="101" y="225"/>
                    <a:pt x="51" y="212"/>
                    <a:pt x="0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7" name="Freeform 360">
              <a:extLst>
                <a:ext uri="{FF2B5EF4-FFF2-40B4-BE49-F238E27FC236}">
                  <a16:creationId xmlns:a16="http://schemas.microsoft.com/office/drawing/2014/main" id="{921E5617-F3BE-FCCD-3AD1-095377042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775" y="2604877"/>
              <a:ext cx="357045" cy="381334"/>
            </a:xfrm>
            <a:custGeom>
              <a:avLst/>
              <a:gdLst>
                <a:gd name="T0" fmla="*/ 0 w 246"/>
                <a:gd name="T1" fmla="*/ 180 h 260"/>
                <a:gd name="T2" fmla="*/ 0 w 246"/>
                <a:gd name="T3" fmla="*/ 180 h 260"/>
                <a:gd name="T4" fmla="*/ 101 w 246"/>
                <a:gd name="T5" fmla="*/ 0 h 260"/>
                <a:gd name="T6" fmla="*/ 246 w 246"/>
                <a:gd name="T7" fmla="*/ 92 h 260"/>
                <a:gd name="T8" fmla="*/ 128 w 246"/>
                <a:gd name="T9" fmla="*/ 260 h 260"/>
                <a:gd name="T10" fmla="*/ 0 w 246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60">
                  <a:moveTo>
                    <a:pt x="0" y="180"/>
                  </a:moveTo>
                  <a:lnTo>
                    <a:pt x="0" y="180"/>
                  </a:lnTo>
                  <a:lnTo>
                    <a:pt x="101" y="0"/>
                  </a:lnTo>
                  <a:cubicBezTo>
                    <a:pt x="151" y="29"/>
                    <a:pt x="199" y="59"/>
                    <a:pt x="246" y="92"/>
                  </a:cubicBezTo>
                  <a:lnTo>
                    <a:pt x="128" y="260"/>
                  </a:lnTo>
                  <a:cubicBezTo>
                    <a:pt x="87" y="231"/>
                    <a:pt x="44" y="205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8" name="Freeform 362">
              <a:extLst>
                <a:ext uri="{FF2B5EF4-FFF2-40B4-BE49-F238E27FC236}">
                  <a16:creationId xmlns:a16="http://schemas.microsoft.com/office/drawing/2014/main" id="{82608FF7-11AE-D5B1-965D-6BE6C49DE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750" y="2490721"/>
              <a:ext cx="349758" cy="376476"/>
            </a:xfrm>
            <a:custGeom>
              <a:avLst/>
              <a:gdLst>
                <a:gd name="T0" fmla="*/ 0 w 240"/>
                <a:gd name="T1" fmla="*/ 189 h 258"/>
                <a:gd name="T2" fmla="*/ 0 w 240"/>
                <a:gd name="T3" fmla="*/ 189 h 258"/>
                <a:gd name="T4" fmla="*/ 81 w 240"/>
                <a:gd name="T5" fmla="*/ 0 h 258"/>
                <a:gd name="T6" fmla="*/ 240 w 240"/>
                <a:gd name="T7" fmla="*/ 79 h 258"/>
                <a:gd name="T8" fmla="*/ 139 w 240"/>
                <a:gd name="T9" fmla="*/ 258 h 258"/>
                <a:gd name="T10" fmla="*/ 0 w 240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0" y="189"/>
                  </a:moveTo>
                  <a:lnTo>
                    <a:pt x="0" y="189"/>
                  </a:lnTo>
                  <a:lnTo>
                    <a:pt x="81" y="0"/>
                  </a:lnTo>
                  <a:cubicBezTo>
                    <a:pt x="136" y="24"/>
                    <a:pt x="188" y="50"/>
                    <a:pt x="240" y="79"/>
                  </a:cubicBezTo>
                  <a:lnTo>
                    <a:pt x="139" y="258"/>
                  </a:lnTo>
                  <a:cubicBezTo>
                    <a:pt x="94" y="233"/>
                    <a:pt x="48" y="210"/>
                    <a:pt x="0" y="18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9" name="Freeform 364">
              <a:extLst>
                <a:ext uri="{FF2B5EF4-FFF2-40B4-BE49-F238E27FC236}">
                  <a16:creationId xmlns:a16="http://schemas.microsoft.com/office/drawing/2014/main" id="{197678F7-3A0A-5FC8-BE38-4AEC4CAD2C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0" name="Freeform 370">
              <a:extLst>
                <a:ext uri="{FF2B5EF4-FFF2-40B4-BE49-F238E27FC236}">
                  <a16:creationId xmlns:a16="http://schemas.microsoft.com/office/drawing/2014/main" id="{D4A386C4-A4B6-EFAE-EB9B-700F8762C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6197184"/>
              <a:ext cx="242887" cy="30361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1" name="Freeform 372">
              <a:extLst>
                <a:ext uri="{FF2B5EF4-FFF2-40B4-BE49-F238E27FC236}">
                  <a16:creationId xmlns:a16="http://schemas.microsoft.com/office/drawing/2014/main" id="{3F890246-3BF5-126F-6466-D06C6A32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057" y="6155892"/>
              <a:ext cx="272034" cy="330327"/>
            </a:xfrm>
            <a:custGeom>
              <a:avLst/>
              <a:gdLst>
                <a:gd name="T0" fmla="*/ 146 w 186"/>
                <a:gd name="T1" fmla="*/ 0 h 226"/>
                <a:gd name="T2" fmla="*/ 146 w 186"/>
                <a:gd name="T3" fmla="*/ 0 h 226"/>
                <a:gd name="T4" fmla="*/ 186 w 186"/>
                <a:gd name="T5" fmla="*/ 202 h 226"/>
                <a:gd name="T6" fmla="*/ 21 w 186"/>
                <a:gd name="T7" fmla="*/ 226 h 226"/>
                <a:gd name="T8" fmla="*/ 0 w 186"/>
                <a:gd name="T9" fmla="*/ 22 h 226"/>
                <a:gd name="T10" fmla="*/ 146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146" y="0"/>
                  </a:moveTo>
                  <a:lnTo>
                    <a:pt x="146" y="0"/>
                  </a:lnTo>
                  <a:lnTo>
                    <a:pt x="186" y="202"/>
                  </a:lnTo>
                  <a:cubicBezTo>
                    <a:pt x="132" y="212"/>
                    <a:pt x="77" y="221"/>
                    <a:pt x="21" y="226"/>
                  </a:cubicBezTo>
                  <a:lnTo>
                    <a:pt x="0" y="22"/>
                  </a:lnTo>
                  <a:cubicBezTo>
                    <a:pt x="49" y="17"/>
                    <a:pt x="98" y="10"/>
                    <a:pt x="146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2" name="Freeform 374">
              <a:extLst>
                <a:ext uri="{FF2B5EF4-FFF2-40B4-BE49-F238E27FC236}">
                  <a16:creationId xmlns:a16="http://schemas.microsoft.com/office/drawing/2014/main" id="{22F178D7-A1D6-03C2-9A1B-1E0A67732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157" y="1995230"/>
              <a:ext cx="335185" cy="369189"/>
            </a:xfrm>
            <a:custGeom>
              <a:avLst/>
              <a:gdLst>
                <a:gd name="T0" fmla="*/ 229 w 229"/>
                <a:gd name="T1" fmla="*/ 190 h 253"/>
                <a:gd name="T2" fmla="*/ 229 w 229"/>
                <a:gd name="T3" fmla="*/ 190 h 253"/>
                <a:gd name="T4" fmla="*/ 150 w 229"/>
                <a:gd name="T5" fmla="*/ 0 h 253"/>
                <a:gd name="T6" fmla="*/ 0 w 229"/>
                <a:gd name="T7" fmla="*/ 70 h 253"/>
                <a:gd name="T8" fmla="*/ 94 w 229"/>
                <a:gd name="T9" fmla="*/ 253 h 253"/>
                <a:gd name="T10" fmla="*/ 229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229" y="190"/>
                  </a:moveTo>
                  <a:lnTo>
                    <a:pt x="229" y="190"/>
                  </a:lnTo>
                  <a:lnTo>
                    <a:pt x="150" y="0"/>
                  </a:lnTo>
                  <a:cubicBezTo>
                    <a:pt x="99" y="22"/>
                    <a:pt x="49" y="45"/>
                    <a:pt x="0" y="70"/>
                  </a:cubicBezTo>
                  <a:lnTo>
                    <a:pt x="94" y="253"/>
                  </a:lnTo>
                  <a:cubicBezTo>
                    <a:pt x="138" y="231"/>
                    <a:pt x="183" y="210"/>
                    <a:pt x="229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3" name="Freeform 376">
              <a:extLst>
                <a:ext uri="{FF2B5EF4-FFF2-40B4-BE49-F238E27FC236}">
                  <a16:creationId xmlns:a16="http://schemas.microsoft.com/office/drawing/2014/main" id="{A157094C-6B8C-8F6E-3BB0-4462D3803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942" y="2342558"/>
              <a:ext cx="352188" cy="369189"/>
            </a:xfrm>
            <a:custGeom>
              <a:avLst/>
              <a:gdLst>
                <a:gd name="T0" fmla="*/ 242 w 242"/>
                <a:gd name="T1" fmla="*/ 166 h 252"/>
                <a:gd name="T2" fmla="*/ 242 w 242"/>
                <a:gd name="T3" fmla="*/ 166 h 252"/>
                <a:gd name="T4" fmla="*/ 121 w 242"/>
                <a:gd name="T5" fmla="*/ 0 h 252"/>
                <a:gd name="T6" fmla="*/ 0 w 242"/>
                <a:gd name="T7" fmla="*/ 95 h 252"/>
                <a:gd name="T8" fmla="*/ 133 w 242"/>
                <a:gd name="T9" fmla="*/ 252 h 252"/>
                <a:gd name="T10" fmla="*/ 242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242" y="166"/>
                  </a:moveTo>
                  <a:lnTo>
                    <a:pt x="242" y="166"/>
                  </a:lnTo>
                  <a:lnTo>
                    <a:pt x="121" y="0"/>
                  </a:lnTo>
                  <a:cubicBezTo>
                    <a:pt x="80" y="30"/>
                    <a:pt x="39" y="62"/>
                    <a:pt x="0" y="95"/>
                  </a:cubicBezTo>
                  <a:lnTo>
                    <a:pt x="133" y="252"/>
                  </a:lnTo>
                  <a:cubicBezTo>
                    <a:pt x="168" y="222"/>
                    <a:pt x="205" y="193"/>
                    <a:pt x="242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4" name="Freeform 378">
              <a:extLst>
                <a:ext uri="{FF2B5EF4-FFF2-40B4-BE49-F238E27FC236}">
                  <a16:creationId xmlns:a16="http://schemas.microsoft.com/office/drawing/2014/main" id="{ED384FCC-07C5-7688-D14A-52A1DBDF8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703" y="2097243"/>
              <a:ext cx="344900" cy="374047"/>
            </a:xfrm>
            <a:custGeom>
              <a:avLst/>
              <a:gdLst>
                <a:gd name="T0" fmla="*/ 235 w 235"/>
                <a:gd name="T1" fmla="*/ 183 h 255"/>
                <a:gd name="T2" fmla="*/ 235 w 235"/>
                <a:gd name="T3" fmla="*/ 183 h 255"/>
                <a:gd name="T4" fmla="*/ 141 w 235"/>
                <a:gd name="T5" fmla="*/ 0 h 255"/>
                <a:gd name="T6" fmla="*/ 0 w 235"/>
                <a:gd name="T7" fmla="*/ 80 h 255"/>
                <a:gd name="T8" fmla="*/ 107 w 235"/>
                <a:gd name="T9" fmla="*/ 255 h 255"/>
                <a:gd name="T10" fmla="*/ 235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235" y="183"/>
                  </a:moveTo>
                  <a:lnTo>
                    <a:pt x="235" y="183"/>
                  </a:lnTo>
                  <a:lnTo>
                    <a:pt x="141" y="0"/>
                  </a:lnTo>
                  <a:cubicBezTo>
                    <a:pt x="93" y="25"/>
                    <a:pt x="46" y="52"/>
                    <a:pt x="0" y="80"/>
                  </a:cubicBezTo>
                  <a:lnTo>
                    <a:pt x="107" y="255"/>
                  </a:lnTo>
                  <a:cubicBezTo>
                    <a:pt x="149" y="229"/>
                    <a:pt x="191" y="206"/>
                    <a:pt x="235" y="1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5" name="Freeform 380">
              <a:extLst>
                <a:ext uri="{FF2B5EF4-FFF2-40B4-BE49-F238E27FC236}">
                  <a16:creationId xmlns:a16="http://schemas.microsoft.com/office/drawing/2014/main" id="{1627B925-08A7-C293-458C-D92006CCBB1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251" y="2213829"/>
              <a:ext cx="347330" cy="371619"/>
            </a:xfrm>
            <a:custGeom>
              <a:avLst/>
              <a:gdLst>
                <a:gd name="T0" fmla="*/ 238 w 238"/>
                <a:gd name="T1" fmla="*/ 175 h 254"/>
                <a:gd name="T2" fmla="*/ 238 w 238"/>
                <a:gd name="T3" fmla="*/ 175 h 254"/>
                <a:gd name="T4" fmla="*/ 131 w 238"/>
                <a:gd name="T5" fmla="*/ 0 h 254"/>
                <a:gd name="T6" fmla="*/ 0 w 238"/>
                <a:gd name="T7" fmla="*/ 88 h 254"/>
                <a:gd name="T8" fmla="*/ 121 w 238"/>
                <a:gd name="T9" fmla="*/ 254 h 254"/>
                <a:gd name="T10" fmla="*/ 238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238" y="175"/>
                  </a:moveTo>
                  <a:lnTo>
                    <a:pt x="238" y="175"/>
                  </a:lnTo>
                  <a:lnTo>
                    <a:pt x="131" y="0"/>
                  </a:lnTo>
                  <a:cubicBezTo>
                    <a:pt x="86" y="28"/>
                    <a:pt x="43" y="57"/>
                    <a:pt x="0" y="88"/>
                  </a:cubicBezTo>
                  <a:lnTo>
                    <a:pt x="121" y="254"/>
                  </a:lnTo>
                  <a:cubicBezTo>
                    <a:pt x="159" y="226"/>
                    <a:pt x="198" y="200"/>
                    <a:pt x="238" y="1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6" name="Freeform 382">
              <a:extLst>
                <a:ext uri="{FF2B5EF4-FFF2-40B4-BE49-F238E27FC236}">
                  <a16:creationId xmlns:a16="http://schemas.microsoft.com/office/drawing/2014/main" id="{99B38E6A-E842-F259-AED1-CC9908898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242" y="1800920"/>
              <a:ext cx="281749" cy="337614"/>
            </a:xfrm>
            <a:custGeom>
              <a:avLst/>
              <a:gdLst>
                <a:gd name="T0" fmla="*/ 192 w 192"/>
                <a:gd name="T1" fmla="*/ 203 h 231"/>
                <a:gd name="T2" fmla="*/ 192 w 192"/>
                <a:gd name="T3" fmla="*/ 203 h 231"/>
                <a:gd name="T4" fmla="*/ 160 w 192"/>
                <a:gd name="T5" fmla="*/ 0 h 231"/>
                <a:gd name="T6" fmla="*/ 0 w 192"/>
                <a:gd name="T7" fmla="*/ 31 h 231"/>
                <a:gd name="T8" fmla="*/ 47 w 192"/>
                <a:gd name="T9" fmla="*/ 231 h 231"/>
                <a:gd name="T10" fmla="*/ 192 w 192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231">
                  <a:moveTo>
                    <a:pt x="192" y="203"/>
                  </a:moveTo>
                  <a:lnTo>
                    <a:pt x="192" y="203"/>
                  </a:lnTo>
                  <a:lnTo>
                    <a:pt x="160" y="0"/>
                  </a:lnTo>
                  <a:cubicBezTo>
                    <a:pt x="106" y="8"/>
                    <a:pt x="53" y="19"/>
                    <a:pt x="0" y="31"/>
                  </a:cubicBezTo>
                  <a:lnTo>
                    <a:pt x="47" y="231"/>
                  </a:lnTo>
                  <a:cubicBezTo>
                    <a:pt x="95" y="220"/>
                    <a:pt x="143" y="211"/>
                    <a:pt x="192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7" name="Freeform 384">
              <a:extLst>
                <a:ext uri="{FF2B5EF4-FFF2-40B4-BE49-F238E27FC236}">
                  <a16:creationId xmlns:a16="http://schemas.microsoft.com/office/drawing/2014/main" id="{3011ACF0-3200-5477-62AA-378CBED78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070" y="1844640"/>
              <a:ext cx="303610" cy="352188"/>
            </a:xfrm>
            <a:custGeom>
              <a:avLst/>
              <a:gdLst>
                <a:gd name="T0" fmla="*/ 207 w 207"/>
                <a:gd name="T1" fmla="*/ 200 h 240"/>
                <a:gd name="T2" fmla="*/ 207 w 207"/>
                <a:gd name="T3" fmla="*/ 200 h 240"/>
                <a:gd name="T4" fmla="*/ 160 w 207"/>
                <a:gd name="T5" fmla="*/ 0 h 240"/>
                <a:gd name="T6" fmla="*/ 0 w 207"/>
                <a:gd name="T7" fmla="*/ 45 h 240"/>
                <a:gd name="T8" fmla="*/ 63 w 207"/>
                <a:gd name="T9" fmla="*/ 240 h 240"/>
                <a:gd name="T10" fmla="*/ 207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207" y="200"/>
                  </a:moveTo>
                  <a:lnTo>
                    <a:pt x="207" y="200"/>
                  </a:lnTo>
                  <a:lnTo>
                    <a:pt x="160" y="0"/>
                  </a:lnTo>
                  <a:cubicBezTo>
                    <a:pt x="106" y="13"/>
                    <a:pt x="53" y="28"/>
                    <a:pt x="0" y="45"/>
                  </a:cubicBezTo>
                  <a:lnTo>
                    <a:pt x="63" y="240"/>
                  </a:lnTo>
                  <a:cubicBezTo>
                    <a:pt x="110" y="225"/>
                    <a:pt x="159" y="212"/>
                    <a:pt x="207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8" name="Freeform 386">
              <a:extLst>
                <a:ext uri="{FF2B5EF4-FFF2-40B4-BE49-F238E27FC236}">
                  <a16:creationId xmlns:a16="http://schemas.microsoft.com/office/drawing/2014/main" id="{F8026EEB-B24E-0DBB-F496-6FB72EEB8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755" y="1912648"/>
              <a:ext cx="320611" cy="359474"/>
            </a:xfrm>
            <a:custGeom>
              <a:avLst/>
              <a:gdLst>
                <a:gd name="T0" fmla="*/ 220 w 220"/>
                <a:gd name="T1" fmla="*/ 195 h 247"/>
                <a:gd name="T2" fmla="*/ 220 w 220"/>
                <a:gd name="T3" fmla="*/ 195 h 247"/>
                <a:gd name="T4" fmla="*/ 157 w 220"/>
                <a:gd name="T5" fmla="*/ 0 h 247"/>
                <a:gd name="T6" fmla="*/ 0 w 220"/>
                <a:gd name="T7" fmla="*/ 57 h 247"/>
                <a:gd name="T8" fmla="*/ 79 w 220"/>
                <a:gd name="T9" fmla="*/ 247 h 247"/>
                <a:gd name="T10" fmla="*/ 22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220" y="195"/>
                  </a:moveTo>
                  <a:lnTo>
                    <a:pt x="220" y="195"/>
                  </a:lnTo>
                  <a:lnTo>
                    <a:pt x="157" y="0"/>
                  </a:lnTo>
                  <a:cubicBezTo>
                    <a:pt x="104" y="17"/>
                    <a:pt x="52" y="36"/>
                    <a:pt x="0" y="57"/>
                  </a:cubicBezTo>
                  <a:lnTo>
                    <a:pt x="79" y="247"/>
                  </a:lnTo>
                  <a:cubicBezTo>
                    <a:pt x="125" y="228"/>
                    <a:pt x="172" y="211"/>
                    <a:pt x="220" y="1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9" name="Freeform 388">
              <a:extLst>
                <a:ext uri="{FF2B5EF4-FFF2-40B4-BE49-F238E27FC236}">
                  <a16:creationId xmlns:a16="http://schemas.microsoft.com/office/drawing/2014/main" id="{B61D10E2-B90F-5FCB-80B1-9CE7325E6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155" y="1244707"/>
              <a:ext cx="242887" cy="308468"/>
            </a:xfrm>
            <a:custGeom>
              <a:avLst/>
              <a:gdLst>
                <a:gd name="T0" fmla="*/ 168 w 168"/>
                <a:gd name="T1" fmla="*/ 205 h 211"/>
                <a:gd name="T2" fmla="*/ 168 w 168"/>
                <a:gd name="T3" fmla="*/ 205 h 211"/>
                <a:gd name="T4" fmla="*/ 168 w 168"/>
                <a:gd name="T5" fmla="*/ 205 h 211"/>
                <a:gd name="T6" fmla="*/ 168 w 168"/>
                <a:gd name="T7" fmla="*/ 0 h 211"/>
                <a:gd name="T8" fmla="*/ 0 w 168"/>
                <a:gd name="T9" fmla="*/ 6 h 211"/>
                <a:gd name="T10" fmla="*/ 14 w 168"/>
                <a:gd name="T11" fmla="*/ 211 h 211"/>
                <a:gd name="T12" fmla="*/ 168 w 168"/>
                <a:gd name="T13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1">
                  <a:moveTo>
                    <a:pt x="168" y="205"/>
                  </a:moveTo>
                  <a:lnTo>
                    <a:pt x="168" y="205"/>
                  </a:lnTo>
                  <a:lnTo>
                    <a:pt x="168" y="205"/>
                  </a:lnTo>
                  <a:lnTo>
                    <a:pt x="168" y="0"/>
                  </a:lnTo>
                  <a:cubicBezTo>
                    <a:pt x="111" y="0"/>
                    <a:pt x="55" y="2"/>
                    <a:pt x="0" y="6"/>
                  </a:cubicBezTo>
                  <a:lnTo>
                    <a:pt x="14" y="211"/>
                  </a:lnTo>
                  <a:cubicBezTo>
                    <a:pt x="65" y="207"/>
                    <a:pt x="116" y="205"/>
                    <a:pt x="168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0" name="Freeform 390">
              <a:extLst>
                <a:ext uri="{FF2B5EF4-FFF2-40B4-BE49-F238E27FC236}">
                  <a16:creationId xmlns:a16="http://schemas.microsoft.com/office/drawing/2014/main" id="{3283FDA0-EDF7-F54A-5B80-91D45943DD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064" y="1320003"/>
              <a:ext cx="308468" cy="349758"/>
            </a:xfrm>
            <a:custGeom>
              <a:avLst/>
              <a:gdLst>
                <a:gd name="T0" fmla="*/ 211 w 211"/>
                <a:gd name="T1" fmla="*/ 201 h 239"/>
                <a:gd name="T2" fmla="*/ 211 w 211"/>
                <a:gd name="T3" fmla="*/ 201 h 239"/>
                <a:gd name="T4" fmla="*/ 169 w 211"/>
                <a:gd name="T5" fmla="*/ 0 h 239"/>
                <a:gd name="T6" fmla="*/ 0 w 211"/>
                <a:gd name="T7" fmla="*/ 42 h 239"/>
                <a:gd name="T8" fmla="*/ 57 w 211"/>
                <a:gd name="T9" fmla="*/ 239 h 239"/>
                <a:gd name="T10" fmla="*/ 211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211" y="201"/>
                  </a:moveTo>
                  <a:lnTo>
                    <a:pt x="211" y="201"/>
                  </a:lnTo>
                  <a:lnTo>
                    <a:pt x="169" y="0"/>
                  </a:lnTo>
                  <a:cubicBezTo>
                    <a:pt x="112" y="12"/>
                    <a:pt x="56" y="26"/>
                    <a:pt x="0" y="42"/>
                  </a:cubicBezTo>
                  <a:lnTo>
                    <a:pt x="57" y="239"/>
                  </a:lnTo>
                  <a:cubicBezTo>
                    <a:pt x="108" y="225"/>
                    <a:pt x="159" y="212"/>
                    <a:pt x="211" y="20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1" name="Freeform 392">
              <a:extLst>
                <a:ext uri="{FF2B5EF4-FFF2-40B4-BE49-F238E27FC236}">
                  <a16:creationId xmlns:a16="http://schemas.microsoft.com/office/drawing/2014/main" id="{F46EF295-368D-8A2E-125D-5CD963E8D6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605" y="1380724"/>
              <a:ext cx="325469" cy="361903"/>
            </a:xfrm>
            <a:custGeom>
              <a:avLst/>
              <a:gdLst>
                <a:gd name="T0" fmla="*/ 223 w 223"/>
                <a:gd name="T1" fmla="*/ 197 h 247"/>
                <a:gd name="T2" fmla="*/ 223 w 223"/>
                <a:gd name="T3" fmla="*/ 197 h 247"/>
                <a:gd name="T4" fmla="*/ 166 w 223"/>
                <a:gd name="T5" fmla="*/ 0 h 247"/>
                <a:gd name="T6" fmla="*/ 0 w 223"/>
                <a:gd name="T7" fmla="*/ 54 h 247"/>
                <a:gd name="T8" fmla="*/ 71 w 223"/>
                <a:gd name="T9" fmla="*/ 247 h 247"/>
                <a:gd name="T10" fmla="*/ 223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223" y="197"/>
                  </a:moveTo>
                  <a:lnTo>
                    <a:pt x="223" y="197"/>
                  </a:lnTo>
                  <a:lnTo>
                    <a:pt x="166" y="0"/>
                  </a:lnTo>
                  <a:cubicBezTo>
                    <a:pt x="110" y="16"/>
                    <a:pt x="55" y="34"/>
                    <a:pt x="0" y="54"/>
                  </a:cubicBezTo>
                  <a:lnTo>
                    <a:pt x="71" y="247"/>
                  </a:lnTo>
                  <a:cubicBezTo>
                    <a:pt x="121" y="229"/>
                    <a:pt x="172" y="212"/>
                    <a:pt x="223" y="19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2" name="Freeform 394">
              <a:extLst>
                <a:ext uri="{FF2B5EF4-FFF2-40B4-BE49-F238E27FC236}">
                  <a16:creationId xmlns:a16="http://schemas.microsoft.com/office/drawing/2014/main" id="{69A0881A-F4A7-A135-7D8A-9678F5E458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697" y="1251994"/>
              <a:ext cx="259890" cy="323041"/>
            </a:xfrm>
            <a:custGeom>
              <a:avLst/>
              <a:gdLst>
                <a:gd name="T0" fmla="*/ 178 w 178"/>
                <a:gd name="T1" fmla="*/ 205 h 220"/>
                <a:gd name="T2" fmla="*/ 178 w 178"/>
                <a:gd name="T3" fmla="*/ 205 h 220"/>
                <a:gd name="T4" fmla="*/ 164 w 178"/>
                <a:gd name="T5" fmla="*/ 0 h 220"/>
                <a:gd name="T6" fmla="*/ 0 w 178"/>
                <a:gd name="T7" fmla="*/ 16 h 220"/>
                <a:gd name="T8" fmla="*/ 28 w 178"/>
                <a:gd name="T9" fmla="*/ 220 h 220"/>
                <a:gd name="T10" fmla="*/ 178 w 178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220">
                  <a:moveTo>
                    <a:pt x="178" y="205"/>
                  </a:moveTo>
                  <a:lnTo>
                    <a:pt x="178" y="205"/>
                  </a:lnTo>
                  <a:lnTo>
                    <a:pt x="164" y="0"/>
                  </a:lnTo>
                  <a:cubicBezTo>
                    <a:pt x="109" y="3"/>
                    <a:pt x="54" y="9"/>
                    <a:pt x="0" y="16"/>
                  </a:cubicBezTo>
                  <a:lnTo>
                    <a:pt x="28" y="220"/>
                  </a:lnTo>
                  <a:cubicBezTo>
                    <a:pt x="77" y="213"/>
                    <a:pt x="127" y="208"/>
                    <a:pt x="178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3" name="Freeform 396">
              <a:extLst>
                <a:ext uri="{FF2B5EF4-FFF2-40B4-BE49-F238E27FC236}">
                  <a16:creationId xmlns:a16="http://schemas.microsoft.com/office/drawing/2014/main" id="{EA4D53E0-56E1-1398-2B9F-621D6BB1D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575" y="1460878"/>
              <a:ext cx="340042" cy="371619"/>
            </a:xfrm>
            <a:custGeom>
              <a:avLst/>
              <a:gdLst>
                <a:gd name="T0" fmla="*/ 233 w 233"/>
                <a:gd name="T1" fmla="*/ 193 h 254"/>
                <a:gd name="T2" fmla="*/ 233 w 233"/>
                <a:gd name="T3" fmla="*/ 193 h 254"/>
                <a:gd name="T4" fmla="*/ 162 w 233"/>
                <a:gd name="T5" fmla="*/ 0 h 254"/>
                <a:gd name="T6" fmla="*/ 0 w 233"/>
                <a:gd name="T7" fmla="*/ 66 h 254"/>
                <a:gd name="T8" fmla="*/ 85 w 233"/>
                <a:gd name="T9" fmla="*/ 254 h 254"/>
                <a:gd name="T10" fmla="*/ 233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233" y="193"/>
                  </a:moveTo>
                  <a:lnTo>
                    <a:pt x="233" y="193"/>
                  </a:lnTo>
                  <a:lnTo>
                    <a:pt x="162" y="0"/>
                  </a:lnTo>
                  <a:cubicBezTo>
                    <a:pt x="107" y="20"/>
                    <a:pt x="53" y="42"/>
                    <a:pt x="0" y="66"/>
                  </a:cubicBezTo>
                  <a:lnTo>
                    <a:pt x="85" y="254"/>
                  </a:lnTo>
                  <a:cubicBezTo>
                    <a:pt x="133" y="232"/>
                    <a:pt x="183" y="211"/>
                    <a:pt x="233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4" name="Freeform 398">
              <a:extLst>
                <a:ext uri="{FF2B5EF4-FFF2-40B4-BE49-F238E27FC236}">
                  <a16:creationId xmlns:a16="http://schemas.microsoft.com/office/drawing/2014/main" id="{8A20E354-9BA8-FF62-3C89-960D1794A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809" y="1276283"/>
              <a:ext cx="284179" cy="337614"/>
            </a:xfrm>
            <a:custGeom>
              <a:avLst/>
              <a:gdLst>
                <a:gd name="T0" fmla="*/ 195 w 195"/>
                <a:gd name="T1" fmla="*/ 204 h 231"/>
                <a:gd name="T2" fmla="*/ 195 w 195"/>
                <a:gd name="T3" fmla="*/ 204 h 231"/>
                <a:gd name="T4" fmla="*/ 167 w 195"/>
                <a:gd name="T5" fmla="*/ 0 h 231"/>
                <a:gd name="T6" fmla="*/ 0 w 195"/>
                <a:gd name="T7" fmla="*/ 30 h 231"/>
                <a:gd name="T8" fmla="*/ 42 w 195"/>
                <a:gd name="T9" fmla="*/ 231 h 231"/>
                <a:gd name="T10" fmla="*/ 195 w 195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1">
                  <a:moveTo>
                    <a:pt x="195" y="204"/>
                  </a:moveTo>
                  <a:lnTo>
                    <a:pt x="195" y="204"/>
                  </a:lnTo>
                  <a:lnTo>
                    <a:pt x="167" y="0"/>
                  </a:lnTo>
                  <a:cubicBezTo>
                    <a:pt x="110" y="8"/>
                    <a:pt x="55" y="18"/>
                    <a:pt x="0" y="30"/>
                  </a:cubicBezTo>
                  <a:lnTo>
                    <a:pt x="42" y="231"/>
                  </a:lnTo>
                  <a:cubicBezTo>
                    <a:pt x="92" y="220"/>
                    <a:pt x="143" y="211"/>
                    <a:pt x="195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5" name="Freeform 400">
              <a:extLst>
                <a:ext uri="{FF2B5EF4-FFF2-40B4-BE49-F238E27FC236}">
                  <a16:creationId xmlns:a16="http://schemas.microsoft.com/office/drawing/2014/main" id="{7E0544C6-D4F2-B001-D05E-0470B6A6C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757" y="1934507"/>
              <a:ext cx="366761" cy="378905"/>
            </a:xfrm>
            <a:custGeom>
              <a:avLst/>
              <a:gdLst>
                <a:gd name="T0" fmla="*/ 252 w 252"/>
                <a:gd name="T1" fmla="*/ 165 h 260"/>
                <a:gd name="T2" fmla="*/ 252 w 252"/>
                <a:gd name="T3" fmla="*/ 165 h 260"/>
                <a:gd name="T4" fmla="*/ 130 w 252"/>
                <a:gd name="T5" fmla="*/ 0 h 260"/>
                <a:gd name="T6" fmla="*/ 0 w 252"/>
                <a:gd name="T7" fmla="*/ 103 h 260"/>
                <a:gd name="T8" fmla="*/ 132 w 252"/>
                <a:gd name="T9" fmla="*/ 260 h 260"/>
                <a:gd name="T10" fmla="*/ 252 w 252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60">
                  <a:moveTo>
                    <a:pt x="252" y="165"/>
                  </a:moveTo>
                  <a:lnTo>
                    <a:pt x="252" y="165"/>
                  </a:lnTo>
                  <a:lnTo>
                    <a:pt x="130" y="0"/>
                  </a:lnTo>
                  <a:cubicBezTo>
                    <a:pt x="86" y="33"/>
                    <a:pt x="42" y="67"/>
                    <a:pt x="0" y="103"/>
                  </a:cubicBezTo>
                  <a:lnTo>
                    <a:pt x="132" y="260"/>
                  </a:lnTo>
                  <a:cubicBezTo>
                    <a:pt x="171" y="227"/>
                    <a:pt x="211" y="195"/>
                    <a:pt x="252" y="16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6" name="Freeform 402">
              <a:extLst>
                <a:ext uri="{FF2B5EF4-FFF2-40B4-BE49-F238E27FC236}">
                  <a16:creationId xmlns:a16="http://schemas.microsoft.com/office/drawing/2014/main" id="{E524EBEA-3431-E123-0D64-9059C5672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690" y="1558033"/>
              <a:ext cx="349758" cy="376476"/>
            </a:xfrm>
            <a:custGeom>
              <a:avLst/>
              <a:gdLst>
                <a:gd name="T0" fmla="*/ 240 w 240"/>
                <a:gd name="T1" fmla="*/ 188 h 258"/>
                <a:gd name="T2" fmla="*/ 240 w 240"/>
                <a:gd name="T3" fmla="*/ 188 h 258"/>
                <a:gd name="T4" fmla="*/ 155 w 240"/>
                <a:gd name="T5" fmla="*/ 0 h 258"/>
                <a:gd name="T6" fmla="*/ 0 w 240"/>
                <a:gd name="T7" fmla="*/ 78 h 258"/>
                <a:gd name="T8" fmla="*/ 98 w 240"/>
                <a:gd name="T9" fmla="*/ 258 h 258"/>
                <a:gd name="T10" fmla="*/ 240 w 240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240" y="188"/>
                  </a:moveTo>
                  <a:lnTo>
                    <a:pt x="240" y="188"/>
                  </a:lnTo>
                  <a:lnTo>
                    <a:pt x="155" y="0"/>
                  </a:lnTo>
                  <a:cubicBezTo>
                    <a:pt x="102" y="24"/>
                    <a:pt x="51" y="50"/>
                    <a:pt x="0" y="78"/>
                  </a:cubicBezTo>
                  <a:lnTo>
                    <a:pt x="98" y="258"/>
                  </a:lnTo>
                  <a:cubicBezTo>
                    <a:pt x="144" y="233"/>
                    <a:pt x="192" y="210"/>
                    <a:pt x="240" y="1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7" name="Freeform 404">
              <a:extLst>
                <a:ext uri="{FF2B5EF4-FFF2-40B4-BE49-F238E27FC236}">
                  <a16:creationId xmlns:a16="http://schemas.microsoft.com/office/drawing/2014/main" id="{EE2EAF6E-71F0-8608-E661-12FC83572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210" y="1798490"/>
              <a:ext cx="359473" cy="376476"/>
            </a:xfrm>
            <a:custGeom>
              <a:avLst/>
              <a:gdLst>
                <a:gd name="T0" fmla="*/ 246 w 246"/>
                <a:gd name="T1" fmla="*/ 173 h 258"/>
                <a:gd name="T2" fmla="*/ 246 w 246"/>
                <a:gd name="T3" fmla="*/ 173 h 258"/>
                <a:gd name="T4" fmla="*/ 136 w 246"/>
                <a:gd name="T5" fmla="*/ 0 h 258"/>
                <a:gd name="T6" fmla="*/ 0 w 246"/>
                <a:gd name="T7" fmla="*/ 93 h 258"/>
                <a:gd name="T8" fmla="*/ 122 w 246"/>
                <a:gd name="T9" fmla="*/ 258 h 258"/>
                <a:gd name="T10" fmla="*/ 246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246" y="173"/>
                  </a:moveTo>
                  <a:lnTo>
                    <a:pt x="246" y="173"/>
                  </a:lnTo>
                  <a:lnTo>
                    <a:pt x="136" y="0"/>
                  </a:lnTo>
                  <a:cubicBezTo>
                    <a:pt x="90" y="29"/>
                    <a:pt x="44" y="60"/>
                    <a:pt x="0" y="93"/>
                  </a:cubicBezTo>
                  <a:lnTo>
                    <a:pt x="122" y="258"/>
                  </a:lnTo>
                  <a:cubicBezTo>
                    <a:pt x="162" y="229"/>
                    <a:pt x="204" y="200"/>
                    <a:pt x="246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8" name="Freeform 407">
              <a:extLst>
                <a:ext uri="{FF2B5EF4-FFF2-40B4-BE49-F238E27FC236}">
                  <a16:creationId xmlns:a16="http://schemas.microsoft.com/office/drawing/2014/main" id="{54DCE58D-4078-90C3-D4D1-C0E51D305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1379" y="1672189"/>
              <a:ext cx="354616" cy="378905"/>
            </a:xfrm>
            <a:custGeom>
              <a:avLst/>
              <a:gdLst>
                <a:gd name="T0" fmla="*/ 244 w 244"/>
                <a:gd name="T1" fmla="*/ 180 h 259"/>
                <a:gd name="T2" fmla="*/ 244 w 244"/>
                <a:gd name="T3" fmla="*/ 180 h 259"/>
                <a:gd name="T4" fmla="*/ 146 w 244"/>
                <a:gd name="T5" fmla="*/ 0 h 259"/>
                <a:gd name="T6" fmla="*/ 0 w 244"/>
                <a:gd name="T7" fmla="*/ 86 h 259"/>
                <a:gd name="T8" fmla="*/ 110 w 244"/>
                <a:gd name="T9" fmla="*/ 259 h 259"/>
                <a:gd name="T10" fmla="*/ 244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244" y="180"/>
                  </a:moveTo>
                  <a:lnTo>
                    <a:pt x="244" y="180"/>
                  </a:lnTo>
                  <a:lnTo>
                    <a:pt x="146" y="0"/>
                  </a:lnTo>
                  <a:cubicBezTo>
                    <a:pt x="96" y="27"/>
                    <a:pt x="48" y="55"/>
                    <a:pt x="0" y="86"/>
                  </a:cubicBezTo>
                  <a:lnTo>
                    <a:pt x="110" y="259"/>
                  </a:lnTo>
                  <a:cubicBezTo>
                    <a:pt x="154" y="231"/>
                    <a:pt x="198" y="205"/>
                    <a:pt x="244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9" name="Freeform 417">
              <a:extLst>
                <a:ext uri="{FF2B5EF4-FFF2-40B4-BE49-F238E27FC236}">
                  <a16:creationId xmlns:a16="http://schemas.microsoft.com/office/drawing/2014/main" id="{F8FA5EC5-FB96-EF55-511B-713AE56A91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295" y="722498"/>
              <a:ext cx="264748" cy="308468"/>
            </a:xfrm>
            <a:custGeom>
              <a:avLst/>
              <a:gdLst>
                <a:gd name="T0" fmla="*/ 182 w 182"/>
                <a:gd name="T1" fmla="*/ 205 h 210"/>
                <a:gd name="T2" fmla="*/ 182 w 182"/>
                <a:gd name="T3" fmla="*/ 205 h 210"/>
                <a:gd name="T4" fmla="*/ 182 w 182"/>
                <a:gd name="T5" fmla="*/ 205 h 210"/>
                <a:gd name="T6" fmla="*/ 182 w 182"/>
                <a:gd name="T7" fmla="*/ 0 h 210"/>
                <a:gd name="T8" fmla="*/ 0 w 182"/>
                <a:gd name="T9" fmla="*/ 5 h 210"/>
                <a:gd name="T10" fmla="*/ 13 w 182"/>
                <a:gd name="T11" fmla="*/ 210 h 210"/>
                <a:gd name="T12" fmla="*/ 182 w 182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0">
                  <a:moveTo>
                    <a:pt x="182" y="205"/>
                  </a:moveTo>
                  <a:lnTo>
                    <a:pt x="182" y="205"/>
                  </a:lnTo>
                  <a:lnTo>
                    <a:pt x="182" y="205"/>
                  </a:lnTo>
                  <a:lnTo>
                    <a:pt x="182" y="0"/>
                  </a:lnTo>
                  <a:cubicBezTo>
                    <a:pt x="121" y="0"/>
                    <a:pt x="60" y="1"/>
                    <a:pt x="0" y="5"/>
                  </a:cubicBezTo>
                  <a:lnTo>
                    <a:pt x="13" y="210"/>
                  </a:lnTo>
                  <a:cubicBezTo>
                    <a:pt x="69" y="207"/>
                    <a:pt x="125" y="205"/>
                    <a:pt x="182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0" name="Freeform 431">
              <a:extLst>
                <a:ext uri="{FF2B5EF4-FFF2-40B4-BE49-F238E27FC236}">
                  <a16:creationId xmlns:a16="http://schemas.microsoft.com/office/drawing/2014/main" id="{E90A50F6-1781-F67E-9551-5A3E3D6F5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6843" y="1774202"/>
              <a:ext cx="250175" cy="323041"/>
            </a:xfrm>
            <a:custGeom>
              <a:avLst/>
              <a:gdLst>
                <a:gd name="T0" fmla="*/ 172 w 172"/>
                <a:gd name="T1" fmla="*/ 205 h 221"/>
                <a:gd name="T2" fmla="*/ 172 w 172"/>
                <a:gd name="T3" fmla="*/ 205 h 221"/>
                <a:gd name="T4" fmla="*/ 157 w 172"/>
                <a:gd name="T5" fmla="*/ 0 h 221"/>
                <a:gd name="T6" fmla="*/ 0 w 172"/>
                <a:gd name="T7" fmla="*/ 18 h 221"/>
                <a:gd name="T8" fmla="*/ 31 w 172"/>
                <a:gd name="T9" fmla="*/ 221 h 221"/>
                <a:gd name="T10" fmla="*/ 172 w 172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221">
                  <a:moveTo>
                    <a:pt x="172" y="205"/>
                  </a:moveTo>
                  <a:lnTo>
                    <a:pt x="172" y="205"/>
                  </a:lnTo>
                  <a:lnTo>
                    <a:pt x="157" y="0"/>
                  </a:lnTo>
                  <a:cubicBezTo>
                    <a:pt x="104" y="4"/>
                    <a:pt x="51" y="10"/>
                    <a:pt x="0" y="18"/>
                  </a:cubicBezTo>
                  <a:lnTo>
                    <a:pt x="31" y="221"/>
                  </a:lnTo>
                  <a:cubicBezTo>
                    <a:pt x="77" y="214"/>
                    <a:pt x="125" y="209"/>
                    <a:pt x="172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1" name="Freeform 433">
              <a:extLst>
                <a:ext uri="{FF2B5EF4-FFF2-40B4-BE49-F238E27FC236}">
                  <a16:creationId xmlns:a16="http://schemas.microsoft.com/office/drawing/2014/main" id="{E2B1E955-5139-3FED-C965-9F0D019FC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33" y="6187467"/>
              <a:ext cx="235602" cy="313326"/>
            </a:xfrm>
            <a:custGeom>
              <a:avLst/>
              <a:gdLst>
                <a:gd name="T0" fmla="*/ 141 w 162"/>
                <a:gd name="T1" fmla="*/ 0 h 213"/>
                <a:gd name="T2" fmla="*/ 141 w 162"/>
                <a:gd name="T3" fmla="*/ 0 h 213"/>
                <a:gd name="T4" fmla="*/ 162 w 162"/>
                <a:gd name="T5" fmla="*/ 204 h 213"/>
                <a:gd name="T6" fmla="*/ 1 w 162"/>
                <a:gd name="T7" fmla="*/ 213 h 213"/>
                <a:gd name="T8" fmla="*/ 0 w 162"/>
                <a:gd name="T9" fmla="*/ 7 h 213"/>
                <a:gd name="T10" fmla="*/ 141 w 162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213">
                  <a:moveTo>
                    <a:pt x="141" y="0"/>
                  </a:moveTo>
                  <a:lnTo>
                    <a:pt x="141" y="0"/>
                  </a:lnTo>
                  <a:lnTo>
                    <a:pt x="162" y="204"/>
                  </a:lnTo>
                  <a:cubicBezTo>
                    <a:pt x="109" y="210"/>
                    <a:pt x="55" y="213"/>
                    <a:pt x="1" y="213"/>
                  </a:cubicBezTo>
                  <a:lnTo>
                    <a:pt x="0" y="7"/>
                  </a:lnTo>
                  <a:cubicBezTo>
                    <a:pt x="47" y="7"/>
                    <a:pt x="95" y="4"/>
                    <a:pt x="141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2" name="Freeform 224">
              <a:extLst>
                <a:ext uri="{FF2B5EF4-FFF2-40B4-BE49-F238E27FC236}">
                  <a16:creationId xmlns:a16="http://schemas.microsoft.com/office/drawing/2014/main" id="{AA0C1C73-2738-7257-C625-4B467BB98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019" y="2585446"/>
              <a:ext cx="393478" cy="378905"/>
            </a:xfrm>
            <a:custGeom>
              <a:avLst/>
              <a:gdLst>
                <a:gd name="T0" fmla="*/ 269 w 269"/>
                <a:gd name="T1" fmla="*/ 119 h 259"/>
                <a:gd name="T2" fmla="*/ 269 w 269"/>
                <a:gd name="T3" fmla="*/ 119 h 259"/>
                <a:gd name="T4" fmla="*/ 100 w 269"/>
                <a:gd name="T5" fmla="*/ 0 h 259"/>
                <a:gd name="T6" fmla="*/ 0 w 269"/>
                <a:gd name="T7" fmla="*/ 151 h 259"/>
                <a:gd name="T8" fmla="*/ 177 w 269"/>
                <a:gd name="T9" fmla="*/ 259 h 259"/>
                <a:gd name="T10" fmla="*/ 269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269" y="119"/>
                  </a:moveTo>
                  <a:lnTo>
                    <a:pt x="269" y="119"/>
                  </a:lnTo>
                  <a:lnTo>
                    <a:pt x="100" y="0"/>
                  </a:lnTo>
                  <a:cubicBezTo>
                    <a:pt x="65" y="49"/>
                    <a:pt x="32" y="100"/>
                    <a:pt x="0" y="151"/>
                  </a:cubicBezTo>
                  <a:lnTo>
                    <a:pt x="177" y="259"/>
                  </a:lnTo>
                  <a:cubicBezTo>
                    <a:pt x="207" y="212"/>
                    <a:pt x="237" y="165"/>
                    <a:pt x="269" y="11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3" name="Freeform 220">
              <a:extLst>
                <a:ext uri="{FF2B5EF4-FFF2-40B4-BE49-F238E27FC236}">
                  <a16:creationId xmlns:a16="http://schemas.microsoft.com/office/drawing/2014/main" id="{74791FE5-139B-BCC1-CCB9-58CADCED1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751" y="2371705"/>
              <a:ext cx="393478" cy="386192"/>
            </a:xfrm>
            <a:custGeom>
              <a:avLst/>
              <a:gdLst>
                <a:gd name="T0" fmla="*/ 270 w 270"/>
                <a:gd name="T1" fmla="*/ 130 h 264"/>
                <a:gd name="T2" fmla="*/ 270 w 270"/>
                <a:gd name="T3" fmla="*/ 130 h 264"/>
                <a:gd name="T4" fmla="*/ 109 w 270"/>
                <a:gd name="T5" fmla="*/ 0 h 264"/>
                <a:gd name="T6" fmla="*/ 0 w 270"/>
                <a:gd name="T7" fmla="*/ 145 h 264"/>
                <a:gd name="T8" fmla="*/ 169 w 270"/>
                <a:gd name="T9" fmla="*/ 264 h 264"/>
                <a:gd name="T10" fmla="*/ 270 w 270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4">
                  <a:moveTo>
                    <a:pt x="270" y="130"/>
                  </a:moveTo>
                  <a:lnTo>
                    <a:pt x="270" y="130"/>
                  </a:lnTo>
                  <a:lnTo>
                    <a:pt x="109" y="0"/>
                  </a:lnTo>
                  <a:cubicBezTo>
                    <a:pt x="71" y="48"/>
                    <a:pt x="34" y="96"/>
                    <a:pt x="0" y="145"/>
                  </a:cubicBezTo>
                  <a:lnTo>
                    <a:pt x="169" y="264"/>
                  </a:lnTo>
                  <a:cubicBezTo>
                    <a:pt x="202" y="219"/>
                    <a:pt x="235" y="174"/>
                    <a:pt x="270" y="13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4" name="Freeform 218">
              <a:extLst>
                <a:ext uri="{FF2B5EF4-FFF2-40B4-BE49-F238E27FC236}">
                  <a16:creationId xmlns:a16="http://schemas.microsoft.com/office/drawing/2014/main" id="{EEB9BE05-9602-6F71-E621-A9945FF1B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057" y="2172537"/>
              <a:ext cx="393478" cy="391050"/>
            </a:xfrm>
            <a:custGeom>
              <a:avLst/>
              <a:gdLst>
                <a:gd name="T0" fmla="*/ 270 w 270"/>
                <a:gd name="T1" fmla="*/ 141 h 266"/>
                <a:gd name="T2" fmla="*/ 270 w 270"/>
                <a:gd name="T3" fmla="*/ 141 h 266"/>
                <a:gd name="T4" fmla="*/ 117 w 270"/>
                <a:gd name="T5" fmla="*/ 0 h 266"/>
                <a:gd name="T6" fmla="*/ 0 w 270"/>
                <a:gd name="T7" fmla="*/ 136 h 266"/>
                <a:gd name="T8" fmla="*/ 161 w 270"/>
                <a:gd name="T9" fmla="*/ 266 h 266"/>
                <a:gd name="T10" fmla="*/ 27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270" y="141"/>
                  </a:moveTo>
                  <a:lnTo>
                    <a:pt x="270" y="141"/>
                  </a:lnTo>
                  <a:lnTo>
                    <a:pt x="117" y="0"/>
                  </a:lnTo>
                  <a:cubicBezTo>
                    <a:pt x="76" y="45"/>
                    <a:pt x="37" y="90"/>
                    <a:pt x="0" y="136"/>
                  </a:cubicBezTo>
                  <a:lnTo>
                    <a:pt x="161" y="266"/>
                  </a:lnTo>
                  <a:cubicBezTo>
                    <a:pt x="196" y="223"/>
                    <a:pt x="232" y="181"/>
                    <a:pt x="270" y="14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5" name="Freeform 222">
              <a:extLst>
                <a:ext uri="{FF2B5EF4-FFF2-40B4-BE49-F238E27FC236}">
                  <a16:creationId xmlns:a16="http://schemas.microsoft.com/office/drawing/2014/main" id="{7FFBF5C5-2304-B5ED-6E94-1F0F166B3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078" y="1987943"/>
              <a:ext cx="388620" cy="391050"/>
            </a:xfrm>
            <a:custGeom>
              <a:avLst/>
              <a:gdLst>
                <a:gd name="T0" fmla="*/ 267 w 267"/>
                <a:gd name="T1" fmla="*/ 150 h 267"/>
                <a:gd name="T2" fmla="*/ 267 w 267"/>
                <a:gd name="T3" fmla="*/ 150 h 267"/>
                <a:gd name="T4" fmla="*/ 124 w 267"/>
                <a:gd name="T5" fmla="*/ 0 h 267"/>
                <a:gd name="T6" fmla="*/ 83 w 267"/>
                <a:gd name="T7" fmla="*/ 40 h 267"/>
                <a:gd name="T8" fmla="*/ 0 w 267"/>
                <a:gd name="T9" fmla="*/ 126 h 267"/>
                <a:gd name="T10" fmla="*/ 153 w 267"/>
                <a:gd name="T11" fmla="*/ 267 h 267"/>
                <a:gd name="T12" fmla="*/ 267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267" y="150"/>
                  </a:moveTo>
                  <a:lnTo>
                    <a:pt x="267" y="150"/>
                  </a:lnTo>
                  <a:lnTo>
                    <a:pt x="124" y="0"/>
                  </a:lnTo>
                  <a:cubicBezTo>
                    <a:pt x="110" y="13"/>
                    <a:pt x="96" y="27"/>
                    <a:pt x="83" y="40"/>
                  </a:cubicBezTo>
                  <a:cubicBezTo>
                    <a:pt x="55" y="68"/>
                    <a:pt x="27" y="97"/>
                    <a:pt x="0" y="126"/>
                  </a:cubicBezTo>
                  <a:lnTo>
                    <a:pt x="153" y="267"/>
                  </a:lnTo>
                  <a:cubicBezTo>
                    <a:pt x="190" y="226"/>
                    <a:pt x="228" y="187"/>
                    <a:pt x="267" y="15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6" name="Freeform 226">
              <a:extLst>
                <a:ext uri="{FF2B5EF4-FFF2-40B4-BE49-F238E27FC236}">
                  <a16:creationId xmlns:a16="http://schemas.microsoft.com/office/drawing/2014/main" id="{2BEFE637-A271-573E-77B7-46E94AAA6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815" y="1820351"/>
              <a:ext cx="383762" cy="388620"/>
            </a:xfrm>
            <a:custGeom>
              <a:avLst/>
              <a:gdLst>
                <a:gd name="T0" fmla="*/ 262 w 262"/>
                <a:gd name="T1" fmla="*/ 158 h 266"/>
                <a:gd name="T2" fmla="*/ 262 w 262"/>
                <a:gd name="T3" fmla="*/ 158 h 266"/>
                <a:gd name="T4" fmla="*/ 128 w 262"/>
                <a:gd name="T5" fmla="*/ 0 h 266"/>
                <a:gd name="T6" fmla="*/ 0 w 262"/>
                <a:gd name="T7" fmla="*/ 116 h 266"/>
                <a:gd name="T8" fmla="*/ 143 w 262"/>
                <a:gd name="T9" fmla="*/ 266 h 266"/>
                <a:gd name="T10" fmla="*/ 262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262" y="158"/>
                  </a:moveTo>
                  <a:lnTo>
                    <a:pt x="262" y="158"/>
                  </a:lnTo>
                  <a:lnTo>
                    <a:pt x="128" y="0"/>
                  </a:lnTo>
                  <a:cubicBezTo>
                    <a:pt x="84" y="37"/>
                    <a:pt x="41" y="76"/>
                    <a:pt x="0" y="116"/>
                  </a:cubicBezTo>
                  <a:lnTo>
                    <a:pt x="143" y="266"/>
                  </a:lnTo>
                  <a:cubicBezTo>
                    <a:pt x="182" y="229"/>
                    <a:pt x="221" y="193"/>
                    <a:pt x="262" y="1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7" name="Freeform 366">
              <a:extLst>
                <a:ext uri="{FF2B5EF4-FFF2-40B4-BE49-F238E27FC236}">
                  <a16:creationId xmlns:a16="http://schemas.microsoft.com/office/drawing/2014/main" id="{B5D5BFCF-D53E-859F-A0BA-6CC82D0D5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658" y="5155196"/>
              <a:ext cx="240459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8" name="Freeform 155">
              <a:extLst>
                <a:ext uri="{FF2B5EF4-FFF2-40B4-BE49-F238E27FC236}">
                  <a16:creationId xmlns:a16="http://schemas.microsoft.com/office/drawing/2014/main" id="{E57429A2-371E-8D4F-EE41-A406664B0A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535" y="3595858"/>
              <a:ext cx="378904" cy="369189"/>
            </a:xfrm>
            <a:custGeom>
              <a:avLst/>
              <a:gdLst>
                <a:gd name="T0" fmla="*/ 259 w 259"/>
                <a:gd name="T1" fmla="*/ 138 h 251"/>
                <a:gd name="T2" fmla="*/ 259 w 259"/>
                <a:gd name="T3" fmla="*/ 138 h 251"/>
                <a:gd name="T4" fmla="*/ 107 w 259"/>
                <a:gd name="T5" fmla="*/ 0 h 251"/>
                <a:gd name="T6" fmla="*/ 0 w 259"/>
                <a:gd name="T7" fmla="*/ 133 h 251"/>
                <a:gd name="T8" fmla="*/ 169 w 259"/>
                <a:gd name="T9" fmla="*/ 251 h 251"/>
                <a:gd name="T10" fmla="*/ 259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259" y="138"/>
                  </a:moveTo>
                  <a:lnTo>
                    <a:pt x="259" y="138"/>
                  </a:lnTo>
                  <a:lnTo>
                    <a:pt x="107" y="0"/>
                  </a:lnTo>
                  <a:cubicBezTo>
                    <a:pt x="69" y="42"/>
                    <a:pt x="33" y="87"/>
                    <a:pt x="0" y="133"/>
                  </a:cubicBezTo>
                  <a:lnTo>
                    <a:pt x="169" y="251"/>
                  </a:lnTo>
                  <a:cubicBezTo>
                    <a:pt x="197" y="211"/>
                    <a:pt x="227" y="174"/>
                    <a:pt x="259" y="13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9" name="Freeform 368">
              <a:extLst>
                <a:ext uri="{FF2B5EF4-FFF2-40B4-BE49-F238E27FC236}">
                  <a16:creationId xmlns:a16="http://schemas.microsoft.com/office/drawing/2014/main" id="{36EDFB2C-DF01-FDCA-AABA-B8CCF0D41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770" y="5155196"/>
              <a:ext cx="242887" cy="301181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460" name="Gruppieren 1459">
            <a:extLst>
              <a:ext uri="{FF2B5EF4-FFF2-40B4-BE49-F238E27FC236}">
                <a16:creationId xmlns:a16="http://schemas.microsoft.com/office/drawing/2014/main" id="{EF9D321A-01CB-17C2-6F18-F5905175F1CB}"/>
              </a:ext>
            </a:extLst>
          </p:cNvPr>
          <p:cNvGrpSpPr/>
          <p:nvPr/>
        </p:nvGrpSpPr>
        <p:grpSpPr>
          <a:xfrm>
            <a:off x="11498983" y="5373098"/>
            <a:ext cx="97200" cy="1138241"/>
            <a:chOff x="11498983" y="5373098"/>
            <a:chExt cx="97200" cy="1138241"/>
          </a:xfrm>
          <a:noFill/>
        </p:grpSpPr>
        <p:sp>
          <p:nvSpPr>
            <p:cNvPr id="1461" name="Ellipse 1460">
              <a:extLst>
                <a:ext uri="{FF2B5EF4-FFF2-40B4-BE49-F238E27FC236}">
                  <a16:creationId xmlns:a16="http://schemas.microsoft.com/office/drawing/2014/main" id="{FADBD4B5-54DE-421A-BC61-C5FBC2029D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414139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462" name="Ellipse 1461">
              <a:extLst>
                <a:ext uri="{FF2B5EF4-FFF2-40B4-BE49-F238E27FC236}">
                  <a16:creationId xmlns:a16="http://schemas.microsoft.com/office/drawing/2014/main" id="{B92BDF59-D3D1-6A7F-50A6-8E99EC7F848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997722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463" name="Ellipse 1462">
              <a:extLst>
                <a:ext uri="{FF2B5EF4-FFF2-40B4-BE49-F238E27FC236}">
                  <a16:creationId xmlns:a16="http://schemas.microsoft.com/office/drawing/2014/main" id="{70F7D724-1B57-9CB1-A03A-48FDBD3E23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789514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464" name="Ellipse 1463">
              <a:extLst>
                <a:ext uri="{FF2B5EF4-FFF2-40B4-BE49-F238E27FC236}">
                  <a16:creationId xmlns:a16="http://schemas.microsoft.com/office/drawing/2014/main" id="{0D025D3F-AD0F-4880-A87B-40DB8316B9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205930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465" name="Ellipse 1464">
              <a:extLst>
                <a:ext uri="{FF2B5EF4-FFF2-40B4-BE49-F238E27FC236}">
                  <a16:creationId xmlns:a16="http://schemas.microsoft.com/office/drawing/2014/main" id="{77B4212B-9372-B8B4-83D0-510030F1A7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373098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466" name="Ellipse 1465">
              <a:extLst>
                <a:ext uri="{FF2B5EF4-FFF2-40B4-BE49-F238E27FC236}">
                  <a16:creationId xmlns:a16="http://schemas.microsoft.com/office/drawing/2014/main" id="{81EC7C39-245C-849A-7BF9-26E1913DB8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581306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4268884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30D3E-62C0-68D8-D556-CDA0FB104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D7EF58D-59B0-BC96-FFE3-AAC9243BC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Verdi liberali</a:t>
            </a:r>
          </a:p>
          <a:p>
            <a:r>
              <a:rPr lang="it-CH" dirty="0">
                <a:solidFill>
                  <a:schemeClr val="bg1"/>
                </a:solidFill>
              </a:rPr>
              <a:t>10 deputati in CN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C47B954-FBF2-B3DE-2A32-7EE5AF41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58030E5-416B-913E-D897-98323ED2B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29</a:t>
            </a:fld>
            <a:endParaRPr lang="de-CH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248495C2-38F7-66DD-9273-64938EA15468}"/>
              </a:ext>
            </a:extLst>
          </p:cNvPr>
          <p:cNvGrpSpPr/>
          <p:nvPr/>
        </p:nvGrpSpPr>
        <p:grpSpPr>
          <a:xfrm>
            <a:off x="2243289" y="722498"/>
            <a:ext cx="7716536" cy="5778296"/>
            <a:chOff x="2243289" y="722498"/>
            <a:chExt cx="7716536" cy="5778296"/>
          </a:xfrm>
        </p:grpSpPr>
        <p:sp>
          <p:nvSpPr>
            <p:cNvPr id="953" name="Freeform 95">
              <a:extLst>
                <a:ext uri="{FF2B5EF4-FFF2-40B4-BE49-F238E27FC236}">
                  <a16:creationId xmlns:a16="http://schemas.microsoft.com/office/drawing/2014/main" id="{445D29C4-A79F-FA28-CDAF-ED8697E78F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386" y="729785"/>
              <a:ext cx="274464" cy="325469"/>
            </a:xfrm>
            <a:custGeom>
              <a:avLst/>
              <a:gdLst>
                <a:gd name="T0" fmla="*/ 0 w 188"/>
                <a:gd name="T1" fmla="*/ 205 h 221"/>
                <a:gd name="T2" fmla="*/ 0 w 188"/>
                <a:gd name="T3" fmla="*/ 205 h 221"/>
                <a:gd name="T4" fmla="*/ 14 w 188"/>
                <a:gd name="T5" fmla="*/ 0 h 221"/>
                <a:gd name="T6" fmla="*/ 188 w 188"/>
                <a:gd name="T7" fmla="*/ 17 h 221"/>
                <a:gd name="T8" fmla="*/ 161 w 188"/>
                <a:gd name="T9" fmla="*/ 221 h 221"/>
                <a:gd name="T10" fmla="*/ 0 w 188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21">
                  <a:moveTo>
                    <a:pt x="0" y="205"/>
                  </a:moveTo>
                  <a:lnTo>
                    <a:pt x="0" y="205"/>
                  </a:lnTo>
                  <a:lnTo>
                    <a:pt x="14" y="0"/>
                  </a:lnTo>
                  <a:cubicBezTo>
                    <a:pt x="72" y="4"/>
                    <a:pt x="130" y="9"/>
                    <a:pt x="188" y="17"/>
                  </a:cubicBezTo>
                  <a:lnTo>
                    <a:pt x="161" y="221"/>
                  </a:lnTo>
                  <a:cubicBezTo>
                    <a:pt x="108" y="214"/>
                    <a:pt x="54" y="209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4" name="Freeform 97">
              <a:extLst>
                <a:ext uri="{FF2B5EF4-FFF2-40B4-BE49-F238E27FC236}">
                  <a16:creationId xmlns:a16="http://schemas.microsoft.com/office/drawing/2014/main" id="{81ABA016-3B45-A425-EF48-BD67652B9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17" y="797794"/>
              <a:ext cx="315754" cy="349758"/>
            </a:xfrm>
            <a:custGeom>
              <a:avLst/>
              <a:gdLst>
                <a:gd name="T0" fmla="*/ 0 w 217"/>
                <a:gd name="T1" fmla="*/ 202 h 240"/>
                <a:gd name="T2" fmla="*/ 0 w 217"/>
                <a:gd name="T3" fmla="*/ 202 h 240"/>
                <a:gd name="T4" fmla="*/ 40 w 217"/>
                <a:gd name="T5" fmla="*/ 0 h 240"/>
                <a:gd name="T6" fmla="*/ 217 w 217"/>
                <a:gd name="T7" fmla="*/ 40 h 240"/>
                <a:gd name="T8" fmla="*/ 164 w 217"/>
                <a:gd name="T9" fmla="*/ 240 h 240"/>
                <a:gd name="T10" fmla="*/ 0 w 217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9" y="12"/>
                    <a:pt x="158" y="25"/>
                    <a:pt x="217" y="40"/>
                  </a:cubicBezTo>
                  <a:lnTo>
                    <a:pt x="164" y="240"/>
                  </a:lnTo>
                  <a:cubicBezTo>
                    <a:pt x="110" y="226"/>
                    <a:pt x="56" y="213"/>
                    <a:pt x="0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5" name="Freeform 99">
              <a:extLst>
                <a:ext uri="{FF2B5EF4-FFF2-40B4-BE49-F238E27FC236}">
                  <a16:creationId xmlns:a16="http://schemas.microsoft.com/office/drawing/2014/main" id="{3D890064-2F44-7C5E-313B-137FB1F37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2988" y="756502"/>
              <a:ext cx="296323" cy="335185"/>
            </a:xfrm>
            <a:custGeom>
              <a:avLst/>
              <a:gdLst>
                <a:gd name="T0" fmla="*/ 0 w 203"/>
                <a:gd name="T1" fmla="*/ 204 h 230"/>
                <a:gd name="T2" fmla="*/ 0 w 203"/>
                <a:gd name="T3" fmla="*/ 204 h 230"/>
                <a:gd name="T4" fmla="*/ 27 w 203"/>
                <a:gd name="T5" fmla="*/ 0 h 230"/>
                <a:gd name="T6" fmla="*/ 203 w 203"/>
                <a:gd name="T7" fmla="*/ 28 h 230"/>
                <a:gd name="T8" fmla="*/ 163 w 203"/>
                <a:gd name="T9" fmla="*/ 230 h 230"/>
                <a:gd name="T10" fmla="*/ 0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0" y="204"/>
                  </a:moveTo>
                  <a:lnTo>
                    <a:pt x="0" y="204"/>
                  </a:lnTo>
                  <a:lnTo>
                    <a:pt x="27" y="0"/>
                  </a:lnTo>
                  <a:cubicBezTo>
                    <a:pt x="86" y="7"/>
                    <a:pt x="145" y="17"/>
                    <a:pt x="203" y="28"/>
                  </a:cubicBezTo>
                  <a:lnTo>
                    <a:pt x="163" y="230"/>
                  </a:lnTo>
                  <a:cubicBezTo>
                    <a:pt x="110" y="220"/>
                    <a:pt x="55" y="211"/>
                    <a:pt x="0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6" name="Freeform 101">
              <a:extLst>
                <a:ext uri="{FF2B5EF4-FFF2-40B4-BE49-F238E27FC236}">
                  <a16:creationId xmlns:a16="http://schemas.microsoft.com/office/drawing/2014/main" id="{E6080EF0-609D-EA52-CE7B-BAED51D8D6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69047" y="856087"/>
              <a:ext cx="332757" cy="361903"/>
            </a:xfrm>
            <a:custGeom>
              <a:avLst/>
              <a:gdLst>
                <a:gd name="T0" fmla="*/ 0 w 228"/>
                <a:gd name="T1" fmla="*/ 200 h 248"/>
                <a:gd name="T2" fmla="*/ 0 w 228"/>
                <a:gd name="T3" fmla="*/ 200 h 248"/>
                <a:gd name="T4" fmla="*/ 53 w 228"/>
                <a:gd name="T5" fmla="*/ 0 h 248"/>
                <a:gd name="T6" fmla="*/ 228 w 228"/>
                <a:gd name="T7" fmla="*/ 52 h 248"/>
                <a:gd name="T8" fmla="*/ 162 w 228"/>
                <a:gd name="T9" fmla="*/ 248 h 248"/>
                <a:gd name="T10" fmla="*/ 0 w 228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48">
                  <a:moveTo>
                    <a:pt x="0" y="200"/>
                  </a:moveTo>
                  <a:lnTo>
                    <a:pt x="0" y="200"/>
                  </a:lnTo>
                  <a:lnTo>
                    <a:pt x="53" y="0"/>
                  </a:lnTo>
                  <a:cubicBezTo>
                    <a:pt x="112" y="16"/>
                    <a:pt x="170" y="33"/>
                    <a:pt x="228" y="52"/>
                  </a:cubicBezTo>
                  <a:lnTo>
                    <a:pt x="162" y="248"/>
                  </a:lnTo>
                  <a:cubicBezTo>
                    <a:pt x="109" y="231"/>
                    <a:pt x="55" y="214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7" name="Freeform 103">
              <a:extLst>
                <a:ext uri="{FF2B5EF4-FFF2-40B4-BE49-F238E27FC236}">
                  <a16:creationId xmlns:a16="http://schemas.microsoft.com/office/drawing/2014/main" id="{E2C82DE4-6F07-4FBE-A5CD-716468C57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722498"/>
              <a:ext cx="264748" cy="308468"/>
            </a:xfrm>
            <a:custGeom>
              <a:avLst/>
              <a:gdLst>
                <a:gd name="T0" fmla="*/ 0 w 183"/>
                <a:gd name="T1" fmla="*/ 205 h 210"/>
                <a:gd name="T2" fmla="*/ 0 w 183"/>
                <a:gd name="T3" fmla="*/ 205 h 210"/>
                <a:gd name="T4" fmla="*/ 0 w 183"/>
                <a:gd name="T5" fmla="*/ 205 h 210"/>
                <a:gd name="T6" fmla="*/ 0 w 183"/>
                <a:gd name="T7" fmla="*/ 0 h 210"/>
                <a:gd name="T8" fmla="*/ 183 w 183"/>
                <a:gd name="T9" fmla="*/ 5 h 210"/>
                <a:gd name="T10" fmla="*/ 169 w 183"/>
                <a:gd name="T11" fmla="*/ 210 h 210"/>
                <a:gd name="T12" fmla="*/ 0 w 183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10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cubicBezTo>
                    <a:pt x="62" y="0"/>
                    <a:pt x="122" y="1"/>
                    <a:pt x="183" y="5"/>
                  </a:cubicBezTo>
                  <a:lnTo>
                    <a:pt x="169" y="210"/>
                  </a:lnTo>
                  <a:cubicBezTo>
                    <a:pt x="113" y="207"/>
                    <a:pt x="57" y="205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8" name="Freeform 105">
              <a:extLst>
                <a:ext uri="{FF2B5EF4-FFF2-40B4-BE49-F238E27FC236}">
                  <a16:creationId xmlns:a16="http://schemas.microsoft.com/office/drawing/2014/main" id="{2FA772DF-BA52-DCA1-DA61-E2C67D369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6418" y="1132979"/>
              <a:ext cx="359473" cy="383762"/>
            </a:xfrm>
            <a:custGeom>
              <a:avLst/>
              <a:gdLst>
                <a:gd name="T0" fmla="*/ 0 w 247"/>
                <a:gd name="T1" fmla="*/ 186 h 262"/>
                <a:gd name="T2" fmla="*/ 0 w 247"/>
                <a:gd name="T3" fmla="*/ 186 h 262"/>
                <a:gd name="T4" fmla="*/ 91 w 247"/>
                <a:gd name="T5" fmla="*/ 0 h 262"/>
                <a:gd name="T6" fmla="*/ 247 w 247"/>
                <a:gd name="T7" fmla="*/ 82 h 262"/>
                <a:gd name="T8" fmla="*/ 145 w 247"/>
                <a:gd name="T9" fmla="*/ 262 h 262"/>
                <a:gd name="T10" fmla="*/ 0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0" y="186"/>
                  </a:moveTo>
                  <a:lnTo>
                    <a:pt x="0" y="186"/>
                  </a:lnTo>
                  <a:lnTo>
                    <a:pt x="91" y="0"/>
                  </a:lnTo>
                  <a:cubicBezTo>
                    <a:pt x="144" y="26"/>
                    <a:pt x="196" y="53"/>
                    <a:pt x="247" y="82"/>
                  </a:cubicBezTo>
                  <a:lnTo>
                    <a:pt x="145" y="262"/>
                  </a:lnTo>
                  <a:cubicBezTo>
                    <a:pt x="97" y="235"/>
                    <a:pt x="49" y="210"/>
                    <a:pt x="0" y="18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9" name="Freeform 107">
              <a:extLst>
                <a:ext uri="{FF2B5EF4-FFF2-40B4-BE49-F238E27FC236}">
                  <a16:creationId xmlns:a16="http://schemas.microsoft.com/office/drawing/2014/main" id="{B53EEB44-B3F2-77D0-536E-8756A5FDF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4647" y="931381"/>
              <a:ext cx="344900" cy="374047"/>
            </a:xfrm>
            <a:custGeom>
              <a:avLst/>
              <a:gdLst>
                <a:gd name="T0" fmla="*/ 0 w 236"/>
                <a:gd name="T1" fmla="*/ 196 h 255"/>
                <a:gd name="T2" fmla="*/ 0 w 236"/>
                <a:gd name="T3" fmla="*/ 196 h 255"/>
                <a:gd name="T4" fmla="*/ 66 w 236"/>
                <a:gd name="T5" fmla="*/ 0 h 255"/>
                <a:gd name="T6" fmla="*/ 236 w 236"/>
                <a:gd name="T7" fmla="*/ 64 h 255"/>
                <a:gd name="T8" fmla="*/ 157 w 236"/>
                <a:gd name="T9" fmla="*/ 255 h 255"/>
                <a:gd name="T10" fmla="*/ 0 w 236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55">
                  <a:moveTo>
                    <a:pt x="0" y="196"/>
                  </a:moveTo>
                  <a:lnTo>
                    <a:pt x="0" y="196"/>
                  </a:lnTo>
                  <a:lnTo>
                    <a:pt x="66" y="0"/>
                  </a:lnTo>
                  <a:cubicBezTo>
                    <a:pt x="123" y="20"/>
                    <a:pt x="180" y="41"/>
                    <a:pt x="236" y="64"/>
                  </a:cubicBezTo>
                  <a:lnTo>
                    <a:pt x="157" y="255"/>
                  </a:lnTo>
                  <a:cubicBezTo>
                    <a:pt x="106" y="234"/>
                    <a:pt x="53" y="214"/>
                    <a:pt x="0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2" name="Freeform 109">
              <a:extLst>
                <a:ext uri="{FF2B5EF4-FFF2-40B4-BE49-F238E27FC236}">
                  <a16:creationId xmlns:a16="http://schemas.microsoft.com/office/drawing/2014/main" id="{41B68AC4-C8CA-87F0-3667-A852ED55774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9063" y="1526456"/>
              <a:ext cx="378904" cy="388620"/>
            </a:xfrm>
            <a:custGeom>
              <a:avLst/>
              <a:gdLst>
                <a:gd name="T0" fmla="*/ 0 w 261"/>
                <a:gd name="T1" fmla="*/ 166 h 267"/>
                <a:gd name="T2" fmla="*/ 0 w 261"/>
                <a:gd name="T3" fmla="*/ 166 h 267"/>
                <a:gd name="T4" fmla="*/ 124 w 261"/>
                <a:gd name="T5" fmla="*/ 0 h 267"/>
                <a:gd name="T6" fmla="*/ 261 w 261"/>
                <a:gd name="T7" fmla="*/ 109 h 267"/>
                <a:gd name="T8" fmla="*/ 127 w 261"/>
                <a:gd name="T9" fmla="*/ 267 h 267"/>
                <a:gd name="T10" fmla="*/ 0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0" y="166"/>
                  </a:moveTo>
                  <a:lnTo>
                    <a:pt x="0" y="166"/>
                  </a:lnTo>
                  <a:lnTo>
                    <a:pt x="124" y="0"/>
                  </a:lnTo>
                  <a:cubicBezTo>
                    <a:pt x="170" y="34"/>
                    <a:pt x="216" y="71"/>
                    <a:pt x="261" y="109"/>
                  </a:cubicBezTo>
                  <a:lnTo>
                    <a:pt x="127" y="267"/>
                  </a:lnTo>
                  <a:cubicBezTo>
                    <a:pt x="86" y="232"/>
                    <a:pt x="44" y="198"/>
                    <a:pt x="0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3" name="Freeform 111">
              <a:extLst>
                <a:ext uri="{FF2B5EF4-FFF2-40B4-BE49-F238E27FC236}">
                  <a16:creationId xmlns:a16="http://schemas.microsoft.com/office/drawing/2014/main" id="{E0E4DB82-8611-A40C-FAD3-0E2E6A8F1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7731" y="1251993"/>
              <a:ext cx="361903" cy="386192"/>
            </a:xfrm>
            <a:custGeom>
              <a:avLst/>
              <a:gdLst>
                <a:gd name="T0" fmla="*/ 0 w 249"/>
                <a:gd name="T1" fmla="*/ 180 h 264"/>
                <a:gd name="T2" fmla="*/ 0 w 249"/>
                <a:gd name="T3" fmla="*/ 180 h 264"/>
                <a:gd name="T4" fmla="*/ 102 w 249"/>
                <a:gd name="T5" fmla="*/ 0 h 264"/>
                <a:gd name="T6" fmla="*/ 249 w 249"/>
                <a:gd name="T7" fmla="*/ 90 h 264"/>
                <a:gd name="T8" fmla="*/ 135 w 249"/>
                <a:gd name="T9" fmla="*/ 264 h 264"/>
                <a:gd name="T10" fmla="*/ 0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0" y="180"/>
                  </a:moveTo>
                  <a:lnTo>
                    <a:pt x="0" y="180"/>
                  </a:lnTo>
                  <a:lnTo>
                    <a:pt x="102" y="0"/>
                  </a:lnTo>
                  <a:cubicBezTo>
                    <a:pt x="152" y="29"/>
                    <a:pt x="201" y="59"/>
                    <a:pt x="249" y="90"/>
                  </a:cubicBezTo>
                  <a:lnTo>
                    <a:pt x="135" y="264"/>
                  </a:lnTo>
                  <a:cubicBezTo>
                    <a:pt x="91" y="235"/>
                    <a:pt x="46" y="207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4" name="Freeform 113">
              <a:extLst>
                <a:ext uri="{FF2B5EF4-FFF2-40B4-BE49-F238E27FC236}">
                  <a16:creationId xmlns:a16="http://schemas.microsoft.com/office/drawing/2014/main" id="{9FAB46C3-9E56-A2DF-23D1-43BE60C477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5391" y="1023679"/>
              <a:ext cx="352188" cy="381334"/>
            </a:xfrm>
            <a:custGeom>
              <a:avLst/>
              <a:gdLst>
                <a:gd name="T0" fmla="*/ 0 w 243"/>
                <a:gd name="T1" fmla="*/ 191 h 260"/>
                <a:gd name="T2" fmla="*/ 0 w 243"/>
                <a:gd name="T3" fmla="*/ 191 h 260"/>
                <a:gd name="T4" fmla="*/ 79 w 243"/>
                <a:gd name="T5" fmla="*/ 0 h 260"/>
                <a:gd name="T6" fmla="*/ 243 w 243"/>
                <a:gd name="T7" fmla="*/ 74 h 260"/>
                <a:gd name="T8" fmla="*/ 152 w 243"/>
                <a:gd name="T9" fmla="*/ 260 h 260"/>
                <a:gd name="T10" fmla="*/ 0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0" y="191"/>
                  </a:moveTo>
                  <a:lnTo>
                    <a:pt x="0" y="191"/>
                  </a:lnTo>
                  <a:lnTo>
                    <a:pt x="79" y="0"/>
                  </a:lnTo>
                  <a:cubicBezTo>
                    <a:pt x="135" y="23"/>
                    <a:pt x="189" y="47"/>
                    <a:pt x="243" y="74"/>
                  </a:cubicBezTo>
                  <a:lnTo>
                    <a:pt x="152" y="260"/>
                  </a:lnTo>
                  <a:cubicBezTo>
                    <a:pt x="103" y="236"/>
                    <a:pt x="52" y="213"/>
                    <a:pt x="0" y="19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5" name="Freeform 115">
              <a:extLst>
                <a:ext uri="{FF2B5EF4-FFF2-40B4-BE49-F238E27FC236}">
                  <a16:creationId xmlns:a16="http://schemas.microsoft.com/office/drawing/2014/main" id="{804BA391-2ECB-2879-D5FA-55D29DFB6D6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4469" y="1385582"/>
              <a:ext cx="364331" cy="381334"/>
            </a:xfrm>
            <a:custGeom>
              <a:avLst/>
              <a:gdLst>
                <a:gd name="T0" fmla="*/ 0 w 250"/>
                <a:gd name="T1" fmla="*/ 174 h 262"/>
                <a:gd name="T2" fmla="*/ 0 w 250"/>
                <a:gd name="T3" fmla="*/ 174 h 262"/>
                <a:gd name="T4" fmla="*/ 114 w 250"/>
                <a:gd name="T5" fmla="*/ 0 h 262"/>
                <a:gd name="T6" fmla="*/ 250 w 250"/>
                <a:gd name="T7" fmla="*/ 96 h 262"/>
                <a:gd name="T8" fmla="*/ 126 w 250"/>
                <a:gd name="T9" fmla="*/ 262 h 262"/>
                <a:gd name="T10" fmla="*/ 0 w 250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62">
                  <a:moveTo>
                    <a:pt x="0" y="174"/>
                  </a:moveTo>
                  <a:lnTo>
                    <a:pt x="0" y="174"/>
                  </a:lnTo>
                  <a:lnTo>
                    <a:pt x="114" y="0"/>
                  </a:lnTo>
                  <a:cubicBezTo>
                    <a:pt x="160" y="31"/>
                    <a:pt x="205" y="62"/>
                    <a:pt x="250" y="96"/>
                  </a:cubicBezTo>
                  <a:lnTo>
                    <a:pt x="126" y="262"/>
                  </a:lnTo>
                  <a:cubicBezTo>
                    <a:pt x="85" y="231"/>
                    <a:pt x="43" y="202"/>
                    <a:pt x="0" y="17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6" name="Freeform 409">
              <a:extLst>
                <a:ext uri="{FF2B5EF4-FFF2-40B4-BE49-F238E27FC236}">
                  <a16:creationId xmlns:a16="http://schemas.microsoft.com/office/drawing/2014/main" id="{7BBBDC39-1F22-C146-5277-5E5C864D5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3692" y="729785"/>
              <a:ext cx="272034" cy="325469"/>
            </a:xfrm>
            <a:custGeom>
              <a:avLst/>
              <a:gdLst>
                <a:gd name="T0" fmla="*/ 187 w 187"/>
                <a:gd name="T1" fmla="*/ 205 h 221"/>
                <a:gd name="T2" fmla="*/ 187 w 187"/>
                <a:gd name="T3" fmla="*/ 205 h 221"/>
                <a:gd name="T4" fmla="*/ 174 w 187"/>
                <a:gd name="T5" fmla="*/ 0 h 221"/>
                <a:gd name="T6" fmla="*/ 0 w 187"/>
                <a:gd name="T7" fmla="*/ 17 h 221"/>
                <a:gd name="T8" fmla="*/ 26 w 187"/>
                <a:gd name="T9" fmla="*/ 221 h 221"/>
                <a:gd name="T10" fmla="*/ 187 w 187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221">
                  <a:moveTo>
                    <a:pt x="187" y="205"/>
                  </a:moveTo>
                  <a:lnTo>
                    <a:pt x="187" y="205"/>
                  </a:lnTo>
                  <a:lnTo>
                    <a:pt x="174" y="0"/>
                  </a:lnTo>
                  <a:cubicBezTo>
                    <a:pt x="115" y="4"/>
                    <a:pt x="57" y="9"/>
                    <a:pt x="0" y="17"/>
                  </a:cubicBezTo>
                  <a:lnTo>
                    <a:pt x="26" y="221"/>
                  </a:lnTo>
                  <a:cubicBezTo>
                    <a:pt x="79" y="214"/>
                    <a:pt x="133" y="209"/>
                    <a:pt x="187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7" name="Freeform 411">
              <a:extLst>
                <a:ext uri="{FF2B5EF4-FFF2-40B4-BE49-F238E27FC236}">
                  <a16:creationId xmlns:a16="http://schemas.microsoft.com/office/drawing/2014/main" id="{B7FF0B09-5412-06C0-E10C-593DC9C51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771" y="797794"/>
              <a:ext cx="313326" cy="349758"/>
            </a:xfrm>
            <a:custGeom>
              <a:avLst/>
              <a:gdLst>
                <a:gd name="T0" fmla="*/ 216 w 216"/>
                <a:gd name="T1" fmla="*/ 202 h 240"/>
                <a:gd name="T2" fmla="*/ 216 w 216"/>
                <a:gd name="T3" fmla="*/ 202 h 240"/>
                <a:gd name="T4" fmla="*/ 176 w 216"/>
                <a:gd name="T5" fmla="*/ 0 h 240"/>
                <a:gd name="T6" fmla="*/ 0 w 216"/>
                <a:gd name="T7" fmla="*/ 40 h 240"/>
                <a:gd name="T8" fmla="*/ 52 w 216"/>
                <a:gd name="T9" fmla="*/ 240 h 240"/>
                <a:gd name="T10" fmla="*/ 216 w 216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" h="240">
                  <a:moveTo>
                    <a:pt x="216" y="202"/>
                  </a:moveTo>
                  <a:lnTo>
                    <a:pt x="216" y="202"/>
                  </a:lnTo>
                  <a:lnTo>
                    <a:pt x="176" y="0"/>
                  </a:lnTo>
                  <a:cubicBezTo>
                    <a:pt x="117" y="12"/>
                    <a:pt x="58" y="25"/>
                    <a:pt x="0" y="40"/>
                  </a:cubicBezTo>
                  <a:lnTo>
                    <a:pt x="52" y="240"/>
                  </a:lnTo>
                  <a:cubicBezTo>
                    <a:pt x="106" y="226"/>
                    <a:pt x="161" y="213"/>
                    <a:pt x="216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8" name="Freeform 413">
              <a:extLst>
                <a:ext uri="{FF2B5EF4-FFF2-40B4-BE49-F238E27FC236}">
                  <a16:creationId xmlns:a16="http://schemas.microsoft.com/office/drawing/2014/main" id="{87845ED1-605F-6F2D-2800-46EE1DDAD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3804" y="756502"/>
              <a:ext cx="296323" cy="335185"/>
            </a:xfrm>
            <a:custGeom>
              <a:avLst/>
              <a:gdLst>
                <a:gd name="T0" fmla="*/ 203 w 203"/>
                <a:gd name="T1" fmla="*/ 204 h 230"/>
                <a:gd name="T2" fmla="*/ 203 w 203"/>
                <a:gd name="T3" fmla="*/ 204 h 230"/>
                <a:gd name="T4" fmla="*/ 177 w 203"/>
                <a:gd name="T5" fmla="*/ 0 h 230"/>
                <a:gd name="T6" fmla="*/ 0 w 203"/>
                <a:gd name="T7" fmla="*/ 28 h 230"/>
                <a:gd name="T8" fmla="*/ 40 w 203"/>
                <a:gd name="T9" fmla="*/ 230 h 230"/>
                <a:gd name="T10" fmla="*/ 203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203" y="204"/>
                  </a:moveTo>
                  <a:lnTo>
                    <a:pt x="203" y="204"/>
                  </a:lnTo>
                  <a:lnTo>
                    <a:pt x="177" y="0"/>
                  </a:lnTo>
                  <a:cubicBezTo>
                    <a:pt x="117" y="7"/>
                    <a:pt x="59" y="17"/>
                    <a:pt x="0" y="28"/>
                  </a:cubicBezTo>
                  <a:lnTo>
                    <a:pt x="40" y="230"/>
                  </a:lnTo>
                  <a:cubicBezTo>
                    <a:pt x="94" y="220"/>
                    <a:pt x="148" y="211"/>
                    <a:pt x="203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9" name="Freeform 415">
              <a:extLst>
                <a:ext uri="{FF2B5EF4-FFF2-40B4-BE49-F238E27FC236}">
                  <a16:creationId xmlns:a16="http://schemas.microsoft.com/office/drawing/2014/main" id="{2EFB8500-65C5-973B-6B1D-DD79C8D3F1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40" y="856087"/>
              <a:ext cx="330327" cy="361903"/>
            </a:xfrm>
            <a:custGeom>
              <a:avLst/>
              <a:gdLst>
                <a:gd name="T0" fmla="*/ 227 w 227"/>
                <a:gd name="T1" fmla="*/ 200 h 248"/>
                <a:gd name="T2" fmla="*/ 227 w 227"/>
                <a:gd name="T3" fmla="*/ 200 h 248"/>
                <a:gd name="T4" fmla="*/ 175 w 227"/>
                <a:gd name="T5" fmla="*/ 0 h 248"/>
                <a:gd name="T6" fmla="*/ 0 w 227"/>
                <a:gd name="T7" fmla="*/ 52 h 248"/>
                <a:gd name="T8" fmla="*/ 66 w 227"/>
                <a:gd name="T9" fmla="*/ 248 h 248"/>
                <a:gd name="T10" fmla="*/ 227 w 227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248">
                  <a:moveTo>
                    <a:pt x="227" y="200"/>
                  </a:moveTo>
                  <a:lnTo>
                    <a:pt x="227" y="200"/>
                  </a:lnTo>
                  <a:lnTo>
                    <a:pt x="175" y="0"/>
                  </a:lnTo>
                  <a:cubicBezTo>
                    <a:pt x="116" y="16"/>
                    <a:pt x="57" y="33"/>
                    <a:pt x="0" y="52"/>
                  </a:cubicBezTo>
                  <a:lnTo>
                    <a:pt x="66" y="248"/>
                  </a:lnTo>
                  <a:cubicBezTo>
                    <a:pt x="119" y="231"/>
                    <a:pt x="173" y="214"/>
                    <a:pt x="227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0" name="Freeform 419">
              <a:extLst>
                <a:ext uri="{FF2B5EF4-FFF2-40B4-BE49-F238E27FC236}">
                  <a16:creationId xmlns:a16="http://schemas.microsoft.com/office/drawing/2014/main" id="{A0739EA1-83D1-3D09-F4C8-5125BFFFB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7221" y="1132979"/>
              <a:ext cx="359473" cy="383762"/>
            </a:xfrm>
            <a:custGeom>
              <a:avLst/>
              <a:gdLst>
                <a:gd name="T0" fmla="*/ 247 w 247"/>
                <a:gd name="T1" fmla="*/ 186 h 262"/>
                <a:gd name="T2" fmla="*/ 247 w 247"/>
                <a:gd name="T3" fmla="*/ 186 h 262"/>
                <a:gd name="T4" fmla="*/ 156 w 247"/>
                <a:gd name="T5" fmla="*/ 0 h 262"/>
                <a:gd name="T6" fmla="*/ 0 w 247"/>
                <a:gd name="T7" fmla="*/ 82 h 262"/>
                <a:gd name="T8" fmla="*/ 103 w 247"/>
                <a:gd name="T9" fmla="*/ 262 h 262"/>
                <a:gd name="T10" fmla="*/ 247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247" y="186"/>
                  </a:moveTo>
                  <a:lnTo>
                    <a:pt x="247" y="186"/>
                  </a:lnTo>
                  <a:lnTo>
                    <a:pt x="156" y="0"/>
                  </a:lnTo>
                  <a:cubicBezTo>
                    <a:pt x="103" y="26"/>
                    <a:pt x="51" y="53"/>
                    <a:pt x="0" y="82"/>
                  </a:cubicBezTo>
                  <a:lnTo>
                    <a:pt x="103" y="262"/>
                  </a:lnTo>
                  <a:cubicBezTo>
                    <a:pt x="150" y="235"/>
                    <a:pt x="198" y="210"/>
                    <a:pt x="247" y="18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1" name="Freeform 421">
              <a:extLst>
                <a:ext uri="{FF2B5EF4-FFF2-40B4-BE49-F238E27FC236}">
                  <a16:creationId xmlns:a16="http://schemas.microsoft.com/office/drawing/2014/main" id="{5A30CD7B-1A78-F618-556D-CC76FBA20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3565" y="931381"/>
              <a:ext cx="344900" cy="374047"/>
            </a:xfrm>
            <a:custGeom>
              <a:avLst/>
              <a:gdLst>
                <a:gd name="T0" fmla="*/ 237 w 237"/>
                <a:gd name="T1" fmla="*/ 196 h 255"/>
                <a:gd name="T2" fmla="*/ 237 w 237"/>
                <a:gd name="T3" fmla="*/ 196 h 255"/>
                <a:gd name="T4" fmla="*/ 171 w 237"/>
                <a:gd name="T5" fmla="*/ 0 h 255"/>
                <a:gd name="T6" fmla="*/ 0 w 237"/>
                <a:gd name="T7" fmla="*/ 64 h 255"/>
                <a:gd name="T8" fmla="*/ 79 w 237"/>
                <a:gd name="T9" fmla="*/ 255 h 255"/>
                <a:gd name="T10" fmla="*/ 237 w 237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255">
                  <a:moveTo>
                    <a:pt x="237" y="196"/>
                  </a:moveTo>
                  <a:lnTo>
                    <a:pt x="237" y="196"/>
                  </a:lnTo>
                  <a:lnTo>
                    <a:pt x="171" y="0"/>
                  </a:lnTo>
                  <a:cubicBezTo>
                    <a:pt x="113" y="20"/>
                    <a:pt x="56" y="41"/>
                    <a:pt x="0" y="64"/>
                  </a:cubicBezTo>
                  <a:lnTo>
                    <a:pt x="79" y="255"/>
                  </a:lnTo>
                  <a:cubicBezTo>
                    <a:pt x="131" y="234"/>
                    <a:pt x="183" y="214"/>
                    <a:pt x="237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2" name="Freeform 423">
              <a:extLst>
                <a:ext uri="{FF2B5EF4-FFF2-40B4-BE49-F238E27FC236}">
                  <a16:creationId xmlns:a16="http://schemas.microsoft.com/office/drawing/2014/main" id="{249647B5-F8E2-A49E-EF1E-479F570CC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145" y="1526456"/>
              <a:ext cx="378904" cy="388620"/>
            </a:xfrm>
            <a:custGeom>
              <a:avLst/>
              <a:gdLst>
                <a:gd name="T0" fmla="*/ 261 w 261"/>
                <a:gd name="T1" fmla="*/ 166 h 267"/>
                <a:gd name="T2" fmla="*/ 261 w 261"/>
                <a:gd name="T3" fmla="*/ 166 h 267"/>
                <a:gd name="T4" fmla="*/ 138 w 261"/>
                <a:gd name="T5" fmla="*/ 0 h 267"/>
                <a:gd name="T6" fmla="*/ 0 w 261"/>
                <a:gd name="T7" fmla="*/ 109 h 267"/>
                <a:gd name="T8" fmla="*/ 134 w 261"/>
                <a:gd name="T9" fmla="*/ 267 h 267"/>
                <a:gd name="T10" fmla="*/ 261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261" y="166"/>
                  </a:moveTo>
                  <a:lnTo>
                    <a:pt x="261" y="166"/>
                  </a:lnTo>
                  <a:lnTo>
                    <a:pt x="138" y="0"/>
                  </a:lnTo>
                  <a:cubicBezTo>
                    <a:pt x="91" y="34"/>
                    <a:pt x="45" y="71"/>
                    <a:pt x="0" y="109"/>
                  </a:cubicBezTo>
                  <a:lnTo>
                    <a:pt x="134" y="267"/>
                  </a:lnTo>
                  <a:cubicBezTo>
                    <a:pt x="175" y="232"/>
                    <a:pt x="218" y="198"/>
                    <a:pt x="261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3" name="Freeform 425">
              <a:extLst>
                <a:ext uri="{FF2B5EF4-FFF2-40B4-BE49-F238E27FC236}">
                  <a16:creationId xmlns:a16="http://schemas.microsoft.com/office/drawing/2014/main" id="{E7F6669A-D8B0-2C6E-E390-CEAAA8C6F9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3480" y="1251993"/>
              <a:ext cx="364331" cy="386192"/>
            </a:xfrm>
            <a:custGeom>
              <a:avLst/>
              <a:gdLst>
                <a:gd name="T0" fmla="*/ 249 w 249"/>
                <a:gd name="T1" fmla="*/ 180 h 264"/>
                <a:gd name="T2" fmla="*/ 249 w 249"/>
                <a:gd name="T3" fmla="*/ 180 h 264"/>
                <a:gd name="T4" fmla="*/ 146 w 249"/>
                <a:gd name="T5" fmla="*/ 0 h 264"/>
                <a:gd name="T6" fmla="*/ 0 w 249"/>
                <a:gd name="T7" fmla="*/ 90 h 264"/>
                <a:gd name="T8" fmla="*/ 113 w 249"/>
                <a:gd name="T9" fmla="*/ 264 h 264"/>
                <a:gd name="T10" fmla="*/ 249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249" y="180"/>
                  </a:moveTo>
                  <a:lnTo>
                    <a:pt x="249" y="180"/>
                  </a:lnTo>
                  <a:lnTo>
                    <a:pt x="146" y="0"/>
                  </a:lnTo>
                  <a:cubicBezTo>
                    <a:pt x="96" y="29"/>
                    <a:pt x="48" y="59"/>
                    <a:pt x="0" y="90"/>
                  </a:cubicBezTo>
                  <a:lnTo>
                    <a:pt x="113" y="264"/>
                  </a:lnTo>
                  <a:cubicBezTo>
                    <a:pt x="157" y="235"/>
                    <a:pt x="203" y="207"/>
                    <a:pt x="249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4" name="Freeform 427">
              <a:extLst>
                <a:ext uri="{FF2B5EF4-FFF2-40B4-BE49-F238E27FC236}">
                  <a16:creationId xmlns:a16="http://schemas.microsoft.com/office/drawing/2014/main" id="{080174B4-7D11-35FF-8E71-6101165A09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535" y="1023679"/>
              <a:ext cx="352188" cy="381334"/>
            </a:xfrm>
            <a:custGeom>
              <a:avLst/>
              <a:gdLst>
                <a:gd name="T0" fmla="*/ 243 w 243"/>
                <a:gd name="T1" fmla="*/ 191 h 260"/>
                <a:gd name="T2" fmla="*/ 243 w 243"/>
                <a:gd name="T3" fmla="*/ 191 h 260"/>
                <a:gd name="T4" fmla="*/ 164 w 243"/>
                <a:gd name="T5" fmla="*/ 0 h 260"/>
                <a:gd name="T6" fmla="*/ 0 w 243"/>
                <a:gd name="T7" fmla="*/ 74 h 260"/>
                <a:gd name="T8" fmla="*/ 91 w 243"/>
                <a:gd name="T9" fmla="*/ 260 h 260"/>
                <a:gd name="T10" fmla="*/ 243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243" y="191"/>
                  </a:moveTo>
                  <a:lnTo>
                    <a:pt x="243" y="191"/>
                  </a:lnTo>
                  <a:lnTo>
                    <a:pt x="164" y="0"/>
                  </a:lnTo>
                  <a:cubicBezTo>
                    <a:pt x="109" y="23"/>
                    <a:pt x="54" y="47"/>
                    <a:pt x="0" y="74"/>
                  </a:cubicBezTo>
                  <a:lnTo>
                    <a:pt x="91" y="260"/>
                  </a:lnTo>
                  <a:cubicBezTo>
                    <a:pt x="141" y="236"/>
                    <a:pt x="191" y="213"/>
                    <a:pt x="243" y="19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8" name="Freeform 429">
              <a:extLst>
                <a:ext uri="{FF2B5EF4-FFF2-40B4-BE49-F238E27FC236}">
                  <a16:creationId xmlns:a16="http://schemas.microsoft.com/office/drawing/2014/main" id="{0DB72C75-A1B8-E04A-39FB-1A134D47DB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6742" y="1385582"/>
              <a:ext cx="361903" cy="381334"/>
            </a:xfrm>
            <a:custGeom>
              <a:avLst/>
              <a:gdLst>
                <a:gd name="T0" fmla="*/ 249 w 249"/>
                <a:gd name="T1" fmla="*/ 174 h 262"/>
                <a:gd name="T2" fmla="*/ 249 w 249"/>
                <a:gd name="T3" fmla="*/ 174 h 262"/>
                <a:gd name="T4" fmla="*/ 136 w 249"/>
                <a:gd name="T5" fmla="*/ 0 h 262"/>
                <a:gd name="T6" fmla="*/ 0 w 249"/>
                <a:gd name="T7" fmla="*/ 96 h 262"/>
                <a:gd name="T8" fmla="*/ 123 w 249"/>
                <a:gd name="T9" fmla="*/ 262 h 262"/>
                <a:gd name="T10" fmla="*/ 249 w 249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2">
                  <a:moveTo>
                    <a:pt x="249" y="174"/>
                  </a:moveTo>
                  <a:lnTo>
                    <a:pt x="249" y="174"/>
                  </a:lnTo>
                  <a:lnTo>
                    <a:pt x="136" y="0"/>
                  </a:lnTo>
                  <a:cubicBezTo>
                    <a:pt x="89" y="31"/>
                    <a:pt x="44" y="62"/>
                    <a:pt x="0" y="96"/>
                  </a:cubicBezTo>
                  <a:lnTo>
                    <a:pt x="123" y="262"/>
                  </a:lnTo>
                  <a:cubicBezTo>
                    <a:pt x="164" y="231"/>
                    <a:pt x="206" y="202"/>
                    <a:pt x="249" y="17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9" name="Freeform 5">
              <a:extLst>
                <a:ext uri="{FF2B5EF4-FFF2-40B4-BE49-F238E27FC236}">
                  <a16:creationId xmlns:a16="http://schemas.microsoft.com/office/drawing/2014/main" id="{C616FB46-B75D-FA0A-6884-37FBB0FC75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9713" y="4147212"/>
              <a:ext cx="359473" cy="318183"/>
            </a:xfrm>
            <a:custGeom>
              <a:avLst/>
              <a:gdLst>
                <a:gd name="T0" fmla="*/ 246 w 246"/>
                <a:gd name="T1" fmla="*/ 109 h 218"/>
                <a:gd name="T2" fmla="*/ 246 w 246"/>
                <a:gd name="T3" fmla="*/ 109 h 218"/>
                <a:gd name="T4" fmla="*/ 72 w 246"/>
                <a:gd name="T5" fmla="*/ 0 h 218"/>
                <a:gd name="T6" fmla="*/ 0 w 246"/>
                <a:gd name="T7" fmla="*/ 137 h 218"/>
                <a:gd name="T8" fmla="*/ 189 w 246"/>
                <a:gd name="T9" fmla="*/ 218 h 218"/>
                <a:gd name="T10" fmla="*/ 246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246" y="109"/>
                  </a:moveTo>
                  <a:lnTo>
                    <a:pt x="246" y="109"/>
                  </a:lnTo>
                  <a:lnTo>
                    <a:pt x="72" y="0"/>
                  </a:lnTo>
                  <a:cubicBezTo>
                    <a:pt x="45" y="44"/>
                    <a:pt x="21" y="89"/>
                    <a:pt x="0" y="137"/>
                  </a:cubicBezTo>
                  <a:lnTo>
                    <a:pt x="189" y="218"/>
                  </a:lnTo>
                  <a:cubicBezTo>
                    <a:pt x="205" y="180"/>
                    <a:pt x="225" y="144"/>
                    <a:pt x="246" y="10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0" name="Freeform 7">
              <a:extLst>
                <a:ext uri="{FF2B5EF4-FFF2-40B4-BE49-F238E27FC236}">
                  <a16:creationId xmlns:a16="http://schemas.microsoft.com/office/drawing/2014/main" id="{6E7FD276-D926-CBDD-F995-796CA7251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4155" y="3967475"/>
              <a:ext cx="361903" cy="340043"/>
            </a:xfrm>
            <a:custGeom>
              <a:avLst/>
              <a:gdLst>
                <a:gd name="T0" fmla="*/ 247 w 247"/>
                <a:gd name="T1" fmla="*/ 134 h 232"/>
                <a:gd name="T2" fmla="*/ 247 w 247"/>
                <a:gd name="T3" fmla="*/ 134 h 232"/>
                <a:gd name="T4" fmla="*/ 92 w 247"/>
                <a:gd name="T5" fmla="*/ 0 h 232"/>
                <a:gd name="T6" fmla="*/ 0 w 247"/>
                <a:gd name="T7" fmla="*/ 123 h 232"/>
                <a:gd name="T8" fmla="*/ 174 w 247"/>
                <a:gd name="T9" fmla="*/ 232 h 232"/>
                <a:gd name="T10" fmla="*/ 247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247" y="134"/>
                  </a:moveTo>
                  <a:lnTo>
                    <a:pt x="247" y="134"/>
                  </a:lnTo>
                  <a:lnTo>
                    <a:pt x="92" y="0"/>
                  </a:lnTo>
                  <a:cubicBezTo>
                    <a:pt x="59" y="38"/>
                    <a:pt x="28" y="79"/>
                    <a:pt x="0" y="123"/>
                  </a:cubicBezTo>
                  <a:lnTo>
                    <a:pt x="174" y="232"/>
                  </a:lnTo>
                  <a:cubicBezTo>
                    <a:pt x="196" y="198"/>
                    <a:pt x="221" y="165"/>
                    <a:pt x="247" y="13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1" name="Freeform 9">
              <a:extLst>
                <a:ext uri="{FF2B5EF4-FFF2-40B4-BE49-F238E27FC236}">
                  <a16:creationId xmlns:a16="http://schemas.microsoft.com/office/drawing/2014/main" id="{90AC017A-C15F-71AE-3CB3-B478379C6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0172" y="3812027"/>
              <a:ext cx="349758" cy="352188"/>
            </a:xfrm>
            <a:custGeom>
              <a:avLst/>
              <a:gdLst>
                <a:gd name="T0" fmla="*/ 240 w 240"/>
                <a:gd name="T1" fmla="*/ 156 h 240"/>
                <a:gd name="T2" fmla="*/ 240 w 240"/>
                <a:gd name="T3" fmla="*/ 156 h 240"/>
                <a:gd name="T4" fmla="*/ 108 w 240"/>
                <a:gd name="T5" fmla="*/ 0 h 240"/>
                <a:gd name="T6" fmla="*/ 0 w 240"/>
                <a:gd name="T7" fmla="*/ 106 h 240"/>
                <a:gd name="T8" fmla="*/ 155 w 240"/>
                <a:gd name="T9" fmla="*/ 240 h 240"/>
                <a:gd name="T10" fmla="*/ 24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240" y="156"/>
                  </a:moveTo>
                  <a:lnTo>
                    <a:pt x="240" y="156"/>
                  </a:lnTo>
                  <a:lnTo>
                    <a:pt x="108" y="0"/>
                  </a:lnTo>
                  <a:cubicBezTo>
                    <a:pt x="69" y="32"/>
                    <a:pt x="33" y="68"/>
                    <a:pt x="0" y="106"/>
                  </a:cubicBezTo>
                  <a:lnTo>
                    <a:pt x="155" y="240"/>
                  </a:lnTo>
                  <a:cubicBezTo>
                    <a:pt x="181" y="210"/>
                    <a:pt x="210" y="182"/>
                    <a:pt x="240" y="15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2" name="Freeform 11">
              <a:extLst>
                <a:ext uri="{FF2B5EF4-FFF2-40B4-BE49-F238E27FC236}">
                  <a16:creationId xmlns:a16="http://schemas.microsoft.com/office/drawing/2014/main" id="{406B3C6C-1161-1F82-0D1A-5F64F8A3B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639" y="4210363"/>
              <a:ext cx="364331" cy="359474"/>
            </a:xfrm>
            <a:custGeom>
              <a:avLst/>
              <a:gdLst>
                <a:gd name="T0" fmla="*/ 250 w 250"/>
                <a:gd name="T1" fmla="*/ 146 h 246"/>
                <a:gd name="T2" fmla="*/ 250 w 250"/>
                <a:gd name="T3" fmla="*/ 146 h 246"/>
                <a:gd name="T4" fmla="*/ 126 w 250"/>
                <a:gd name="T5" fmla="*/ 0 h 246"/>
                <a:gd name="T6" fmla="*/ 0 w 250"/>
                <a:gd name="T7" fmla="*/ 143 h 246"/>
                <a:gd name="T8" fmla="*/ 162 w 250"/>
                <a:gd name="T9" fmla="*/ 246 h 246"/>
                <a:gd name="T10" fmla="*/ 250 w 250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6">
                  <a:moveTo>
                    <a:pt x="250" y="146"/>
                  </a:moveTo>
                  <a:lnTo>
                    <a:pt x="250" y="146"/>
                  </a:lnTo>
                  <a:lnTo>
                    <a:pt x="126" y="0"/>
                  </a:lnTo>
                  <a:cubicBezTo>
                    <a:pt x="77" y="41"/>
                    <a:pt x="35" y="89"/>
                    <a:pt x="0" y="143"/>
                  </a:cubicBezTo>
                  <a:lnTo>
                    <a:pt x="162" y="246"/>
                  </a:lnTo>
                  <a:cubicBezTo>
                    <a:pt x="186" y="208"/>
                    <a:pt x="216" y="175"/>
                    <a:pt x="25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3" name="Freeform 13">
              <a:extLst>
                <a:ext uri="{FF2B5EF4-FFF2-40B4-BE49-F238E27FC236}">
                  <a16:creationId xmlns:a16="http://schemas.microsoft.com/office/drawing/2014/main" id="{EAE84E62-174A-DC47-EB7B-70975C609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6910" y="4419246"/>
              <a:ext cx="347330" cy="323041"/>
            </a:xfrm>
            <a:custGeom>
              <a:avLst/>
              <a:gdLst>
                <a:gd name="T0" fmla="*/ 76 w 238"/>
                <a:gd name="T1" fmla="*/ 0 h 221"/>
                <a:gd name="T2" fmla="*/ 76 w 238"/>
                <a:gd name="T3" fmla="*/ 0 h 221"/>
                <a:gd name="T4" fmla="*/ 0 w 238"/>
                <a:gd name="T5" fmla="*/ 169 h 221"/>
                <a:gd name="T6" fmla="*/ 185 w 238"/>
                <a:gd name="T7" fmla="*/ 221 h 221"/>
                <a:gd name="T8" fmla="*/ 238 w 238"/>
                <a:gd name="T9" fmla="*/ 103 h 221"/>
                <a:gd name="T10" fmla="*/ 76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76" y="0"/>
                  </a:moveTo>
                  <a:lnTo>
                    <a:pt x="76" y="0"/>
                  </a:lnTo>
                  <a:cubicBezTo>
                    <a:pt x="43" y="52"/>
                    <a:pt x="17" y="109"/>
                    <a:pt x="0" y="169"/>
                  </a:cubicBezTo>
                  <a:lnTo>
                    <a:pt x="185" y="221"/>
                  </a:lnTo>
                  <a:cubicBezTo>
                    <a:pt x="197" y="179"/>
                    <a:pt x="215" y="139"/>
                    <a:pt x="238" y="103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4" name="Freeform 15">
              <a:extLst>
                <a:ext uri="{FF2B5EF4-FFF2-40B4-BE49-F238E27FC236}">
                  <a16:creationId xmlns:a16="http://schemas.microsoft.com/office/drawing/2014/main" id="{69494B6A-A78B-A626-88FD-EEACF5C56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1111" y="3911612"/>
              <a:ext cx="374047" cy="376476"/>
            </a:xfrm>
            <a:custGeom>
              <a:avLst/>
              <a:gdLst>
                <a:gd name="T0" fmla="*/ 0 w 256"/>
                <a:gd name="T1" fmla="*/ 111 h 257"/>
                <a:gd name="T2" fmla="*/ 0 w 256"/>
                <a:gd name="T3" fmla="*/ 111 h 257"/>
                <a:gd name="T4" fmla="*/ 124 w 256"/>
                <a:gd name="T5" fmla="*/ 257 h 257"/>
                <a:gd name="T6" fmla="*/ 256 w 256"/>
                <a:gd name="T7" fmla="*/ 180 h 257"/>
                <a:gd name="T8" fmla="*/ 189 w 256"/>
                <a:gd name="T9" fmla="*/ 0 h 257"/>
                <a:gd name="T10" fmla="*/ 0 w 256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57">
                  <a:moveTo>
                    <a:pt x="0" y="111"/>
                  </a:moveTo>
                  <a:lnTo>
                    <a:pt x="0" y="111"/>
                  </a:lnTo>
                  <a:lnTo>
                    <a:pt x="124" y="257"/>
                  </a:lnTo>
                  <a:cubicBezTo>
                    <a:pt x="163" y="224"/>
                    <a:pt x="207" y="198"/>
                    <a:pt x="256" y="180"/>
                  </a:cubicBezTo>
                  <a:lnTo>
                    <a:pt x="189" y="0"/>
                  </a:lnTo>
                  <a:cubicBezTo>
                    <a:pt x="119" y="26"/>
                    <a:pt x="56" y="64"/>
                    <a:pt x="0" y="11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5" name="Freeform 17">
              <a:extLst>
                <a:ext uri="{FF2B5EF4-FFF2-40B4-BE49-F238E27FC236}">
                  <a16:creationId xmlns:a16="http://schemas.microsoft.com/office/drawing/2014/main" id="{86FB6365-7CE6-1B4D-D2B6-88935F7076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8002" y="3853319"/>
              <a:ext cx="323041" cy="320612"/>
            </a:xfrm>
            <a:custGeom>
              <a:avLst/>
              <a:gdLst>
                <a:gd name="T0" fmla="*/ 223 w 223"/>
                <a:gd name="T1" fmla="*/ 0 h 220"/>
                <a:gd name="T2" fmla="*/ 223 w 223"/>
                <a:gd name="T3" fmla="*/ 0 h 220"/>
                <a:gd name="T4" fmla="*/ 223 w 223"/>
                <a:gd name="T5" fmla="*/ 0 h 220"/>
                <a:gd name="T6" fmla="*/ 0 w 223"/>
                <a:gd name="T7" fmla="*/ 40 h 220"/>
                <a:gd name="T8" fmla="*/ 67 w 223"/>
                <a:gd name="T9" fmla="*/ 220 h 220"/>
                <a:gd name="T10" fmla="*/ 223 w 223"/>
                <a:gd name="T11" fmla="*/ 192 h 220"/>
                <a:gd name="T12" fmla="*/ 223 w 223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20">
                  <a:moveTo>
                    <a:pt x="223" y="0"/>
                  </a:moveTo>
                  <a:lnTo>
                    <a:pt x="223" y="0"/>
                  </a:lnTo>
                  <a:lnTo>
                    <a:pt x="223" y="0"/>
                  </a:lnTo>
                  <a:cubicBezTo>
                    <a:pt x="144" y="0"/>
                    <a:pt x="69" y="14"/>
                    <a:pt x="0" y="40"/>
                  </a:cubicBezTo>
                  <a:lnTo>
                    <a:pt x="67" y="220"/>
                  </a:lnTo>
                  <a:cubicBezTo>
                    <a:pt x="115" y="202"/>
                    <a:pt x="168" y="192"/>
                    <a:pt x="223" y="192"/>
                  </a:cubicBezTo>
                  <a:lnTo>
                    <a:pt x="223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6" name="Freeform 19">
              <a:extLst>
                <a:ext uri="{FF2B5EF4-FFF2-40B4-BE49-F238E27FC236}">
                  <a16:creationId xmlns:a16="http://schemas.microsoft.com/office/drawing/2014/main" id="{D1F637BC-8D68-5733-FFBA-39C351D42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0694" y="3350541"/>
              <a:ext cx="315754" cy="352188"/>
            </a:xfrm>
            <a:custGeom>
              <a:avLst/>
              <a:gdLst>
                <a:gd name="T0" fmla="*/ 217 w 217"/>
                <a:gd name="T1" fmla="*/ 203 h 242"/>
                <a:gd name="T2" fmla="*/ 217 w 217"/>
                <a:gd name="T3" fmla="*/ 203 h 242"/>
                <a:gd name="T4" fmla="*/ 184 w 217"/>
                <a:gd name="T5" fmla="*/ 0 h 242"/>
                <a:gd name="T6" fmla="*/ 0 w 217"/>
                <a:gd name="T7" fmla="*/ 49 h 242"/>
                <a:gd name="T8" fmla="*/ 71 w 217"/>
                <a:gd name="T9" fmla="*/ 242 h 242"/>
                <a:gd name="T10" fmla="*/ 217 w 217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2">
                  <a:moveTo>
                    <a:pt x="217" y="203"/>
                  </a:moveTo>
                  <a:lnTo>
                    <a:pt x="217" y="203"/>
                  </a:lnTo>
                  <a:lnTo>
                    <a:pt x="184" y="0"/>
                  </a:lnTo>
                  <a:cubicBezTo>
                    <a:pt x="120" y="11"/>
                    <a:pt x="59" y="27"/>
                    <a:pt x="0" y="49"/>
                  </a:cubicBezTo>
                  <a:lnTo>
                    <a:pt x="71" y="242"/>
                  </a:lnTo>
                  <a:cubicBezTo>
                    <a:pt x="118" y="224"/>
                    <a:pt x="167" y="211"/>
                    <a:pt x="217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7" name="Freeform 21">
              <a:extLst>
                <a:ext uri="{FF2B5EF4-FFF2-40B4-BE49-F238E27FC236}">
                  <a16:creationId xmlns:a16="http://schemas.microsoft.com/office/drawing/2014/main" id="{A026AB01-1C1D-625E-4586-D74572184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7870" y="3331110"/>
              <a:ext cx="233172" cy="315754"/>
            </a:xfrm>
            <a:custGeom>
              <a:avLst/>
              <a:gdLst>
                <a:gd name="T0" fmla="*/ 160 w 160"/>
                <a:gd name="T1" fmla="*/ 206 h 216"/>
                <a:gd name="T2" fmla="*/ 160 w 160"/>
                <a:gd name="T3" fmla="*/ 206 h 216"/>
                <a:gd name="T4" fmla="*/ 160 w 160"/>
                <a:gd name="T5" fmla="*/ 206 h 216"/>
                <a:gd name="T6" fmla="*/ 160 w 160"/>
                <a:gd name="T7" fmla="*/ 0 h 216"/>
                <a:gd name="T8" fmla="*/ 0 w 160"/>
                <a:gd name="T9" fmla="*/ 13 h 216"/>
                <a:gd name="T10" fmla="*/ 33 w 160"/>
                <a:gd name="T11" fmla="*/ 216 h 216"/>
                <a:gd name="T12" fmla="*/ 160 w 160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6">
                  <a:moveTo>
                    <a:pt x="160" y="206"/>
                  </a:moveTo>
                  <a:lnTo>
                    <a:pt x="160" y="206"/>
                  </a:lnTo>
                  <a:lnTo>
                    <a:pt x="160" y="206"/>
                  </a:lnTo>
                  <a:lnTo>
                    <a:pt x="160" y="0"/>
                  </a:lnTo>
                  <a:cubicBezTo>
                    <a:pt x="105" y="0"/>
                    <a:pt x="52" y="5"/>
                    <a:pt x="0" y="13"/>
                  </a:cubicBezTo>
                  <a:lnTo>
                    <a:pt x="33" y="216"/>
                  </a:lnTo>
                  <a:cubicBezTo>
                    <a:pt x="74" y="209"/>
                    <a:pt x="117" y="206"/>
                    <a:pt x="16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8" name="Freeform 23">
              <a:extLst>
                <a:ext uri="{FF2B5EF4-FFF2-40B4-BE49-F238E27FC236}">
                  <a16:creationId xmlns:a16="http://schemas.microsoft.com/office/drawing/2014/main" id="{C47AA119-2D10-6E70-2474-BA7EC6247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949" y="3420979"/>
              <a:ext cx="352188" cy="376476"/>
            </a:xfrm>
            <a:custGeom>
              <a:avLst/>
              <a:gdLst>
                <a:gd name="T0" fmla="*/ 240 w 240"/>
                <a:gd name="T1" fmla="*/ 193 h 257"/>
                <a:gd name="T2" fmla="*/ 240 w 240"/>
                <a:gd name="T3" fmla="*/ 193 h 257"/>
                <a:gd name="T4" fmla="*/ 169 w 240"/>
                <a:gd name="T5" fmla="*/ 0 h 257"/>
                <a:gd name="T6" fmla="*/ 0 w 240"/>
                <a:gd name="T7" fmla="*/ 81 h 257"/>
                <a:gd name="T8" fmla="*/ 106 w 240"/>
                <a:gd name="T9" fmla="*/ 257 h 257"/>
                <a:gd name="T10" fmla="*/ 24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240" y="193"/>
                  </a:moveTo>
                  <a:lnTo>
                    <a:pt x="240" y="193"/>
                  </a:lnTo>
                  <a:lnTo>
                    <a:pt x="169" y="0"/>
                  </a:lnTo>
                  <a:cubicBezTo>
                    <a:pt x="110" y="22"/>
                    <a:pt x="54" y="49"/>
                    <a:pt x="0" y="81"/>
                  </a:cubicBezTo>
                  <a:lnTo>
                    <a:pt x="106" y="257"/>
                  </a:lnTo>
                  <a:cubicBezTo>
                    <a:pt x="149" y="232"/>
                    <a:pt x="193" y="210"/>
                    <a:pt x="24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9" name="Freeform 25">
              <a:extLst>
                <a:ext uri="{FF2B5EF4-FFF2-40B4-BE49-F238E27FC236}">
                  <a16:creationId xmlns:a16="http://schemas.microsoft.com/office/drawing/2014/main" id="{8C0BE4C6-C345-5BDF-B777-ECBD27DDB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5926" y="3539993"/>
              <a:ext cx="342472" cy="366761"/>
            </a:xfrm>
            <a:custGeom>
              <a:avLst/>
              <a:gdLst>
                <a:gd name="T0" fmla="*/ 235 w 235"/>
                <a:gd name="T1" fmla="*/ 176 h 250"/>
                <a:gd name="T2" fmla="*/ 235 w 235"/>
                <a:gd name="T3" fmla="*/ 176 h 250"/>
                <a:gd name="T4" fmla="*/ 129 w 235"/>
                <a:gd name="T5" fmla="*/ 0 h 250"/>
                <a:gd name="T6" fmla="*/ 0 w 235"/>
                <a:gd name="T7" fmla="*/ 93 h 250"/>
                <a:gd name="T8" fmla="*/ 133 w 235"/>
                <a:gd name="T9" fmla="*/ 250 h 250"/>
                <a:gd name="T10" fmla="*/ 235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235" y="176"/>
                  </a:moveTo>
                  <a:lnTo>
                    <a:pt x="235" y="176"/>
                  </a:lnTo>
                  <a:lnTo>
                    <a:pt x="129" y="0"/>
                  </a:lnTo>
                  <a:cubicBezTo>
                    <a:pt x="84" y="28"/>
                    <a:pt x="40" y="59"/>
                    <a:pt x="0" y="93"/>
                  </a:cubicBezTo>
                  <a:lnTo>
                    <a:pt x="133" y="250"/>
                  </a:lnTo>
                  <a:cubicBezTo>
                    <a:pt x="165" y="223"/>
                    <a:pt x="199" y="198"/>
                    <a:pt x="235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0" name="Freeform 27">
              <a:extLst>
                <a:ext uri="{FF2B5EF4-FFF2-40B4-BE49-F238E27FC236}">
                  <a16:creationId xmlns:a16="http://schemas.microsoft.com/office/drawing/2014/main" id="{3135D064-D08A-2526-4C35-607089479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0741" y="3122227"/>
              <a:ext cx="371619" cy="386192"/>
            </a:xfrm>
            <a:custGeom>
              <a:avLst/>
              <a:gdLst>
                <a:gd name="T0" fmla="*/ 255 w 255"/>
                <a:gd name="T1" fmla="*/ 173 h 264"/>
                <a:gd name="T2" fmla="*/ 255 w 255"/>
                <a:gd name="T3" fmla="*/ 173 h 264"/>
                <a:gd name="T4" fmla="*/ 144 w 255"/>
                <a:gd name="T5" fmla="*/ 0 h 264"/>
                <a:gd name="T6" fmla="*/ 0 w 255"/>
                <a:gd name="T7" fmla="*/ 107 h 264"/>
                <a:gd name="T8" fmla="*/ 132 w 255"/>
                <a:gd name="T9" fmla="*/ 264 h 264"/>
                <a:gd name="T10" fmla="*/ 255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255" y="173"/>
                  </a:moveTo>
                  <a:lnTo>
                    <a:pt x="255" y="173"/>
                  </a:lnTo>
                  <a:lnTo>
                    <a:pt x="144" y="0"/>
                  </a:lnTo>
                  <a:cubicBezTo>
                    <a:pt x="93" y="33"/>
                    <a:pt x="45" y="68"/>
                    <a:pt x="0" y="107"/>
                  </a:cubicBezTo>
                  <a:lnTo>
                    <a:pt x="132" y="264"/>
                  </a:lnTo>
                  <a:cubicBezTo>
                    <a:pt x="171" y="231"/>
                    <a:pt x="212" y="201"/>
                    <a:pt x="255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1" name="Freeform 29">
              <a:extLst>
                <a:ext uri="{FF2B5EF4-FFF2-40B4-BE49-F238E27FC236}">
                  <a16:creationId xmlns:a16="http://schemas.microsoft.com/office/drawing/2014/main" id="{60226349-52B3-2F9D-9686-C6A5C22DF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9625" y="2986210"/>
              <a:ext cx="371619" cy="388620"/>
            </a:xfrm>
            <a:custGeom>
              <a:avLst/>
              <a:gdLst>
                <a:gd name="T0" fmla="*/ 254 w 254"/>
                <a:gd name="T1" fmla="*/ 187 h 265"/>
                <a:gd name="T2" fmla="*/ 254 w 254"/>
                <a:gd name="T3" fmla="*/ 187 h 265"/>
                <a:gd name="T4" fmla="*/ 169 w 254"/>
                <a:gd name="T5" fmla="*/ 0 h 265"/>
                <a:gd name="T6" fmla="*/ 0 w 254"/>
                <a:gd name="T7" fmla="*/ 92 h 265"/>
                <a:gd name="T8" fmla="*/ 111 w 254"/>
                <a:gd name="T9" fmla="*/ 265 h 265"/>
                <a:gd name="T10" fmla="*/ 254 w 254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65">
                  <a:moveTo>
                    <a:pt x="254" y="187"/>
                  </a:moveTo>
                  <a:lnTo>
                    <a:pt x="254" y="187"/>
                  </a:lnTo>
                  <a:lnTo>
                    <a:pt x="169" y="0"/>
                  </a:lnTo>
                  <a:cubicBezTo>
                    <a:pt x="110" y="27"/>
                    <a:pt x="54" y="58"/>
                    <a:pt x="0" y="92"/>
                  </a:cubicBezTo>
                  <a:lnTo>
                    <a:pt x="111" y="265"/>
                  </a:lnTo>
                  <a:cubicBezTo>
                    <a:pt x="156" y="236"/>
                    <a:pt x="204" y="210"/>
                    <a:pt x="254" y="1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2" name="Freeform 31">
              <a:extLst>
                <a:ext uri="{FF2B5EF4-FFF2-40B4-BE49-F238E27FC236}">
                  <a16:creationId xmlns:a16="http://schemas.microsoft.com/office/drawing/2014/main" id="{DFEEB7BC-640E-408C-D0AE-2366A71D1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7370" y="2886626"/>
              <a:ext cx="354616" cy="374047"/>
            </a:xfrm>
            <a:custGeom>
              <a:avLst/>
              <a:gdLst>
                <a:gd name="T0" fmla="*/ 243 w 243"/>
                <a:gd name="T1" fmla="*/ 198 h 256"/>
                <a:gd name="T2" fmla="*/ 243 w 243"/>
                <a:gd name="T3" fmla="*/ 198 h 256"/>
                <a:gd name="T4" fmla="*/ 186 w 243"/>
                <a:gd name="T5" fmla="*/ 0 h 256"/>
                <a:gd name="T6" fmla="*/ 0 w 243"/>
                <a:gd name="T7" fmla="*/ 69 h 256"/>
                <a:gd name="T8" fmla="*/ 85 w 243"/>
                <a:gd name="T9" fmla="*/ 256 h 256"/>
                <a:gd name="T10" fmla="*/ 243 w 243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6">
                  <a:moveTo>
                    <a:pt x="243" y="198"/>
                  </a:moveTo>
                  <a:lnTo>
                    <a:pt x="243" y="198"/>
                  </a:lnTo>
                  <a:lnTo>
                    <a:pt x="186" y="0"/>
                  </a:lnTo>
                  <a:cubicBezTo>
                    <a:pt x="122" y="19"/>
                    <a:pt x="60" y="42"/>
                    <a:pt x="0" y="69"/>
                  </a:cubicBezTo>
                  <a:lnTo>
                    <a:pt x="85" y="256"/>
                  </a:lnTo>
                  <a:cubicBezTo>
                    <a:pt x="136" y="233"/>
                    <a:pt x="189" y="213"/>
                    <a:pt x="243" y="19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3" name="Freeform 33">
              <a:extLst>
                <a:ext uri="{FF2B5EF4-FFF2-40B4-BE49-F238E27FC236}">
                  <a16:creationId xmlns:a16="http://schemas.microsoft.com/office/drawing/2014/main" id="{0E6B4E91-5520-B2FA-6A77-81E8072CB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3127" y="2738464"/>
              <a:ext cx="354616" cy="371619"/>
            </a:xfrm>
            <a:custGeom>
              <a:avLst/>
              <a:gdLst>
                <a:gd name="T0" fmla="*/ 243 w 243"/>
                <a:gd name="T1" fmla="*/ 168 h 253"/>
                <a:gd name="T2" fmla="*/ 243 w 243"/>
                <a:gd name="T3" fmla="*/ 168 h 253"/>
                <a:gd name="T4" fmla="*/ 125 w 243"/>
                <a:gd name="T5" fmla="*/ 0 h 253"/>
                <a:gd name="T6" fmla="*/ 0 w 243"/>
                <a:gd name="T7" fmla="*/ 96 h 253"/>
                <a:gd name="T8" fmla="*/ 133 w 243"/>
                <a:gd name="T9" fmla="*/ 253 h 253"/>
                <a:gd name="T10" fmla="*/ 243 w 243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3">
                  <a:moveTo>
                    <a:pt x="243" y="168"/>
                  </a:moveTo>
                  <a:lnTo>
                    <a:pt x="243" y="168"/>
                  </a:lnTo>
                  <a:lnTo>
                    <a:pt x="125" y="0"/>
                  </a:lnTo>
                  <a:cubicBezTo>
                    <a:pt x="82" y="30"/>
                    <a:pt x="40" y="62"/>
                    <a:pt x="0" y="96"/>
                  </a:cubicBezTo>
                  <a:lnTo>
                    <a:pt x="133" y="253"/>
                  </a:lnTo>
                  <a:cubicBezTo>
                    <a:pt x="168" y="223"/>
                    <a:pt x="205" y="195"/>
                    <a:pt x="243" y="16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4" name="Freeform 35">
              <a:extLst>
                <a:ext uri="{FF2B5EF4-FFF2-40B4-BE49-F238E27FC236}">
                  <a16:creationId xmlns:a16="http://schemas.microsoft.com/office/drawing/2014/main" id="{BBB25662-7A66-50CC-02CC-0FF72CBB8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7349" y="2400851"/>
              <a:ext cx="332757" cy="366761"/>
            </a:xfrm>
            <a:custGeom>
              <a:avLst/>
              <a:gdLst>
                <a:gd name="T0" fmla="*/ 228 w 228"/>
                <a:gd name="T1" fmla="*/ 196 h 251"/>
                <a:gd name="T2" fmla="*/ 228 w 228"/>
                <a:gd name="T3" fmla="*/ 196 h 251"/>
                <a:gd name="T4" fmla="*/ 167 w 228"/>
                <a:gd name="T5" fmla="*/ 0 h 251"/>
                <a:gd name="T6" fmla="*/ 0 w 228"/>
                <a:gd name="T7" fmla="*/ 62 h 251"/>
                <a:gd name="T8" fmla="*/ 81 w 228"/>
                <a:gd name="T9" fmla="*/ 251 h 251"/>
                <a:gd name="T10" fmla="*/ 228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228" y="196"/>
                  </a:moveTo>
                  <a:lnTo>
                    <a:pt x="228" y="196"/>
                  </a:lnTo>
                  <a:lnTo>
                    <a:pt x="167" y="0"/>
                  </a:lnTo>
                  <a:cubicBezTo>
                    <a:pt x="110" y="18"/>
                    <a:pt x="54" y="39"/>
                    <a:pt x="0" y="62"/>
                  </a:cubicBezTo>
                  <a:lnTo>
                    <a:pt x="81" y="251"/>
                  </a:lnTo>
                  <a:cubicBezTo>
                    <a:pt x="129" y="230"/>
                    <a:pt x="178" y="212"/>
                    <a:pt x="228" y="1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5" name="Freeform 37">
              <a:extLst>
                <a:ext uri="{FF2B5EF4-FFF2-40B4-BE49-F238E27FC236}">
                  <a16:creationId xmlns:a16="http://schemas.microsoft.com/office/drawing/2014/main" id="{2BA986DE-5C80-E8DD-D240-E7F3170C9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0236" y="2335271"/>
              <a:ext cx="310896" cy="352188"/>
            </a:xfrm>
            <a:custGeom>
              <a:avLst/>
              <a:gdLst>
                <a:gd name="T0" fmla="*/ 212 w 212"/>
                <a:gd name="T1" fmla="*/ 202 h 240"/>
                <a:gd name="T2" fmla="*/ 212 w 212"/>
                <a:gd name="T3" fmla="*/ 202 h 240"/>
                <a:gd name="T4" fmla="*/ 171 w 212"/>
                <a:gd name="T5" fmla="*/ 0 h 240"/>
                <a:gd name="T6" fmla="*/ 0 w 212"/>
                <a:gd name="T7" fmla="*/ 44 h 240"/>
                <a:gd name="T8" fmla="*/ 61 w 212"/>
                <a:gd name="T9" fmla="*/ 240 h 240"/>
                <a:gd name="T10" fmla="*/ 212 w 212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240">
                  <a:moveTo>
                    <a:pt x="212" y="202"/>
                  </a:moveTo>
                  <a:lnTo>
                    <a:pt x="212" y="202"/>
                  </a:lnTo>
                  <a:lnTo>
                    <a:pt x="171" y="0"/>
                  </a:lnTo>
                  <a:cubicBezTo>
                    <a:pt x="113" y="12"/>
                    <a:pt x="56" y="27"/>
                    <a:pt x="0" y="44"/>
                  </a:cubicBezTo>
                  <a:lnTo>
                    <a:pt x="61" y="240"/>
                  </a:lnTo>
                  <a:cubicBezTo>
                    <a:pt x="111" y="225"/>
                    <a:pt x="161" y="212"/>
                    <a:pt x="212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6" name="Freeform 39">
              <a:extLst>
                <a:ext uri="{FF2B5EF4-FFF2-40B4-BE49-F238E27FC236}">
                  <a16:creationId xmlns:a16="http://schemas.microsoft.com/office/drawing/2014/main" id="{75F5937B-A703-31C7-071E-AA218AEB4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5293" y="2604877"/>
              <a:ext cx="357045" cy="381334"/>
            </a:xfrm>
            <a:custGeom>
              <a:avLst/>
              <a:gdLst>
                <a:gd name="T0" fmla="*/ 245 w 245"/>
                <a:gd name="T1" fmla="*/ 180 h 260"/>
                <a:gd name="T2" fmla="*/ 245 w 245"/>
                <a:gd name="T3" fmla="*/ 180 h 260"/>
                <a:gd name="T4" fmla="*/ 145 w 245"/>
                <a:gd name="T5" fmla="*/ 0 h 260"/>
                <a:gd name="T6" fmla="*/ 0 w 245"/>
                <a:gd name="T7" fmla="*/ 92 h 260"/>
                <a:gd name="T8" fmla="*/ 118 w 245"/>
                <a:gd name="T9" fmla="*/ 260 h 260"/>
                <a:gd name="T10" fmla="*/ 245 w 245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60">
                  <a:moveTo>
                    <a:pt x="245" y="180"/>
                  </a:moveTo>
                  <a:lnTo>
                    <a:pt x="245" y="180"/>
                  </a:lnTo>
                  <a:lnTo>
                    <a:pt x="145" y="0"/>
                  </a:lnTo>
                  <a:cubicBezTo>
                    <a:pt x="95" y="29"/>
                    <a:pt x="46" y="59"/>
                    <a:pt x="0" y="92"/>
                  </a:cubicBezTo>
                  <a:lnTo>
                    <a:pt x="118" y="260"/>
                  </a:lnTo>
                  <a:cubicBezTo>
                    <a:pt x="159" y="231"/>
                    <a:pt x="201" y="205"/>
                    <a:pt x="245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7" name="Freeform 41">
              <a:extLst>
                <a:ext uri="{FF2B5EF4-FFF2-40B4-BE49-F238E27FC236}">
                  <a16:creationId xmlns:a16="http://schemas.microsoft.com/office/drawing/2014/main" id="{6DD46741-E33F-50C8-BC80-78D449969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605" y="2490719"/>
              <a:ext cx="349758" cy="376476"/>
            </a:xfrm>
            <a:custGeom>
              <a:avLst/>
              <a:gdLst>
                <a:gd name="T0" fmla="*/ 239 w 239"/>
                <a:gd name="T1" fmla="*/ 189 h 258"/>
                <a:gd name="T2" fmla="*/ 239 w 239"/>
                <a:gd name="T3" fmla="*/ 189 h 258"/>
                <a:gd name="T4" fmla="*/ 158 w 239"/>
                <a:gd name="T5" fmla="*/ 0 h 258"/>
                <a:gd name="T6" fmla="*/ 0 w 239"/>
                <a:gd name="T7" fmla="*/ 79 h 258"/>
                <a:gd name="T8" fmla="*/ 100 w 239"/>
                <a:gd name="T9" fmla="*/ 258 h 258"/>
                <a:gd name="T10" fmla="*/ 239 w 239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239" y="189"/>
                  </a:moveTo>
                  <a:lnTo>
                    <a:pt x="239" y="189"/>
                  </a:lnTo>
                  <a:lnTo>
                    <a:pt x="158" y="0"/>
                  </a:lnTo>
                  <a:cubicBezTo>
                    <a:pt x="104" y="24"/>
                    <a:pt x="51" y="50"/>
                    <a:pt x="0" y="79"/>
                  </a:cubicBezTo>
                  <a:lnTo>
                    <a:pt x="100" y="258"/>
                  </a:lnTo>
                  <a:cubicBezTo>
                    <a:pt x="145" y="233"/>
                    <a:pt x="192" y="210"/>
                    <a:pt x="239" y="18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8" name="Freeform 43">
              <a:extLst>
                <a:ext uri="{FF2B5EF4-FFF2-40B4-BE49-F238E27FC236}">
                  <a16:creationId xmlns:a16="http://schemas.microsoft.com/office/drawing/2014/main" id="{0F1DFAEF-6335-F288-C9A2-18499D7133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295" y="2808902"/>
              <a:ext cx="264748" cy="315754"/>
            </a:xfrm>
            <a:custGeom>
              <a:avLst/>
              <a:gdLst>
                <a:gd name="T0" fmla="*/ 182 w 182"/>
                <a:gd name="T1" fmla="*/ 206 h 216"/>
                <a:gd name="T2" fmla="*/ 182 w 182"/>
                <a:gd name="T3" fmla="*/ 206 h 216"/>
                <a:gd name="T4" fmla="*/ 182 w 182"/>
                <a:gd name="T5" fmla="*/ 206 h 216"/>
                <a:gd name="T6" fmla="*/ 182 w 182"/>
                <a:gd name="T7" fmla="*/ 0 h 216"/>
                <a:gd name="T8" fmla="*/ 0 w 182"/>
                <a:gd name="T9" fmla="*/ 13 h 216"/>
                <a:gd name="T10" fmla="*/ 28 w 182"/>
                <a:gd name="T11" fmla="*/ 216 h 216"/>
                <a:gd name="T12" fmla="*/ 182 w 182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6">
                  <a:moveTo>
                    <a:pt x="182" y="206"/>
                  </a:moveTo>
                  <a:lnTo>
                    <a:pt x="182" y="206"/>
                  </a:lnTo>
                  <a:lnTo>
                    <a:pt x="182" y="206"/>
                  </a:lnTo>
                  <a:lnTo>
                    <a:pt x="182" y="0"/>
                  </a:lnTo>
                  <a:cubicBezTo>
                    <a:pt x="120" y="0"/>
                    <a:pt x="60" y="5"/>
                    <a:pt x="0" y="13"/>
                  </a:cubicBezTo>
                  <a:lnTo>
                    <a:pt x="28" y="216"/>
                  </a:lnTo>
                  <a:cubicBezTo>
                    <a:pt x="78" y="210"/>
                    <a:pt x="130" y="206"/>
                    <a:pt x="182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9" name="Freeform 45">
              <a:extLst>
                <a:ext uri="{FF2B5EF4-FFF2-40B4-BE49-F238E27FC236}">
                  <a16:creationId xmlns:a16="http://schemas.microsoft.com/office/drawing/2014/main" id="{CF37AC3C-B2ED-5C1C-9308-9D2A6940B0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9404" y="2828333"/>
              <a:ext cx="318183" cy="347330"/>
            </a:xfrm>
            <a:custGeom>
              <a:avLst/>
              <a:gdLst>
                <a:gd name="T0" fmla="*/ 219 w 219"/>
                <a:gd name="T1" fmla="*/ 203 h 238"/>
                <a:gd name="T2" fmla="*/ 219 w 219"/>
                <a:gd name="T3" fmla="*/ 203 h 238"/>
                <a:gd name="T4" fmla="*/ 191 w 219"/>
                <a:gd name="T5" fmla="*/ 0 h 238"/>
                <a:gd name="T6" fmla="*/ 0 w 219"/>
                <a:gd name="T7" fmla="*/ 40 h 238"/>
                <a:gd name="T8" fmla="*/ 57 w 219"/>
                <a:gd name="T9" fmla="*/ 238 h 238"/>
                <a:gd name="T10" fmla="*/ 219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219" y="203"/>
                  </a:moveTo>
                  <a:lnTo>
                    <a:pt x="219" y="203"/>
                  </a:lnTo>
                  <a:lnTo>
                    <a:pt x="191" y="0"/>
                  </a:lnTo>
                  <a:cubicBezTo>
                    <a:pt x="126" y="9"/>
                    <a:pt x="62" y="22"/>
                    <a:pt x="0" y="40"/>
                  </a:cubicBezTo>
                  <a:lnTo>
                    <a:pt x="57" y="238"/>
                  </a:lnTo>
                  <a:cubicBezTo>
                    <a:pt x="109" y="223"/>
                    <a:pt x="164" y="211"/>
                    <a:pt x="219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0" name="Freeform 47">
              <a:extLst>
                <a:ext uri="{FF2B5EF4-FFF2-40B4-BE49-F238E27FC236}">
                  <a16:creationId xmlns:a16="http://schemas.microsoft.com/office/drawing/2014/main" id="{26B56397-6157-779E-4DEA-2BFBD7822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0409" y="2298839"/>
              <a:ext cx="276892" cy="332757"/>
            </a:xfrm>
            <a:custGeom>
              <a:avLst/>
              <a:gdLst>
                <a:gd name="T0" fmla="*/ 189 w 189"/>
                <a:gd name="T1" fmla="*/ 205 h 227"/>
                <a:gd name="T2" fmla="*/ 189 w 189"/>
                <a:gd name="T3" fmla="*/ 205 h 227"/>
                <a:gd name="T4" fmla="*/ 169 w 189"/>
                <a:gd name="T5" fmla="*/ 0 h 227"/>
                <a:gd name="T6" fmla="*/ 0 w 189"/>
                <a:gd name="T7" fmla="*/ 25 h 227"/>
                <a:gd name="T8" fmla="*/ 41 w 189"/>
                <a:gd name="T9" fmla="*/ 227 h 227"/>
                <a:gd name="T10" fmla="*/ 189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189" y="205"/>
                  </a:moveTo>
                  <a:lnTo>
                    <a:pt x="189" y="205"/>
                  </a:lnTo>
                  <a:lnTo>
                    <a:pt x="169" y="0"/>
                  </a:lnTo>
                  <a:cubicBezTo>
                    <a:pt x="112" y="6"/>
                    <a:pt x="56" y="14"/>
                    <a:pt x="0" y="25"/>
                  </a:cubicBezTo>
                  <a:lnTo>
                    <a:pt x="41" y="227"/>
                  </a:lnTo>
                  <a:cubicBezTo>
                    <a:pt x="89" y="217"/>
                    <a:pt x="139" y="210"/>
                    <a:pt x="189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1" name="Freeform 49">
              <a:extLst>
                <a:ext uri="{FF2B5EF4-FFF2-40B4-BE49-F238E27FC236}">
                  <a16:creationId xmlns:a16="http://schemas.microsoft.com/office/drawing/2014/main" id="{FD75C747-FA8E-D82C-5C32-85D9AF0FE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155" y="2286694"/>
              <a:ext cx="242887" cy="313326"/>
            </a:xfrm>
            <a:custGeom>
              <a:avLst/>
              <a:gdLst>
                <a:gd name="T0" fmla="*/ 168 w 168"/>
                <a:gd name="T1" fmla="*/ 206 h 213"/>
                <a:gd name="T2" fmla="*/ 168 w 168"/>
                <a:gd name="T3" fmla="*/ 206 h 213"/>
                <a:gd name="T4" fmla="*/ 168 w 168"/>
                <a:gd name="T5" fmla="*/ 206 h 213"/>
                <a:gd name="T6" fmla="*/ 168 w 168"/>
                <a:gd name="T7" fmla="*/ 0 h 213"/>
                <a:gd name="T8" fmla="*/ 0 w 168"/>
                <a:gd name="T9" fmla="*/ 8 h 213"/>
                <a:gd name="T10" fmla="*/ 20 w 168"/>
                <a:gd name="T11" fmla="*/ 213 h 213"/>
                <a:gd name="T12" fmla="*/ 168 w 168"/>
                <a:gd name="T13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3">
                  <a:moveTo>
                    <a:pt x="168" y="206"/>
                  </a:moveTo>
                  <a:lnTo>
                    <a:pt x="168" y="206"/>
                  </a:lnTo>
                  <a:lnTo>
                    <a:pt x="168" y="206"/>
                  </a:lnTo>
                  <a:lnTo>
                    <a:pt x="168" y="0"/>
                  </a:lnTo>
                  <a:cubicBezTo>
                    <a:pt x="111" y="0"/>
                    <a:pt x="55" y="3"/>
                    <a:pt x="0" y="8"/>
                  </a:cubicBezTo>
                  <a:lnTo>
                    <a:pt x="20" y="213"/>
                  </a:lnTo>
                  <a:cubicBezTo>
                    <a:pt x="69" y="208"/>
                    <a:pt x="118" y="206"/>
                    <a:pt x="168" y="20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2" name="Freeform 51">
              <a:extLst>
                <a:ext uri="{FF2B5EF4-FFF2-40B4-BE49-F238E27FC236}">
                  <a16:creationId xmlns:a16="http://schemas.microsoft.com/office/drawing/2014/main" id="{96CF4FE9-44D5-1ADF-5CA0-33FFF1EF5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5157" y="1764486"/>
              <a:ext cx="225886" cy="308468"/>
            </a:xfrm>
            <a:custGeom>
              <a:avLst/>
              <a:gdLst>
                <a:gd name="T0" fmla="*/ 155 w 155"/>
                <a:gd name="T1" fmla="*/ 206 h 211"/>
                <a:gd name="T2" fmla="*/ 155 w 155"/>
                <a:gd name="T3" fmla="*/ 206 h 211"/>
                <a:gd name="T4" fmla="*/ 155 w 155"/>
                <a:gd name="T5" fmla="*/ 206 h 211"/>
                <a:gd name="T6" fmla="*/ 155 w 155"/>
                <a:gd name="T7" fmla="*/ 0 h 211"/>
                <a:gd name="T8" fmla="*/ 0 w 155"/>
                <a:gd name="T9" fmla="*/ 6 h 211"/>
                <a:gd name="T10" fmla="*/ 15 w 155"/>
                <a:gd name="T11" fmla="*/ 211 h 211"/>
                <a:gd name="T12" fmla="*/ 155 w 155"/>
                <a:gd name="T13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211">
                  <a:moveTo>
                    <a:pt x="155" y="206"/>
                  </a:moveTo>
                  <a:lnTo>
                    <a:pt x="155" y="206"/>
                  </a:lnTo>
                  <a:lnTo>
                    <a:pt x="155" y="206"/>
                  </a:lnTo>
                  <a:lnTo>
                    <a:pt x="155" y="0"/>
                  </a:lnTo>
                  <a:cubicBezTo>
                    <a:pt x="103" y="0"/>
                    <a:pt x="51" y="2"/>
                    <a:pt x="0" y="6"/>
                  </a:cubicBezTo>
                  <a:lnTo>
                    <a:pt x="15" y="211"/>
                  </a:lnTo>
                  <a:cubicBezTo>
                    <a:pt x="61" y="208"/>
                    <a:pt x="108" y="206"/>
                    <a:pt x="155" y="20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3" name="Freeform 53">
              <a:extLst>
                <a:ext uri="{FF2B5EF4-FFF2-40B4-BE49-F238E27FC236}">
                  <a16:creationId xmlns:a16="http://schemas.microsoft.com/office/drawing/2014/main" id="{4FB9FF1E-B93D-FA64-34A5-88CFD0C01B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5811" y="2298839"/>
              <a:ext cx="276892" cy="332757"/>
            </a:xfrm>
            <a:custGeom>
              <a:avLst/>
              <a:gdLst>
                <a:gd name="T0" fmla="*/ 0 w 189"/>
                <a:gd name="T1" fmla="*/ 205 h 227"/>
                <a:gd name="T2" fmla="*/ 0 w 189"/>
                <a:gd name="T3" fmla="*/ 205 h 227"/>
                <a:gd name="T4" fmla="*/ 20 w 189"/>
                <a:gd name="T5" fmla="*/ 0 h 227"/>
                <a:gd name="T6" fmla="*/ 189 w 189"/>
                <a:gd name="T7" fmla="*/ 25 h 227"/>
                <a:gd name="T8" fmla="*/ 149 w 189"/>
                <a:gd name="T9" fmla="*/ 227 h 227"/>
                <a:gd name="T10" fmla="*/ 0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0" y="205"/>
                  </a:moveTo>
                  <a:lnTo>
                    <a:pt x="0" y="205"/>
                  </a:lnTo>
                  <a:lnTo>
                    <a:pt x="20" y="0"/>
                  </a:lnTo>
                  <a:cubicBezTo>
                    <a:pt x="77" y="6"/>
                    <a:pt x="134" y="14"/>
                    <a:pt x="189" y="25"/>
                  </a:cubicBezTo>
                  <a:lnTo>
                    <a:pt x="149" y="227"/>
                  </a:lnTo>
                  <a:cubicBezTo>
                    <a:pt x="100" y="217"/>
                    <a:pt x="50" y="210"/>
                    <a:pt x="0" y="20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4" name="Freeform 55">
              <a:extLst>
                <a:ext uri="{FF2B5EF4-FFF2-40B4-BE49-F238E27FC236}">
                  <a16:creationId xmlns:a16="http://schemas.microsoft.com/office/drawing/2014/main" id="{4441420B-1190-DF2A-CE3E-DC560A97B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2286694"/>
              <a:ext cx="242887" cy="313326"/>
            </a:xfrm>
            <a:custGeom>
              <a:avLst/>
              <a:gdLst>
                <a:gd name="T0" fmla="*/ 0 w 168"/>
                <a:gd name="T1" fmla="*/ 206 h 213"/>
                <a:gd name="T2" fmla="*/ 0 w 168"/>
                <a:gd name="T3" fmla="*/ 206 h 213"/>
                <a:gd name="T4" fmla="*/ 0 w 168"/>
                <a:gd name="T5" fmla="*/ 206 h 213"/>
                <a:gd name="T6" fmla="*/ 0 w 168"/>
                <a:gd name="T7" fmla="*/ 0 h 213"/>
                <a:gd name="T8" fmla="*/ 0 w 168"/>
                <a:gd name="T9" fmla="*/ 0 h 213"/>
                <a:gd name="T10" fmla="*/ 168 w 168"/>
                <a:gd name="T11" fmla="*/ 8 h 213"/>
                <a:gd name="T12" fmla="*/ 148 w 168"/>
                <a:gd name="T13" fmla="*/ 213 h 213"/>
                <a:gd name="T14" fmla="*/ 0 w 168"/>
                <a:gd name="T15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213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3"/>
                    <a:pt x="168" y="8"/>
                  </a:cubicBezTo>
                  <a:lnTo>
                    <a:pt x="148" y="213"/>
                  </a:lnTo>
                  <a:cubicBezTo>
                    <a:pt x="99" y="208"/>
                    <a:pt x="50" y="206"/>
                    <a:pt x="0" y="20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5" name="Freeform 57">
              <a:extLst>
                <a:ext uri="{FF2B5EF4-FFF2-40B4-BE49-F238E27FC236}">
                  <a16:creationId xmlns:a16="http://schemas.microsoft.com/office/drawing/2014/main" id="{CFE32613-3E99-8B72-60D0-F7792E5C7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1764486"/>
              <a:ext cx="225886" cy="308468"/>
            </a:xfrm>
            <a:custGeom>
              <a:avLst/>
              <a:gdLst>
                <a:gd name="T0" fmla="*/ 0 w 156"/>
                <a:gd name="T1" fmla="*/ 206 h 211"/>
                <a:gd name="T2" fmla="*/ 0 w 156"/>
                <a:gd name="T3" fmla="*/ 206 h 211"/>
                <a:gd name="T4" fmla="*/ 0 w 156"/>
                <a:gd name="T5" fmla="*/ 206 h 211"/>
                <a:gd name="T6" fmla="*/ 0 w 156"/>
                <a:gd name="T7" fmla="*/ 0 h 211"/>
                <a:gd name="T8" fmla="*/ 0 w 156"/>
                <a:gd name="T9" fmla="*/ 0 h 211"/>
                <a:gd name="T10" fmla="*/ 156 w 156"/>
                <a:gd name="T11" fmla="*/ 6 h 211"/>
                <a:gd name="T12" fmla="*/ 140 w 156"/>
                <a:gd name="T13" fmla="*/ 211 h 211"/>
                <a:gd name="T14" fmla="*/ 0 w 156"/>
                <a:gd name="T15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11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3" y="0"/>
                    <a:pt x="104" y="2"/>
                    <a:pt x="156" y="6"/>
                  </a:cubicBezTo>
                  <a:lnTo>
                    <a:pt x="140" y="211"/>
                  </a:lnTo>
                  <a:cubicBezTo>
                    <a:pt x="94" y="208"/>
                    <a:pt x="47" y="206"/>
                    <a:pt x="0" y="20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6" name="Freeform 61">
              <a:extLst>
                <a:ext uri="{FF2B5EF4-FFF2-40B4-BE49-F238E27FC236}">
                  <a16:creationId xmlns:a16="http://schemas.microsoft.com/office/drawing/2014/main" id="{CE14472C-C604-FF1D-8431-079E40C58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6771" y="1995229"/>
              <a:ext cx="335185" cy="369189"/>
            </a:xfrm>
            <a:custGeom>
              <a:avLst/>
              <a:gdLst>
                <a:gd name="T0" fmla="*/ 0 w 229"/>
                <a:gd name="T1" fmla="*/ 190 h 253"/>
                <a:gd name="T2" fmla="*/ 0 w 229"/>
                <a:gd name="T3" fmla="*/ 190 h 253"/>
                <a:gd name="T4" fmla="*/ 79 w 229"/>
                <a:gd name="T5" fmla="*/ 0 h 253"/>
                <a:gd name="T6" fmla="*/ 229 w 229"/>
                <a:gd name="T7" fmla="*/ 70 h 253"/>
                <a:gd name="T8" fmla="*/ 136 w 229"/>
                <a:gd name="T9" fmla="*/ 253 h 253"/>
                <a:gd name="T10" fmla="*/ 0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0" y="190"/>
                  </a:moveTo>
                  <a:lnTo>
                    <a:pt x="0" y="190"/>
                  </a:lnTo>
                  <a:lnTo>
                    <a:pt x="79" y="0"/>
                  </a:lnTo>
                  <a:cubicBezTo>
                    <a:pt x="130" y="22"/>
                    <a:pt x="180" y="45"/>
                    <a:pt x="229" y="70"/>
                  </a:cubicBezTo>
                  <a:lnTo>
                    <a:pt x="136" y="253"/>
                  </a:lnTo>
                  <a:cubicBezTo>
                    <a:pt x="91" y="231"/>
                    <a:pt x="46" y="210"/>
                    <a:pt x="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7" name="Freeform 63">
              <a:extLst>
                <a:ext uri="{FF2B5EF4-FFF2-40B4-BE49-F238E27FC236}">
                  <a16:creationId xmlns:a16="http://schemas.microsoft.com/office/drawing/2014/main" id="{68AF0D5F-73A2-38EB-7D93-6D8D1593A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2983" y="2342558"/>
              <a:ext cx="352188" cy="369189"/>
            </a:xfrm>
            <a:custGeom>
              <a:avLst/>
              <a:gdLst>
                <a:gd name="T0" fmla="*/ 0 w 242"/>
                <a:gd name="T1" fmla="*/ 166 h 252"/>
                <a:gd name="T2" fmla="*/ 0 w 242"/>
                <a:gd name="T3" fmla="*/ 166 h 252"/>
                <a:gd name="T4" fmla="*/ 121 w 242"/>
                <a:gd name="T5" fmla="*/ 0 h 252"/>
                <a:gd name="T6" fmla="*/ 242 w 242"/>
                <a:gd name="T7" fmla="*/ 95 h 252"/>
                <a:gd name="T8" fmla="*/ 110 w 242"/>
                <a:gd name="T9" fmla="*/ 252 h 252"/>
                <a:gd name="T10" fmla="*/ 0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0" y="166"/>
                  </a:moveTo>
                  <a:lnTo>
                    <a:pt x="0" y="166"/>
                  </a:lnTo>
                  <a:lnTo>
                    <a:pt x="121" y="0"/>
                  </a:lnTo>
                  <a:cubicBezTo>
                    <a:pt x="163" y="30"/>
                    <a:pt x="203" y="62"/>
                    <a:pt x="242" y="95"/>
                  </a:cubicBezTo>
                  <a:lnTo>
                    <a:pt x="110" y="252"/>
                  </a:lnTo>
                  <a:cubicBezTo>
                    <a:pt x="74" y="222"/>
                    <a:pt x="38" y="193"/>
                    <a:pt x="0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8" name="Freeform 65">
              <a:extLst>
                <a:ext uri="{FF2B5EF4-FFF2-40B4-BE49-F238E27FC236}">
                  <a16:creationId xmlns:a16="http://schemas.microsoft.com/office/drawing/2014/main" id="{D738D105-80B5-F1A8-268A-1CCF03675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5939" y="2097241"/>
              <a:ext cx="342472" cy="374047"/>
            </a:xfrm>
            <a:custGeom>
              <a:avLst/>
              <a:gdLst>
                <a:gd name="T0" fmla="*/ 0 w 235"/>
                <a:gd name="T1" fmla="*/ 183 h 255"/>
                <a:gd name="T2" fmla="*/ 0 w 235"/>
                <a:gd name="T3" fmla="*/ 183 h 255"/>
                <a:gd name="T4" fmla="*/ 93 w 235"/>
                <a:gd name="T5" fmla="*/ 0 h 255"/>
                <a:gd name="T6" fmla="*/ 235 w 235"/>
                <a:gd name="T7" fmla="*/ 80 h 255"/>
                <a:gd name="T8" fmla="*/ 127 w 235"/>
                <a:gd name="T9" fmla="*/ 255 h 255"/>
                <a:gd name="T10" fmla="*/ 0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0" y="183"/>
                  </a:moveTo>
                  <a:lnTo>
                    <a:pt x="0" y="183"/>
                  </a:lnTo>
                  <a:lnTo>
                    <a:pt x="93" y="0"/>
                  </a:lnTo>
                  <a:cubicBezTo>
                    <a:pt x="142" y="25"/>
                    <a:pt x="189" y="52"/>
                    <a:pt x="235" y="80"/>
                  </a:cubicBezTo>
                  <a:lnTo>
                    <a:pt x="127" y="255"/>
                  </a:lnTo>
                  <a:cubicBezTo>
                    <a:pt x="86" y="229"/>
                    <a:pt x="43" y="206"/>
                    <a:pt x="0" y="1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9" name="Freeform 67">
              <a:extLst>
                <a:ext uri="{FF2B5EF4-FFF2-40B4-BE49-F238E27FC236}">
                  <a16:creationId xmlns:a16="http://schemas.microsoft.com/office/drawing/2014/main" id="{D11AF07D-0748-FE7D-AFCC-DF582F095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0533" y="2213827"/>
              <a:ext cx="347330" cy="371619"/>
            </a:xfrm>
            <a:custGeom>
              <a:avLst/>
              <a:gdLst>
                <a:gd name="T0" fmla="*/ 0 w 238"/>
                <a:gd name="T1" fmla="*/ 175 h 254"/>
                <a:gd name="T2" fmla="*/ 0 w 238"/>
                <a:gd name="T3" fmla="*/ 175 h 254"/>
                <a:gd name="T4" fmla="*/ 108 w 238"/>
                <a:gd name="T5" fmla="*/ 0 h 254"/>
                <a:gd name="T6" fmla="*/ 238 w 238"/>
                <a:gd name="T7" fmla="*/ 88 h 254"/>
                <a:gd name="T8" fmla="*/ 117 w 238"/>
                <a:gd name="T9" fmla="*/ 254 h 254"/>
                <a:gd name="T10" fmla="*/ 0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0" y="175"/>
                  </a:moveTo>
                  <a:lnTo>
                    <a:pt x="0" y="175"/>
                  </a:lnTo>
                  <a:lnTo>
                    <a:pt x="108" y="0"/>
                  </a:lnTo>
                  <a:cubicBezTo>
                    <a:pt x="152" y="28"/>
                    <a:pt x="196" y="57"/>
                    <a:pt x="238" y="88"/>
                  </a:cubicBezTo>
                  <a:lnTo>
                    <a:pt x="117" y="254"/>
                  </a:lnTo>
                  <a:cubicBezTo>
                    <a:pt x="79" y="226"/>
                    <a:pt x="40" y="200"/>
                    <a:pt x="0" y="1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0" name="Freeform 69">
              <a:extLst>
                <a:ext uri="{FF2B5EF4-FFF2-40B4-BE49-F238E27FC236}">
                  <a16:creationId xmlns:a16="http://schemas.microsoft.com/office/drawing/2014/main" id="{D3E3D504-0F9C-3852-FF69-BC1153929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2549" y="1800919"/>
              <a:ext cx="279321" cy="337614"/>
            </a:xfrm>
            <a:custGeom>
              <a:avLst/>
              <a:gdLst>
                <a:gd name="T0" fmla="*/ 0 w 191"/>
                <a:gd name="T1" fmla="*/ 203 h 231"/>
                <a:gd name="T2" fmla="*/ 0 w 191"/>
                <a:gd name="T3" fmla="*/ 203 h 231"/>
                <a:gd name="T4" fmla="*/ 31 w 191"/>
                <a:gd name="T5" fmla="*/ 0 h 231"/>
                <a:gd name="T6" fmla="*/ 191 w 191"/>
                <a:gd name="T7" fmla="*/ 31 h 231"/>
                <a:gd name="T8" fmla="*/ 144 w 191"/>
                <a:gd name="T9" fmla="*/ 231 h 231"/>
                <a:gd name="T10" fmla="*/ 0 w 191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231">
                  <a:moveTo>
                    <a:pt x="0" y="203"/>
                  </a:moveTo>
                  <a:lnTo>
                    <a:pt x="0" y="203"/>
                  </a:lnTo>
                  <a:lnTo>
                    <a:pt x="31" y="0"/>
                  </a:lnTo>
                  <a:cubicBezTo>
                    <a:pt x="85" y="8"/>
                    <a:pt x="138" y="19"/>
                    <a:pt x="191" y="31"/>
                  </a:cubicBezTo>
                  <a:lnTo>
                    <a:pt x="144" y="231"/>
                  </a:lnTo>
                  <a:cubicBezTo>
                    <a:pt x="97" y="220"/>
                    <a:pt x="48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1" name="Freeform 71">
              <a:extLst>
                <a:ext uri="{FF2B5EF4-FFF2-40B4-BE49-F238E27FC236}">
                  <a16:creationId xmlns:a16="http://schemas.microsoft.com/office/drawing/2014/main" id="{7951A141-17F4-8E73-71DA-0C92F6489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1433" y="1844638"/>
              <a:ext cx="303610" cy="352188"/>
            </a:xfrm>
            <a:custGeom>
              <a:avLst/>
              <a:gdLst>
                <a:gd name="T0" fmla="*/ 0 w 207"/>
                <a:gd name="T1" fmla="*/ 200 h 240"/>
                <a:gd name="T2" fmla="*/ 0 w 207"/>
                <a:gd name="T3" fmla="*/ 200 h 240"/>
                <a:gd name="T4" fmla="*/ 47 w 207"/>
                <a:gd name="T5" fmla="*/ 0 h 240"/>
                <a:gd name="T6" fmla="*/ 207 w 207"/>
                <a:gd name="T7" fmla="*/ 45 h 240"/>
                <a:gd name="T8" fmla="*/ 144 w 207"/>
                <a:gd name="T9" fmla="*/ 240 h 240"/>
                <a:gd name="T10" fmla="*/ 0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0" y="200"/>
                  </a:moveTo>
                  <a:lnTo>
                    <a:pt x="0" y="200"/>
                  </a:lnTo>
                  <a:lnTo>
                    <a:pt x="47" y="0"/>
                  </a:lnTo>
                  <a:cubicBezTo>
                    <a:pt x="101" y="13"/>
                    <a:pt x="155" y="28"/>
                    <a:pt x="207" y="45"/>
                  </a:cubicBezTo>
                  <a:lnTo>
                    <a:pt x="144" y="240"/>
                  </a:lnTo>
                  <a:cubicBezTo>
                    <a:pt x="97" y="225"/>
                    <a:pt x="49" y="212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2" name="Freeform 73">
              <a:extLst>
                <a:ext uri="{FF2B5EF4-FFF2-40B4-BE49-F238E27FC236}">
                  <a16:creationId xmlns:a16="http://schemas.microsoft.com/office/drawing/2014/main" id="{4EF40F90-29EA-5177-8480-CB5C789CD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2746" y="1912647"/>
              <a:ext cx="320611" cy="359474"/>
            </a:xfrm>
            <a:custGeom>
              <a:avLst/>
              <a:gdLst>
                <a:gd name="T0" fmla="*/ 0 w 220"/>
                <a:gd name="T1" fmla="*/ 195 h 247"/>
                <a:gd name="T2" fmla="*/ 0 w 220"/>
                <a:gd name="T3" fmla="*/ 195 h 247"/>
                <a:gd name="T4" fmla="*/ 63 w 220"/>
                <a:gd name="T5" fmla="*/ 0 h 247"/>
                <a:gd name="T6" fmla="*/ 220 w 220"/>
                <a:gd name="T7" fmla="*/ 57 h 247"/>
                <a:gd name="T8" fmla="*/ 141 w 220"/>
                <a:gd name="T9" fmla="*/ 247 h 247"/>
                <a:gd name="T10" fmla="*/ 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0" y="195"/>
                  </a:moveTo>
                  <a:lnTo>
                    <a:pt x="0" y="195"/>
                  </a:lnTo>
                  <a:lnTo>
                    <a:pt x="63" y="0"/>
                  </a:lnTo>
                  <a:cubicBezTo>
                    <a:pt x="116" y="17"/>
                    <a:pt x="169" y="36"/>
                    <a:pt x="220" y="57"/>
                  </a:cubicBezTo>
                  <a:lnTo>
                    <a:pt x="141" y="247"/>
                  </a:lnTo>
                  <a:cubicBezTo>
                    <a:pt x="95" y="228"/>
                    <a:pt x="48" y="211"/>
                    <a:pt x="0" y="1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3" name="Freeform 75">
              <a:extLst>
                <a:ext uri="{FF2B5EF4-FFF2-40B4-BE49-F238E27FC236}">
                  <a16:creationId xmlns:a16="http://schemas.microsoft.com/office/drawing/2014/main" id="{7FBD589B-2F63-92C7-85A8-199119055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1244707"/>
              <a:ext cx="245317" cy="308468"/>
            </a:xfrm>
            <a:custGeom>
              <a:avLst/>
              <a:gdLst>
                <a:gd name="T0" fmla="*/ 0 w 169"/>
                <a:gd name="T1" fmla="*/ 205 h 211"/>
                <a:gd name="T2" fmla="*/ 0 w 169"/>
                <a:gd name="T3" fmla="*/ 205 h 211"/>
                <a:gd name="T4" fmla="*/ 0 w 169"/>
                <a:gd name="T5" fmla="*/ 205 h 211"/>
                <a:gd name="T6" fmla="*/ 0 w 169"/>
                <a:gd name="T7" fmla="*/ 0 h 211"/>
                <a:gd name="T8" fmla="*/ 0 w 169"/>
                <a:gd name="T9" fmla="*/ 0 h 211"/>
                <a:gd name="T10" fmla="*/ 169 w 169"/>
                <a:gd name="T11" fmla="*/ 6 h 211"/>
                <a:gd name="T12" fmla="*/ 154 w 169"/>
                <a:gd name="T13" fmla="*/ 211 h 211"/>
                <a:gd name="T14" fmla="*/ 0 w 169"/>
                <a:gd name="T15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211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2"/>
                    <a:pt x="169" y="6"/>
                  </a:cubicBezTo>
                  <a:lnTo>
                    <a:pt x="154" y="211"/>
                  </a:lnTo>
                  <a:cubicBezTo>
                    <a:pt x="104" y="207"/>
                    <a:pt x="52" y="205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4" name="Freeform 77">
              <a:extLst>
                <a:ext uri="{FF2B5EF4-FFF2-40B4-BE49-F238E27FC236}">
                  <a16:creationId xmlns:a16="http://schemas.microsoft.com/office/drawing/2014/main" id="{EFA57323-D0DC-C676-9671-1589B9F3D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7582" y="1320001"/>
              <a:ext cx="308468" cy="349758"/>
            </a:xfrm>
            <a:custGeom>
              <a:avLst/>
              <a:gdLst>
                <a:gd name="T0" fmla="*/ 0 w 211"/>
                <a:gd name="T1" fmla="*/ 201 h 239"/>
                <a:gd name="T2" fmla="*/ 0 w 211"/>
                <a:gd name="T3" fmla="*/ 201 h 239"/>
                <a:gd name="T4" fmla="*/ 43 w 211"/>
                <a:gd name="T5" fmla="*/ 0 h 239"/>
                <a:gd name="T6" fmla="*/ 211 w 211"/>
                <a:gd name="T7" fmla="*/ 42 h 239"/>
                <a:gd name="T8" fmla="*/ 154 w 211"/>
                <a:gd name="T9" fmla="*/ 239 h 239"/>
                <a:gd name="T10" fmla="*/ 0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0" y="201"/>
                  </a:moveTo>
                  <a:lnTo>
                    <a:pt x="0" y="201"/>
                  </a:lnTo>
                  <a:lnTo>
                    <a:pt x="43" y="0"/>
                  </a:lnTo>
                  <a:cubicBezTo>
                    <a:pt x="100" y="12"/>
                    <a:pt x="156" y="26"/>
                    <a:pt x="211" y="42"/>
                  </a:cubicBezTo>
                  <a:lnTo>
                    <a:pt x="154" y="239"/>
                  </a:lnTo>
                  <a:cubicBezTo>
                    <a:pt x="104" y="225"/>
                    <a:pt x="52" y="212"/>
                    <a:pt x="0" y="20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5" name="Freeform 79">
              <a:extLst>
                <a:ext uri="{FF2B5EF4-FFF2-40B4-BE49-F238E27FC236}">
                  <a16:creationId xmlns:a16="http://schemas.microsoft.com/office/drawing/2014/main" id="{A1DBF8DC-2AEB-3198-DE82-25E70B8652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039" y="1380724"/>
              <a:ext cx="325469" cy="361903"/>
            </a:xfrm>
            <a:custGeom>
              <a:avLst/>
              <a:gdLst>
                <a:gd name="T0" fmla="*/ 0 w 223"/>
                <a:gd name="T1" fmla="*/ 197 h 247"/>
                <a:gd name="T2" fmla="*/ 0 w 223"/>
                <a:gd name="T3" fmla="*/ 197 h 247"/>
                <a:gd name="T4" fmla="*/ 57 w 223"/>
                <a:gd name="T5" fmla="*/ 0 h 247"/>
                <a:gd name="T6" fmla="*/ 223 w 223"/>
                <a:gd name="T7" fmla="*/ 54 h 247"/>
                <a:gd name="T8" fmla="*/ 152 w 223"/>
                <a:gd name="T9" fmla="*/ 247 h 247"/>
                <a:gd name="T10" fmla="*/ 0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0" y="197"/>
                  </a:moveTo>
                  <a:lnTo>
                    <a:pt x="0" y="197"/>
                  </a:lnTo>
                  <a:lnTo>
                    <a:pt x="57" y="0"/>
                  </a:lnTo>
                  <a:cubicBezTo>
                    <a:pt x="113" y="16"/>
                    <a:pt x="169" y="34"/>
                    <a:pt x="223" y="54"/>
                  </a:cubicBezTo>
                  <a:lnTo>
                    <a:pt x="152" y="247"/>
                  </a:lnTo>
                  <a:cubicBezTo>
                    <a:pt x="102" y="229"/>
                    <a:pt x="52" y="212"/>
                    <a:pt x="0" y="19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6" name="Freeform 81">
              <a:extLst>
                <a:ext uri="{FF2B5EF4-FFF2-40B4-BE49-F238E27FC236}">
                  <a16:creationId xmlns:a16="http://schemas.microsoft.com/office/drawing/2014/main" id="{4ED0D3F8-46BB-AF85-75E7-DCA6E4CB6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527" y="1251993"/>
              <a:ext cx="259890" cy="323041"/>
            </a:xfrm>
            <a:custGeom>
              <a:avLst/>
              <a:gdLst>
                <a:gd name="T0" fmla="*/ 0 w 179"/>
                <a:gd name="T1" fmla="*/ 205 h 220"/>
                <a:gd name="T2" fmla="*/ 0 w 179"/>
                <a:gd name="T3" fmla="*/ 205 h 220"/>
                <a:gd name="T4" fmla="*/ 15 w 179"/>
                <a:gd name="T5" fmla="*/ 0 h 220"/>
                <a:gd name="T6" fmla="*/ 179 w 179"/>
                <a:gd name="T7" fmla="*/ 16 h 220"/>
                <a:gd name="T8" fmla="*/ 150 w 179"/>
                <a:gd name="T9" fmla="*/ 220 h 220"/>
                <a:gd name="T10" fmla="*/ 0 w 179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220">
                  <a:moveTo>
                    <a:pt x="0" y="205"/>
                  </a:moveTo>
                  <a:lnTo>
                    <a:pt x="0" y="205"/>
                  </a:lnTo>
                  <a:lnTo>
                    <a:pt x="15" y="0"/>
                  </a:lnTo>
                  <a:cubicBezTo>
                    <a:pt x="70" y="3"/>
                    <a:pt x="124" y="9"/>
                    <a:pt x="179" y="16"/>
                  </a:cubicBezTo>
                  <a:lnTo>
                    <a:pt x="150" y="220"/>
                  </a:lnTo>
                  <a:cubicBezTo>
                    <a:pt x="101" y="213"/>
                    <a:pt x="51" y="208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7" name="Freeform 83">
              <a:extLst>
                <a:ext uri="{FF2B5EF4-FFF2-40B4-BE49-F238E27FC236}">
                  <a16:creationId xmlns:a16="http://schemas.microsoft.com/office/drawing/2014/main" id="{8960ADD3-3709-DC9C-A6CC-00A1F50CF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4495" y="1460876"/>
              <a:ext cx="340042" cy="371619"/>
            </a:xfrm>
            <a:custGeom>
              <a:avLst/>
              <a:gdLst>
                <a:gd name="T0" fmla="*/ 0 w 233"/>
                <a:gd name="T1" fmla="*/ 193 h 254"/>
                <a:gd name="T2" fmla="*/ 0 w 233"/>
                <a:gd name="T3" fmla="*/ 193 h 254"/>
                <a:gd name="T4" fmla="*/ 71 w 233"/>
                <a:gd name="T5" fmla="*/ 0 h 254"/>
                <a:gd name="T6" fmla="*/ 233 w 233"/>
                <a:gd name="T7" fmla="*/ 66 h 254"/>
                <a:gd name="T8" fmla="*/ 149 w 233"/>
                <a:gd name="T9" fmla="*/ 254 h 254"/>
                <a:gd name="T10" fmla="*/ 0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0" y="193"/>
                  </a:moveTo>
                  <a:lnTo>
                    <a:pt x="0" y="193"/>
                  </a:lnTo>
                  <a:lnTo>
                    <a:pt x="71" y="0"/>
                  </a:lnTo>
                  <a:cubicBezTo>
                    <a:pt x="126" y="20"/>
                    <a:pt x="180" y="42"/>
                    <a:pt x="233" y="66"/>
                  </a:cubicBezTo>
                  <a:lnTo>
                    <a:pt x="149" y="254"/>
                  </a:lnTo>
                  <a:cubicBezTo>
                    <a:pt x="100" y="232"/>
                    <a:pt x="51" y="211"/>
                    <a:pt x="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8" name="Freeform 85">
              <a:extLst>
                <a:ext uri="{FF2B5EF4-FFF2-40B4-BE49-F238E27FC236}">
                  <a16:creationId xmlns:a16="http://schemas.microsoft.com/office/drawing/2014/main" id="{2663E901-0BF1-BD05-69EE-0C68F826F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126" y="1276282"/>
              <a:ext cx="286607" cy="337614"/>
            </a:xfrm>
            <a:custGeom>
              <a:avLst/>
              <a:gdLst>
                <a:gd name="T0" fmla="*/ 0 w 196"/>
                <a:gd name="T1" fmla="*/ 204 h 231"/>
                <a:gd name="T2" fmla="*/ 0 w 196"/>
                <a:gd name="T3" fmla="*/ 204 h 231"/>
                <a:gd name="T4" fmla="*/ 29 w 196"/>
                <a:gd name="T5" fmla="*/ 0 h 231"/>
                <a:gd name="T6" fmla="*/ 196 w 196"/>
                <a:gd name="T7" fmla="*/ 30 h 231"/>
                <a:gd name="T8" fmla="*/ 153 w 196"/>
                <a:gd name="T9" fmla="*/ 231 h 231"/>
                <a:gd name="T10" fmla="*/ 0 w 196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31">
                  <a:moveTo>
                    <a:pt x="0" y="204"/>
                  </a:moveTo>
                  <a:lnTo>
                    <a:pt x="0" y="204"/>
                  </a:lnTo>
                  <a:lnTo>
                    <a:pt x="29" y="0"/>
                  </a:lnTo>
                  <a:cubicBezTo>
                    <a:pt x="85" y="8"/>
                    <a:pt x="141" y="18"/>
                    <a:pt x="196" y="30"/>
                  </a:cubicBezTo>
                  <a:lnTo>
                    <a:pt x="153" y="231"/>
                  </a:lnTo>
                  <a:cubicBezTo>
                    <a:pt x="103" y="220"/>
                    <a:pt x="52" y="211"/>
                    <a:pt x="0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9" name="Freeform 87">
              <a:extLst>
                <a:ext uri="{FF2B5EF4-FFF2-40B4-BE49-F238E27FC236}">
                  <a16:creationId xmlns:a16="http://schemas.microsoft.com/office/drawing/2014/main" id="{110A3115-25A3-88F7-9B5A-8BB7FAF12F5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3594" y="1934507"/>
              <a:ext cx="369189" cy="378905"/>
            </a:xfrm>
            <a:custGeom>
              <a:avLst/>
              <a:gdLst>
                <a:gd name="T0" fmla="*/ 0 w 253"/>
                <a:gd name="T1" fmla="*/ 165 h 260"/>
                <a:gd name="T2" fmla="*/ 0 w 253"/>
                <a:gd name="T3" fmla="*/ 165 h 260"/>
                <a:gd name="T4" fmla="*/ 122 w 253"/>
                <a:gd name="T5" fmla="*/ 0 h 260"/>
                <a:gd name="T6" fmla="*/ 253 w 253"/>
                <a:gd name="T7" fmla="*/ 103 h 260"/>
                <a:gd name="T8" fmla="*/ 120 w 253"/>
                <a:gd name="T9" fmla="*/ 260 h 260"/>
                <a:gd name="T10" fmla="*/ 0 w 253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60">
                  <a:moveTo>
                    <a:pt x="0" y="165"/>
                  </a:moveTo>
                  <a:lnTo>
                    <a:pt x="0" y="165"/>
                  </a:lnTo>
                  <a:lnTo>
                    <a:pt x="122" y="0"/>
                  </a:lnTo>
                  <a:cubicBezTo>
                    <a:pt x="167" y="33"/>
                    <a:pt x="210" y="67"/>
                    <a:pt x="253" y="103"/>
                  </a:cubicBezTo>
                  <a:lnTo>
                    <a:pt x="120" y="260"/>
                  </a:lnTo>
                  <a:cubicBezTo>
                    <a:pt x="81" y="227"/>
                    <a:pt x="41" y="195"/>
                    <a:pt x="0" y="16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0" name="Freeform 89">
              <a:extLst>
                <a:ext uri="{FF2B5EF4-FFF2-40B4-BE49-F238E27FC236}">
                  <a16:creationId xmlns:a16="http://schemas.microsoft.com/office/drawing/2014/main" id="{02EB8238-FF18-FDFF-3CE2-88B1373A0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0664" y="1558031"/>
              <a:ext cx="349758" cy="376476"/>
            </a:xfrm>
            <a:custGeom>
              <a:avLst/>
              <a:gdLst>
                <a:gd name="T0" fmla="*/ 0 w 239"/>
                <a:gd name="T1" fmla="*/ 188 h 258"/>
                <a:gd name="T2" fmla="*/ 0 w 239"/>
                <a:gd name="T3" fmla="*/ 188 h 258"/>
                <a:gd name="T4" fmla="*/ 84 w 239"/>
                <a:gd name="T5" fmla="*/ 0 h 258"/>
                <a:gd name="T6" fmla="*/ 239 w 239"/>
                <a:gd name="T7" fmla="*/ 78 h 258"/>
                <a:gd name="T8" fmla="*/ 141 w 239"/>
                <a:gd name="T9" fmla="*/ 258 h 258"/>
                <a:gd name="T10" fmla="*/ 0 w 239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0" y="188"/>
                  </a:moveTo>
                  <a:lnTo>
                    <a:pt x="0" y="188"/>
                  </a:lnTo>
                  <a:lnTo>
                    <a:pt x="84" y="0"/>
                  </a:lnTo>
                  <a:cubicBezTo>
                    <a:pt x="137" y="24"/>
                    <a:pt x="189" y="50"/>
                    <a:pt x="239" y="78"/>
                  </a:cubicBezTo>
                  <a:lnTo>
                    <a:pt x="141" y="258"/>
                  </a:lnTo>
                  <a:cubicBezTo>
                    <a:pt x="95" y="233"/>
                    <a:pt x="48" y="210"/>
                    <a:pt x="0" y="1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1" name="Freeform 91">
              <a:extLst>
                <a:ext uri="{FF2B5EF4-FFF2-40B4-BE49-F238E27FC236}">
                  <a16:creationId xmlns:a16="http://schemas.microsoft.com/office/drawing/2014/main" id="{E7D58BAC-2E9D-F0C2-6A30-87B84C4C4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1798490"/>
              <a:ext cx="359473" cy="376476"/>
            </a:xfrm>
            <a:custGeom>
              <a:avLst/>
              <a:gdLst>
                <a:gd name="T0" fmla="*/ 0 w 246"/>
                <a:gd name="T1" fmla="*/ 173 h 258"/>
                <a:gd name="T2" fmla="*/ 0 w 246"/>
                <a:gd name="T3" fmla="*/ 173 h 258"/>
                <a:gd name="T4" fmla="*/ 110 w 246"/>
                <a:gd name="T5" fmla="*/ 0 h 258"/>
                <a:gd name="T6" fmla="*/ 246 w 246"/>
                <a:gd name="T7" fmla="*/ 93 h 258"/>
                <a:gd name="T8" fmla="*/ 124 w 246"/>
                <a:gd name="T9" fmla="*/ 258 h 258"/>
                <a:gd name="T10" fmla="*/ 0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0" y="173"/>
                  </a:moveTo>
                  <a:lnTo>
                    <a:pt x="0" y="173"/>
                  </a:lnTo>
                  <a:lnTo>
                    <a:pt x="110" y="0"/>
                  </a:lnTo>
                  <a:cubicBezTo>
                    <a:pt x="157" y="29"/>
                    <a:pt x="202" y="60"/>
                    <a:pt x="246" y="93"/>
                  </a:cubicBezTo>
                  <a:lnTo>
                    <a:pt x="124" y="258"/>
                  </a:lnTo>
                  <a:cubicBezTo>
                    <a:pt x="84" y="229"/>
                    <a:pt x="43" y="200"/>
                    <a:pt x="0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2" name="Freeform 93">
              <a:extLst>
                <a:ext uri="{FF2B5EF4-FFF2-40B4-BE49-F238E27FC236}">
                  <a16:creationId xmlns:a16="http://schemas.microsoft.com/office/drawing/2014/main" id="{7297DB3A-A2F9-2F6C-3E4B-5065257AC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119" y="1672189"/>
              <a:ext cx="354616" cy="378905"/>
            </a:xfrm>
            <a:custGeom>
              <a:avLst/>
              <a:gdLst>
                <a:gd name="T0" fmla="*/ 0 w 244"/>
                <a:gd name="T1" fmla="*/ 180 h 259"/>
                <a:gd name="T2" fmla="*/ 0 w 244"/>
                <a:gd name="T3" fmla="*/ 180 h 259"/>
                <a:gd name="T4" fmla="*/ 98 w 244"/>
                <a:gd name="T5" fmla="*/ 0 h 259"/>
                <a:gd name="T6" fmla="*/ 244 w 244"/>
                <a:gd name="T7" fmla="*/ 86 h 259"/>
                <a:gd name="T8" fmla="*/ 134 w 244"/>
                <a:gd name="T9" fmla="*/ 259 h 259"/>
                <a:gd name="T10" fmla="*/ 0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0" y="180"/>
                  </a:moveTo>
                  <a:lnTo>
                    <a:pt x="0" y="180"/>
                  </a:lnTo>
                  <a:lnTo>
                    <a:pt x="98" y="0"/>
                  </a:lnTo>
                  <a:cubicBezTo>
                    <a:pt x="148" y="27"/>
                    <a:pt x="197" y="55"/>
                    <a:pt x="244" y="86"/>
                  </a:cubicBezTo>
                  <a:lnTo>
                    <a:pt x="134" y="259"/>
                  </a:lnTo>
                  <a:cubicBezTo>
                    <a:pt x="91" y="231"/>
                    <a:pt x="46" y="205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3" name="Freeform 117">
              <a:extLst>
                <a:ext uri="{FF2B5EF4-FFF2-40B4-BE49-F238E27FC236}">
                  <a16:creationId xmlns:a16="http://schemas.microsoft.com/office/drawing/2014/main" id="{FEBD5E97-58E3-8A47-C8F9-D44733BB15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4" name="Freeform 119">
              <a:extLst>
                <a:ext uri="{FF2B5EF4-FFF2-40B4-BE49-F238E27FC236}">
                  <a16:creationId xmlns:a16="http://schemas.microsoft.com/office/drawing/2014/main" id="{DAB97EEA-AB60-D8F4-8D21-A314E83EF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5677403"/>
              <a:ext cx="242887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5" name="Freeform 121">
              <a:extLst>
                <a:ext uri="{FF2B5EF4-FFF2-40B4-BE49-F238E27FC236}">
                  <a16:creationId xmlns:a16="http://schemas.microsoft.com/office/drawing/2014/main" id="{60D3E495-6A6C-2C7A-6D3E-8FFE592367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6197182"/>
              <a:ext cx="485775" cy="303610"/>
            </a:xfrm>
            <a:custGeom>
              <a:avLst/>
              <a:gdLst>
                <a:gd name="T0" fmla="*/ 333 w 333"/>
                <a:gd name="T1" fmla="*/ 206 h 206"/>
                <a:gd name="T2" fmla="*/ 333 w 333"/>
                <a:gd name="T3" fmla="*/ 206 h 206"/>
                <a:gd name="T4" fmla="*/ 0 w 333"/>
                <a:gd name="T5" fmla="*/ 206 h 206"/>
                <a:gd name="T6" fmla="*/ 0 w 333"/>
                <a:gd name="T7" fmla="*/ 0 h 206"/>
                <a:gd name="T8" fmla="*/ 333 w 333"/>
                <a:gd name="T9" fmla="*/ 0 h 206"/>
                <a:gd name="T10" fmla="*/ 333 w 333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6">
                  <a:moveTo>
                    <a:pt x="333" y="206"/>
                  </a:moveTo>
                  <a:lnTo>
                    <a:pt x="333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6" name="Freeform 123">
              <a:extLst>
                <a:ext uri="{FF2B5EF4-FFF2-40B4-BE49-F238E27FC236}">
                  <a16:creationId xmlns:a16="http://schemas.microsoft.com/office/drawing/2014/main" id="{7C28D65B-5240-0AA2-63E5-32FD982AB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5677403"/>
              <a:ext cx="485775" cy="301181"/>
            </a:xfrm>
            <a:custGeom>
              <a:avLst/>
              <a:gdLst>
                <a:gd name="T0" fmla="*/ 333 w 333"/>
                <a:gd name="T1" fmla="*/ 205 h 205"/>
                <a:gd name="T2" fmla="*/ 333 w 333"/>
                <a:gd name="T3" fmla="*/ 205 h 205"/>
                <a:gd name="T4" fmla="*/ 0 w 333"/>
                <a:gd name="T5" fmla="*/ 205 h 205"/>
                <a:gd name="T6" fmla="*/ 0 w 333"/>
                <a:gd name="T7" fmla="*/ 0 h 205"/>
                <a:gd name="T8" fmla="*/ 333 w 333"/>
                <a:gd name="T9" fmla="*/ 0 h 205"/>
                <a:gd name="T10" fmla="*/ 333 w 333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5">
                  <a:moveTo>
                    <a:pt x="333" y="205"/>
                  </a:moveTo>
                  <a:lnTo>
                    <a:pt x="3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7" name="Freeform 125">
              <a:extLst>
                <a:ext uri="{FF2B5EF4-FFF2-40B4-BE49-F238E27FC236}">
                  <a16:creationId xmlns:a16="http://schemas.microsoft.com/office/drawing/2014/main" id="{9E4CEF67-A406-9184-959B-98EA0D7EB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95" y="5677403"/>
              <a:ext cx="242887" cy="301181"/>
            </a:xfrm>
            <a:custGeom>
              <a:avLst/>
              <a:gdLst>
                <a:gd name="T0" fmla="*/ 167 w 167"/>
                <a:gd name="T1" fmla="*/ 205 h 205"/>
                <a:gd name="T2" fmla="*/ 167 w 167"/>
                <a:gd name="T3" fmla="*/ 205 h 205"/>
                <a:gd name="T4" fmla="*/ 0 w 167"/>
                <a:gd name="T5" fmla="*/ 205 h 205"/>
                <a:gd name="T6" fmla="*/ 0 w 167"/>
                <a:gd name="T7" fmla="*/ 0 h 205"/>
                <a:gd name="T8" fmla="*/ 167 w 167"/>
                <a:gd name="T9" fmla="*/ 0 h 205"/>
                <a:gd name="T10" fmla="*/ 167 w 167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5">
                  <a:moveTo>
                    <a:pt x="167" y="205"/>
                  </a:moveTo>
                  <a:lnTo>
                    <a:pt x="167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8" name="Freeform 127">
              <a:extLst>
                <a:ext uri="{FF2B5EF4-FFF2-40B4-BE49-F238E27FC236}">
                  <a16:creationId xmlns:a16="http://schemas.microsoft.com/office/drawing/2014/main" id="{D7A44DDD-5C41-3EFB-64F9-2A6F4DCC4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5677403"/>
              <a:ext cx="242887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9" name="Freeform 129">
              <a:extLst>
                <a:ext uri="{FF2B5EF4-FFF2-40B4-BE49-F238E27FC236}">
                  <a16:creationId xmlns:a16="http://schemas.microsoft.com/office/drawing/2014/main" id="{FD9DCF0F-17DC-BB63-3486-4A0628709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6197182"/>
              <a:ext cx="242887" cy="30361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0" name="Freeform 131">
              <a:extLst>
                <a:ext uri="{FF2B5EF4-FFF2-40B4-BE49-F238E27FC236}">
                  <a16:creationId xmlns:a16="http://schemas.microsoft.com/office/drawing/2014/main" id="{EEEF68C9-793D-6549-C89F-1051E9C24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2656" y="5548673"/>
              <a:ext cx="325469" cy="361903"/>
            </a:xfrm>
            <a:custGeom>
              <a:avLst/>
              <a:gdLst>
                <a:gd name="T0" fmla="*/ 145 w 224"/>
                <a:gd name="T1" fmla="*/ 0 h 248"/>
                <a:gd name="T2" fmla="*/ 145 w 224"/>
                <a:gd name="T3" fmla="*/ 0 h 248"/>
                <a:gd name="T4" fmla="*/ 224 w 224"/>
                <a:gd name="T5" fmla="*/ 190 h 248"/>
                <a:gd name="T6" fmla="*/ 53 w 224"/>
                <a:gd name="T7" fmla="*/ 248 h 248"/>
                <a:gd name="T8" fmla="*/ 0 w 224"/>
                <a:gd name="T9" fmla="*/ 49 h 248"/>
                <a:gd name="T10" fmla="*/ 145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145" y="0"/>
                  </a:moveTo>
                  <a:lnTo>
                    <a:pt x="145" y="0"/>
                  </a:lnTo>
                  <a:lnTo>
                    <a:pt x="224" y="190"/>
                  </a:lnTo>
                  <a:cubicBezTo>
                    <a:pt x="168" y="213"/>
                    <a:pt x="111" y="232"/>
                    <a:pt x="53" y="248"/>
                  </a:cubicBezTo>
                  <a:lnTo>
                    <a:pt x="0" y="49"/>
                  </a:lnTo>
                  <a:cubicBezTo>
                    <a:pt x="50" y="36"/>
                    <a:pt x="98" y="20"/>
                    <a:pt x="145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1" name="Freeform 133">
              <a:extLst>
                <a:ext uri="{FF2B5EF4-FFF2-40B4-BE49-F238E27FC236}">
                  <a16:creationId xmlns:a16="http://schemas.microsoft.com/office/drawing/2014/main" id="{268C894A-D751-4405-A2F0-127598EC1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6202" y="5621540"/>
              <a:ext cx="284179" cy="337614"/>
            </a:xfrm>
            <a:custGeom>
              <a:avLst/>
              <a:gdLst>
                <a:gd name="T0" fmla="*/ 141 w 194"/>
                <a:gd name="T1" fmla="*/ 0 h 232"/>
                <a:gd name="T2" fmla="*/ 141 w 194"/>
                <a:gd name="T3" fmla="*/ 0 h 232"/>
                <a:gd name="T4" fmla="*/ 194 w 194"/>
                <a:gd name="T5" fmla="*/ 199 h 232"/>
                <a:gd name="T6" fmla="*/ 27 w 194"/>
                <a:gd name="T7" fmla="*/ 232 h 232"/>
                <a:gd name="T8" fmla="*/ 0 w 194"/>
                <a:gd name="T9" fmla="*/ 28 h 232"/>
                <a:gd name="T10" fmla="*/ 141 w 194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232">
                  <a:moveTo>
                    <a:pt x="141" y="0"/>
                  </a:moveTo>
                  <a:lnTo>
                    <a:pt x="141" y="0"/>
                  </a:lnTo>
                  <a:lnTo>
                    <a:pt x="194" y="199"/>
                  </a:lnTo>
                  <a:cubicBezTo>
                    <a:pt x="139" y="213"/>
                    <a:pt x="83" y="225"/>
                    <a:pt x="27" y="232"/>
                  </a:cubicBezTo>
                  <a:lnTo>
                    <a:pt x="0" y="28"/>
                  </a:lnTo>
                  <a:cubicBezTo>
                    <a:pt x="48" y="22"/>
                    <a:pt x="95" y="12"/>
                    <a:pt x="1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2" name="Freeform 135">
              <a:extLst>
                <a:ext uri="{FF2B5EF4-FFF2-40B4-BE49-F238E27FC236}">
                  <a16:creationId xmlns:a16="http://schemas.microsoft.com/office/drawing/2014/main" id="{4C49DA12-0F2C-0B19-79B1-BC60363C24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31" y="5660402"/>
              <a:ext cx="255033" cy="318183"/>
            </a:xfrm>
            <a:custGeom>
              <a:avLst/>
              <a:gdLst>
                <a:gd name="T0" fmla="*/ 149 w 176"/>
                <a:gd name="T1" fmla="*/ 0 h 216"/>
                <a:gd name="T2" fmla="*/ 149 w 176"/>
                <a:gd name="T3" fmla="*/ 0 h 216"/>
                <a:gd name="T4" fmla="*/ 176 w 176"/>
                <a:gd name="T5" fmla="*/ 204 h 216"/>
                <a:gd name="T6" fmla="*/ 0 w 176"/>
                <a:gd name="T7" fmla="*/ 216 h 216"/>
                <a:gd name="T8" fmla="*/ 0 w 176"/>
                <a:gd name="T9" fmla="*/ 10 h 216"/>
                <a:gd name="T10" fmla="*/ 149 w 176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216">
                  <a:moveTo>
                    <a:pt x="149" y="0"/>
                  </a:moveTo>
                  <a:lnTo>
                    <a:pt x="149" y="0"/>
                  </a:lnTo>
                  <a:lnTo>
                    <a:pt x="176" y="204"/>
                  </a:lnTo>
                  <a:cubicBezTo>
                    <a:pt x="118" y="212"/>
                    <a:pt x="59" y="216"/>
                    <a:pt x="0" y="216"/>
                  </a:cubicBezTo>
                  <a:lnTo>
                    <a:pt x="0" y="10"/>
                  </a:lnTo>
                  <a:cubicBezTo>
                    <a:pt x="50" y="10"/>
                    <a:pt x="99" y="7"/>
                    <a:pt x="14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3" name="Freeform 137">
              <a:extLst>
                <a:ext uri="{FF2B5EF4-FFF2-40B4-BE49-F238E27FC236}">
                  <a16:creationId xmlns:a16="http://schemas.microsoft.com/office/drawing/2014/main" id="{15258509-3B4A-DB00-8369-09458F2174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7022" y="6155892"/>
              <a:ext cx="272034" cy="330327"/>
            </a:xfrm>
            <a:custGeom>
              <a:avLst/>
              <a:gdLst>
                <a:gd name="T0" fmla="*/ 41 w 186"/>
                <a:gd name="T1" fmla="*/ 0 h 226"/>
                <a:gd name="T2" fmla="*/ 41 w 186"/>
                <a:gd name="T3" fmla="*/ 0 h 226"/>
                <a:gd name="T4" fmla="*/ 0 w 186"/>
                <a:gd name="T5" fmla="*/ 202 h 226"/>
                <a:gd name="T6" fmla="*/ 165 w 186"/>
                <a:gd name="T7" fmla="*/ 226 h 226"/>
                <a:gd name="T8" fmla="*/ 186 w 186"/>
                <a:gd name="T9" fmla="*/ 22 h 226"/>
                <a:gd name="T10" fmla="*/ 41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41" y="0"/>
                  </a:moveTo>
                  <a:lnTo>
                    <a:pt x="41" y="0"/>
                  </a:lnTo>
                  <a:lnTo>
                    <a:pt x="0" y="202"/>
                  </a:lnTo>
                  <a:cubicBezTo>
                    <a:pt x="55" y="212"/>
                    <a:pt x="110" y="221"/>
                    <a:pt x="165" y="226"/>
                  </a:cubicBezTo>
                  <a:lnTo>
                    <a:pt x="186" y="22"/>
                  </a:lnTo>
                  <a:cubicBezTo>
                    <a:pt x="137" y="17"/>
                    <a:pt x="89" y="10"/>
                    <a:pt x="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4" name="Freeform 139">
              <a:extLst>
                <a:ext uri="{FF2B5EF4-FFF2-40B4-BE49-F238E27FC236}">
                  <a16:creationId xmlns:a16="http://schemas.microsoft.com/office/drawing/2014/main" id="{7D899C83-D2A5-C014-F318-F3F1AEC291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7479" y="6187467"/>
              <a:ext cx="238030" cy="313326"/>
            </a:xfrm>
            <a:custGeom>
              <a:avLst/>
              <a:gdLst>
                <a:gd name="T0" fmla="*/ 21 w 163"/>
                <a:gd name="T1" fmla="*/ 0 h 213"/>
                <a:gd name="T2" fmla="*/ 21 w 163"/>
                <a:gd name="T3" fmla="*/ 0 h 213"/>
                <a:gd name="T4" fmla="*/ 0 w 163"/>
                <a:gd name="T5" fmla="*/ 204 h 213"/>
                <a:gd name="T6" fmla="*/ 161 w 163"/>
                <a:gd name="T7" fmla="*/ 213 h 213"/>
                <a:gd name="T8" fmla="*/ 163 w 163"/>
                <a:gd name="T9" fmla="*/ 7 h 213"/>
                <a:gd name="T10" fmla="*/ 21 w 163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213">
                  <a:moveTo>
                    <a:pt x="21" y="0"/>
                  </a:moveTo>
                  <a:lnTo>
                    <a:pt x="21" y="0"/>
                  </a:lnTo>
                  <a:lnTo>
                    <a:pt x="0" y="204"/>
                  </a:lnTo>
                  <a:cubicBezTo>
                    <a:pt x="54" y="210"/>
                    <a:pt x="107" y="213"/>
                    <a:pt x="161" y="213"/>
                  </a:cubicBezTo>
                  <a:lnTo>
                    <a:pt x="163" y="7"/>
                  </a:lnTo>
                  <a:cubicBezTo>
                    <a:pt x="115" y="7"/>
                    <a:pt x="68" y="4"/>
                    <a:pt x="2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5" name="Freeform 141">
              <a:extLst>
                <a:ext uri="{FF2B5EF4-FFF2-40B4-BE49-F238E27FC236}">
                  <a16:creationId xmlns:a16="http://schemas.microsoft.com/office/drawing/2014/main" id="{428B23F0-59BF-A820-3E10-439D1B8C1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4988" y="5548673"/>
              <a:ext cx="325469" cy="361903"/>
            </a:xfrm>
            <a:custGeom>
              <a:avLst/>
              <a:gdLst>
                <a:gd name="T0" fmla="*/ 79 w 224"/>
                <a:gd name="T1" fmla="*/ 0 h 248"/>
                <a:gd name="T2" fmla="*/ 79 w 224"/>
                <a:gd name="T3" fmla="*/ 0 h 248"/>
                <a:gd name="T4" fmla="*/ 0 w 224"/>
                <a:gd name="T5" fmla="*/ 190 h 248"/>
                <a:gd name="T6" fmla="*/ 171 w 224"/>
                <a:gd name="T7" fmla="*/ 248 h 248"/>
                <a:gd name="T8" fmla="*/ 224 w 224"/>
                <a:gd name="T9" fmla="*/ 49 h 248"/>
                <a:gd name="T10" fmla="*/ 79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79" y="0"/>
                  </a:moveTo>
                  <a:lnTo>
                    <a:pt x="79" y="0"/>
                  </a:lnTo>
                  <a:lnTo>
                    <a:pt x="0" y="190"/>
                  </a:lnTo>
                  <a:cubicBezTo>
                    <a:pt x="56" y="213"/>
                    <a:pt x="113" y="232"/>
                    <a:pt x="171" y="248"/>
                  </a:cubicBezTo>
                  <a:lnTo>
                    <a:pt x="224" y="49"/>
                  </a:lnTo>
                  <a:cubicBezTo>
                    <a:pt x="175" y="36"/>
                    <a:pt x="126" y="20"/>
                    <a:pt x="7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6" name="Freeform 143">
              <a:extLst>
                <a:ext uri="{FF2B5EF4-FFF2-40B4-BE49-F238E27FC236}">
                  <a16:creationId xmlns:a16="http://schemas.microsoft.com/office/drawing/2014/main" id="{182EE7FB-1010-1BC4-3EDB-687C86F81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2733" y="5621540"/>
              <a:ext cx="284179" cy="337614"/>
            </a:xfrm>
            <a:custGeom>
              <a:avLst/>
              <a:gdLst>
                <a:gd name="T0" fmla="*/ 53 w 195"/>
                <a:gd name="T1" fmla="*/ 0 h 232"/>
                <a:gd name="T2" fmla="*/ 53 w 195"/>
                <a:gd name="T3" fmla="*/ 0 h 232"/>
                <a:gd name="T4" fmla="*/ 0 w 195"/>
                <a:gd name="T5" fmla="*/ 199 h 232"/>
                <a:gd name="T6" fmla="*/ 167 w 195"/>
                <a:gd name="T7" fmla="*/ 232 h 232"/>
                <a:gd name="T8" fmla="*/ 195 w 195"/>
                <a:gd name="T9" fmla="*/ 28 h 232"/>
                <a:gd name="T10" fmla="*/ 53 w 195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2">
                  <a:moveTo>
                    <a:pt x="53" y="0"/>
                  </a:moveTo>
                  <a:lnTo>
                    <a:pt x="53" y="0"/>
                  </a:lnTo>
                  <a:lnTo>
                    <a:pt x="0" y="199"/>
                  </a:lnTo>
                  <a:cubicBezTo>
                    <a:pt x="55" y="213"/>
                    <a:pt x="111" y="225"/>
                    <a:pt x="167" y="232"/>
                  </a:cubicBezTo>
                  <a:lnTo>
                    <a:pt x="195" y="28"/>
                  </a:lnTo>
                  <a:cubicBezTo>
                    <a:pt x="147" y="22"/>
                    <a:pt x="99" y="12"/>
                    <a:pt x="53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7" name="Freeform 145">
              <a:extLst>
                <a:ext uri="{FF2B5EF4-FFF2-40B4-BE49-F238E27FC236}">
                  <a16:creationId xmlns:a16="http://schemas.microsoft.com/office/drawing/2014/main" id="{483BC9CF-6C78-C524-C4E2-ABC8E54AC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8048" y="5660402"/>
              <a:ext cx="257461" cy="318183"/>
            </a:xfrm>
            <a:custGeom>
              <a:avLst/>
              <a:gdLst>
                <a:gd name="T0" fmla="*/ 28 w 177"/>
                <a:gd name="T1" fmla="*/ 0 h 216"/>
                <a:gd name="T2" fmla="*/ 28 w 177"/>
                <a:gd name="T3" fmla="*/ 0 h 216"/>
                <a:gd name="T4" fmla="*/ 0 w 177"/>
                <a:gd name="T5" fmla="*/ 204 h 216"/>
                <a:gd name="T6" fmla="*/ 176 w 177"/>
                <a:gd name="T7" fmla="*/ 216 h 216"/>
                <a:gd name="T8" fmla="*/ 177 w 177"/>
                <a:gd name="T9" fmla="*/ 10 h 216"/>
                <a:gd name="T10" fmla="*/ 28 w 177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216">
                  <a:moveTo>
                    <a:pt x="28" y="0"/>
                  </a:moveTo>
                  <a:lnTo>
                    <a:pt x="28" y="0"/>
                  </a:lnTo>
                  <a:lnTo>
                    <a:pt x="0" y="204"/>
                  </a:lnTo>
                  <a:cubicBezTo>
                    <a:pt x="59" y="212"/>
                    <a:pt x="117" y="216"/>
                    <a:pt x="176" y="216"/>
                  </a:cubicBezTo>
                  <a:lnTo>
                    <a:pt x="177" y="10"/>
                  </a:lnTo>
                  <a:cubicBezTo>
                    <a:pt x="127" y="10"/>
                    <a:pt x="77" y="7"/>
                    <a:pt x="2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8" name="Freeform 147">
              <a:extLst>
                <a:ext uri="{FF2B5EF4-FFF2-40B4-BE49-F238E27FC236}">
                  <a16:creationId xmlns:a16="http://schemas.microsoft.com/office/drawing/2014/main" id="{7B34EE9E-DF4D-8622-A255-92A25A0AA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9276" y="4346380"/>
              <a:ext cx="347330" cy="284179"/>
            </a:xfrm>
            <a:custGeom>
              <a:avLst/>
              <a:gdLst>
                <a:gd name="T0" fmla="*/ 49 w 238"/>
                <a:gd name="T1" fmla="*/ 0 h 193"/>
                <a:gd name="T2" fmla="*/ 49 w 238"/>
                <a:gd name="T3" fmla="*/ 0 h 193"/>
                <a:gd name="T4" fmla="*/ 0 w 238"/>
                <a:gd name="T5" fmla="*/ 141 h 193"/>
                <a:gd name="T6" fmla="*/ 199 w 238"/>
                <a:gd name="T7" fmla="*/ 193 h 193"/>
                <a:gd name="T8" fmla="*/ 238 w 238"/>
                <a:gd name="T9" fmla="*/ 81 h 193"/>
                <a:gd name="T10" fmla="*/ 4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49" y="0"/>
                  </a:moveTo>
                  <a:lnTo>
                    <a:pt x="49" y="0"/>
                  </a:lnTo>
                  <a:cubicBezTo>
                    <a:pt x="29" y="46"/>
                    <a:pt x="13" y="93"/>
                    <a:pt x="0" y="141"/>
                  </a:cubicBezTo>
                  <a:lnTo>
                    <a:pt x="199" y="193"/>
                  </a:lnTo>
                  <a:cubicBezTo>
                    <a:pt x="209" y="155"/>
                    <a:pt x="222" y="117"/>
                    <a:pt x="238" y="81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9" name="Freeform 149">
              <a:extLst>
                <a:ext uri="{FF2B5EF4-FFF2-40B4-BE49-F238E27FC236}">
                  <a16:creationId xmlns:a16="http://schemas.microsoft.com/office/drawing/2014/main" id="{61DE9D6D-CCB9-7348-16BD-1C795CA767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414" y="4552835"/>
              <a:ext cx="327899" cy="247745"/>
            </a:xfrm>
            <a:custGeom>
              <a:avLst/>
              <a:gdLst>
                <a:gd name="T0" fmla="*/ 0 w 225"/>
                <a:gd name="T1" fmla="*/ 146 h 168"/>
                <a:gd name="T2" fmla="*/ 0 w 225"/>
                <a:gd name="T3" fmla="*/ 146 h 168"/>
                <a:gd name="T4" fmla="*/ 204 w 225"/>
                <a:gd name="T5" fmla="*/ 168 h 168"/>
                <a:gd name="T6" fmla="*/ 225 w 225"/>
                <a:gd name="T7" fmla="*/ 52 h 168"/>
                <a:gd name="T8" fmla="*/ 26 w 225"/>
                <a:gd name="T9" fmla="*/ 0 h 168"/>
                <a:gd name="T10" fmla="*/ 0 w 225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68">
                  <a:moveTo>
                    <a:pt x="0" y="146"/>
                  </a:moveTo>
                  <a:lnTo>
                    <a:pt x="0" y="146"/>
                  </a:lnTo>
                  <a:lnTo>
                    <a:pt x="204" y="168"/>
                  </a:lnTo>
                  <a:cubicBezTo>
                    <a:pt x="208" y="128"/>
                    <a:pt x="216" y="90"/>
                    <a:pt x="225" y="52"/>
                  </a:cubicBezTo>
                  <a:lnTo>
                    <a:pt x="26" y="0"/>
                  </a:lnTo>
                  <a:cubicBezTo>
                    <a:pt x="14" y="48"/>
                    <a:pt x="5" y="96"/>
                    <a:pt x="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0" name="Freeform 151">
              <a:extLst>
                <a:ext uri="{FF2B5EF4-FFF2-40B4-BE49-F238E27FC236}">
                  <a16:creationId xmlns:a16="http://schemas.microsoft.com/office/drawing/2014/main" id="{91227E40-BF47-C1BE-2FB8-0A30BA97A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063" y="4487254"/>
              <a:ext cx="330327" cy="257461"/>
            </a:xfrm>
            <a:custGeom>
              <a:avLst/>
              <a:gdLst>
                <a:gd name="T0" fmla="*/ 26 w 227"/>
                <a:gd name="T1" fmla="*/ 0 h 176"/>
                <a:gd name="T2" fmla="*/ 26 w 227"/>
                <a:gd name="T3" fmla="*/ 0 h 176"/>
                <a:gd name="T4" fmla="*/ 0 w 227"/>
                <a:gd name="T5" fmla="*/ 155 h 176"/>
                <a:gd name="T6" fmla="*/ 205 w 227"/>
                <a:gd name="T7" fmla="*/ 176 h 176"/>
                <a:gd name="T8" fmla="*/ 227 w 227"/>
                <a:gd name="T9" fmla="*/ 45 h 176"/>
                <a:gd name="T10" fmla="*/ 26 w 227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76">
                  <a:moveTo>
                    <a:pt x="26" y="0"/>
                  </a:moveTo>
                  <a:lnTo>
                    <a:pt x="26" y="0"/>
                  </a:lnTo>
                  <a:cubicBezTo>
                    <a:pt x="14" y="51"/>
                    <a:pt x="6" y="102"/>
                    <a:pt x="0" y="155"/>
                  </a:cubicBezTo>
                  <a:lnTo>
                    <a:pt x="205" y="176"/>
                  </a:lnTo>
                  <a:cubicBezTo>
                    <a:pt x="209" y="132"/>
                    <a:pt x="217" y="88"/>
                    <a:pt x="227" y="45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1" name="Freeform 153">
              <a:extLst>
                <a:ext uri="{FF2B5EF4-FFF2-40B4-BE49-F238E27FC236}">
                  <a16:creationId xmlns:a16="http://schemas.microsoft.com/office/drawing/2014/main" id="{DB95CED7-877C-EDDA-8C3D-5BB179FEC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0983" y="3413692"/>
              <a:ext cx="383762" cy="386192"/>
            </a:xfrm>
            <a:custGeom>
              <a:avLst/>
              <a:gdLst>
                <a:gd name="T0" fmla="*/ 262 w 262"/>
                <a:gd name="T1" fmla="*/ 157 h 264"/>
                <a:gd name="T2" fmla="*/ 262 w 262"/>
                <a:gd name="T3" fmla="*/ 157 h 264"/>
                <a:gd name="T4" fmla="*/ 129 w 262"/>
                <a:gd name="T5" fmla="*/ 0 h 264"/>
                <a:gd name="T6" fmla="*/ 0 w 262"/>
                <a:gd name="T7" fmla="*/ 126 h 264"/>
                <a:gd name="T8" fmla="*/ 152 w 262"/>
                <a:gd name="T9" fmla="*/ 264 h 264"/>
                <a:gd name="T10" fmla="*/ 262 w 262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4">
                  <a:moveTo>
                    <a:pt x="262" y="157"/>
                  </a:moveTo>
                  <a:lnTo>
                    <a:pt x="262" y="157"/>
                  </a:lnTo>
                  <a:lnTo>
                    <a:pt x="129" y="0"/>
                  </a:lnTo>
                  <a:cubicBezTo>
                    <a:pt x="83" y="39"/>
                    <a:pt x="40" y="81"/>
                    <a:pt x="0" y="126"/>
                  </a:cubicBezTo>
                  <a:lnTo>
                    <a:pt x="152" y="264"/>
                  </a:lnTo>
                  <a:cubicBezTo>
                    <a:pt x="187" y="226"/>
                    <a:pt x="223" y="190"/>
                    <a:pt x="262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2" name="Freeform 155">
              <a:extLst>
                <a:ext uri="{FF2B5EF4-FFF2-40B4-BE49-F238E27FC236}">
                  <a16:creationId xmlns:a16="http://schemas.microsoft.com/office/drawing/2014/main" id="{1E5794D7-193B-FA5F-E856-8FE1966B0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5535" y="3595858"/>
              <a:ext cx="378904" cy="369189"/>
            </a:xfrm>
            <a:custGeom>
              <a:avLst/>
              <a:gdLst>
                <a:gd name="T0" fmla="*/ 259 w 259"/>
                <a:gd name="T1" fmla="*/ 138 h 251"/>
                <a:gd name="T2" fmla="*/ 259 w 259"/>
                <a:gd name="T3" fmla="*/ 138 h 251"/>
                <a:gd name="T4" fmla="*/ 107 w 259"/>
                <a:gd name="T5" fmla="*/ 0 h 251"/>
                <a:gd name="T6" fmla="*/ 0 w 259"/>
                <a:gd name="T7" fmla="*/ 133 h 251"/>
                <a:gd name="T8" fmla="*/ 169 w 259"/>
                <a:gd name="T9" fmla="*/ 251 h 251"/>
                <a:gd name="T10" fmla="*/ 259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259" y="138"/>
                  </a:moveTo>
                  <a:lnTo>
                    <a:pt x="259" y="138"/>
                  </a:lnTo>
                  <a:lnTo>
                    <a:pt x="107" y="0"/>
                  </a:lnTo>
                  <a:cubicBezTo>
                    <a:pt x="69" y="42"/>
                    <a:pt x="33" y="87"/>
                    <a:pt x="0" y="133"/>
                  </a:cubicBezTo>
                  <a:lnTo>
                    <a:pt x="169" y="251"/>
                  </a:lnTo>
                  <a:cubicBezTo>
                    <a:pt x="197" y="211"/>
                    <a:pt x="227" y="174"/>
                    <a:pt x="259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3" name="Freeform 157">
              <a:extLst>
                <a:ext uri="{FF2B5EF4-FFF2-40B4-BE49-F238E27FC236}">
                  <a16:creationId xmlns:a16="http://schemas.microsoft.com/office/drawing/2014/main" id="{E224F3D6-F578-09FE-641F-A98498458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9934" y="4013624"/>
              <a:ext cx="369189" cy="337614"/>
            </a:xfrm>
            <a:custGeom>
              <a:avLst/>
              <a:gdLst>
                <a:gd name="T0" fmla="*/ 254 w 254"/>
                <a:gd name="T1" fmla="*/ 95 h 231"/>
                <a:gd name="T2" fmla="*/ 254 w 254"/>
                <a:gd name="T3" fmla="*/ 95 h 231"/>
                <a:gd name="T4" fmla="*/ 71 w 254"/>
                <a:gd name="T5" fmla="*/ 0 h 231"/>
                <a:gd name="T6" fmla="*/ 0 w 254"/>
                <a:gd name="T7" fmla="*/ 161 h 231"/>
                <a:gd name="T8" fmla="*/ 194 w 254"/>
                <a:gd name="T9" fmla="*/ 231 h 231"/>
                <a:gd name="T10" fmla="*/ 254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5"/>
                  </a:moveTo>
                  <a:lnTo>
                    <a:pt x="254" y="95"/>
                  </a:lnTo>
                  <a:lnTo>
                    <a:pt x="71" y="0"/>
                  </a:lnTo>
                  <a:cubicBezTo>
                    <a:pt x="44" y="52"/>
                    <a:pt x="21" y="105"/>
                    <a:pt x="0" y="161"/>
                  </a:cubicBezTo>
                  <a:lnTo>
                    <a:pt x="194" y="231"/>
                  </a:lnTo>
                  <a:cubicBezTo>
                    <a:pt x="211" y="184"/>
                    <a:pt x="231" y="138"/>
                    <a:pt x="254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4" name="Freeform 159">
              <a:extLst>
                <a:ext uri="{FF2B5EF4-FFF2-40B4-BE49-F238E27FC236}">
                  <a16:creationId xmlns:a16="http://schemas.microsoft.com/office/drawing/2014/main" id="{B2DA14CA-EE7E-E4AC-D688-1B16BC727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4376" y="3792596"/>
              <a:ext cx="378904" cy="359474"/>
            </a:xfrm>
            <a:custGeom>
              <a:avLst/>
              <a:gdLst>
                <a:gd name="T0" fmla="*/ 260 w 260"/>
                <a:gd name="T1" fmla="*/ 118 h 246"/>
                <a:gd name="T2" fmla="*/ 260 w 260"/>
                <a:gd name="T3" fmla="*/ 118 h 246"/>
                <a:gd name="T4" fmla="*/ 91 w 260"/>
                <a:gd name="T5" fmla="*/ 0 h 246"/>
                <a:gd name="T6" fmla="*/ 0 w 260"/>
                <a:gd name="T7" fmla="*/ 151 h 246"/>
                <a:gd name="T8" fmla="*/ 183 w 260"/>
                <a:gd name="T9" fmla="*/ 246 h 246"/>
                <a:gd name="T10" fmla="*/ 26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260" y="118"/>
                  </a:moveTo>
                  <a:lnTo>
                    <a:pt x="260" y="118"/>
                  </a:lnTo>
                  <a:lnTo>
                    <a:pt x="91" y="0"/>
                  </a:lnTo>
                  <a:cubicBezTo>
                    <a:pt x="58" y="48"/>
                    <a:pt x="27" y="99"/>
                    <a:pt x="0" y="151"/>
                  </a:cubicBezTo>
                  <a:lnTo>
                    <a:pt x="183" y="246"/>
                  </a:lnTo>
                  <a:cubicBezTo>
                    <a:pt x="206" y="201"/>
                    <a:pt x="232" y="159"/>
                    <a:pt x="26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5" name="Freeform 161">
              <a:extLst>
                <a:ext uri="{FF2B5EF4-FFF2-40B4-BE49-F238E27FC236}">
                  <a16:creationId xmlns:a16="http://schemas.microsoft.com/office/drawing/2014/main" id="{F74EDA38-EE0A-62FD-736B-2DD5EEE8F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925" y="4249225"/>
              <a:ext cx="349758" cy="303610"/>
            </a:xfrm>
            <a:custGeom>
              <a:avLst/>
              <a:gdLst>
                <a:gd name="T0" fmla="*/ 241 w 241"/>
                <a:gd name="T1" fmla="*/ 70 h 208"/>
                <a:gd name="T2" fmla="*/ 241 w 241"/>
                <a:gd name="T3" fmla="*/ 70 h 208"/>
                <a:gd name="T4" fmla="*/ 47 w 241"/>
                <a:gd name="T5" fmla="*/ 0 h 208"/>
                <a:gd name="T6" fmla="*/ 0 w 241"/>
                <a:gd name="T7" fmla="*/ 163 h 208"/>
                <a:gd name="T8" fmla="*/ 201 w 241"/>
                <a:gd name="T9" fmla="*/ 208 h 208"/>
                <a:gd name="T10" fmla="*/ 241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241" y="70"/>
                  </a:moveTo>
                  <a:lnTo>
                    <a:pt x="241" y="70"/>
                  </a:lnTo>
                  <a:lnTo>
                    <a:pt x="47" y="0"/>
                  </a:lnTo>
                  <a:cubicBezTo>
                    <a:pt x="28" y="53"/>
                    <a:pt x="12" y="107"/>
                    <a:pt x="0" y="163"/>
                  </a:cubicBezTo>
                  <a:lnTo>
                    <a:pt x="201" y="208"/>
                  </a:lnTo>
                  <a:cubicBezTo>
                    <a:pt x="211" y="161"/>
                    <a:pt x="224" y="115"/>
                    <a:pt x="241" y="7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6" name="Freeform 163">
              <a:extLst>
                <a:ext uri="{FF2B5EF4-FFF2-40B4-BE49-F238E27FC236}">
                  <a16:creationId xmlns:a16="http://schemas.microsoft.com/office/drawing/2014/main" id="{70748688-BB2C-1F43-07CC-EAB022CCB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305" y="3761021"/>
              <a:ext cx="369189" cy="337614"/>
            </a:xfrm>
            <a:custGeom>
              <a:avLst/>
              <a:gdLst>
                <a:gd name="T0" fmla="*/ 254 w 254"/>
                <a:gd name="T1" fmla="*/ 96 h 231"/>
                <a:gd name="T2" fmla="*/ 254 w 254"/>
                <a:gd name="T3" fmla="*/ 96 h 231"/>
                <a:gd name="T4" fmla="*/ 72 w 254"/>
                <a:gd name="T5" fmla="*/ 0 h 231"/>
                <a:gd name="T6" fmla="*/ 0 w 254"/>
                <a:gd name="T7" fmla="*/ 154 h 231"/>
                <a:gd name="T8" fmla="*/ 191 w 254"/>
                <a:gd name="T9" fmla="*/ 231 h 231"/>
                <a:gd name="T10" fmla="*/ 254 w 254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6"/>
                  </a:moveTo>
                  <a:lnTo>
                    <a:pt x="254" y="96"/>
                  </a:lnTo>
                  <a:lnTo>
                    <a:pt x="72" y="0"/>
                  </a:lnTo>
                  <a:cubicBezTo>
                    <a:pt x="46" y="50"/>
                    <a:pt x="22" y="101"/>
                    <a:pt x="0" y="154"/>
                  </a:cubicBezTo>
                  <a:lnTo>
                    <a:pt x="191" y="231"/>
                  </a:lnTo>
                  <a:cubicBezTo>
                    <a:pt x="210" y="185"/>
                    <a:pt x="231" y="139"/>
                    <a:pt x="254" y="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7" name="Freeform 165">
              <a:extLst>
                <a:ext uri="{FF2B5EF4-FFF2-40B4-BE49-F238E27FC236}">
                  <a16:creationId xmlns:a16="http://schemas.microsoft.com/office/drawing/2014/main" id="{0B252FE3-4D1D-62FC-3E9A-8F0CF9128C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7748" y="3549709"/>
              <a:ext cx="376476" cy="352188"/>
            </a:xfrm>
            <a:custGeom>
              <a:avLst/>
              <a:gdLst>
                <a:gd name="T0" fmla="*/ 257 w 257"/>
                <a:gd name="T1" fmla="*/ 113 h 241"/>
                <a:gd name="T2" fmla="*/ 257 w 257"/>
                <a:gd name="T3" fmla="*/ 113 h 241"/>
                <a:gd name="T4" fmla="*/ 86 w 257"/>
                <a:gd name="T5" fmla="*/ 0 h 241"/>
                <a:gd name="T6" fmla="*/ 0 w 257"/>
                <a:gd name="T7" fmla="*/ 145 h 241"/>
                <a:gd name="T8" fmla="*/ 182 w 257"/>
                <a:gd name="T9" fmla="*/ 241 h 241"/>
                <a:gd name="T10" fmla="*/ 257 w 257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1">
                  <a:moveTo>
                    <a:pt x="257" y="113"/>
                  </a:moveTo>
                  <a:lnTo>
                    <a:pt x="257" y="113"/>
                  </a:lnTo>
                  <a:lnTo>
                    <a:pt x="86" y="0"/>
                  </a:lnTo>
                  <a:cubicBezTo>
                    <a:pt x="55" y="47"/>
                    <a:pt x="26" y="95"/>
                    <a:pt x="0" y="145"/>
                  </a:cubicBezTo>
                  <a:lnTo>
                    <a:pt x="182" y="241"/>
                  </a:lnTo>
                  <a:cubicBezTo>
                    <a:pt x="205" y="197"/>
                    <a:pt x="230" y="154"/>
                    <a:pt x="257" y="11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8" name="Freeform 167">
              <a:extLst>
                <a:ext uri="{FF2B5EF4-FFF2-40B4-BE49-F238E27FC236}">
                  <a16:creationId xmlns:a16="http://schemas.microsoft.com/office/drawing/2014/main" id="{181332B4-6FF2-56A5-77F9-2DE5FE6EF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3153" y="3986906"/>
              <a:ext cx="359473" cy="313326"/>
            </a:xfrm>
            <a:custGeom>
              <a:avLst/>
              <a:gdLst>
                <a:gd name="T0" fmla="*/ 246 w 246"/>
                <a:gd name="T1" fmla="*/ 77 h 215"/>
                <a:gd name="T2" fmla="*/ 246 w 246"/>
                <a:gd name="T3" fmla="*/ 77 h 215"/>
                <a:gd name="T4" fmla="*/ 55 w 246"/>
                <a:gd name="T5" fmla="*/ 0 h 215"/>
                <a:gd name="T6" fmla="*/ 0 w 246"/>
                <a:gd name="T7" fmla="*/ 157 h 215"/>
                <a:gd name="T8" fmla="*/ 198 w 246"/>
                <a:gd name="T9" fmla="*/ 215 h 215"/>
                <a:gd name="T10" fmla="*/ 246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246" y="77"/>
                  </a:moveTo>
                  <a:lnTo>
                    <a:pt x="246" y="77"/>
                  </a:lnTo>
                  <a:lnTo>
                    <a:pt x="55" y="0"/>
                  </a:lnTo>
                  <a:cubicBezTo>
                    <a:pt x="35" y="51"/>
                    <a:pt x="16" y="104"/>
                    <a:pt x="0" y="157"/>
                  </a:cubicBezTo>
                  <a:lnTo>
                    <a:pt x="198" y="215"/>
                  </a:lnTo>
                  <a:cubicBezTo>
                    <a:pt x="212" y="168"/>
                    <a:pt x="228" y="122"/>
                    <a:pt x="246" y="7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9" name="Freeform 169">
              <a:extLst>
                <a:ext uri="{FF2B5EF4-FFF2-40B4-BE49-F238E27FC236}">
                  <a16:creationId xmlns:a16="http://schemas.microsoft.com/office/drawing/2014/main" id="{070426B9-CAB0-9476-1658-BA6B1C40F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7288" y="4215220"/>
              <a:ext cx="344900" cy="286607"/>
            </a:xfrm>
            <a:custGeom>
              <a:avLst/>
              <a:gdLst>
                <a:gd name="T0" fmla="*/ 236 w 236"/>
                <a:gd name="T1" fmla="*/ 58 h 196"/>
                <a:gd name="T2" fmla="*/ 236 w 236"/>
                <a:gd name="T3" fmla="*/ 58 h 196"/>
                <a:gd name="T4" fmla="*/ 38 w 236"/>
                <a:gd name="T5" fmla="*/ 0 h 196"/>
                <a:gd name="T6" fmla="*/ 0 w 236"/>
                <a:gd name="T7" fmla="*/ 157 h 196"/>
                <a:gd name="T8" fmla="*/ 202 w 236"/>
                <a:gd name="T9" fmla="*/ 196 h 196"/>
                <a:gd name="T10" fmla="*/ 236 w 236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196">
                  <a:moveTo>
                    <a:pt x="236" y="58"/>
                  </a:moveTo>
                  <a:lnTo>
                    <a:pt x="236" y="58"/>
                  </a:lnTo>
                  <a:lnTo>
                    <a:pt x="38" y="0"/>
                  </a:lnTo>
                  <a:cubicBezTo>
                    <a:pt x="23" y="52"/>
                    <a:pt x="11" y="104"/>
                    <a:pt x="0" y="157"/>
                  </a:cubicBezTo>
                  <a:lnTo>
                    <a:pt x="202" y="196"/>
                  </a:lnTo>
                  <a:cubicBezTo>
                    <a:pt x="211" y="149"/>
                    <a:pt x="222" y="103"/>
                    <a:pt x="236" y="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0" name="Freeform 171">
              <a:extLst>
                <a:ext uri="{FF2B5EF4-FFF2-40B4-BE49-F238E27FC236}">
                  <a16:creationId xmlns:a16="http://schemas.microsoft.com/office/drawing/2014/main" id="{EB8E5759-2AB0-A340-760F-BBBA70840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8142" y="4445964"/>
              <a:ext cx="323041" cy="242888"/>
            </a:xfrm>
            <a:custGeom>
              <a:avLst/>
              <a:gdLst>
                <a:gd name="T0" fmla="*/ 21 w 223"/>
                <a:gd name="T1" fmla="*/ 0 h 167"/>
                <a:gd name="T2" fmla="*/ 21 w 223"/>
                <a:gd name="T3" fmla="*/ 0 h 167"/>
                <a:gd name="T4" fmla="*/ 0 w 223"/>
                <a:gd name="T5" fmla="*/ 145 h 167"/>
                <a:gd name="T6" fmla="*/ 204 w 223"/>
                <a:gd name="T7" fmla="*/ 167 h 167"/>
                <a:gd name="T8" fmla="*/ 223 w 223"/>
                <a:gd name="T9" fmla="*/ 39 h 167"/>
                <a:gd name="T10" fmla="*/ 21 w 223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167">
                  <a:moveTo>
                    <a:pt x="21" y="0"/>
                  </a:moveTo>
                  <a:lnTo>
                    <a:pt x="21" y="0"/>
                  </a:lnTo>
                  <a:cubicBezTo>
                    <a:pt x="12" y="48"/>
                    <a:pt x="5" y="96"/>
                    <a:pt x="0" y="145"/>
                  </a:cubicBezTo>
                  <a:lnTo>
                    <a:pt x="204" y="167"/>
                  </a:lnTo>
                  <a:cubicBezTo>
                    <a:pt x="209" y="124"/>
                    <a:pt x="215" y="81"/>
                    <a:pt x="223" y="39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1" name="Freeform 173">
              <a:extLst>
                <a:ext uri="{FF2B5EF4-FFF2-40B4-BE49-F238E27FC236}">
                  <a16:creationId xmlns:a16="http://schemas.microsoft.com/office/drawing/2014/main" id="{7DC52429-B8CD-41D3-1F0C-568A8B6E5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924" y="3180520"/>
              <a:ext cx="366761" cy="361903"/>
            </a:xfrm>
            <a:custGeom>
              <a:avLst/>
              <a:gdLst>
                <a:gd name="T0" fmla="*/ 252 w 252"/>
                <a:gd name="T1" fmla="*/ 143 h 247"/>
                <a:gd name="T2" fmla="*/ 252 w 252"/>
                <a:gd name="T3" fmla="*/ 143 h 247"/>
                <a:gd name="T4" fmla="*/ 105 w 252"/>
                <a:gd name="T5" fmla="*/ 0 h 247"/>
                <a:gd name="T6" fmla="*/ 0 w 252"/>
                <a:gd name="T7" fmla="*/ 118 h 247"/>
                <a:gd name="T8" fmla="*/ 160 w 252"/>
                <a:gd name="T9" fmla="*/ 247 h 247"/>
                <a:gd name="T10" fmla="*/ 252 w 252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47">
                  <a:moveTo>
                    <a:pt x="252" y="143"/>
                  </a:moveTo>
                  <a:lnTo>
                    <a:pt x="252" y="143"/>
                  </a:lnTo>
                  <a:lnTo>
                    <a:pt x="105" y="0"/>
                  </a:lnTo>
                  <a:cubicBezTo>
                    <a:pt x="68" y="38"/>
                    <a:pt x="33" y="77"/>
                    <a:pt x="0" y="118"/>
                  </a:cubicBezTo>
                  <a:lnTo>
                    <a:pt x="160" y="247"/>
                  </a:lnTo>
                  <a:cubicBezTo>
                    <a:pt x="189" y="211"/>
                    <a:pt x="220" y="176"/>
                    <a:pt x="252" y="14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2" name="Freeform 175">
              <a:extLst>
                <a:ext uri="{FF2B5EF4-FFF2-40B4-BE49-F238E27FC236}">
                  <a16:creationId xmlns:a16="http://schemas.microsoft.com/office/drawing/2014/main" id="{C37CA2B2-FFA6-58B2-3718-EFB2191E06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4049" y="3352970"/>
              <a:ext cx="374047" cy="361903"/>
            </a:xfrm>
            <a:custGeom>
              <a:avLst/>
              <a:gdLst>
                <a:gd name="T0" fmla="*/ 257 w 257"/>
                <a:gd name="T1" fmla="*/ 129 h 246"/>
                <a:gd name="T2" fmla="*/ 257 w 257"/>
                <a:gd name="T3" fmla="*/ 129 h 246"/>
                <a:gd name="T4" fmla="*/ 97 w 257"/>
                <a:gd name="T5" fmla="*/ 0 h 246"/>
                <a:gd name="T6" fmla="*/ 0 w 257"/>
                <a:gd name="T7" fmla="*/ 133 h 246"/>
                <a:gd name="T8" fmla="*/ 171 w 257"/>
                <a:gd name="T9" fmla="*/ 246 h 246"/>
                <a:gd name="T10" fmla="*/ 257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257" y="129"/>
                  </a:moveTo>
                  <a:lnTo>
                    <a:pt x="257" y="129"/>
                  </a:lnTo>
                  <a:lnTo>
                    <a:pt x="97" y="0"/>
                  </a:lnTo>
                  <a:cubicBezTo>
                    <a:pt x="62" y="43"/>
                    <a:pt x="30" y="87"/>
                    <a:pt x="0" y="133"/>
                  </a:cubicBezTo>
                  <a:lnTo>
                    <a:pt x="171" y="246"/>
                  </a:lnTo>
                  <a:cubicBezTo>
                    <a:pt x="198" y="206"/>
                    <a:pt x="226" y="167"/>
                    <a:pt x="257" y="12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3" name="Freeform 177">
              <a:extLst>
                <a:ext uri="{FF2B5EF4-FFF2-40B4-BE49-F238E27FC236}">
                  <a16:creationId xmlns:a16="http://schemas.microsoft.com/office/drawing/2014/main" id="{F511652B-6B05-B0C9-E544-D4A3E574A0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942" y="3015356"/>
              <a:ext cx="371619" cy="376476"/>
            </a:xfrm>
            <a:custGeom>
              <a:avLst/>
              <a:gdLst>
                <a:gd name="T0" fmla="*/ 254 w 254"/>
                <a:gd name="T1" fmla="*/ 157 h 257"/>
                <a:gd name="T2" fmla="*/ 254 w 254"/>
                <a:gd name="T3" fmla="*/ 157 h 257"/>
                <a:gd name="T4" fmla="*/ 121 w 254"/>
                <a:gd name="T5" fmla="*/ 0 h 257"/>
                <a:gd name="T6" fmla="*/ 0 w 254"/>
                <a:gd name="T7" fmla="*/ 114 h 257"/>
                <a:gd name="T8" fmla="*/ 147 w 254"/>
                <a:gd name="T9" fmla="*/ 257 h 257"/>
                <a:gd name="T10" fmla="*/ 254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254" y="157"/>
                  </a:moveTo>
                  <a:lnTo>
                    <a:pt x="254" y="157"/>
                  </a:lnTo>
                  <a:lnTo>
                    <a:pt x="121" y="0"/>
                  </a:lnTo>
                  <a:cubicBezTo>
                    <a:pt x="79" y="36"/>
                    <a:pt x="38" y="74"/>
                    <a:pt x="0" y="114"/>
                  </a:cubicBezTo>
                  <a:lnTo>
                    <a:pt x="147" y="257"/>
                  </a:lnTo>
                  <a:cubicBezTo>
                    <a:pt x="181" y="222"/>
                    <a:pt x="217" y="189"/>
                    <a:pt x="254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4" name="Freeform 179">
              <a:extLst>
                <a:ext uri="{FF2B5EF4-FFF2-40B4-BE49-F238E27FC236}">
                  <a16:creationId xmlns:a16="http://schemas.microsoft.com/office/drawing/2014/main" id="{359BCBF9-34D7-1F7D-FE16-A61377ED0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7378" y="3821743"/>
              <a:ext cx="349758" cy="291465"/>
            </a:xfrm>
            <a:custGeom>
              <a:avLst/>
              <a:gdLst>
                <a:gd name="T0" fmla="*/ 240 w 240"/>
                <a:gd name="T1" fmla="*/ 75 h 199"/>
                <a:gd name="T2" fmla="*/ 240 w 240"/>
                <a:gd name="T3" fmla="*/ 75 h 199"/>
                <a:gd name="T4" fmla="*/ 49 w 240"/>
                <a:gd name="T5" fmla="*/ 0 h 199"/>
                <a:gd name="T6" fmla="*/ 0 w 240"/>
                <a:gd name="T7" fmla="*/ 138 h 199"/>
                <a:gd name="T8" fmla="*/ 197 w 240"/>
                <a:gd name="T9" fmla="*/ 199 h 199"/>
                <a:gd name="T10" fmla="*/ 24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240" y="75"/>
                  </a:moveTo>
                  <a:lnTo>
                    <a:pt x="240" y="75"/>
                  </a:lnTo>
                  <a:lnTo>
                    <a:pt x="49" y="0"/>
                  </a:lnTo>
                  <a:cubicBezTo>
                    <a:pt x="31" y="46"/>
                    <a:pt x="15" y="92"/>
                    <a:pt x="0" y="138"/>
                  </a:cubicBezTo>
                  <a:lnTo>
                    <a:pt x="197" y="199"/>
                  </a:lnTo>
                  <a:cubicBezTo>
                    <a:pt x="210" y="157"/>
                    <a:pt x="224" y="116"/>
                    <a:pt x="240" y="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5" name="Freeform 181">
              <a:extLst>
                <a:ext uri="{FF2B5EF4-FFF2-40B4-BE49-F238E27FC236}">
                  <a16:creationId xmlns:a16="http://schemas.microsoft.com/office/drawing/2014/main" id="{6154FA41-680A-7E7A-060E-D7D7F1AA7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7046" y="2617021"/>
              <a:ext cx="344900" cy="354616"/>
            </a:xfrm>
            <a:custGeom>
              <a:avLst/>
              <a:gdLst>
                <a:gd name="T0" fmla="*/ 236 w 236"/>
                <a:gd name="T1" fmla="*/ 157 h 242"/>
                <a:gd name="T2" fmla="*/ 236 w 236"/>
                <a:gd name="T3" fmla="*/ 157 h 242"/>
                <a:gd name="T4" fmla="*/ 104 w 236"/>
                <a:gd name="T5" fmla="*/ 0 h 242"/>
                <a:gd name="T6" fmla="*/ 0 w 236"/>
                <a:gd name="T7" fmla="*/ 94 h 242"/>
                <a:gd name="T8" fmla="*/ 143 w 236"/>
                <a:gd name="T9" fmla="*/ 242 h 242"/>
                <a:gd name="T10" fmla="*/ 236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236" y="157"/>
                  </a:moveTo>
                  <a:lnTo>
                    <a:pt x="236" y="157"/>
                  </a:lnTo>
                  <a:lnTo>
                    <a:pt x="104" y="0"/>
                  </a:lnTo>
                  <a:cubicBezTo>
                    <a:pt x="68" y="31"/>
                    <a:pt x="34" y="62"/>
                    <a:pt x="0" y="94"/>
                  </a:cubicBezTo>
                  <a:lnTo>
                    <a:pt x="143" y="242"/>
                  </a:lnTo>
                  <a:cubicBezTo>
                    <a:pt x="173" y="213"/>
                    <a:pt x="204" y="184"/>
                    <a:pt x="236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6" name="Freeform 183">
              <a:extLst>
                <a:ext uri="{FF2B5EF4-FFF2-40B4-BE49-F238E27FC236}">
                  <a16:creationId xmlns:a16="http://schemas.microsoft.com/office/drawing/2014/main" id="{3CF63C61-606A-94BB-CAB7-208A60199F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815" y="3622575"/>
              <a:ext cx="359473" cy="308468"/>
            </a:xfrm>
            <a:custGeom>
              <a:avLst/>
              <a:gdLst>
                <a:gd name="T0" fmla="*/ 245 w 245"/>
                <a:gd name="T1" fmla="*/ 88 h 211"/>
                <a:gd name="T2" fmla="*/ 245 w 245"/>
                <a:gd name="T3" fmla="*/ 88 h 211"/>
                <a:gd name="T4" fmla="*/ 59 w 245"/>
                <a:gd name="T5" fmla="*/ 0 h 211"/>
                <a:gd name="T6" fmla="*/ 0 w 245"/>
                <a:gd name="T7" fmla="*/ 136 h 211"/>
                <a:gd name="T8" fmla="*/ 191 w 245"/>
                <a:gd name="T9" fmla="*/ 211 h 211"/>
                <a:gd name="T10" fmla="*/ 245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245" y="88"/>
                  </a:moveTo>
                  <a:lnTo>
                    <a:pt x="245" y="88"/>
                  </a:lnTo>
                  <a:lnTo>
                    <a:pt x="59" y="0"/>
                  </a:lnTo>
                  <a:cubicBezTo>
                    <a:pt x="38" y="44"/>
                    <a:pt x="18" y="90"/>
                    <a:pt x="0" y="136"/>
                  </a:cubicBezTo>
                  <a:lnTo>
                    <a:pt x="191" y="211"/>
                  </a:lnTo>
                  <a:cubicBezTo>
                    <a:pt x="208" y="169"/>
                    <a:pt x="226" y="128"/>
                    <a:pt x="245" y="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7" name="Freeform 185">
              <a:extLst>
                <a:ext uri="{FF2B5EF4-FFF2-40B4-BE49-F238E27FC236}">
                  <a16:creationId xmlns:a16="http://schemas.microsoft.com/office/drawing/2014/main" id="{01CCF50D-9A73-4D57-BFCF-5C59CA81F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943" y="4023340"/>
              <a:ext cx="340042" cy="272034"/>
            </a:xfrm>
            <a:custGeom>
              <a:avLst/>
              <a:gdLst>
                <a:gd name="T0" fmla="*/ 234 w 234"/>
                <a:gd name="T1" fmla="*/ 61 h 185"/>
                <a:gd name="T2" fmla="*/ 234 w 234"/>
                <a:gd name="T3" fmla="*/ 61 h 185"/>
                <a:gd name="T4" fmla="*/ 37 w 234"/>
                <a:gd name="T5" fmla="*/ 0 h 185"/>
                <a:gd name="T6" fmla="*/ 0 w 234"/>
                <a:gd name="T7" fmla="*/ 137 h 185"/>
                <a:gd name="T8" fmla="*/ 200 w 234"/>
                <a:gd name="T9" fmla="*/ 185 h 185"/>
                <a:gd name="T10" fmla="*/ 234 w 234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85">
                  <a:moveTo>
                    <a:pt x="234" y="61"/>
                  </a:moveTo>
                  <a:lnTo>
                    <a:pt x="234" y="61"/>
                  </a:lnTo>
                  <a:lnTo>
                    <a:pt x="37" y="0"/>
                  </a:lnTo>
                  <a:cubicBezTo>
                    <a:pt x="23" y="45"/>
                    <a:pt x="11" y="91"/>
                    <a:pt x="0" y="137"/>
                  </a:cubicBezTo>
                  <a:lnTo>
                    <a:pt x="200" y="185"/>
                  </a:lnTo>
                  <a:cubicBezTo>
                    <a:pt x="210" y="143"/>
                    <a:pt x="221" y="102"/>
                    <a:pt x="234" y="6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8" name="Freeform 187">
              <a:extLst>
                <a:ext uri="{FF2B5EF4-FFF2-40B4-BE49-F238E27FC236}">
                  <a16:creationId xmlns:a16="http://schemas.microsoft.com/office/drawing/2014/main" id="{7DF14004-2933-F38C-7794-772555049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5254" y="3428265"/>
              <a:ext cx="361903" cy="323041"/>
            </a:xfrm>
            <a:custGeom>
              <a:avLst/>
              <a:gdLst>
                <a:gd name="T0" fmla="*/ 249 w 249"/>
                <a:gd name="T1" fmla="*/ 102 h 222"/>
                <a:gd name="T2" fmla="*/ 249 w 249"/>
                <a:gd name="T3" fmla="*/ 102 h 222"/>
                <a:gd name="T4" fmla="*/ 70 w 249"/>
                <a:gd name="T5" fmla="*/ 0 h 222"/>
                <a:gd name="T6" fmla="*/ 0 w 249"/>
                <a:gd name="T7" fmla="*/ 134 h 222"/>
                <a:gd name="T8" fmla="*/ 186 w 249"/>
                <a:gd name="T9" fmla="*/ 222 h 222"/>
                <a:gd name="T10" fmla="*/ 249 w 249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22">
                  <a:moveTo>
                    <a:pt x="249" y="102"/>
                  </a:moveTo>
                  <a:lnTo>
                    <a:pt x="249" y="102"/>
                  </a:lnTo>
                  <a:lnTo>
                    <a:pt x="70" y="0"/>
                  </a:lnTo>
                  <a:cubicBezTo>
                    <a:pt x="45" y="44"/>
                    <a:pt x="22" y="88"/>
                    <a:pt x="0" y="134"/>
                  </a:cubicBezTo>
                  <a:lnTo>
                    <a:pt x="186" y="222"/>
                  </a:lnTo>
                  <a:cubicBezTo>
                    <a:pt x="205" y="181"/>
                    <a:pt x="226" y="141"/>
                    <a:pt x="249" y="1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9" name="Freeform 189">
              <a:extLst>
                <a:ext uri="{FF2B5EF4-FFF2-40B4-BE49-F238E27FC236}">
                  <a16:creationId xmlns:a16="http://schemas.microsoft.com/office/drawing/2014/main" id="{64F878B5-3B83-D9C9-7456-ADD4EA551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155" y="2903628"/>
              <a:ext cx="359473" cy="347330"/>
            </a:xfrm>
            <a:custGeom>
              <a:avLst/>
              <a:gdLst>
                <a:gd name="T0" fmla="*/ 247 w 247"/>
                <a:gd name="T1" fmla="*/ 137 h 237"/>
                <a:gd name="T2" fmla="*/ 247 w 247"/>
                <a:gd name="T3" fmla="*/ 137 h 237"/>
                <a:gd name="T4" fmla="*/ 94 w 247"/>
                <a:gd name="T5" fmla="*/ 0 h 237"/>
                <a:gd name="T6" fmla="*/ 0 w 247"/>
                <a:gd name="T7" fmla="*/ 111 h 237"/>
                <a:gd name="T8" fmla="*/ 162 w 247"/>
                <a:gd name="T9" fmla="*/ 237 h 237"/>
                <a:gd name="T10" fmla="*/ 247 w 247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7">
                  <a:moveTo>
                    <a:pt x="247" y="137"/>
                  </a:moveTo>
                  <a:lnTo>
                    <a:pt x="247" y="137"/>
                  </a:lnTo>
                  <a:lnTo>
                    <a:pt x="94" y="0"/>
                  </a:lnTo>
                  <a:cubicBezTo>
                    <a:pt x="61" y="36"/>
                    <a:pt x="30" y="73"/>
                    <a:pt x="0" y="111"/>
                  </a:cubicBezTo>
                  <a:lnTo>
                    <a:pt x="162" y="237"/>
                  </a:lnTo>
                  <a:cubicBezTo>
                    <a:pt x="189" y="203"/>
                    <a:pt x="217" y="169"/>
                    <a:pt x="247" y="13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0" name="Freeform 191">
              <a:extLst>
                <a:ext uri="{FF2B5EF4-FFF2-40B4-BE49-F238E27FC236}">
                  <a16:creationId xmlns:a16="http://schemas.microsoft.com/office/drawing/2014/main" id="{2B5C13C1-1E61-80F6-E7E5-2D75F0CE7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71" y="2753038"/>
              <a:ext cx="349758" cy="349758"/>
            </a:xfrm>
            <a:custGeom>
              <a:avLst/>
              <a:gdLst>
                <a:gd name="T0" fmla="*/ 240 w 240"/>
                <a:gd name="T1" fmla="*/ 148 h 239"/>
                <a:gd name="T2" fmla="*/ 240 w 240"/>
                <a:gd name="T3" fmla="*/ 148 h 239"/>
                <a:gd name="T4" fmla="*/ 97 w 240"/>
                <a:gd name="T5" fmla="*/ 0 h 239"/>
                <a:gd name="T6" fmla="*/ 0 w 240"/>
                <a:gd name="T7" fmla="*/ 102 h 239"/>
                <a:gd name="T8" fmla="*/ 153 w 240"/>
                <a:gd name="T9" fmla="*/ 239 h 239"/>
                <a:gd name="T10" fmla="*/ 240 w 240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39">
                  <a:moveTo>
                    <a:pt x="240" y="148"/>
                  </a:moveTo>
                  <a:lnTo>
                    <a:pt x="240" y="148"/>
                  </a:lnTo>
                  <a:lnTo>
                    <a:pt x="97" y="0"/>
                  </a:lnTo>
                  <a:cubicBezTo>
                    <a:pt x="64" y="33"/>
                    <a:pt x="31" y="67"/>
                    <a:pt x="0" y="102"/>
                  </a:cubicBezTo>
                  <a:lnTo>
                    <a:pt x="153" y="239"/>
                  </a:lnTo>
                  <a:cubicBezTo>
                    <a:pt x="181" y="208"/>
                    <a:pt x="210" y="177"/>
                    <a:pt x="24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1" name="Freeform 193">
              <a:extLst>
                <a:ext uri="{FF2B5EF4-FFF2-40B4-BE49-F238E27FC236}">
                  <a16:creationId xmlns:a16="http://schemas.microsoft.com/office/drawing/2014/main" id="{42DE33A1-9F97-90D5-09EF-489ED78C4F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1425" y="3066363"/>
              <a:ext cx="364331" cy="342472"/>
            </a:xfrm>
            <a:custGeom>
              <a:avLst/>
              <a:gdLst>
                <a:gd name="T0" fmla="*/ 249 w 249"/>
                <a:gd name="T1" fmla="*/ 126 h 234"/>
                <a:gd name="T2" fmla="*/ 249 w 249"/>
                <a:gd name="T3" fmla="*/ 126 h 234"/>
                <a:gd name="T4" fmla="*/ 87 w 249"/>
                <a:gd name="T5" fmla="*/ 0 h 234"/>
                <a:gd name="T6" fmla="*/ 0 w 249"/>
                <a:gd name="T7" fmla="*/ 120 h 234"/>
                <a:gd name="T8" fmla="*/ 171 w 249"/>
                <a:gd name="T9" fmla="*/ 234 h 234"/>
                <a:gd name="T10" fmla="*/ 249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249" y="126"/>
                  </a:moveTo>
                  <a:lnTo>
                    <a:pt x="249" y="126"/>
                  </a:lnTo>
                  <a:lnTo>
                    <a:pt x="87" y="0"/>
                  </a:lnTo>
                  <a:cubicBezTo>
                    <a:pt x="57" y="39"/>
                    <a:pt x="28" y="79"/>
                    <a:pt x="0" y="120"/>
                  </a:cubicBezTo>
                  <a:lnTo>
                    <a:pt x="171" y="234"/>
                  </a:lnTo>
                  <a:cubicBezTo>
                    <a:pt x="196" y="197"/>
                    <a:pt x="222" y="161"/>
                    <a:pt x="249" y="12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2" name="Freeform 195">
              <a:extLst>
                <a:ext uri="{FF2B5EF4-FFF2-40B4-BE49-F238E27FC236}">
                  <a16:creationId xmlns:a16="http://schemas.microsoft.com/office/drawing/2014/main" id="{0E366017-B391-CCC1-64D7-2ABB1B6C22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7267" y="3241242"/>
              <a:ext cx="364331" cy="335185"/>
            </a:xfrm>
            <a:custGeom>
              <a:avLst/>
              <a:gdLst>
                <a:gd name="T0" fmla="*/ 250 w 250"/>
                <a:gd name="T1" fmla="*/ 114 h 229"/>
                <a:gd name="T2" fmla="*/ 250 w 250"/>
                <a:gd name="T3" fmla="*/ 114 h 229"/>
                <a:gd name="T4" fmla="*/ 79 w 250"/>
                <a:gd name="T5" fmla="*/ 0 h 229"/>
                <a:gd name="T6" fmla="*/ 0 w 250"/>
                <a:gd name="T7" fmla="*/ 128 h 229"/>
                <a:gd name="T8" fmla="*/ 179 w 250"/>
                <a:gd name="T9" fmla="*/ 229 h 229"/>
                <a:gd name="T10" fmla="*/ 25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250" y="114"/>
                  </a:moveTo>
                  <a:lnTo>
                    <a:pt x="250" y="114"/>
                  </a:lnTo>
                  <a:lnTo>
                    <a:pt x="79" y="0"/>
                  </a:lnTo>
                  <a:cubicBezTo>
                    <a:pt x="51" y="41"/>
                    <a:pt x="25" y="84"/>
                    <a:pt x="0" y="128"/>
                  </a:cubicBezTo>
                  <a:lnTo>
                    <a:pt x="179" y="229"/>
                  </a:lnTo>
                  <a:cubicBezTo>
                    <a:pt x="201" y="190"/>
                    <a:pt x="225" y="152"/>
                    <a:pt x="250" y="11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3" name="Freeform 197">
              <a:extLst>
                <a:ext uri="{FF2B5EF4-FFF2-40B4-BE49-F238E27FC236}">
                  <a16:creationId xmlns:a16="http://schemas.microsoft.com/office/drawing/2014/main" id="{BF4D9705-0B59-5023-7A9B-84CDCE87F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554" y="2381420"/>
              <a:ext cx="357045" cy="359474"/>
            </a:xfrm>
            <a:custGeom>
              <a:avLst/>
              <a:gdLst>
                <a:gd name="T0" fmla="*/ 245 w 245"/>
                <a:gd name="T1" fmla="*/ 148 h 245"/>
                <a:gd name="T2" fmla="*/ 245 w 245"/>
                <a:gd name="T3" fmla="*/ 148 h 245"/>
                <a:gd name="T4" fmla="*/ 102 w 245"/>
                <a:gd name="T5" fmla="*/ 0 h 245"/>
                <a:gd name="T6" fmla="*/ 0 w 245"/>
                <a:gd name="T7" fmla="*/ 107 h 245"/>
                <a:gd name="T8" fmla="*/ 151 w 245"/>
                <a:gd name="T9" fmla="*/ 245 h 245"/>
                <a:gd name="T10" fmla="*/ 245 w 245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45">
                  <a:moveTo>
                    <a:pt x="245" y="148"/>
                  </a:moveTo>
                  <a:lnTo>
                    <a:pt x="245" y="148"/>
                  </a:lnTo>
                  <a:lnTo>
                    <a:pt x="102" y="0"/>
                  </a:lnTo>
                  <a:cubicBezTo>
                    <a:pt x="67" y="35"/>
                    <a:pt x="33" y="70"/>
                    <a:pt x="0" y="107"/>
                  </a:cubicBezTo>
                  <a:lnTo>
                    <a:pt x="151" y="245"/>
                  </a:lnTo>
                  <a:cubicBezTo>
                    <a:pt x="182" y="212"/>
                    <a:pt x="213" y="179"/>
                    <a:pt x="245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4" name="Freeform 199">
              <a:extLst>
                <a:ext uri="{FF2B5EF4-FFF2-40B4-BE49-F238E27FC236}">
                  <a16:creationId xmlns:a16="http://schemas.microsoft.com/office/drawing/2014/main" id="{E843B95D-B891-EDE4-D2EA-5996512AA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18932" y="2886626"/>
              <a:ext cx="369189" cy="349758"/>
            </a:xfrm>
            <a:custGeom>
              <a:avLst/>
              <a:gdLst>
                <a:gd name="T0" fmla="*/ 254 w 254"/>
                <a:gd name="T1" fmla="*/ 118 h 238"/>
                <a:gd name="T2" fmla="*/ 254 w 254"/>
                <a:gd name="T3" fmla="*/ 118 h 238"/>
                <a:gd name="T4" fmla="*/ 86 w 254"/>
                <a:gd name="T5" fmla="*/ 0 h 238"/>
                <a:gd name="T6" fmla="*/ 0 w 254"/>
                <a:gd name="T7" fmla="*/ 131 h 238"/>
                <a:gd name="T8" fmla="*/ 176 w 254"/>
                <a:gd name="T9" fmla="*/ 238 h 238"/>
                <a:gd name="T10" fmla="*/ 254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254" y="118"/>
                  </a:moveTo>
                  <a:lnTo>
                    <a:pt x="254" y="118"/>
                  </a:lnTo>
                  <a:lnTo>
                    <a:pt x="86" y="0"/>
                  </a:lnTo>
                  <a:cubicBezTo>
                    <a:pt x="56" y="43"/>
                    <a:pt x="28" y="86"/>
                    <a:pt x="0" y="131"/>
                  </a:cubicBezTo>
                  <a:lnTo>
                    <a:pt x="176" y="238"/>
                  </a:lnTo>
                  <a:cubicBezTo>
                    <a:pt x="201" y="197"/>
                    <a:pt x="227" y="157"/>
                    <a:pt x="254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5" name="Freeform 201">
              <a:extLst>
                <a:ext uri="{FF2B5EF4-FFF2-40B4-BE49-F238E27FC236}">
                  <a16:creationId xmlns:a16="http://schemas.microsoft.com/office/drawing/2014/main" id="{1D4538FF-7A04-4EE3-7D26-DA229C0E5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7203" y="3078507"/>
              <a:ext cx="369189" cy="337614"/>
            </a:xfrm>
            <a:custGeom>
              <a:avLst/>
              <a:gdLst>
                <a:gd name="T0" fmla="*/ 253 w 253"/>
                <a:gd name="T1" fmla="*/ 107 h 231"/>
                <a:gd name="T2" fmla="*/ 253 w 253"/>
                <a:gd name="T3" fmla="*/ 107 h 231"/>
                <a:gd name="T4" fmla="*/ 77 w 253"/>
                <a:gd name="T5" fmla="*/ 0 h 231"/>
                <a:gd name="T6" fmla="*/ 0 w 253"/>
                <a:gd name="T7" fmla="*/ 136 h 231"/>
                <a:gd name="T8" fmla="*/ 182 w 253"/>
                <a:gd name="T9" fmla="*/ 231 h 231"/>
                <a:gd name="T10" fmla="*/ 253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253" y="107"/>
                  </a:moveTo>
                  <a:lnTo>
                    <a:pt x="253" y="107"/>
                  </a:lnTo>
                  <a:lnTo>
                    <a:pt x="77" y="0"/>
                  </a:lnTo>
                  <a:cubicBezTo>
                    <a:pt x="50" y="44"/>
                    <a:pt x="24" y="89"/>
                    <a:pt x="0" y="136"/>
                  </a:cubicBezTo>
                  <a:lnTo>
                    <a:pt x="182" y="231"/>
                  </a:lnTo>
                  <a:cubicBezTo>
                    <a:pt x="204" y="189"/>
                    <a:pt x="228" y="147"/>
                    <a:pt x="253" y="10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6" name="Freeform 203">
              <a:extLst>
                <a:ext uri="{FF2B5EF4-FFF2-40B4-BE49-F238E27FC236}">
                  <a16:creationId xmlns:a16="http://schemas.microsoft.com/office/drawing/2014/main" id="{025A0624-989C-B884-DD5C-4B239856A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8822" y="2539297"/>
              <a:ext cx="366761" cy="354616"/>
            </a:xfrm>
            <a:custGeom>
              <a:avLst/>
              <a:gdLst>
                <a:gd name="T0" fmla="*/ 250 w 250"/>
                <a:gd name="T1" fmla="*/ 138 h 243"/>
                <a:gd name="T2" fmla="*/ 250 w 250"/>
                <a:gd name="T3" fmla="*/ 138 h 243"/>
                <a:gd name="T4" fmla="*/ 99 w 250"/>
                <a:gd name="T5" fmla="*/ 0 h 243"/>
                <a:gd name="T6" fmla="*/ 0 w 250"/>
                <a:gd name="T7" fmla="*/ 115 h 243"/>
                <a:gd name="T8" fmla="*/ 160 w 250"/>
                <a:gd name="T9" fmla="*/ 243 h 243"/>
                <a:gd name="T10" fmla="*/ 25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250" y="138"/>
                  </a:moveTo>
                  <a:lnTo>
                    <a:pt x="250" y="138"/>
                  </a:lnTo>
                  <a:lnTo>
                    <a:pt x="99" y="0"/>
                  </a:lnTo>
                  <a:cubicBezTo>
                    <a:pt x="64" y="37"/>
                    <a:pt x="32" y="75"/>
                    <a:pt x="0" y="115"/>
                  </a:cubicBezTo>
                  <a:lnTo>
                    <a:pt x="160" y="243"/>
                  </a:lnTo>
                  <a:cubicBezTo>
                    <a:pt x="189" y="207"/>
                    <a:pt x="219" y="172"/>
                    <a:pt x="25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7" name="Freeform 206">
              <a:extLst>
                <a:ext uri="{FF2B5EF4-FFF2-40B4-BE49-F238E27FC236}">
                  <a16:creationId xmlns:a16="http://schemas.microsoft.com/office/drawing/2014/main" id="{A612ABE6-6B3A-2E49-0131-689417FCD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620" y="3277676"/>
              <a:ext cx="364331" cy="325469"/>
            </a:xfrm>
            <a:custGeom>
              <a:avLst/>
              <a:gdLst>
                <a:gd name="T0" fmla="*/ 250 w 250"/>
                <a:gd name="T1" fmla="*/ 95 h 223"/>
                <a:gd name="T2" fmla="*/ 250 w 250"/>
                <a:gd name="T3" fmla="*/ 95 h 223"/>
                <a:gd name="T4" fmla="*/ 68 w 250"/>
                <a:gd name="T5" fmla="*/ 0 h 223"/>
                <a:gd name="T6" fmla="*/ 0 w 250"/>
                <a:gd name="T7" fmla="*/ 140 h 223"/>
                <a:gd name="T8" fmla="*/ 188 w 250"/>
                <a:gd name="T9" fmla="*/ 223 h 223"/>
                <a:gd name="T10" fmla="*/ 25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250" y="95"/>
                  </a:moveTo>
                  <a:lnTo>
                    <a:pt x="250" y="95"/>
                  </a:lnTo>
                  <a:lnTo>
                    <a:pt x="68" y="0"/>
                  </a:lnTo>
                  <a:cubicBezTo>
                    <a:pt x="44" y="46"/>
                    <a:pt x="21" y="92"/>
                    <a:pt x="0" y="140"/>
                  </a:cubicBezTo>
                  <a:lnTo>
                    <a:pt x="188" y="223"/>
                  </a:lnTo>
                  <a:cubicBezTo>
                    <a:pt x="207" y="180"/>
                    <a:pt x="228" y="137"/>
                    <a:pt x="25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8" name="Freeform 208">
              <a:extLst>
                <a:ext uri="{FF2B5EF4-FFF2-40B4-BE49-F238E27FC236}">
                  <a16:creationId xmlns:a16="http://schemas.microsoft.com/office/drawing/2014/main" id="{770886DD-2B68-E224-AA11-E4813F104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5233" y="2706890"/>
              <a:ext cx="369189" cy="352188"/>
            </a:xfrm>
            <a:custGeom>
              <a:avLst/>
              <a:gdLst>
                <a:gd name="T0" fmla="*/ 253 w 253"/>
                <a:gd name="T1" fmla="*/ 128 h 241"/>
                <a:gd name="T2" fmla="*/ 253 w 253"/>
                <a:gd name="T3" fmla="*/ 128 h 241"/>
                <a:gd name="T4" fmla="*/ 93 w 253"/>
                <a:gd name="T5" fmla="*/ 0 h 241"/>
                <a:gd name="T6" fmla="*/ 0 w 253"/>
                <a:gd name="T7" fmla="*/ 123 h 241"/>
                <a:gd name="T8" fmla="*/ 168 w 253"/>
                <a:gd name="T9" fmla="*/ 241 h 241"/>
                <a:gd name="T10" fmla="*/ 253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253" y="128"/>
                  </a:moveTo>
                  <a:lnTo>
                    <a:pt x="253" y="128"/>
                  </a:lnTo>
                  <a:lnTo>
                    <a:pt x="93" y="0"/>
                  </a:lnTo>
                  <a:cubicBezTo>
                    <a:pt x="61" y="40"/>
                    <a:pt x="30" y="81"/>
                    <a:pt x="0" y="123"/>
                  </a:cubicBezTo>
                  <a:lnTo>
                    <a:pt x="168" y="241"/>
                  </a:lnTo>
                  <a:cubicBezTo>
                    <a:pt x="195" y="203"/>
                    <a:pt x="224" y="165"/>
                    <a:pt x="253" y="12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9" name="Freeform 210">
              <a:extLst>
                <a:ext uri="{FF2B5EF4-FFF2-40B4-BE49-F238E27FC236}">
                  <a16:creationId xmlns:a16="http://schemas.microsoft.com/office/drawing/2014/main" id="{D6C52819-1A4F-DD31-5037-C96D969B4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715" y="2218687"/>
              <a:ext cx="374047" cy="381334"/>
            </a:xfrm>
            <a:custGeom>
              <a:avLst/>
              <a:gdLst>
                <a:gd name="T0" fmla="*/ 256 w 256"/>
                <a:gd name="T1" fmla="*/ 157 h 260"/>
                <a:gd name="T2" fmla="*/ 256 w 256"/>
                <a:gd name="T3" fmla="*/ 157 h 260"/>
                <a:gd name="T4" fmla="*/ 123 w 256"/>
                <a:gd name="T5" fmla="*/ 0 h 260"/>
                <a:gd name="T6" fmla="*/ 0 w 256"/>
                <a:gd name="T7" fmla="*/ 112 h 260"/>
                <a:gd name="T8" fmla="*/ 143 w 256"/>
                <a:gd name="T9" fmla="*/ 260 h 260"/>
                <a:gd name="T10" fmla="*/ 256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256" y="157"/>
                  </a:moveTo>
                  <a:lnTo>
                    <a:pt x="256" y="157"/>
                  </a:lnTo>
                  <a:lnTo>
                    <a:pt x="123" y="0"/>
                  </a:lnTo>
                  <a:cubicBezTo>
                    <a:pt x="81" y="36"/>
                    <a:pt x="40" y="74"/>
                    <a:pt x="0" y="112"/>
                  </a:cubicBezTo>
                  <a:lnTo>
                    <a:pt x="143" y="260"/>
                  </a:lnTo>
                  <a:cubicBezTo>
                    <a:pt x="180" y="224"/>
                    <a:pt x="217" y="190"/>
                    <a:pt x="256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0" name="Freeform 212">
              <a:extLst>
                <a:ext uri="{FF2B5EF4-FFF2-40B4-BE49-F238E27FC236}">
                  <a16:creationId xmlns:a16="http://schemas.microsoft.com/office/drawing/2014/main" id="{47D69E79-9D70-648A-D1A7-E37F89218D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307" y="3899468"/>
              <a:ext cx="344900" cy="274464"/>
            </a:xfrm>
            <a:custGeom>
              <a:avLst/>
              <a:gdLst>
                <a:gd name="T0" fmla="*/ 235 w 235"/>
                <a:gd name="T1" fmla="*/ 59 h 188"/>
                <a:gd name="T2" fmla="*/ 235 w 235"/>
                <a:gd name="T3" fmla="*/ 59 h 188"/>
                <a:gd name="T4" fmla="*/ 38 w 235"/>
                <a:gd name="T5" fmla="*/ 0 h 188"/>
                <a:gd name="T6" fmla="*/ 0 w 235"/>
                <a:gd name="T7" fmla="*/ 141 h 188"/>
                <a:gd name="T8" fmla="*/ 200 w 235"/>
                <a:gd name="T9" fmla="*/ 188 h 188"/>
                <a:gd name="T10" fmla="*/ 235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235" y="59"/>
                  </a:moveTo>
                  <a:lnTo>
                    <a:pt x="235" y="59"/>
                  </a:lnTo>
                  <a:lnTo>
                    <a:pt x="38" y="0"/>
                  </a:lnTo>
                  <a:cubicBezTo>
                    <a:pt x="24" y="46"/>
                    <a:pt x="11" y="93"/>
                    <a:pt x="0" y="141"/>
                  </a:cubicBezTo>
                  <a:lnTo>
                    <a:pt x="200" y="188"/>
                  </a:lnTo>
                  <a:cubicBezTo>
                    <a:pt x="210" y="145"/>
                    <a:pt x="222" y="102"/>
                    <a:pt x="235" y="5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1" name="Freeform 214">
              <a:extLst>
                <a:ext uri="{FF2B5EF4-FFF2-40B4-BE49-F238E27FC236}">
                  <a16:creationId xmlns:a16="http://schemas.microsoft.com/office/drawing/2014/main" id="{D895D548-113B-440B-D02D-EA75E29B3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172" y="3690585"/>
              <a:ext cx="352188" cy="293895"/>
            </a:xfrm>
            <a:custGeom>
              <a:avLst/>
              <a:gdLst>
                <a:gd name="T0" fmla="*/ 241 w 241"/>
                <a:gd name="T1" fmla="*/ 71 h 201"/>
                <a:gd name="T2" fmla="*/ 241 w 241"/>
                <a:gd name="T3" fmla="*/ 71 h 201"/>
                <a:gd name="T4" fmla="*/ 48 w 241"/>
                <a:gd name="T5" fmla="*/ 0 h 201"/>
                <a:gd name="T6" fmla="*/ 0 w 241"/>
                <a:gd name="T7" fmla="*/ 142 h 201"/>
                <a:gd name="T8" fmla="*/ 197 w 241"/>
                <a:gd name="T9" fmla="*/ 201 h 201"/>
                <a:gd name="T10" fmla="*/ 241 w 241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1">
                  <a:moveTo>
                    <a:pt x="241" y="71"/>
                  </a:moveTo>
                  <a:lnTo>
                    <a:pt x="241" y="71"/>
                  </a:lnTo>
                  <a:lnTo>
                    <a:pt x="48" y="0"/>
                  </a:lnTo>
                  <a:cubicBezTo>
                    <a:pt x="31" y="47"/>
                    <a:pt x="15" y="94"/>
                    <a:pt x="0" y="142"/>
                  </a:cubicBezTo>
                  <a:lnTo>
                    <a:pt x="197" y="201"/>
                  </a:lnTo>
                  <a:cubicBezTo>
                    <a:pt x="210" y="157"/>
                    <a:pt x="225" y="114"/>
                    <a:pt x="241" y="7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2" name="Freeform 216">
              <a:extLst>
                <a:ext uri="{FF2B5EF4-FFF2-40B4-BE49-F238E27FC236}">
                  <a16:creationId xmlns:a16="http://schemas.microsoft.com/office/drawing/2014/main" id="{F8AD8684-9903-A0B1-0C9B-3AB5E38F4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609" y="3481702"/>
              <a:ext cx="359473" cy="313326"/>
            </a:xfrm>
            <a:custGeom>
              <a:avLst/>
              <a:gdLst>
                <a:gd name="T0" fmla="*/ 246 w 246"/>
                <a:gd name="T1" fmla="*/ 83 h 213"/>
                <a:gd name="T2" fmla="*/ 246 w 246"/>
                <a:gd name="T3" fmla="*/ 83 h 213"/>
                <a:gd name="T4" fmla="*/ 58 w 246"/>
                <a:gd name="T5" fmla="*/ 0 h 213"/>
                <a:gd name="T6" fmla="*/ 0 w 246"/>
                <a:gd name="T7" fmla="*/ 142 h 213"/>
                <a:gd name="T8" fmla="*/ 193 w 246"/>
                <a:gd name="T9" fmla="*/ 213 h 213"/>
                <a:gd name="T10" fmla="*/ 246 w 246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3">
                  <a:moveTo>
                    <a:pt x="246" y="83"/>
                  </a:moveTo>
                  <a:lnTo>
                    <a:pt x="246" y="83"/>
                  </a:lnTo>
                  <a:lnTo>
                    <a:pt x="58" y="0"/>
                  </a:lnTo>
                  <a:cubicBezTo>
                    <a:pt x="37" y="46"/>
                    <a:pt x="18" y="94"/>
                    <a:pt x="0" y="142"/>
                  </a:cubicBezTo>
                  <a:lnTo>
                    <a:pt x="193" y="213"/>
                  </a:lnTo>
                  <a:cubicBezTo>
                    <a:pt x="209" y="169"/>
                    <a:pt x="227" y="126"/>
                    <a:pt x="246" y="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3" name="Freeform 228">
              <a:extLst>
                <a:ext uri="{FF2B5EF4-FFF2-40B4-BE49-F238E27FC236}">
                  <a16:creationId xmlns:a16="http://schemas.microsoft.com/office/drawing/2014/main" id="{4CBFFEDE-FABC-F5C1-6D60-9D5B7514D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3289" y="2806474"/>
              <a:ext cx="388620" cy="369189"/>
            </a:xfrm>
            <a:custGeom>
              <a:avLst/>
              <a:gdLst>
                <a:gd name="T0" fmla="*/ 265 w 265"/>
                <a:gd name="T1" fmla="*/ 108 h 253"/>
                <a:gd name="T2" fmla="*/ 265 w 265"/>
                <a:gd name="T3" fmla="*/ 108 h 253"/>
                <a:gd name="T4" fmla="*/ 88 w 265"/>
                <a:gd name="T5" fmla="*/ 0 h 253"/>
                <a:gd name="T6" fmla="*/ 0 w 265"/>
                <a:gd name="T7" fmla="*/ 156 h 253"/>
                <a:gd name="T8" fmla="*/ 183 w 265"/>
                <a:gd name="T9" fmla="*/ 253 h 253"/>
                <a:gd name="T10" fmla="*/ 265 w 265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53">
                  <a:moveTo>
                    <a:pt x="265" y="108"/>
                  </a:moveTo>
                  <a:lnTo>
                    <a:pt x="265" y="108"/>
                  </a:lnTo>
                  <a:lnTo>
                    <a:pt x="88" y="0"/>
                  </a:lnTo>
                  <a:cubicBezTo>
                    <a:pt x="57" y="51"/>
                    <a:pt x="27" y="104"/>
                    <a:pt x="0" y="156"/>
                  </a:cubicBezTo>
                  <a:lnTo>
                    <a:pt x="183" y="253"/>
                  </a:lnTo>
                  <a:cubicBezTo>
                    <a:pt x="209" y="204"/>
                    <a:pt x="236" y="155"/>
                    <a:pt x="265" y="10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4" name="Freeform 230">
              <a:extLst>
                <a:ext uri="{FF2B5EF4-FFF2-40B4-BE49-F238E27FC236}">
                  <a16:creationId xmlns:a16="http://schemas.microsoft.com/office/drawing/2014/main" id="{8370CAB7-FB17-873A-C570-4F802029F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995" y="5155196"/>
              <a:ext cx="242887" cy="301181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5" name="Freeform 236">
              <a:extLst>
                <a:ext uri="{FF2B5EF4-FFF2-40B4-BE49-F238E27FC236}">
                  <a16:creationId xmlns:a16="http://schemas.microsoft.com/office/drawing/2014/main" id="{3540DBD1-EEE7-8DE5-FDF0-6F63ACCA0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4108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6" name="Freeform 238">
              <a:extLst>
                <a:ext uri="{FF2B5EF4-FFF2-40B4-BE49-F238E27FC236}">
                  <a16:creationId xmlns:a16="http://schemas.microsoft.com/office/drawing/2014/main" id="{C9FF04BF-D86B-9AB6-4DF8-0B067CE8D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658" y="5677405"/>
              <a:ext cx="240459" cy="301181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7" name="Freeform 240">
              <a:extLst>
                <a:ext uri="{FF2B5EF4-FFF2-40B4-BE49-F238E27FC236}">
                  <a16:creationId xmlns:a16="http://schemas.microsoft.com/office/drawing/2014/main" id="{31DAC578-507B-E5D6-9C73-CF53C65E4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2571" y="4210364"/>
              <a:ext cx="361903" cy="359474"/>
            </a:xfrm>
            <a:custGeom>
              <a:avLst/>
              <a:gdLst>
                <a:gd name="T0" fmla="*/ 0 w 249"/>
                <a:gd name="T1" fmla="*/ 146 h 246"/>
                <a:gd name="T2" fmla="*/ 0 w 249"/>
                <a:gd name="T3" fmla="*/ 146 h 246"/>
                <a:gd name="T4" fmla="*/ 124 w 249"/>
                <a:gd name="T5" fmla="*/ 0 h 246"/>
                <a:gd name="T6" fmla="*/ 249 w 249"/>
                <a:gd name="T7" fmla="*/ 143 h 246"/>
                <a:gd name="T8" fmla="*/ 87 w 249"/>
                <a:gd name="T9" fmla="*/ 246 h 246"/>
                <a:gd name="T10" fmla="*/ 0 w 249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46">
                  <a:moveTo>
                    <a:pt x="0" y="146"/>
                  </a:moveTo>
                  <a:lnTo>
                    <a:pt x="0" y="146"/>
                  </a:lnTo>
                  <a:lnTo>
                    <a:pt x="124" y="0"/>
                  </a:lnTo>
                  <a:cubicBezTo>
                    <a:pt x="172" y="41"/>
                    <a:pt x="214" y="89"/>
                    <a:pt x="249" y="143"/>
                  </a:cubicBezTo>
                  <a:lnTo>
                    <a:pt x="87" y="246"/>
                  </a:lnTo>
                  <a:cubicBezTo>
                    <a:pt x="63" y="208"/>
                    <a:pt x="34" y="175"/>
                    <a:pt x="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8" name="Freeform 242">
              <a:extLst>
                <a:ext uri="{FF2B5EF4-FFF2-40B4-BE49-F238E27FC236}">
                  <a16:creationId xmlns:a16="http://schemas.microsoft.com/office/drawing/2014/main" id="{3ABEBF84-5DE1-F27D-A251-3945937425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872" y="4419247"/>
              <a:ext cx="347330" cy="323041"/>
            </a:xfrm>
            <a:custGeom>
              <a:avLst/>
              <a:gdLst>
                <a:gd name="T0" fmla="*/ 162 w 238"/>
                <a:gd name="T1" fmla="*/ 0 h 221"/>
                <a:gd name="T2" fmla="*/ 162 w 238"/>
                <a:gd name="T3" fmla="*/ 0 h 221"/>
                <a:gd name="T4" fmla="*/ 238 w 238"/>
                <a:gd name="T5" fmla="*/ 169 h 221"/>
                <a:gd name="T6" fmla="*/ 54 w 238"/>
                <a:gd name="T7" fmla="*/ 221 h 221"/>
                <a:gd name="T8" fmla="*/ 0 w 238"/>
                <a:gd name="T9" fmla="*/ 103 h 221"/>
                <a:gd name="T10" fmla="*/ 162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162" y="0"/>
                  </a:moveTo>
                  <a:lnTo>
                    <a:pt x="162" y="0"/>
                  </a:lnTo>
                  <a:cubicBezTo>
                    <a:pt x="195" y="52"/>
                    <a:pt x="221" y="109"/>
                    <a:pt x="238" y="169"/>
                  </a:cubicBezTo>
                  <a:lnTo>
                    <a:pt x="54" y="221"/>
                  </a:lnTo>
                  <a:cubicBezTo>
                    <a:pt x="42" y="179"/>
                    <a:pt x="24" y="139"/>
                    <a:pt x="0" y="103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9" name="Freeform 244">
              <a:extLst>
                <a:ext uri="{FF2B5EF4-FFF2-40B4-BE49-F238E27FC236}">
                  <a16:creationId xmlns:a16="http://schemas.microsoft.com/office/drawing/2014/main" id="{2D4DF24A-E339-CD46-6E0A-0776A5BEC8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508" y="4346381"/>
              <a:ext cx="347330" cy="284179"/>
            </a:xfrm>
            <a:custGeom>
              <a:avLst/>
              <a:gdLst>
                <a:gd name="T0" fmla="*/ 189 w 238"/>
                <a:gd name="T1" fmla="*/ 0 h 193"/>
                <a:gd name="T2" fmla="*/ 189 w 238"/>
                <a:gd name="T3" fmla="*/ 0 h 193"/>
                <a:gd name="T4" fmla="*/ 238 w 238"/>
                <a:gd name="T5" fmla="*/ 141 h 193"/>
                <a:gd name="T6" fmla="*/ 39 w 238"/>
                <a:gd name="T7" fmla="*/ 193 h 193"/>
                <a:gd name="T8" fmla="*/ 0 w 238"/>
                <a:gd name="T9" fmla="*/ 81 h 193"/>
                <a:gd name="T10" fmla="*/ 18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189" y="0"/>
                  </a:moveTo>
                  <a:lnTo>
                    <a:pt x="189" y="0"/>
                  </a:lnTo>
                  <a:cubicBezTo>
                    <a:pt x="209" y="46"/>
                    <a:pt x="225" y="93"/>
                    <a:pt x="238" y="141"/>
                  </a:cubicBezTo>
                  <a:lnTo>
                    <a:pt x="39" y="193"/>
                  </a:lnTo>
                  <a:cubicBezTo>
                    <a:pt x="29" y="155"/>
                    <a:pt x="16" y="117"/>
                    <a:pt x="0" y="81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0" name="Freeform 246">
              <a:extLst>
                <a:ext uri="{FF2B5EF4-FFF2-40B4-BE49-F238E27FC236}">
                  <a16:creationId xmlns:a16="http://schemas.microsoft.com/office/drawing/2014/main" id="{9C280A87-A777-5B47-AED7-0104A2272B7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4801" y="4552835"/>
              <a:ext cx="327899" cy="247745"/>
            </a:xfrm>
            <a:custGeom>
              <a:avLst/>
              <a:gdLst>
                <a:gd name="T0" fmla="*/ 226 w 226"/>
                <a:gd name="T1" fmla="*/ 146 h 168"/>
                <a:gd name="T2" fmla="*/ 226 w 226"/>
                <a:gd name="T3" fmla="*/ 146 h 168"/>
                <a:gd name="T4" fmla="*/ 21 w 226"/>
                <a:gd name="T5" fmla="*/ 168 h 168"/>
                <a:gd name="T6" fmla="*/ 0 w 226"/>
                <a:gd name="T7" fmla="*/ 52 h 168"/>
                <a:gd name="T8" fmla="*/ 199 w 226"/>
                <a:gd name="T9" fmla="*/ 0 h 168"/>
                <a:gd name="T10" fmla="*/ 226 w 226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68">
                  <a:moveTo>
                    <a:pt x="226" y="146"/>
                  </a:moveTo>
                  <a:lnTo>
                    <a:pt x="226" y="146"/>
                  </a:lnTo>
                  <a:lnTo>
                    <a:pt x="21" y="168"/>
                  </a:lnTo>
                  <a:cubicBezTo>
                    <a:pt x="17" y="128"/>
                    <a:pt x="10" y="90"/>
                    <a:pt x="0" y="52"/>
                  </a:cubicBezTo>
                  <a:lnTo>
                    <a:pt x="199" y="0"/>
                  </a:lnTo>
                  <a:cubicBezTo>
                    <a:pt x="211" y="48"/>
                    <a:pt x="220" y="96"/>
                    <a:pt x="226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1" name="Freeform 248">
              <a:extLst>
                <a:ext uri="{FF2B5EF4-FFF2-40B4-BE49-F238E27FC236}">
                  <a16:creationId xmlns:a16="http://schemas.microsoft.com/office/drawing/2014/main" id="{DAE634DD-05FE-1E53-60A6-79293F73A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37056" y="3967477"/>
              <a:ext cx="361903" cy="340043"/>
            </a:xfrm>
            <a:custGeom>
              <a:avLst/>
              <a:gdLst>
                <a:gd name="T0" fmla="*/ 0 w 247"/>
                <a:gd name="T1" fmla="*/ 134 h 232"/>
                <a:gd name="T2" fmla="*/ 0 w 247"/>
                <a:gd name="T3" fmla="*/ 134 h 232"/>
                <a:gd name="T4" fmla="*/ 155 w 247"/>
                <a:gd name="T5" fmla="*/ 0 h 232"/>
                <a:gd name="T6" fmla="*/ 247 w 247"/>
                <a:gd name="T7" fmla="*/ 123 h 232"/>
                <a:gd name="T8" fmla="*/ 73 w 247"/>
                <a:gd name="T9" fmla="*/ 232 h 232"/>
                <a:gd name="T10" fmla="*/ 0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0" y="134"/>
                  </a:moveTo>
                  <a:lnTo>
                    <a:pt x="0" y="134"/>
                  </a:lnTo>
                  <a:lnTo>
                    <a:pt x="155" y="0"/>
                  </a:lnTo>
                  <a:cubicBezTo>
                    <a:pt x="189" y="38"/>
                    <a:pt x="219" y="79"/>
                    <a:pt x="247" y="123"/>
                  </a:cubicBezTo>
                  <a:lnTo>
                    <a:pt x="73" y="232"/>
                  </a:lnTo>
                  <a:cubicBezTo>
                    <a:pt x="51" y="198"/>
                    <a:pt x="27" y="165"/>
                    <a:pt x="0" y="13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2" name="Freeform 250">
              <a:extLst>
                <a:ext uri="{FF2B5EF4-FFF2-40B4-BE49-F238E27FC236}">
                  <a16:creationId xmlns:a16="http://schemas.microsoft.com/office/drawing/2014/main" id="{AE2A0354-4F66-66BB-0150-1AE62A009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3926" y="4147213"/>
              <a:ext cx="359473" cy="318183"/>
            </a:xfrm>
            <a:custGeom>
              <a:avLst/>
              <a:gdLst>
                <a:gd name="T0" fmla="*/ 0 w 246"/>
                <a:gd name="T1" fmla="*/ 109 h 218"/>
                <a:gd name="T2" fmla="*/ 0 w 246"/>
                <a:gd name="T3" fmla="*/ 109 h 218"/>
                <a:gd name="T4" fmla="*/ 174 w 246"/>
                <a:gd name="T5" fmla="*/ 0 h 218"/>
                <a:gd name="T6" fmla="*/ 246 w 246"/>
                <a:gd name="T7" fmla="*/ 137 h 218"/>
                <a:gd name="T8" fmla="*/ 57 w 246"/>
                <a:gd name="T9" fmla="*/ 218 h 218"/>
                <a:gd name="T10" fmla="*/ 0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0" y="109"/>
                  </a:moveTo>
                  <a:lnTo>
                    <a:pt x="0" y="109"/>
                  </a:lnTo>
                  <a:lnTo>
                    <a:pt x="174" y="0"/>
                  </a:lnTo>
                  <a:cubicBezTo>
                    <a:pt x="201" y="44"/>
                    <a:pt x="226" y="89"/>
                    <a:pt x="246" y="137"/>
                  </a:cubicBezTo>
                  <a:lnTo>
                    <a:pt x="57" y="218"/>
                  </a:lnTo>
                  <a:cubicBezTo>
                    <a:pt x="41" y="180"/>
                    <a:pt x="22" y="144"/>
                    <a:pt x="0" y="10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3" name="Freeform 252">
              <a:extLst>
                <a:ext uri="{FF2B5EF4-FFF2-40B4-BE49-F238E27FC236}">
                  <a16:creationId xmlns:a16="http://schemas.microsoft.com/office/drawing/2014/main" id="{C0B69C85-41BA-7813-257E-D67390F11C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182" y="3812029"/>
              <a:ext cx="349758" cy="352188"/>
            </a:xfrm>
            <a:custGeom>
              <a:avLst/>
              <a:gdLst>
                <a:gd name="T0" fmla="*/ 0 w 240"/>
                <a:gd name="T1" fmla="*/ 156 h 240"/>
                <a:gd name="T2" fmla="*/ 0 w 240"/>
                <a:gd name="T3" fmla="*/ 156 h 240"/>
                <a:gd name="T4" fmla="*/ 133 w 240"/>
                <a:gd name="T5" fmla="*/ 0 h 240"/>
                <a:gd name="T6" fmla="*/ 240 w 240"/>
                <a:gd name="T7" fmla="*/ 106 h 240"/>
                <a:gd name="T8" fmla="*/ 85 w 240"/>
                <a:gd name="T9" fmla="*/ 240 h 240"/>
                <a:gd name="T10" fmla="*/ 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0" y="156"/>
                  </a:moveTo>
                  <a:lnTo>
                    <a:pt x="0" y="156"/>
                  </a:lnTo>
                  <a:lnTo>
                    <a:pt x="133" y="0"/>
                  </a:lnTo>
                  <a:cubicBezTo>
                    <a:pt x="171" y="32"/>
                    <a:pt x="207" y="68"/>
                    <a:pt x="240" y="106"/>
                  </a:cubicBezTo>
                  <a:lnTo>
                    <a:pt x="85" y="240"/>
                  </a:lnTo>
                  <a:cubicBezTo>
                    <a:pt x="59" y="210"/>
                    <a:pt x="31" y="182"/>
                    <a:pt x="0" y="15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4" name="Freeform 254">
              <a:extLst>
                <a:ext uri="{FF2B5EF4-FFF2-40B4-BE49-F238E27FC236}">
                  <a16:creationId xmlns:a16="http://schemas.microsoft.com/office/drawing/2014/main" id="{ED0754B1-8FD8-26D7-BF6D-AC0D522A0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9722" y="4487256"/>
              <a:ext cx="330327" cy="257461"/>
            </a:xfrm>
            <a:custGeom>
              <a:avLst/>
              <a:gdLst>
                <a:gd name="T0" fmla="*/ 201 w 226"/>
                <a:gd name="T1" fmla="*/ 0 h 176"/>
                <a:gd name="T2" fmla="*/ 201 w 226"/>
                <a:gd name="T3" fmla="*/ 0 h 176"/>
                <a:gd name="T4" fmla="*/ 226 w 226"/>
                <a:gd name="T5" fmla="*/ 155 h 176"/>
                <a:gd name="T6" fmla="*/ 22 w 226"/>
                <a:gd name="T7" fmla="*/ 176 h 176"/>
                <a:gd name="T8" fmla="*/ 0 w 226"/>
                <a:gd name="T9" fmla="*/ 45 h 176"/>
                <a:gd name="T10" fmla="*/ 201 w 226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76">
                  <a:moveTo>
                    <a:pt x="201" y="0"/>
                  </a:moveTo>
                  <a:lnTo>
                    <a:pt x="201" y="0"/>
                  </a:lnTo>
                  <a:cubicBezTo>
                    <a:pt x="212" y="51"/>
                    <a:pt x="221" y="102"/>
                    <a:pt x="226" y="155"/>
                  </a:cubicBezTo>
                  <a:lnTo>
                    <a:pt x="22" y="176"/>
                  </a:lnTo>
                  <a:cubicBezTo>
                    <a:pt x="17" y="132"/>
                    <a:pt x="9" y="88"/>
                    <a:pt x="0" y="45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5" name="Freeform 256">
              <a:extLst>
                <a:ext uri="{FF2B5EF4-FFF2-40B4-BE49-F238E27FC236}">
                  <a16:creationId xmlns:a16="http://schemas.microsoft.com/office/drawing/2014/main" id="{23219E87-ABE5-0FD7-A539-E98CBDC8C4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48367" y="3413693"/>
              <a:ext cx="383762" cy="386192"/>
            </a:xfrm>
            <a:custGeom>
              <a:avLst/>
              <a:gdLst>
                <a:gd name="T0" fmla="*/ 0 w 263"/>
                <a:gd name="T1" fmla="*/ 157 h 264"/>
                <a:gd name="T2" fmla="*/ 0 w 263"/>
                <a:gd name="T3" fmla="*/ 157 h 264"/>
                <a:gd name="T4" fmla="*/ 133 w 263"/>
                <a:gd name="T5" fmla="*/ 0 h 264"/>
                <a:gd name="T6" fmla="*/ 263 w 263"/>
                <a:gd name="T7" fmla="*/ 126 h 264"/>
                <a:gd name="T8" fmla="*/ 110 w 263"/>
                <a:gd name="T9" fmla="*/ 264 h 264"/>
                <a:gd name="T10" fmla="*/ 0 w 263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3" h="264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9" y="39"/>
                    <a:pt x="222" y="81"/>
                    <a:pt x="263" y="126"/>
                  </a:cubicBezTo>
                  <a:lnTo>
                    <a:pt x="110" y="264"/>
                  </a:lnTo>
                  <a:cubicBezTo>
                    <a:pt x="76" y="226"/>
                    <a:pt x="39" y="190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6" name="Freeform 258">
              <a:extLst>
                <a:ext uri="{FF2B5EF4-FFF2-40B4-BE49-F238E27FC236}">
                  <a16:creationId xmlns:a16="http://schemas.microsoft.com/office/drawing/2014/main" id="{8A602B5D-3DAF-A1AF-921B-5D0C90D3F2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08673" y="3595858"/>
              <a:ext cx="378904" cy="369189"/>
            </a:xfrm>
            <a:custGeom>
              <a:avLst/>
              <a:gdLst>
                <a:gd name="T0" fmla="*/ 0 w 259"/>
                <a:gd name="T1" fmla="*/ 138 h 251"/>
                <a:gd name="T2" fmla="*/ 0 w 259"/>
                <a:gd name="T3" fmla="*/ 138 h 251"/>
                <a:gd name="T4" fmla="*/ 153 w 259"/>
                <a:gd name="T5" fmla="*/ 0 h 251"/>
                <a:gd name="T6" fmla="*/ 259 w 259"/>
                <a:gd name="T7" fmla="*/ 133 h 251"/>
                <a:gd name="T8" fmla="*/ 90 w 259"/>
                <a:gd name="T9" fmla="*/ 251 h 251"/>
                <a:gd name="T10" fmla="*/ 0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0" y="138"/>
                  </a:moveTo>
                  <a:lnTo>
                    <a:pt x="0" y="138"/>
                  </a:lnTo>
                  <a:lnTo>
                    <a:pt x="153" y="0"/>
                  </a:lnTo>
                  <a:cubicBezTo>
                    <a:pt x="191" y="42"/>
                    <a:pt x="226" y="87"/>
                    <a:pt x="259" y="133"/>
                  </a:cubicBezTo>
                  <a:lnTo>
                    <a:pt x="90" y="251"/>
                  </a:lnTo>
                  <a:cubicBezTo>
                    <a:pt x="62" y="211"/>
                    <a:pt x="32" y="174"/>
                    <a:pt x="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7" name="Freeform 260">
              <a:extLst>
                <a:ext uri="{FF2B5EF4-FFF2-40B4-BE49-F238E27FC236}">
                  <a16:creationId xmlns:a16="http://schemas.microsoft.com/office/drawing/2014/main" id="{59DB941F-0F19-3035-93ED-73F84ABFE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3990" y="4013624"/>
              <a:ext cx="369189" cy="337614"/>
            </a:xfrm>
            <a:custGeom>
              <a:avLst/>
              <a:gdLst>
                <a:gd name="T0" fmla="*/ 0 w 254"/>
                <a:gd name="T1" fmla="*/ 95 h 231"/>
                <a:gd name="T2" fmla="*/ 0 w 254"/>
                <a:gd name="T3" fmla="*/ 95 h 231"/>
                <a:gd name="T4" fmla="*/ 183 w 254"/>
                <a:gd name="T5" fmla="*/ 0 h 231"/>
                <a:gd name="T6" fmla="*/ 254 w 254"/>
                <a:gd name="T7" fmla="*/ 161 h 231"/>
                <a:gd name="T8" fmla="*/ 61 w 254"/>
                <a:gd name="T9" fmla="*/ 231 h 231"/>
                <a:gd name="T10" fmla="*/ 0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0" y="95"/>
                  </a:moveTo>
                  <a:lnTo>
                    <a:pt x="0" y="95"/>
                  </a:lnTo>
                  <a:lnTo>
                    <a:pt x="183" y="0"/>
                  </a:lnTo>
                  <a:cubicBezTo>
                    <a:pt x="210" y="52"/>
                    <a:pt x="234" y="105"/>
                    <a:pt x="254" y="161"/>
                  </a:cubicBezTo>
                  <a:lnTo>
                    <a:pt x="61" y="231"/>
                  </a:lnTo>
                  <a:cubicBezTo>
                    <a:pt x="43" y="184"/>
                    <a:pt x="23" y="138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8" name="Freeform 262">
              <a:extLst>
                <a:ext uri="{FF2B5EF4-FFF2-40B4-BE49-F238E27FC236}">
                  <a16:creationId xmlns:a16="http://schemas.microsoft.com/office/drawing/2014/main" id="{595C7E58-0036-2843-5E14-B0AAACDD1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9832" y="3792598"/>
              <a:ext cx="378904" cy="359474"/>
            </a:xfrm>
            <a:custGeom>
              <a:avLst/>
              <a:gdLst>
                <a:gd name="T0" fmla="*/ 0 w 260"/>
                <a:gd name="T1" fmla="*/ 118 h 246"/>
                <a:gd name="T2" fmla="*/ 0 w 260"/>
                <a:gd name="T3" fmla="*/ 118 h 246"/>
                <a:gd name="T4" fmla="*/ 169 w 260"/>
                <a:gd name="T5" fmla="*/ 0 h 246"/>
                <a:gd name="T6" fmla="*/ 260 w 260"/>
                <a:gd name="T7" fmla="*/ 151 h 246"/>
                <a:gd name="T8" fmla="*/ 77 w 260"/>
                <a:gd name="T9" fmla="*/ 246 h 246"/>
                <a:gd name="T10" fmla="*/ 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0" y="118"/>
                  </a:moveTo>
                  <a:lnTo>
                    <a:pt x="0" y="118"/>
                  </a:lnTo>
                  <a:lnTo>
                    <a:pt x="169" y="0"/>
                  </a:lnTo>
                  <a:cubicBezTo>
                    <a:pt x="202" y="48"/>
                    <a:pt x="233" y="99"/>
                    <a:pt x="260" y="151"/>
                  </a:cubicBezTo>
                  <a:lnTo>
                    <a:pt x="77" y="246"/>
                  </a:lnTo>
                  <a:cubicBezTo>
                    <a:pt x="54" y="201"/>
                    <a:pt x="28" y="159"/>
                    <a:pt x="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9" name="Freeform 264">
              <a:extLst>
                <a:ext uri="{FF2B5EF4-FFF2-40B4-BE49-F238E27FC236}">
                  <a16:creationId xmlns:a16="http://schemas.microsoft.com/office/drawing/2014/main" id="{EC8667D3-C5F5-CF21-B649-C262E8EF5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4249226"/>
              <a:ext cx="352188" cy="303610"/>
            </a:xfrm>
            <a:custGeom>
              <a:avLst/>
              <a:gdLst>
                <a:gd name="T0" fmla="*/ 0 w 241"/>
                <a:gd name="T1" fmla="*/ 70 h 208"/>
                <a:gd name="T2" fmla="*/ 0 w 241"/>
                <a:gd name="T3" fmla="*/ 70 h 208"/>
                <a:gd name="T4" fmla="*/ 193 w 241"/>
                <a:gd name="T5" fmla="*/ 0 h 208"/>
                <a:gd name="T6" fmla="*/ 241 w 241"/>
                <a:gd name="T7" fmla="*/ 163 h 208"/>
                <a:gd name="T8" fmla="*/ 40 w 241"/>
                <a:gd name="T9" fmla="*/ 208 h 208"/>
                <a:gd name="T10" fmla="*/ 0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0" y="70"/>
                  </a:moveTo>
                  <a:lnTo>
                    <a:pt x="0" y="70"/>
                  </a:lnTo>
                  <a:lnTo>
                    <a:pt x="193" y="0"/>
                  </a:lnTo>
                  <a:cubicBezTo>
                    <a:pt x="212" y="53"/>
                    <a:pt x="228" y="107"/>
                    <a:pt x="241" y="163"/>
                  </a:cubicBezTo>
                  <a:lnTo>
                    <a:pt x="40" y="208"/>
                  </a:lnTo>
                  <a:cubicBezTo>
                    <a:pt x="29" y="161"/>
                    <a:pt x="16" y="115"/>
                    <a:pt x="0" y="7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0" name="Freeform 266">
              <a:extLst>
                <a:ext uri="{FF2B5EF4-FFF2-40B4-BE49-F238E27FC236}">
                  <a16:creationId xmlns:a16="http://schemas.microsoft.com/office/drawing/2014/main" id="{FF96EB27-5DEC-C960-6D4C-848104E9D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0618" y="3761021"/>
              <a:ext cx="369189" cy="337614"/>
            </a:xfrm>
            <a:custGeom>
              <a:avLst/>
              <a:gdLst>
                <a:gd name="T0" fmla="*/ 0 w 253"/>
                <a:gd name="T1" fmla="*/ 96 h 231"/>
                <a:gd name="T2" fmla="*/ 0 w 253"/>
                <a:gd name="T3" fmla="*/ 96 h 231"/>
                <a:gd name="T4" fmla="*/ 182 w 253"/>
                <a:gd name="T5" fmla="*/ 0 h 231"/>
                <a:gd name="T6" fmla="*/ 253 w 253"/>
                <a:gd name="T7" fmla="*/ 154 h 231"/>
                <a:gd name="T8" fmla="*/ 62 w 253"/>
                <a:gd name="T9" fmla="*/ 231 h 231"/>
                <a:gd name="T10" fmla="*/ 0 w 253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96"/>
                  </a:moveTo>
                  <a:lnTo>
                    <a:pt x="0" y="96"/>
                  </a:lnTo>
                  <a:lnTo>
                    <a:pt x="182" y="0"/>
                  </a:lnTo>
                  <a:cubicBezTo>
                    <a:pt x="208" y="50"/>
                    <a:pt x="232" y="101"/>
                    <a:pt x="253" y="154"/>
                  </a:cubicBezTo>
                  <a:lnTo>
                    <a:pt x="62" y="231"/>
                  </a:lnTo>
                  <a:cubicBezTo>
                    <a:pt x="44" y="185"/>
                    <a:pt x="23" y="139"/>
                    <a:pt x="0" y="9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1" name="Freeform 268">
              <a:extLst>
                <a:ext uri="{FF2B5EF4-FFF2-40B4-BE49-F238E27FC236}">
                  <a16:creationId xmlns:a16="http://schemas.microsoft.com/office/drawing/2014/main" id="{C7767CCD-D02F-DDA0-6250-5D82A68F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1318" y="3549710"/>
              <a:ext cx="374047" cy="352188"/>
            </a:xfrm>
            <a:custGeom>
              <a:avLst/>
              <a:gdLst>
                <a:gd name="T0" fmla="*/ 0 w 258"/>
                <a:gd name="T1" fmla="*/ 113 h 241"/>
                <a:gd name="T2" fmla="*/ 0 w 258"/>
                <a:gd name="T3" fmla="*/ 113 h 241"/>
                <a:gd name="T4" fmla="*/ 172 w 258"/>
                <a:gd name="T5" fmla="*/ 0 h 241"/>
                <a:gd name="T6" fmla="*/ 258 w 258"/>
                <a:gd name="T7" fmla="*/ 145 h 241"/>
                <a:gd name="T8" fmla="*/ 76 w 258"/>
                <a:gd name="T9" fmla="*/ 241 h 241"/>
                <a:gd name="T10" fmla="*/ 0 w 258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" h="241">
                  <a:moveTo>
                    <a:pt x="0" y="113"/>
                  </a:moveTo>
                  <a:lnTo>
                    <a:pt x="0" y="113"/>
                  </a:lnTo>
                  <a:lnTo>
                    <a:pt x="172" y="0"/>
                  </a:lnTo>
                  <a:cubicBezTo>
                    <a:pt x="203" y="47"/>
                    <a:pt x="231" y="95"/>
                    <a:pt x="258" y="145"/>
                  </a:cubicBezTo>
                  <a:lnTo>
                    <a:pt x="76" y="241"/>
                  </a:lnTo>
                  <a:cubicBezTo>
                    <a:pt x="52" y="197"/>
                    <a:pt x="27" y="154"/>
                    <a:pt x="0" y="11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2" name="Freeform 270">
              <a:extLst>
                <a:ext uri="{FF2B5EF4-FFF2-40B4-BE49-F238E27FC236}">
                  <a16:creationId xmlns:a16="http://schemas.microsoft.com/office/drawing/2014/main" id="{63174DA0-D69E-C4E6-A826-6B27E2AD2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0486" y="3986908"/>
              <a:ext cx="359473" cy="313326"/>
            </a:xfrm>
            <a:custGeom>
              <a:avLst/>
              <a:gdLst>
                <a:gd name="T0" fmla="*/ 0 w 246"/>
                <a:gd name="T1" fmla="*/ 77 h 215"/>
                <a:gd name="T2" fmla="*/ 0 w 246"/>
                <a:gd name="T3" fmla="*/ 77 h 215"/>
                <a:gd name="T4" fmla="*/ 191 w 246"/>
                <a:gd name="T5" fmla="*/ 0 h 215"/>
                <a:gd name="T6" fmla="*/ 246 w 246"/>
                <a:gd name="T7" fmla="*/ 157 h 215"/>
                <a:gd name="T8" fmla="*/ 49 w 246"/>
                <a:gd name="T9" fmla="*/ 215 h 215"/>
                <a:gd name="T10" fmla="*/ 0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0" y="77"/>
                  </a:moveTo>
                  <a:lnTo>
                    <a:pt x="0" y="77"/>
                  </a:lnTo>
                  <a:lnTo>
                    <a:pt x="191" y="0"/>
                  </a:lnTo>
                  <a:cubicBezTo>
                    <a:pt x="212" y="51"/>
                    <a:pt x="230" y="104"/>
                    <a:pt x="246" y="157"/>
                  </a:cubicBezTo>
                  <a:lnTo>
                    <a:pt x="49" y="215"/>
                  </a:lnTo>
                  <a:cubicBezTo>
                    <a:pt x="35" y="168"/>
                    <a:pt x="19" y="122"/>
                    <a:pt x="0" y="7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3" name="Freeform 272">
              <a:extLst>
                <a:ext uri="{FF2B5EF4-FFF2-40B4-BE49-F238E27FC236}">
                  <a16:creationId xmlns:a16="http://schemas.microsoft.com/office/drawing/2014/main" id="{1CF371CF-09AF-9CEF-3D3E-128FB4278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3352" y="4215222"/>
              <a:ext cx="342472" cy="286607"/>
            </a:xfrm>
            <a:custGeom>
              <a:avLst/>
              <a:gdLst>
                <a:gd name="T0" fmla="*/ 0 w 235"/>
                <a:gd name="T1" fmla="*/ 58 h 196"/>
                <a:gd name="T2" fmla="*/ 0 w 235"/>
                <a:gd name="T3" fmla="*/ 58 h 196"/>
                <a:gd name="T4" fmla="*/ 197 w 235"/>
                <a:gd name="T5" fmla="*/ 0 h 196"/>
                <a:gd name="T6" fmla="*/ 235 w 235"/>
                <a:gd name="T7" fmla="*/ 157 h 196"/>
                <a:gd name="T8" fmla="*/ 33 w 235"/>
                <a:gd name="T9" fmla="*/ 196 h 196"/>
                <a:gd name="T10" fmla="*/ 0 w 235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96">
                  <a:moveTo>
                    <a:pt x="0" y="58"/>
                  </a:moveTo>
                  <a:lnTo>
                    <a:pt x="0" y="58"/>
                  </a:lnTo>
                  <a:lnTo>
                    <a:pt x="197" y="0"/>
                  </a:lnTo>
                  <a:cubicBezTo>
                    <a:pt x="212" y="52"/>
                    <a:pt x="225" y="104"/>
                    <a:pt x="235" y="157"/>
                  </a:cubicBezTo>
                  <a:lnTo>
                    <a:pt x="33" y="196"/>
                  </a:lnTo>
                  <a:cubicBezTo>
                    <a:pt x="24" y="149"/>
                    <a:pt x="13" y="103"/>
                    <a:pt x="0" y="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4" name="Freeform 274">
              <a:extLst>
                <a:ext uri="{FF2B5EF4-FFF2-40B4-BE49-F238E27FC236}">
                  <a16:creationId xmlns:a16="http://schemas.microsoft.com/office/drawing/2014/main" id="{E3466DF2-3DA3-FB20-321A-71005A8B6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1930" y="4445964"/>
              <a:ext cx="325469" cy="242888"/>
            </a:xfrm>
            <a:custGeom>
              <a:avLst/>
              <a:gdLst>
                <a:gd name="T0" fmla="*/ 202 w 224"/>
                <a:gd name="T1" fmla="*/ 0 h 167"/>
                <a:gd name="T2" fmla="*/ 202 w 224"/>
                <a:gd name="T3" fmla="*/ 0 h 167"/>
                <a:gd name="T4" fmla="*/ 224 w 224"/>
                <a:gd name="T5" fmla="*/ 145 h 167"/>
                <a:gd name="T6" fmla="*/ 19 w 224"/>
                <a:gd name="T7" fmla="*/ 167 h 167"/>
                <a:gd name="T8" fmla="*/ 0 w 224"/>
                <a:gd name="T9" fmla="*/ 39 h 167"/>
                <a:gd name="T10" fmla="*/ 202 w 224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167">
                  <a:moveTo>
                    <a:pt x="202" y="0"/>
                  </a:moveTo>
                  <a:lnTo>
                    <a:pt x="202" y="0"/>
                  </a:lnTo>
                  <a:cubicBezTo>
                    <a:pt x="211" y="48"/>
                    <a:pt x="219" y="96"/>
                    <a:pt x="224" y="145"/>
                  </a:cubicBezTo>
                  <a:lnTo>
                    <a:pt x="19" y="167"/>
                  </a:lnTo>
                  <a:cubicBezTo>
                    <a:pt x="15" y="124"/>
                    <a:pt x="8" y="81"/>
                    <a:pt x="0" y="39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5" name="Freeform 276">
              <a:extLst>
                <a:ext uri="{FF2B5EF4-FFF2-40B4-BE49-F238E27FC236}">
                  <a16:creationId xmlns:a16="http://schemas.microsoft.com/office/drawing/2014/main" id="{D1E919AD-7D3B-6254-3F92-58597430F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41429" y="3180521"/>
              <a:ext cx="369189" cy="361903"/>
            </a:xfrm>
            <a:custGeom>
              <a:avLst/>
              <a:gdLst>
                <a:gd name="T0" fmla="*/ 0 w 253"/>
                <a:gd name="T1" fmla="*/ 143 h 247"/>
                <a:gd name="T2" fmla="*/ 0 w 253"/>
                <a:gd name="T3" fmla="*/ 143 h 247"/>
                <a:gd name="T4" fmla="*/ 148 w 253"/>
                <a:gd name="T5" fmla="*/ 0 h 247"/>
                <a:gd name="T6" fmla="*/ 253 w 253"/>
                <a:gd name="T7" fmla="*/ 118 h 247"/>
                <a:gd name="T8" fmla="*/ 93 w 253"/>
                <a:gd name="T9" fmla="*/ 247 h 247"/>
                <a:gd name="T10" fmla="*/ 0 w 253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7">
                  <a:moveTo>
                    <a:pt x="0" y="143"/>
                  </a:moveTo>
                  <a:lnTo>
                    <a:pt x="0" y="143"/>
                  </a:lnTo>
                  <a:lnTo>
                    <a:pt x="148" y="0"/>
                  </a:lnTo>
                  <a:cubicBezTo>
                    <a:pt x="184" y="38"/>
                    <a:pt x="219" y="77"/>
                    <a:pt x="253" y="118"/>
                  </a:cubicBezTo>
                  <a:lnTo>
                    <a:pt x="93" y="247"/>
                  </a:lnTo>
                  <a:cubicBezTo>
                    <a:pt x="63" y="211"/>
                    <a:pt x="33" y="176"/>
                    <a:pt x="0" y="14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6" name="Freeform 278">
              <a:extLst>
                <a:ext uri="{FF2B5EF4-FFF2-40B4-BE49-F238E27FC236}">
                  <a16:creationId xmlns:a16="http://schemas.microsoft.com/office/drawing/2014/main" id="{8E8CB427-9DEB-41FE-7A8C-CF65B799D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5017" y="3352970"/>
              <a:ext cx="376476" cy="361903"/>
            </a:xfrm>
            <a:custGeom>
              <a:avLst/>
              <a:gdLst>
                <a:gd name="T0" fmla="*/ 0 w 257"/>
                <a:gd name="T1" fmla="*/ 129 h 246"/>
                <a:gd name="T2" fmla="*/ 0 w 257"/>
                <a:gd name="T3" fmla="*/ 129 h 246"/>
                <a:gd name="T4" fmla="*/ 160 w 257"/>
                <a:gd name="T5" fmla="*/ 0 h 246"/>
                <a:gd name="T6" fmla="*/ 257 w 257"/>
                <a:gd name="T7" fmla="*/ 133 h 246"/>
                <a:gd name="T8" fmla="*/ 85 w 257"/>
                <a:gd name="T9" fmla="*/ 246 h 246"/>
                <a:gd name="T10" fmla="*/ 0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0" y="129"/>
                  </a:moveTo>
                  <a:lnTo>
                    <a:pt x="0" y="129"/>
                  </a:lnTo>
                  <a:lnTo>
                    <a:pt x="160" y="0"/>
                  </a:lnTo>
                  <a:cubicBezTo>
                    <a:pt x="194" y="43"/>
                    <a:pt x="226" y="87"/>
                    <a:pt x="257" y="133"/>
                  </a:cubicBezTo>
                  <a:lnTo>
                    <a:pt x="85" y="246"/>
                  </a:lnTo>
                  <a:cubicBezTo>
                    <a:pt x="58" y="206"/>
                    <a:pt x="30" y="167"/>
                    <a:pt x="0" y="12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7" name="Freeform 280">
              <a:extLst>
                <a:ext uri="{FF2B5EF4-FFF2-40B4-BE49-F238E27FC236}">
                  <a16:creationId xmlns:a16="http://schemas.microsoft.com/office/drawing/2014/main" id="{A5513B26-5904-E338-30F8-29C0BBED6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5981" y="3015358"/>
              <a:ext cx="369189" cy="376476"/>
            </a:xfrm>
            <a:custGeom>
              <a:avLst/>
              <a:gdLst>
                <a:gd name="T0" fmla="*/ 0 w 254"/>
                <a:gd name="T1" fmla="*/ 157 h 257"/>
                <a:gd name="T2" fmla="*/ 0 w 254"/>
                <a:gd name="T3" fmla="*/ 157 h 257"/>
                <a:gd name="T4" fmla="*/ 132 w 254"/>
                <a:gd name="T5" fmla="*/ 0 h 257"/>
                <a:gd name="T6" fmla="*/ 254 w 254"/>
                <a:gd name="T7" fmla="*/ 114 h 257"/>
                <a:gd name="T8" fmla="*/ 106 w 254"/>
                <a:gd name="T9" fmla="*/ 257 h 257"/>
                <a:gd name="T10" fmla="*/ 0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0" y="157"/>
                  </a:moveTo>
                  <a:lnTo>
                    <a:pt x="0" y="157"/>
                  </a:lnTo>
                  <a:lnTo>
                    <a:pt x="132" y="0"/>
                  </a:lnTo>
                  <a:cubicBezTo>
                    <a:pt x="175" y="36"/>
                    <a:pt x="215" y="74"/>
                    <a:pt x="254" y="114"/>
                  </a:cubicBezTo>
                  <a:lnTo>
                    <a:pt x="106" y="257"/>
                  </a:lnTo>
                  <a:cubicBezTo>
                    <a:pt x="72" y="222"/>
                    <a:pt x="37" y="189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8" name="Freeform 282">
              <a:extLst>
                <a:ext uri="{FF2B5EF4-FFF2-40B4-BE49-F238E27FC236}">
                  <a16:creationId xmlns:a16="http://schemas.microsoft.com/office/drawing/2014/main" id="{1D8BA706-2FDC-1D37-644D-22F327749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976" y="3821744"/>
              <a:ext cx="349758" cy="291465"/>
            </a:xfrm>
            <a:custGeom>
              <a:avLst/>
              <a:gdLst>
                <a:gd name="T0" fmla="*/ 0 w 240"/>
                <a:gd name="T1" fmla="*/ 75 h 199"/>
                <a:gd name="T2" fmla="*/ 0 w 240"/>
                <a:gd name="T3" fmla="*/ 75 h 199"/>
                <a:gd name="T4" fmla="*/ 191 w 240"/>
                <a:gd name="T5" fmla="*/ 0 h 199"/>
                <a:gd name="T6" fmla="*/ 240 w 240"/>
                <a:gd name="T7" fmla="*/ 138 h 199"/>
                <a:gd name="T8" fmla="*/ 44 w 240"/>
                <a:gd name="T9" fmla="*/ 199 h 199"/>
                <a:gd name="T10" fmla="*/ 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0" y="75"/>
                  </a:moveTo>
                  <a:lnTo>
                    <a:pt x="0" y="75"/>
                  </a:lnTo>
                  <a:lnTo>
                    <a:pt x="191" y="0"/>
                  </a:lnTo>
                  <a:cubicBezTo>
                    <a:pt x="209" y="46"/>
                    <a:pt x="225" y="92"/>
                    <a:pt x="240" y="138"/>
                  </a:cubicBezTo>
                  <a:lnTo>
                    <a:pt x="44" y="199"/>
                  </a:lnTo>
                  <a:cubicBezTo>
                    <a:pt x="30" y="157"/>
                    <a:pt x="16" y="116"/>
                    <a:pt x="0" y="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9" name="Freeform 284">
              <a:extLst>
                <a:ext uri="{FF2B5EF4-FFF2-40B4-BE49-F238E27FC236}">
                  <a16:creationId xmlns:a16="http://schemas.microsoft.com/office/drawing/2014/main" id="{AF7A81F9-B935-EDD1-87D1-9DA38BE130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1166" y="2617022"/>
              <a:ext cx="344900" cy="354616"/>
            </a:xfrm>
            <a:custGeom>
              <a:avLst/>
              <a:gdLst>
                <a:gd name="T0" fmla="*/ 0 w 236"/>
                <a:gd name="T1" fmla="*/ 157 h 242"/>
                <a:gd name="T2" fmla="*/ 0 w 236"/>
                <a:gd name="T3" fmla="*/ 157 h 242"/>
                <a:gd name="T4" fmla="*/ 133 w 236"/>
                <a:gd name="T5" fmla="*/ 0 h 242"/>
                <a:gd name="T6" fmla="*/ 236 w 236"/>
                <a:gd name="T7" fmla="*/ 94 h 242"/>
                <a:gd name="T8" fmla="*/ 93 w 236"/>
                <a:gd name="T9" fmla="*/ 242 h 242"/>
                <a:gd name="T10" fmla="*/ 0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68" y="31"/>
                    <a:pt x="203" y="62"/>
                    <a:pt x="236" y="94"/>
                  </a:cubicBezTo>
                  <a:lnTo>
                    <a:pt x="93" y="242"/>
                  </a:lnTo>
                  <a:cubicBezTo>
                    <a:pt x="63" y="213"/>
                    <a:pt x="32" y="184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0" name="Freeform 286">
              <a:extLst>
                <a:ext uri="{FF2B5EF4-FFF2-40B4-BE49-F238E27FC236}">
                  <a16:creationId xmlns:a16="http://schemas.microsoft.com/office/drawing/2014/main" id="{EDD75C3A-B376-3538-3FB0-07C593F86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5824" y="3622576"/>
              <a:ext cx="359473" cy="308468"/>
            </a:xfrm>
            <a:custGeom>
              <a:avLst/>
              <a:gdLst>
                <a:gd name="T0" fmla="*/ 0 w 245"/>
                <a:gd name="T1" fmla="*/ 88 h 211"/>
                <a:gd name="T2" fmla="*/ 0 w 245"/>
                <a:gd name="T3" fmla="*/ 88 h 211"/>
                <a:gd name="T4" fmla="*/ 186 w 245"/>
                <a:gd name="T5" fmla="*/ 0 h 211"/>
                <a:gd name="T6" fmla="*/ 245 w 245"/>
                <a:gd name="T7" fmla="*/ 136 h 211"/>
                <a:gd name="T8" fmla="*/ 54 w 245"/>
                <a:gd name="T9" fmla="*/ 211 h 211"/>
                <a:gd name="T10" fmla="*/ 0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0" y="88"/>
                  </a:moveTo>
                  <a:lnTo>
                    <a:pt x="0" y="88"/>
                  </a:lnTo>
                  <a:lnTo>
                    <a:pt x="186" y="0"/>
                  </a:lnTo>
                  <a:cubicBezTo>
                    <a:pt x="208" y="44"/>
                    <a:pt x="227" y="90"/>
                    <a:pt x="245" y="136"/>
                  </a:cubicBezTo>
                  <a:lnTo>
                    <a:pt x="54" y="211"/>
                  </a:lnTo>
                  <a:cubicBezTo>
                    <a:pt x="38" y="169"/>
                    <a:pt x="20" y="128"/>
                    <a:pt x="0" y="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1" name="Freeform 288">
              <a:extLst>
                <a:ext uri="{FF2B5EF4-FFF2-40B4-BE49-F238E27FC236}">
                  <a16:creationId xmlns:a16="http://schemas.microsoft.com/office/drawing/2014/main" id="{C2112774-4547-E43C-11EA-422E3D253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59127" y="4023340"/>
              <a:ext cx="340042" cy="272034"/>
            </a:xfrm>
            <a:custGeom>
              <a:avLst/>
              <a:gdLst>
                <a:gd name="T0" fmla="*/ 0 w 233"/>
                <a:gd name="T1" fmla="*/ 61 h 185"/>
                <a:gd name="T2" fmla="*/ 0 w 233"/>
                <a:gd name="T3" fmla="*/ 61 h 185"/>
                <a:gd name="T4" fmla="*/ 196 w 233"/>
                <a:gd name="T5" fmla="*/ 0 h 185"/>
                <a:gd name="T6" fmla="*/ 233 w 233"/>
                <a:gd name="T7" fmla="*/ 137 h 185"/>
                <a:gd name="T8" fmla="*/ 33 w 233"/>
                <a:gd name="T9" fmla="*/ 185 h 185"/>
                <a:gd name="T10" fmla="*/ 0 w 233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85">
                  <a:moveTo>
                    <a:pt x="0" y="61"/>
                  </a:moveTo>
                  <a:lnTo>
                    <a:pt x="0" y="61"/>
                  </a:lnTo>
                  <a:lnTo>
                    <a:pt x="196" y="0"/>
                  </a:lnTo>
                  <a:cubicBezTo>
                    <a:pt x="210" y="45"/>
                    <a:pt x="222" y="91"/>
                    <a:pt x="233" y="137"/>
                  </a:cubicBezTo>
                  <a:lnTo>
                    <a:pt x="33" y="185"/>
                  </a:lnTo>
                  <a:cubicBezTo>
                    <a:pt x="23" y="143"/>
                    <a:pt x="12" y="102"/>
                    <a:pt x="0" y="6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2" name="Freeform 290">
              <a:extLst>
                <a:ext uri="{FF2B5EF4-FFF2-40B4-BE49-F238E27FC236}">
                  <a16:creationId xmlns:a16="http://schemas.microsoft.com/office/drawing/2014/main" id="{72F34315-BCA0-67B6-FFA4-5AA08679A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5955" y="3428266"/>
              <a:ext cx="361903" cy="323041"/>
            </a:xfrm>
            <a:custGeom>
              <a:avLst/>
              <a:gdLst>
                <a:gd name="T0" fmla="*/ 0 w 248"/>
                <a:gd name="T1" fmla="*/ 102 h 222"/>
                <a:gd name="T2" fmla="*/ 0 w 248"/>
                <a:gd name="T3" fmla="*/ 102 h 222"/>
                <a:gd name="T4" fmla="*/ 178 w 248"/>
                <a:gd name="T5" fmla="*/ 0 h 222"/>
                <a:gd name="T6" fmla="*/ 248 w 248"/>
                <a:gd name="T7" fmla="*/ 134 h 222"/>
                <a:gd name="T8" fmla="*/ 62 w 248"/>
                <a:gd name="T9" fmla="*/ 222 h 222"/>
                <a:gd name="T10" fmla="*/ 0 w 248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22">
                  <a:moveTo>
                    <a:pt x="0" y="102"/>
                  </a:moveTo>
                  <a:lnTo>
                    <a:pt x="0" y="102"/>
                  </a:lnTo>
                  <a:lnTo>
                    <a:pt x="178" y="0"/>
                  </a:lnTo>
                  <a:cubicBezTo>
                    <a:pt x="203" y="44"/>
                    <a:pt x="226" y="88"/>
                    <a:pt x="248" y="134"/>
                  </a:cubicBezTo>
                  <a:lnTo>
                    <a:pt x="62" y="222"/>
                  </a:lnTo>
                  <a:cubicBezTo>
                    <a:pt x="43" y="181"/>
                    <a:pt x="22" y="141"/>
                    <a:pt x="0" y="1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3" name="Freeform 292">
              <a:extLst>
                <a:ext uri="{FF2B5EF4-FFF2-40B4-BE49-F238E27FC236}">
                  <a16:creationId xmlns:a16="http://schemas.microsoft.com/office/drawing/2014/main" id="{EB0EFB98-8384-8AFE-26AE-137378BC5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5913" y="2903629"/>
              <a:ext cx="357045" cy="347330"/>
            </a:xfrm>
            <a:custGeom>
              <a:avLst/>
              <a:gdLst>
                <a:gd name="T0" fmla="*/ 0 w 246"/>
                <a:gd name="T1" fmla="*/ 137 h 237"/>
                <a:gd name="T2" fmla="*/ 0 w 246"/>
                <a:gd name="T3" fmla="*/ 137 h 237"/>
                <a:gd name="T4" fmla="*/ 153 w 246"/>
                <a:gd name="T5" fmla="*/ 0 h 237"/>
                <a:gd name="T6" fmla="*/ 246 w 246"/>
                <a:gd name="T7" fmla="*/ 111 h 237"/>
                <a:gd name="T8" fmla="*/ 84 w 246"/>
                <a:gd name="T9" fmla="*/ 237 h 237"/>
                <a:gd name="T10" fmla="*/ 0 w 246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37">
                  <a:moveTo>
                    <a:pt x="0" y="137"/>
                  </a:moveTo>
                  <a:lnTo>
                    <a:pt x="0" y="137"/>
                  </a:lnTo>
                  <a:lnTo>
                    <a:pt x="153" y="0"/>
                  </a:lnTo>
                  <a:cubicBezTo>
                    <a:pt x="185" y="36"/>
                    <a:pt x="216" y="73"/>
                    <a:pt x="246" y="111"/>
                  </a:cubicBezTo>
                  <a:lnTo>
                    <a:pt x="84" y="237"/>
                  </a:lnTo>
                  <a:cubicBezTo>
                    <a:pt x="57" y="203"/>
                    <a:pt x="29" y="169"/>
                    <a:pt x="0" y="13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4" name="Freeform 294">
              <a:extLst>
                <a:ext uri="{FF2B5EF4-FFF2-40B4-BE49-F238E27FC236}">
                  <a16:creationId xmlns:a16="http://schemas.microsoft.com/office/drawing/2014/main" id="{72EC0DB6-CE0A-113B-082C-624F24A038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7183" y="2753039"/>
              <a:ext cx="352188" cy="349758"/>
            </a:xfrm>
            <a:custGeom>
              <a:avLst/>
              <a:gdLst>
                <a:gd name="T0" fmla="*/ 0 w 241"/>
                <a:gd name="T1" fmla="*/ 148 h 239"/>
                <a:gd name="T2" fmla="*/ 0 w 241"/>
                <a:gd name="T3" fmla="*/ 148 h 239"/>
                <a:gd name="T4" fmla="*/ 143 w 241"/>
                <a:gd name="T5" fmla="*/ 0 h 239"/>
                <a:gd name="T6" fmla="*/ 241 w 241"/>
                <a:gd name="T7" fmla="*/ 102 h 239"/>
                <a:gd name="T8" fmla="*/ 88 w 241"/>
                <a:gd name="T9" fmla="*/ 239 h 239"/>
                <a:gd name="T10" fmla="*/ 0 w 241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39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7" y="33"/>
                    <a:pt x="209" y="67"/>
                    <a:pt x="241" y="102"/>
                  </a:cubicBezTo>
                  <a:lnTo>
                    <a:pt x="88" y="239"/>
                  </a:lnTo>
                  <a:cubicBezTo>
                    <a:pt x="60" y="208"/>
                    <a:pt x="30" y="177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5" name="Freeform 296">
              <a:extLst>
                <a:ext uri="{FF2B5EF4-FFF2-40B4-BE49-F238E27FC236}">
                  <a16:creationId xmlns:a16="http://schemas.microsoft.com/office/drawing/2014/main" id="{F5A16373-B3F9-7474-EEBC-DF59B8EA5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7356" y="3066363"/>
              <a:ext cx="364331" cy="342472"/>
            </a:xfrm>
            <a:custGeom>
              <a:avLst/>
              <a:gdLst>
                <a:gd name="T0" fmla="*/ 0 w 249"/>
                <a:gd name="T1" fmla="*/ 126 h 234"/>
                <a:gd name="T2" fmla="*/ 0 w 249"/>
                <a:gd name="T3" fmla="*/ 126 h 234"/>
                <a:gd name="T4" fmla="*/ 162 w 249"/>
                <a:gd name="T5" fmla="*/ 0 h 234"/>
                <a:gd name="T6" fmla="*/ 249 w 249"/>
                <a:gd name="T7" fmla="*/ 120 h 234"/>
                <a:gd name="T8" fmla="*/ 78 w 249"/>
                <a:gd name="T9" fmla="*/ 234 h 234"/>
                <a:gd name="T10" fmla="*/ 0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0" y="126"/>
                  </a:moveTo>
                  <a:lnTo>
                    <a:pt x="0" y="126"/>
                  </a:lnTo>
                  <a:lnTo>
                    <a:pt x="162" y="0"/>
                  </a:lnTo>
                  <a:cubicBezTo>
                    <a:pt x="192" y="39"/>
                    <a:pt x="221" y="79"/>
                    <a:pt x="249" y="120"/>
                  </a:cubicBezTo>
                  <a:lnTo>
                    <a:pt x="78" y="234"/>
                  </a:lnTo>
                  <a:cubicBezTo>
                    <a:pt x="53" y="197"/>
                    <a:pt x="27" y="161"/>
                    <a:pt x="0" y="12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6" name="Freeform 298">
              <a:extLst>
                <a:ext uri="{FF2B5EF4-FFF2-40B4-BE49-F238E27FC236}">
                  <a16:creationId xmlns:a16="http://schemas.microsoft.com/office/drawing/2014/main" id="{17B93E93-6142-FE0D-B8D2-4C3323BB1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514" y="3241242"/>
              <a:ext cx="364331" cy="335185"/>
            </a:xfrm>
            <a:custGeom>
              <a:avLst/>
              <a:gdLst>
                <a:gd name="T0" fmla="*/ 0 w 250"/>
                <a:gd name="T1" fmla="*/ 114 h 229"/>
                <a:gd name="T2" fmla="*/ 0 w 250"/>
                <a:gd name="T3" fmla="*/ 114 h 229"/>
                <a:gd name="T4" fmla="*/ 171 w 250"/>
                <a:gd name="T5" fmla="*/ 0 h 229"/>
                <a:gd name="T6" fmla="*/ 250 w 250"/>
                <a:gd name="T7" fmla="*/ 128 h 229"/>
                <a:gd name="T8" fmla="*/ 72 w 250"/>
                <a:gd name="T9" fmla="*/ 229 h 229"/>
                <a:gd name="T10" fmla="*/ 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0" y="114"/>
                  </a:moveTo>
                  <a:lnTo>
                    <a:pt x="0" y="114"/>
                  </a:lnTo>
                  <a:lnTo>
                    <a:pt x="171" y="0"/>
                  </a:lnTo>
                  <a:cubicBezTo>
                    <a:pt x="199" y="41"/>
                    <a:pt x="225" y="84"/>
                    <a:pt x="250" y="128"/>
                  </a:cubicBezTo>
                  <a:lnTo>
                    <a:pt x="72" y="229"/>
                  </a:lnTo>
                  <a:cubicBezTo>
                    <a:pt x="49" y="190"/>
                    <a:pt x="25" y="152"/>
                    <a:pt x="0" y="11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7" name="Freeform 300">
              <a:extLst>
                <a:ext uri="{FF2B5EF4-FFF2-40B4-BE49-F238E27FC236}">
                  <a16:creationId xmlns:a16="http://schemas.microsoft.com/office/drawing/2014/main" id="{70034BAC-6916-4102-A98C-BC27EEAA913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1514" y="2381420"/>
              <a:ext cx="359473" cy="359474"/>
            </a:xfrm>
            <a:custGeom>
              <a:avLst/>
              <a:gdLst>
                <a:gd name="T0" fmla="*/ 0 w 246"/>
                <a:gd name="T1" fmla="*/ 148 h 245"/>
                <a:gd name="T2" fmla="*/ 0 w 246"/>
                <a:gd name="T3" fmla="*/ 148 h 245"/>
                <a:gd name="T4" fmla="*/ 143 w 246"/>
                <a:gd name="T5" fmla="*/ 0 h 245"/>
                <a:gd name="T6" fmla="*/ 246 w 246"/>
                <a:gd name="T7" fmla="*/ 107 h 245"/>
                <a:gd name="T8" fmla="*/ 94 w 246"/>
                <a:gd name="T9" fmla="*/ 245 h 245"/>
                <a:gd name="T10" fmla="*/ 0 w 246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45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9" y="35"/>
                    <a:pt x="213" y="70"/>
                    <a:pt x="246" y="107"/>
                  </a:cubicBezTo>
                  <a:lnTo>
                    <a:pt x="94" y="245"/>
                  </a:lnTo>
                  <a:cubicBezTo>
                    <a:pt x="64" y="212"/>
                    <a:pt x="32" y="179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8" name="Freeform 302">
              <a:extLst>
                <a:ext uri="{FF2B5EF4-FFF2-40B4-BE49-F238E27FC236}">
                  <a16:creationId xmlns:a16="http://schemas.microsoft.com/office/drawing/2014/main" id="{CFEEEFF0-F073-F2A9-0101-7D87379C68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14992" y="2886626"/>
              <a:ext cx="369189" cy="349758"/>
            </a:xfrm>
            <a:custGeom>
              <a:avLst/>
              <a:gdLst>
                <a:gd name="T0" fmla="*/ 0 w 254"/>
                <a:gd name="T1" fmla="*/ 118 h 238"/>
                <a:gd name="T2" fmla="*/ 0 w 254"/>
                <a:gd name="T3" fmla="*/ 118 h 238"/>
                <a:gd name="T4" fmla="*/ 168 w 254"/>
                <a:gd name="T5" fmla="*/ 0 h 238"/>
                <a:gd name="T6" fmla="*/ 254 w 254"/>
                <a:gd name="T7" fmla="*/ 131 h 238"/>
                <a:gd name="T8" fmla="*/ 78 w 254"/>
                <a:gd name="T9" fmla="*/ 238 h 238"/>
                <a:gd name="T10" fmla="*/ 0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0" y="118"/>
                  </a:moveTo>
                  <a:lnTo>
                    <a:pt x="0" y="118"/>
                  </a:lnTo>
                  <a:lnTo>
                    <a:pt x="168" y="0"/>
                  </a:lnTo>
                  <a:cubicBezTo>
                    <a:pt x="198" y="43"/>
                    <a:pt x="227" y="86"/>
                    <a:pt x="254" y="131"/>
                  </a:cubicBezTo>
                  <a:lnTo>
                    <a:pt x="78" y="238"/>
                  </a:lnTo>
                  <a:cubicBezTo>
                    <a:pt x="54" y="197"/>
                    <a:pt x="27" y="157"/>
                    <a:pt x="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9" name="Freeform 304">
              <a:extLst>
                <a:ext uri="{FF2B5EF4-FFF2-40B4-BE49-F238E27FC236}">
                  <a16:creationId xmlns:a16="http://schemas.microsoft.com/office/drawing/2014/main" id="{312DD552-8E67-3D3C-FC3E-17092431C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6720" y="3078508"/>
              <a:ext cx="369189" cy="337614"/>
            </a:xfrm>
            <a:custGeom>
              <a:avLst/>
              <a:gdLst>
                <a:gd name="T0" fmla="*/ 0 w 253"/>
                <a:gd name="T1" fmla="*/ 107 h 231"/>
                <a:gd name="T2" fmla="*/ 0 w 253"/>
                <a:gd name="T3" fmla="*/ 107 h 231"/>
                <a:gd name="T4" fmla="*/ 176 w 253"/>
                <a:gd name="T5" fmla="*/ 0 h 231"/>
                <a:gd name="T6" fmla="*/ 253 w 253"/>
                <a:gd name="T7" fmla="*/ 136 h 231"/>
                <a:gd name="T8" fmla="*/ 71 w 253"/>
                <a:gd name="T9" fmla="*/ 231 h 231"/>
                <a:gd name="T10" fmla="*/ 0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107"/>
                  </a:moveTo>
                  <a:lnTo>
                    <a:pt x="0" y="107"/>
                  </a:lnTo>
                  <a:lnTo>
                    <a:pt x="176" y="0"/>
                  </a:lnTo>
                  <a:cubicBezTo>
                    <a:pt x="203" y="44"/>
                    <a:pt x="229" y="89"/>
                    <a:pt x="253" y="136"/>
                  </a:cubicBezTo>
                  <a:lnTo>
                    <a:pt x="71" y="231"/>
                  </a:lnTo>
                  <a:cubicBezTo>
                    <a:pt x="49" y="189"/>
                    <a:pt x="25" y="147"/>
                    <a:pt x="0" y="10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0" name="Freeform 306">
              <a:extLst>
                <a:ext uri="{FF2B5EF4-FFF2-40B4-BE49-F238E27FC236}">
                  <a16:creationId xmlns:a16="http://schemas.microsoft.com/office/drawing/2014/main" id="{DD6FCE9A-ADA5-E4BB-1796-8FF854E2C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7531" y="2539298"/>
              <a:ext cx="366761" cy="354616"/>
            </a:xfrm>
            <a:custGeom>
              <a:avLst/>
              <a:gdLst>
                <a:gd name="T0" fmla="*/ 0 w 250"/>
                <a:gd name="T1" fmla="*/ 138 h 243"/>
                <a:gd name="T2" fmla="*/ 0 w 250"/>
                <a:gd name="T3" fmla="*/ 138 h 243"/>
                <a:gd name="T4" fmla="*/ 152 w 250"/>
                <a:gd name="T5" fmla="*/ 0 h 243"/>
                <a:gd name="T6" fmla="*/ 250 w 250"/>
                <a:gd name="T7" fmla="*/ 115 h 243"/>
                <a:gd name="T8" fmla="*/ 90 w 250"/>
                <a:gd name="T9" fmla="*/ 243 h 243"/>
                <a:gd name="T10" fmla="*/ 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0" y="138"/>
                  </a:moveTo>
                  <a:lnTo>
                    <a:pt x="0" y="138"/>
                  </a:lnTo>
                  <a:lnTo>
                    <a:pt x="152" y="0"/>
                  </a:lnTo>
                  <a:cubicBezTo>
                    <a:pt x="186" y="37"/>
                    <a:pt x="219" y="75"/>
                    <a:pt x="250" y="115"/>
                  </a:cubicBezTo>
                  <a:lnTo>
                    <a:pt x="90" y="243"/>
                  </a:lnTo>
                  <a:cubicBezTo>
                    <a:pt x="61" y="207"/>
                    <a:pt x="31" y="172"/>
                    <a:pt x="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1" name="Freeform 308">
              <a:extLst>
                <a:ext uri="{FF2B5EF4-FFF2-40B4-BE49-F238E27FC236}">
                  <a16:creationId xmlns:a16="http://schemas.microsoft.com/office/drawing/2014/main" id="{DE453864-A27B-DFDA-C5A8-B3858BB16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1161" y="3277676"/>
              <a:ext cx="364331" cy="325469"/>
            </a:xfrm>
            <a:custGeom>
              <a:avLst/>
              <a:gdLst>
                <a:gd name="T0" fmla="*/ 0 w 250"/>
                <a:gd name="T1" fmla="*/ 95 h 223"/>
                <a:gd name="T2" fmla="*/ 0 w 250"/>
                <a:gd name="T3" fmla="*/ 95 h 223"/>
                <a:gd name="T4" fmla="*/ 182 w 250"/>
                <a:gd name="T5" fmla="*/ 0 h 223"/>
                <a:gd name="T6" fmla="*/ 250 w 250"/>
                <a:gd name="T7" fmla="*/ 140 h 223"/>
                <a:gd name="T8" fmla="*/ 63 w 250"/>
                <a:gd name="T9" fmla="*/ 223 h 223"/>
                <a:gd name="T10" fmla="*/ 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0" y="95"/>
                  </a:moveTo>
                  <a:lnTo>
                    <a:pt x="0" y="95"/>
                  </a:lnTo>
                  <a:lnTo>
                    <a:pt x="182" y="0"/>
                  </a:lnTo>
                  <a:cubicBezTo>
                    <a:pt x="206" y="46"/>
                    <a:pt x="229" y="92"/>
                    <a:pt x="250" y="140"/>
                  </a:cubicBezTo>
                  <a:lnTo>
                    <a:pt x="63" y="223"/>
                  </a:lnTo>
                  <a:cubicBezTo>
                    <a:pt x="43" y="180"/>
                    <a:pt x="22" y="137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2" name="Freeform 310">
              <a:extLst>
                <a:ext uri="{FF2B5EF4-FFF2-40B4-BE49-F238E27FC236}">
                  <a16:creationId xmlns:a16="http://schemas.microsoft.com/office/drawing/2014/main" id="{2D4749BE-912E-1156-5925-FEAD23F1E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1119" y="2706890"/>
              <a:ext cx="366761" cy="352188"/>
            </a:xfrm>
            <a:custGeom>
              <a:avLst/>
              <a:gdLst>
                <a:gd name="T0" fmla="*/ 0 w 253"/>
                <a:gd name="T1" fmla="*/ 128 h 241"/>
                <a:gd name="T2" fmla="*/ 0 w 253"/>
                <a:gd name="T3" fmla="*/ 128 h 241"/>
                <a:gd name="T4" fmla="*/ 160 w 253"/>
                <a:gd name="T5" fmla="*/ 0 h 241"/>
                <a:gd name="T6" fmla="*/ 253 w 253"/>
                <a:gd name="T7" fmla="*/ 123 h 241"/>
                <a:gd name="T8" fmla="*/ 85 w 253"/>
                <a:gd name="T9" fmla="*/ 241 h 241"/>
                <a:gd name="T10" fmla="*/ 0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0" y="128"/>
                  </a:moveTo>
                  <a:lnTo>
                    <a:pt x="0" y="128"/>
                  </a:lnTo>
                  <a:lnTo>
                    <a:pt x="160" y="0"/>
                  </a:lnTo>
                  <a:cubicBezTo>
                    <a:pt x="193" y="40"/>
                    <a:pt x="224" y="81"/>
                    <a:pt x="253" y="123"/>
                  </a:cubicBezTo>
                  <a:lnTo>
                    <a:pt x="85" y="241"/>
                  </a:lnTo>
                  <a:cubicBezTo>
                    <a:pt x="58" y="203"/>
                    <a:pt x="30" y="165"/>
                    <a:pt x="0" y="12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3" name="Freeform 312">
              <a:extLst>
                <a:ext uri="{FF2B5EF4-FFF2-40B4-BE49-F238E27FC236}">
                  <a16:creationId xmlns:a16="http://schemas.microsoft.com/office/drawing/2014/main" id="{17CCF26A-BA95-4680-77F0-CC98FAF1EA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351" y="2218687"/>
              <a:ext cx="374047" cy="381334"/>
            </a:xfrm>
            <a:custGeom>
              <a:avLst/>
              <a:gdLst>
                <a:gd name="T0" fmla="*/ 0 w 256"/>
                <a:gd name="T1" fmla="*/ 157 h 260"/>
                <a:gd name="T2" fmla="*/ 0 w 256"/>
                <a:gd name="T3" fmla="*/ 157 h 260"/>
                <a:gd name="T4" fmla="*/ 133 w 256"/>
                <a:gd name="T5" fmla="*/ 0 h 260"/>
                <a:gd name="T6" fmla="*/ 256 w 256"/>
                <a:gd name="T7" fmla="*/ 112 h 260"/>
                <a:gd name="T8" fmla="*/ 113 w 256"/>
                <a:gd name="T9" fmla="*/ 260 h 260"/>
                <a:gd name="T10" fmla="*/ 0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5" y="36"/>
                    <a:pt x="216" y="74"/>
                    <a:pt x="256" y="112"/>
                  </a:cubicBezTo>
                  <a:lnTo>
                    <a:pt x="113" y="260"/>
                  </a:lnTo>
                  <a:cubicBezTo>
                    <a:pt x="77" y="224"/>
                    <a:pt x="39" y="190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4" name="Freeform 314">
              <a:extLst>
                <a:ext uri="{FF2B5EF4-FFF2-40B4-BE49-F238E27FC236}">
                  <a16:creationId xmlns:a16="http://schemas.microsoft.com/office/drawing/2014/main" id="{11CDAE7B-04B5-B2C4-920C-33B6EB38E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905" y="3899468"/>
              <a:ext cx="344900" cy="274464"/>
            </a:xfrm>
            <a:custGeom>
              <a:avLst/>
              <a:gdLst>
                <a:gd name="T0" fmla="*/ 0 w 235"/>
                <a:gd name="T1" fmla="*/ 59 h 188"/>
                <a:gd name="T2" fmla="*/ 0 w 235"/>
                <a:gd name="T3" fmla="*/ 59 h 188"/>
                <a:gd name="T4" fmla="*/ 197 w 235"/>
                <a:gd name="T5" fmla="*/ 0 h 188"/>
                <a:gd name="T6" fmla="*/ 235 w 235"/>
                <a:gd name="T7" fmla="*/ 141 h 188"/>
                <a:gd name="T8" fmla="*/ 35 w 235"/>
                <a:gd name="T9" fmla="*/ 188 h 188"/>
                <a:gd name="T10" fmla="*/ 0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0" y="59"/>
                  </a:moveTo>
                  <a:lnTo>
                    <a:pt x="0" y="59"/>
                  </a:lnTo>
                  <a:lnTo>
                    <a:pt x="197" y="0"/>
                  </a:lnTo>
                  <a:cubicBezTo>
                    <a:pt x="211" y="46"/>
                    <a:pt x="224" y="93"/>
                    <a:pt x="235" y="141"/>
                  </a:cubicBezTo>
                  <a:lnTo>
                    <a:pt x="35" y="188"/>
                  </a:lnTo>
                  <a:cubicBezTo>
                    <a:pt x="25" y="145"/>
                    <a:pt x="13" y="102"/>
                    <a:pt x="0" y="5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5" name="Freeform 316">
              <a:extLst>
                <a:ext uri="{FF2B5EF4-FFF2-40B4-BE49-F238E27FC236}">
                  <a16:creationId xmlns:a16="http://schemas.microsoft.com/office/drawing/2014/main" id="{08D21DCB-8BB2-A40B-A9FC-7990F23EC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1182" y="3690585"/>
              <a:ext cx="349758" cy="293895"/>
            </a:xfrm>
            <a:custGeom>
              <a:avLst/>
              <a:gdLst>
                <a:gd name="T0" fmla="*/ 0 w 240"/>
                <a:gd name="T1" fmla="*/ 71 h 201"/>
                <a:gd name="T2" fmla="*/ 0 w 240"/>
                <a:gd name="T3" fmla="*/ 71 h 201"/>
                <a:gd name="T4" fmla="*/ 192 w 240"/>
                <a:gd name="T5" fmla="*/ 0 h 201"/>
                <a:gd name="T6" fmla="*/ 240 w 240"/>
                <a:gd name="T7" fmla="*/ 142 h 201"/>
                <a:gd name="T8" fmla="*/ 43 w 240"/>
                <a:gd name="T9" fmla="*/ 201 h 201"/>
                <a:gd name="T10" fmla="*/ 0 w 240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01">
                  <a:moveTo>
                    <a:pt x="0" y="71"/>
                  </a:moveTo>
                  <a:lnTo>
                    <a:pt x="0" y="71"/>
                  </a:lnTo>
                  <a:lnTo>
                    <a:pt x="192" y="0"/>
                  </a:lnTo>
                  <a:cubicBezTo>
                    <a:pt x="210" y="47"/>
                    <a:pt x="226" y="94"/>
                    <a:pt x="240" y="142"/>
                  </a:cubicBezTo>
                  <a:lnTo>
                    <a:pt x="43" y="201"/>
                  </a:lnTo>
                  <a:cubicBezTo>
                    <a:pt x="30" y="157"/>
                    <a:pt x="16" y="114"/>
                    <a:pt x="0" y="7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6" name="Freeform 318">
              <a:extLst>
                <a:ext uri="{FF2B5EF4-FFF2-40B4-BE49-F238E27FC236}">
                  <a16:creationId xmlns:a16="http://schemas.microsoft.com/office/drawing/2014/main" id="{59BEE3E0-8B74-4A5F-3210-A38808BB9E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23458" y="3481702"/>
              <a:ext cx="357045" cy="313326"/>
            </a:xfrm>
            <a:custGeom>
              <a:avLst/>
              <a:gdLst>
                <a:gd name="T0" fmla="*/ 0 w 245"/>
                <a:gd name="T1" fmla="*/ 83 h 213"/>
                <a:gd name="T2" fmla="*/ 0 w 245"/>
                <a:gd name="T3" fmla="*/ 83 h 213"/>
                <a:gd name="T4" fmla="*/ 187 w 245"/>
                <a:gd name="T5" fmla="*/ 0 h 213"/>
                <a:gd name="T6" fmla="*/ 245 w 245"/>
                <a:gd name="T7" fmla="*/ 142 h 213"/>
                <a:gd name="T8" fmla="*/ 53 w 245"/>
                <a:gd name="T9" fmla="*/ 213 h 213"/>
                <a:gd name="T10" fmla="*/ 0 w 245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3">
                  <a:moveTo>
                    <a:pt x="0" y="83"/>
                  </a:moveTo>
                  <a:lnTo>
                    <a:pt x="0" y="83"/>
                  </a:lnTo>
                  <a:lnTo>
                    <a:pt x="187" y="0"/>
                  </a:lnTo>
                  <a:cubicBezTo>
                    <a:pt x="208" y="46"/>
                    <a:pt x="228" y="94"/>
                    <a:pt x="245" y="142"/>
                  </a:cubicBezTo>
                  <a:lnTo>
                    <a:pt x="53" y="213"/>
                  </a:lnTo>
                  <a:cubicBezTo>
                    <a:pt x="36" y="169"/>
                    <a:pt x="19" y="126"/>
                    <a:pt x="0" y="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7" name="Freeform 320">
              <a:extLst>
                <a:ext uri="{FF2B5EF4-FFF2-40B4-BE49-F238E27FC236}">
                  <a16:creationId xmlns:a16="http://schemas.microsoft.com/office/drawing/2014/main" id="{4144C314-1611-92DF-20B2-2FECE0F97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4006" y="2172537"/>
              <a:ext cx="393478" cy="391050"/>
            </a:xfrm>
            <a:custGeom>
              <a:avLst/>
              <a:gdLst>
                <a:gd name="T0" fmla="*/ 0 w 270"/>
                <a:gd name="T1" fmla="*/ 141 h 266"/>
                <a:gd name="T2" fmla="*/ 0 w 270"/>
                <a:gd name="T3" fmla="*/ 141 h 266"/>
                <a:gd name="T4" fmla="*/ 152 w 270"/>
                <a:gd name="T5" fmla="*/ 0 h 266"/>
                <a:gd name="T6" fmla="*/ 270 w 270"/>
                <a:gd name="T7" fmla="*/ 136 h 266"/>
                <a:gd name="T8" fmla="*/ 108 w 270"/>
                <a:gd name="T9" fmla="*/ 266 h 266"/>
                <a:gd name="T10" fmla="*/ 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0" y="141"/>
                  </a:moveTo>
                  <a:lnTo>
                    <a:pt x="0" y="141"/>
                  </a:lnTo>
                  <a:lnTo>
                    <a:pt x="152" y="0"/>
                  </a:lnTo>
                  <a:cubicBezTo>
                    <a:pt x="193" y="45"/>
                    <a:pt x="232" y="90"/>
                    <a:pt x="270" y="136"/>
                  </a:cubicBezTo>
                  <a:lnTo>
                    <a:pt x="108" y="266"/>
                  </a:lnTo>
                  <a:cubicBezTo>
                    <a:pt x="73" y="223"/>
                    <a:pt x="37" y="181"/>
                    <a:pt x="0" y="14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8" name="Freeform 322">
              <a:extLst>
                <a:ext uri="{FF2B5EF4-FFF2-40B4-BE49-F238E27FC236}">
                  <a16:creationId xmlns:a16="http://schemas.microsoft.com/office/drawing/2014/main" id="{421B2A85-A469-5753-911D-FC92C147B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884" y="2371705"/>
              <a:ext cx="393478" cy="386192"/>
            </a:xfrm>
            <a:custGeom>
              <a:avLst/>
              <a:gdLst>
                <a:gd name="T0" fmla="*/ 0 w 271"/>
                <a:gd name="T1" fmla="*/ 130 h 264"/>
                <a:gd name="T2" fmla="*/ 0 w 271"/>
                <a:gd name="T3" fmla="*/ 130 h 264"/>
                <a:gd name="T4" fmla="*/ 162 w 271"/>
                <a:gd name="T5" fmla="*/ 0 h 264"/>
                <a:gd name="T6" fmla="*/ 271 w 271"/>
                <a:gd name="T7" fmla="*/ 145 h 264"/>
                <a:gd name="T8" fmla="*/ 101 w 271"/>
                <a:gd name="T9" fmla="*/ 264 h 264"/>
                <a:gd name="T10" fmla="*/ 0 w 271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264">
                  <a:moveTo>
                    <a:pt x="0" y="130"/>
                  </a:moveTo>
                  <a:lnTo>
                    <a:pt x="0" y="130"/>
                  </a:lnTo>
                  <a:lnTo>
                    <a:pt x="162" y="0"/>
                  </a:lnTo>
                  <a:cubicBezTo>
                    <a:pt x="200" y="48"/>
                    <a:pt x="236" y="96"/>
                    <a:pt x="271" y="145"/>
                  </a:cubicBezTo>
                  <a:lnTo>
                    <a:pt x="101" y="264"/>
                  </a:lnTo>
                  <a:cubicBezTo>
                    <a:pt x="69" y="219"/>
                    <a:pt x="35" y="174"/>
                    <a:pt x="0" y="13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9" name="Freeform 324">
              <a:extLst>
                <a:ext uri="{FF2B5EF4-FFF2-40B4-BE49-F238E27FC236}">
                  <a16:creationId xmlns:a16="http://schemas.microsoft.com/office/drawing/2014/main" id="{4759CB71-B61A-13D5-84C6-B31F65C84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6414" y="1987943"/>
              <a:ext cx="388620" cy="391050"/>
            </a:xfrm>
            <a:custGeom>
              <a:avLst/>
              <a:gdLst>
                <a:gd name="T0" fmla="*/ 0 w 267"/>
                <a:gd name="T1" fmla="*/ 150 h 267"/>
                <a:gd name="T2" fmla="*/ 0 w 267"/>
                <a:gd name="T3" fmla="*/ 150 h 267"/>
                <a:gd name="T4" fmla="*/ 144 w 267"/>
                <a:gd name="T5" fmla="*/ 0 h 267"/>
                <a:gd name="T6" fmla="*/ 185 w 267"/>
                <a:gd name="T7" fmla="*/ 40 h 267"/>
                <a:gd name="T8" fmla="*/ 267 w 267"/>
                <a:gd name="T9" fmla="*/ 126 h 267"/>
                <a:gd name="T10" fmla="*/ 115 w 267"/>
                <a:gd name="T11" fmla="*/ 267 h 267"/>
                <a:gd name="T12" fmla="*/ 0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0" y="150"/>
                  </a:moveTo>
                  <a:lnTo>
                    <a:pt x="0" y="150"/>
                  </a:lnTo>
                  <a:lnTo>
                    <a:pt x="144" y="0"/>
                  </a:lnTo>
                  <a:cubicBezTo>
                    <a:pt x="157" y="13"/>
                    <a:pt x="171" y="27"/>
                    <a:pt x="185" y="40"/>
                  </a:cubicBezTo>
                  <a:cubicBezTo>
                    <a:pt x="213" y="68"/>
                    <a:pt x="240" y="97"/>
                    <a:pt x="267" y="126"/>
                  </a:cubicBezTo>
                  <a:lnTo>
                    <a:pt x="115" y="267"/>
                  </a:lnTo>
                  <a:cubicBezTo>
                    <a:pt x="78" y="226"/>
                    <a:pt x="40" y="187"/>
                    <a:pt x="0" y="15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0" name="Freeform 326">
              <a:extLst>
                <a:ext uri="{FF2B5EF4-FFF2-40B4-BE49-F238E27FC236}">
                  <a16:creationId xmlns:a16="http://schemas.microsoft.com/office/drawing/2014/main" id="{92DF7B4F-1415-F6AC-182C-33154DBA0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7616" y="2585446"/>
              <a:ext cx="393478" cy="378905"/>
            </a:xfrm>
            <a:custGeom>
              <a:avLst/>
              <a:gdLst>
                <a:gd name="T0" fmla="*/ 0 w 269"/>
                <a:gd name="T1" fmla="*/ 119 h 259"/>
                <a:gd name="T2" fmla="*/ 0 w 269"/>
                <a:gd name="T3" fmla="*/ 119 h 259"/>
                <a:gd name="T4" fmla="*/ 170 w 269"/>
                <a:gd name="T5" fmla="*/ 0 h 259"/>
                <a:gd name="T6" fmla="*/ 269 w 269"/>
                <a:gd name="T7" fmla="*/ 151 h 259"/>
                <a:gd name="T8" fmla="*/ 92 w 269"/>
                <a:gd name="T9" fmla="*/ 259 h 259"/>
                <a:gd name="T10" fmla="*/ 0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0" y="119"/>
                  </a:moveTo>
                  <a:lnTo>
                    <a:pt x="0" y="119"/>
                  </a:lnTo>
                  <a:lnTo>
                    <a:pt x="170" y="0"/>
                  </a:lnTo>
                  <a:cubicBezTo>
                    <a:pt x="205" y="49"/>
                    <a:pt x="238" y="100"/>
                    <a:pt x="269" y="151"/>
                  </a:cubicBezTo>
                  <a:lnTo>
                    <a:pt x="92" y="259"/>
                  </a:lnTo>
                  <a:cubicBezTo>
                    <a:pt x="63" y="212"/>
                    <a:pt x="32" y="165"/>
                    <a:pt x="0" y="11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1" name="Freeform 328">
              <a:extLst>
                <a:ext uri="{FF2B5EF4-FFF2-40B4-BE49-F238E27FC236}">
                  <a16:creationId xmlns:a16="http://schemas.microsoft.com/office/drawing/2014/main" id="{4028CB94-E341-13E8-69DF-9D91312D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3964" y="1820351"/>
              <a:ext cx="381334" cy="388620"/>
            </a:xfrm>
            <a:custGeom>
              <a:avLst/>
              <a:gdLst>
                <a:gd name="T0" fmla="*/ 0 w 262"/>
                <a:gd name="T1" fmla="*/ 158 h 266"/>
                <a:gd name="T2" fmla="*/ 0 w 262"/>
                <a:gd name="T3" fmla="*/ 158 h 266"/>
                <a:gd name="T4" fmla="*/ 133 w 262"/>
                <a:gd name="T5" fmla="*/ 0 h 266"/>
                <a:gd name="T6" fmla="*/ 262 w 262"/>
                <a:gd name="T7" fmla="*/ 116 h 266"/>
                <a:gd name="T8" fmla="*/ 118 w 262"/>
                <a:gd name="T9" fmla="*/ 266 h 266"/>
                <a:gd name="T10" fmla="*/ 0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0" y="158"/>
                  </a:moveTo>
                  <a:lnTo>
                    <a:pt x="0" y="158"/>
                  </a:lnTo>
                  <a:lnTo>
                    <a:pt x="133" y="0"/>
                  </a:lnTo>
                  <a:cubicBezTo>
                    <a:pt x="177" y="37"/>
                    <a:pt x="220" y="76"/>
                    <a:pt x="262" y="116"/>
                  </a:cubicBezTo>
                  <a:lnTo>
                    <a:pt x="118" y="266"/>
                  </a:lnTo>
                  <a:cubicBezTo>
                    <a:pt x="80" y="229"/>
                    <a:pt x="40" y="193"/>
                    <a:pt x="0" y="1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2" name="Freeform 330">
              <a:extLst>
                <a:ext uri="{FF2B5EF4-FFF2-40B4-BE49-F238E27FC236}">
                  <a16:creationId xmlns:a16="http://schemas.microsoft.com/office/drawing/2014/main" id="{EB7F69CE-D6B8-6C69-B9F3-ED41EEE70E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3633" y="2806474"/>
              <a:ext cx="386192" cy="369189"/>
            </a:xfrm>
            <a:custGeom>
              <a:avLst/>
              <a:gdLst>
                <a:gd name="T0" fmla="*/ 0 w 266"/>
                <a:gd name="T1" fmla="*/ 108 h 253"/>
                <a:gd name="T2" fmla="*/ 0 w 266"/>
                <a:gd name="T3" fmla="*/ 108 h 253"/>
                <a:gd name="T4" fmla="*/ 177 w 266"/>
                <a:gd name="T5" fmla="*/ 0 h 253"/>
                <a:gd name="T6" fmla="*/ 266 w 266"/>
                <a:gd name="T7" fmla="*/ 156 h 253"/>
                <a:gd name="T8" fmla="*/ 82 w 266"/>
                <a:gd name="T9" fmla="*/ 253 h 253"/>
                <a:gd name="T10" fmla="*/ 0 w 266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53">
                  <a:moveTo>
                    <a:pt x="0" y="108"/>
                  </a:moveTo>
                  <a:lnTo>
                    <a:pt x="0" y="108"/>
                  </a:lnTo>
                  <a:lnTo>
                    <a:pt x="177" y="0"/>
                  </a:lnTo>
                  <a:cubicBezTo>
                    <a:pt x="209" y="51"/>
                    <a:pt x="238" y="104"/>
                    <a:pt x="266" y="156"/>
                  </a:cubicBezTo>
                  <a:lnTo>
                    <a:pt x="82" y="253"/>
                  </a:lnTo>
                  <a:cubicBezTo>
                    <a:pt x="56" y="204"/>
                    <a:pt x="29" y="155"/>
                    <a:pt x="0" y="10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3" name="Freeform 332">
              <a:extLst>
                <a:ext uri="{FF2B5EF4-FFF2-40B4-BE49-F238E27FC236}">
                  <a16:creationId xmlns:a16="http://schemas.microsoft.com/office/drawing/2014/main" id="{37401FCB-5C6A-4521-D52E-CA5EBC6166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385" y="3911612"/>
              <a:ext cx="371619" cy="376476"/>
            </a:xfrm>
            <a:custGeom>
              <a:avLst/>
              <a:gdLst>
                <a:gd name="T0" fmla="*/ 255 w 255"/>
                <a:gd name="T1" fmla="*/ 111 h 257"/>
                <a:gd name="T2" fmla="*/ 255 w 255"/>
                <a:gd name="T3" fmla="*/ 111 h 257"/>
                <a:gd name="T4" fmla="*/ 131 w 255"/>
                <a:gd name="T5" fmla="*/ 257 h 257"/>
                <a:gd name="T6" fmla="*/ 0 w 255"/>
                <a:gd name="T7" fmla="*/ 180 h 257"/>
                <a:gd name="T8" fmla="*/ 67 w 255"/>
                <a:gd name="T9" fmla="*/ 0 h 257"/>
                <a:gd name="T10" fmla="*/ 255 w 255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57">
                  <a:moveTo>
                    <a:pt x="255" y="111"/>
                  </a:moveTo>
                  <a:lnTo>
                    <a:pt x="255" y="111"/>
                  </a:lnTo>
                  <a:lnTo>
                    <a:pt x="131" y="257"/>
                  </a:lnTo>
                  <a:cubicBezTo>
                    <a:pt x="93" y="224"/>
                    <a:pt x="48" y="198"/>
                    <a:pt x="0" y="180"/>
                  </a:cubicBezTo>
                  <a:lnTo>
                    <a:pt x="67" y="0"/>
                  </a:lnTo>
                  <a:cubicBezTo>
                    <a:pt x="136" y="26"/>
                    <a:pt x="200" y="64"/>
                    <a:pt x="255" y="11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4" name="Freeform 334">
              <a:extLst>
                <a:ext uri="{FF2B5EF4-FFF2-40B4-BE49-F238E27FC236}">
                  <a16:creationId xmlns:a16="http://schemas.microsoft.com/office/drawing/2014/main" id="{17A7B3BB-C88C-5CF8-F259-76DA707BB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3853319"/>
              <a:ext cx="325469" cy="320612"/>
            </a:xfrm>
            <a:custGeom>
              <a:avLst/>
              <a:gdLst>
                <a:gd name="T0" fmla="*/ 0 w 224"/>
                <a:gd name="T1" fmla="*/ 0 h 220"/>
                <a:gd name="T2" fmla="*/ 0 w 224"/>
                <a:gd name="T3" fmla="*/ 0 h 220"/>
                <a:gd name="T4" fmla="*/ 0 w 224"/>
                <a:gd name="T5" fmla="*/ 0 h 220"/>
                <a:gd name="T6" fmla="*/ 224 w 224"/>
                <a:gd name="T7" fmla="*/ 40 h 220"/>
                <a:gd name="T8" fmla="*/ 157 w 224"/>
                <a:gd name="T9" fmla="*/ 220 h 220"/>
                <a:gd name="T10" fmla="*/ 0 w 224"/>
                <a:gd name="T11" fmla="*/ 192 h 220"/>
                <a:gd name="T12" fmla="*/ 0 w 224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22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79" y="0"/>
                    <a:pt x="154" y="14"/>
                    <a:pt x="224" y="40"/>
                  </a:cubicBezTo>
                  <a:lnTo>
                    <a:pt x="157" y="220"/>
                  </a:lnTo>
                  <a:cubicBezTo>
                    <a:pt x="108" y="202"/>
                    <a:pt x="55" y="192"/>
                    <a:pt x="0" y="1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5" name="Freeform 336">
              <a:extLst>
                <a:ext uri="{FF2B5EF4-FFF2-40B4-BE49-F238E27FC236}">
                  <a16:creationId xmlns:a16="http://schemas.microsoft.com/office/drawing/2014/main" id="{A8D2038A-647B-AB00-BD9F-F559B80F84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6665" y="3350542"/>
              <a:ext cx="318183" cy="352188"/>
            </a:xfrm>
            <a:custGeom>
              <a:avLst/>
              <a:gdLst>
                <a:gd name="T0" fmla="*/ 0 w 218"/>
                <a:gd name="T1" fmla="*/ 203 h 242"/>
                <a:gd name="T2" fmla="*/ 0 w 218"/>
                <a:gd name="T3" fmla="*/ 203 h 242"/>
                <a:gd name="T4" fmla="*/ 33 w 218"/>
                <a:gd name="T5" fmla="*/ 0 h 242"/>
                <a:gd name="T6" fmla="*/ 218 w 218"/>
                <a:gd name="T7" fmla="*/ 49 h 242"/>
                <a:gd name="T8" fmla="*/ 146 w 218"/>
                <a:gd name="T9" fmla="*/ 242 h 242"/>
                <a:gd name="T10" fmla="*/ 0 w 218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242">
                  <a:moveTo>
                    <a:pt x="0" y="203"/>
                  </a:moveTo>
                  <a:lnTo>
                    <a:pt x="0" y="203"/>
                  </a:lnTo>
                  <a:lnTo>
                    <a:pt x="33" y="0"/>
                  </a:lnTo>
                  <a:cubicBezTo>
                    <a:pt x="97" y="11"/>
                    <a:pt x="159" y="27"/>
                    <a:pt x="218" y="49"/>
                  </a:cubicBezTo>
                  <a:lnTo>
                    <a:pt x="146" y="242"/>
                  </a:lnTo>
                  <a:cubicBezTo>
                    <a:pt x="100" y="224"/>
                    <a:pt x="51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6" name="Freeform 338">
              <a:extLst>
                <a:ext uri="{FF2B5EF4-FFF2-40B4-BE49-F238E27FC236}">
                  <a16:creationId xmlns:a16="http://schemas.microsoft.com/office/drawing/2014/main" id="{4CDC886D-B32D-4C7F-30A9-0304E20E6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3331111"/>
              <a:ext cx="233172" cy="315754"/>
            </a:xfrm>
            <a:custGeom>
              <a:avLst/>
              <a:gdLst>
                <a:gd name="T0" fmla="*/ 0 w 160"/>
                <a:gd name="T1" fmla="*/ 206 h 216"/>
                <a:gd name="T2" fmla="*/ 0 w 160"/>
                <a:gd name="T3" fmla="*/ 206 h 216"/>
                <a:gd name="T4" fmla="*/ 0 w 160"/>
                <a:gd name="T5" fmla="*/ 206 h 216"/>
                <a:gd name="T6" fmla="*/ 0 w 160"/>
                <a:gd name="T7" fmla="*/ 0 h 216"/>
                <a:gd name="T8" fmla="*/ 0 w 160"/>
                <a:gd name="T9" fmla="*/ 0 h 216"/>
                <a:gd name="T10" fmla="*/ 160 w 160"/>
                <a:gd name="T11" fmla="*/ 13 h 216"/>
                <a:gd name="T12" fmla="*/ 127 w 160"/>
                <a:gd name="T13" fmla="*/ 216 h 216"/>
                <a:gd name="T14" fmla="*/ 0 w 160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5" y="0"/>
                    <a:pt x="108" y="5"/>
                    <a:pt x="160" y="13"/>
                  </a:cubicBezTo>
                  <a:lnTo>
                    <a:pt x="127" y="216"/>
                  </a:lnTo>
                  <a:cubicBezTo>
                    <a:pt x="86" y="209"/>
                    <a:pt x="44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7" name="Freeform 340">
              <a:extLst>
                <a:ext uri="{FF2B5EF4-FFF2-40B4-BE49-F238E27FC236}">
                  <a16:creationId xmlns:a16="http://schemas.microsoft.com/office/drawing/2014/main" id="{75B53233-D761-B193-892E-B72E2948FC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7976" y="3420979"/>
              <a:ext cx="352188" cy="376476"/>
            </a:xfrm>
            <a:custGeom>
              <a:avLst/>
              <a:gdLst>
                <a:gd name="T0" fmla="*/ 0 w 240"/>
                <a:gd name="T1" fmla="*/ 193 h 257"/>
                <a:gd name="T2" fmla="*/ 0 w 240"/>
                <a:gd name="T3" fmla="*/ 193 h 257"/>
                <a:gd name="T4" fmla="*/ 72 w 240"/>
                <a:gd name="T5" fmla="*/ 0 h 257"/>
                <a:gd name="T6" fmla="*/ 240 w 240"/>
                <a:gd name="T7" fmla="*/ 81 h 257"/>
                <a:gd name="T8" fmla="*/ 134 w 240"/>
                <a:gd name="T9" fmla="*/ 257 h 257"/>
                <a:gd name="T10" fmla="*/ 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0" y="193"/>
                  </a:moveTo>
                  <a:lnTo>
                    <a:pt x="0" y="193"/>
                  </a:lnTo>
                  <a:lnTo>
                    <a:pt x="72" y="0"/>
                  </a:lnTo>
                  <a:cubicBezTo>
                    <a:pt x="131" y="22"/>
                    <a:pt x="187" y="49"/>
                    <a:pt x="240" y="81"/>
                  </a:cubicBezTo>
                  <a:lnTo>
                    <a:pt x="134" y="257"/>
                  </a:lnTo>
                  <a:cubicBezTo>
                    <a:pt x="92" y="232"/>
                    <a:pt x="47" y="210"/>
                    <a:pt x="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8" name="Freeform 342">
              <a:extLst>
                <a:ext uri="{FF2B5EF4-FFF2-40B4-BE49-F238E27FC236}">
                  <a16:creationId xmlns:a16="http://schemas.microsoft.com/office/drawing/2014/main" id="{2492292A-1D3A-C958-9B5E-C23068C1C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4716" y="3539995"/>
              <a:ext cx="342472" cy="366761"/>
            </a:xfrm>
            <a:custGeom>
              <a:avLst/>
              <a:gdLst>
                <a:gd name="T0" fmla="*/ 0 w 235"/>
                <a:gd name="T1" fmla="*/ 176 h 250"/>
                <a:gd name="T2" fmla="*/ 0 w 235"/>
                <a:gd name="T3" fmla="*/ 176 h 250"/>
                <a:gd name="T4" fmla="*/ 106 w 235"/>
                <a:gd name="T5" fmla="*/ 0 h 250"/>
                <a:gd name="T6" fmla="*/ 235 w 235"/>
                <a:gd name="T7" fmla="*/ 93 h 250"/>
                <a:gd name="T8" fmla="*/ 103 w 235"/>
                <a:gd name="T9" fmla="*/ 250 h 250"/>
                <a:gd name="T10" fmla="*/ 0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0" y="176"/>
                  </a:moveTo>
                  <a:lnTo>
                    <a:pt x="0" y="176"/>
                  </a:lnTo>
                  <a:lnTo>
                    <a:pt x="106" y="0"/>
                  </a:lnTo>
                  <a:cubicBezTo>
                    <a:pt x="152" y="28"/>
                    <a:pt x="195" y="59"/>
                    <a:pt x="235" y="93"/>
                  </a:cubicBezTo>
                  <a:lnTo>
                    <a:pt x="103" y="250"/>
                  </a:lnTo>
                  <a:cubicBezTo>
                    <a:pt x="71" y="223"/>
                    <a:pt x="36" y="198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9" name="Freeform 344">
              <a:extLst>
                <a:ext uri="{FF2B5EF4-FFF2-40B4-BE49-F238E27FC236}">
                  <a16:creationId xmlns:a16="http://schemas.microsoft.com/office/drawing/2014/main" id="{A4883DE4-29E7-E2DF-673D-9897AAC11A1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182" y="3122228"/>
              <a:ext cx="371619" cy="386192"/>
            </a:xfrm>
            <a:custGeom>
              <a:avLst/>
              <a:gdLst>
                <a:gd name="T0" fmla="*/ 0 w 255"/>
                <a:gd name="T1" fmla="*/ 173 h 264"/>
                <a:gd name="T2" fmla="*/ 0 w 255"/>
                <a:gd name="T3" fmla="*/ 173 h 264"/>
                <a:gd name="T4" fmla="*/ 111 w 255"/>
                <a:gd name="T5" fmla="*/ 0 h 264"/>
                <a:gd name="T6" fmla="*/ 255 w 255"/>
                <a:gd name="T7" fmla="*/ 107 h 264"/>
                <a:gd name="T8" fmla="*/ 122 w 255"/>
                <a:gd name="T9" fmla="*/ 264 h 264"/>
                <a:gd name="T10" fmla="*/ 0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0" y="173"/>
                  </a:moveTo>
                  <a:lnTo>
                    <a:pt x="0" y="173"/>
                  </a:lnTo>
                  <a:lnTo>
                    <a:pt x="111" y="0"/>
                  </a:lnTo>
                  <a:cubicBezTo>
                    <a:pt x="161" y="33"/>
                    <a:pt x="209" y="68"/>
                    <a:pt x="255" y="107"/>
                  </a:cubicBezTo>
                  <a:lnTo>
                    <a:pt x="122" y="264"/>
                  </a:lnTo>
                  <a:cubicBezTo>
                    <a:pt x="83" y="231"/>
                    <a:pt x="42" y="201"/>
                    <a:pt x="0" y="17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0" name="Freeform 346">
              <a:extLst>
                <a:ext uri="{FF2B5EF4-FFF2-40B4-BE49-F238E27FC236}">
                  <a16:creationId xmlns:a16="http://schemas.microsoft.com/office/drawing/2014/main" id="{3E0C39C8-7F08-F1F8-237D-9026377AA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2070" y="2808902"/>
              <a:ext cx="264748" cy="315754"/>
            </a:xfrm>
            <a:custGeom>
              <a:avLst/>
              <a:gdLst>
                <a:gd name="T0" fmla="*/ 0 w 182"/>
                <a:gd name="T1" fmla="*/ 206 h 216"/>
                <a:gd name="T2" fmla="*/ 0 w 182"/>
                <a:gd name="T3" fmla="*/ 206 h 216"/>
                <a:gd name="T4" fmla="*/ 0 w 182"/>
                <a:gd name="T5" fmla="*/ 206 h 216"/>
                <a:gd name="T6" fmla="*/ 0 w 182"/>
                <a:gd name="T7" fmla="*/ 0 h 216"/>
                <a:gd name="T8" fmla="*/ 0 w 182"/>
                <a:gd name="T9" fmla="*/ 0 h 216"/>
                <a:gd name="T10" fmla="*/ 182 w 182"/>
                <a:gd name="T11" fmla="*/ 13 h 216"/>
                <a:gd name="T12" fmla="*/ 154 w 182"/>
                <a:gd name="T13" fmla="*/ 216 h 216"/>
                <a:gd name="T14" fmla="*/ 0 w 182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62" y="0"/>
                    <a:pt x="123" y="5"/>
                    <a:pt x="182" y="13"/>
                  </a:cubicBezTo>
                  <a:lnTo>
                    <a:pt x="154" y="216"/>
                  </a:lnTo>
                  <a:cubicBezTo>
                    <a:pt x="104" y="210"/>
                    <a:pt x="53" y="206"/>
                    <a:pt x="0" y="20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1" name="Freeform 348">
              <a:extLst>
                <a:ext uri="{FF2B5EF4-FFF2-40B4-BE49-F238E27FC236}">
                  <a16:creationId xmlns:a16="http://schemas.microsoft.com/office/drawing/2014/main" id="{AFB210CA-3945-1965-F575-AE3935CC93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1871" y="2986211"/>
              <a:ext cx="371619" cy="388620"/>
            </a:xfrm>
            <a:custGeom>
              <a:avLst/>
              <a:gdLst>
                <a:gd name="T0" fmla="*/ 0 w 255"/>
                <a:gd name="T1" fmla="*/ 187 h 265"/>
                <a:gd name="T2" fmla="*/ 0 w 255"/>
                <a:gd name="T3" fmla="*/ 187 h 265"/>
                <a:gd name="T4" fmla="*/ 85 w 255"/>
                <a:gd name="T5" fmla="*/ 0 h 265"/>
                <a:gd name="T6" fmla="*/ 255 w 255"/>
                <a:gd name="T7" fmla="*/ 92 h 265"/>
                <a:gd name="T8" fmla="*/ 144 w 255"/>
                <a:gd name="T9" fmla="*/ 265 h 265"/>
                <a:gd name="T10" fmla="*/ 0 w 255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5">
                  <a:moveTo>
                    <a:pt x="0" y="187"/>
                  </a:moveTo>
                  <a:lnTo>
                    <a:pt x="0" y="187"/>
                  </a:lnTo>
                  <a:lnTo>
                    <a:pt x="85" y="0"/>
                  </a:lnTo>
                  <a:cubicBezTo>
                    <a:pt x="144" y="27"/>
                    <a:pt x="201" y="58"/>
                    <a:pt x="255" y="92"/>
                  </a:cubicBezTo>
                  <a:lnTo>
                    <a:pt x="144" y="265"/>
                  </a:lnTo>
                  <a:cubicBezTo>
                    <a:pt x="98" y="236"/>
                    <a:pt x="50" y="210"/>
                    <a:pt x="0" y="18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2" name="Freeform 350">
              <a:extLst>
                <a:ext uri="{FF2B5EF4-FFF2-40B4-BE49-F238E27FC236}">
                  <a16:creationId xmlns:a16="http://schemas.microsoft.com/office/drawing/2014/main" id="{EFF9524A-2969-1D18-9445-6E3FEDD55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3557" y="2886626"/>
              <a:ext cx="352188" cy="374047"/>
            </a:xfrm>
            <a:custGeom>
              <a:avLst/>
              <a:gdLst>
                <a:gd name="T0" fmla="*/ 0 w 242"/>
                <a:gd name="T1" fmla="*/ 198 h 256"/>
                <a:gd name="T2" fmla="*/ 0 w 242"/>
                <a:gd name="T3" fmla="*/ 198 h 256"/>
                <a:gd name="T4" fmla="*/ 56 w 242"/>
                <a:gd name="T5" fmla="*/ 0 h 256"/>
                <a:gd name="T6" fmla="*/ 242 w 242"/>
                <a:gd name="T7" fmla="*/ 69 h 256"/>
                <a:gd name="T8" fmla="*/ 157 w 242"/>
                <a:gd name="T9" fmla="*/ 256 h 256"/>
                <a:gd name="T10" fmla="*/ 0 w 242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6">
                  <a:moveTo>
                    <a:pt x="0" y="198"/>
                  </a:moveTo>
                  <a:lnTo>
                    <a:pt x="0" y="198"/>
                  </a:lnTo>
                  <a:lnTo>
                    <a:pt x="56" y="0"/>
                  </a:lnTo>
                  <a:cubicBezTo>
                    <a:pt x="120" y="19"/>
                    <a:pt x="182" y="42"/>
                    <a:pt x="242" y="69"/>
                  </a:cubicBezTo>
                  <a:lnTo>
                    <a:pt x="157" y="256"/>
                  </a:lnTo>
                  <a:cubicBezTo>
                    <a:pt x="106" y="233"/>
                    <a:pt x="54" y="213"/>
                    <a:pt x="0" y="19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3" name="Freeform 352">
              <a:extLst>
                <a:ext uri="{FF2B5EF4-FFF2-40B4-BE49-F238E27FC236}">
                  <a16:creationId xmlns:a16="http://schemas.microsoft.com/office/drawing/2014/main" id="{FE0A2789-8A14-9470-BD6B-0820B0332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5527" y="2828333"/>
              <a:ext cx="318183" cy="347330"/>
            </a:xfrm>
            <a:custGeom>
              <a:avLst/>
              <a:gdLst>
                <a:gd name="T0" fmla="*/ 0 w 219"/>
                <a:gd name="T1" fmla="*/ 203 h 238"/>
                <a:gd name="T2" fmla="*/ 0 w 219"/>
                <a:gd name="T3" fmla="*/ 203 h 238"/>
                <a:gd name="T4" fmla="*/ 28 w 219"/>
                <a:gd name="T5" fmla="*/ 0 h 238"/>
                <a:gd name="T6" fmla="*/ 219 w 219"/>
                <a:gd name="T7" fmla="*/ 40 h 238"/>
                <a:gd name="T8" fmla="*/ 162 w 219"/>
                <a:gd name="T9" fmla="*/ 238 h 238"/>
                <a:gd name="T10" fmla="*/ 0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0" y="203"/>
                  </a:moveTo>
                  <a:lnTo>
                    <a:pt x="0" y="203"/>
                  </a:lnTo>
                  <a:lnTo>
                    <a:pt x="28" y="0"/>
                  </a:lnTo>
                  <a:cubicBezTo>
                    <a:pt x="93" y="9"/>
                    <a:pt x="157" y="22"/>
                    <a:pt x="219" y="40"/>
                  </a:cubicBezTo>
                  <a:lnTo>
                    <a:pt x="162" y="238"/>
                  </a:lnTo>
                  <a:cubicBezTo>
                    <a:pt x="110" y="223"/>
                    <a:pt x="56" y="211"/>
                    <a:pt x="0" y="20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4" name="Freeform 354">
              <a:extLst>
                <a:ext uri="{FF2B5EF4-FFF2-40B4-BE49-F238E27FC236}">
                  <a16:creationId xmlns:a16="http://schemas.microsoft.com/office/drawing/2014/main" id="{DDB24427-AE2D-CFA5-B462-5EC208B10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3009" y="2400851"/>
              <a:ext cx="332757" cy="366761"/>
            </a:xfrm>
            <a:custGeom>
              <a:avLst/>
              <a:gdLst>
                <a:gd name="T0" fmla="*/ 0 w 228"/>
                <a:gd name="T1" fmla="*/ 196 h 251"/>
                <a:gd name="T2" fmla="*/ 0 w 228"/>
                <a:gd name="T3" fmla="*/ 196 h 251"/>
                <a:gd name="T4" fmla="*/ 61 w 228"/>
                <a:gd name="T5" fmla="*/ 0 h 251"/>
                <a:gd name="T6" fmla="*/ 228 w 228"/>
                <a:gd name="T7" fmla="*/ 62 h 251"/>
                <a:gd name="T8" fmla="*/ 147 w 228"/>
                <a:gd name="T9" fmla="*/ 251 h 251"/>
                <a:gd name="T10" fmla="*/ 0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0" y="196"/>
                  </a:moveTo>
                  <a:lnTo>
                    <a:pt x="0" y="196"/>
                  </a:lnTo>
                  <a:lnTo>
                    <a:pt x="61" y="0"/>
                  </a:lnTo>
                  <a:cubicBezTo>
                    <a:pt x="118" y="18"/>
                    <a:pt x="174" y="39"/>
                    <a:pt x="228" y="62"/>
                  </a:cubicBezTo>
                  <a:lnTo>
                    <a:pt x="147" y="251"/>
                  </a:lnTo>
                  <a:cubicBezTo>
                    <a:pt x="99" y="230"/>
                    <a:pt x="50" y="212"/>
                    <a:pt x="0" y="19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5" name="Freeform 356">
              <a:extLst>
                <a:ext uri="{FF2B5EF4-FFF2-40B4-BE49-F238E27FC236}">
                  <a16:creationId xmlns:a16="http://schemas.microsoft.com/office/drawing/2014/main" id="{C1B07900-712B-9E3E-6195-68B0C0C46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7798" y="2738466"/>
              <a:ext cx="352188" cy="371619"/>
            </a:xfrm>
            <a:custGeom>
              <a:avLst/>
              <a:gdLst>
                <a:gd name="T0" fmla="*/ 0 w 242"/>
                <a:gd name="T1" fmla="*/ 168 h 253"/>
                <a:gd name="T2" fmla="*/ 0 w 242"/>
                <a:gd name="T3" fmla="*/ 168 h 253"/>
                <a:gd name="T4" fmla="*/ 118 w 242"/>
                <a:gd name="T5" fmla="*/ 0 h 253"/>
                <a:gd name="T6" fmla="*/ 242 w 242"/>
                <a:gd name="T7" fmla="*/ 96 h 253"/>
                <a:gd name="T8" fmla="*/ 109 w 242"/>
                <a:gd name="T9" fmla="*/ 253 h 253"/>
                <a:gd name="T10" fmla="*/ 0 w 242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3">
                  <a:moveTo>
                    <a:pt x="0" y="168"/>
                  </a:moveTo>
                  <a:lnTo>
                    <a:pt x="0" y="168"/>
                  </a:lnTo>
                  <a:lnTo>
                    <a:pt x="118" y="0"/>
                  </a:lnTo>
                  <a:cubicBezTo>
                    <a:pt x="161" y="30"/>
                    <a:pt x="202" y="62"/>
                    <a:pt x="242" y="96"/>
                  </a:cubicBezTo>
                  <a:lnTo>
                    <a:pt x="109" y="253"/>
                  </a:lnTo>
                  <a:cubicBezTo>
                    <a:pt x="74" y="223"/>
                    <a:pt x="38" y="195"/>
                    <a:pt x="0" y="16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6" name="Freeform 358">
              <a:extLst>
                <a:ext uri="{FF2B5EF4-FFF2-40B4-BE49-F238E27FC236}">
                  <a16:creationId xmlns:a16="http://schemas.microsoft.com/office/drawing/2014/main" id="{FC534E46-D12F-C5C7-889B-B9C88C5AC1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4410" y="2335273"/>
              <a:ext cx="308468" cy="352188"/>
            </a:xfrm>
            <a:custGeom>
              <a:avLst/>
              <a:gdLst>
                <a:gd name="T0" fmla="*/ 0 w 211"/>
                <a:gd name="T1" fmla="*/ 202 h 240"/>
                <a:gd name="T2" fmla="*/ 0 w 211"/>
                <a:gd name="T3" fmla="*/ 202 h 240"/>
                <a:gd name="T4" fmla="*/ 40 w 211"/>
                <a:gd name="T5" fmla="*/ 0 h 240"/>
                <a:gd name="T6" fmla="*/ 211 w 211"/>
                <a:gd name="T7" fmla="*/ 44 h 240"/>
                <a:gd name="T8" fmla="*/ 150 w 211"/>
                <a:gd name="T9" fmla="*/ 240 h 240"/>
                <a:gd name="T10" fmla="*/ 0 w 211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8" y="12"/>
                    <a:pt x="155" y="27"/>
                    <a:pt x="211" y="44"/>
                  </a:cubicBezTo>
                  <a:lnTo>
                    <a:pt x="150" y="240"/>
                  </a:lnTo>
                  <a:cubicBezTo>
                    <a:pt x="101" y="225"/>
                    <a:pt x="51" y="212"/>
                    <a:pt x="0" y="202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7" name="Freeform 360">
              <a:extLst>
                <a:ext uri="{FF2B5EF4-FFF2-40B4-BE49-F238E27FC236}">
                  <a16:creationId xmlns:a16="http://schemas.microsoft.com/office/drawing/2014/main" id="{5F1243AF-3F3F-6121-70B6-0FE8A722C1B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0775" y="2604877"/>
              <a:ext cx="357045" cy="381334"/>
            </a:xfrm>
            <a:custGeom>
              <a:avLst/>
              <a:gdLst>
                <a:gd name="T0" fmla="*/ 0 w 246"/>
                <a:gd name="T1" fmla="*/ 180 h 260"/>
                <a:gd name="T2" fmla="*/ 0 w 246"/>
                <a:gd name="T3" fmla="*/ 180 h 260"/>
                <a:gd name="T4" fmla="*/ 101 w 246"/>
                <a:gd name="T5" fmla="*/ 0 h 260"/>
                <a:gd name="T6" fmla="*/ 246 w 246"/>
                <a:gd name="T7" fmla="*/ 92 h 260"/>
                <a:gd name="T8" fmla="*/ 128 w 246"/>
                <a:gd name="T9" fmla="*/ 260 h 260"/>
                <a:gd name="T10" fmla="*/ 0 w 246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60">
                  <a:moveTo>
                    <a:pt x="0" y="180"/>
                  </a:moveTo>
                  <a:lnTo>
                    <a:pt x="0" y="180"/>
                  </a:lnTo>
                  <a:lnTo>
                    <a:pt x="101" y="0"/>
                  </a:lnTo>
                  <a:cubicBezTo>
                    <a:pt x="151" y="29"/>
                    <a:pt x="199" y="59"/>
                    <a:pt x="246" y="92"/>
                  </a:cubicBezTo>
                  <a:lnTo>
                    <a:pt x="128" y="260"/>
                  </a:lnTo>
                  <a:cubicBezTo>
                    <a:pt x="87" y="231"/>
                    <a:pt x="44" y="205"/>
                    <a:pt x="0" y="18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8" name="Freeform 362">
              <a:extLst>
                <a:ext uri="{FF2B5EF4-FFF2-40B4-BE49-F238E27FC236}">
                  <a16:creationId xmlns:a16="http://schemas.microsoft.com/office/drawing/2014/main" id="{4DD3662B-D441-6B9F-C3D2-1C04C725E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750" y="2490721"/>
              <a:ext cx="349758" cy="376476"/>
            </a:xfrm>
            <a:custGeom>
              <a:avLst/>
              <a:gdLst>
                <a:gd name="T0" fmla="*/ 0 w 240"/>
                <a:gd name="T1" fmla="*/ 189 h 258"/>
                <a:gd name="T2" fmla="*/ 0 w 240"/>
                <a:gd name="T3" fmla="*/ 189 h 258"/>
                <a:gd name="T4" fmla="*/ 81 w 240"/>
                <a:gd name="T5" fmla="*/ 0 h 258"/>
                <a:gd name="T6" fmla="*/ 240 w 240"/>
                <a:gd name="T7" fmla="*/ 79 h 258"/>
                <a:gd name="T8" fmla="*/ 139 w 240"/>
                <a:gd name="T9" fmla="*/ 258 h 258"/>
                <a:gd name="T10" fmla="*/ 0 w 240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0" y="189"/>
                  </a:moveTo>
                  <a:lnTo>
                    <a:pt x="0" y="189"/>
                  </a:lnTo>
                  <a:lnTo>
                    <a:pt x="81" y="0"/>
                  </a:lnTo>
                  <a:cubicBezTo>
                    <a:pt x="136" y="24"/>
                    <a:pt x="188" y="50"/>
                    <a:pt x="240" y="79"/>
                  </a:cubicBezTo>
                  <a:lnTo>
                    <a:pt x="139" y="258"/>
                  </a:lnTo>
                  <a:cubicBezTo>
                    <a:pt x="94" y="233"/>
                    <a:pt x="48" y="210"/>
                    <a:pt x="0" y="189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9" name="Freeform 364">
              <a:extLst>
                <a:ext uri="{FF2B5EF4-FFF2-40B4-BE49-F238E27FC236}">
                  <a16:creationId xmlns:a16="http://schemas.microsoft.com/office/drawing/2014/main" id="{91E672D6-689B-855A-057E-CC7411964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9883" y="5155196"/>
              <a:ext cx="242887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0" name="Freeform 368">
              <a:extLst>
                <a:ext uri="{FF2B5EF4-FFF2-40B4-BE49-F238E27FC236}">
                  <a16:creationId xmlns:a16="http://schemas.microsoft.com/office/drawing/2014/main" id="{BE7F6FEA-6F4F-A1BD-B2F9-BF4FE1966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2770" y="5155196"/>
              <a:ext cx="242887" cy="301181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1" name="Freeform 370">
              <a:extLst>
                <a:ext uri="{FF2B5EF4-FFF2-40B4-BE49-F238E27FC236}">
                  <a16:creationId xmlns:a16="http://schemas.microsoft.com/office/drawing/2014/main" id="{F5855700-84D2-DD0F-03EA-27AA37D7F1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117" y="6197184"/>
              <a:ext cx="242887" cy="30361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2" name="Freeform 372">
              <a:extLst>
                <a:ext uri="{FF2B5EF4-FFF2-40B4-BE49-F238E27FC236}">
                  <a16:creationId xmlns:a16="http://schemas.microsoft.com/office/drawing/2014/main" id="{0314DA6C-9D7E-390A-79BA-5B1C6C217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54057" y="6155892"/>
              <a:ext cx="272034" cy="330327"/>
            </a:xfrm>
            <a:custGeom>
              <a:avLst/>
              <a:gdLst>
                <a:gd name="T0" fmla="*/ 146 w 186"/>
                <a:gd name="T1" fmla="*/ 0 h 226"/>
                <a:gd name="T2" fmla="*/ 146 w 186"/>
                <a:gd name="T3" fmla="*/ 0 h 226"/>
                <a:gd name="T4" fmla="*/ 186 w 186"/>
                <a:gd name="T5" fmla="*/ 202 h 226"/>
                <a:gd name="T6" fmla="*/ 21 w 186"/>
                <a:gd name="T7" fmla="*/ 226 h 226"/>
                <a:gd name="T8" fmla="*/ 0 w 186"/>
                <a:gd name="T9" fmla="*/ 22 h 226"/>
                <a:gd name="T10" fmla="*/ 146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146" y="0"/>
                  </a:moveTo>
                  <a:lnTo>
                    <a:pt x="146" y="0"/>
                  </a:lnTo>
                  <a:lnTo>
                    <a:pt x="186" y="202"/>
                  </a:lnTo>
                  <a:cubicBezTo>
                    <a:pt x="132" y="212"/>
                    <a:pt x="77" y="221"/>
                    <a:pt x="21" y="226"/>
                  </a:cubicBezTo>
                  <a:lnTo>
                    <a:pt x="0" y="22"/>
                  </a:lnTo>
                  <a:cubicBezTo>
                    <a:pt x="49" y="17"/>
                    <a:pt x="98" y="10"/>
                    <a:pt x="146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3" name="Freeform 374">
              <a:extLst>
                <a:ext uri="{FF2B5EF4-FFF2-40B4-BE49-F238E27FC236}">
                  <a16:creationId xmlns:a16="http://schemas.microsoft.com/office/drawing/2014/main" id="{61694374-6F7E-E862-67E1-744CF8117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1157" y="1995230"/>
              <a:ext cx="335185" cy="369189"/>
            </a:xfrm>
            <a:custGeom>
              <a:avLst/>
              <a:gdLst>
                <a:gd name="T0" fmla="*/ 229 w 229"/>
                <a:gd name="T1" fmla="*/ 190 h 253"/>
                <a:gd name="T2" fmla="*/ 229 w 229"/>
                <a:gd name="T3" fmla="*/ 190 h 253"/>
                <a:gd name="T4" fmla="*/ 150 w 229"/>
                <a:gd name="T5" fmla="*/ 0 h 253"/>
                <a:gd name="T6" fmla="*/ 0 w 229"/>
                <a:gd name="T7" fmla="*/ 70 h 253"/>
                <a:gd name="T8" fmla="*/ 94 w 229"/>
                <a:gd name="T9" fmla="*/ 253 h 253"/>
                <a:gd name="T10" fmla="*/ 229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229" y="190"/>
                  </a:moveTo>
                  <a:lnTo>
                    <a:pt x="229" y="190"/>
                  </a:lnTo>
                  <a:lnTo>
                    <a:pt x="150" y="0"/>
                  </a:lnTo>
                  <a:cubicBezTo>
                    <a:pt x="99" y="22"/>
                    <a:pt x="49" y="45"/>
                    <a:pt x="0" y="70"/>
                  </a:cubicBezTo>
                  <a:lnTo>
                    <a:pt x="94" y="253"/>
                  </a:lnTo>
                  <a:cubicBezTo>
                    <a:pt x="138" y="231"/>
                    <a:pt x="183" y="210"/>
                    <a:pt x="229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4" name="Freeform 376">
              <a:extLst>
                <a:ext uri="{FF2B5EF4-FFF2-40B4-BE49-F238E27FC236}">
                  <a16:creationId xmlns:a16="http://schemas.microsoft.com/office/drawing/2014/main" id="{6C10F8BB-D21F-4796-BC21-E2EEC1547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7942" y="2342558"/>
              <a:ext cx="352188" cy="369189"/>
            </a:xfrm>
            <a:custGeom>
              <a:avLst/>
              <a:gdLst>
                <a:gd name="T0" fmla="*/ 242 w 242"/>
                <a:gd name="T1" fmla="*/ 166 h 252"/>
                <a:gd name="T2" fmla="*/ 242 w 242"/>
                <a:gd name="T3" fmla="*/ 166 h 252"/>
                <a:gd name="T4" fmla="*/ 121 w 242"/>
                <a:gd name="T5" fmla="*/ 0 h 252"/>
                <a:gd name="T6" fmla="*/ 0 w 242"/>
                <a:gd name="T7" fmla="*/ 95 h 252"/>
                <a:gd name="T8" fmla="*/ 133 w 242"/>
                <a:gd name="T9" fmla="*/ 252 h 252"/>
                <a:gd name="T10" fmla="*/ 242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242" y="166"/>
                  </a:moveTo>
                  <a:lnTo>
                    <a:pt x="242" y="166"/>
                  </a:lnTo>
                  <a:lnTo>
                    <a:pt x="121" y="0"/>
                  </a:lnTo>
                  <a:cubicBezTo>
                    <a:pt x="80" y="30"/>
                    <a:pt x="39" y="62"/>
                    <a:pt x="0" y="95"/>
                  </a:cubicBezTo>
                  <a:lnTo>
                    <a:pt x="133" y="252"/>
                  </a:lnTo>
                  <a:cubicBezTo>
                    <a:pt x="168" y="222"/>
                    <a:pt x="205" y="193"/>
                    <a:pt x="242" y="16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5" name="Freeform 378">
              <a:extLst>
                <a:ext uri="{FF2B5EF4-FFF2-40B4-BE49-F238E27FC236}">
                  <a16:creationId xmlns:a16="http://schemas.microsoft.com/office/drawing/2014/main" id="{2FEEE07C-0953-9C5A-C897-4076BC58D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703" y="2097243"/>
              <a:ext cx="344900" cy="374047"/>
            </a:xfrm>
            <a:custGeom>
              <a:avLst/>
              <a:gdLst>
                <a:gd name="T0" fmla="*/ 235 w 235"/>
                <a:gd name="T1" fmla="*/ 183 h 255"/>
                <a:gd name="T2" fmla="*/ 235 w 235"/>
                <a:gd name="T3" fmla="*/ 183 h 255"/>
                <a:gd name="T4" fmla="*/ 141 w 235"/>
                <a:gd name="T5" fmla="*/ 0 h 255"/>
                <a:gd name="T6" fmla="*/ 0 w 235"/>
                <a:gd name="T7" fmla="*/ 80 h 255"/>
                <a:gd name="T8" fmla="*/ 107 w 235"/>
                <a:gd name="T9" fmla="*/ 255 h 255"/>
                <a:gd name="T10" fmla="*/ 235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235" y="183"/>
                  </a:moveTo>
                  <a:lnTo>
                    <a:pt x="235" y="183"/>
                  </a:lnTo>
                  <a:lnTo>
                    <a:pt x="141" y="0"/>
                  </a:lnTo>
                  <a:cubicBezTo>
                    <a:pt x="93" y="25"/>
                    <a:pt x="46" y="52"/>
                    <a:pt x="0" y="80"/>
                  </a:cubicBezTo>
                  <a:lnTo>
                    <a:pt x="107" y="255"/>
                  </a:lnTo>
                  <a:cubicBezTo>
                    <a:pt x="149" y="229"/>
                    <a:pt x="191" y="206"/>
                    <a:pt x="235" y="1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6" name="Freeform 380">
              <a:extLst>
                <a:ext uri="{FF2B5EF4-FFF2-40B4-BE49-F238E27FC236}">
                  <a16:creationId xmlns:a16="http://schemas.microsoft.com/office/drawing/2014/main" id="{A0C767EA-A466-964A-4258-A2B6D96C4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251" y="2213829"/>
              <a:ext cx="347330" cy="371619"/>
            </a:xfrm>
            <a:custGeom>
              <a:avLst/>
              <a:gdLst>
                <a:gd name="T0" fmla="*/ 238 w 238"/>
                <a:gd name="T1" fmla="*/ 175 h 254"/>
                <a:gd name="T2" fmla="*/ 238 w 238"/>
                <a:gd name="T3" fmla="*/ 175 h 254"/>
                <a:gd name="T4" fmla="*/ 131 w 238"/>
                <a:gd name="T5" fmla="*/ 0 h 254"/>
                <a:gd name="T6" fmla="*/ 0 w 238"/>
                <a:gd name="T7" fmla="*/ 88 h 254"/>
                <a:gd name="T8" fmla="*/ 121 w 238"/>
                <a:gd name="T9" fmla="*/ 254 h 254"/>
                <a:gd name="T10" fmla="*/ 238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238" y="175"/>
                  </a:moveTo>
                  <a:lnTo>
                    <a:pt x="238" y="175"/>
                  </a:lnTo>
                  <a:lnTo>
                    <a:pt x="131" y="0"/>
                  </a:lnTo>
                  <a:cubicBezTo>
                    <a:pt x="86" y="28"/>
                    <a:pt x="43" y="57"/>
                    <a:pt x="0" y="88"/>
                  </a:cubicBezTo>
                  <a:lnTo>
                    <a:pt x="121" y="254"/>
                  </a:lnTo>
                  <a:cubicBezTo>
                    <a:pt x="159" y="226"/>
                    <a:pt x="198" y="200"/>
                    <a:pt x="238" y="17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7" name="Freeform 382">
              <a:extLst>
                <a:ext uri="{FF2B5EF4-FFF2-40B4-BE49-F238E27FC236}">
                  <a16:creationId xmlns:a16="http://schemas.microsoft.com/office/drawing/2014/main" id="{4D9EFE21-7031-0BBF-3408-6615CCA87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1242" y="1800920"/>
              <a:ext cx="281749" cy="337614"/>
            </a:xfrm>
            <a:custGeom>
              <a:avLst/>
              <a:gdLst>
                <a:gd name="T0" fmla="*/ 192 w 192"/>
                <a:gd name="T1" fmla="*/ 203 h 231"/>
                <a:gd name="T2" fmla="*/ 192 w 192"/>
                <a:gd name="T3" fmla="*/ 203 h 231"/>
                <a:gd name="T4" fmla="*/ 160 w 192"/>
                <a:gd name="T5" fmla="*/ 0 h 231"/>
                <a:gd name="T6" fmla="*/ 0 w 192"/>
                <a:gd name="T7" fmla="*/ 31 h 231"/>
                <a:gd name="T8" fmla="*/ 47 w 192"/>
                <a:gd name="T9" fmla="*/ 231 h 231"/>
                <a:gd name="T10" fmla="*/ 192 w 192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231">
                  <a:moveTo>
                    <a:pt x="192" y="203"/>
                  </a:moveTo>
                  <a:lnTo>
                    <a:pt x="192" y="203"/>
                  </a:lnTo>
                  <a:lnTo>
                    <a:pt x="160" y="0"/>
                  </a:lnTo>
                  <a:cubicBezTo>
                    <a:pt x="106" y="8"/>
                    <a:pt x="53" y="19"/>
                    <a:pt x="0" y="31"/>
                  </a:cubicBezTo>
                  <a:lnTo>
                    <a:pt x="47" y="231"/>
                  </a:lnTo>
                  <a:cubicBezTo>
                    <a:pt x="95" y="220"/>
                    <a:pt x="143" y="211"/>
                    <a:pt x="192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8" name="Freeform 384">
              <a:extLst>
                <a:ext uri="{FF2B5EF4-FFF2-40B4-BE49-F238E27FC236}">
                  <a16:creationId xmlns:a16="http://schemas.microsoft.com/office/drawing/2014/main" id="{AE0B7E4F-1786-2CE8-2E43-617FED1F5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070" y="1844640"/>
              <a:ext cx="303610" cy="352188"/>
            </a:xfrm>
            <a:custGeom>
              <a:avLst/>
              <a:gdLst>
                <a:gd name="T0" fmla="*/ 207 w 207"/>
                <a:gd name="T1" fmla="*/ 200 h 240"/>
                <a:gd name="T2" fmla="*/ 207 w 207"/>
                <a:gd name="T3" fmla="*/ 200 h 240"/>
                <a:gd name="T4" fmla="*/ 160 w 207"/>
                <a:gd name="T5" fmla="*/ 0 h 240"/>
                <a:gd name="T6" fmla="*/ 0 w 207"/>
                <a:gd name="T7" fmla="*/ 45 h 240"/>
                <a:gd name="T8" fmla="*/ 63 w 207"/>
                <a:gd name="T9" fmla="*/ 240 h 240"/>
                <a:gd name="T10" fmla="*/ 207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207" y="200"/>
                  </a:moveTo>
                  <a:lnTo>
                    <a:pt x="207" y="200"/>
                  </a:lnTo>
                  <a:lnTo>
                    <a:pt x="160" y="0"/>
                  </a:lnTo>
                  <a:cubicBezTo>
                    <a:pt x="106" y="13"/>
                    <a:pt x="53" y="28"/>
                    <a:pt x="0" y="45"/>
                  </a:cubicBezTo>
                  <a:lnTo>
                    <a:pt x="63" y="240"/>
                  </a:lnTo>
                  <a:cubicBezTo>
                    <a:pt x="110" y="225"/>
                    <a:pt x="159" y="212"/>
                    <a:pt x="207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9" name="Freeform 386">
              <a:extLst>
                <a:ext uri="{FF2B5EF4-FFF2-40B4-BE49-F238E27FC236}">
                  <a16:creationId xmlns:a16="http://schemas.microsoft.com/office/drawing/2014/main" id="{3E4FAF3C-9BF0-1881-E521-62210EF11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755" y="1912648"/>
              <a:ext cx="320611" cy="359474"/>
            </a:xfrm>
            <a:custGeom>
              <a:avLst/>
              <a:gdLst>
                <a:gd name="T0" fmla="*/ 220 w 220"/>
                <a:gd name="T1" fmla="*/ 195 h 247"/>
                <a:gd name="T2" fmla="*/ 220 w 220"/>
                <a:gd name="T3" fmla="*/ 195 h 247"/>
                <a:gd name="T4" fmla="*/ 157 w 220"/>
                <a:gd name="T5" fmla="*/ 0 h 247"/>
                <a:gd name="T6" fmla="*/ 0 w 220"/>
                <a:gd name="T7" fmla="*/ 57 h 247"/>
                <a:gd name="T8" fmla="*/ 79 w 220"/>
                <a:gd name="T9" fmla="*/ 247 h 247"/>
                <a:gd name="T10" fmla="*/ 22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220" y="195"/>
                  </a:moveTo>
                  <a:lnTo>
                    <a:pt x="220" y="195"/>
                  </a:lnTo>
                  <a:lnTo>
                    <a:pt x="157" y="0"/>
                  </a:lnTo>
                  <a:cubicBezTo>
                    <a:pt x="104" y="17"/>
                    <a:pt x="52" y="36"/>
                    <a:pt x="0" y="57"/>
                  </a:cubicBezTo>
                  <a:lnTo>
                    <a:pt x="79" y="247"/>
                  </a:lnTo>
                  <a:cubicBezTo>
                    <a:pt x="125" y="228"/>
                    <a:pt x="172" y="211"/>
                    <a:pt x="220" y="1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0" name="Freeform 388">
              <a:extLst>
                <a:ext uri="{FF2B5EF4-FFF2-40B4-BE49-F238E27FC236}">
                  <a16:creationId xmlns:a16="http://schemas.microsoft.com/office/drawing/2014/main" id="{B6F61D52-8EC4-E16A-A574-92319C21D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8155" y="1244707"/>
              <a:ext cx="242887" cy="308468"/>
            </a:xfrm>
            <a:custGeom>
              <a:avLst/>
              <a:gdLst>
                <a:gd name="T0" fmla="*/ 168 w 168"/>
                <a:gd name="T1" fmla="*/ 205 h 211"/>
                <a:gd name="T2" fmla="*/ 168 w 168"/>
                <a:gd name="T3" fmla="*/ 205 h 211"/>
                <a:gd name="T4" fmla="*/ 168 w 168"/>
                <a:gd name="T5" fmla="*/ 205 h 211"/>
                <a:gd name="T6" fmla="*/ 168 w 168"/>
                <a:gd name="T7" fmla="*/ 0 h 211"/>
                <a:gd name="T8" fmla="*/ 0 w 168"/>
                <a:gd name="T9" fmla="*/ 6 h 211"/>
                <a:gd name="T10" fmla="*/ 14 w 168"/>
                <a:gd name="T11" fmla="*/ 211 h 211"/>
                <a:gd name="T12" fmla="*/ 168 w 168"/>
                <a:gd name="T13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1">
                  <a:moveTo>
                    <a:pt x="168" y="205"/>
                  </a:moveTo>
                  <a:lnTo>
                    <a:pt x="168" y="205"/>
                  </a:lnTo>
                  <a:lnTo>
                    <a:pt x="168" y="205"/>
                  </a:lnTo>
                  <a:lnTo>
                    <a:pt x="168" y="0"/>
                  </a:lnTo>
                  <a:cubicBezTo>
                    <a:pt x="111" y="0"/>
                    <a:pt x="55" y="2"/>
                    <a:pt x="0" y="6"/>
                  </a:cubicBezTo>
                  <a:lnTo>
                    <a:pt x="14" y="211"/>
                  </a:lnTo>
                  <a:cubicBezTo>
                    <a:pt x="65" y="207"/>
                    <a:pt x="116" y="205"/>
                    <a:pt x="168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1" name="Freeform 390">
              <a:extLst>
                <a:ext uri="{FF2B5EF4-FFF2-40B4-BE49-F238E27FC236}">
                  <a16:creationId xmlns:a16="http://schemas.microsoft.com/office/drawing/2014/main" id="{215BEF3E-D8D7-A915-2357-A9E5FB638C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7064" y="1320003"/>
              <a:ext cx="308468" cy="349758"/>
            </a:xfrm>
            <a:custGeom>
              <a:avLst/>
              <a:gdLst>
                <a:gd name="T0" fmla="*/ 211 w 211"/>
                <a:gd name="T1" fmla="*/ 201 h 239"/>
                <a:gd name="T2" fmla="*/ 211 w 211"/>
                <a:gd name="T3" fmla="*/ 201 h 239"/>
                <a:gd name="T4" fmla="*/ 169 w 211"/>
                <a:gd name="T5" fmla="*/ 0 h 239"/>
                <a:gd name="T6" fmla="*/ 0 w 211"/>
                <a:gd name="T7" fmla="*/ 42 h 239"/>
                <a:gd name="T8" fmla="*/ 57 w 211"/>
                <a:gd name="T9" fmla="*/ 239 h 239"/>
                <a:gd name="T10" fmla="*/ 211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211" y="201"/>
                  </a:moveTo>
                  <a:lnTo>
                    <a:pt x="211" y="201"/>
                  </a:lnTo>
                  <a:lnTo>
                    <a:pt x="169" y="0"/>
                  </a:lnTo>
                  <a:cubicBezTo>
                    <a:pt x="112" y="12"/>
                    <a:pt x="56" y="26"/>
                    <a:pt x="0" y="42"/>
                  </a:cubicBezTo>
                  <a:lnTo>
                    <a:pt x="57" y="239"/>
                  </a:lnTo>
                  <a:cubicBezTo>
                    <a:pt x="108" y="225"/>
                    <a:pt x="159" y="212"/>
                    <a:pt x="211" y="20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2" name="Freeform 392">
              <a:extLst>
                <a:ext uri="{FF2B5EF4-FFF2-40B4-BE49-F238E27FC236}">
                  <a16:creationId xmlns:a16="http://schemas.microsoft.com/office/drawing/2014/main" id="{B2CAA9EA-7A31-9316-A0DE-66A2DD5660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6605" y="1380724"/>
              <a:ext cx="325469" cy="361903"/>
            </a:xfrm>
            <a:custGeom>
              <a:avLst/>
              <a:gdLst>
                <a:gd name="T0" fmla="*/ 223 w 223"/>
                <a:gd name="T1" fmla="*/ 197 h 247"/>
                <a:gd name="T2" fmla="*/ 223 w 223"/>
                <a:gd name="T3" fmla="*/ 197 h 247"/>
                <a:gd name="T4" fmla="*/ 166 w 223"/>
                <a:gd name="T5" fmla="*/ 0 h 247"/>
                <a:gd name="T6" fmla="*/ 0 w 223"/>
                <a:gd name="T7" fmla="*/ 54 h 247"/>
                <a:gd name="T8" fmla="*/ 71 w 223"/>
                <a:gd name="T9" fmla="*/ 247 h 247"/>
                <a:gd name="T10" fmla="*/ 223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223" y="197"/>
                  </a:moveTo>
                  <a:lnTo>
                    <a:pt x="223" y="197"/>
                  </a:lnTo>
                  <a:lnTo>
                    <a:pt x="166" y="0"/>
                  </a:lnTo>
                  <a:cubicBezTo>
                    <a:pt x="110" y="16"/>
                    <a:pt x="55" y="34"/>
                    <a:pt x="0" y="54"/>
                  </a:cubicBezTo>
                  <a:lnTo>
                    <a:pt x="71" y="247"/>
                  </a:lnTo>
                  <a:cubicBezTo>
                    <a:pt x="121" y="229"/>
                    <a:pt x="172" y="212"/>
                    <a:pt x="223" y="19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3" name="Freeform 394">
              <a:extLst>
                <a:ext uri="{FF2B5EF4-FFF2-40B4-BE49-F238E27FC236}">
                  <a16:creationId xmlns:a16="http://schemas.microsoft.com/office/drawing/2014/main" id="{44EB6029-0A54-7832-E421-88F011681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697" y="1251994"/>
              <a:ext cx="259890" cy="323041"/>
            </a:xfrm>
            <a:custGeom>
              <a:avLst/>
              <a:gdLst>
                <a:gd name="T0" fmla="*/ 178 w 178"/>
                <a:gd name="T1" fmla="*/ 205 h 220"/>
                <a:gd name="T2" fmla="*/ 178 w 178"/>
                <a:gd name="T3" fmla="*/ 205 h 220"/>
                <a:gd name="T4" fmla="*/ 164 w 178"/>
                <a:gd name="T5" fmla="*/ 0 h 220"/>
                <a:gd name="T6" fmla="*/ 0 w 178"/>
                <a:gd name="T7" fmla="*/ 16 h 220"/>
                <a:gd name="T8" fmla="*/ 28 w 178"/>
                <a:gd name="T9" fmla="*/ 220 h 220"/>
                <a:gd name="T10" fmla="*/ 178 w 178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220">
                  <a:moveTo>
                    <a:pt x="178" y="205"/>
                  </a:moveTo>
                  <a:lnTo>
                    <a:pt x="178" y="205"/>
                  </a:lnTo>
                  <a:lnTo>
                    <a:pt x="164" y="0"/>
                  </a:lnTo>
                  <a:cubicBezTo>
                    <a:pt x="109" y="3"/>
                    <a:pt x="54" y="9"/>
                    <a:pt x="0" y="16"/>
                  </a:cubicBezTo>
                  <a:lnTo>
                    <a:pt x="28" y="220"/>
                  </a:lnTo>
                  <a:cubicBezTo>
                    <a:pt x="77" y="213"/>
                    <a:pt x="127" y="208"/>
                    <a:pt x="178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4" name="Freeform 396">
              <a:extLst>
                <a:ext uri="{FF2B5EF4-FFF2-40B4-BE49-F238E27FC236}">
                  <a16:creationId xmlns:a16="http://schemas.microsoft.com/office/drawing/2014/main" id="{E149AEA0-8C47-479A-67D6-75E87FA27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8575" y="1460878"/>
              <a:ext cx="340042" cy="371619"/>
            </a:xfrm>
            <a:custGeom>
              <a:avLst/>
              <a:gdLst>
                <a:gd name="T0" fmla="*/ 233 w 233"/>
                <a:gd name="T1" fmla="*/ 193 h 254"/>
                <a:gd name="T2" fmla="*/ 233 w 233"/>
                <a:gd name="T3" fmla="*/ 193 h 254"/>
                <a:gd name="T4" fmla="*/ 162 w 233"/>
                <a:gd name="T5" fmla="*/ 0 h 254"/>
                <a:gd name="T6" fmla="*/ 0 w 233"/>
                <a:gd name="T7" fmla="*/ 66 h 254"/>
                <a:gd name="T8" fmla="*/ 85 w 233"/>
                <a:gd name="T9" fmla="*/ 254 h 254"/>
                <a:gd name="T10" fmla="*/ 233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233" y="193"/>
                  </a:moveTo>
                  <a:lnTo>
                    <a:pt x="233" y="193"/>
                  </a:lnTo>
                  <a:lnTo>
                    <a:pt x="162" y="0"/>
                  </a:lnTo>
                  <a:cubicBezTo>
                    <a:pt x="107" y="20"/>
                    <a:pt x="53" y="42"/>
                    <a:pt x="0" y="66"/>
                  </a:cubicBezTo>
                  <a:lnTo>
                    <a:pt x="85" y="254"/>
                  </a:lnTo>
                  <a:cubicBezTo>
                    <a:pt x="133" y="232"/>
                    <a:pt x="183" y="211"/>
                    <a:pt x="233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5" name="Freeform 398">
              <a:extLst>
                <a:ext uri="{FF2B5EF4-FFF2-40B4-BE49-F238E27FC236}">
                  <a16:creationId xmlns:a16="http://schemas.microsoft.com/office/drawing/2014/main" id="{DDD92082-475C-958B-875D-B5861C110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4809" y="1276283"/>
              <a:ext cx="284179" cy="337614"/>
            </a:xfrm>
            <a:custGeom>
              <a:avLst/>
              <a:gdLst>
                <a:gd name="T0" fmla="*/ 195 w 195"/>
                <a:gd name="T1" fmla="*/ 204 h 231"/>
                <a:gd name="T2" fmla="*/ 195 w 195"/>
                <a:gd name="T3" fmla="*/ 204 h 231"/>
                <a:gd name="T4" fmla="*/ 167 w 195"/>
                <a:gd name="T5" fmla="*/ 0 h 231"/>
                <a:gd name="T6" fmla="*/ 0 w 195"/>
                <a:gd name="T7" fmla="*/ 30 h 231"/>
                <a:gd name="T8" fmla="*/ 42 w 195"/>
                <a:gd name="T9" fmla="*/ 231 h 231"/>
                <a:gd name="T10" fmla="*/ 195 w 195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1">
                  <a:moveTo>
                    <a:pt x="195" y="204"/>
                  </a:moveTo>
                  <a:lnTo>
                    <a:pt x="195" y="204"/>
                  </a:lnTo>
                  <a:lnTo>
                    <a:pt x="167" y="0"/>
                  </a:lnTo>
                  <a:cubicBezTo>
                    <a:pt x="110" y="8"/>
                    <a:pt x="55" y="18"/>
                    <a:pt x="0" y="30"/>
                  </a:cubicBezTo>
                  <a:lnTo>
                    <a:pt x="42" y="231"/>
                  </a:lnTo>
                  <a:cubicBezTo>
                    <a:pt x="92" y="220"/>
                    <a:pt x="143" y="211"/>
                    <a:pt x="195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6" name="Freeform 400">
              <a:extLst>
                <a:ext uri="{FF2B5EF4-FFF2-40B4-BE49-F238E27FC236}">
                  <a16:creationId xmlns:a16="http://schemas.microsoft.com/office/drawing/2014/main" id="{4A9EC8BB-F48B-AB0E-FF7A-5C4288849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2757" y="1934507"/>
              <a:ext cx="366761" cy="378905"/>
            </a:xfrm>
            <a:custGeom>
              <a:avLst/>
              <a:gdLst>
                <a:gd name="T0" fmla="*/ 252 w 252"/>
                <a:gd name="T1" fmla="*/ 165 h 260"/>
                <a:gd name="T2" fmla="*/ 252 w 252"/>
                <a:gd name="T3" fmla="*/ 165 h 260"/>
                <a:gd name="T4" fmla="*/ 130 w 252"/>
                <a:gd name="T5" fmla="*/ 0 h 260"/>
                <a:gd name="T6" fmla="*/ 0 w 252"/>
                <a:gd name="T7" fmla="*/ 103 h 260"/>
                <a:gd name="T8" fmla="*/ 132 w 252"/>
                <a:gd name="T9" fmla="*/ 260 h 260"/>
                <a:gd name="T10" fmla="*/ 252 w 252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60">
                  <a:moveTo>
                    <a:pt x="252" y="165"/>
                  </a:moveTo>
                  <a:lnTo>
                    <a:pt x="252" y="165"/>
                  </a:lnTo>
                  <a:lnTo>
                    <a:pt x="130" y="0"/>
                  </a:lnTo>
                  <a:cubicBezTo>
                    <a:pt x="86" y="33"/>
                    <a:pt x="42" y="67"/>
                    <a:pt x="0" y="103"/>
                  </a:cubicBezTo>
                  <a:lnTo>
                    <a:pt x="132" y="260"/>
                  </a:lnTo>
                  <a:cubicBezTo>
                    <a:pt x="171" y="227"/>
                    <a:pt x="211" y="195"/>
                    <a:pt x="252" y="16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7" name="Freeform 402">
              <a:extLst>
                <a:ext uri="{FF2B5EF4-FFF2-40B4-BE49-F238E27FC236}">
                  <a16:creationId xmlns:a16="http://schemas.microsoft.com/office/drawing/2014/main" id="{81A6D72C-1671-8075-7BA9-7DFC4D925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2690" y="1558033"/>
              <a:ext cx="349758" cy="376476"/>
            </a:xfrm>
            <a:custGeom>
              <a:avLst/>
              <a:gdLst>
                <a:gd name="T0" fmla="*/ 240 w 240"/>
                <a:gd name="T1" fmla="*/ 188 h 258"/>
                <a:gd name="T2" fmla="*/ 240 w 240"/>
                <a:gd name="T3" fmla="*/ 188 h 258"/>
                <a:gd name="T4" fmla="*/ 155 w 240"/>
                <a:gd name="T5" fmla="*/ 0 h 258"/>
                <a:gd name="T6" fmla="*/ 0 w 240"/>
                <a:gd name="T7" fmla="*/ 78 h 258"/>
                <a:gd name="T8" fmla="*/ 98 w 240"/>
                <a:gd name="T9" fmla="*/ 258 h 258"/>
                <a:gd name="T10" fmla="*/ 240 w 240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240" y="188"/>
                  </a:moveTo>
                  <a:lnTo>
                    <a:pt x="240" y="188"/>
                  </a:lnTo>
                  <a:lnTo>
                    <a:pt x="155" y="0"/>
                  </a:lnTo>
                  <a:cubicBezTo>
                    <a:pt x="102" y="24"/>
                    <a:pt x="51" y="50"/>
                    <a:pt x="0" y="78"/>
                  </a:cubicBezTo>
                  <a:lnTo>
                    <a:pt x="98" y="258"/>
                  </a:lnTo>
                  <a:cubicBezTo>
                    <a:pt x="144" y="233"/>
                    <a:pt x="192" y="210"/>
                    <a:pt x="240" y="18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8" name="Freeform 404">
              <a:extLst>
                <a:ext uri="{FF2B5EF4-FFF2-40B4-BE49-F238E27FC236}">
                  <a16:creationId xmlns:a16="http://schemas.microsoft.com/office/drawing/2014/main" id="{15EB5338-3AD0-C12E-DAFF-D39307536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210" y="1798490"/>
              <a:ext cx="359473" cy="376476"/>
            </a:xfrm>
            <a:custGeom>
              <a:avLst/>
              <a:gdLst>
                <a:gd name="T0" fmla="*/ 246 w 246"/>
                <a:gd name="T1" fmla="*/ 173 h 258"/>
                <a:gd name="T2" fmla="*/ 246 w 246"/>
                <a:gd name="T3" fmla="*/ 173 h 258"/>
                <a:gd name="T4" fmla="*/ 136 w 246"/>
                <a:gd name="T5" fmla="*/ 0 h 258"/>
                <a:gd name="T6" fmla="*/ 0 w 246"/>
                <a:gd name="T7" fmla="*/ 93 h 258"/>
                <a:gd name="T8" fmla="*/ 122 w 246"/>
                <a:gd name="T9" fmla="*/ 258 h 258"/>
                <a:gd name="T10" fmla="*/ 246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246" y="173"/>
                  </a:moveTo>
                  <a:lnTo>
                    <a:pt x="246" y="173"/>
                  </a:lnTo>
                  <a:lnTo>
                    <a:pt x="136" y="0"/>
                  </a:lnTo>
                  <a:cubicBezTo>
                    <a:pt x="90" y="29"/>
                    <a:pt x="44" y="60"/>
                    <a:pt x="0" y="93"/>
                  </a:cubicBezTo>
                  <a:lnTo>
                    <a:pt x="122" y="258"/>
                  </a:lnTo>
                  <a:cubicBezTo>
                    <a:pt x="162" y="229"/>
                    <a:pt x="204" y="200"/>
                    <a:pt x="246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9" name="Freeform 407">
              <a:extLst>
                <a:ext uri="{FF2B5EF4-FFF2-40B4-BE49-F238E27FC236}">
                  <a16:creationId xmlns:a16="http://schemas.microsoft.com/office/drawing/2014/main" id="{B25ADB7F-DF1D-1354-15CD-49452D21A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1379" y="1672189"/>
              <a:ext cx="354616" cy="378905"/>
            </a:xfrm>
            <a:custGeom>
              <a:avLst/>
              <a:gdLst>
                <a:gd name="T0" fmla="*/ 244 w 244"/>
                <a:gd name="T1" fmla="*/ 180 h 259"/>
                <a:gd name="T2" fmla="*/ 244 w 244"/>
                <a:gd name="T3" fmla="*/ 180 h 259"/>
                <a:gd name="T4" fmla="*/ 146 w 244"/>
                <a:gd name="T5" fmla="*/ 0 h 259"/>
                <a:gd name="T6" fmla="*/ 0 w 244"/>
                <a:gd name="T7" fmla="*/ 86 h 259"/>
                <a:gd name="T8" fmla="*/ 110 w 244"/>
                <a:gd name="T9" fmla="*/ 259 h 259"/>
                <a:gd name="T10" fmla="*/ 244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244" y="180"/>
                  </a:moveTo>
                  <a:lnTo>
                    <a:pt x="244" y="180"/>
                  </a:lnTo>
                  <a:lnTo>
                    <a:pt x="146" y="0"/>
                  </a:lnTo>
                  <a:cubicBezTo>
                    <a:pt x="96" y="27"/>
                    <a:pt x="48" y="55"/>
                    <a:pt x="0" y="86"/>
                  </a:cubicBezTo>
                  <a:lnTo>
                    <a:pt x="110" y="259"/>
                  </a:lnTo>
                  <a:cubicBezTo>
                    <a:pt x="154" y="231"/>
                    <a:pt x="198" y="205"/>
                    <a:pt x="244" y="18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0" name="Freeform 417">
              <a:extLst>
                <a:ext uri="{FF2B5EF4-FFF2-40B4-BE49-F238E27FC236}">
                  <a16:creationId xmlns:a16="http://schemas.microsoft.com/office/drawing/2014/main" id="{A9643ED0-6456-54DD-D2E9-303096A895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26295" y="722498"/>
              <a:ext cx="264748" cy="308468"/>
            </a:xfrm>
            <a:custGeom>
              <a:avLst/>
              <a:gdLst>
                <a:gd name="T0" fmla="*/ 182 w 182"/>
                <a:gd name="T1" fmla="*/ 205 h 210"/>
                <a:gd name="T2" fmla="*/ 182 w 182"/>
                <a:gd name="T3" fmla="*/ 205 h 210"/>
                <a:gd name="T4" fmla="*/ 182 w 182"/>
                <a:gd name="T5" fmla="*/ 205 h 210"/>
                <a:gd name="T6" fmla="*/ 182 w 182"/>
                <a:gd name="T7" fmla="*/ 0 h 210"/>
                <a:gd name="T8" fmla="*/ 0 w 182"/>
                <a:gd name="T9" fmla="*/ 5 h 210"/>
                <a:gd name="T10" fmla="*/ 13 w 182"/>
                <a:gd name="T11" fmla="*/ 210 h 210"/>
                <a:gd name="T12" fmla="*/ 182 w 182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0">
                  <a:moveTo>
                    <a:pt x="182" y="205"/>
                  </a:moveTo>
                  <a:lnTo>
                    <a:pt x="182" y="205"/>
                  </a:lnTo>
                  <a:lnTo>
                    <a:pt x="182" y="205"/>
                  </a:lnTo>
                  <a:lnTo>
                    <a:pt x="182" y="0"/>
                  </a:lnTo>
                  <a:cubicBezTo>
                    <a:pt x="121" y="0"/>
                    <a:pt x="60" y="1"/>
                    <a:pt x="0" y="5"/>
                  </a:cubicBezTo>
                  <a:lnTo>
                    <a:pt x="13" y="210"/>
                  </a:lnTo>
                  <a:cubicBezTo>
                    <a:pt x="69" y="207"/>
                    <a:pt x="125" y="205"/>
                    <a:pt x="182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1" name="Freeform 431">
              <a:extLst>
                <a:ext uri="{FF2B5EF4-FFF2-40B4-BE49-F238E27FC236}">
                  <a16:creationId xmlns:a16="http://schemas.microsoft.com/office/drawing/2014/main" id="{FAD1EF72-365A-2270-3754-FE4C88253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6843" y="1774202"/>
              <a:ext cx="250175" cy="323041"/>
            </a:xfrm>
            <a:custGeom>
              <a:avLst/>
              <a:gdLst>
                <a:gd name="T0" fmla="*/ 172 w 172"/>
                <a:gd name="T1" fmla="*/ 205 h 221"/>
                <a:gd name="T2" fmla="*/ 172 w 172"/>
                <a:gd name="T3" fmla="*/ 205 h 221"/>
                <a:gd name="T4" fmla="*/ 157 w 172"/>
                <a:gd name="T5" fmla="*/ 0 h 221"/>
                <a:gd name="T6" fmla="*/ 0 w 172"/>
                <a:gd name="T7" fmla="*/ 18 h 221"/>
                <a:gd name="T8" fmla="*/ 31 w 172"/>
                <a:gd name="T9" fmla="*/ 221 h 221"/>
                <a:gd name="T10" fmla="*/ 172 w 172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221">
                  <a:moveTo>
                    <a:pt x="172" y="205"/>
                  </a:moveTo>
                  <a:lnTo>
                    <a:pt x="172" y="205"/>
                  </a:lnTo>
                  <a:lnTo>
                    <a:pt x="157" y="0"/>
                  </a:lnTo>
                  <a:cubicBezTo>
                    <a:pt x="104" y="4"/>
                    <a:pt x="51" y="10"/>
                    <a:pt x="0" y="18"/>
                  </a:cubicBezTo>
                  <a:lnTo>
                    <a:pt x="31" y="221"/>
                  </a:lnTo>
                  <a:cubicBezTo>
                    <a:pt x="77" y="214"/>
                    <a:pt x="125" y="209"/>
                    <a:pt x="172" y="20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2" name="Freeform 433">
              <a:extLst>
                <a:ext uri="{FF2B5EF4-FFF2-40B4-BE49-F238E27FC236}">
                  <a16:creationId xmlns:a16="http://schemas.microsoft.com/office/drawing/2014/main" id="{22FC1190-124E-1171-2FD7-8C6A3D448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0033" y="6187467"/>
              <a:ext cx="235602" cy="313326"/>
            </a:xfrm>
            <a:custGeom>
              <a:avLst/>
              <a:gdLst>
                <a:gd name="T0" fmla="*/ 141 w 162"/>
                <a:gd name="T1" fmla="*/ 0 h 213"/>
                <a:gd name="T2" fmla="*/ 141 w 162"/>
                <a:gd name="T3" fmla="*/ 0 h 213"/>
                <a:gd name="T4" fmla="*/ 162 w 162"/>
                <a:gd name="T5" fmla="*/ 204 h 213"/>
                <a:gd name="T6" fmla="*/ 1 w 162"/>
                <a:gd name="T7" fmla="*/ 213 h 213"/>
                <a:gd name="T8" fmla="*/ 0 w 162"/>
                <a:gd name="T9" fmla="*/ 7 h 213"/>
                <a:gd name="T10" fmla="*/ 141 w 162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213">
                  <a:moveTo>
                    <a:pt x="141" y="0"/>
                  </a:moveTo>
                  <a:lnTo>
                    <a:pt x="141" y="0"/>
                  </a:lnTo>
                  <a:lnTo>
                    <a:pt x="162" y="204"/>
                  </a:lnTo>
                  <a:cubicBezTo>
                    <a:pt x="109" y="210"/>
                    <a:pt x="55" y="213"/>
                    <a:pt x="1" y="213"/>
                  </a:cubicBezTo>
                  <a:lnTo>
                    <a:pt x="0" y="7"/>
                  </a:lnTo>
                  <a:cubicBezTo>
                    <a:pt x="47" y="7"/>
                    <a:pt x="95" y="4"/>
                    <a:pt x="141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3" name="Freeform 224">
              <a:extLst>
                <a:ext uri="{FF2B5EF4-FFF2-40B4-BE49-F238E27FC236}">
                  <a16:creationId xmlns:a16="http://schemas.microsoft.com/office/drawing/2014/main" id="{A91A1942-E6BB-6DC2-3409-B169DC8D8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2019" y="2585446"/>
              <a:ext cx="393478" cy="378905"/>
            </a:xfrm>
            <a:custGeom>
              <a:avLst/>
              <a:gdLst>
                <a:gd name="T0" fmla="*/ 269 w 269"/>
                <a:gd name="T1" fmla="*/ 119 h 259"/>
                <a:gd name="T2" fmla="*/ 269 w 269"/>
                <a:gd name="T3" fmla="*/ 119 h 259"/>
                <a:gd name="T4" fmla="*/ 100 w 269"/>
                <a:gd name="T5" fmla="*/ 0 h 259"/>
                <a:gd name="T6" fmla="*/ 0 w 269"/>
                <a:gd name="T7" fmla="*/ 151 h 259"/>
                <a:gd name="T8" fmla="*/ 177 w 269"/>
                <a:gd name="T9" fmla="*/ 259 h 259"/>
                <a:gd name="T10" fmla="*/ 269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269" y="119"/>
                  </a:moveTo>
                  <a:lnTo>
                    <a:pt x="269" y="119"/>
                  </a:lnTo>
                  <a:lnTo>
                    <a:pt x="100" y="0"/>
                  </a:lnTo>
                  <a:cubicBezTo>
                    <a:pt x="65" y="49"/>
                    <a:pt x="32" y="100"/>
                    <a:pt x="0" y="151"/>
                  </a:cubicBezTo>
                  <a:lnTo>
                    <a:pt x="177" y="259"/>
                  </a:lnTo>
                  <a:cubicBezTo>
                    <a:pt x="207" y="212"/>
                    <a:pt x="237" y="165"/>
                    <a:pt x="269" y="11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4" name="Freeform 220">
              <a:extLst>
                <a:ext uri="{FF2B5EF4-FFF2-40B4-BE49-F238E27FC236}">
                  <a16:creationId xmlns:a16="http://schemas.microsoft.com/office/drawing/2014/main" id="{540E5E1A-C085-5E19-750D-96D41A7BB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7751" y="2371705"/>
              <a:ext cx="393478" cy="386192"/>
            </a:xfrm>
            <a:custGeom>
              <a:avLst/>
              <a:gdLst>
                <a:gd name="T0" fmla="*/ 270 w 270"/>
                <a:gd name="T1" fmla="*/ 130 h 264"/>
                <a:gd name="T2" fmla="*/ 270 w 270"/>
                <a:gd name="T3" fmla="*/ 130 h 264"/>
                <a:gd name="T4" fmla="*/ 109 w 270"/>
                <a:gd name="T5" fmla="*/ 0 h 264"/>
                <a:gd name="T6" fmla="*/ 0 w 270"/>
                <a:gd name="T7" fmla="*/ 145 h 264"/>
                <a:gd name="T8" fmla="*/ 169 w 270"/>
                <a:gd name="T9" fmla="*/ 264 h 264"/>
                <a:gd name="T10" fmla="*/ 270 w 270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4">
                  <a:moveTo>
                    <a:pt x="270" y="130"/>
                  </a:moveTo>
                  <a:lnTo>
                    <a:pt x="270" y="130"/>
                  </a:lnTo>
                  <a:lnTo>
                    <a:pt x="109" y="0"/>
                  </a:lnTo>
                  <a:cubicBezTo>
                    <a:pt x="71" y="48"/>
                    <a:pt x="34" y="96"/>
                    <a:pt x="0" y="145"/>
                  </a:cubicBezTo>
                  <a:lnTo>
                    <a:pt x="169" y="264"/>
                  </a:lnTo>
                  <a:cubicBezTo>
                    <a:pt x="202" y="219"/>
                    <a:pt x="235" y="174"/>
                    <a:pt x="270" y="13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5" name="Freeform 218">
              <a:extLst>
                <a:ext uri="{FF2B5EF4-FFF2-40B4-BE49-F238E27FC236}">
                  <a16:creationId xmlns:a16="http://schemas.microsoft.com/office/drawing/2014/main" id="{16281A82-425F-B2FF-316F-6A2E30234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057" y="2172537"/>
              <a:ext cx="393478" cy="391050"/>
            </a:xfrm>
            <a:custGeom>
              <a:avLst/>
              <a:gdLst>
                <a:gd name="T0" fmla="*/ 270 w 270"/>
                <a:gd name="T1" fmla="*/ 141 h 266"/>
                <a:gd name="T2" fmla="*/ 270 w 270"/>
                <a:gd name="T3" fmla="*/ 141 h 266"/>
                <a:gd name="T4" fmla="*/ 117 w 270"/>
                <a:gd name="T5" fmla="*/ 0 h 266"/>
                <a:gd name="T6" fmla="*/ 0 w 270"/>
                <a:gd name="T7" fmla="*/ 136 h 266"/>
                <a:gd name="T8" fmla="*/ 161 w 270"/>
                <a:gd name="T9" fmla="*/ 266 h 266"/>
                <a:gd name="T10" fmla="*/ 27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270" y="141"/>
                  </a:moveTo>
                  <a:lnTo>
                    <a:pt x="270" y="141"/>
                  </a:lnTo>
                  <a:lnTo>
                    <a:pt x="117" y="0"/>
                  </a:lnTo>
                  <a:cubicBezTo>
                    <a:pt x="76" y="45"/>
                    <a:pt x="37" y="90"/>
                    <a:pt x="0" y="136"/>
                  </a:cubicBezTo>
                  <a:lnTo>
                    <a:pt x="161" y="266"/>
                  </a:lnTo>
                  <a:cubicBezTo>
                    <a:pt x="196" y="223"/>
                    <a:pt x="232" y="181"/>
                    <a:pt x="270" y="14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6" name="Freeform 222">
              <a:extLst>
                <a:ext uri="{FF2B5EF4-FFF2-40B4-BE49-F238E27FC236}">
                  <a16:creationId xmlns:a16="http://schemas.microsoft.com/office/drawing/2014/main" id="{54E861FF-A223-EE78-C1CB-F5B278A22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8078" y="1987943"/>
              <a:ext cx="388620" cy="391050"/>
            </a:xfrm>
            <a:custGeom>
              <a:avLst/>
              <a:gdLst>
                <a:gd name="T0" fmla="*/ 267 w 267"/>
                <a:gd name="T1" fmla="*/ 150 h 267"/>
                <a:gd name="T2" fmla="*/ 267 w 267"/>
                <a:gd name="T3" fmla="*/ 150 h 267"/>
                <a:gd name="T4" fmla="*/ 124 w 267"/>
                <a:gd name="T5" fmla="*/ 0 h 267"/>
                <a:gd name="T6" fmla="*/ 83 w 267"/>
                <a:gd name="T7" fmla="*/ 40 h 267"/>
                <a:gd name="T8" fmla="*/ 0 w 267"/>
                <a:gd name="T9" fmla="*/ 126 h 267"/>
                <a:gd name="T10" fmla="*/ 153 w 267"/>
                <a:gd name="T11" fmla="*/ 267 h 267"/>
                <a:gd name="T12" fmla="*/ 267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267" y="150"/>
                  </a:moveTo>
                  <a:lnTo>
                    <a:pt x="267" y="150"/>
                  </a:lnTo>
                  <a:lnTo>
                    <a:pt x="124" y="0"/>
                  </a:lnTo>
                  <a:cubicBezTo>
                    <a:pt x="110" y="13"/>
                    <a:pt x="96" y="27"/>
                    <a:pt x="83" y="40"/>
                  </a:cubicBezTo>
                  <a:cubicBezTo>
                    <a:pt x="55" y="68"/>
                    <a:pt x="27" y="97"/>
                    <a:pt x="0" y="126"/>
                  </a:cubicBezTo>
                  <a:lnTo>
                    <a:pt x="153" y="267"/>
                  </a:lnTo>
                  <a:cubicBezTo>
                    <a:pt x="190" y="226"/>
                    <a:pt x="228" y="187"/>
                    <a:pt x="267" y="15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7" name="Freeform 226">
              <a:extLst>
                <a:ext uri="{FF2B5EF4-FFF2-40B4-BE49-F238E27FC236}">
                  <a16:creationId xmlns:a16="http://schemas.microsoft.com/office/drawing/2014/main" id="{B09584EA-D717-32C0-5A78-D60FD988B4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7815" y="1820351"/>
              <a:ext cx="383762" cy="388620"/>
            </a:xfrm>
            <a:custGeom>
              <a:avLst/>
              <a:gdLst>
                <a:gd name="T0" fmla="*/ 262 w 262"/>
                <a:gd name="T1" fmla="*/ 158 h 266"/>
                <a:gd name="T2" fmla="*/ 262 w 262"/>
                <a:gd name="T3" fmla="*/ 158 h 266"/>
                <a:gd name="T4" fmla="*/ 128 w 262"/>
                <a:gd name="T5" fmla="*/ 0 h 266"/>
                <a:gd name="T6" fmla="*/ 0 w 262"/>
                <a:gd name="T7" fmla="*/ 116 h 266"/>
                <a:gd name="T8" fmla="*/ 143 w 262"/>
                <a:gd name="T9" fmla="*/ 266 h 266"/>
                <a:gd name="T10" fmla="*/ 262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262" y="158"/>
                  </a:moveTo>
                  <a:lnTo>
                    <a:pt x="262" y="158"/>
                  </a:lnTo>
                  <a:lnTo>
                    <a:pt x="128" y="0"/>
                  </a:lnTo>
                  <a:cubicBezTo>
                    <a:pt x="84" y="37"/>
                    <a:pt x="41" y="76"/>
                    <a:pt x="0" y="116"/>
                  </a:cubicBezTo>
                  <a:lnTo>
                    <a:pt x="143" y="266"/>
                  </a:lnTo>
                  <a:cubicBezTo>
                    <a:pt x="182" y="229"/>
                    <a:pt x="221" y="193"/>
                    <a:pt x="262" y="1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8" name="Freeform 366">
              <a:extLst>
                <a:ext uri="{FF2B5EF4-FFF2-40B4-BE49-F238E27FC236}">
                  <a16:creationId xmlns:a16="http://schemas.microsoft.com/office/drawing/2014/main" id="{E37B8E3F-9EA0-9EA4-AB8E-47EF38670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658" y="5155196"/>
              <a:ext cx="240459" cy="301181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9" name="Freeform 59">
              <a:extLst>
                <a:ext uri="{FF2B5EF4-FFF2-40B4-BE49-F238E27FC236}">
                  <a16:creationId xmlns:a16="http://schemas.microsoft.com/office/drawing/2014/main" id="{2AB68CAC-BBFA-AE7A-B291-6B058698B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6096" y="1774202"/>
              <a:ext cx="250175" cy="323041"/>
            </a:xfrm>
            <a:custGeom>
              <a:avLst/>
              <a:gdLst>
                <a:gd name="T0" fmla="*/ 0 w 173"/>
                <a:gd name="T1" fmla="*/ 205 h 221"/>
                <a:gd name="T2" fmla="*/ 0 w 173"/>
                <a:gd name="T3" fmla="*/ 205 h 221"/>
                <a:gd name="T4" fmla="*/ 16 w 173"/>
                <a:gd name="T5" fmla="*/ 0 h 221"/>
                <a:gd name="T6" fmla="*/ 173 w 173"/>
                <a:gd name="T7" fmla="*/ 18 h 221"/>
                <a:gd name="T8" fmla="*/ 142 w 173"/>
                <a:gd name="T9" fmla="*/ 221 h 221"/>
                <a:gd name="T10" fmla="*/ 0 w 173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221">
                  <a:moveTo>
                    <a:pt x="0" y="205"/>
                  </a:moveTo>
                  <a:lnTo>
                    <a:pt x="0" y="205"/>
                  </a:lnTo>
                  <a:lnTo>
                    <a:pt x="16" y="0"/>
                  </a:lnTo>
                  <a:cubicBezTo>
                    <a:pt x="69" y="4"/>
                    <a:pt x="121" y="10"/>
                    <a:pt x="173" y="18"/>
                  </a:cubicBezTo>
                  <a:lnTo>
                    <a:pt x="142" y="221"/>
                  </a:lnTo>
                  <a:cubicBezTo>
                    <a:pt x="95" y="214"/>
                    <a:pt x="48" y="209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460" name="Gruppieren 1459">
            <a:extLst>
              <a:ext uri="{FF2B5EF4-FFF2-40B4-BE49-F238E27FC236}">
                <a16:creationId xmlns:a16="http://schemas.microsoft.com/office/drawing/2014/main" id="{62160E62-52E0-663A-E86B-8007F79C8090}"/>
              </a:ext>
            </a:extLst>
          </p:cNvPr>
          <p:cNvGrpSpPr/>
          <p:nvPr/>
        </p:nvGrpSpPr>
        <p:grpSpPr>
          <a:xfrm>
            <a:off x="11498983" y="5373098"/>
            <a:ext cx="97200" cy="1138241"/>
            <a:chOff x="11498983" y="5373098"/>
            <a:chExt cx="97200" cy="1138241"/>
          </a:xfrm>
          <a:noFill/>
        </p:grpSpPr>
        <p:sp>
          <p:nvSpPr>
            <p:cNvPr id="1461" name="Ellipse 1460">
              <a:extLst>
                <a:ext uri="{FF2B5EF4-FFF2-40B4-BE49-F238E27FC236}">
                  <a16:creationId xmlns:a16="http://schemas.microsoft.com/office/drawing/2014/main" id="{29B1B313-E28A-3BDA-1E8A-26F84526C9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414139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462" name="Ellipse 1461">
              <a:extLst>
                <a:ext uri="{FF2B5EF4-FFF2-40B4-BE49-F238E27FC236}">
                  <a16:creationId xmlns:a16="http://schemas.microsoft.com/office/drawing/2014/main" id="{A71E26F0-0C0D-307C-5CBD-C52098805A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997722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463" name="Ellipse 1462">
              <a:extLst>
                <a:ext uri="{FF2B5EF4-FFF2-40B4-BE49-F238E27FC236}">
                  <a16:creationId xmlns:a16="http://schemas.microsoft.com/office/drawing/2014/main" id="{87D98628-B7B0-F222-1B61-5C89262372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789514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464" name="Ellipse 1463">
              <a:extLst>
                <a:ext uri="{FF2B5EF4-FFF2-40B4-BE49-F238E27FC236}">
                  <a16:creationId xmlns:a16="http://schemas.microsoft.com/office/drawing/2014/main" id="{3D436379-1D18-6CEE-E668-0A87248BC1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205930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465" name="Ellipse 1464">
              <a:extLst>
                <a:ext uri="{FF2B5EF4-FFF2-40B4-BE49-F238E27FC236}">
                  <a16:creationId xmlns:a16="http://schemas.microsoft.com/office/drawing/2014/main" id="{2A995BDC-934E-88F1-8FEA-C5C98DBDF3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373098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466" name="Ellipse 1465">
              <a:extLst>
                <a:ext uri="{FF2B5EF4-FFF2-40B4-BE49-F238E27FC236}">
                  <a16:creationId xmlns:a16="http://schemas.microsoft.com/office/drawing/2014/main" id="{88B1D8AC-BE07-068A-8F73-0E300A6A17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581306"/>
              <a:ext cx="97200" cy="972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427228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98800" y="2303253"/>
            <a:ext cx="9149586" cy="3873709"/>
          </a:xfrm>
        </p:spPr>
        <p:txBody>
          <a:bodyPr/>
          <a:lstStyle/>
          <a:p>
            <a:pPr lvl="1"/>
            <a:r>
              <a:rPr lang="it-CH" noProof="0" dirty="0"/>
              <a:t>Consiglio nazionale</a:t>
            </a:r>
          </a:p>
          <a:p>
            <a:pPr lvl="1"/>
            <a:r>
              <a:rPr lang="it-CH" noProof="0" dirty="0"/>
              <a:t>Consiglio degli Stati</a:t>
            </a:r>
          </a:p>
          <a:p>
            <a:pPr lvl="1"/>
            <a:r>
              <a:rPr lang="it-CH" noProof="0" dirty="0"/>
              <a:t>Due Camere dotate degli stessi poteri</a:t>
            </a:r>
          </a:p>
          <a:p>
            <a:pPr lvl="1"/>
            <a:r>
              <a:rPr lang="it-CH" noProof="0" dirty="0"/>
              <a:t>Composizione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/>
              <a:t>Chi è il Parlamento?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</a:t>
            </a:fld>
            <a:endParaRPr lang="de-CH"/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>
          <a:xfrm>
            <a:off x="1703512" y="2303252"/>
            <a:ext cx="6408712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hlinkClick r:id="rId4" action="ppaction://hlinksldjump"/>
          </p:cNvPr>
          <p:cNvSpPr/>
          <p:nvPr/>
        </p:nvSpPr>
        <p:spPr>
          <a:xfrm>
            <a:off x="1703512" y="3199934"/>
            <a:ext cx="6408712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8" name="Rechteck 7">
            <a:hlinkClick r:id="rId5" action="ppaction://hlinksldjump"/>
          </p:cNvPr>
          <p:cNvSpPr/>
          <p:nvPr/>
        </p:nvSpPr>
        <p:spPr>
          <a:xfrm>
            <a:off x="1703512" y="2751593"/>
            <a:ext cx="6408712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hlinkClick r:id="rId6" action="ppaction://hlinksldjump"/>
          </p:cNvPr>
          <p:cNvSpPr/>
          <p:nvPr/>
        </p:nvSpPr>
        <p:spPr>
          <a:xfrm>
            <a:off x="1703512" y="3648274"/>
            <a:ext cx="6408712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731421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51384" y="1115367"/>
            <a:ext cx="3397817" cy="1381694"/>
          </a:xfrm>
        </p:spPr>
        <p:txBody>
          <a:bodyPr/>
          <a:lstStyle/>
          <a:p>
            <a:r>
              <a:rPr lang="it-IT" dirty="0"/>
              <a:t>Il Gruppo del Centro.</a:t>
            </a:r>
          </a:p>
          <a:p>
            <a:r>
              <a:rPr lang="it-IT" dirty="0"/>
              <a:t>Alleanza del Centro. PEV.</a:t>
            </a:r>
            <a:endParaRPr lang="fr-CH" dirty="0"/>
          </a:p>
          <a:p>
            <a:r>
              <a:rPr lang="it-IT" dirty="0"/>
              <a:t>M-E</a:t>
            </a:r>
            <a:endParaRPr lang="fr-CH" dirty="0"/>
          </a:p>
          <a:p>
            <a:r>
              <a:rPr lang="it-CH" dirty="0">
                <a:solidFill>
                  <a:schemeClr val="bg1"/>
                </a:solidFill>
              </a:rPr>
              <a:t>15 deputati in CS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30</a:t>
            </a:fld>
            <a:endParaRPr lang="de-CH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F9FADC8-1677-7FAA-B28D-144AD72B3103}"/>
              </a:ext>
            </a:extLst>
          </p:cNvPr>
          <p:cNvGrpSpPr/>
          <p:nvPr/>
        </p:nvGrpSpPr>
        <p:grpSpPr>
          <a:xfrm>
            <a:off x="2874245" y="2499245"/>
            <a:ext cx="6447555" cy="4017977"/>
            <a:chOff x="2874245" y="2499245"/>
            <a:chExt cx="6447555" cy="4017977"/>
          </a:xfrm>
        </p:grpSpPr>
        <p:sp>
          <p:nvSpPr>
            <p:cNvPr id="12" name="Freeform 287">
              <a:extLst>
                <a:ext uri="{FF2B5EF4-FFF2-40B4-BE49-F238E27FC236}">
                  <a16:creationId xmlns:a16="http://schemas.microsoft.com/office/drawing/2014/main" id="{DB435685-49C4-C80A-5710-CB8871311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841" y="3510840"/>
              <a:ext cx="406386" cy="393277"/>
            </a:xfrm>
            <a:custGeom>
              <a:avLst/>
              <a:gdLst>
                <a:gd name="T0" fmla="*/ 309 w 309"/>
                <a:gd name="T1" fmla="*/ 115 h 298"/>
                <a:gd name="T2" fmla="*/ 309 w 309"/>
                <a:gd name="T3" fmla="*/ 115 h 298"/>
                <a:gd name="T4" fmla="*/ 302 w 309"/>
                <a:gd name="T5" fmla="*/ 112 h 298"/>
                <a:gd name="T6" fmla="*/ 101 w 309"/>
                <a:gd name="T7" fmla="*/ 0 h 298"/>
                <a:gd name="T8" fmla="*/ 0 w 309"/>
                <a:gd name="T9" fmla="*/ 203 h 298"/>
                <a:gd name="T10" fmla="*/ 219 w 309"/>
                <a:gd name="T11" fmla="*/ 298 h 298"/>
                <a:gd name="T12" fmla="*/ 309 w 309"/>
                <a:gd name="T13" fmla="*/ 11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298">
                  <a:moveTo>
                    <a:pt x="309" y="115"/>
                  </a:moveTo>
                  <a:lnTo>
                    <a:pt x="309" y="115"/>
                  </a:lnTo>
                  <a:lnTo>
                    <a:pt x="302" y="112"/>
                  </a:lnTo>
                  <a:lnTo>
                    <a:pt x="101" y="0"/>
                  </a:lnTo>
                  <a:cubicBezTo>
                    <a:pt x="64" y="66"/>
                    <a:pt x="30" y="134"/>
                    <a:pt x="0" y="203"/>
                  </a:cubicBezTo>
                  <a:lnTo>
                    <a:pt x="219" y="298"/>
                  </a:lnTo>
                  <a:cubicBezTo>
                    <a:pt x="246" y="236"/>
                    <a:pt x="276" y="175"/>
                    <a:pt x="309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Freeform 285">
              <a:extLst>
                <a:ext uri="{FF2B5EF4-FFF2-40B4-BE49-F238E27FC236}">
                  <a16:creationId xmlns:a16="http://schemas.microsoft.com/office/drawing/2014/main" id="{B2D5CB00-FE8C-243F-4431-6B2FC628A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783" y="3777394"/>
              <a:ext cx="395462" cy="384537"/>
            </a:xfrm>
            <a:custGeom>
              <a:avLst/>
              <a:gdLst>
                <a:gd name="T0" fmla="*/ 301 w 301"/>
                <a:gd name="T1" fmla="*/ 95 h 292"/>
                <a:gd name="T2" fmla="*/ 301 w 301"/>
                <a:gd name="T3" fmla="*/ 95 h 292"/>
                <a:gd name="T4" fmla="*/ 82 w 301"/>
                <a:gd name="T5" fmla="*/ 0 h 292"/>
                <a:gd name="T6" fmla="*/ 0 w 301"/>
                <a:gd name="T7" fmla="*/ 220 h 292"/>
                <a:gd name="T8" fmla="*/ 227 w 301"/>
                <a:gd name="T9" fmla="*/ 292 h 292"/>
                <a:gd name="T10" fmla="*/ 301 w 301"/>
                <a:gd name="T11" fmla="*/ 9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292">
                  <a:moveTo>
                    <a:pt x="301" y="95"/>
                  </a:moveTo>
                  <a:lnTo>
                    <a:pt x="301" y="95"/>
                  </a:lnTo>
                  <a:lnTo>
                    <a:pt x="82" y="0"/>
                  </a:lnTo>
                  <a:cubicBezTo>
                    <a:pt x="51" y="72"/>
                    <a:pt x="23" y="145"/>
                    <a:pt x="0" y="220"/>
                  </a:cubicBezTo>
                  <a:lnTo>
                    <a:pt x="227" y="292"/>
                  </a:lnTo>
                  <a:cubicBezTo>
                    <a:pt x="248" y="225"/>
                    <a:pt x="273" y="159"/>
                    <a:pt x="301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" name="Freeform 283">
              <a:extLst>
                <a:ext uri="{FF2B5EF4-FFF2-40B4-BE49-F238E27FC236}">
                  <a16:creationId xmlns:a16="http://schemas.microsoft.com/office/drawing/2014/main" id="{1EE7F5E7-2E68-A631-7379-488BC7FBD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128" y="4067982"/>
              <a:ext cx="375798" cy="362689"/>
            </a:xfrm>
            <a:custGeom>
              <a:avLst/>
              <a:gdLst>
                <a:gd name="T0" fmla="*/ 287 w 287"/>
                <a:gd name="T1" fmla="*/ 72 h 275"/>
                <a:gd name="T2" fmla="*/ 287 w 287"/>
                <a:gd name="T3" fmla="*/ 72 h 275"/>
                <a:gd name="T4" fmla="*/ 60 w 287"/>
                <a:gd name="T5" fmla="*/ 0 h 275"/>
                <a:gd name="T6" fmla="*/ 0 w 287"/>
                <a:gd name="T7" fmla="*/ 227 h 275"/>
                <a:gd name="T8" fmla="*/ 234 w 287"/>
                <a:gd name="T9" fmla="*/ 275 h 275"/>
                <a:gd name="T10" fmla="*/ 287 w 287"/>
                <a:gd name="T11" fmla="*/ 7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75">
                  <a:moveTo>
                    <a:pt x="287" y="72"/>
                  </a:moveTo>
                  <a:lnTo>
                    <a:pt x="287" y="72"/>
                  </a:lnTo>
                  <a:lnTo>
                    <a:pt x="60" y="0"/>
                  </a:lnTo>
                  <a:cubicBezTo>
                    <a:pt x="36" y="74"/>
                    <a:pt x="16" y="149"/>
                    <a:pt x="0" y="227"/>
                  </a:cubicBezTo>
                  <a:lnTo>
                    <a:pt x="234" y="275"/>
                  </a:lnTo>
                  <a:cubicBezTo>
                    <a:pt x="248" y="206"/>
                    <a:pt x="266" y="138"/>
                    <a:pt x="287" y="7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" name="Freeform 24">
              <a:extLst>
                <a:ext uri="{FF2B5EF4-FFF2-40B4-BE49-F238E27FC236}">
                  <a16:creationId xmlns:a16="http://schemas.microsoft.com/office/drawing/2014/main" id="{FC9C978F-B764-5BCC-1E81-22348D0A2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293" y="5562434"/>
              <a:ext cx="325546" cy="364874"/>
            </a:xfrm>
            <a:custGeom>
              <a:avLst/>
              <a:gdLst>
                <a:gd name="T0" fmla="*/ 88 w 249"/>
                <a:gd name="T1" fmla="*/ 0 h 276"/>
                <a:gd name="T2" fmla="*/ 88 w 249"/>
                <a:gd name="T3" fmla="*/ 0 h 276"/>
                <a:gd name="T4" fmla="*/ 0 w 249"/>
                <a:gd name="T5" fmla="*/ 212 h 276"/>
                <a:gd name="T6" fmla="*/ 190 w 249"/>
                <a:gd name="T7" fmla="*/ 276 h 276"/>
                <a:gd name="T8" fmla="*/ 249 w 249"/>
                <a:gd name="T9" fmla="*/ 54 h 276"/>
                <a:gd name="T10" fmla="*/ 88 w 249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76">
                  <a:moveTo>
                    <a:pt x="88" y="0"/>
                  </a:moveTo>
                  <a:lnTo>
                    <a:pt x="88" y="0"/>
                  </a:lnTo>
                  <a:lnTo>
                    <a:pt x="0" y="212"/>
                  </a:lnTo>
                  <a:cubicBezTo>
                    <a:pt x="62" y="237"/>
                    <a:pt x="126" y="259"/>
                    <a:pt x="190" y="276"/>
                  </a:cubicBezTo>
                  <a:lnTo>
                    <a:pt x="249" y="54"/>
                  </a:lnTo>
                  <a:cubicBezTo>
                    <a:pt x="194" y="40"/>
                    <a:pt x="140" y="22"/>
                    <a:pt x="8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C0AAACB1-AAA1-7B14-AA37-3B7B9BC6F9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369" y="5634534"/>
              <a:ext cx="284033" cy="340840"/>
            </a:xfrm>
            <a:custGeom>
              <a:avLst/>
              <a:gdLst>
                <a:gd name="T0" fmla="*/ 59 w 217"/>
                <a:gd name="T1" fmla="*/ 0 h 259"/>
                <a:gd name="T2" fmla="*/ 59 w 217"/>
                <a:gd name="T3" fmla="*/ 0 h 259"/>
                <a:gd name="T4" fmla="*/ 0 w 217"/>
                <a:gd name="T5" fmla="*/ 222 h 259"/>
                <a:gd name="T6" fmla="*/ 187 w 217"/>
                <a:gd name="T7" fmla="*/ 259 h 259"/>
                <a:gd name="T8" fmla="*/ 217 w 217"/>
                <a:gd name="T9" fmla="*/ 32 h 259"/>
                <a:gd name="T10" fmla="*/ 59 w 217"/>
                <a:gd name="T1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59">
                  <a:moveTo>
                    <a:pt x="59" y="0"/>
                  </a:moveTo>
                  <a:lnTo>
                    <a:pt x="59" y="0"/>
                  </a:lnTo>
                  <a:lnTo>
                    <a:pt x="0" y="222"/>
                  </a:lnTo>
                  <a:cubicBezTo>
                    <a:pt x="61" y="238"/>
                    <a:pt x="124" y="251"/>
                    <a:pt x="187" y="259"/>
                  </a:cubicBezTo>
                  <a:lnTo>
                    <a:pt x="217" y="32"/>
                  </a:lnTo>
                  <a:cubicBezTo>
                    <a:pt x="164" y="24"/>
                    <a:pt x="111" y="14"/>
                    <a:pt x="5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20B1EF5A-BA88-2EF4-C339-46CEBE15D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074" y="5676047"/>
              <a:ext cx="257815" cy="316807"/>
            </a:xfrm>
            <a:custGeom>
              <a:avLst/>
              <a:gdLst>
                <a:gd name="T0" fmla="*/ 30 w 196"/>
                <a:gd name="T1" fmla="*/ 0 h 241"/>
                <a:gd name="T2" fmla="*/ 30 w 196"/>
                <a:gd name="T3" fmla="*/ 0 h 241"/>
                <a:gd name="T4" fmla="*/ 0 w 196"/>
                <a:gd name="T5" fmla="*/ 227 h 241"/>
                <a:gd name="T6" fmla="*/ 195 w 196"/>
                <a:gd name="T7" fmla="*/ 241 h 241"/>
                <a:gd name="T8" fmla="*/ 196 w 196"/>
                <a:gd name="T9" fmla="*/ 11 h 241"/>
                <a:gd name="T10" fmla="*/ 30 w 196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41">
                  <a:moveTo>
                    <a:pt x="30" y="0"/>
                  </a:moveTo>
                  <a:lnTo>
                    <a:pt x="30" y="0"/>
                  </a:lnTo>
                  <a:lnTo>
                    <a:pt x="0" y="227"/>
                  </a:lnTo>
                  <a:cubicBezTo>
                    <a:pt x="64" y="236"/>
                    <a:pt x="130" y="240"/>
                    <a:pt x="195" y="241"/>
                  </a:cubicBezTo>
                  <a:lnTo>
                    <a:pt x="196" y="11"/>
                  </a:lnTo>
                  <a:cubicBezTo>
                    <a:pt x="140" y="11"/>
                    <a:pt x="85" y="7"/>
                    <a:pt x="30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" name="Freeform 265">
              <a:extLst>
                <a:ext uri="{FF2B5EF4-FFF2-40B4-BE49-F238E27FC236}">
                  <a16:creationId xmlns:a16="http://schemas.microsoft.com/office/drawing/2014/main" id="{32989F44-A5A8-B409-AB3A-EE6FE6140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245" y="4367309"/>
              <a:ext cx="351765" cy="329916"/>
            </a:xfrm>
            <a:custGeom>
              <a:avLst/>
              <a:gdLst>
                <a:gd name="T0" fmla="*/ 35 w 269"/>
                <a:gd name="T1" fmla="*/ 0 h 251"/>
                <a:gd name="T2" fmla="*/ 35 w 269"/>
                <a:gd name="T3" fmla="*/ 0 h 251"/>
                <a:gd name="T4" fmla="*/ 0 w 269"/>
                <a:gd name="T5" fmla="*/ 226 h 251"/>
                <a:gd name="T6" fmla="*/ 237 w 269"/>
                <a:gd name="T7" fmla="*/ 251 h 251"/>
                <a:gd name="T8" fmla="*/ 269 w 269"/>
                <a:gd name="T9" fmla="*/ 48 h 251"/>
                <a:gd name="T10" fmla="*/ 35 w 269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1">
                  <a:moveTo>
                    <a:pt x="35" y="0"/>
                  </a:moveTo>
                  <a:lnTo>
                    <a:pt x="35" y="0"/>
                  </a:lnTo>
                  <a:cubicBezTo>
                    <a:pt x="20" y="74"/>
                    <a:pt x="8" y="149"/>
                    <a:pt x="0" y="226"/>
                  </a:cubicBezTo>
                  <a:lnTo>
                    <a:pt x="237" y="251"/>
                  </a:lnTo>
                  <a:cubicBezTo>
                    <a:pt x="244" y="182"/>
                    <a:pt x="255" y="115"/>
                    <a:pt x="269" y="48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" name="Freeform 249">
              <a:extLst>
                <a:ext uri="{FF2B5EF4-FFF2-40B4-BE49-F238E27FC236}">
                  <a16:creationId xmlns:a16="http://schemas.microsoft.com/office/drawing/2014/main" id="{124A6EC0-235A-DD3B-D2CC-8FF80DB5BD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729" y="2846639"/>
              <a:ext cx="467562" cy="419495"/>
            </a:xfrm>
            <a:custGeom>
              <a:avLst/>
              <a:gdLst>
                <a:gd name="T0" fmla="*/ 357 w 357"/>
                <a:gd name="T1" fmla="*/ 233 h 319"/>
                <a:gd name="T2" fmla="*/ 357 w 357"/>
                <a:gd name="T3" fmla="*/ 233 h 319"/>
                <a:gd name="T4" fmla="*/ 308 w 357"/>
                <a:gd name="T5" fmla="*/ 0 h 319"/>
                <a:gd name="T6" fmla="*/ 0 w 357"/>
                <a:gd name="T7" fmla="*/ 101 h 319"/>
                <a:gd name="T8" fmla="*/ 98 w 357"/>
                <a:gd name="T9" fmla="*/ 319 h 319"/>
                <a:gd name="T10" fmla="*/ 357 w 357"/>
                <a:gd name="T11" fmla="*/ 23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319">
                  <a:moveTo>
                    <a:pt x="357" y="233"/>
                  </a:moveTo>
                  <a:lnTo>
                    <a:pt x="357" y="233"/>
                  </a:lnTo>
                  <a:lnTo>
                    <a:pt x="308" y="0"/>
                  </a:lnTo>
                  <a:cubicBezTo>
                    <a:pt x="201" y="23"/>
                    <a:pt x="98" y="57"/>
                    <a:pt x="0" y="101"/>
                  </a:cubicBezTo>
                  <a:lnTo>
                    <a:pt x="98" y="319"/>
                  </a:lnTo>
                  <a:cubicBezTo>
                    <a:pt x="181" y="281"/>
                    <a:pt x="267" y="252"/>
                    <a:pt x="357" y="23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" name="Freeform 251">
              <a:extLst>
                <a:ext uri="{FF2B5EF4-FFF2-40B4-BE49-F238E27FC236}">
                  <a16:creationId xmlns:a16="http://schemas.microsoft.com/office/drawing/2014/main" id="{E7804357-4332-4A0F-4C49-BDE43E0FC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931" y="2802941"/>
              <a:ext cx="410756" cy="349579"/>
            </a:xfrm>
            <a:custGeom>
              <a:avLst/>
              <a:gdLst>
                <a:gd name="T0" fmla="*/ 314 w 314"/>
                <a:gd name="T1" fmla="*/ 239 h 266"/>
                <a:gd name="T2" fmla="*/ 314 w 314"/>
                <a:gd name="T3" fmla="*/ 239 h 266"/>
                <a:gd name="T4" fmla="*/ 314 w 314"/>
                <a:gd name="T5" fmla="*/ 0 h 266"/>
                <a:gd name="T6" fmla="*/ 0 w 314"/>
                <a:gd name="T7" fmla="*/ 33 h 266"/>
                <a:gd name="T8" fmla="*/ 49 w 314"/>
                <a:gd name="T9" fmla="*/ 266 h 266"/>
                <a:gd name="T10" fmla="*/ 314 w 314"/>
                <a:gd name="T11" fmla="*/ 23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66">
                  <a:moveTo>
                    <a:pt x="314" y="239"/>
                  </a:moveTo>
                  <a:lnTo>
                    <a:pt x="314" y="239"/>
                  </a:lnTo>
                  <a:lnTo>
                    <a:pt x="314" y="0"/>
                  </a:lnTo>
                  <a:cubicBezTo>
                    <a:pt x="206" y="0"/>
                    <a:pt x="101" y="12"/>
                    <a:pt x="0" y="33"/>
                  </a:cubicBezTo>
                  <a:lnTo>
                    <a:pt x="49" y="266"/>
                  </a:lnTo>
                  <a:cubicBezTo>
                    <a:pt x="135" y="248"/>
                    <a:pt x="223" y="239"/>
                    <a:pt x="314" y="23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" name="Freeform 269">
              <a:extLst>
                <a:ext uri="{FF2B5EF4-FFF2-40B4-BE49-F238E27FC236}">
                  <a16:creationId xmlns:a16="http://schemas.microsoft.com/office/drawing/2014/main" id="{599BD93B-D2A0-E524-1D4A-D7DE7EC5F0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083" y="3504286"/>
              <a:ext cx="461008" cy="474118"/>
            </a:xfrm>
            <a:custGeom>
              <a:avLst/>
              <a:gdLst>
                <a:gd name="T0" fmla="*/ 351 w 351"/>
                <a:gd name="T1" fmla="*/ 154 h 360"/>
                <a:gd name="T2" fmla="*/ 351 w 351"/>
                <a:gd name="T3" fmla="*/ 154 h 360"/>
                <a:gd name="T4" fmla="*/ 170 w 351"/>
                <a:gd name="T5" fmla="*/ 0 h 360"/>
                <a:gd name="T6" fmla="*/ 0 w 351"/>
                <a:gd name="T7" fmla="*/ 244 h 360"/>
                <a:gd name="T8" fmla="*/ 209 w 351"/>
                <a:gd name="T9" fmla="*/ 360 h 360"/>
                <a:gd name="T10" fmla="*/ 351 w 351"/>
                <a:gd name="T11" fmla="*/ 154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60">
                  <a:moveTo>
                    <a:pt x="351" y="154"/>
                  </a:moveTo>
                  <a:lnTo>
                    <a:pt x="351" y="154"/>
                  </a:lnTo>
                  <a:lnTo>
                    <a:pt x="170" y="0"/>
                  </a:lnTo>
                  <a:cubicBezTo>
                    <a:pt x="106" y="75"/>
                    <a:pt x="49" y="157"/>
                    <a:pt x="0" y="244"/>
                  </a:cubicBezTo>
                  <a:lnTo>
                    <a:pt x="209" y="360"/>
                  </a:lnTo>
                  <a:cubicBezTo>
                    <a:pt x="250" y="286"/>
                    <a:pt x="297" y="218"/>
                    <a:pt x="351" y="15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" name="Freeform 271">
              <a:extLst>
                <a:ext uri="{FF2B5EF4-FFF2-40B4-BE49-F238E27FC236}">
                  <a16:creationId xmlns:a16="http://schemas.microsoft.com/office/drawing/2014/main" id="{03495795-1CA7-86AF-383D-42AB8774D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7940" y="3209327"/>
              <a:ext cx="500336" cy="498151"/>
            </a:xfrm>
            <a:custGeom>
              <a:avLst/>
              <a:gdLst>
                <a:gd name="T0" fmla="*/ 380 w 380"/>
                <a:gd name="T1" fmla="*/ 190 h 378"/>
                <a:gd name="T2" fmla="*/ 380 w 380"/>
                <a:gd name="T3" fmla="*/ 190 h 378"/>
                <a:gd name="T4" fmla="*/ 236 w 380"/>
                <a:gd name="T5" fmla="*/ 0 h 378"/>
                <a:gd name="T6" fmla="*/ 0 w 380"/>
                <a:gd name="T7" fmla="*/ 224 h 378"/>
                <a:gd name="T8" fmla="*/ 181 w 380"/>
                <a:gd name="T9" fmla="*/ 378 h 378"/>
                <a:gd name="T10" fmla="*/ 380 w 380"/>
                <a:gd name="T11" fmla="*/ 19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378">
                  <a:moveTo>
                    <a:pt x="380" y="190"/>
                  </a:moveTo>
                  <a:lnTo>
                    <a:pt x="380" y="190"/>
                  </a:lnTo>
                  <a:lnTo>
                    <a:pt x="236" y="0"/>
                  </a:lnTo>
                  <a:cubicBezTo>
                    <a:pt x="149" y="66"/>
                    <a:pt x="70" y="141"/>
                    <a:pt x="0" y="224"/>
                  </a:cubicBezTo>
                  <a:lnTo>
                    <a:pt x="181" y="378"/>
                  </a:lnTo>
                  <a:cubicBezTo>
                    <a:pt x="241" y="309"/>
                    <a:pt x="307" y="245"/>
                    <a:pt x="38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" name="Freeform 293">
              <a:extLst>
                <a:ext uri="{FF2B5EF4-FFF2-40B4-BE49-F238E27FC236}">
                  <a16:creationId xmlns:a16="http://schemas.microsoft.com/office/drawing/2014/main" id="{43FC4B81-A2D6-955E-F22C-2859D62DC3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192" y="2977731"/>
              <a:ext cx="513445" cy="480672"/>
            </a:xfrm>
            <a:custGeom>
              <a:avLst/>
              <a:gdLst>
                <a:gd name="T0" fmla="*/ 390 w 390"/>
                <a:gd name="T1" fmla="*/ 218 h 365"/>
                <a:gd name="T2" fmla="*/ 390 w 390"/>
                <a:gd name="T3" fmla="*/ 218 h 365"/>
                <a:gd name="T4" fmla="*/ 292 w 390"/>
                <a:gd name="T5" fmla="*/ 0 h 365"/>
                <a:gd name="T6" fmla="*/ 0 w 390"/>
                <a:gd name="T7" fmla="*/ 175 h 365"/>
                <a:gd name="T8" fmla="*/ 144 w 390"/>
                <a:gd name="T9" fmla="*/ 365 h 365"/>
                <a:gd name="T10" fmla="*/ 390 w 390"/>
                <a:gd name="T11" fmla="*/ 2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" h="365">
                  <a:moveTo>
                    <a:pt x="390" y="218"/>
                  </a:moveTo>
                  <a:lnTo>
                    <a:pt x="390" y="218"/>
                  </a:lnTo>
                  <a:lnTo>
                    <a:pt x="292" y="0"/>
                  </a:lnTo>
                  <a:cubicBezTo>
                    <a:pt x="188" y="48"/>
                    <a:pt x="90" y="107"/>
                    <a:pt x="0" y="175"/>
                  </a:cubicBezTo>
                  <a:lnTo>
                    <a:pt x="144" y="365"/>
                  </a:lnTo>
                  <a:cubicBezTo>
                    <a:pt x="220" y="307"/>
                    <a:pt x="303" y="257"/>
                    <a:pt x="390" y="2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" name="Freeform 259">
              <a:extLst>
                <a:ext uri="{FF2B5EF4-FFF2-40B4-BE49-F238E27FC236}">
                  <a16:creationId xmlns:a16="http://schemas.microsoft.com/office/drawing/2014/main" id="{AA9317FB-1664-640F-F421-A2F6773E1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899" y="4017730"/>
              <a:ext cx="430420" cy="456639"/>
            </a:xfrm>
            <a:custGeom>
              <a:avLst/>
              <a:gdLst>
                <a:gd name="T0" fmla="*/ 327 w 327"/>
                <a:gd name="T1" fmla="*/ 116 h 347"/>
                <a:gd name="T2" fmla="*/ 327 w 327"/>
                <a:gd name="T3" fmla="*/ 116 h 347"/>
                <a:gd name="T4" fmla="*/ 119 w 327"/>
                <a:gd name="T5" fmla="*/ 0 h 347"/>
                <a:gd name="T6" fmla="*/ 0 w 327"/>
                <a:gd name="T7" fmla="*/ 274 h 347"/>
                <a:gd name="T8" fmla="*/ 227 w 327"/>
                <a:gd name="T9" fmla="*/ 347 h 347"/>
                <a:gd name="T10" fmla="*/ 327 w 327"/>
                <a:gd name="T11" fmla="*/ 11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47">
                  <a:moveTo>
                    <a:pt x="327" y="116"/>
                  </a:moveTo>
                  <a:lnTo>
                    <a:pt x="327" y="116"/>
                  </a:lnTo>
                  <a:lnTo>
                    <a:pt x="119" y="0"/>
                  </a:lnTo>
                  <a:cubicBezTo>
                    <a:pt x="71" y="87"/>
                    <a:pt x="31" y="178"/>
                    <a:pt x="0" y="274"/>
                  </a:cubicBezTo>
                  <a:lnTo>
                    <a:pt x="227" y="347"/>
                  </a:lnTo>
                  <a:cubicBezTo>
                    <a:pt x="253" y="266"/>
                    <a:pt x="287" y="189"/>
                    <a:pt x="327" y="11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5" name="Freeform 273">
              <a:extLst>
                <a:ext uri="{FF2B5EF4-FFF2-40B4-BE49-F238E27FC236}">
                  <a16:creationId xmlns:a16="http://schemas.microsoft.com/office/drawing/2014/main" id="{F861137C-6DD8-B157-65CD-5409BD769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874" y="4378234"/>
              <a:ext cx="382353" cy="430420"/>
            </a:xfrm>
            <a:custGeom>
              <a:avLst/>
              <a:gdLst>
                <a:gd name="T0" fmla="*/ 290 w 290"/>
                <a:gd name="T1" fmla="*/ 73 h 326"/>
                <a:gd name="T2" fmla="*/ 290 w 290"/>
                <a:gd name="T3" fmla="*/ 73 h 326"/>
                <a:gd name="T4" fmla="*/ 63 w 290"/>
                <a:gd name="T5" fmla="*/ 0 h 326"/>
                <a:gd name="T6" fmla="*/ 0 w 290"/>
                <a:gd name="T7" fmla="*/ 301 h 326"/>
                <a:gd name="T8" fmla="*/ 237 w 290"/>
                <a:gd name="T9" fmla="*/ 326 h 326"/>
                <a:gd name="T10" fmla="*/ 290 w 290"/>
                <a:gd name="T11" fmla="*/ 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326">
                  <a:moveTo>
                    <a:pt x="290" y="73"/>
                  </a:moveTo>
                  <a:lnTo>
                    <a:pt x="290" y="73"/>
                  </a:lnTo>
                  <a:lnTo>
                    <a:pt x="63" y="0"/>
                  </a:lnTo>
                  <a:cubicBezTo>
                    <a:pt x="32" y="96"/>
                    <a:pt x="11" y="197"/>
                    <a:pt x="0" y="301"/>
                  </a:cubicBezTo>
                  <a:lnTo>
                    <a:pt x="237" y="326"/>
                  </a:lnTo>
                  <a:cubicBezTo>
                    <a:pt x="246" y="238"/>
                    <a:pt x="264" y="154"/>
                    <a:pt x="290" y="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6" name="Freeform 275">
              <a:extLst>
                <a:ext uri="{FF2B5EF4-FFF2-40B4-BE49-F238E27FC236}">
                  <a16:creationId xmlns:a16="http://schemas.microsoft.com/office/drawing/2014/main" id="{9A3A676F-309C-6807-D866-943BAF099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060" y="4393527"/>
              <a:ext cx="360504" cy="358319"/>
            </a:xfrm>
            <a:custGeom>
              <a:avLst/>
              <a:gdLst>
                <a:gd name="T0" fmla="*/ 43 w 275"/>
                <a:gd name="T1" fmla="*/ 0 h 273"/>
                <a:gd name="T2" fmla="*/ 43 w 275"/>
                <a:gd name="T3" fmla="*/ 0 h 273"/>
                <a:gd name="T4" fmla="*/ 0 w 275"/>
                <a:gd name="T5" fmla="*/ 248 h 273"/>
                <a:gd name="T6" fmla="*/ 237 w 275"/>
                <a:gd name="T7" fmla="*/ 273 h 273"/>
                <a:gd name="T8" fmla="*/ 275 w 275"/>
                <a:gd name="T9" fmla="*/ 56 h 273"/>
                <a:gd name="T10" fmla="*/ 43 w 275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5" h="273">
                  <a:moveTo>
                    <a:pt x="43" y="0"/>
                  </a:moveTo>
                  <a:lnTo>
                    <a:pt x="43" y="0"/>
                  </a:lnTo>
                  <a:cubicBezTo>
                    <a:pt x="23" y="81"/>
                    <a:pt x="9" y="163"/>
                    <a:pt x="0" y="248"/>
                  </a:cubicBezTo>
                  <a:lnTo>
                    <a:pt x="237" y="273"/>
                  </a:lnTo>
                  <a:cubicBezTo>
                    <a:pt x="245" y="199"/>
                    <a:pt x="257" y="127"/>
                    <a:pt x="275" y="56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7" name="Freeform 277">
              <a:extLst>
                <a:ext uri="{FF2B5EF4-FFF2-40B4-BE49-F238E27FC236}">
                  <a16:creationId xmlns:a16="http://schemas.microsoft.com/office/drawing/2014/main" id="{B97FDF35-C1AF-83F2-2254-1A8791F763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741" y="3764285"/>
              <a:ext cx="412941" cy="412941"/>
            </a:xfrm>
            <a:custGeom>
              <a:avLst/>
              <a:gdLst>
                <a:gd name="T0" fmla="*/ 315 w 315"/>
                <a:gd name="T1" fmla="*/ 115 h 313"/>
                <a:gd name="T2" fmla="*/ 315 w 315"/>
                <a:gd name="T3" fmla="*/ 115 h 313"/>
                <a:gd name="T4" fmla="*/ 107 w 315"/>
                <a:gd name="T5" fmla="*/ 0 h 313"/>
                <a:gd name="T6" fmla="*/ 0 w 315"/>
                <a:gd name="T7" fmla="*/ 226 h 313"/>
                <a:gd name="T8" fmla="*/ 221 w 315"/>
                <a:gd name="T9" fmla="*/ 313 h 313"/>
                <a:gd name="T10" fmla="*/ 315 w 315"/>
                <a:gd name="T11" fmla="*/ 11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" h="313">
                  <a:moveTo>
                    <a:pt x="315" y="115"/>
                  </a:moveTo>
                  <a:lnTo>
                    <a:pt x="315" y="115"/>
                  </a:lnTo>
                  <a:lnTo>
                    <a:pt x="107" y="0"/>
                  </a:lnTo>
                  <a:cubicBezTo>
                    <a:pt x="66" y="72"/>
                    <a:pt x="31" y="148"/>
                    <a:pt x="0" y="226"/>
                  </a:cubicBezTo>
                  <a:lnTo>
                    <a:pt x="221" y="313"/>
                  </a:lnTo>
                  <a:cubicBezTo>
                    <a:pt x="248" y="245"/>
                    <a:pt x="280" y="179"/>
                    <a:pt x="315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8" name="Freeform 279">
              <a:extLst>
                <a:ext uri="{FF2B5EF4-FFF2-40B4-BE49-F238E27FC236}">
                  <a16:creationId xmlns:a16="http://schemas.microsoft.com/office/drawing/2014/main" id="{6124BC5D-DCF8-7EA2-8C7F-A491AD751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867" y="4063613"/>
              <a:ext cx="395462" cy="404202"/>
            </a:xfrm>
            <a:custGeom>
              <a:avLst/>
              <a:gdLst>
                <a:gd name="T0" fmla="*/ 301 w 301"/>
                <a:gd name="T1" fmla="*/ 87 h 307"/>
                <a:gd name="T2" fmla="*/ 301 w 301"/>
                <a:gd name="T3" fmla="*/ 87 h 307"/>
                <a:gd name="T4" fmla="*/ 80 w 301"/>
                <a:gd name="T5" fmla="*/ 0 h 307"/>
                <a:gd name="T6" fmla="*/ 0 w 301"/>
                <a:gd name="T7" fmla="*/ 251 h 307"/>
                <a:gd name="T8" fmla="*/ 232 w 301"/>
                <a:gd name="T9" fmla="*/ 307 h 307"/>
                <a:gd name="T10" fmla="*/ 301 w 301"/>
                <a:gd name="T11" fmla="*/ 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07">
                  <a:moveTo>
                    <a:pt x="301" y="87"/>
                  </a:moveTo>
                  <a:lnTo>
                    <a:pt x="301" y="87"/>
                  </a:lnTo>
                  <a:lnTo>
                    <a:pt x="80" y="0"/>
                  </a:lnTo>
                  <a:cubicBezTo>
                    <a:pt x="48" y="81"/>
                    <a:pt x="21" y="165"/>
                    <a:pt x="0" y="251"/>
                  </a:cubicBezTo>
                  <a:lnTo>
                    <a:pt x="232" y="307"/>
                  </a:lnTo>
                  <a:cubicBezTo>
                    <a:pt x="250" y="232"/>
                    <a:pt x="273" y="158"/>
                    <a:pt x="301" y="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9" name="Freeform 311">
              <a:extLst>
                <a:ext uri="{FF2B5EF4-FFF2-40B4-BE49-F238E27FC236}">
                  <a16:creationId xmlns:a16="http://schemas.microsoft.com/office/drawing/2014/main" id="{B81631E6-779F-F3EA-6323-F3424AB88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227" y="2792018"/>
              <a:ext cx="436974" cy="439160"/>
            </a:xfrm>
            <a:custGeom>
              <a:avLst/>
              <a:gdLst>
                <a:gd name="T0" fmla="*/ 334 w 334"/>
                <a:gd name="T1" fmla="*/ 157 h 333"/>
                <a:gd name="T2" fmla="*/ 334 w 334"/>
                <a:gd name="T3" fmla="*/ 157 h 333"/>
                <a:gd name="T4" fmla="*/ 155 w 334"/>
                <a:gd name="T5" fmla="*/ 0 h 333"/>
                <a:gd name="T6" fmla="*/ 0 w 334"/>
                <a:gd name="T7" fmla="*/ 196 h 333"/>
                <a:gd name="T8" fmla="*/ 195 w 334"/>
                <a:gd name="T9" fmla="*/ 333 h 333"/>
                <a:gd name="T10" fmla="*/ 334 w 334"/>
                <a:gd name="T11" fmla="*/ 15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333">
                  <a:moveTo>
                    <a:pt x="334" y="157"/>
                  </a:moveTo>
                  <a:lnTo>
                    <a:pt x="334" y="157"/>
                  </a:lnTo>
                  <a:lnTo>
                    <a:pt x="155" y="0"/>
                  </a:lnTo>
                  <a:cubicBezTo>
                    <a:pt x="100" y="62"/>
                    <a:pt x="48" y="128"/>
                    <a:pt x="0" y="196"/>
                  </a:cubicBezTo>
                  <a:lnTo>
                    <a:pt x="195" y="333"/>
                  </a:lnTo>
                  <a:cubicBezTo>
                    <a:pt x="238" y="271"/>
                    <a:pt x="285" y="213"/>
                    <a:pt x="334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0" name="Freeform 257">
              <a:extLst>
                <a:ext uri="{FF2B5EF4-FFF2-40B4-BE49-F238E27FC236}">
                  <a16:creationId xmlns:a16="http://schemas.microsoft.com/office/drawing/2014/main" id="{C5C469C2-6F3E-4AAF-85D3-933D9AFF7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336" y="2684958"/>
              <a:ext cx="491597" cy="482857"/>
            </a:xfrm>
            <a:custGeom>
              <a:avLst/>
              <a:gdLst>
                <a:gd name="T0" fmla="*/ 375 w 375"/>
                <a:gd name="T1" fmla="*/ 200 h 366"/>
                <a:gd name="T2" fmla="*/ 375 w 375"/>
                <a:gd name="T3" fmla="*/ 200 h 366"/>
                <a:gd name="T4" fmla="*/ 245 w 375"/>
                <a:gd name="T5" fmla="*/ 0 h 366"/>
                <a:gd name="T6" fmla="*/ 0 w 375"/>
                <a:gd name="T7" fmla="*/ 190 h 366"/>
                <a:gd name="T8" fmla="*/ 160 w 375"/>
                <a:gd name="T9" fmla="*/ 366 h 366"/>
                <a:gd name="T10" fmla="*/ 375 w 375"/>
                <a:gd name="T11" fmla="*/ 20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366">
                  <a:moveTo>
                    <a:pt x="375" y="200"/>
                  </a:moveTo>
                  <a:lnTo>
                    <a:pt x="375" y="200"/>
                  </a:lnTo>
                  <a:lnTo>
                    <a:pt x="245" y="0"/>
                  </a:lnTo>
                  <a:cubicBezTo>
                    <a:pt x="158" y="56"/>
                    <a:pt x="76" y="120"/>
                    <a:pt x="0" y="190"/>
                  </a:cubicBezTo>
                  <a:lnTo>
                    <a:pt x="160" y="366"/>
                  </a:lnTo>
                  <a:cubicBezTo>
                    <a:pt x="227" y="305"/>
                    <a:pt x="299" y="249"/>
                    <a:pt x="375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1" name="Freeform 281">
              <a:extLst>
                <a:ext uri="{FF2B5EF4-FFF2-40B4-BE49-F238E27FC236}">
                  <a16:creationId xmlns:a16="http://schemas.microsoft.com/office/drawing/2014/main" id="{E6E3A56B-95AA-7957-9DFE-F8065ABAA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630" y="3233362"/>
              <a:ext cx="469748" cy="491597"/>
            </a:xfrm>
            <a:custGeom>
              <a:avLst/>
              <a:gdLst>
                <a:gd name="T0" fmla="*/ 358 w 358"/>
                <a:gd name="T1" fmla="*/ 148 h 372"/>
                <a:gd name="T2" fmla="*/ 358 w 358"/>
                <a:gd name="T3" fmla="*/ 148 h 372"/>
                <a:gd name="T4" fmla="*/ 171 w 358"/>
                <a:gd name="T5" fmla="*/ 0 h 372"/>
                <a:gd name="T6" fmla="*/ 0 w 358"/>
                <a:gd name="T7" fmla="*/ 256 h 372"/>
                <a:gd name="T8" fmla="*/ 208 w 358"/>
                <a:gd name="T9" fmla="*/ 372 h 372"/>
                <a:gd name="T10" fmla="*/ 358 w 358"/>
                <a:gd name="T11" fmla="*/ 148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372">
                  <a:moveTo>
                    <a:pt x="358" y="148"/>
                  </a:moveTo>
                  <a:lnTo>
                    <a:pt x="358" y="148"/>
                  </a:lnTo>
                  <a:lnTo>
                    <a:pt x="171" y="0"/>
                  </a:lnTo>
                  <a:cubicBezTo>
                    <a:pt x="108" y="80"/>
                    <a:pt x="50" y="166"/>
                    <a:pt x="0" y="256"/>
                  </a:cubicBezTo>
                  <a:lnTo>
                    <a:pt x="208" y="372"/>
                  </a:lnTo>
                  <a:cubicBezTo>
                    <a:pt x="252" y="293"/>
                    <a:pt x="303" y="218"/>
                    <a:pt x="358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" name="Freeform 297">
              <a:extLst>
                <a:ext uri="{FF2B5EF4-FFF2-40B4-BE49-F238E27FC236}">
                  <a16:creationId xmlns:a16="http://schemas.microsoft.com/office/drawing/2014/main" id="{283CF72C-8BEB-AE7E-F39D-69FAC6C244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993" y="3052017"/>
              <a:ext cx="423865" cy="417311"/>
            </a:xfrm>
            <a:custGeom>
              <a:avLst/>
              <a:gdLst>
                <a:gd name="T0" fmla="*/ 208 w 322"/>
                <a:gd name="T1" fmla="*/ 318 h 318"/>
                <a:gd name="T2" fmla="*/ 208 w 322"/>
                <a:gd name="T3" fmla="*/ 318 h 318"/>
                <a:gd name="T4" fmla="*/ 322 w 322"/>
                <a:gd name="T5" fmla="*/ 137 h 318"/>
                <a:gd name="T6" fmla="*/ 127 w 322"/>
                <a:gd name="T7" fmla="*/ 0 h 318"/>
                <a:gd name="T8" fmla="*/ 0 w 322"/>
                <a:gd name="T9" fmla="*/ 202 h 318"/>
                <a:gd name="T10" fmla="*/ 201 w 322"/>
                <a:gd name="T11" fmla="*/ 314 h 318"/>
                <a:gd name="T12" fmla="*/ 208 w 322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18">
                  <a:moveTo>
                    <a:pt x="208" y="318"/>
                  </a:moveTo>
                  <a:lnTo>
                    <a:pt x="208" y="318"/>
                  </a:lnTo>
                  <a:cubicBezTo>
                    <a:pt x="243" y="255"/>
                    <a:pt x="281" y="195"/>
                    <a:pt x="322" y="137"/>
                  </a:cubicBezTo>
                  <a:lnTo>
                    <a:pt x="127" y="0"/>
                  </a:lnTo>
                  <a:cubicBezTo>
                    <a:pt x="81" y="65"/>
                    <a:pt x="39" y="133"/>
                    <a:pt x="0" y="202"/>
                  </a:cubicBezTo>
                  <a:lnTo>
                    <a:pt x="201" y="314"/>
                  </a:lnTo>
                  <a:lnTo>
                    <a:pt x="208" y="318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" name="Freeform 313">
              <a:extLst>
                <a:ext uri="{FF2B5EF4-FFF2-40B4-BE49-F238E27FC236}">
                  <a16:creationId xmlns:a16="http://schemas.microsoft.com/office/drawing/2014/main" id="{4CB1ABCD-7168-3AF7-A3F1-1FB1D8AE84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5421" y="2551682"/>
              <a:ext cx="445714" cy="447899"/>
            </a:xfrm>
            <a:custGeom>
              <a:avLst/>
              <a:gdLst>
                <a:gd name="T0" fmla="*/ 340 w 340"/>
                <a:gd name="T1" fmla="*/ 176 h 341"/>
                <a:gd name="T2" fmla="*/ 340 w 340"/>
                <a:gd name="T3" fmla="*/ 176 h 341"/>
                <a:gd name="T4" fmla="*/ 179 w 340"/>
                <a:gd name="T5" fmla="*/ 0 h 341"/>
                <a:gd name="T6" fmla="*/ 0 w 340"/>
                <a:gd name="T7" fmla="*/ 184 h 341"/>
                <a:gd name="T8" fmla="*/ 179 w 340"/>
                <a:gd name="T9" fmla="*/ 341 h 341"/>
                <a:gd name="T10" fmla="*/ 340 w 340"/>
                <a:gd name="T11" fmla="*/ 17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341">
                  <a:moveTo>
                    <a:pt x="340" y="176"/>
                  </a:moveTo>
                  <a:lnTo>
                    <a:pt x="340" y="176"/>
                  </a:lnTo>
                  <a:lnTo>
                    <a:pt x="179" y="0"/>
                  </a:lnTo>
                  <a:cubicBezTo>
                    <a:pt x="116" y="58"/>
                    <a:pt x="56" y="119"/>
                    <a:pt x="0" y="184"/>
                  </a:cubicBezTo>
                  <a:lnTo>
                    <a:pt x="179" y="341"/>
                  </a:lnTo>
                  <a:cubicBezTo>
                    <a:pt x="229" y="283"/>
                    <a:pt x="283" y="228"/>
                    <a:pt x="34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" name="Freeform 331">
              <a:extLst>
                <a:ext uri="{FF2B5EF4-FFF2-40B4-BE49-F238E27FC236}">
                  <a16:creationId xmlns:a16="http://schemas.microsoft.com/office/drawing/2014/main" id="{99BDEDEA-AFD6-7A44-42B5-DA5BF80D5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512" y="2499245"/>
              <a:ext cx="467562" cy="450083"/>
            </a:xfrm>
            <a:custGeom>
              <a:avLst/>
              <a:gdLst>
                <a:gd name="T0" fmla="*/ 356 w 356"/>
                <a:gd name="T1" fmla="*/ 217 h 341"/>
                <a:gd name="T2" fmla="*/ 356 w 356"/>
                <a:gd name="T3" fmla="*/ 217 h 341"/>
                <a:gd name="T4" fmla="*/ 259 w 356"/>
                <a:gd name="T5" fmla="*/ 0 h 341"/>
                <a:gd name="T6" fmla="*/ 0 w 356"/>
                <a:gd name="T7" fmla="*/ 141 h 341"/>
                <a:gd name="T8" fmla="*/ 130 w 356"/>
                <a:gd name="T9" fmla="*/ 341 h 341"/>
                <a:gd name="T10" fmla="*/ 356 w 356"/>
                <a:gd name="T11" fmla="*/ 21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" h="341">
                  <a:moveTo>
                    <a:pt x="356" y="217"/>
                  </a:moveTo>
                  <a:lnTo>
                    <a:pt x="356" y="217"/>
                  </a:lnTo>
                  <a:lnTo>
                    <a:pt x="259" y="0"/>
                  </a:lnTo>
                  <a:cubicBezTo>
                    <a:pt x="169" y="40"/>
                    <a:pt x="82" y="87"/>
                    <a:pt x="0" y="141"/>
                  </a:cubicBezTo>
                  <a:lnTo>
                    <a:pt x="130" y="341"/>
                  </a:lnTo>
                  <a:cubicBezTo>
                    <a:pt x="202" y="294"/>
                    <a:pt x="277" y="253"/>
                    <a:pt x="356" y="21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" name="Freeform 333">
              <a:extLst>
                <a:ext uri="{FF2B5EF4-FFF2-40B4-BE49-F238E27FC236}">
                  <a16:creationId xmlns:a16="http://schemas.microsoft.com/office/drawing/2014/main" id="{4A4B56FF-F6C5-B59D-377A-0E34D6546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673" y="2936219"/>
              <a:ext cx="489411" cy="493781"/>
            </a:xfrm>
            <a:custGeom>
              <a:avLst/>
              <a:gdLst>
                <a:gd name="T0" fmla="*/ 373 w 373"/>
                <a:gd name="T1" fmla="*/ 176 h 375"/>
                <a:gd name="T2" fmla="*/ 373 w 373"/>
                <a:gd name="T3" fmla="*/ 176 h 375"/>
                <a:gd name="T4" fmla="*/ 213 w 373"/>
                <a:gd name="T5" fmla="*/ 0 h 375"/>
                <a:gd name="T6" fmla="*/ 0 w 373"/>
                <a:gd name="T7" fmla="*/ 227 h 375"/>
                <a:gd name="T8" fmla="*/ 187 w 373"/>
                <a:gd name="T9" fmla="*/ 375 h 375"/>
                <a:gd name="T10" fmla="*/ 373 w 373"/>
                <a:gd name="T11" fmla="*/ 17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75">
                  <a:moveTo>
                    <a:pt x="373" y="176"/>
                  </a:moveTo>
                  <a:lnTo>
                    <a:pt x="373" y="176"/>
                  </a:lnTo>
                  <a:lnTo>
                    <a:pt x="213" y="0"/>
                  </a:lnTo>
                  <a:cubicBezTo>
                    <a:pt x="136" y="69"/>
                    <a:pt x="65" y="146"/>
                    <a:pt x="0" y="227"/>
                  </a:cubicBezTo>
                  <a:lnTo>
                    <a:pt x="187" y="375"/>
                  </a:lnTo>
                  <a:cubicBezTo>
                    <a:pt x="244" y="303"/>
                    <a:pt x="306" y="237"/>
                    <a:pt x="373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6" name="Freeform 253">
              <a:extLst>
                <a:ext uri="{FF2B5EF4-FFF2-40B4-BE49-F238E27FC236}">
                  <a16:creationId xmlns:a16="http://schemas.microsoft.com/office/drawing/2014/main" id="{DC41C508-9897-36E6-AE68-B88FE4603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753" y="2846639"/>
              <a:ext cx="467562" cy="419495"/>
            </a:xfrm>
            <a:custGeom>
              <a:avLst/>
              <a:gdLst>
                <a:gd name="T0" fmla="*/ 0 w 357"/>
                <a:gd name="T1" fmla="*/ 233 h 319"/>
                <a:gd name="T2" fmla="*/ 0 w 357"/>
                <a:gd name="T3" fmla="*/ 233 h 319"/>
                <a:gd name="T4" fmla="*/ 49 w 357"/>
                <a:gd name="T5" fmla="*/ 0 h 319"/>
                <a:gd name="T6" fmla="*/ 357 w 357"/>
                <a:gd name="T7" fmla="*/ 101 h 319"/>
                <a:gd name="T8" fmla="*/ 259 w 357"/>
                <a:gd name="T9" fmla="*/ 319 h 319"/>
                <a:gd name="T10" fmla="*/ 0 w 357"/>
                <a:gd name="T11" fmla="*/ 23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319">
                  <a:moveTo>
                    <a:pt x="0" y="233"/>
                  </a:moveTo>
                  <a:lnTo>
                    <a:pt x="0" y="233"/>
                  </a:lnTo>
                  <a:lnTo>
                    <a:pt x="49" y="0"/>
                  </a:lnTo>
                  <a:cubicBezTo>
                    <a:pt x="157" y="23"/>
                    <a:pt x="259" y="57"/>
                    <a:pt x="357" y="101"/>
                  </a:cubicBezTo>
                  <a:lnTo>
                    <a:pt x="259" y="319"/>
                  </a:lnTo>
                  <a:cubicBezTo>
                    <a:pt x="177" y="281"/>
                    <a:pt x="90" y="252"/>
                    <a:pt x="0" y="23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7" name="Freeform 255">
              <a:extLst>
                <a:ext uri="{FF2B5EF4-FFF2-40B4-BE49-F238E27FC236}">
                  <a16:creationId xmlns:a16="http://schemas.microsoft.com/office/drawing/2014/main" id="{7EADC537-C220-E399-EE29-297C1ED1E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358" y="2802941"/>
              <a:ext cx="410756" cy="349579"/>
            </a:xfrm>
            <a:custGeom>
              <a:avLst/>
              <a:gdLst>
                <a:gd name="T0" fmla="*/ 0 w 314"/>
                <a:gd name="T1" fmla="*/ 239 h 266"/>
                <a:gd name="T2" fmla="*/ 0 w 314"/>
                <a:gd name="T3" fmla="*/ 239 h 266"/>
                <a:gd name="T4" fmla="*/ 0 w 314"/>
                <a:gd name="T5" fmla="*/ 0 h 266"/>
                <a:gd name="T6" fmla="*/ 314 w 314"/>
                <a:gd name="T7" fmla="*/ 33 h 266"/>
                <a:gd name="T8" fmla="*/ 265 w 314"/>
                <a:gd name="T9" fmla="*/ 266 h 266"/>
                <a:gd name="T10" fmla="*/ 0 w 314"/>
                <a:gd name="T11" fmla="*/ 23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66">
                  <a:moveTo>
                    <a:pt x="0" y="239"/>
                  </a:moveTo>
                  <a:lnTo>
                    <a:pt x="0" y="239"/>
                  </a:lnTo>
                  <a:lnTo>
                    <a:pt x="0" y="0"/>
                  </a:lnTo>
                  <a:cubicBezTo>
                    <a:pt x="108" y="0"/>
                    <a:pt x="213" y="12"/>
                    <a:pt x="314" y="33"/>
                  </a:cubicBezTo>
                  <a:lnTo>
                    <a:pt x="265" y="266"/>
                  </a:lnTo>
                  <a:cubicBezTo>
                    <a:pt x="180" y="248"/>
                    <a:pt x="91" y="239"/>
                    <a:pt x="0" y="23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8" name="Freeform 261">
              <a:extLst>
                <a:ext uri="{FF2B5EF4-FFF2-40B4-BE49-F238E27FC236}">
                  <a16:creationId xmlns:a16="http://schemas.microsoft.com/office/drawing/2014/main" id="{0E524231-66D0-7348-2BA4-6F55A3C1C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953" y="3504286"/>
              <a:ext cx="461008" cy="474118"/>
            </a:xfrm>
            <a:custGeom>
              <a:avLst/>
              <a:gdLst>
                <a:gd name="T0" fmla="*/ 0 w 351"/>
                <a:gd name="T1" fmla="*/ 154 h 360"/>
                <a:gd name="T2" fmla="*/ 0 w 351"/>
                <a:gd name="T3" fmla="*/ 154 h 360"/>
                <a:gd name="T4" fmla="*/ 181 w 351"/>
                <a:gd name="T5" fmla="*/ 0 h 360"/>
                <a:gd name="T6" fmla="*/ 351 w 351"/>
                <a:gd name="T7" fmla="*/ 244 h 360"/>
                <a:gd name="T8" fmla="*/ 142 w 351"/>
                <a:gd name="T9" fmla="*/ 360 h 360"/>
                <a:gd name="T10" fmla="*/ 0 w 351"/>
                <a:gd name="T11" fmla="*/ 154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60">
                  <a:moveTo>
                    <a:pt x="0" y="154"/>
                  </a:moveTo>
                  <a:lnTo>
                    <a:pt x="0" y="154"/>
                  </a:lnTo>
                  <a:lnTo>
                    <a:pt x="181" y="0"/>
                  </a:lnTo>
                  <a:cubicBezTo>
                    <a:pt x="245" y="75"/>
                    <a:pt x="302" y="157"/>
                    <a:pt x="351" y="244"/>
                  </a:cubicBezTo>
                  <a:lnTo>
                    <a:pt x="142" y="360"/>
                  </a:lnTo>
                  <a:cubicBezTo>
                    <a:pt x="102" y="286"/>
                    <a:pt x="54" y="218"/>
                    <a:pt x="0" y="154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9" name="Freeform 263">
              <a:extLst>
                <a:ext uri="{FF2B5EF4-FFF2-40B4-BE49-F238E27FC236}">
                  <a16:creationId xmlns:a16="http://schemas.microsoft.com/office/drawing/2014/main" id="{DC1E414C-332B-ABA3-F306-B98B4E1BE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7769" y="3209327"/>
              <a:ext cx="498151" cy="498151"/>
            </a:xfrm>
            <a:custGeom>
              <a:avLst/>
              <a:gdLst>
                <a:gd name="T0" fmla="*/ 0 w 380"/>
                <a:gd name="T1" fmla="*/ 190 h 378"/>
                <a:gd name="T2" fmla="*/ 0 w 380"/>
                <a:gd name="T3" fmla="*/ 190 h 378"/>
                <a:gd name="T4" fmla="*/ 144 w 380"/>
                <a:gd name="T5" fmla="*/ 0 h 378"/>
                <a:gd name="T6" fmla="*/ 380 w 380"/>
                <a:gd name="T7" fmla="*/ 224 h 378"/>
                <a:gd name="T8" fmla="*/ 199 w 380"/>
                <a:gd name="T9" fmla="*/ 378 h 378"/>
                <a:gd name="T10" fmla="*/ 0 w 380"/>
                <a:gd name="T11" fmla="*/ 19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378">
                  <a:moveTo>
                    <a:pt x="0" y="190"/>
                  </a:moveTo>
                  <a:lnTo>
                    <a:pt x="0" y="190"/>
                  </a:lnTo>
                  <a:lnTo>
                    <a:pt x="144" y="0"/>
                  </a:lnTo>
                  <a:cubicBezTo>
                    <a:pt x="231" y="66"/>
                    <a:pt x="310" y="141"/>
                    <a:pt x="380" y="224"/>
                  </a:cubicBezTo>
                  <a:lnTo>
                    <a:pt x="199" y="378"/>
                  </a:lnTo>
                  <a:cubicBezTo>
                    <a:pt x="140" y="309"/>
                    <a:pt x="73" y="245"/>
                    <a:pt x="0" y="19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0" name="Freeform 295">
              <a:extLst>
                <a:ext uri="{FF2B5EF4-FFF2-40B4-BE49-F238E27FC236}">
                  <a16:creationId xmlns:a16="http://schemas.microsoft.com/office/drawing/2014/main" id="{7954B70B-4D7F-92BE-C67D-239FAFB5C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408" y="2977731"/>
              <a:ext cx="513445" cy="480672"/>
            </a:xfrm>
            <a:custGeom>
              <a:avLst/>
              <a:gdLst>
                <a:gd name="T0" fmla="*/ 0 w 390"/>
                <a:gd name="T1" fmla="*/ 218 h 365"/>
                <a:gd name="T2" fmla="*/ 0 w 390"/>
                <a:gd name="T3" fmla="*/ 218 h 365"/>
                <a:gd name="T4" fmla="*/ 98 w 390"/>
                <a:gd name="T5" fmla="*/ 0 h 365"/>
                <a:gd name="T6" fmla="*/ 390 w 390"/>
                <a:gd name="T7" fmla="*/ 175 h 365"/>
                <a:gd name="T8" fmla="*/ 246 w 390"/>
                <a:gd name="T9" fmla="*/ 365 h 365"/>
                <a:gd name="T10" fmla="*/ 0 w 390"/>
                <a:gd name="T11" fmla="*/ 2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" h="365">
                  <a:moveTo>
                    <a:pt x="0" y="218"/>
                  </a:moveTo>
                  <a:lnTo>
                    <a:pt x="0" y="218"/>
                  </a:lnTo>
                  <a:lnTo>
                    <a:pt x="98" y="0"/>
                  </a:lnTo>
                  <a:cubicBezTo>
                    <a:pt x="202" y="48"/>
                    <a:pt x="300" y="107"/>
                    <a:pt x="390" y="175"/>
                  </a:cubicBezTo>
                  <a:lnTo>
                    <a:pt x="246" y="365"/>
                  </a:lnTo>
                  <a:cubicBezTo>
                    <a:pt x="170" y="307"/>
                    <a:pt x="88" y="257"/>
                    <a:pt x="0" y="21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1" name="Freeform 335">
              <a:extLst>
                <a:ext uri="{FF2B5EF4-FFF2-40B4-BE49-F238E27FC236}">
                  <a16:creationId xmlns:a16="http://schemas.microsoft.com/office/drawing/2014/main" id="{A03313E7-886D-E227-24E5-FA1DE842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971" y="2499245"/>
              <a:ext cx="467562" cy="450083"/>
            </a:xfrm>
            <a:custGeom>
              <a:avLst/>
              <a:gdLst>
                <a:gd name="T0" fmla="*/ 0 w 356"/>
                <a:gd name="T1" fmla="*/ 217 h 341"/>
                <a:gd name="T2" fmla="*/ 0 w 356"/>
                <a:gd name="T3" fmla="*/ 217 h 341"/>
                <a:gd name="T4" fmla="*/ 98 w 356"/>
                <a:gd name="T5" fmla="*/ 0 h 341"/>
                <a:gd name="T6" fmla="*/ 356 w 356"/>
                <a:gd name="T7" fmla="*/ 141 h 341"/>
                <a:gd name="T8" fmla="*/ 226 w 356"/>
                <a:gd name="T9" fmla="*/ 341 h 341"/>
                <a:gd name="T10" fmla="*/ 0 w 356"/>
                <a:gd name="T11" fmla="*/ 21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" h="341">
                  <a:moveTo>
                    <a:pt x="0" y="217"/>
                  </a:moveTo>
                  <a:lnTo>
                    <a:pt x="0" y="217"/>
                  </a:lnTo>
                  <a:lnTo>
                    <a:pt x="98" y="0"/>
                  </a:lnTo>
                  <a:cubicBezTo>
                    <a:pt x="188" y="40"/>
                    <a:pt x="274" y="87"/>
                    <a:pt x="356" y="141"/>
                  </a:cubicBezTo>
                  <a:lnTo>
                    <a:pt x="226" y="341"/>
                  </a:lnTo>
                  <a:cubicBezTo>
                    <a:pt x="154" y="294"/>
                    <a:pt x="79" y="253"/>
                    <a:pt x="0" y="21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2" name="Freeform 337">
              <a:extLst>
                <a:ext uri="{FF2B5EF4-FFF2-40B4-BE49-F238E27FC236}">
                  <a16:creationId xmlns:a16="http://schemas.microsoft.com/office/drawing/2014/main" id="{41C91F07-35AD-BA4B-8AC8-236BD6D5E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5667" y="3233362"/>
              <a:ext cx="469748" cy="491597"/>
            </a:xfrm>
            <a:custGeom>
              <a:avLst/>
              <a:gdLst>
                <a:gd name="T0" fmla="*/ 0 w 358"/>
                <a:gd name="T1" fmla="*/ 148 h 372"/>
                <a:gd name="T2" fmla="*/ 0 w 358"/>
                <a:gd name="T3" fmla="*/ 148 h 372"/>
                <a:gd name="T4" fmla="*/ 187 w 358"/>
                <a:gd name="T5" fmla="*/ 0 h 372"/>
                <a:gd name="T6" fmla="*/ 358 w 358"/>
                <a:gd name="T7" fmla="*/ 256 h 372"/>
                <a:gd name="T8" fmla="*/ 150 w 358"/>
                <a:gd name="T9" fmla="*/ 372 h 372"/>
                <a:gd name="T10" fmla="*/ 0 w 358"/>
                <a:gd name="T11" fmla="*/ 148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372">
                  <a:moveTo>
                    <a:pt x="0" y="148"/>
                  </a:moveTo>
                  <a:lnTo>
                    <a:pt x="0" y="148"/>
                  </a:lnTo>
                  <a:lnTo>
                    <a:pt x="187" y="0"/>
                  </a:lnTo>
                  <a:cubicBezTo>
                    <a:pt x="250" y="80"/>
                    <a:pt x="308" y="166"/>
                    <a:pt x="358" y="256"/>
                  </a:cubicBezTo>
                  <a:lnTo>
                    <a:pt x="150" y="372"/>
                  </a:lnTo>
                  <a:cubicBezTo>
                    <a:pt x="106" y="293"/>
                    <a:pt x="56" y="218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3" name="Freeform 339">
              <a:extLst>
                <a:ext uri="{FF2B5EF4-FFF2-40B4-BE49-F238E27FC236}">
                  <a16:creationId xmlns:a16="http://schemas.microsoft.com/office/drawing/2014/main" id="{46BD05EF-D371-EE82-9925-BD164CF03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961" y="2936219"/>
              <a:ext cx="489411" cy="493781"/>
            </a:xfrm>
            <a:custGeom>
              <a:avLst/>
              <a:gdLst>
                <a:gd name="T0" fmla="*/ 0 w 373"/>
                <a:gd name="T1" fmla="*/ 176 h 375"/>
                <a:gd name="T2" fmla="*/ 0 w 373"/>
                <a:gd name="T3" fmla="*/ 176 h 375"/>
                <a:gd name="T4" fmla="*/ 160 w 373"/>
                <a:gd name="T5" fmla="*/ 0 h 375"/>
                <a:gd name="T6" fmla="*/ 373 w 373"/>
                <a:gd name="T7" fmla="*/ 227 h 375"/>
                <a:gd name="T8" fmla="*/ 186 w 373"/>
                <a:gd name="T9" fmla="*/ 375 h 375"/>
                <a:gd name="T10" fmla="*/ 0 w 373"/>
                <a:gd name="T11" fmla="*/ 17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75">
                  <a:moveTo>
                    <a:pt x="0" y="176"/>
                  </a:moveTo>
                  <a:lnTo>
                    <a:pt x="0" y="176"/>
                  </a:lnTo>
                  <a:lnTo>
                    <a:pt x="160" y="0"/>
                  </a:lnTo>
                  <a:cubicBezTo>
                    <a:pt x="237" y="69"/>
                    <a:pt x="308" y="146"/>
                    <a:pt x="373" y="227"/>
                  </a:cubicBezTo>
                  <a:lnTo>
                    <a:pt x="186" y="375"/>
                  </a:lnTo>
                  <a:cubicBezTo>
                    <a:pt x="129" y="303"/>
                    <a:pt x="67" y="237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4" name="Freeform 341">
              <a:extLst>
                <a:ext uri="{FF2B5EF4-FFF2-40B4-BE49-F238E27FC236}">
                  <a16:creationId xmlns:a16="http://schemas.microsoft.com/office/drawing/2014/main" id="{D24E1791-BE13-B291-4F62-ACC3C6199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114" y="2684958"/>
              <a:ext cx="491597" cy="482857"/>
            </a:xfrm>
            <a:custGeom>
              <a:avLst/>
              <a:gdLst>
                <a:gd name="T0" fmla="*/ 0 w 375"/>
                <a:gd name="T1" fmla="*/ 200 h 366"/>
                <a:gd name="T2" fmla="*/ 0 w 375"/>
                <a:gd name="T3" fmla="*/ 200 h 366"/>
                <a:gd name="T4" fmla="*/ 130 w 375"/>
                <a:gd name="T5" fmla="*/ 0 h 366"/>
                <a:gd name="T6" fmla="*/ 375 w 375"/>
                <a:gd name="T7" fmla="*/ 190 h 366"/>
                <a:gd name="T8" fmla="*/ 215 w 375"/>
                <a:gd name="T9" fmla="*/ 366 h 366"/>
                <a:gd name="T10" fmla="*/ 0 w 375"/>
                <a:gd name="T11" fmla="*/ 20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366">
                  <a:moveTo>
                    <a:pt x="0" y="200"/>
                  </a:moveTo>
                  <a:lnTo>
                    <a:pt x="0" y="200"/>
                  </a:lnTo>
                  <a:lnTo>
                    <a:pt x="130" y="0"/>
                  </a:lnTo>
                  <a:cubicBezTo>
                    <a:pt x="217" y="56"/>
                    <a:pt x="299" y="120"/>
                    <a:pt x="375" y="190"/>
                  </a:cubicBezTo>
                  <a:lnTo>
                    <a:pt x="215" y="366"/>
                  </a:lnTo>
                  <a:cubicBezTo>
                    <a:pt x="148" y="305"/>
                    <a:pt x="76" y="249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5" name="Freeform 343">
              <a:extLst>
                <a:ext uri="{FF2B5EF4-FFF2-40B4-BE49-F238E27FC236}">
                  <a16:creationId xmlns:a16="http://schemas.microsoft.com/office/drawing/2014/main" id="{66AB544D-1451-0556-DCC4-E0881F19D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6843" y="2792018"/>
              <a:ext cx="436974" cy="439160"/>
            </a:xfrm>
            <a:custGeom>
              <a:avLst/>
              <a:gdLst>
                <a:gd name="T0" fmla="*/ 0 w 334"/>
                <a:gd name="T1" fmla="*/ 157 h 333"/>
                <a:gd name="T2" fmla="*/ 0 w 334"/>
                <a:gd name="T3" fmla="*/ 157 h 333"/>
                <a:gd name="T4" fmla="*/ 180 w 334"/>
                <a:gd name="T5" fmla="*/ 0 h 333"/>
                <a:gd name="T6" fmla="*/ 334 w 334"/>
                <a:gd name="T7" fmla="*/ 196 h 333"/>
                <a:gd name="T8" fmla="*/ 139 w 334"/>
                <a:gd name="T9" fmla="*/ 333 h 333"/>
                <a:gd name="T10" fmla="*/ 0 w 334"/>
                <a:gd name="T11" fmla="*/ 15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333">
                  <a:moveTo>
                    <a:pt x="0" y="157"/>
                  </a:moveTo>
                  <a:lnTo>
                    <a:pt x="0" y="157"/>
                  </a:lnTo>
                  <a:lnTo>
                    <a:pt x="180" y="0"/>
                  </a:lnTo>
                  <a:cubicBezTo>
                    <a:pt x="235" y="62"/>
                    <a:pt x="286" y="128"/>
                    <a:pt x="334" y="196"/>
                  </a:cubicBezTo>
                  <a:lnTo>
                    <a:pt x="139" y="333"/>
                  </a:lnTo>
                  <a:cubicBezTo>
                    <a:pt x="96" y="271"/>
                    <a:pt x="50" y="213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6" name="Freeform 345">
              <a:extLst>
                <a:ext uri="{FF2B5EF4-FFF2-40B4-BE49-F238E27FC236}">
                  <a16:creationId xmlns:a16="http://schemas.microsoft.com/office/drawing/2014/main" id="{14EDE8D0-EC6E-E705-DDB0-C0AE55F43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910" y="2551682"/>
              <a:ext cx="447899" cy="447899"/>
            </a:xfrm>
            <a:custGeom>
              <a:avLst/>
              <a:gdLst>
                <a:gd name="T0" fmla="*/ 0 w 340"/>
                <a:gd name="T1" fmla="*/ 176 h 341"/>
                <a:gd name="T2" fmla="*/ 0 w 340"/>
                <a:gd name="T3" fmla="*/ 176 h 341"/>
                <a:gd name="T4" fmla="*/ 160 w 340"/>
                <a:gd name="T5" fmla="*/ 0 h 341"/>
                <a:gd name="T6" fmla="*/ 340 w 340"/>
                <a:gd name="T7" fmla="*/ 184 h 341"/>
                <a:gd name="T8" fmla="*/ 160 w 340"/>
                <a:gd name="T9" fmla="*/ 341 h 341"/>
                <a:gd name="T10" fmla="*/ 0 w 340"/>
                <a:gd name="T11" fmla="*/ 17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341">
                  <a:moveTo>
                    <a:pt x="0" y="176"/>
                  </a:moveTo>
                  <a:lnTo>
                    <a:pt x="0" y="176"/>
                  </a:lnTo>
                  <a:lnTo>
                    <a:pt x="160" y="0"/>
                  </a:lnTo>
                  <a:cubicBezTo>
                    <a:pt x="223" y="58"/>
                    <a:pt x="283" y="119"/>
                    <a:pt x="340" y="184"/>
                  </a:cubicBezTo>
                  <a:lnTo>
                    <a:pt x="160" y="341"/>
                  </a:lnTo>
                  <a:cubicBezTo>
                    <a:pt x="110" y="283"/>
                    <a:pt x="56" y="228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7" name="Freeform 347">
              <a:extLst>
                <a:ext uri="{FF2B5EF4-FFF2-40B4-BE49-F238E27FC236}">
                  <a16:creationId xmlns:a16="http://schemas.microsoft.com/office/drawing/2014/main" id="{67B0B248-14B8-BD17-B72D-A0CAD4147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8187" y="3052017"/>
              <a:ext cx="421681" cy="417311"/>
            </a:xfrm>
            <a:custGeom>
              <a:avLst/>
              <a:gdLst>
                <a:gd name="T0" fmla="*/ 114 w 322"/>
                <a:gd name="T1" fmla="*/ 318 h 318"/>
                <a:gd name="T2" fmla="*/ 114 w 322"/>
                <a:gd name="T3" fmla="*/ 318 h 318"/>
                <a:gd name="T4" fmla="*/ 0 w 322"/>
                <a:gd name="T5" fmla="*/ 137 h 318"/>
                <a:gd name="T6" fmla="*/ 195 w 322"/>
                <a:gd name="T7" fmla="*/ 0 h 318"/>
                <a:gd name="T8" fmla="*/ 322 w 322"/>
                <a:gd name="T9" fmla="*/ 202 h 318"/>
                <a:gd name="T10" fmla="*/ 121 w 322"/>
                <a:gd name="T11" fmla="*/ 314 h 318"/>
                <a:gd name="T12" fmla="*/ 114 w 322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18">
                  <a:moveTo>
                    <a:pt x="114" y="318"/>
                  </a:moveTo>
                  <a:lnTo>
                    <a:pt x="114" y="318"/>
                  </a:lnTo>
                  <a:cubicBezTo>
                    <a:pt x="79" y="255"/>
                    <a:pt x="41" y="195"/>
                    <a:pt x="0" y="137"/>
                  </a:cubicBezTo>
                  <a:lnTo>
                    <a:pt x="195" y="0"/>
                  </a:lnTo>
                  <a:cubicBezTo>
                    <a:pt x="241" y="65"/>
                    <a:pt x="283" y="133"/>
                    <a:pt x="322" y="202"/>
                  </a:cubicBezTo>
                  <a:lnTo>
                    <a:pt x="121" y="314"/>
                  </a:lnTo>
                  <a:lnTo>
                    <a:pt x="114" y="318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" name="Freeform 301">
              <a:extLst>
                <a:ext uri="{FF2B5EF4-FFF2-40B4-BE49-F238E27FC236}">
                  <a16:creationId xmlns:a16="http://schemas.microsoft.com/office/drawing/2014/main" id="{A9523DC8-CC6A-78D0-FAD2-6F80E0A9B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2726" y="4017730"/>
              <a:ext cx="430420" cy="456639"/>
            </a:xfrm>
            <a:custGeom>
              <a:avLst/>
              <a:gdLst>
                <a:gd name="T0" fmla="*/ 0 w 327"/>
                <a:gd name="T1" fmla="*/ 116 h 347"/>
                <a:gd name="T2" fmla="*/ 0 w 327"/>
                <a:gd name="T3" fmla="*/ 116 h 347"/>
                <a:gd name="T4" fmla="*/ 208 w 327"/>
                <a:gd name="T5" fmla="*/ 0 h 347"/>
                <a:gd name="T6" fmla="*/ 327 w 327"/>
                <a:gd name="T7" fmla="*/ 274 h 347"/>
                <a:gd name="T8" fmla="*/ 100 w 327"/>
                <a:gd name="T9" fmla="*/ 347 h 347"/>
                <a:gd name="T10" fmla="*/ 0 w 327"/>
                <a:gd name="T11" fmla="*/ 11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47">
                  <a:moveTo>
                    <a:pt x="0" y="116"/>
                  </a:moveTo>
                  <a:lnTo>
                    <a:pt x="0" y="116"/>
                  </a:lnTo>
                  <a:lnTo>
                    <a:pt x="208" y="0"/>
                  </a:lnTo>
                  <a:cubicBezTo>
                    <a:pt x="256" y="87"/>
                    <a:pt x="296" y="178"/>
                    <a:pt x="327" y="274"/>
                  </a:cubicBezTo>
                  <a:lnTo>
                    <a:pt x="100" y="347"/>
                  </a:lnTo>
                  <a:cubicBezTo>
                    <a:pt x="74" y="266"/>
                    <a:pt x="40" y="189"/>
                    <a:pt x="0" y="11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" name="Freeform 303">
              <a:extLst>
                <a:ext uri="{FF2B5EF4-FFF2-40B4-BE49-F238E27FC236}">
                  <a16:creationId xmlns:a16="http://schemas.microsoft.com/office/drawing/2014/main" id="{11CD98CE-6001-2A4A-9F49-87A0CFAA00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3818" y="4378234"/>
              <a:ext cx="382353" cy="430420"/>
            </a:xfrm>
            <a:custGeom>
              <a:avLst/>
              <a:gdLst>
                <a:gd name="T0" fmla="*/ 0 w 290"/>
                <a:gd name="T1" fmla="*/ 73 h 326"/>
                <a:gd name="T2" fmla="*/ 0 w 290"/>
                <a:gd name="T3" fmla="*/ 73 h 326"/>
                <a:gd name="T4" fmla="*/ 227 w 290"/>
                <a:gd name="T5" fmla="*/ 0 h 326"/>
                <a:gd name="T6" fmla="*/ 290 w 290"/>
                <a:gd name="T7" fmla="*/ 301 h 326"/>
                <a:gd name="T8" fmla="*/ 53 w 290"/>
                <a:gd name="T9" fmla="*/ 326 h 326"/>
                <a:gd name="T10" fmla="*/ 0 w 290"/>
                <a:gd name="T11" fmla="*/ 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326">
                  <a:moveTo>
                    <a:pt x="0" y="73"/>
                  </a:moveTo>
                  <a:lnTo>
                    <a:pt x="0" y="73"/>
                  </a:lnTo>
                  <a:lnTo>
                    <a:pt x="227" y="0"/>
                  </a:lnTo>
                  <a:cubicBezTo>
                    <a:pt x="258" y="96"/>
                    <a:pt x="279" y="197"/>
                    <a:pt x="290" y="301"/>
                  </a:cubicBezTo>
                  <a:lnTo>
                    <a:pt x="53" y="326"/>
                  </a:lnTo>
                  <a:cubicBezTo>
                    <a:pt x="44" y="238"/>
                    <a:pt x="26" y="154"/>
                    <a:pt x="0" y="7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" name="Freeform 305">
              <a:extLst>
                <a:ext uri="{FF2B5EF4-FFF2-40B4-BE49-F238E27FC236}">
                  <a16:creationId xmlns:a16="http://schemas.microsoft.com/office/drawing/2014/main" id="{DD1EFB43-6BA1-DB16-C75F-EE55832F6E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3482" y="4393527"/>
              <a:ext cx="360504" cy="358319"/>
            </a:xfrm>
            <a:custGeom>
              <a:avLst/>
              <a:gdLst>
                <a:gd name="T0" fmla="*/ 231 w 274"/>
                <a:gd name="T1" fmla="*/ 0 h 273"/>
                <a:gd name="T2" fmla="*/ 231 w 274"/>
                <a:gd name="T3" fmla="*/ 0 h 273"/>
                <a:gd name="T4" fmla="*/ 274 w 274"/>
                <a:gd name="T5" fmla="*/ 248 h 273"/>
                <a:gd name="T6" fmla="*/ 37 w 274"/>
                <a:gd name="T7" fmla="*/ 273 h 273"/>
                <a:gd name="T8" fmla="*/ 0 w 274"/>
                <a:gd name="T9" fmla="*/ 56 h 273"/>
                <a:gd name="T10" fmla="*/ 231 w 274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73">
                  <a:moveTo>
                    <a:pt x="231" y="0"/>
                  </a:moveTo>
                  <a:lnTo>
                    <a:pt x="231" y="0"/>
                  </a:lnTo>
                  <a:cubicBezTo>
                    <a:pt x="251" y="81"/>
                    <a:pt x="265" y="163"/>
                    <a:pt x="274" y="248"/>
                  </a:cubicBezTo>
                  <a:lnTo>
                    <a:pt x="37" y="273"/>
                  </a:lnTo>
                  <a:cubicBezTo>
                    <a:pt x="29" y="199"/>
                    <a:pt x="17" y="127"/>
                    <a:pt x="0" y="56"/>
                  </a:cubicBezTo>
                  <a:lnTo>
                    <a:pt x="231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1" name="Freeform 307">
              <a:extLst>
                <a:ext uri="{FF2B5EF4-FFF2-40B4-BE49-F238E27FC236}">
                  <a16:creationId xmlns:a16="http://schemas.microsoft.com/office/drawing/2014/main" id="{7301C5AD-40A2-04C5-D2A2-344427248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365" y="3764285"/>
              <a:ext cx="415125" cy="412941"/>
            </a:xfrm>
            <a:custGeom>
              <a:avLst/>
              <a:gdLst>
                <a:gd name="T0" fmla="*/ 0 w 316"/>
                <a:gd name="T1" fmla="*/ 115 h 313"/>
                <a:gd name="T2" fmla="*/ 0 w 316"/>
                <a:gd name="T3" fmla="*/ 115 h 313"/>
                <a:gd name="T4" fmla="*/ 208 w 316"/>
                <a:gd name="T5" fmla="*/ 0 h 313"/>
                <a:gd name="T6" fmla="*/ 316 w 316"/>
                <a:gd name="T7" fmla="*/ 226 h 313"/>
                <a:gd name="T8" fmla="*/ 94 w 316"/>
                <a:gd name="T9" fmla="*/ 313 h 313"/>
                <a:gd name="T10" fmla="*/ 0 w 316"/>
                <a:gd name="T11" fmla="*/ 11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313">
                  <a:moveTo>
                    <a:pt x="0" y="115"/>
                  </a:moveTo>
                  <a:lnTo>
                    <a:pt x="0" y="115"/>
                  </a:lnTo>
                  <a:lnTo>
                    <a:pt x="208" y="0"/>
                  </a:lnTo>
                  <a:cubicBezTo>
                    <a:pt x="249" y="72"/>
                    <a:pt x="285" y="148"/>
                    <a:pt x="316" y="226"/>
                  </a:cubicBezTo>
                  <a:lnTo>
                    <a:pt x="94" y="313"/>
                  </a:lnTo>
                  <a:cubicBezTo>
                    <a:pt x="67" y="245"/>
                    <a:pt x="35" y="179"/>
                    <a:pt x="0" y="11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2" name="Freeform 309">
              <a:extLst>
                <a:ext uri="{FF2B5EF4-FFF2-40B4-BE49-F238E27FC236}">
                  <a16:creationId xmlns:a16="http://schemas.microsoft.com/office/drawing/2014/main" id="{5AA31299-DA7C-EE83-9113-B9C6AAC22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717" y="4063613"/>
              <a:ext cx="395462" cy="404202"/>
            </a:xfrm>
            <a:custGeom>
              <a:avLst/>
              <a:gdLst>
                <a:gd name="T0" fmla="*/ 0 w 301"/>
                <a:gd name="T1" fmla="*/ 87 h 307"/>
                <a:gd name="T2" fmla="*/ 0 w 301"/>
                <a:gd name="T3" fmla="*/ 87 h 307"/>
                <a:gd name="T4" fmla="*/ 222 w 301"/>
                <a:gd name="T5" fmla="*/ 0 h 307"/>
                <a:gd name="T6" fmla="*/ 301 w 301"/>
                <a:gd name="T7" fmla="*/ 251 h 307"/>
                <a:gd name="T8" fmla="*/ 70 w 301"/>
                <a:gd name="T9" fmla="*/ 307 h 307"/>
                <a:gd name="T10" fmla="*/ 0 w 301"/>
                <a:gd name="T11" fmla="*/ 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07">
                  <a:moveTo>
                    <a:pt x="0" y="87"/>
                  </a:moveTo>
                  <a:lnTo>
                    <a:pt x="0" y="87"/>
                  </a:lnTo>
                  <a:lnTo>
                    <a:pt x="222" y="0"/>
                  </a:lnTo>
                  <a:cubicBezTo>
                    <a:pt x="254" y="81"/>
                    <a:pt x="280" y="165"/>
                    <a:pt x="301" y="251"/>
                  </a:cubicBezTo>
                  <a:lnTo>
                    <a:pt x="70" y="307"/>
                  </a:lnTo>
                  <a:cubicBezTo>
                    <a:pt x="51" y="232"/>
                    <a:pt x="28" y="158"/>
                    <a:pt x="0" y="8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3" name="Freeform 315">
              <a:extLst>
                <a:ext uri="{FF2B5EF4-FFF2-40B4-BE49-F238E27FC236}">
                  <a16:creationId xmlns:a16="http://schemas.microsoft.com/office/drawing/2014/main" id="{9E6E672D-ECCC-66B9-8A86-DC0E05904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0119" y="4067982"/>
              <a:ext cx="375798" cy="362689"/>
            </a:xfrm>
            <a:custGeom>
              <a:avLst/>
              <a:gdLst>
                <a:gd name="T0" fmla="*/ 0 w 287"/>
                <a:gd name="T1" fmla="*/ 72 h 275"/>
                <a:gd name="T2" fmla="*/ 0 w 287"/>
                <a:gd name="T3" fmla="*/ 72 h 275"/>
                <a:gd name="T4" fmla="*/ 228 w 287"/>
                <a:gd name="T5" fmla="*/ 0 h 275"/>
                <a:gd name="T6" fmla="*/ 287 w 287"/>
                <a:gd name="T7" fmla="*/ 227 h 275"/>
                <a:gd name="T8" fmla="*/ 53 w 287"/>
                <a:gd name="T9" fmla="*/ 275 h 275"/>
                <a:gd name="T10" fmla="*/ 0 w 287"/>
                <a:gd name="T11" fmla="*/ 7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75">
                  <a:moveTo>
                    <a:pt x="0" y="72"/>
                  </a:moveTo>
                  <a:lnTo>
                    <a:pt x="0" y="72"/>
                  </a:lnTo>
                  <a:lnTo>
                    <a:pt x="228" y="0"/>
                  </a:lnTo>
                  <a:cubicBezTo>
                    <a:pt x="251" y="74"/>
                    <a:pt x="271" y="149"/>
                    <a:pt x="287" y="227"/>
                  </a:cubicBezTo>
                  <a:lnTo>
                    <a:pt x="53" y="275"/>
                  </a:lnTo>
                  <a:cubicBezTo>
                    <a:pt x="39" y="206"/>
                    <a:pt x="21" y="138"/>
                    <a:pt x="0" y="72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4" name="Freeform 317">
              <a:extLst>
                <a:ext uri="{FF2B5EF4-FFF2-40B4-BE49-F238E27FC236}">
                  <a16:creationId xmlns:a16="http://schemas.microsoft.com/office/drawing/2014/main" id="{3DCF0CF4-2466-0A01-43EB-B9CF709DF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0035" y="4367309"/>
              <a:ext cx="351765" cy="329916"/>
            </a:xfrm>
            <a:custGeom>
              <a:avLst/>
              <a:gdLst>
                <a:gd name="T0" fmla="*/ 234 w 269"/>
                <a:gd name="T1" fmla="*/ 0 h 251"/>
                <a:gd name="T2" fmla="*/ 234 w 269"/>
                <a:gd name="T3" fmla="*/ 0 h 251"/>
                <a:gd name="T4" fmla="*/ 269 w 269"/>
                <a:gd name="T5" fmla="*/ 226 h 251"/>
                <a:gd name="T6" fmla="*/ 32 w 269"/>
                <a:gd name="T7" fmla="*/ 251 h 251"/>
                <a:gd name="T8" fmla="*/ 0 w 269"/>
                <a:gd name="T9" fmla="*/ 48 h 251"/>
                <a:gd name="T10" fmla="*/ 234 w 269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1">
                  <a:moveTo>
                    <a:pt x="234" y="0"/>
                  </a:moveTo>
                  <a:lnTo>
                    <a:pt x="234" y="0"/>
                  </a:lnTo>
                  <a:cubicBezTo>
                    <a:pt x="249" y="74"/>
                    <a:pt x="261" y="149"/>
                    <a:pt x="269" y="226"/>
                  </a:cubicBezTo>
                  <a:lnTo>
                    <a:pt x="32" y="251"/>
                  </a:lnTo>
                  <a:cubicBezTo>
                    <a:pt x="25" y="182"/>
                    <a:pt x="14" y="115"/>
                    <a:pt x="0" y="48"/>
                  </a:cubicBezTo>
                  <a:lnTo>
                    <a:pt x="234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5" name="Freeform 321">
              <a:extLst>
                <a:ext uri="{FF2B5EF4-FFF2-40B4-BE49-F238E27FC236}">
                  <a16:creationId xmlns:a16="http://schemas.microsoft.com/office/drawing/2014/main" id="{BEE76A3E-D7B3-29D5-61DB-07C1B91A4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818" y="3510840"/>
              <a:ext cx="406386" cy="393277"/>
            </a:xfrm>
            <a:custGeom>
              <a:avLst/>
              <a:gdLst>
                <a:gd name="T0" fmla="*/ 0 w 309"/>
                <a:gd name="T1" fmla="*/ 115 h 298"/>
                <a:gd name="T2" fmla="*/ 0 w 309"/>
                <a:gd name="T3" fmla="*/ 115 h 298"/>
                <a:gd name="T4" fmla="*/ 7 w 309"/>
                <a:gd name="T5" fmla="*/ 112 h 298"/>
                <a:gd name="T6" fmla="*/ 209 w 309"/>
                <a:gd name="T7" fmla="*/ 0 h 298"/>
                <a:gd name="T8" fmla="*/ 309 w 309"/>
                <a:gd name="T9" fmla="*/ 203 h 298"/>
                <a:gd name="T10" fmla="*/ 91 w 309"/>
                <a:gd name="T11" fmla="*/ 298 h 298"/>
                <a:gd name="T12" fmla="*/ 0 w 309"/>
                <a:gd name="T13" fmla="*/ 11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298">
                  <a:moveTo>
                    <a:pt x="0" y="115"/>
                  </a:moveTo>
                  <a:lnTo>
                    <a:pt x="0" y="115"/>
                  </a:lnTo>
                  <a:lnTo>
                    <a:pt x="7" y="112"/>
                  </a:lnTo>
                  <a:lnTo>
                    <a:pt x="209" y="0"/>
                  </a:lnTo>
                  <a:cubicBezTo>
                    <a:pt x="245" y="66"/>
                    <a:pt x="279" y="134"/>
                    <a:pt x="309" y="203"/>
                  </a:cubicBezTo>
                  <a:lnTo>
                    <a:pt x="91" y="298"/>
                  </a:lnTo>
                  <a:cubicBezTo>
                    <a:pt x="63" y="236"/>
                    <a:pt x="33" y="175"/>
                    <a:pt x="0" y="11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6" name="Freeform 319">
              <a:extLst>
                <a:ext uri="{FF2B5EF4-FFF2-40B4-BE49-F238E27FC236}">
                  <a16:creationId xmlns:a16="http://schemas.microsoft.com/office/drawing/2014/main" id="{16776F4C-CD93-25E4-7A9E-C27769F2B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3985" y="3777394"/>
              <a:ext cx="395462" cy="384537"/>
            </a:xfrm>
            <a:custGeom>
              <a:avLst/>
              <a:gdLst>
                <a:gd name="T0" fmla="*/ 0 w 301"/>
                <a:gd name="T1" fmla="*/ 95 h 292"/>
                <a:gd name="T2" fmla="*/ 0 w 301"/>
                <a:gd name="T3" fmla="*/ 95 h 292"/>
                <a:gd name="T4" fmla="*/ 218 w 301"/>
                <a:gd name="T5" fmla="*/ 0 h 292"/>
                <a:gd name="T6" fmla="*/ 301 w 301"/>
                <a:gd name="T7" fmla="*/ 220 h 292"/>
                <a:gd name="T8" fmla="*/ 73 w 301"/>
                <a:gd name="T9" fmla="*/ 292 h 292"/>
                <a:gd name="T10" fmla="*/ 0 w 301"/>
                <a:gd name="T11" fmla="*/ 9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292">
                  <a:moveTo>
                    <a:pt x="0" y="95"/>
                  </a:moveTo>
                  <a:lnTo>
                    <a:pt x="0" y="95"/>
                  </a:lnTo>
                  <a:lnTo>
                    <a:pt x="218" y="0"/>
                  </a:lnTo>
                  <a:cubicBezTo>
                    <a:pt x="249" y="72"/>
                    <a:pt x="277" y="145"/>
                    <a:pt x="301" y="220"/>
                  </a:cubicBezTo>
                  <a:lnTo>
                    <a:pt x="73" y="292"/>
                  </a:lnTo>
                  <a:cubicBezTo>
                    <a:pt x="52" y="225"/>
                    <a:pt x="27" y="159"/>
                    <a:pt x="0" y="9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D98CB5CC-CB7A-7009-B403-D1F4E3A5F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409" y="5166972"/>
              <a:ext cx="244706" cy="301512"/>
            </a:xfrm>
            <a:custGeom>
              <a:avLst/>
              <a:gdLst>
                <a:gd name="T0" fmla="*/ 186 w 186"/>
                <a:gd name="T1" fmla="*/ 229 h 229"/>
                <a:gd name="T2" fmla="*/ 186 w 186"/>
                <a:gd name="T3" fmla="*/ 229 h 229"/>
                <a:gd name="T4" fmla="*/ 0 w 186"/>
                <a:gd name="T5" fmla="*/ 229 h 229"/>
                <a:gd name="T6" fmla="*/ 0 w 186"/>
                <a:gd name="T7" fmla="*/ 0 h 229"/>
                <a:gd name="T8" fmla="*/ 186 w 186"/>
                <a:gd name="T9" fmla="*/ 0 h 229"/>
                <a:gd name="T10" fmla="*/ 186 w 186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9">
                  <a:moveTo>
                    <a:pt x="186" y="229"/>
                  </a:moveTo>
                  <a:lnTo>
                    <a:pt x="186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229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" name="Freeform 10">
              <a:extLst>
                <a:ext uri="{FF2B5EF4-FFF2-40B4-BE49-F238E27FC236}">
                  <a16:creationId xmlns:a16="http://schemas.microsoft.com/office/drawing/2014/main" id="{29FCDDAE-F179-7F5C-7818-BE85B8F2F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15" y="5166972"/>
              <a:ext cx="242521" cy="301512"/>
            </a:xfrm>
            <a:custGeom>
              <a:avLst/>
              <a:gdLst>
                <a:gd name="T0" fmla="*/ 185 w 185"/>
                <a:gd name="T1" fmla="*/ 229 h 229"/>
                <a:gd name="T2" fmla="*/ 185 w 185"/>
                <a:gd name="T3" fmla="*/ 229 h 229"/>
                <a:gd name="T4" fmla="*/ 0 w 185"/>
                <a:gd name="T5" fmla="*/ 229 h 229"/>
                <a:gd name="T6" fmla="*/ 0 w 185"/>
                <a:gd name="T7" fmla="*/ 0 h 229"/>
                <a:gd name="T8" fmla="*/ 185 w 185"/>
                <a:gd name="T9" fmla="*/ 0 h 229"/>
                <a:gd name="T10" fmla="*/ 185 w 185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29">
                  <a:moveTo>
                    <a:pt x="185" y="229"/>
                  </a:moveTo>
                  <a:lnTo>
                    <a:pt x="185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229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" name="Freeform 299">
              <a:extLst>
                <a:ext uri="{FF2B5EF4-FFF2-40B4-BE49-F238E27FC236}">
                  <a16:creationId xmlns:a16="http://schemas.microsoft.com/office/drawing/2014/main" id="{7B6EDFEA-B0F7-1F4E-90FE-DF8BDAC34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15" y="5691341"/>
              <a:ext cx="242521" cy="301512"/>
            </a:xfrm>
            <a:custGeom>
              <a:avLst/>
              <a:gdLst>
                <a:gd name="T0" fmla="*/ 185 w 185"/>
                <a:gd name="T1" fmla="*/ 230 h 230"/>
                <a:gd name="T2" fmla="*/ 185 w 185"/>
                <a:gd name="T3" fmla="*/ 230 h 230"/>
                <a:gd name="T4" fmla="*/ 0 w 185"/>
                <a:gd name="T5" fmla="*/ 230 h 230"/>
                <a:gd name="T6" fmla="*/ 0 w 185"/>
                <a:gd name="T7" fmla="*/ 0 h 230"/>
                <a:gd name="T8" fmla="*/ 185 w 185"/>
                <a:gd name="T9" fmla="*/ 0 h 230"/>
                <a:gd name="T10" fmla="*/ 185 w 185"/>
                <a:gd name="T1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30">
                  <a:moveTo>
                    <a:pt x="185" y="230"/>
                  </a:moveTo>
                  <a:lnTo>
                    <a:pt x="185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23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" name="Freeform 327">
              <a:extLst>
                <a:ext uri="{FF2B5EF4-FFF2-40B4-BE49-F238E27FC236}">
                  <a16:creationId xmlns:a16="http://schemas.microsoft.com/office/drawing/2014/main" id="{C1A46AE2-10F6-14C5-B550-4048C099A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409" y="5691341"/>
              <a:ext cx="244706" cy="301512"/>
            </a:xfrm>
            <a:custGeom>
              <a:avLst/>
              <a:gdLst>
                <a:gd name="T0" fmla="*/ 186 w 186"/>
                <a:gd name="T1" fmla="*/ 230 h 230"/>
                <a:gd name="T2" fmla="*/ 186 w 186"/>
                <a:gd name="T3" fmla="*/ 230 h 230"/>
                <a:gd name="T4" fmla="*/ 0 w 186"/>
                <a:gd name="T5" fmla="*/ 230 h 230"/>
                <a:gd name="T6" fmla="*/ 0 w 186"/>
                <a:gd name="T7" fmla="*/ 0 h 230"/>
                <a:gd name="T8" fmla="*/ 186 w 186"/>
                <a:gd name="T9" fmla="*/ 0 h 230"/>
                <a:gd name="T10" fmla="*/ 186 w 186"/>
                <a:gd name="T1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30">
                  <a:moveTo>
                    <a:pt x="186" y="230"/>
                  </a:moveTo>
                  <a:lnTo>
                    <a:pt x="186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23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" name="Freeform 12">
              <a:extLst>
                <a:ext uri="{FF2B5EF4-FFF2-40B4-BE49-F238E27FC236}">
                  <a16:creationId xmlns:a16="http://schemas.microsoft.com/office/drawing/2014/main" id="{2FFCE0AB-F674-BD79-E0BA-DE2E49379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206" y="5562434"/>
              <a:ext cx="325546" cy="364874"/>
            </a:xfrm>
            <a:custGeom>
              <a:avLst/>
              <a:gdLst>
                <a:gd name="T0" fmla="*/ 162 w 249"/>
                <a:gd name="T1" fmla="*/ 0 h 276"/>
                <a:gd name="T2" fmla="*/ 162 w 249"/>
                <a:gd name="T3" fmla="*/ 0 h 276"/>
                <a:gd name="T4" fmla="*/ 249 w 249"/>
                <a:gd name="T5" fmla="*/ 212 h 276"/>
                <a:gd name="T6" fmla="*/ 59 w 249"/>
                <a:gd name="T7" fmla="*/ 276 h 276"/>
                <a:gd name="T8" fmla="*/ 0 w 249"/>
                <a:gd name="T9" fmla="*/ 54 h 276"/>
                <a:gd name="T10" fmla="*/ 162 w 249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76">
                  <a:moveTo>
                    <a:pt x="162" y="0"/>
                  </a:moveTo>
                  <a:lnTo>
                    <a:pt x="162" y="0"/>
                  </a:lnTo>
                  <a:lnTo>
                    <a:pt x="249" y="212"/>
                  </a:lnTo>
                  <a:cubicBezTo>
                    <a:pt x="187" y="237"/>
                    <a:pt x="124" y="259"/>
                    <a:pt x="59" y="276"/>
                  </a:cubicBezTo>
                  <a:lnTo>
                    <a:pt x="0" y="54"/>
                  </a:lnTo>
                  <a:cubicBezTo>
                    <a:pt x="55" y="40"/>
                    <a:pt x="109" y="22"/>
                    <a:pt x="162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" name="Freeform 14">
              <a:extLst>
                <a:ext uri="{FF2B5EF4-FFF2-40B4-BE49-F238E27FC236}">
                  <a16:creationId xmlns:a16="http://schemas.microsoft.com/office/drawing/2014/main" id="{E745A36E-9EE2-082D-76F6-4FDE303FF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643" y="5634534"/>
              <a:ext cx="284033" cy="340840"/>
            </a:xfrm>
            <a:custGeom>
              <a:avLst/>
              <a:gdLst>
                <a:gd name="T0" fmla="*/ 158 w 217"/>
                <a:gd name="T1" fmla="*/ 0 h 259"/>
                <a:gd name="T2" fmla="*/ 158 w 217"/>
                <a:gd name="T3" fmla="*/ 0 h 259"/>
                <a:gd name="T4" fmla="*/ 217 w 217"/>
                <a:gd name="T5" fmla="*/ 222 h 259"/>
                <a:gd name="T6" fmla="*/ 31 w 217"/>
                <a:gd name="T7" fmla="*/ 259 h 259"/>
                <a:gd name="T8" fmla="*/ 0 w 217"/>
                <a:gd name="T9" fmla="*/ 32 h 259"/>
                <a:gd name="T10" fmla="*/ 158 w 217"/>
                <a:gd name="T1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59">
                  <a:moveTo>
                    <a:pt x="158" y="0"/>
                  </a:moveTo>
                  <a:lnTo>
                    <a:pt x="158" y="0"/>
                  </a:lnTo>
                  <a:lnTo>
                    <a:pt x="217" y="222"/>
                  </a:lnTo>
                  <a:cubicBezTo>
                    <a:pt x="156" y="238"/>
                    <a:pt x="93" y="251"/>
                    <a:pt x="31" y="259"/>
                  </a:cubicBezTo>
                  <a:lnTo>
                    <a:pt x="0" y="32"/>
                  </a:lnTo>
                  <a:cubicBezTo>
                    <a:pt x="54" y="24"/>
                    <a:pt x="106" y="14"/>
                    <a:pt x="15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" name="Freeform 16">
              <a:extLst>
                <a:ext uri="{FF2B5EF4-FFF2-40B4-BE49-F238E27FC236}">
                  <a16:creationId xmlns:a16="http://schemas.microsoft.com/office/drawing/2014/main" id="{C22A7692-496A-9AF2-705D-013B07DD7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156" y="5676047"/>
              <a:ext cx="257815" cy="316807"/>
            </a:xfrm>
            <a:custGeom>
              <a:avLst/>
              <a:gdLst>
                <a:gd name="T0" fmla="*/ 166 w 197"/>
                <a:gd name="T1" fmla="*/ 0 h 241"/>
                <a:gd name="T2" fmla="*/ 166 w 197"/>
                <a:gd name="T3" fmla="*/ 0 h 241"/>
                <a:gd name="T4" fmla="*/ 197 w 197"/>
                <a:gd name="T5" fmla="*/ 227 h 241"/>
                <a:gd name="T6" fmla="*/ 1 w 197"/>
                <a:gd name="T7" fmla="*/ 241 h 241"/>
                <a:gd name="T8" fmla="*/ 0 w 197"/>
                <a:gd name="T9" fmla="*/ 11 h 241"/>
                <a:gd name="T10" fmla="*/ 166 w 197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241">
                  <a:moveTo>
                    <a:pt x="166" y="0"/>
                  </a:moveTo>
                  <a:lnTo>
                    <a:pt x="166" y="0"/>
                  </a:lnTo>
                  <a:lnTo>
                    <a:pt x="197" y="227"/>
                  </a:lnTo>
                  <a:cubicBezTo>
                    <a:pt x="132" y="236"/>
                    <a:pt x="66" y="240"/>
                    <a:pt x="1" y="241"/>
                  </a:cubicBezTo>
                  <a:lnTo>
                    <a:pt x="0" y="11"/>
                  </a:lnTo>
                  <a:cubicBezTo>
                    <a:pt x="56" y="11"/>
                    <a:pt x="111" y="7"/>
                    <a:pt x="166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" name="Freeform 18">
              <a:extLst>
                <a:ext uri="{FF2B5EF4-FFF2-40B4-BE49-F238E27FC236}">
                  <a16:creationId xmlns:a16="http://schemas.microsoft.com/office/drawing/2014/main" id="{D7444674-86EC-285D-3B12-87BAA39308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719" y="6172012"/>
              <a:ext cx="270924" cy="332100"/>
            </a:xfrm>
            <a:custGeom>
              <a:avLst/>
              <a:gdLst>
                <a:gd name="T0" fmla="*/ 162 w 207"/>
                <a:gd name="T1" fmla="*/ 0 h 252"/>
                <a:gd name="T2" fmla="*/ 162 w 207"/>
                <a:gd name="T3" fmla="*/ 0 h 252"/>
                <a:gd name="T4" fmla="*/ 207 w 207"/>
                <a:gd name="T5" fmla="*/ 225 h 252"/>
                <a:gd name="T6" fmla="*/ 23 w 207"/>
                <a:gd name="T7" fmla="*/ 252 h 252"/>
                <a:gd name="T8" fmla="*/ 0 w 207"/>
                <a:gd name="T9" fmla="*/ 24 h 252"/>
                <a:gd name="T10" fmla="*/ 162 w 207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52">
                  <a:moveTo>
                    <a:pt x="162" y="0"/>
                  </a:moveTo>
                  <a:lnTo>
                    <a:pt x="162" y="0"/>
                  </a:lnTo>
                  <a:lnTo>
                    <a:pt x="207" y="225"/>
                  </a:lnTo>
                  <a:cubicBezTo>
                    <a:pt x="146" y="237"/>
                    <a:pt x="85" y="246"/>
                    <a:pt x="23" y="252"/>
                  </a:cubicBezTo>
                  <a:lnTo>
                    <a:pt x="0" y="24"/>
                  </a:lnTo>
                  <a:cubicBezTo>
                    <a:pt x="55" y="19"/>
                    <a:pt x="109" y="11"/>
                    <a:pt x="162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" name="Freeform 20">
              <a:extLst>
                <a:ext uri="{FF2B5EF4-FFF2-40B4-BE49-F238E27FC236}">
                  <a16:creationId xmlns:a16="http://schemas.microsoft.com/office/drawing/2014/main" id="{75A2F961-7863-8BF6-6723-09CE510799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402" y="6172012"/>
              <a:ext cx="270924" cy="332100"/>
            </a:xfrm>
            <a:custGeom>
              <a:avLst/>
              <a:gdLst>
                <a:gd name="T0" fmla="*/ 45 w 207"/>
                <a:gd name="T1" fmla="*/ 0 h 252"/>
                <a:gd name="T2" fmla="*/ 45 w 207"/>
                <a:gd name="T3" fmla="*/ 0 h 252"/>
                <a:gd name="T4" fmla="*/ 0 w 207"/>
                <a:gd name="T5" fmla="*/ 225 h 252"/>
                <a:gd name="T6" fmla="*/ 184 w 207"/>
                <a:gd name="T7" fmla="*/ 252 h 252"/>
                <a:gd name="T8" fmla="*/ 207 w 207"/>
                <a:gd name="T9" fmla="*/ 24 h 252"/>
                <a:gd name="T10" fmla="*/ 45 w 207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52">
                  <a:moveTo>
                    <a:pt x="45" y="0"/>
                  </a:moveTo>
                  <a:lnTo>
                    <a:pt x="45" y="0"/>
                  </a:lnTo>
                  <a:lnTo>
                    <a:pt x="0" y="225"/>
                  </a:lnTo>
                  <a:cubicBezTo>
                    <a:pt x="61" y="237"/>
                    <a:pt x="122" y="246"/>
                    <a:pt x="184" y="252"/>
                  </a:cubicBezTo>
                  <a:lnTo>
                    <a:pt x="207" y="24"/>
                  </a:lnTo>
                  <a:cubicBezTo>
                    <a:pt x="152" y="19"/>
                    <a:pt x="99" y="11"/>
                    <a:pt x="45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" name="Freeform 22">
              <a:extLst>
                <a:ext uri="{FF2B5EF4-FFF2-40B4-BE49-F238E27FC236}">
                  <a16:creationId xmlns:a16="http://schemas.microsoft.com/office/drawing/2014/main" id="{A82F8C16-AC54-4AB8-1E62-665558E585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737" y="6202601"/>
              <a:ext cx="238152" cy="314621"/>
            </a:xfrm>
            <a:custGeom>
              <a:avLst/>
              <a:gdLst>
                <a:gd name="T0" fmla="*/ 23 w 181"/>
                <a:gd name="T1" fmla="*/ 0 h 238"/>
                <a:gd name="T2" fmla="*/ 23 w 181"/>
                <a:gd name="T3" fmla="*/ 0 h 238"/>
                <a:gd name="T4" fmla="*/ 0 w 181"/>
                <a:gd name="T5" fmla="*/ 228 h 238"/>
                <a:gd name="T6" fmla="*/ 180 w 181"/>
                <a:gd name="T7" fmla="*/ 238 h 238"/>
                <a:gd name="T8" fmla="*/ 181 w 181"/>
                <a:gd name="T9" fmla="*/ 9 h 238"/>
                <a:gd name="T10" fmla="*/ 23 w 181"/>
                <a:gd name="T1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38">
                  <a:moveTo>
                    <a:pt x="23" y="0"/>
                  </a:moveTo>
                  <a:lnTo>
                    <a:pt x="23" y="0"/>
                  </a:lnTo>
                  <a:lnTo>
                    <a:pt x="0" y="228"/>
                  </a:lnTo>
                  <a:cubicBezTo>
                    <a:pt x="59" y="234"/>
                    <a:pt x="119" y="238"/>
                    <a:pt x="180" y="238"/>
                  </a:cubicBezTo>
                  <a:lnTo>
                    <a:pt x="181" y="9"/>
                  </a:lnTo>
                  <a:cubicBezTo>
                    <a:pt x="128" y="8"/>
                    <a:pt x="75" y="6"/>
                    <a:pt x="23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" name="Freeform 267">
              <a:extLst>
                <a:ext uri="{FF2B5EF4-FFF2-40B4-BE49-F238E27FC236}">
                  <a16:creationId xmlns:a16="http://schemas.microsoft.com/office/drawing/2014/main" id="{185BE062-1B35-BDF2-6EF7-5DEE85C23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409" y="6215710"/>
              <a:ext cx="487227" cy="301512"/>
            </a:xfrm>
            <a:custGeom>
              <a:avLst/>
              <a:gdLst>
                <a:gd name="T0" fmla="*/ 0 w 371"/>
                <a:gd name="T1" fmla="*/ 229 h 229"/>
                <a:gd name="T2" fmla="*/ 0 w 371"/>
                <a:gd name="T3" fmla="*/ 229 h 229"/>
                <a:gd name="T4" fmla="*/ 371 w 371"/>
                <a:gd name="T5" fmla="*/ 229 h 229"/>
                <a:gd name="T6" fmla="*/ 371 w 371"/>
                <a:gd name="T7" fmla="*/ 0 h 229"/>
                <a:gd name="T8" fmla="*/ 0 w 371"/>
                <a:gd name="T9" fmla="*/ 0 h 229"/>
                <a:gd name="T10" fmla="*/ 0 w 371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1" h="229">
                  <a:moveTo>
                    <a:pt x="0" y="229"/>
                  </a:moveTo>
                  <a:lnTo>
                    <a:pt x="0" y="229"/>
                  </a:lnTo>
                  <a:lnTo>
                    <a:pt x="371" y="229"/>
                  </a:lnTo>
                  <a:lnTo>
                    <a:pt x="371" y="0"/>
                  </a:lnTo>
                  <a:lnTo>
                    <a:pt x="0" y="0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  <p:sp>
          <p:nvSpPr>
            <p:cNvPr id="132" name="Freeform 329">
              <a:extLst>
                <a:ext uri="{FF2B5EF4-FFF2-40B4-BE49-F238E27FC236}">
                  <a16:creationId xmlns:a16="http://schemas.microsoft.com/office/drawing/2014/main" id="{446E4BB5-0BD7-0639-4014-AC7874A3F3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156" y="6202601"/>
              <a:ext cx="238152" cy="314621"/>
            </a:xfrm>
            <a:custGeom>
              <a:avLst/>
              <a:gdLst>
                <a:gd name="T0" fmla="*/ 158 w 181"/>
                <a:gd name="T1" fmla="*/ 0 h 238"/>
                <a:gd name="T2" fmla="*/ 158 w 181"/>
                <a:gd name="T3" fmla="*/ 0 h 238"/>
                <a:gd name="T4" fmla="*/ 181 w 181"/>
                <a:gd name="T5" fmla="*/ 228 h 238"/>
                <a:gd name="T6" fmla="*/ 2 w 181"/>
                <a:gd name="T7" fmla="*/ 238 h 238"/>
                <a:gd name="T8" fmla="*/ 0 w 181"/>
                <a:gd name="T9" fmla="*/ 9 h 238"/>
                <a:gd name="T10" fmla="*/ 158 w 181"/>
                <a:gd name="T1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38">
                  <a:moveTo>
                    <a:pt x="158" y="0"/>
                  </a:moveTo>
                  <a:lnTo>
                    <a:pt x="158" y="0"/>
                  </a:lnTo>
                  <a:lnTo>
                    <a:pt x="181" y="228"/>
                  </a:lnTo>
                  <a:cubicBezTo>
                    <a:pt x="122" y="234"/>
                    <a:pt x="62" y="238"/>
                    <a:pt x="2" y="238"/>
                  </a:cubicBezTo>
                  <a:lnTo>
                    <a:pt x="0" y="9"/>
                  </a:lnTo>
                  <a:cubicBezTo>
                    <a:pt x="53" y="8"/>
                    <a:pt x="106" y="6"/>
                    <a:pt x="158" y="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07EB1493-CEA4-C5A7-D173-36D3A93A0BA3}"/>
              </a:ext>
            </a:extLst>
          </p:cNvPr>
          <p:cNvGrpSpPr/>
          <p:nvPr/>
        </p:nvGrpSpPr>
        <p:grpSpPr>
          <a:xfrm>
            <a:off x="11498983" y="5581306"/>
            <a:ext cx="97200" cy="930033"/>
            <a:chOff x="11498983" y="5581306"/>
            <a:chExt cx="97200" cy="930033"/>
          </a:xfrm>
        </p:grpSpPr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AE18ABFE-77B0-FE17-3BF7-8D6F4771D10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414139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9D2843D9-866A-495C-82C3-5F2C18B1B1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997722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196B5142-D449-E1DF-54B2-125914E1C3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789514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0F277EFB-BBE9-FEE8-90EF-538FF12C43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205930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C1A67F0C-4B52-5562-9CBD-251917CB9B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581306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8625275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PLR-Liberali</a:t>
            </a:r>
          </a:p>
          <a:p>
            <a:r>
              <a:rPr lang="it-CH" dirty="0">
                <a:solidFill>
                  <a:schemeClr val="bg1"/>
                </a:solidFill>
              </a:rPr>
              <a:t>12 deputati in CS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31</a:t>
            </a:fld>
            <a:endParaRPr lang="de-CH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8522DAE-6404-853E-A3F4-5F4267A1ADE1}"/>
              </a:ext>
            </a:extLst>
          </p:cNvPr>
          <p:cNvGrpSpPr/>
          <p:nvPr/>
        </p:nvGrpSpPr>
        <p:grpSpPr>
          <a:xfrm>
            <a:off x="2874245" y="2499245"/>
            <a:ext cx="6447555" cy="4017977"/>
            <a:chOff x="2874245" y="2499245"/>
            <a:chExt cx="6447555" cy="4017977"/>
          </a:xfrm>
        </p:grpSpPr>
        <p:sp>
          <p:nvSpPr>
            <p:cNvPr id="12" name="Freeform 287">
              <a:extLst>
                <a:ext uri="{FF2B5EF4-FFF2-40B4-BE49-F238E27FC236}">
                  <a16:creationId xmlns:a16="http://schemas.microsoft.com/office/drawing/2014/main" id="{3A320686-AD97-81D4-225C-2A8D540607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841" y="3510840"/>
              <a:ext cx="406386" cy="393277"/>
            </a:xfrm>
            <a:custGeom>
              <a:avLst/>
              <a:gdLst>
                <a:gd name="T0" fmla="*/ 309 w 309"/>
                <a:gd name="T1" fmla="*/ 115 h 298"/>
                <a:gd name="T2" fmla="*/ 309 w 309"/>
                <a:gd name="T3" fmla="*/ 115 h 298"/>
                <a:gd name="T4" fmla="*/ 302 w 309"/>
                <a:gd name="T5" fmla="*/ 112 h 298"/>
                <a:gd name="T6" fmla="*/ 101 w 309"/>
                <a:gd name="T7" fmla="*/ 0 h 298"/>
                <a:gd name="T8" fmla="*/ 0 w 309"/>
                <a:gd name="T9" fmla="*/ 203 h 298"/>
                <a:gd name="T10" fmla="*/ 219 w 309"/>
                <a:gd name="T11" fmla="*/ 298 h 298"/>
                <a:gd name="T12" fmla="*/ 309 w 309"/>
                <a:gd name="T13" fmla="*/ 11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298">
                  <a:moveTo>
                    <a:pt x="309" y="115"/>
                  </a:moveTo>
                  <a:lnTo>
                    <a:pt x="309" y="115"/>
                  </a:lnTo>
                  <a:lnTo>
                    <a:pt x="302" y="112"/>
                  </a:lnTo>
                  <a:lnTo>
                    <a:pt x="101" y="0"/>
                  </a:lnTo>
                  <a:cubicBezTo>
                    <a:pt x="64" y="66"/>
                    <a:pt x="30" y="134"/>
                    <a:pt x="0" y="203"/>
                  </a:cubicBezTo>
                  <a:lnTo>
                    <a:pt x="219" y="298"/>
                  </a:lnTo>
                  <a:cubicBezTo>
                    <a:pt x="246" y="236"/>
                    <a:pt x="276" y="175"/>
                    <a:pt x="309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Freeform 285">
              <a:extLst>
                <a:ext uri="{FF2B5EF4-FFF2-40B4-BE49-F238E27FC236}">
                  <a16:creationId xmlns:a16="http://schemas.microsoft.com/office/drawing/2014/main" id="{C8E3A589-C60E-2982-51DA-A2315FF69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783" y="3777394"/>
              <a:ext cx="395462" cy="384537"/>
            </a:xfrm>
            <a:custGeom>
              <a:avLst/>
              <a:gdLst>
                <a:gd name="T0" fmla="*/ 301 w 301"/>
                <a:gd name="T1" fmla="*/ 95 h 292"/>
                <a:gd name="T2" fmla="*/ 301 w 301"/>
                <a:gd name="T3" fmla="*/ 95 h 292"/>
                <a:gd name="T4" fmla="*/ 82 w 301"/>
                <a:gd name="T5" fmla="*/ 0 h 292"/>
                <a:gd name="T6" fmla="*/ 0 w 301"/>
                <a:gd name="T7" fmla="*/ 220 h 292"/>
                <a:gd name="T8" fmla="*/ 227 w 301"/>
                <a:gd name="T9" fmla="*/ 292 h 292"/>
                <a:gd name="T10" fmla="*/ 301 w 301"/>
                <a:gd name="T11" fmla="*/ 9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292">
                  <a:moveTo>
                    <a:pt x="301" y="95"/>
                  </a:moveTo>
                  <a:lnTo>
                    <a:pt x="301" y="95"/>
                  </a:lnTo>
                  <a:lnTo>
                    <a:pt x="82" y="0"/>
                  </a:lnTo>
                  <a:cubicBezTo>
                    <a:pt x="51" y="72"/>
                    <a:pt x="23" y="145"/>
                    <a:pt x="0" y="220"/>
                  </a:cubicBezTo>
                  <a:lnTo>
                    <a:pt x="227" y="292"/>
                  </a:lnTo>
                  <a:cubicBezTo>
                    <a:pt x="248" y="225"/>
                    <a:pt x="273" y="159"/>
                    <a:pt x="301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" name="Freeform 283">
              <a:extLst>
                <a:ext uri="{FF2B5EF4-FFF2-40B4-BE49-F238E27FC236}">
                  <a16:creationId xmlns:a16="http://schemas.microsoft.com/office/drawing/2014/main" id="{CDADF67F-C12B-01B3-7243-4C34FB6F9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128" y="4067982"/>
              <a:ext cx="375798" cy="362689"/>
            </a:xfrm>
            <a:custGeom>
              <a:avLst/>
              <a:gdLst>
                <a:gd name="T0" fmla="*/ 287 w 287"/>
                <a:gd name="T1" fmla="*/ 72 h 275"/>
                <a:gd name="T2" fmla="*/ 287 w 287"/>
                <a:gd name="T3" fmla="*/ 72 h 275"/>
                <a:gd name="T4" fmla="*/ 60 w 287"/>
                <a:gd name="T5" fmla="*/ 0 h 275"/>
                <a:gd name="T6" fmla="*/ 0 w 287"/>
                <a:gd name="T7" fmla="*/ 227 h 275"/>
                <a:gd name="T8" fmla="*/ 234 w 287"/>
                <a:gd name="T9" fmla="*/ 275 h 275"/>
                <a:gd name="T10" fmla="*/ 287 w 287"/>
                <a:gd name="T11" fmla="*/ 7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75">
                  <a:moveTo>
                    <a:pt x="287" y="72"/>
                  </a:moveTo>
                  <a:lnTo>
                    <a:pt x="287" y="72"/>
                  </a:lnTo>
                  <a:lnTo>
                    <a:pt x="60" y="0"/>
                  </a:lnTo>
                  <a:cubicBezTo>
                    <a:pt x="36" y="74"/>
                    <a:pt x="16" y="149"/>
                    <a:pt x="0" y="227"/>
                  </a:cubicBezTo>
                  <a:lnTo>
                    <a:pt x="234" y="275"/>
                  </a:lnTo>
                  <a:cubicBezTo>
                    <a:pt x="248" y="206"/>
                    <a:pt x="266" y="138"/>
                    <a:pt x="287" y="7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" name="Freeform 24">
              <a:extLst>
                <a:ext uri="{FF2B5EF4-FFF2-40B4-BE49-F238E27FC236}">
                  <a16:creationId xmlns:a16="http://schemas.microsoft.com/office/drawing/2014/main" id="{78571287-6F82-7A4C-B716-5FA94F43BC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293" y="5562434"/>
              <a:ext cx="325546" cy="364874"/>
            </a:xfrm>
            <a:custGeom>
              <a:avLst/>
              <a:gdLst>
                <a:gd name="T0" fmla="*/ 88 w 249"/>
                <a:gd name="T1" fmla="*/ 0 h 276"/>
                <a:gd name="T2" fmla="*/ 88 w 249"/>
                <a:gd name="T3" fmla="*/ 0 h 276"/>
                <a:gd name="T4" fmla="*/ 0 w 249"/>
                <a:gd name="T5" fmla="*/ 212 h 276"/>
                <a:gd name="T6" fmla="*/ 190 w 249"/>
                <a:gd name="T7" fmla="*/ 276 h 276"/>
                <a:gd name="T8" fmla="*/ 249 w 249"/>
                <a:gd name="T9" fmla="*/ 54 h 276"/>
                <a:gd name="T10" fmla="*/ 88 w 249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76">
                  <a:moveTo>
                    <a:pt x="88" y="0"/>
                  </a:moveTo>
                  <a:lnTo>
                    <a:pt x="88" y="0"/>
                  </a:lnTo>
                  <a:lnTo>
                    <a:pt x="0" y="212"/>
                  </a:lnTo>
                  <a:cubicBezTo>
                    <a:pt x="62" y="237"/>
                    <a:pt x="126" y="259"/>
                    <a:pt x="190" y="276"/>
                  </a:cubicBezTo>
                  <a:lnTo>
                    <a:pt x="249" y="54"/>
                  </a:lnTo>
                  <a:cubicBezTo>
                    <a:pt x="194" y="40"/>
                    <a:pt x="140" y="22"/>
                    <a:pt x="8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D1315BE7-FFB8-D4BC-40A5-91181E598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369" y="5634534"/>
              <a:ext cx="284033" cy="340840"/>
            </a:xfrm>
            <a:custGeom>
              <a:avLst/>
              <a:gdLst>
                <a:gd name="T0" fmla="*/ 59 w 217"/>
                <a:gd name="T1" fmla="*/ 0 h 259"/>
                <a:gd name="T2" fmla="*/ 59 w 217"/>
                <a:gd name="T3" fmla="*/ 0 h 259"/>
                <a:gd name="T4" fmla="*/ 0 w 217"/>
                <a:gd name="T5" fmla="*/ 222 h 259"/>
                <a:gd name="T6" fmla="*/ 187 w 217"/>
                <a:gd name="T7" fmla="*/ 259 h 259"/>
                <a:gd name="T8" fmla="*/ 217 w 217"/>
                <a:gd name="T9" fmla="*/ 32 h 259"/>
                <a:gd name="T10" fmla="*/ 59 w 217"/>
                <a:gd name="T1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59">
                  <a:moveTo>
                    <a:pt x="59" y="0"/>
                  </a:moveTo>
                  <a:lnTo>
                    <a:pt x="59" y="0"/>
                  </a:lnTo>
                  <a:lnTo>
                    <a:pt x="0" y="222"/>
                  </a:lnTo>
                  <a:cubicBezTo>
                    <a:pt x="61" y="238"/>
                    <a:pt x="124" y="251"/>
                    <a:pt x="187" y="259"/>
                  </a:cubicBezTo>
                  <a:lnTo>
                    <a:pt x="217" y="32"/>
                  </a:lnTo>
                  <a:cubicBezTo>
                    <a:pt x="164" y="24"/>
                    <a:pt x="111" y="14"/>
                    <a:pt x="5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B7BE7AB2-F538-362C-D020-AF43E584F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074" y="5676047"/>
              <a:ext cx="257815" cy="316807"/>
            </a:xfrm>
            <a:custGeom>
              <a:avLst/>
              <a:gdLst>
                <a:gd name="T0" fmla="*/ 30 w 196"/>
                <a:gd name="T1" fmla="*/ 0 h 241"/>
                <a:gd name="T2" fmla="*/ 30 w 196"/>
                <a:gd name="T3" fmla="*/ 0 h 241"/>
                <a:gd name="T4" fmla="*/ 0 w 196"/>
                <a:gd name="T5" fmla="*/ 227 h 241"/>
                <a:gd name="T6" fmla="*/ 195 w 196"/>
                <a:gd name="T7" fmla="*/ 241 h 241"/>
                <a:gd name="T8" fmla="*/ 196 w 196"/>
                <a:gd name="T9" fmla="*/ 11 h 241"/>
                <a:gd name="T10" fmla="*/ 30 w 196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41">
                  <a:moveTo>
                    <a:pt x="30" y="0"/>
                  </a:moveTo>
                  <a:lnTo>
                    <a:pt x="30" y="0"/>
                  </a:lnTo>
                  <a:lnTo>
                    <a:pt x="0" y="227"/>
                  </a:lnTo>
                  <a:cubicBezTo>
                    <a:pt x="64" y="236"/>
                    <a:pt x="130" y="240"/>
                    <a:pt x="195" y="241"/>
                  </a:cubicBezTo>
                  <a:lnTo>
                    <a:pt x="196" y="11"/>
                  </a:lnTo>
                  <a:cubicBezTo>
                    <a:pt x="140" y="11"/>
                    <a:pt x="85" y="7"/>
                    <a:pt x="30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" name="Freeform 265">
              <a:extLst>
                <a:ext uri="{FF2B5EF4-FFF2-40B4-BE49-F238E27FC236}">
                  <a16:creationId xmlns:a16="http://schemas.microsoft.com/office/drawing/2014/main" id="{88D49C3B-7A6B-AF27-CCA3-87CDAA204B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245" y="4367309"/>
              <a:ext cx="351765" cy="329916"/>
            </a:xfrm>
            <a:custGeom>
              <a:avLst/>
              <a:gdLst>
                <a:gd name="T0" fmla="*/ 35 w 269"/>
                <a:gd name="T1" fmla="*/ 0 h 251"/>
                <a:gd name="T2" fmla="*/ 35 w 269"/>
                <a:gd name="T3" fmla="*/ 0 h 251"/>
                <a:gd name="T4" fmla="*/ 0 w 269"/>
                <a:gd name="T5" fmla="*/ 226 h 251"/>
                <a:gd name="T6" fmla="*/ 237 w 269"/>
                <a:gd name="T7" fmla="*/ 251 h 251"/>
                <a:gd name="T8" fmla="*/ 269 w 269"/>
                <a:gd name="T9" fmla="*/ 48 h 251"/>
                <a:gd name="T10" fmla="*/ 35 w 269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1">
                  <a:moveTo>
                    <a:pt x="35" y="0"/>
                  </a:moveTo>
                  <a:lnTo>
                    <a:pt x="35" y="0"/>
                  </a:lnTo>
                  <a:cubicBezTo>
                    <a:pt x="20" y="74"/>
                    <a:pt x="8" y="149"/>
                    <a:pt x="0" y="226"/>
                  </a:cubicBezTo>
                  <a:lnTo>
                    <a:pt x="237" y="251"/>
                  </a:lnTo>
                  <a:cubicBezTo>
                    <a:pt x="244" y="182"/>
                    <a:pt x="255" y="115"/>
                    <a:pt x="269" y="48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" name="Freeform 249">
              <a:extLst>
                <a:ext uri="{FF2B5EF4-FFF2-40B4-BE49-F238E27FC236}">
                  <a16:creationId xmlns:a16="http://schemas.microsoft.com/office/drawing/2014/main" id="{34B6B5A5-708B-6D3E-4ACB-DFD9D6F7A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729" y="2846639"/>
              <a:ext cx="467562" cy="419495"/>
            </a:xfrm>
            <a:custGeom>
              <a:avLst/>
              <a:gdLst>
                <a:gd name="T0" fmla="*/ 357 w 357"/>
                <a:gd name="T1" fmla="*/ 233 h 319"/>
                <a:gd name="T2" fmla="*/ 357 w 357"/>
                <a:gd name="T3" fmla="*/ 233 h 319"/>
                <a:gd name="T4" fmla="*/ 308 w 357"/>
                <a:gd name="T5" fmla="*/ 0 h 319"/>
                <a:gd name="T6" fmla="*/ 0 w 357"/>
                <a:gd name="T7" fmla="*/ 101 h 319"/>
                <a:gd name="T8" fmla="*/ 98 w 357"/>
                <a:gd name="T9" fmla="*/ 319 h 319"/>
                <a:gd name="T10" fmla="*/ 357 w 357"/>
                <a:gd name="T11" fmla="*/ 23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319">
                  <a:moveTo>
                    <a:pt x="357" y="233"/>
                  </a:moveTo>
                  <a:lnTo>
                    <a:pt x="357" y="233"/>
                  </a:lnTo>
                  <a:lnTo>
                    <a:pt x="308" y="0"/>
                  </a:lnTo>
                  <a:cubicBezTo>
                    <a:pt x="201" y="23"/>
                    <a:pt x="98" y="57"/>
                    <a:pt x="0" y="101"/>
                  </a:cubicBezTo>
                  <a:lnTo>
                    <a:pt x="98" y="319"/>
                  </a:lnTo>
                  <a:cubicBezTo>
                    <a:pt x="181" y="281"/>
                    <a:pt x="267" y="252"/>
                    <a:pt x="357" y="23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" name="Freeform 251">
              <a:extLst>
                <a:ext uri="{FF2B5EF4-FFF2-40B4-BE49-F238E27FC236}">
                  <a16:creationId xmlns:a16="http://schemas.microsoft.com/office/drawing/2014/main" id="{432CC2A6-FFF5-CBFE-D4D4-6B70C9D86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931" y="2802941"/>
              <a:ext cx="410756" cy="349579"/>
            </a:xfrm>
            <a:custGeom>
              <a:avLst/>
              <a:gdLst>
                <a:gd name="T0" fmla="*/ 314 w 314"/>
                <a:gd name="T1" fmla="*/ 239 h 266"/>
                <a:gd name="T2" fmla="*/ 314 w 314"/>
                <a:gd name="T3" fmla="*/ 239 h 266"/>
                <a:gd name="T4" fmla="*/ 314 w 314"/>
                <a:gd name="T5" fmla="*/ 0 h 266"/>
                <a:gd name="T6" fmla="*/ 0 w 314"/>
                <a:gd name="T7" fmla="*/ 33 h 266"/>
                <a:gd name="T8" fmla="*/ 49 w 314"/>
                <a:gd name="T9" fmla="*/ 266 h 266"/>
                <a:gd name="T10" fmla="*/ 314 w 314"/>
                <a:gd name="T11" fmla="*/ 23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66">
                  <a:moveTo>
                    <a:pt x="314" y="239"/>
                  </a:moveTo>
                  <a:lnTo>
                    <a:pt x="314" y="239"/>
                  </a:lnTo>
                  <a:lnTo>
                    <a:pt x="314" y="0"/>
                  </a:lnTo>
                  <a:cubicBezTo>
                    <a:pt x="206" y="0"/>
                    <a:pt x="101" y="12"/>
                    <a:pt x="0" y="33"/>
                  </a:cubicBezTo>
                  <a:lnTo>
                    <a:pt x="49" y="266"/>
                  </a:lnTo>
                  <a:cubicBezTo>
                    <a:pt x="135" y="248"/>
                    <a:pt x="223" y="239"/>
                    <a:pt x="314" y="23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" name="Freeform 269">
              <a:extLst>
                <a:ext uri="{FF2B5EF4-FFF2-40B4-BE49-F238E27FC236}">
                  <a16:creationId xmlns:a16="http://schemas.microsoft.com/office/drawing/2014/main" id="{95F69DDC-35BC-93D2-D5B6-85D7E43400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083" y="3504286"/>
              <a:ext cx="461008" cy="474118"/>
            </a:xfrm>
            <a:custGeom>
              <a:avLst/>
              <a:gdLst>
                <a:gd name="T0" fmla="*/ 351 w 351"/>
                <a:gd name="T1" fmla="*/ 154 h 360"/>
                <a:gd name="T2" fmla="*/ 351 w 351"/>
                <a:gd name="T3" fmla="*/ 154 h 360"/>
                <a:gd name="T4" fmla="*/ 170 w 351"/>
                <a:gd name="T5" fmla="*/ 0 h 360"/>
                <a:gd name="T6" fmla="*/ 0 w 351"/>
                <a:gd name="T7" fmla="*/ 244 h 360"/>
                <a:gd name="T8" fmla="*/ 209 w 351"/>
                <a:gd name="T9" fmla="*/ 360 h 360"/>
                <a:gd name="T10" fmla="*/ 351 w 351"/>
                <a:gd name="T11" fmla="*/ 154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60">
                  <a:moveTo>
                    <a:pt x="351" y="154"/>
                  </a:moveTo>
                  <a:lnTo>
                    <a:pt x="351" y="154"/>
                  </a:lnTo>
                  <a:lnTo>
                    <a:pt x="170" y="0"/>
                  </a:lnTo>
                  <a:cubicBezTo>
                    <a:pt x="106" y="75"/>
                    <a:pt x="49" y="157"/>
                    <a:pt x="0" y="244"/>
                  </a:cubicBezTo>
                  <a:lnTo>
                    <a:pt x="209" y="360"/>
                  </a:lnTo>
                  <a:cubicBezTo>
                    <a:pt x="250" y="286"/>
                    <a:pt x="297" y="218"/>
                    <a:pt x="351" y="15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" name="Freeform 271">
              <a:extLst>
                <a:ext uri="{FF2B5EF4-FFF2-40B4-BE49-F238E27FC236}">
                  <a16:creationId xmlns:a16="http://schemas.microsoft.com/office/drawing/2014/main" id="{9A3C1734-5C19-9DCF-0B22-2DBDE2061A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7940" y="3209327"/>
              <a:ext cx="500336" cy="498151"/>
            </a:xfrm>
            <a:custGeom>
              <a:avLst/>
              <a:gdLst>
                <a:gd name="T0" fmla="*/ 380 w 380"/>
                <a:gd name="T1" fmla="*/ 190 h 378"/>
                <a:gd name="T2" fmla="*/ 380 w 380"/>
                <a:gd name="T3" fmla="*/ 190 h 378"/>
                <a:gd name="T4" fmla="*/ 236 w 380"/>
                <a:gd name="T5" fmla="*/ 0 h 378"/>
                <a:gd name="T6" fmla="*/ 0 w 380"/>
                <a:gd name="T7" fmla="*/ 224 h 378"/>
                <a:gd name="T8" fmla="*/ 181 w 380"/>
                <a:gd name="T9" fmla="*/ 378 h 378"/>
                <a:gd name="T10" fmla="*/ 380 w 380"/>
                <a:gd name="T11" fmla="*/ 19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378">
                  <a:moveTo>
                    <a:pt x="380" y="190"/>
                  </a:moveTo>
                  <a:lnTo>
                    <a:pt x="380" y="190"/>
                  </a:lnTo>
                  <a:lnTo>
                    <a:pt x="236" y="0"/>
                  </a:lnTo>
                  <a:cubicBezTo>
                    <a:pt x="149" y="66"/>
                    <a:pt x="70" y="141"/>
                    <a:pt x="0" y="224"/>
                  </a:cubicBezTo>
                  <a:lnTo>
                    <a:pt x="181" y="378"/>
                  </a:lnTo>
                  <a:cubicBezTo>
                    <a:pt x="241" y="309"/>
                    <a:pt x="307" y="245"/>
                    <a:pt x="38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" name="Freeform 293">
              <a:extLst>
                <a:ext uri="{FF2B5EF4-FFF2-40B4-BE49-F238E27FC236}">
                  <a16:creationId xmlns:a16="http://schemas.microsoft.com/office/drawing/2014/main" id="{7407DC60-2BF8-A114-8325-ECAF54269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192" y="2977731"/>
              <a:ext cx="513445" cy="480672"/>
            </a:xfrm>
            <a:custGeom>
              <a:avLst/>
              <a:gdLst>
                <a:gd name="T0" fmla="*/ 390 w 390"/>
                <a:gd name="T1" fmla="*/ 218 h 365"/>
                <a:gd name="T2" fmla="*/ 390 w 390"/>
                <a:gd name="T3" fmla="*/ 218 h 365"/>
                <a:gd name="T4" fmla="*/ 292 w 390"/>
                <a:gd name="T5" fmla="*/ 0 h 365"/>
                <a:gd name="T6" fmla="*/ 0 w 390"/>
                <a:gd name="T7" fmla="*/ 175 h 365"/>
                <a:gd name="T8" fmla="*/ 144 w 390"/>
                <a:gd name="T9" fmla="*/ 365 h 365"/>
                <a:gd name="T10" fmla="*/ 390 w 390"/>
                <a:gd name="T11" fmla="*/ 2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" h="365">
                  <a:moveTo>
                    <a:pt x="390" y="218"/>
                  </a:moveTo>
                  <a:lnTo>
                    <a:pt x="390" y="218"/>
                  </a:lnTo>
                  <a:lnTo>
                    <a:pt x="292" y="0"/>
                  </a:lnTo>
                  <a:cubicBezTo>
                    <a:pt x="188" y="48"/>
                    <a:pt x="90" y="107"/>
                    <a:pt x="0" y="175"/>
                  </a:cubicBezTo>
                  <a:lnTo>
                    <a:pt x="144" y="365"/>
                  </a:lnTo>
                  <a:cubicBezTo>
                    <a:pt x="220" y="307"/>
                    <a:pt x="303" y="257"/>
                    <a:pt x="390" y="2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" name="Freeform 259">
              <a:extLst>
                <a:ext uri="{FF2B5EF4-FFF2-40B4-BE49-F238E27FC236}">
                  <a16:creationId xmlns:a16="http://schemas.microsoft.com/office/drawing/2014/main" id="{43BC0187-C22F-FFA9-64AE-C5BCE31603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899" y="4017730"/>
              <a:ext cx="430420" cy="456639"/>
            </a:xfrm>
            <a:custGeom>
              <a:avLst/>
              <a:gdLst>
                <a:gd name="T0" fmla="*/ 327 w 327"/>
                <a:gd name="T1" fmla="*/ 116 h 347"/>
                <a:gd name="T2" fmla="*/ 327 w 327"/>
                <a:gd name="T3" fmla="*/ 116 h 347"/>
                <a:gd name="T4" fmla="*/ 119 w 327"/>
                <a:gd name="T5" fmla="*/ 0 h 347"/>
                <a:gd name="T6" fmla="*/ 0 w 327"/>
                <a:gd name="T7" fmla="*/ 274 h 347"/>
                <a:gd name="T8" fmla="*/ 227 w 327"/>
                <a:gd name="T9" fmla="*/ 347 h 347"/>
                <a:gd name="T10" fmla="*/ 327 w 327"/>
                <a:gd name="T11" fmla="*/ 11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47">
                  <a:moveTo>
                    <a:pt x="327" y="116"/>
                  </a:moveTo>
                  <a:lnTo>
                    <a:pt x="327" y="116"/>
                  </a:lnTo>
                  <a:lnTo>
                    <a:pt x="119" y="0"/>
                  </a:lnTo>
                  <a:cubicBezTo>
                    <a:pt x="71" y="87"/>
                    <a:pt x="31" y="178"/>
                    <a:pt x="0" y="274"/>
                  </a:cubicBezTo>
                  <a:lnTo>
                    <a:pt x="227" y="347"/>
                  </a:lnTo>
                  <a:cubicBezTo>
                    <a:pt x="253" y="266"/>
                    <a:pt x="287" y="189"/>
                    <a:pt x="327" y="11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5" name="Freeform 273">
              <a:extLst>
                <a:ext uri="{FF2B5EF4-FFF2-40B4-BE49-F238E27FC236}">
                  <a16:creationId xmlns:a16="http://schemas.microsoft.com/office/drawing/2014/main" id="{986BA178-8370-AEE2-9D0D-4FD75ED87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874" y="4378234"/>
              <a:ext cx="382353" cy="430420"/>
            </a:xfrm>
            <a:custGeom>
              <a:avLst/>
              <a:gdLst>
                <a:gd name="T0" fmla="*/ 290 w 290"/>
                <a:gd name="T1" fmla="*/ 73 h 326"/>
                <a:gd name="T2" fmla="*/ 290 w 290"/>
                <a:gd name="T3" fmla="*/ 73 h 326"/>
                <a:gd name="T4" fmla="*/ 63 w 290"/>
                <a:gd name="T5" fmla="*/ 0 h 326"/>
                <a:gd name="T6" fmla="*/ 0 w 290"/>
                <a:gd name="T7" fmla="*/ 301 h 326"/>
                <a:gd name="T8" fmla="*/ 237 w 290"/>
                <a:gd name="T9" fmla="*/ 326 h 326"/>
                <a:gd name="T10" fmla="*/ 290 w 290"/>
                <a:gd name="T11" fmla="*/ 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326">
                  <a:moveTo>
                    <a:pt x="290" y="73"/>
                  </a:moveTo>
                  <a:lnTo>
                    <a:pt x="290" y="73"/>
                  </a:lnTo>
                  <a:lnTo>
                    <a:pt x="63" y="0"/>
                  </a:lnTo>
                  <a:cubicBezTo>
                    <a:pt x="32" y="96"/>
                    <a:pt x="11" y="197"/>
                    <a:pt x="0" y="301"/>
                  </a:cubicBezTo>
                  <a:lnTo>
                    <a:pt x="237" y="326"/>
                  </a:lnTo>
                  <a:cubicBezTo>
                    <a:pt x="246" y="238"/>
                    <a:pt x="264" y="154"/>
                    <a:pt x="290" y="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6" name="Freeform 275">
              <a:extLst>
                <a:ext uri="{FF2B5EF4-FFF2-40B4-BE49-F238E27FC236}">
                  <a16:creationId xmlns:a16="http://schemas.microsoft.com/office/drawing/2014/main" id="{9667E312-06E9-F69D-780B-29E343378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060" y="4393527"/>
              <a:ext cx="360504" cy="358319"/>
            </a:xfrm>
            <a:custGeom>
              <a:avLst/>
              <a:gdLst>
                <a:gd name="T0" fmla="*/ 43 w 275"/>
                <a:gd name="T1" fmla="*/ 0 h 273"/>
                <a:gd name="T2" fmla="*/ 43 w 275"/>
                <a:gd name="T3" fmla="*/ 0 h 273"/>
                <a:gd name="T4" fmla="*/ 0 w 275"/>
                <a:gd name="T5" fmla="*/ 248 h 273"/>
                <a:gd name="T6" fmla="*/ 237 w 275"/>
                <a:gd name="T7" fmla="*/ 273 h 273"/>
                <a:gd name="T8" fmla="*/ 275 w 275"/>
                <a:gd name="T9" fmla="*/ 56 h 273"/>
                <a:gd name="T10" fmla="*/ 43 w 275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5" h="273">
                  <a:moveTo>
                    <a:pt x="43" y="0"/>
                  </a:moveTo>
                  <a:lnTo>
                    <a:pt x="43" y="0"/>
                  </a:lnTo>
                  <a:cubicBezTo>
                    <a:pt x="23" y="81"/>
                    <a:pt x="9" y="163"/>
                    <a:pt x="0" y="248"/>
                  </a:cubicBezTo>
                  <a:lnTo>
                    <a:pt x="237" y="273"/>
                  </a:lnTo>
                  <a:cubicBezTo>
                    <a:pt x="245" y="199"/>
                    <a:pt x="257" y="127"/>
                    <a:pt x="275" y="56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7" name="Freeform 277">
              <a:extLst>
                <a:ext uri="{FF2B5EF4-FFF2-40B4-BE49-F238E27FC236}">
                  <a16:creationId xmlns:a16="http://schemas.microsoft.com/office/drawing/2014/main" id="{48434351-A43B-E8EC-50B6-3B4A0B0B5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741" y="3764285"/>
              <a:ext cx="412941" cy="412941"/>
            </a:xfrm>
            <a:custGeom>
              <a:avLst/>
              <a:gdLst>
                <a:gd name="T0" fmla="*/ 315 w 315"/>
                <a:gd name="T1" fmla="*/ 115 h 313"/>
                <a:gd name="T2" fmla="*/ 315 w 315"/>
                <a:gd name="T3" fmla="*/ 115 h 313"/>
                <a:gd name="T4" fmla="*/ 107 w 315"/>
                <a:gd name="T5" fmla="*/ 0 h 313"/>
                <a:gd name="T6" fmla="*/ 0 w 315"/>
                <a:gd name="T7" fmla="*/ 226 h 313"/>
                <a:gd name="T8" fmla="*/ 221 w 315"/>
                <a:gd name="T9" fmla="*/ 313 h 313"/>
                <a:gd name="T10" fmla="*/ 315 w 315"/>
                <a:gd name="T11" fmla="*/ 11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" h="313">
                  <a:moveTo>
                    <a:pt x="315" y="115"/>
                  </a:moveTo>
                  <a:lnTo>
                    <a:pt x="315" y="115"/>
                  </a:lnTo>
                  <a:lnTo>
                    <a:pt x="107" y="0"/>
                  </a:lnTo>
                  <a:cubicBezTo>
                    <a:pt x="66" y="72"/>
                    <a:pt x="31" y="148"/>
                    <a:pt x="0" y="226"/>
                  </a:cubicBezTo>
                  <a:lnTo>
                    <a:pt x="221" y="313"/>
                  </a:lnTo>
                  <a:cubicBezTo>
                    <a:pt x="248" y="245"/>
                    <a:pt x="280" y="179"/>
                    <a:pt x="315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8" name="Freeform 279">
              <a:extLst>
                <a:ext uri="{FF2B5EF4-FFF2-40B4-BE49-F238E27FC236}">
                  <a16:creationId xmlns:a16="http://schemas.microsoft.com/office/drawing/2014/main" id="{A019E533-A820-4A4F-5F0A-DE3C9DD98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867" y="4063613"/>
              <a:ext cx="395462" cy="404202"/>
            </a:xfrm>
            <a:custGeom>
              <a:avLst/>
              <a:gdLst>
                <a:gd name="T0" fmla="*/ 301 w 301"/>
                <a:gd name="T1" fmla="*/ 87 h 307"/>
                <a:gd name="T2" fmla="*/ 301 w 301"/>
                <a:gd name="T3" fmla="*/ 87 h 307"/>
                <a:gd name="T4" fmla="*/ 80 w 301"/>
                <a:gd name="T5" fmla="*/ 0 h 307"/>
                <a:gd name="T6" fmla="*/ 0 w 301"/>
                <a:gd name="T7" fmla="*/ 251 h 307"/>
                <a:gd name="T8" fmla="*/ 232 w 301"/>
                <a:gd name="T9" fmla="*/ 307 h 307"/>
                <a:gd name="T10" fmla="*/ 301 w 301"/>
                <a:gd name="T11" fmla="*/ 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07">
                  <a:moveTo>
                    <a:pt x="301" y="87"/>
                  </a:moveTo>
                  <a:lnTo>
                    <a:pt x="301" y="87"/>
                  </a:lnTo>
                  <a:lnTo>
                    <a:pt x="80" y="0"/>
                  </a:lnTo>
                  <a:cubicBezTo>
                    <a:pt x="48" y="81"/>
                    <a:pt x="21" y="165"/>
                    <a:pt x="0" y="251"/>
                  </a:cubicBezTo>
                  <a:lnTo>
                    <a:pt x="232" y="307"/>
                  </a:lnTo>
                  <a:cubicBezTo>
                    <a:pt x="250" y="232"/>
                    <a:pt x="273" y="158"/>
                    <a:pt x="301" y="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9" name="Freeform 281">
              <a:extLst>
                <a:ext uri="{FF2B5EF4-FFF2-40B4-BE49-F238E27FC236}">
                  <a16:creationId xmlns:a16="http://schemas.microsoft.com/office/drawing/2014/main" id="{2347FDEC-D6A2-FDCA-6BBA-F20AA2980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630" y="3233362"/>
              <a:ext cx="469748" cy="491597"/>
            </a:xfrm>
            <a:custGeom>
              <a:avLst/>
              <a:gdLst>
                <a:gd name="T0" fmla="*/ 358 w 358"/>
                <a:gd name="T1" fmla="*/ 148 h 372"/>
                <a:gd name="T2" fmla="*/ 358 w 358"/>
                <a:gd name="T3" fmla="*/ 148 h 372"/>
                <a:gd name="T4" fmla="*/ 171 w 358"/>
                <a:gd name="T5" fmla="*/ 0 h 372"/>
                <a:gd name="T6" fmla="*/ 0 w 358"/>
                <a:gd name="T7" fmla="*/ 256 h 372"/>
                <a:gd name="T8" fmla="*/ 208 w 358"/>
                <a:gd name="T9" fmla="*/ 372 h 372"/>
                <a:gd name="T10" fmla="*/ 358 w 358"/>
                <a:gd name="T11" fmla="*/ 148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372">
                  <a:moveTo>
                    <a:pt x="358" y="148"/>
                  </a:moveTo>
                  <a:lnTo>
                    <a:pt x="358" y="148"/>
                  </a:lnTo>
                  <a:lnTo>
                    <a:pt x="171" y="0"/>
                  </a:lnTo>
                  <a:cubicBezTo>
                    <a:pt x="108" y="80"/>
                    <a:pt x="50" y="166"/>
                    <a:pt x="0" y="256"/>
                  </a:cubicBezTo>
                  <a:lnTo>
                    <a:pt x="208" y="372"/>
                  </a:lnTo>
                  <a:cubicBezTo>
                    <a:pt x="252" y="293"/>
                    <a:pt x="303" y="218"/>
                    <a:pt x="358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0" name="Freeform 297">
              <a:extLst>
                <a:ext uri="{FF2B5EF4-FFF2-40B4-BE49-F238E27FC236}">
                  <a16:creationId xmlns:a16="http://schemas.microsoft.com/office/drawing/2014/main" id="{4F6B277F-4980-A40F-2079-567095269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993" y="3052017"/>
              <a:ext cx="423865" cy="417311"/>
            </a:xfrm>
            <a:custGeom>
              <a:avLst/>
              <a:gdLst>
                <a:gd name="T0" fmla="*/ 208 w 322"/>
                <a:gd name="T1" fmla="*/ 318 h 318"/>
                <a:gd name="T2" fmla="*/ 208 w 322"/>
                <a:gd name="T3" fmla="*/ 318 h 318"/>
                <a:gd name="T4" fmla="*/ 322 w 322"/>
                <a:gd name="T5" fmla="*/ 137 h 318"/>
                <a:gd name="T6" fmla="*/ 127 w 322"/>
                <a:gd name="T7" fmla="*/ 0 h 318"/>
                <a:gd name="T8" fmla="*/ 0 w 322"/>
                <a:gd name="T9" fmla="*/ 202 h 318"/>
                <a:gd name="T10" fmla="*/ 201 w 322"/>
                <a:gd name="T11" fmla="*/ 314 h 318"/>
                <a:gd name="T12" fmla="*/ 208 w 322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18">
                  <a:moveTo>
                    <a:pt x="208" y="318"/>
                  </a:moveTo>
                  <a:lnTo>
                    <a:pt x="208" y="318"/>
                  </a:lnTo>
                  <a:cubicBezTo>
                    <a:pt x="243" y="255"/>
                    <a:pt x="281" y="195"/>
                    <a:pt x="322" y="137"/>
                  </a:cubicBezTo>
                  <a:lnTo>
                    <a:pt x="127" y="0"/>
                  </a:lnTo>
                  <a:cubicBezTo>
                    <a:pt x="81" y="65"/>
                    <a:pt x="39" y="133"/>
                    <a:pt x="0" y="202"/>
                  </a:cubicBezTo>
                  <a:lnTo>
                    <a:pt x="201" y="314"/>
                  </a:lnTo>
                  <a:lnTo>
                    <a:pt x="208" y="318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1" name="Freeform 313">
              <a:extLst>
                <a:ext uri="{FF2B5EF4-FFF2-40B4-BE49-F238E27FC236}">
                  <a16:creationId xmlns:a16="http://schemas.microsoft.com/office/drawing/2014/main" id="{5B03F541-350E-9927-E554-7889A516B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5421" y="2551682"/>
              <a:ext cx="445714" cy="447899"/>
            </a:xfrm>
            <a:custGeom>
              <a:avLst/>
              <a:gdLst>
                <a:gd name="T0" fmla="*/ 340 w 340"/>
                <a:gd name="T1" fmla="*/ 176 h 341"/>
                <a:gd name="T2" fmla="*/ 340 w 340"/>
                <a:gd name="T3" fmla="*/ 176 h 341"/>
                <a:gd name="T4" fmla="*/ 179 w 340"/>
                <a:gd name="T5" fmla="*/ 0 h 341"/>
                <a:gd name="T6" fmla="*/ 0 w 340"/>
                <a:gd name="T7" fmla="*/ 184 h 341"/>
                <a:gd name="T8" fmla="*/ 179 w 340"/>
                <a:gd name="T9" fmla="*/ 341 h 341"/>
                <a:gd name="T10" fmla="*/ 340 w 340"/>
                <a:gd name="T11" fmla="*/ 17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341">
                  <a:moveTo>
                    <a:pt x="340" y="176"/>
                  </a:moveTo>
                  <a:lnTo>
                    <a:pt x="340" y="176"/>
                  </a:lnTo>
                  <a:lnTo>
                    <a:pt x="179" y="0"/>
                  </a:lnTo>
                  <a:cubicBezTo>
                    <a:pt x="116" y="58"/>
                    <a:pt x="56" y="119"/>
                    <a:pt x="0" y="184"/>
                  </a:cubicBezTo>
                  <a:lnTo>
                    <a:pt x="179" y="341"/>
                  </a:lnTo>
                  <a:cubicBezTo>
                    <a:pt x="229" y="283"/>
                    <a:pt x="283" y="228"/>
                    <a:pt x="340" y="17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" name="Freeform 331">
              <a:extLst>
                <a:ext uri="{FF2B5EF4-FFF2-40B4-BE49-F238E27FC236}">
                  <a16:creationId xmlns:a16="http://schemas.microsoft.com/office/drawing/2014/main" id="{17E316C3-D1A4-7A1D-9A3B-0C02FB12AD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512" y="2499245"/>
              <a:ext cx="467562" cy="450083"/>
            </a:xfrm>
            <a:custGeom>
              <a:avLst/>
              <a:gdLst>
                <a:gd name="T0" fmla="*/ 356 w 356"/>
                <a:gd name="T1" fmla="*/ 217 h 341"/>
                <a:gd name="T2" fmla="*/ 356 w 356"/>
                <a:gd name="T3" fmla="*/ 217 h 341"/>
                <a:gd name="T4" fmla="*/ 259 w 356"/>
                <a:gd name="T5" fmla="*/ 0 h 341"/>
                <a:gd name="T6" fmla="*/ 0 w 356"/>
                <a:gd name="T7" fmla="*/ 141 h 341"/>
                <a:gd name="T8" fmla="*/ 130 w 356"/>
                <a:gd name="T9" fmla="*/ 341 h 341"/>
                <a:gd name="T10" fmla="*/ 356 w 356"/>
                <a:gd name="T11" fmla="*/ 21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" h="341">
                  <a:moveTo>
                    <a:pt x="356" y="217"/>
                  </a:moveTo>
                  <a:lnTo>
                    <a:pt x="356" y="217"/>
                  </a:lnTo>
                  <a:lnTo>
                    <a:pt x="259" y="0"/>
                  </a:lnTo>
                  <a:cubicBezTo>
                    <a:pt x="169" y="40"/>
                    <a:pt x="82" y="87"/>
                    <a:pt x="0" y="141"/>
                  </a:cubicBezTo>
                  <a:lnTo>
                    <a:pt x="130" y="341"/>
                  </a:lnTo>
                  <a:cubicBezTo>
                    <a:pt x="202" y="294"/>
                    <a:pt x="277" y="253"/>
                    <a:pt x="356" y="21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" name="Freeform 333">
              <a:extLst>
                <a:ext uri="{FF2B5EF4-FFF2-40B4-BE49-F238E27FC236}">
                  <a16:creationId xmlns:a16="http://schemas.microsoft.com/office/drawing/2014/main" id="{1F02A49B-CA84-C5CA-CDEB-9D1288551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673" y="2936219"/>
              <a:ext cx="489411" cy="493781"/>
            </a:xfrm>
            <a:custGeom>
              <a:avLst/>
              <a:gdLst>
                <a:gd name="T0" fmla="*/ 373 w 373"/>
                <a:gd name="T1" fmla="*/ 176 h 375"/>
                <a:gd name="T2" fmla="*/ 373 w 373"/>
                <a:gd name="T3" fmla="*/ 176 h 375"/>
                <a:gd name="T4" fmla="*/ 213 w 373"/>
                <a:gd name="T5" fmla="*/ 0 h 375"/>
                <a:gd name="T6" fmla="*/ 0 w 373"/>
                <a:gd name="T7" fmla="*/ 227 h 375"/>
                <a:gd name="T8" fmla="*/ 187 w 373"/>
                <a:gd name="T9" fmla="*/ 375 h 375"/>
                <a:gd name="T10" fmla="*/ 373 w 373"/>
                <a:gd name="T11" fmla="*/ 17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75">
                  <a:moveTo>
                    <a:pt x="373" y="176"/>
                  </a:moveTo>
                  <a:lnTo>
                    <a:pt x="373" y="176"/>
                  </a:lnTo>
                  <a:lnTo>
                    <a:pt x="213" y="0"/>
                  </a:lnTo>
                  <a:cubicBezTo>
                    <a:pt x="136" y="69"/>
                    <a:pt x="65" y="146"/>
                    <a:pt x="0" y="227"/>
                  </a:cubicBezTo>
                  <a:lnTo>
                    <a:pt x="187" y="375"/>
                  </a:lnTo>
                  <a:cubicBezTo>
                    <a:pt x="244" y="303"/>
                    <a:pt x="306" y="237"/>
                    <a:pt x="373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" name="Freeform 255">
              <a:extLst>
                <a:ext uri="{FF2B5EF4-FFF2-40B4-BE49-F238E27FC236}">
                  <a16:creationId xmlns:a16="http://schemas.microsoft.com/office/drawing/2014/main" id="{FF79DB75-1FA1-10D1-31A9-694ED6125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358" y="2802941"/>
              <a:ext cx="410756" cy="349579"/>
            </a:xfrm>
            <a:custGeom>
              <a:avLst/>
              <a:gdLst>
                <a:gd name="T0" fmla="*/ 0 w 314"/>
                <a:gd name="T1" fmla="*/ 239 h 266"/>
                <a:gd name="T2" fmla="*/ 0 w 314"/>
                <a:gd name="T3" fmla="*/ 239 h 266"/>
                <a:gd name="T4" fmla="*/ 0 w 314"/>
                <a:gd name="T5" fmla="*/ 0 h 266"/>
                <a:gd name="T6" fmla="*/ 314 w 314"/>
                <a:gd name="T7" fmla="*/ 33 h 266"/>
                <a:gd name="T8" fmla="*/ 265 w 314"/>
                <a:gd name="T9" fmla="*/ 266 h 266"/>
                <a:gd name="T10" fmla="*/ 0 w 314"/>
                <a:gd name="T11" fmla="*/ 23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66">
                  <a:moveTo>
                    <a:pt x="0" y="239"/>
                  </a:moveTo>
                  <a:lnTo>
                    <a:pt x="0" y="239"/>
                  </a:lnTo>
                  <a:lnTo>
                    <a:pt x="0" y="0"/>
                  </a:lnTo>
                  <a:cubicBezTo>
                    <a:pt x="108" y="0"/>
                    <a:pt x="213" y="12"/>
                    <a:pt x="314" y="33"/>
                  </a:cubicBezTo>
                  <a:lnTo>
                    <a:pt x="265" y="266"/>
                  </a:lnTo>
                  <a:cubicBezTo>
                    <a:pt x="180" y="248"/>
                    <a:pt x="91" y="239"/>
                    <a:pt x="0" y="23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" name="Freeform 261">
              <a:extLst>
                <a:ext uri="{FF2B5EF4-FFF2-40B4-BE49-F238E27FC236}">
                  <a16:creationId xmlns:a16="http://schemas.microsoft.com/office/drawing/2014/main" id="{4C540BD3-19C3-96C9-45F5-33CA77AE9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953" y="3504286"/>
              <a:ext cx="461008" cy="474118"/>
            </a:xfrm>
            <a:custGeom>
              <a:avLst/>
              <a:gdLst>
                <a:gd name="T0" fmla="*/ 0 w 351"/>
                <a:gd name="T1" fmla="*/ 154 h 360"/>
                <a:gd name="T2" fmla="*/ 0 w 351"/>
                <a:gd name="T3" fmla="*/ 154 h 360"/>
                <a:gd name="T4" fmla="*/ 181 w 351"/>
                <a:gd name="T5" fmla="*/ 0 h 360"/>
                <a:gd name="T6" fmla="*/ 351 w 351"/>
                <a:gd name="T7" fmla="*/ 244 h 360"/>
                <a:gd name="T8" fmla="*/ 142 w 351"/>
                <a:gd name="T9" fmla="*/ 360 h 360"/>
                <a:gd name="T10" fmla="*/ 0 w 351"/>
                <a:gd name="T11" fmla="*/ 154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60">
                  <a:moveTo>
                    <a:pt x="0" y="154"/>
                  </a:moveTo>
                  <a:lnTo>
                    <a:pt x="0" y="154"/>
                  </a:lnTo>
                  <a:lnTo>
                    <a:pt x="181" y="0"/>
                  </a:lnTo>
                  <a:cubicBezTo>
                    <a:pt x="245" y="75"/>
                    <a:pt x="302" y="157"/>
                    <a:pt x="351" y="244"/>
                  </a:cubicBezTo>
                  <a:lnTo>
                    <a:pt x="142" y="360"/>
                  </a:lnTo>
                  <a:cubicBezTo>
                    <a:pt x="102" y="286"/>
                    <a:pt x="54" y="218"/>
                    <a:pt x="0" y="15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6" name="Freeform 263">
              <a:extLst>
                <a:ext uri="{FF2B5EF4-FFF2-40B4-BE49-F238E27FC236}">
                  <a16:creationId xmlns:a16="http://schemas.microsoft.com/office/drawing/2014/main" id="{07413BEA-C749-56CE-04A6-E29527842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7769" y="3209327"/>
              <a:ext cx="498151" cy="498151"/>
            </a:xfrm>
            <a:custGeom>
              <a:avLst/>
              <a:gdLst>
                <a:gd name="T0" fmla="*/ 0 w 380"/>
                <a:gd name="T1" fmla="*/ 190 h 378"/>
                <a:gd name="T2" fmla="*/ 0 w 380"/>
                <a:gd name="T3" fmla="*/ 190 h 378"/>
                <a:gd name="T4" fmla="*/ 144 w 380"/>
                <a:gd name="T5" fmla="*/ 0 h 378"/>
                <a:gd name="T6" fmla="*/ 380 w 380"/>
                <a:gd name="T7" fmla="*/ 224 h 378"/>
                <a:gd name="T8" fmla="*/ 199 w 380"/>
                <a:gd name="T9" fmla="*/ 378 h 378"/>
                <a:gd name="T10" fmla="*/ 0 w 380"/>
                <a:gd name="T11" fmla="*/ 19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378">
                  <a:moveTo>
                    <a:pt x="0" y="190"/>
                  </a:moveTo>
                  <a:lnTo>
                    <a:pt x="0" y="190"/>
                  </a:lnTo>
                  <a:lnTo>
                    <a:pt x="144" y="0"/>
                  </a:lnTo>
                  <a:cubicBezTo>
                    <a:pt x="231" y="66"/>
                    <a:pt x="310" y="141"/>
                    <a:pt x="380" y="224"/>
                  </a:cubicBezTo>
                  <a:lnTo>
                    <a:pt x="199" y="378"/>
                  </a:lnTo>
                  <a:cubicBezTo>
                    <a:pt x="140" y="309"/>
                    <a:pt x="73" y="245"/>
                    <a:pt x="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7" name="Freeform 295">
              <a:extLst>
                <a:ext uri="{FF2B5EF4-FFF2-40B4-BE49-F238E27FC236}">
                  <a16:creationId xmlns:a16="http://schemas.microsoft.com/office/drawing/2014/main" id="{84BBAC3B-441E-B323-6BCA-60710079FF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408" y="2977731"/>
              <a:ext cx="513445" cy="480672"/>
            </a:xfrm>
            <a:custGeom>
              <a:avLst/>
              <a:gdLst>
                <a:gd name="T0" fmla="*/ 0 w 390"/>
                <a:gd name="T1" fmla="*/ 218 h 365"/>
                <a:gd name="T2" fmla="*/ 0 w 390"/>
                <a:gd name="T3" fmla="*/ 218 h 365"/>
                <a:gd name="T4" fmla="*/ 98 w 390"/>
                <a:gd name="T5" fmla="*/ 0 h 365"/>
                <a:gd name="T6" fmla="*/ 390 w 390"/>
                <a:gd name="T7" fmla="*/ 175 h 365"/>
                <a:gd name="T8" fmla="*/ 246 w 390"/>
                <a:gd name="T9" fmla="*/ 365 h 365"/>
                <a:gd name="T10" fmla="*/ 0 w 390"/>
                <a:gd name="T11" fmla="*/ 2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" h="365">
                  <a:moveTo>
                    <a:pt x="0" y="218"/>
                  </a:moveTo>
                  <a:lnTo>
                    <a:pt x="0" y="218"/>
                  </a:lnTo>
                  <a:lnTo>
                    <a:pt x="98" y="0"/>
                  </a:lnTo>
                  <a:cubicBezTo>
                    <a:pt x="202" y="48"/>
                    <a:pt x="300" y="107"/>
                    <a:pt x="390" y="175"/>
                  </a:cubicBezTo>
                  <a:lnTo>
                    <a:pt x="246" y="365"/>
                  </a:lnTo>
                  <a:cubicBezTo>
                    <a:pt x="170" y="307"/>
                    <a:pt x="88" y="257"/>
                    <a:pt x="0" y="2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8" name="Freeform 335">
              <a:extLst>
                <a:ext uri="{FF2B5EF4-FFF2-40B4-BE49-F238E27FC236}">
                  <a16:creationId xmlns:a16="http://schemas.microsoft.com/office/drawing/2014/main" id="{81B66A2F-3ECB-9A95-3091-D4C9D25D74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971" y="2499245"/>
              <a:ext cx="467562" cy="450083"/>
            </a:xfrm>
            <a:custGeom>
              <a:avLst/>
              <a:gdLst>
                <a:gd name="T0" fmla="*/ 0 w 356"/>
                <a:gd name="T1" fmla="*/ 217 h 341"/>
                <a:gd name="T2" fmla="*/ 0 w 356"/>
                <a:gd name="T3" fmla="*/ 217 h 341"/>
                <a:gd name="T4" fmla="*/ 98 w 356"/>
                <a:gd name="T5" fmla="*/ 0 h 341"/>
                <a:gd name="T6" fmla="*/ 356 w 356"/>
                <a:gd name="T7" fmla="*/ 141 h 341"/>
                <a:gd name="T8" fmla="*/ 226 w 356"/>
                <a:gd name="T9" fmla="*/ 341 h 341"/>
                <a:gd name="T10" fmla="*/ 0 w 356"/>
                <a:gd name="T11" fmla="*/ 21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" h="341">
                  <a:moveTo>
                    <a:pt x="0" y="217"/>
                  </a:moveTo>
                  <a:lnTo>
                    <a:pt x="0" y="217"/>
                  </a:lnTo>
                  <a:lnTo>
                    <a:pt x="98" y="0"/>
                  </a:lnTo>
                  <a:cubicBezTo>
                    <a:pt x="188" y="40"/>
                    <a:pt x="274" y="87"/>
                    <a:pt x="356" y="141"/>
                  </a:cubicBezTo>
                  <a:lnTo>
                    <a:pt x="226" y="341"/>
                  </a:lnTo>
                  <a:cubicBezTo>
                    <a:pt x="154" y="294"/>
                    <a:pt x="79" y="253"/>
                    <a:pt x="0" y="21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9" name="Freeform 337">
              <a:extLst>
                <a:ext uri="{FF2B5EF4-FFF2-40B4-BE49-F238E27FC236}">
                  <a16:creationId xmlns:a16="http://schemas.microsoft.com/office/drawing/2014/main" id="{4F55AFF7-888E-DBC3-91E5-D1300EF82F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5667" y="3233362"/>
              <a:ext cx="469748" cy="491597"/>
            </a:xfrm>
            <a:custGeom>
              <a:avLst/>
              <a:gdLst>
                <a:gd name="T0" fmla="*/ 0 w 358"/>
                <a:gd name="T1" fmla="*/ 148 h 372"/>
                <a:gd name="T2" fmla="*/ 0 w 358"/>
                <a:gd name="T3" fmla="*/ 148 h 372"/>
                <a:gd name="T4" fmla="*/ 187 w 358"/>
                <a:gd name="T5" fmla="*/ 0 h 372"/>
                <a:gd name="T6" fmla="*/ 358 w 358"/>
                <a:gd name="T7" fmla="*/ 256 h 372"/>
                <a:gd name="T8" fmla="*/ 150 w 358"/>
                <a:gd name="T9" fmla="*/ 372 h 372"/>
                <a:gd name="T10" fmla="*/ 0 w 358"/>
                <a:gd name="T11" fmla="*/ 148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372">
                  <a:moveTo>
                    <a:pt x="0" y="148"/>
                  </a:moveTo>
                  <a:lnTo>
                    <a:pt x="0" y="148"/>
                  </a:lnTo>
                  <a:lnTo>
                    <a:pt x="187" y="0"/>
                  </a:lnTo>
                  <a:cubicBezTo>
                    <a:pt x="250" y="80"/>
                    <a:pt x="308" y="166"/>
                    <a:pt x="358" y="256"/>
                  </a:cubicBezTo>
                  <a:lnTo>
                    <a:pt x="150" y="372"/>
                  </a:lnTo>
                  <a:cubicBezTo>
                    <a:pt x="106" y="293"/>
                    <a:pt x="56" y="218"/>
                    <a:pt x="0" y="14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0" name="Freeform 339">
              <a:extLst>
                <a:ext uri="{FF2B5EF4-FFF2-40B4-BE49-F238E27FC236}">
                  <a16:creationId xmlns:a16="http://schemas.microsoft.com/office/drawing/2014/main" id="{4721514F-A4F4-F719-84BA-ED010FF7C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961" y="2936219"/>
              <a:ext cx="489411" cy="493781"/>
            </a:xfrm>
            <a:custGeom>
              <a:avLst/>
              <a:gdLst>
                <a:gd name="T0" fmla="*/ 0 w 373"/>
                <a:gd name="T1" fmla="*/ 176 h 375"/>
                <a:gd name="T2" fmla="*/ 0 w 373"/>
                <a:gd name="T3" fmla="*/ 176 h 375"/>
                <a:gd name="T4" fmla="*/ 160 w 373"/>
                <a:gd name="T5" fmla="*/ 0 h 375"/>
                <a:gd name="T6" fmla="*/ 373 w 373"/>
                <a:gd name="T7" fmla="*/ 227 h 375"/>
                <a:gd name="T8" fmla="*/ 186 w 373"/>
                <a:gd name="T9" fmla="*/ 375 h 375"/>
                <a:gd name="T10" fmla="*/ 0 w 373"/>
                <a:gd name="T11" fmla="*/ 17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75">
                  <a:moveTo>
                    <a:pt x="0" y="176"/>
                  </a:moveTo>
                  <a:lnTo>
                    <a:pt x="0" y="176"/>
                  </a:lnTo>
                  <a:lnTo>
                    <a:pt x="160" y="0"/>
                  </a:lnTo>
                  <a:cubicBezTo>
                    <a:pt x="237" y="69"/>
                    <a:pt x="308" y="146"/>
                    <a:pt x="373" y="227"/>
                  </a:cubicBezTo>
                  <a:lnTo>
                    <a:pt x="186" y="375"/>
                  </a:lnTo>
                  <a:cubicBezTo>
                    <a:pt x="129" y="303"/>
                    <a:pt x="67" y="237"/>
                    <a:pt x="0" y="17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1" name="Freeform 341">
              <a:extLst>
                <a:ext uri="{FF2B5EF4-FFF2-40B4-BE49-F238E27FC236}">
                  <a16:creationId xmlns:a16="http://schemas.microsoft.com/office/drawing/2014/main" id="{466CBC04-E348-0102-813A-50229B176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114" y="2684958"/>
              <a:ext cx="491597" cy="482857"/>
            </a:xfrm>
            <a:custGeom>
              <a:avLst/>
              <a:gdLst>
                <a:gd name="T0" fmla="*/ 0 w 375"/>
                <a:gd name="T1" fmla="*/ 200 h 366"/>
                <a:gd name="T2" fmla="*/ 0 w 375"/>
                <a:gd name="T3" fmla="*/ 200 h 366"/>
                <a:gd name="T4" fmla="*/ 130 w 375"/>
                <a:gd name="T5" fmla="*/ 0 h 366"/>
                <a:gd name="T6" fmla="*/ 375 w 375"/>
                <a:gd name="T7" fmla="*/ 190 h 366"/>
                <a:gd name="T8" fmla="*/ 215 w 375"/>
                <a:gd name="T9" fmla="*/ 366 h 366"/>
                <a:gd name="T10" fmla="*/ 0 w 375"/>
                <a:gd name="T11" fmla="*/ 20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366">
                  <a:moveTo>
                    <a:pt x="0" y="200"/>
                  </a:moveTo>
                  <a:lnTo>
                    <a:pt x="0" y="200"/>
                  </a:lnTo>
                  <a:lnTo>
                    <a:pt x="130" y="0"/>
                  </a:lnTo>
                  <a:cubicBezTo>
                    <a:pt x="217" y="56"/>
                    <a:pt x="299" y="120"/>
                    <a:pt x="375" y="190"/>
                  </a:cubicBezTo>
                  <a:lnTo>
                    <a:pt x="215" y="366"/>
                  </a:lnTo>
                  <a:cubicBezTo>
                    <a:pt x="148" y="305"/>
                    <a:pt x="76" y="249"/>
                    <a:pt x="0" y="20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2" name="Freeform 343">
              <a:extLst>
                <a:ext uri="{FF2B5EF4-FFF2-40B4-BE49-F238E27FC236}">
                  <a16:creationId xmlns:a16="http://schemas.microsoft.com/office/drawing/2014/main" id="{CA88589E-AAAB-5925-CDD0-A15C03BF6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6843" y="2792018"/>
              <a:ext cx="436974" cy="439160"/>
            </a:xfrm>
            <a:custGeom>
              <a:avLst/>
              <a:gdLst>
                <a:gd name="T0" fmla="*/ 0 w 334"/>
                <a:gd name="T1" fmla="*/ 157 h 333"/>
                <a:gd name="T2" fmla="*/ 0 w 334"/>
                <a:gd name="T3" fmla="*/ 157 h 333"/>
                <a:gd name="T4" fmla="*/ 180 w 334"/>
                <a:gd name="T5" fmla="*/ 0 h 333"/>
                <a:gd name="T6" fmla="*/ 334 w 334"/>
                <a:gd name="T7" fmla="*/ 196 h 333"/>
                <a:gd name="T8" fmla="*/ 139 w 334"/>
                <a:gd name="T9" fmla="*/ 333 h 333"/>
                <a:gd name="T10" fmla="*/ 0 w 334"/>
                <a:gd name="T11" fmla="*/ 15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333">
                  <a:moveTo>
                    <a:pt x="0" y="157"/>
                  </a:moveTo>
                  <a:lnTo>
                    <a:pt x="0" y="157"/>
                  </a:lnTo>
                  <a:lnTo>
                    <a:pt x="180" y="0"/>
                  </a:lnTo>
                  <a:cubicBezTo>
                    <a:pt x="235" y="62"/>
                    <a:pt x="286" y="128"/>
                    <a:pt x="334" y="196"/>
                  </a:cubicBezTo>
                  <a:lnTo>
                    <a:pt x="139" y="333"/>
                  </a:lnTo>
                  <a:cubicBezTo>
                    <a:pt x="96" y="271"/>
                    <a:pt x="50" y="213"/>
                    <a:pt x="0" y="15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3" name="Freeform 345">
              <a:extLst>
                <a:ext uri="{FF2B5EF4-FFF2-40B4-BE49-F238E27FC236}">
                  <a16:creationId xmlns:a16="http://schemas.microsoft.com/office/drawing/2014/main" id="{DE1CC707-8456-8FAD-6281-FFA4ACA85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910" y="2551682"/>
              <a:ext cx="447899" cy="447899"/>
            </a:xfrm>
            <a:custGeom>
              <a:avLst/>
              <a:gdLst>
                <a:gd name="T0" fmla="*/ 0 w 340"/>
                <a:gd name="T1" fmla="*/ 176 h 341"/>
                <a:gd name="T2" fmla="*/ 0 w 340"/>
                <a:gd name="T3" fmla="*/ 176 h 341"/>
                <a:gd name="T4" fmla="*/ 160 w 340"/>
                <a:gd name="T5" fmla="*/ 0 h 341"/>
                <a:gd name="T6" fmla="*/ 340 w 340"/>
                <a:gd name="T7" fmla="*/ 184 h 341"/>
                <a:gd name="T8" fmla="*/ 160 w 340"/>
                <a:gd name="T9" fmla="*/ 341 h 341"/>
                <a:gd name="T10" fmla="*/ 0 w 340"/>
                <a:gd name="T11" fmla="*/ 17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341">
                  <a:moveTo>
                    <a:pt x="0" y="176"/>
                  </a:moveTo>
                  <a:lnTo>
                    <a:pt x="0" y="176"/>
                  </a:lnTo>
                  <a:lnTo>
                    <a:pt x="160" y="0"/>
                  </a:lnTo>
                  <a:cubicBezTo>
                    <a:pt x="223" y="58"/>
                    <a:pt x="283" y="119"/>
                    <a:pt x="340" y="184"/>
                  </a:cubicBezTo>
                  <a:lnTo>
                    <a:pt x="160" y="341"/>
                  </a:lnTo>
                  <a:cubicBezTo>
                    <a:pt x="110" y="283"/>
                    <a:pt x="56" y="228"/>
                    <a:pt x="0" y="17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4" name="Freeform 347">
              <a:extLst>
                <a:ext uri="{FF2B5EF4-FFF2-40B4-BE49-F238E27FC236}">
                  <a16:creationId xmlns:a16="http://schemas.microsoft.com/office/drawing/2014/main" id="{2B21DAB2-6B7E-FFDA-AF7A-E2E22CFFF9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8187" y="3052017"/>
              <a:ext cx="421681" cy="417311"/>
            </a:xfrm>
            <a:custGeom>
              <a:avLst/>
              <a:gdLst>
                <a:gd name="T0" fmla="*/ 114 w 322"/>
                <a:gd name="T1" fmla="*/ 318 h 318"/>
                <a:gd name="T2" fmla="*/ 114 w 322"/>
                <a:gd name="T3" fmla="*/ 318 h 318"/>
                <a:gd name="T4" fmla="*/ 0 w 322"/>
                <a:gd name="T5" fmla="*/ 137 h 318"/>
                <a:gd name="T6" fmla="*/ 195 w 322"/>
                <a:gd name="T7" fmla="*/ 0 h 318"/>
                <a:gd name="T8" fmla="*/ 322 w 322"/>
                <a:gd name="T9" fmla="*/ 202 h 318"/>
                <a:gd name="T10" fmla="*/ 121 w 322"/>
                <a:gd name="T11" fmla="*/ 314 h 318"/>
                <a:gd name="T12" fmla="*/ 114 w 322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18">
                  <a:moveTo>
                    <a:pt x="114" y="318"/>
                  </a:moveTo>
                  <a:lnTo>
                    <a:pt x="114" y="318"/>
                  </a:lnTo>
                  <a:cubicBezTo>
                    <a:pt x="79" y="255"/>
                    <a:pt x="41" y="195"/>
                    <a:pt x="0" y="137"/>
                  </a:cubicBezTo>
                  <a:lnTo>
                    <a:pt x="195" y="0"/>
                  </a:lnTo>
                  <a:cubicBezTo>
                    <a:pt x="241" y="65"/>
                    <a:pt x="283" y="133"/>
                    <a:pt x="322" y="202"/>
                  </a:cubicBezTo>
                  <a:lnTo>
                    <a:pt x="121" y="314"/>
                  </a:lnTo>
                  <a:lnTo>
                    <a:pt x="114" y="318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5" name="Freeform 301">
              <a:extLst>
                <a:ext uri="{FF2B5EF4-FFF2-40B4-BE49-F238E27FC236}">
                  <a16:creationId xmlns:a16="http://schemas.microsoft.com/office/drawing/2014/main" id="{91BDA9AD-1023-7E89-D756-602D0BB4F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2726" y="4017730"/>
              <a:ext cx="430420" cy="456639"/>
            </a:xfrm>
            <a:custGeom>
              <a:avLst/>
              <a:gdLst>
                <a:gd name="T0" fmla="*/ 0 w 327"/>
                <a:gd name="T1" fmla="*/ 116 h 347"/>
                <a:gd name="T2" fmla="*/ 0 w 327"/>
                <a:gd name="T3" fmla="*/ 116 h 347"/>
                <a:gd name="T4" fmla="*/ 208 w 327"/>
                <a:gd name="T5" fmla="*/ 0 h 347"/>
                <a:gd name="T6" fmla="*/ 327 w 327"/>
                <a:gd name="T7" fmla="*/ 274 h 347"/>
                <a:gd name="T8" fmla="*/ 100 w 327"/>
                <a:gd name="T9" fmla="*/ 347 h 347"/>
                <a:gd name="T10" fmla="*/ 0 w 327"/>
                <a:gd name="T11" fmla="*/ 11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47">
                  <a:moveTo>
                    <a:pt x="0" y="116"/>
                  </a:moveTo>
                  <a:lnTo>
                    <a:pt x="0" y="116"/>
                  </a:lnTo>
                  <a:lnTo>
                    <a:pt x="208" y="0"/>
                  </a:lnTo>
                  <a:cubicBezTo>
                    <a:pt x="256" y="87"/>
                    <a:pt x="296" y="178"/>
                    <a:pt x="327" y="274"/>
                  </a:cubicBezTo>
                  <a:lnTo>
                    <a:pt x="100" y="347"/>
                  </a:lnTo>
                  <a:cubicBezTo>
                    <a:pt x="74" y="266"/>
                    <a:pt x="40" y="189"/>
                    <a:pt x="0" y="11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6" name="Freeform 303">
              <a:extLst>
                <a:ext uri="{FF2B5EF4-FFF2-40B4-BE49-F238E27FC236}">
                  <a16:creationId xmlns:a16="http://schemas.microsoft.com/office/drawing/2014/main" id="{C0F47CE6-32CF-2DFF-9176-BD782AB00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3818" y="4378234"/>
              <a:ext cx="382353" cy="430420"/>
            </a:xfrm>
            <a:custGeom>
              <a:avLst/>
              <a:gdLst>
                <a:gd name="T0" fmla="*/ 0 w 290"/>
                <a:gd name="T1" fmla="*/ 73 h 326"/>
                <a:gd name="T2" fmla="*/ 0 w 290"/>
                <a:gd name="T3" fmla="*/ 73 h 326"/>
                <a:gd name="T4" fmla="*/ 227 w 290"/>
                <a:gd name="T5" fmla="*/ 0 h 326"/>
                <a:gd name="T6" fmla="*/ 290 w 290"/>
                <a:gd name="T7" fmla="*/ 301 h 326"/>
                <a:gd name="T8" fmla="*/ 53 w 290"/>
                <a:gd name="T9" fmla="*/ 326 h 326"/>
                <a:gd name="T10" fmla="*/ 0 w 290"/>
                <a:gd name="T11" fmla="*/ 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326">
                  <a:moveTo>
                    <a:pt x="0" y="73"/>
                  </a:moveTo>
                  <a:lnTo>
                    <a:pt x="0" y="73"/>
                  </a:lnTo>
                  <a:lnTo>
                    <a:pt x="227" y="0"/>
                  </a:lnTo>
                  <a:cubicBezTo>
                    <a:pt x="258" y="96"/>
                    <a:pt x="279" y="197"/>
                    <a:pt x="290" y="301"/>
                  </a:cubicBezTo>
                  <a:lnTo>
                    <a:pt x="53" y="326"/>
                  </a:lnTo>
                  <a:cubicBezTo>
                    <a:pt x="44" y="238"/>
                    <a:pt x="26" y="154"/>
                    <a:pt x="0" y="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7" name="Freeform 305">
              <a:extLst>
                <a:ext uri="{FF2B5EF4-FFF2-40B4-BE49-F238E27FC236}">
                  <a16:creationId xmlns:a16="http://schemas.microsoft.com/office/drawing/2014/main" id="{F6CE969A-E11A-2C4A-89D5-8A6D118FD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3482" y="4393527"/>
              <a:ext cx="360504" cy="358319"/>
            </a:xfrm>
            <a:custGeom>
              <a:avLst/>
              <a:gdLst>
                <a:gd name="T0" fmla="*/ 231 w 274"/>
                <a:gd name="T1" fmla="*/ 0 h 273"/>
                <a:gd name="T2" fmla="*/ 231 w 274"/>
                <a:gd name="T3" fmla="*/ 0 h 273"/>
                <a:gd name="T4" fmla="*/ 274 w 274"/>
                <a:gd name="T5" fmla="*/ 248 h 273"/>
                <a:gd name="T6" fmla="*/ 37 w 274"/>
                <a:gd name="T7" fmla="*/ 273 h 273"/>
                <a:gd name="T8" fmla="*/ 0 w 274"/>
                <a:gd name="T9" fmla="*/ 56 h 273"/>
                <a:gd name="T10" fmla="*/ 231 w 274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73">
                  <a:moveTo>
                    <a:pt x="231" y="0"/>
                  </a:moveTo>
                  <a:lnTo>
                    <a:pt x="231" y="0"/>
                  </a:lnTo>
                  <a:cubicBezTo>
                    <a:pt x="251" y="81"/>
                    <a:pt x="265" y="163"/>
                    <a:pt x="274" y="248"/>
                  </a:cubicBezTo>
                  <a:lnTo>
                    <a:pt x="37" y="273"/>
                  </a:lnTo>
                  <a:cubicBezTo>
                    <a:pt x="29" y="199"/>
                    <a:pt x="17" y="127"/>
                    <a:pt x="0" y="56"/>
                  </a:cubicBezTo>
                  <a:lnTo>
                    <a:pt x="231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" name="Freeform 307">
              <a:extLst>
                <a:ext uri="{FF2B5EF4-FFF2-40B4-BE49-F238E27FC236}">
                  <a16:creationId xmlns:a16="http://schemas.microsoft.com/office/drawing/2014/main" id="{FF068927-4F04-AA17-006C-B50D2A738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365" y="3764285"/>
              <a:ext cx="415125" cy="412941"/>
            </a:xfrm>
            <a:custGeom>
              <a:avLst/>
              <a:gdLst>
                <a:gd name="T0" fmla="*/ 0 w 316"/>
                <a:gd name="T1" fmla="*/ 115 h 313"/>
                <a:gd name="T2" fmla="*/ 0 w 316"/>
                <a:gd name="T3" fmla="*/ 115 h 313"/>
                <a:gd name="T4" fmla="*/ 208 w 316"/>
                <a:gd name="T5" fmla="*/ 0 h 313"/>
                <a:gd name="T6" fmla="*/ 316 w 316"/>
                <a:gd name="T7" fmla="*/ 226 h 313"/>
                <a:gd name="T8" fmla="*/ 94 w 316"/>
                <a:gd name="T9" fmla="*/ 313 h 313"/>
                <a:gd name="T10" fmla="*/ 0 w 316"/>
                <a:gd name="T11" fmla="*/ 11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313">
                  <a:moveTo>
                    <a:pt x="0" y="115"/>
                  </a:moveTo>
                  <a:lnTo>
                    <a:pt x="0" y="115"/>
                  </a:lnTo>
                  <a:lnTo>
                    <a:pt x="208" y="0"/>
                  </a:lnTo>
                  <a:cubicBezTo>
                    <a:pt x="249" y="72"/>
                    <a:pt x="285" y="148"/>
                    <a:pt x="316" y="226"/>
                  </a:cubicBezTo>
                  <a:lnTo>
                    <a:pt x="94" y="313"/>
                  </a:lnTo>
                  <a:cubicBezTo>
                    <a:pt x="67" y="245"/>
                    <a:pt x="35" y="179"/>
                    <a:pt x="0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" name="Freeform 309">
              <a:extLst>
                <a:ext uri="{FF2B5EF4-FFF2-40B4-BE49-F238E27FC236}">
                  <a16:creationId xmlns:a16="http://schemas.microsoft.com/office/drawing/2014/main" id="{ED720EE5-CB79-7514-750F-44839969A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717" y="4063613"/>
              <a:ext cx="395462" cy="404202"/>
            </a:xfrm>
            <a:custGeom>
              <a:avLst/>
              <a:gdLst>
                <a:gd name="T0" fmla="*/ 0 w 301"/>
                <a:gd name="T1" fmla="*/ 87 h 307"/>
                <a:gd name="T2" fmla="*/ 0 w 301"/>
                <a:gd name="T3" fmla="*/ 87 h 307"/>
                <a:gd name="T4" fmla="*/ 222 w 301"/>
                <a:gd name="T5" fmla="*/ 0 h 307"/>
                <a:gd name="T6" fmla="*/ 301 w 301"/>
                <a:gd name="T7" fmla="*/ 251 h 307"/>
                <a:gd name="T8" fmla="*/ 70 w 301"/>
                <a:gd name="T9" fmla="*/ 307 h 307"/>
                <a:gd name="T10" fmla="*/ 0 w 301"/>
                <a:gd name="T11" fmla="*/ 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07">
                  <a:moveTo>
                    <a:pt x="0" y="87"/>
                  </a:moveTo>
                  <a:lnTo>
                    <a:pt x="0" y="87"/>
                  </a:lnTo>
                  <a:lnTo>
                    <a:pt x="222" y="0"/>
                  </a:lnTo>
                  <a:cubicBezTo>
                    <a:pt x="254" y="81"/>
                    <a:pt x="280" y="165"/>
                    <a:pt x="301" y="251"/>
                  </a:cubicBezTo>
                  <a:lnTo>
                    <a:pt x="70" y="307"/>
                  </a:lnTo>
                  <a:cubicBezTo>
                    <a:pt x="51" y="232"/>
                    <a:pt x="28" y="158"/>
                    <a:pt x="0" y="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" name="Freeform 315">
              <a:extLst>
                <a:ext uri="{FF2B5EF4-FFF2-40B4-BE49-F238E27FC236}">
                  <a16:creationId xmlns:a16="http://schemas.microsoft.com/office/drawing/2014/main" id="{F8BB38F0-C984-E6D2-55F5-F572C4FB5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0119" y="4067982"/>
              <a:ext cx="375798" cy="362689"/>
            </a:xfrm>
            <a:custGeom>
              <a:avLst/>
              <a:gdLst>
                <a:gd name="T0" fmla="*/ 0 w 287"/>
                <a:gd name="T1" fmla="*/ 72 h 275"/>
                <a:gd name="T2" fmla="*/ 0 w 287"/>
                <a:gd name="T3" fmla="*/ 72 h 275"/>
                <a:gd name="T4" fmla="*/ 228 w 287"/>
                <a:gd name="T5" fmla="*/ 0 h 275"/>
                <a:gd name="T6" fmla="*/ 287 w 287"/>
                <a:gd name="T7" fmla="*/ 227 h 275"/>
                <a:gd name="T8" fmla="*/ 53 w 287"/>
                <a:gd name="T9" fmla="*/ 275 h 275"/>
                <a:gd name="T10" fmla="*/ 0 w 287"/>
                <a:gd name="T11" fmla="*/ 7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75">
                  <a:moveTo>
                    <a:pt x="0" y="72"/>
                  </a:moveTo>
                  <a:lnTo>
                    <a:pt x="0" y="72"/>
                  </a:lnTo>
                  <a:lnTo>
                    <a:pt x="228" y="0"/>
                  </a:lnTo>
                  <a:cubicBezTo>
                    <a:pt x="251" y="74"/>
                    <a:pt x="271" y="149"/>
                    <a:pt x="287" y="227"/>
                  </a:cubicBezTo>
                  <a:lnTo>
                    <a:pt x="53" y="275"/>
                  </a:lnTo>
                  <a:cubicBezTo>
                    <a:pt x="39" y="206"/>
                    <a:pt x="21" y="138"/>
                    <a:pt x="0" y="7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1" name="Freeform 317">
              <a:extLst>
                <a:ext uri="{FF2B5EF4-FFF2-40B4-BE49-F238E27FC236}">
                  <a16:creationId xmlns:a16="http://schemas.microsoft.com/office/drawing/2014/main" id="{F55951D6-8C67-018B-5C9F-E980E3BE6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0035" y="4367309"/>
              <a:ext cx="351765" cy="329916"/>
            </a:xfrm>
            <a:custGeom>
              <a:avLst/>
              <a:gdLst>
                <a:gd name="T0" fmla="*/ 234 w 269"/>
                <a:gd name="T1" fmla="*/ 0 h 251"/>
                <a:gd name="T2" fmla="*/ 234 w 269"/>
                <a:gd name="T3" fmla="*/ 0 h 251"/>
                <a:gd name="T4" fmla="*/ 269 w 269"/>
                <a:gd name="T5" fmla="*/ 226 h 251"/>
                <a:gd name="T6" fmla="*/ 32 w 269"/>
                <a:gd name="T7" fmla="*/ 251 h 251"/>
                <a:gd name="T8" fmla="*/ 0 w 269"/>
                <a:gd name="T9" fmla="*/ 48 h 251"/>
                <a:gd name="T10" fmla="*/ 234 w 269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1">
                  <a:moveTo>
                    <a:pt x="234" y="0"/>
                  </a:moveTo>
                  <a:lnTo>
                    <a:pt x="234" y="0"/>
                  </a:lnTo>
                  <a:cubicBezTo>
                    <a:pt x="249" y="74"/>
                    <a:pt x="261" y="149"/>
                    <a:pt x="269" y="226"/>
                  </a:cubicBezTo>
                  <a:lnTo>
                    <a:pt x="32" y="251"/>
                  </a:lnTo>
                  <a:cubicBezTo>
                    <a:pt x="25" y="182"/>
                    <a:pt x="14" y="115"/>
                    <a:pt x="0" y="48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2" name="Freeform 321">
              <a:extLst>
                <a:ext uri="{FF2B5EF4-FFF2-40B4-BE49-F238E27FC236}">
                  <a16:creationId xmlns:a16="http://schemas.microsoft.com/office/drawing/2014/main" id="{B9D3A883-FE26-7BDA-5FDD-7A81B412E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818" y="3510840"/>
              <a:ext cx="406386" cy="393277"/>
            </a:xfrm>
            <a:custGeom>
              <a:avLst/>
              <a:gdLst>
                <a:gd name="T0" fmla="*/ 0 w 309"/>
                <a:gd name="T1" fmla="*/ 115 h 298"/>
                <a:gd name="T2" fmla="*/ 0 w 309"/>
                <a:gd name="T3" fmla="*/ 115 h 298"/>
                <a:gd name="T4" fmla="*/ 7 w 309"/>
                <a:gd name="T5" fmla="*/ 112 h 298"/>
                <a:gd name="T6" fmla="*/ 209 w 309"/>
                <a:gd name="T7" fmla="*/ 0 h 298"/>
                <a:gd name="T8" fmla="*/ 309 w 309"/>
                <a:gd name="T9" fmla="*/ 203 h 298"/>
                <a:gd name="T10" fmla="*/ 91 w 309"/>
                <a:gd name="T11" fmla="*/ 298 h 298"/>
                <a:gd name="T12" fmla="*/ 0 w 309"/>
                <a:gd name="T13" fmla="*/ 11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298">
                  <a:moveTo>
                    <a:pt x="0" y="115"/>
                  </a:moveTo>
                  <a:lnTo>
                    <a:pt x="0" y="115"/>
                  </a:lnTo>
                  <a:lnTo>
                    <a:pt x="7" y="112"/>
                  </a:lnTo>
                  <a:lnTo>
                    <a:pt x="209" y="0"/>
                  </a:lnTo>
                  <a:cubicBezTo>
                    <a:pt x="245" y="66"/>
                    <a:pt x="279" y="134"/>
                    <a:pt x="309" y="203"/>
                  </a:cubicBezTo>
                  <a:lnTo>
                    <a:pt x="91" y="298"/>
                  </a:lnTo>
                  <a:cubicBezTo>
                    <a:pt x="63" y="236"/>
                    <a:pt x="33" y="175"/>
                    <a:pt x="0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3" name="Freeform 319">
              <a:extLst>
                <a:ext uri="{FF2B5EF4-FFF2-40B4-BE49-F238E27FC236}">
                  <a16:creationId xmlns:a16="http://schemas.microsoft.com/office/drawing/2014/main" id="{70989C61-D0EB-CFF5-669D-A39EA9051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3985" y="3777394"/>
              <a:ext cx="395462" cy="384537"/>
            </a:xfrm>
            <a:custGeom>
              <a:avLst/>
              <a:gdLst>
                <a:gd name="T0" fmla="*/ 0 w 301"/>
                <a:gd name="T1" fmla="*/ 95 h 292"/>
                <a:gd name="T2" fmla="*/ 0 w 301"/>
                <a:gd name="T3" fmla="*/ 95 h 292"/>
                <a:gd name="T4" fmla="*/ 218 w 301"/>
                <a:gd name="T5" fmla="*/ 0 h 292"/>
                <a:gd name="T6" fmla="*/ 301 w 301"/>
                <a:gd name="T7" fmla="*/ 220 h 292"/>
                <a:gd name="T8" fmla="*/ 73 w 301"/>
                <a:gd name="T9" fmla="*/ 292 h 292"/>
                <a:gd name="T10" fmla="*/ 0 w 301"/>
                <a:gd name="T11" fmla="*/ 9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292">
                  <a:moveTo>
                    <a:pt x="0" y="95"/>
                  </a:moveTo>
                  <a:lnTo>
                    <a:pt x="0" y="95"/>
                  </a:lnTo>
                  <a:lnTo>
                    <a:pt x="218" y="0"/>
                  </a:lnTo>
                  <a:cubicBezTo>
                    <a:pt x="249" y="72"/>
                    <a:pt x="277" y="145"/>
                    <a:pt x="301" y="220"/>
                  </a:cubicBezTo>
                  <a:lnTo>
                    <a:pt x="73" y="292"/>
                  </a:lnTo>
                  <a:cubicBezTo>
                    <a:pt x="52" y="225"/>
                    <a:pt x="27" y="159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4" name="Freeform 8">
              <a:extLst>
                <a:ext uri="{FF2B5EF4-FFF2-40B4-BE49-F238E27FC236}">
                  <a16:creationId xmlns:a16="http://schemas.microsoft.com/office/drawing/2014/main" id="{66AFD81F-B531-624A-27C0-C17E439C7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409" y="5166972"/>
              <a:ext cx="244706" cy="301512"/>
            </a:xfrm>
            <a:custGeom>
              <a:avLst/>
              <a:gdLst>
                <a:gd name="T0" fmla="*/ 186 w 186"/>
                <a:gd name="T1" fmla="*/ 229 h 229"/>
                <a:gd name="T2" fmla="*/ 186 w 186"/>
                <a:gd name="T3" fmla="*/ 229 h 229"/>
                <a:gd name="T4" fmla="*/ 0 w 186"/>
                <a:gd name="T5" fmla="*/ 229 h 229"/>
                <a:gd name="T6" fmla="*/ 0 w 186"/>
                <a:gd name="T7" fmla="*/ 0 h 229"/>
                <a:gd name="T8" fmla="*/ 186 w 186"/>
                <a:gd name="T9" fmla="*/ 0 h 229"/>
                <a:gd name="T10" fmla="*/ 186 w 186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9">
                  <a:moveTo>
                    <a:pt x="186" y="229"/>
                  </a:moveTo>
                  <a:lnTo>
                    <a:pt x="186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229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78FEC54F-29CA-B868-3F4C-C5A6D7719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15" y="5166972"/>
              <a:ext cx="242521" cy="301512"/>
            </a:xfrm>
            <a:custGeom>
              <a:avLst/>
              <a:gdLst>
                <a:gd name="T0" fmla="*/ 185 w 185"/>
                <a:gd name="T1" fmla="*/ 229 h 229"/>
                <a:gd name="T2" fmla="*/ 185 w 185"/>
                <a:gd name="T3" fmla="*/ 229 h 229"/>
                <a:gd name="T4" fmla="*/ 0 w 185"/>
                <a:gd name="T5" fmla="*/ 229 h 229"/>
                <a:gd name="T6" fmla="*/ 0 w 185"/>
                <a:gd name="T7" fmla="*/ 0 h 229"/>
                <a:gd name="T8" fmla="*/ 185 w 185"/>
                <a:gd name="T9" fmla="*/ 0 h 229"/>
                <a:gd name="T10" fmla="*/ 185 w 185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29">
                  <a:moveTo>
                    <a:pt x="185" y="229"/>
                  </a:moveTo>
                  <a:lnTo>
                    <a:pt x="185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229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6" name="Freeform 327">
              <a:extLst>
                <a:ext uri="{FF2B5EF4-FFF2-40B4-BE49-F238E27FC236}">
                  <a16:creationId xmlns:a16="http://schemas.microsoft.com/office/drawing/2014/main" id="{68FA4D3E-D409-4E7C-BAC3-46FAFEB77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409" y="5691341"/>
              <a:ext cx="244706" cy="301512"/>
            </a:xfrm>
            <a:custGeom>
              <a:avLst/>
              <a:gdLst>
                <a:gd name="T0" fmla="*/ 186 w 186"/>
                <a:gd name="T1" fmla="*/ 230 h 230"/>
                <a:gd name="T2" fmla="*/ 186 w 186"/>
                <a:gd name="T3" fmla="*/ 230 h 230"/>
                <a:gd name="T4" fmla="*/ 0 w 186"/>
                <a:gd name="T5" fmla="*/ 230 h 230"/>
                <a:gd name="T6" fmla="*/ 0 w 186"/>
                <a:gd name="T7" fmla="*/ 0 h 230"/>
                <a:gd name="T8" fmla="*/ 186 w 186"/>
                <a:gd name="T9" fmla="*/ 0 h 230"/>
                <a:gd name="T10" fmla="*/ 186 w 186"/>
                <a:gd name="T1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30">
                  <a:moveTo>
                    <a:pt x="186" y="230"/>
                  </a:moveTo>
                  <a:lnTo>
                    <a:pt x="186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23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" name="Freeform 12">
              <a:extLst>
                <a:ext uri="{FF2B5EF4-FFF2-40B4-BE49-F238E27FC236}">
                  <a16:creationId xmlns:a16="http://schemas.microsoft.com/office/drawing/2014/main" id="{A3FC3A5D-2E62-6DDD-D588-9B063E265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206" y="5562434"/>
              <a:ext cx="325546" cy="364874"/>
            </a:xfrm>
            <a:custGeom>
              <a:avLst/>
              <a:gdLst>
                <a:gd name="T0" fmla="*/ 162 w 249"/>
                <a:gd name="T1" fmla="*/ 0 h 276"/>
                <a:gd name="T2" fmla="*/ 162 w 249"/>
                <a:gd name="T3" fmla="*/ 0 h 276"/>
                <a:gd name="T4" fmla="*/ 249 w 249"/>
                <a:gd name="T5" fmla="*/ 212 h 276"/>
                <a:gd name="T6" fmla="*/ 59 w 249"/>
                <a:gd name="T7" fmla="*/ 276 h 276"/>
                <a:gd name="T8" fmla="*/ 0 w 249"/>
                <a:gd name="T9" fmla="*/ 54 h 276"/>
                <a:gd name="T10" fmla="*/ 162 w 249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76">
                  <a:moveTo>
                    <a:pt x="162" y="0"/>
                  </a:moveTo>
                  <a:lnTo>
                    <a:pt x="162" y="0"/>
                  </a:lnTo>
                  <a:lnTo>
                    <a:pt x="249" y="212"/>
                  </a:lnTo>
                  <a:cubicBezTo>
                    <a:pt x="187" y="237"/>
                    <a:pt x="124" y="259"/>
                    <a:pt x="59" y="276"/>
                  </a:cubicBezTo>
                  <a:lnTo>
                    <a:pt x="0" y="54"/>
                  </a:lnTo>
                  <a:cubicBezTo>
                    <a:pt x="55" y="40"/>
                    <a:pt x="109" y="22"/>
                    <a:pt x="162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0B95EE1D-9FD5-CF81-FC18-4291BB497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643" y="5634534"/>
              <a:ext cx="284033" cy="340840"/>
            </a:xfrm>
            <a:custGeom>
              <a:avLst/>
              <a:gdLst>
                <a:gd name="T0" fmla="*/ 158 w 217"/>
                <a:gd name="T1" fmla="*/ 0 h 259"/>
                <a:gd name="T2" fmla="*/ 158 w 217"/>
                <a:gd name="T3" fmla="*/ 0 h 259"/>
                <a:gd name="T4" fmla="*/ 217 w 217"/>
                <a:gd name="T5" fmla="*/ 222 h 259"/>
                <a:gd name="T6" fmla="*/ 31 w 217"/>
                <a:gd name="T7" fmla="*/ 259 h 259"/>
                <a:gd name="T8" fmla="*/ 0 w 217"/>
                <a:gd name="T9" fmla="*/ 32 h 259"/>
                <a:gd name="T10" fmla="*/ 158 w 217"/>
                <a:gd name="T1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59">
                  <a:moveTo>
                    <a:pt x="158" y="0"/>
                  </a:moveTo>
                  <a:lnTo>
                    <a:pt x="158" y="0"/>
                  </a:lnTo>
                  <a:lnTo>
                    <a:pt x="217" y="222"/>
                  </a:lnTo>
                  <a:cubicBezTo>
                    <a:pt x="156" y="238"/>
                    <a:pt x="93" y="251"/>
                    <a:pt x="31" y="259"/>
                  </a:cubicBezTo>
                  <a:lnTo>
                    <a:pt x="0" y="32"/>
                  </a:lnTo>
                  <a:cubicBezTo>
                    <a:pt x="54" y="24"/>
                    <a:pt x="106" y="14"/>
                    <a:pt x="15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" name="Freeform 16">
              <a:extLst>
                <a:ext uri="{FF2B5EF4-FFF2-40B4-BE49-F238E27FC236}">
                  <a16:creationId xmlns:a16="http://schemas.microsoft.com/office/drawing/2014/main" id="{EB951685-9520-EEE5-8F05-5EAF8FCEE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156" y="5676047"/>
              <a:ext cx="257815" cy="316807"/>
            </a:xfrm>
            <a:custGeom>
              <a:avLst/>
              <a:gdLst>
                <a:gd name="T0" fmla="*/ 166 w 197"/>
                <a:gd name="T1" fmla="*/ 0 h 241"/>
                <a:gd name="T2" fmla="*/ 166 w 197"/>
                <a:gd name="T3" fmla="*/ 0 h 241"/>
                <a:gd name="T4" fmla="*/ 197 w 197"/>
                <a:gd name="T5" fmla="*/ 227 h 241"/>
                <a:gd name="T6" fmla="*/ 1 w 197"/>
                <a:gd name="T7" fmla="*/ 241 h 241"/>
                <a:gd name="T8" fmla="*/ 0 w 197"/>
                <a:gd name="T9" fmla="*/ 11 h 241"/>
                <a:gd name="T10" fmla="*/ 166 w 197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241">
                  <a:moveTo>
                    <a:pt x="166" y="0"/>
                  </a:moveTo>
                  <a:lnTo>
                    <a:pt x="166" y="0"/>
                  </a:lnTo>
                  <a:lnTo>
                    <a:pt x="197" y="227"/>
                  </a:lnTo>
                  <a:cubicBezTo>
                    <a:pt x="132" y="236"/>
                    <a:pt x="66" y="240"/>
                    <a:pt x="1" y="241"/>
                  </a:cubicBezTo>
                  <a:lnTo>
                    <a:pt x="0" y="11"/>
                  </a:lnTo>
                  <a:cubicBezTo>
                    <a:pt x="56" y="11"/>
                    <a:pt x="111" y="7"/>
                    <a:pt x="166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" name="Freeform 18">
              <a:extLst>
                <a:ext uri="{FF2B5EF4-FFF2-40B4-BE49-F238E27FC236}">
                  <a16:creationId xmlns:a16="http://schemas.microsoft.com/office/drawing/2014/main" id="{F7571A3E-4420-9BAE-D142-702035F98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719" y="6172012"/>
              <a:ext cx="270924" cy="332100"/>
            </a:xfrm>
            <a:custGeom>
              <a:avLst/>
              <a:gdLst>
                <a:gd name="T0" fmla="*/ 162 w 207"/>
                <a:gd name="T1" fmla="*/ 0 h 252"/>
                <a:gd name="T2" fmla="*/ 162 w 207"/>
                <a:gd name="T3" fmla="*/ 0 h 252"/>
                <a:gd name="T4" fmla="*/ 207 w 207"/>
                <a:gd name="T5" fmla="*/ 225 h 252"/>
                <a:gd name="T6" fmla="*/ 23 w 207"/>
                <a:gd name="T7" fmla="*/ 252 h 252"/>
                <a:gd name="T8" fmla="*/ 0 w 207"/>
                <a:gd name="T9" fmla="*/ 24 h 252"/>
                <a:gd name="T10" fmla="*/ 162 w 207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52">
                  <a:moveTo>
                    <a:pt x="162" y="0"/>
                  </a:moveTo>
                  <a:lnTo>
                    <a:pt x="162" y="0"/>
                  </a:lnTo>
                  <a:lnTo>
                    <a:pt x="207" y="225"/>
                  </a:lnTo>
                  <a:cubicBezTo>
                    <a:pt x="146" y="237"/>
                    <a:pt x="85" y="246"/>
                    <a:pt x="23" y="252"/>
                  </a:cubicBezTo>
                  <a:lnTo>
                    <a:pt x="0" y="24"/>
                  </a:lnTo>
                  <a:cubicBezTo>
                    <a:pt x="55" y="19"/>
                    <a:pt x="109" y="11"/>
                    <a:pt x="162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9B7929E0-65F4-35FE-93BC-CDE6599DF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402" y="6172012"/>
              <a:ext cx="270924" cy="332100"/>
            </a:xfrm>
            <a:custGeom>
              <a:avLst/>
              <a:gdLst>
                <a:gd name="T0" fmla="*/ 45 w 207"/>
                <a:gd name="T1" fmla="*/ 0 h 252"/>
                <a:gd name="T2" fmla="*/ 45 w 207"/>
                <a:gd name="T3" fmla="*/ 0 h 252"/>
                <a:gd name="T4" fmla="*/ 0 w 207"/>
                <a:gd name="T5" fmla="*/ 225 h 252"/>
                <a:gd name="T6" fmla="*/ 184 w 207"/>
                <a:gd name="T7" fmla="*/ 252 h 252"/>
                <a:gd name="T8" fmla="*/ 207 w 207"/>
                <a:gd name="T9" fmla="*/ 24 h 252"/>
                <a:gd name="T10" fmla="*/ 45 w 207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52">
                  <a:moveTo>
                    <a:pt x="45" y="0"/>
                  </a:moveTo>
                  <a:lnTo>
                    <a:pt x="45" y="0"/>
                  </a:lnTo>
                  <a:lnTo>
                    <a:pt x="0" y="225"/>
                  </a:lnTo>
                  <a:cubicBezTo>
                    <a:pt x="61" y="237"/>
                    <a:pt x="122" y="246"/>
                    <a:pt x="184" y="252"/>
                  </a:cubicBezTo>
                  <a:lnTo>
                    <a:pt x="207" y="24"/>
                  </a:lnTo>
                  <a:cubicBezTo>
                    <a:pt x="152" y="19"/>
                    <a:pt x="99" y="11"/>
                    <a:pt x="45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" name="Freeform 22">
              <a:extLst>
                <a:ext uri="{FF2B5EF4-FFF2-40B4-BE49-F238E27FC236}">
                  <a16:creationId xmlns:a16="http://schemas.microsoft.com/office/drawing/2014/main" id="{AB6AC087-96E0-9A5E-4DBE-363525235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737" y="6202601"/>
              <a:ext cx="238152" cy="314621"/>
            </a:xfrm>
            <a:custGeom>
              <a:avLst/>
              <a:gdLst>
                <a:gd name="T0" fmla="*/ 23 w 181"/>
                <a:gd name="T1" fmla="*/ 0 h 238"/>
                <a:gd name="T2" fmla="*/ 23 w 181"/>
                <a:gd name="T3" fmla="*/ 0 h 238"/>
                <a:gd name="T4" fmla="*/ 0 w 181"/>
                <a:gd name="T5" fmla="*/ 228 h 238"/>
                <a:gd name="T6" fmla="*/ 180 w 181"/>
                <a:gd name="T7" fmla="*/ 238 h 238"/>
                <a:gd name="T8" fmla="*/ 181 w 181"/>
                <a:gd name="T9" fmla="*/ 9 h 238"/>
                <a:gd name="T10" fmla="*/ 23 w 181"/>
                <a:gd name="T1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38">
                  <a:moveTo>
                    <a:pt x="23" y="0"/>
                  </a:moveTo>
                  <a:lnTo>
                    <a:pt x="23" y="0"/>
                  </a:lnTo>
                  <a:lnTo>
                    <a:pt x="0" y="228"/>
                  </a:lnTo>
                  <a:cubicBezTo>
                    <a:pt x="59" y="234"/>
                    <a:pt x="119" y="238"/>
                    <a:pt x="180" y="238"/>
                  </a:cubicBezTo>
                  <a:lnTo>
                    <a:pt x="181" y="9"/>
                  </a:lnTo>
                  <a:cubicBezTo>
                    <a:pt x="128" y="8"/>
                    <a:pt x="75" y="6"/>
                    <a:pt x="23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" name="Freeform 267">
              <a:extLst>
                <a:ext uri="{FF2B5EF4-FFF2-40B4-BE49-F238E27FC236}">
                  <a16:creationId xmlns:a16="http://schemas.microsoft.com/office/drawing/2014/main" id="{E15581A7-6513-6F43-4224-288BBA2DA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409" y="6215710"/>
              <a:ext cx="487227" cy="301512"/>
            </a:xfrm>
            <a:custGeom>
              <a:avLst/>
              <a:gdLst>
                <a:gd name="T0" fmla="*/ 0 w 371"/>
                <a:gd name="T1" fmla="*/ 229 h 229"/>
                <a:gd name="T2" fmla="*/ 0 w 371"/>
                <a:gd name="T3" fmla="*/ 229 h 229"/>
                <a:gd name="T4" fmla="*/ 371 w 371"/>
                <a:gd name="T5" fmla="*/ 229 h 229"/>
                <a:gd name="T6" fmla="*/ 371 w 371"/>
                <a:gd name="T7" fmla="*/ 0 h 229"/>
                <a:gd name="T8" fmla="*/ 0 w 371"/>
                <a:gd name="T9" fmla="*/ 0 h 229"/>
                <a:gd name="T10" fmla="*/ 0 w 371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1" h="229">
                  <a:moveTo>
                    <a:pt x="0" y="229"/>
                  </a:moveTo>
                  <a:lnTo>
                    <a:pt x="0" y="229"/>
                  </a:lnTo>
                  <a:lnTo>
                    <a:pt x="371" y="229"/>
                  </a:lnTo>
                  <a:lnTo>
                    <a:pt x="371" y="0"/>
                  </a:lnTo>
                  <a:lnTo>
                    <a:pt x="0" y="0"/>
                  </a:lnTo>
                  <a:lnTo>
                    <a:pt x="0" y="229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" name="Freeform 329">
              <a:extLst>
                <a:ext uri="{FF2B5EF4-FFF2-40B4-BE49-F238E27FC236}">
                  <a16:creationId xmlns:a16="http://schemas.microsoft.com/office/drawing/2014/main" id="{063FF8EA-AE59-574D-3B50-7375D134D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156" y="6202601"/>
              <a:ext cx="238152" cy="314621"/>
            </a:xfrm>
            <a:custGeom>
              <a:avLst/>
              <a:gdLst>
                <a:gd name="T0" fmla="*/ 158 w 181"/>
                <a:gd name="T1" fmla="*/ 0 h 238"/>
                <a:gd name="T2" fmla="*/ 158 w 181"/>
                <a:gd name="T3" fmla="*/ 0 h 238"/>
                <a:gd name="T4" fmla="*/ 181 w 181"/>
                <a:gd name="T5" fmla="*/ 228 h 238"/>
                <a:gd name="T6" fmla="*/ 2 w 181"/>
                <a:gd name="T7" fmla="*/ 238 h 238"/>
                <a:gd name="T8" fmla="*/ 0 w 181"/>
                <a:gd name="T9" fmla="*/ 9 h 238"/>
                <a:gd name="T10" fmla="*/ 158 w 181"/>
                <a:gd name="T1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38">
                  <a:moveTo>
                    <a:pt x="158" y="0"/>
                  </a:moveTo>
                  <a:lnTo>
                    <a:pt x="158" y="0"/>
                  </a:lnTo>
                  <a:lnTo>
                    <a:pt x="181" y="228"/>
                  </a:lnTo>
                  <a:cubicBezTo>
                    <a:pt x="122" y="234"/>
                    <a:pt x="62" y="238"/>
                    <a:pt x="2" y="238"/>
                  </a:cubicBezTo>
                  <a:lnTo>
                    <a:pt x="0" y="9"/>
                  </a:lnTo>
                  <a:cubicBezTo>
                    <a:pt x="53" y="8"/>
                    <a:pt x="106" y="6"/>
                    <a:pt x="158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" name="Freeform 253">
              <a:extLst>
                <a:ext uri="{FF2B5EF4-FFF2-40B4-BE49-F238E27FC236}">
                  <a16:creationId xmlns:a16="http://schemas.microsoft.com/office/drawing/2014/main" id="{FC7C1D39-D519-9BB5-A6D3-73749B4933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753" y="2846639"/>
              <a:ext cx="467562" cy="419495"/>
            </a:xfrm>
            <a:custGeom>
              <a:avLst/>
              <a:gdLst>
                <a:gd name="T0" fmla="*/ 0 w 357"/>
                <a:gd name="T1" fmla="*/ 233 h 319"/>
                <a:gd name="T2" fmla="*/ 0 w 357"/>
                <a:gd name="T3" fmla="*/ 233 h 319"/>
                <a:gd name="T4" fmla="*/ 49 w 357"/>
                <a:gd name="T5" fmla="*/ 0 h 319"/>
                <a:gd name="T6" fmla="*/ 357 w 357"/>
                <a:gd name="T7" fmla="*/ 101 h 319"/>
                <a:gd name="T8" fmla="*/ 259 w 357"/>
                <a:gd name="T9" fmla="*/ 319 h 319"/>
                <a:gd name="T10" fmla="*/ 0 w 357"/>
                <a:gd name="T11" fmla="*/ 23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319">
                  <a:moveTo>
                    <a:pt x="0" y="233"/>
                  </a:moveTo>
                  <a:lnTo>
                    <a:pt x="0" y="233"/>
                  </a:lnTo>
                  <a:lnTo>
                    <a:pt x="49" y="0"/>
                  </a:lnTo>
                  <a:cubicBezTo>
                    <a:pt x="157" y="23"/>
                    <a:pt x="259" y="57"/>
                    <a:pt x="357" y="101"/>
                  </a:cubicBezTo>
                  <a:lnTo>
                    <a:pt x="259" y="319"/>
                  </a:lnTo>
                  <a:cubicBezTo>
                    <a:pt x="177" y="281"/>
                    <a:pt x="90" y="252"/>
                    <a:pt x="0" y="23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" name="Freeform 257">
              <a:extLst>
                <a:ext uri="{FF2B5EF4-FFF2-40B4-BE49-F238E27FC236}">
                  <a16:creationId xmlns:a16="http://schemas.microsoft.com/office/drawing/2014/main" id="{A09FA58A-391B-2DAC-996D-C7B4ABC4F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336" y="2684958"/>
              <a:ext cx="491597" cy="482857"/>
            </a:xfrm>
            <a:custGeom>
              <a:avLst/>
              <a:gdLst>
                <a:gd name="T0" fmla="*/ 375 w 375"/>
                <a:gd name="T1" fmla="*/ 200 h 366"/>
                <a:gd name="T2" fmla="*/ 375 w 375"/>
                <a:gd name="T3" fmla="*/ 200 h 366"/>
                <a:gd name="T4" fmla="*/ 245 w 375"/>
                <a:gd name="T5" fmla="*/ 0 h 366"/>
                <a:gd name="T6" fmla="*/ 0 w 375"/>
                <a:gd name="T7" fmla="*/ 190 h 366"/>
                <a:gd name="T8" fmla="*/ 160 w 375"/>
                <a:gd name="T9" fmla="*/ 366 h 366"/>
                <a:gd name="T10" fmla="*/ 375 w 375"/>
                <a:gd name="T11" fmla="*/ 20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366">
                  <a:moveTo>
                    <a:pt x="375" y="200"/>
                  </a:moveTo>
                  <a:lnTo>
                    <a:pt x="375" y="200"/>
                  </a:lnTo>
                  <a:lnTo>
                    <a:pt x="245" y="0"/>
                  </a:lnTo>
                  <a:cubicBezTo>
                    <a:pt x="158" y="56"/>
                    <a:pt x="76" y="120"/>
                    <a:pt x="0" y="190"/>
                  </a:cubicBezTo>
                  <a:lnTo>
                    <a:pt x="160" y="366"/>
                  </a:lnTo>
                  <a:cubicBezTo>
                    <a:pt x="227" y="305"/>
                    <a:pt x="299" y="249"/>
                    <a:pt x="375" y="20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  <p:sp>
          <p:nvSpPr>
            <p:cNvPr id="131" name="Freeform 311">
              <a:extLst>
                <a:ext uri="{FF2B5EF4-FFF2-40B4-BE49-F238E27FC236}">
                  <a16:creationId xmlns:a16="http://schemas.microsoft.com/office/drawing/2014/main" id="{DF0E5DF1-2C41-BE1B-D221-88FA0B6F6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227" y="2792018"/>
              <a:ext cx="436974" cy="439160"/>
            </a:xfrm>
            <a:custGeom>
              <a:avLst/>
              <a:gdLst>
                <a:gd name="T0" fmla="*/ 334 w 334"/>
                <a:gd name="T1" fmla="*/ 157 h 333"/>
                <a:gd name="T2" fmla="*/ 334 w 334"/>
                <a:gd name="T3" fmla="*/ 157 h 333"/>
                <a:gd name="T4" fmla="*/ 155 w 334"/>
                <a:gd name="T5" fmla="*/ 0 h 333"/>
                <a:gd name="T6" fmla="*/ 0 w 334"/>
                <a:gd name="T7" fmla="*/ 196 h 333"/>
                <a:gd name="T8" fmla="*/ 195 w 334"/>
                <a:gd name="T9" fmla="*/ 333 h 333"/>
                <a:gd name="T10" fmla="*/ 334 w 334"/>
                <a:gd name="T11" fmla="*/ 15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333">
                  <a:moveTo>
                    <a:pt x="334" y="157"/>
                  </a:moveTo>
                  <a:lnTo>
                    <a:pt x="334" y="157"/>
                  </a:lnTo>
                  <a:lnTo>
                    <a:pt x="155" y="0"/>
                  </a:lnTo>
                  <a:cubicBezTo>
                    <a:pt x="100" y="62"/>
                    <a:pt x="48" y="128"/>
                    <a:pt x="0" y="196"/>
                  </a:cubicBezTo>
                  <a:lnTo>
                    <a:pt x="195" y="333"/>
                  </a:lnTo>
                  <a:cubicBezTo>
                    <a:pt x="238" y="271"/>
                    <a:pt x="285" y="213"/>
                    <a:pt x="334" y="15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" name="Freeform 299">
              <a:extLst>
                <a:ext uri="{FF2B5EF4-FFF2-40B4-BE49-F238E27FC236}">
                  <a16:creationId xmlns:a16="http://schemas.microsoft.com/office/drawing/2014/main" id="{CA9B825C-50BA-901C-4D46-59C02E82D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15" y="5691341"/>
              <a:ext cx="242521" cy="301512"/>
            </a:xfrm>
            <a:custGeom>
              <a:avLst/>
              <a:gdLst>
                <a:gd name="T0" fmla="*/ 185 w 185"/>
                <a:gd name="T1" fmla="*/ 230 h 230"/>
                <a:gd name="T2" fmla="*/ 185 w 185"/>
                <a:gd name="T3" fmla="*/ 230 h 230"/>
                <a:gd name="T4" fmla="*/ 0 w 185"/>
                <a:gd name="T5" fmla="*/ 230 h 230"/>
                <a:gd name="T6" fmla="*/ 0 w 185"/>
                <a:gd name="T7" fmla="*/ 0 h 230"/>
                <a:gd name="T8" fmla="*/ 185 w 185"/>
                <a:gd name="T9" fmla="*/ 0 h 230"/>
                <a:gd name="T10" fmla="*/ 185 w 185"/>
                <a:gd name="T1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30">
                  <a:moveTo>
                    <a:pt x="185" y="230"/>
                  </a:moveTo>
                  <a:lnTo>
                    <a:pt x="185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23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BE8EE298-8FBD-6610-EB88-DDF3D2FDC0DC}"/>
              </a:ext>
            </a:extLst>
          </p:cNvPr>
          <p:cNvGrpSpPr/>
          <p:nvPr/>
        </p:nvGrpSpPr>
        <p:grpSpPr>
          <a:xfrm>
            <a:off x="11498983" y="5581306"/>
            <a:ext cx="97200" cy="930033"/>
            <a:chOff x="11498983" y="5581306"/>
            <a:chExt cx="97200" cy="930033"/>
          </a:xfrm>
        </p:grpSpPr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34C20FA4-3B8C-816E-BBD6-F53DE14A1F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414139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B30E7E47-2697-86AB-4B28-8A88476C9D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997722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20E7A0AA-5642-235F-509C-19CDFE07B5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789514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0D457B2F-E9F2-1E58-D3FD-64F0F4BC48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205930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AAC91000-7E12-04F8-E73D-12E3C191B2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581306"/>
              <a:ext cx="97200" cy="9720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82516783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PS</a:t>
            </a:r>
          </a:p>
          <a:p>
            <a:r>
              <a:rPr lang="it-CH" dirty="0">
                <a:solidFill>
                  <a:schemeClr val="bg1"/>
                </a:solidFill>
              </a:rPr>
              <a:t>9 deputati in CS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32</a:t>
            </a:fld>
            <a:endParaRPr lang="de-CH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C5E29D1A-9A51-DE85-4B9F-FC208EB7AA0F}"/>
              </a:ext>
            </a:extLst>
          </p:cNvPr>
          <p:cNvGrpSpPr/>
          <p:nvPr/>
        </p:nvGrpSpPr>
        <p:grpSpPr>
          <a:xfrm>
            <a:off x="2874245" y="2499245"/>
            <a:ext cx="6447555" cy="4017977"/>
            <a:chOff x="2874245" y="2499245"/>
            <a:chExt cx="6447555" cy="4017977"/>
          </a:xfrm>
        </p:grpSpPr>
        <p:sp>
          <p:nvSpPr>
            <p:cNvPr id="12" name="Freeform 287">
              <a:extLst>
                <a:ext uri="{FF2B5EF4-FFF2-40B4-BE49-F238E27FC236}">
                  <a16:creationId xmlns:a16="http://schemas.microsoft.com/office/drawing/2014/main" id="{59D42A3A-585C-2415-D28F-88803D36E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841" y="3510840"/>
              <a:ext cx="406386" cy="393277"/>
            </a:xfrm>
            <a:custGeom>
              <a:avLst/>
              <a:gdLst>
                <a:gd name="T0" fmla="*/ 309 w 309"/>
                <a:gd name="T1" fmla="*/ 115 h 298"/>
                <a:gd name="T2" fmla="*/ 309 w 309"/>
                <a:gd name="T3" fmla="*/ 115 h 298"/>
                <a:gd name="T4" fmla="*/ 302 w 309"/>
                <a:gd name="T5" fmla="*/ 112 h 298"/>
                <a:gd name="T6" fmla="*/ 101 w 309"/>
                <a:gd name="T7" fmla="*/ 0 h 298"/>
                <a:gd name="T8" fmla="*/ 0 w 309"/>
                <a:gd name="T9" fmla="*/ 203 h 298"/>
                <a:gd name="T10" fmla="*/ 219 w 309"/>
                <a:gd name="T11" fmla="*/ 298 h 298"/>
                <a:gd name="T12" fmla="*/ 309 w 309"/>
                <a:gd name="T13" fmla="*/ 11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298">
                  <a:moveTo>
                    <a:pt x="309" y="115"/>
                  </a:moveTo>
                  <a:lnTo>
                    <a:pt x="309" y="115"/>
                  </a:lnTo>
                  <a:lnTo>
                    <a:pt x="302" y="112"/>
                  </a:lnTo>
                  <a:lnTo>
                    <a:pt x="101" y="0"/>
                  </a:lnTo>
                  <a:cubicBezTo>
                    <a:pt x="64" y="66"/>
                    <a:pt x="30" y="134"/>
                    <a:pt x="0" y="203"/>
                  </a:cubicBezTo>
                  <a:lnTo>
                    <a:pt x="219" y="298"/>
                  </a:lnTo>
                  <a:cubicBezTo>
                    <a:pt x="246" y="236"/>
                    <a:pt x="276" y="175"/>
                    <a:pt x="309" y="11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Freeform 285">
              <a:extLst>
                <a:ext uri="{FF2B5EF4-FFF2-40B4-BE49-F238E27FC236}">
                  <a16:creationId xmlns:a16="http://schemas.microsoft.com/office/drawing/2014/main" id="{68E62744-E6D5-99DA-7E90-718D19833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783" y="3777394"/>
              <a:ext cx="395462" cy="384537"/>
            </a:xfrm>
            <a:custGeom>
              <a:avLst/>
              <a:gdLst>
                <a:gd name="T0" fmla="*/ 301 w 301"/>
                <a:gd name="T1" fmla="*/ 95 h 292"/>
                <a:gd name="T2" fmla="*/ 301 w 301"/>
                <a:gd name="T3" fmla="*/ 95 h 292"/>
                <a:gd name="T4" fmla="*/ 82 w 301"/>
                <a:gd name="T5" fmla="*/ 0 h 292"/>
                <a:gd name="T6" fmla="*/ 0 w 301"/>
                <a:gd name="T7" fmla="*/ 220 h 292"/>
                <a:gd name="T8" fmla="*/ 227 w 301"/>
                <a:gd name="T9" fmla="*/ 292 h 292"/>
                <a:gd name="T10" fmla="*/ 301 w 301"/>
                <a:gd name="T11" fmla="*/ 9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292">
                  <a:moveTo>
                    <a:pt x="301" y="95"/>
                  </a:moveTo>
                  <a:lnTo>
                    <a:pt x="301" y="95"/>
                  </a:lnTo>
                  <a:lnTo>
                    <a:pt x="82" y="0"/>
                  </a:lnTo>
                  <a:cubicBezTo>
                    <a:pt x="51" y="72"/>
                    <a:pt x="23" y="145"/>
                    <a:pt x="0" y="220"/>
                  </a:cubicBezTo>
                  <a:lnTo>
                    <a:pt x="227" y="292"/>
                  </a:lnTo>
                  <a:cubicBezTo>
                    <a:pt x="248" y="225"/>
                    <a:pt x="273" y="159"/>
                    <a:pt x="301" y="9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" name="Freeform 283">
              <a:extLst>
                <a:ext uri="{FF2B5EF4-FFF2-40B4-BE49-F238E27FC236}">
                  <a16:creationId xmlns:a16="http://schemas.microsoft.com/office/drawing/2014/main" id="{E1D7BD4D-FD37-7E02-7CBE-97A2645DA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128" y="4067982"/>
              <a:ext cx="375798" cy="362689"/>
            </a:xfrm>
            <a:custGeom>
              <a:avLst/>
              <a:gdLst>
                <a:gd name="T0" fmla="*/ 287 w 287"/>
                <a:gd name="T1" fmla="*/ 72 h 275"/>
                <a:gd name="T2" fmla="*/ 287 w 287"/>
                <a:gd name="T3" fmla="*/ 72 h 275"/>
                <a:gd name="T4" fmla="*/ 60 w 287"/>
                <a:gd name="T5" fmla="*/ 0 h 275"/>
                <a:gd name="T6" fmla="*/ 0 w 287"/>
                <a:gd name="T7" fmla="*/ 227 h 275"/>
                <a:gd name="T8" fmla="*/ 234 w 287"/>
                <a:gd name="T9" fmla="*/ 275 h 275"/>
                <a:gd name="T10" fmla="*/ 287 w 287"/>
                <a:gd name="T11" fmla="*/ 7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75">
                  <a:moveTo>
                    <a:pt x="287" y="72"/>
                  </a:moveTo>
                  <a:lnTo>
                    <a:pt x="287" y="72"/>
                  </a:lnTo>
                  <a:lnTo>
                    <a:pt x="60" y="0"/>
                  </a:lnTo>
                  <a:cubicBezTo>
                    <a:pt x="36" y="74"/>
                    <a:pt x="16" y="149"/>
                    <a:pt x="0" y="227"/>
                  </a:cubicBezTo>
                  <a:lnTo>
                    <a:pt x="234" y="275"/>
                  </a:lnTo>
                  <a:cubicBezTo>
                    <a:pt x="248" y="206"/>
                    <a:pt x="266" y="138"/>
                    <a:pt x="287" y="72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" name="Freeform 24">
              <a:extLst>
                <a:ext uri="{FF2B5EF4-FFF2-40B4-BE49-F238E27FC236}">
                  <a16:creationId xmlns:a16="http://schemas.microsoft.com/office/drawing/2014/main" id="{2726B383-B9E1-4E36-8EB5-47B8B3F28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293" y="5562434"/>
              <a:ext cx="325546" cy="364874"/>
            </a:xfrm>
            <a:custGeom>
              <a:avLst/>
              <a:gdLst>
                <a:gd name="T0" fmla="*/ 88 w 249"/>
                <a:gd name="T1" fmla="*/ 0 h 276"/>
                <a:gd name="T2" fmla="*/ 88 w 249"/>
                <a:gd name="T3" fmla="*/ 0 h 276"/>
                <a:gd name="T4" fmla="*/ 0 w 249"/>
                <a:gd name="T5" fmla="*/ 212 h 276"/>
                <a:gd name="T6" fmla="*/ 190 w 249"/>
                <a:gd name="T7" fmla="*/ 276 h 276"/>
                <a:gd name="T8" fmla="*/ 249 w 249"/>
                <a:gd name="T9" fmla="*/ 54 h 276"/>
                <a:gd name="T10" fmla="*/ 88 w 249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76">
                  <a:moveTo>
                    <a:pt x="88" y="0"/>
                  </a:moveTo>
                  <a:lnTo>
                    <a:pt x="88" y="0"/>
                  </a:lnTo>
                  <a:lnTo>
                    <a:pt x="0" y="212"/>
                  </a:lnTo>
                  <a:cubicBezTo>
                    <a:pt x="62" y="237"/>
                    <a:pt x="126" y="259"/>
                    <a:pt x="190" y="276"/>
                  </a:cubicBezTo>
                  <a:lnTo>
                    <a:pt x="249" y="54"/>
                  </a:lnTo>
                  <a:cubicBezTo>
                    <a:pt x="194" y="40"/>
                    <a:pt x="140" y="22"/>
                    <a:pt x="8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1998D2A5-606F-A4CB-4D28-A4EA490F7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369" y="5634534"/>
              <a:ext cx="284033" cy="340840"/>
            </a:xfrm>
            <a:custGeom>
              <a:avLst/>
              <a:gdLst>
                <a:gd name="T0" fmla="*/ 59 w 217"/>
                <a:gd name="T1" fmla="*/ 0 h 259"/>
                <a:gd name="T2" fmla="*/ 59 w 217"/>
                <a:gd name="T3" fmla="*/ 0 h 259"/>
                <a:gd name="T4" fmla="*/ 0 w 217"/>
                <a:gd name="T5" fmla="*/ 222 h 259"/>
                <a:gd name="T6" fmla="*/ 187 w 217"/>
                <a:gd name="T7" fmla="*/ 259 h 259"/>
                <a:gd name="T8" fmla="*/ 217 w 217"/>
                <a:gd name="T9" fmla="*/ 32 h 259"/>
                <a:gd name="T10" fmla="*/ 59 w 217"/>
                <a:gd name="T1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59">
                  <a:moveTo>
                    <a:pt x="59" y="0"/>
                  </a:moveTo>
                  <a:lnTo>
                    <a:pt x="59" y="0"/>
                  </a:lnTo>
                  <a:lnTo>
                    <a:pt x="0" y="222"/>
                  </a:lnTo>
                  <a:cubicBezTo>
                    <a:pt x="61" y="238"/>
                    <a:pt x="124" y="251"/>
                    <a:pt x="187" y="259"/>
                  </a:cubicBezTo>
                  <a:lnTo>
                    <a:pt x="217" y="32"/>
                  </a:lnTo>
                  <a:cubicBezTo>
                    <a:pt x="164" y="24"/>
                    <a:pt x="111" y="14"/>
                    <a:pt x="5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57BAF7CB-7064-7EF7-1656-FB407C9F6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074" y="5676047"/>
              <a:ext cx="257815" cy="316807"/>
            </a:xfrm>
            <a:custGeom>
              <a:avLst/>
              <a:gdLst>
                <a:gd name="T0" fmla="*/ 30 w 196"/>
                <a:gd name="T1" fmla="*/ 0 h 241"/>
                <a:gd name="T2" fmla="*/ 30 w 196"/>
                <a:gd name="T3" fmla="*/ 0 h 241"/>
                <a:gd name="T4" fmla="*/ 0 w 196"/>
                <a:gd name="T5" fmla="*/ 227 h 241"/>
                <a:gd name="T6" fmla="*/ 195 w 196"/>
                <a:gd name="T7" fmla="*/ 241 h 241"/>
                <a:gd name="T8" fmla="*/ 196 w 196"/>
                <a:gd name="T9" fmla="*/ 11 h 241"/>
                <a:gd name="T10" fmla="*/ 30 w 196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41">
                  <a:moveTo>
                    <a:pt x="30" y="0"/>
                  </a:moveTo>
                  <a:lnTo>
                    <a:pt x="30" y="0"/>
                  </a:lnTo>
                  <a:lnTo>
                    <a:pt x="0" y="227"/>
                  </a:lnTo>
                  <a:cubicBezTo>
                    <a:pt x="64" y="236"/>
                    <a:pt x="130" y="240"/>
                    <a:pt x="195" y="241"/>
                  </a:cubicBezTo>
                  <a:lnTo>
                    <a:pt x="196" y="11"/>
                  </a:lnTo>
                  <a:cubicBezTo>
                    <a:pt x="140" y="11"/>
                    <a:pt x="85" y="7"/>
                    <a:pt x="30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" name="Freeform 265">
              <a:extLst>
                <a:ext uri="{FF2B5EF4-FFF2-40B4-BE49-F238E27FC236}">
                  <a16:creationId xmlns:a16="http://schemas.microsoft.com/office/drawing/2014/main" id="{1A850868-A840-9B3D-5C6F-907CC7BED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245" y="4367309"/>
              <a:ext cx="351765" cy="329916"/>
            </a:xfrm>
            <a:custGeom>
              <a:avLst/>
              <a:gdLst>
                <a:gd name="T0" fmla="*/ 35 w 269"/>
                <a:gd name="T1" fmla="*/ 0 h 251"/>
                <a:gd name="T2" fmla="*/ 35 w 269"/>
                <a:gd name="T3" fmla="*/ 0 h 251"/>
                <a:gd name="T4" fmla="*/ 0 w 269"/>
                <a:gd name="T5" fmla="*/ 226 h 251"/>
                <a:gd name="T6" fmla="*/ 237 w 269"/>
                <a:gd name="T7" fmla="*/ 251 h 251"/>
                <a:gd name="T8" fmla="*/ 269 w 269"/>
                <a:gd name="T9" fmla="*/ 48 h 251"/>
                <a:gd name="T10" fmla="*/ 35 w 269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1">
                  <a:moveTo>
                    <a:pt x="35" y="0"/>
                  </a:moveTo>
                  <a:lnTo>
                    <a:pt x="35" y="0"/>
                  </a:lnTo>
                  <a:cubicBezTo>
                    <a:pt x="20" y="74"/>
                    <a:pt x="8" y="149"/>
                    <a:pt x="0" y="226"/>
                  </a:cubicBezTo>
                  <a:lnTo>
                    <a:pt x="237" y="251"/>
                  </a:lnTo>
                  <a:cubicBezTo>
                    <a:pt x="244" y="182"/>
                    <a:pt x="255" y="115"/>
                    <a:pt x="269" y="48"/>
                  </a:cubicBezTo>
                  <a:lnTo>
                    <a:pt x="35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" name="Freeform 249">
              <a:extLst>
                <a:ext uri="{FF2B5EF4-FFF2-40B4-BE49-F238E27FC236}">
                  <a16:creationId xmlns:a16="http://schemas.microsoft.com/office/drawing/2014/main" id="{BDD75360-56C4-108A-071F-AE71714398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729" y="2846639"/>
              <a:ext cx="467562" cy="419495"/>
            </a:xfrm>
            <a:custGeom>
              <a:avLst/>
              <a:gdLst>
                <a:gd name="T0" fmla="*/ 357 w 357"/>
                <a:gd name="T1" fmla="*/ 233 h 319"/>
                <a:gd name="T2" fmla="*/ 357 w 357"/>
                <a:gd name="T3" fmla="*/ 233 h 319"/>
                <a:gd name="T4" fmla="*/ 308 w 357"/>
                <a:gd name="T5" fmla="*/ 0 h 319"/>
                <a:gd name="T6" fmla="*/ 0 w 357"/>
                <a:gd name="T7" fmla="*/ 101 h 319"/>
                <a:gd name="T8" fmla="*/ 98 w 357"/>
                <a:gd name="T9" fmla="*/ 319 h 319"/>
                <a:gd name="T10" fmla="*/ 357 w 357"/>
                <a:gd name="T11" fmla="*/ 23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319">
                  <a:moveTo>
                    <a:pt x="357" y="233"/>
                  </a:moveTo>
                  <a:lnTo>
                    <a:pt x="357" y="233"/>
                  </a:lnTo>
                  <a:lnTo>
                    <a:pt x="308" y="0"/>
                  </a:lnTo>
                  <a:cubicBezTo>
                    <a:pt x="201" y="23"/>
                    <a:pt x="98" y="57"/>
                    <a:pt x="0" y="101"/>
                  </a:cubicBezTo>
                  <a:lnTo>
                    <a:pt x="98" y="319"/>
                  </a:lnTo>
                  <a:cubicBezTo>
                    <a:pt x="181" y="281"/>
                    <a:pt x="267" y="252"/>
                    <a:pt x="357" y="23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" name="Freeform 251">
              <a:extLst>
                <a:ext uri="{FF2B5EF4-FFF2-40B4-BE49-F238E27FC236}">
                  <a16:creationId xmlns:a16="http://schemas.microsoft.com/office/drawing/2014/main" id="{DF9622AD-E030-4EB7-3A7F-49389A08D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931" y="2802941"/>
              <a:ext cx="410756" cy="349579"/>
            </a:xfrm>
            <a:custGeom>
              <a:avLst/>
              <a:gdLst>
                <a:gd name="T0" fmla="*/ 314 w 314"/>
                <a:gd name="T1" fmla="*/ 239 h 266"/>
                <a:gd name="T2" fmla="*/ 314 w 314"/>
                <a:gd name="T3" fmla="*/ 239 h 266"/>
                <a:gd name="T4" fmla="*/ 314 w 314"/>
                <a:gd name="T5" fmla="*/ 0 h 266"/>
                <a:gd name="T6" fmla="*/ 0 w 314"/>
                <a:gd name="T7" fmla="*/ 33 h 266"/>
                <a:gd name="T8" fmla="*/ 49 w 314"/>
                <a:gd name="T9" fmla="*/ 266 h 266"/>
                <a:gd name="T10" fmla="*/ 314 w 314"/>
                <a:gd name="T11" fmla="*/ 23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66">
                  <a:moveTo>
                    <a:pt x="314" y="239"/>
                  </a:moveTo>
                  <a:lnTo>
                    <a:pt x="314" y="239"/>
                  </a:lnTo>
                  <a:lnTo>
                    <a:pt x="314" y="0"/>
                  </a:lnTo>
                  <a:cubicBezTo>
                    <a:pt x="206" y="0"/>
                    <a:pt x="101" y="12"/>
                    <a:pt x="0" y="33"/>
                  </a:cubicBezTo>
                  <a:lnTo>
                    <a:pt x="49" y="266"/>
                  </a:lnTo>
                  <a:cubicBezTo>
                    <a:pt x="135" y="248"/>
                    <a:pt x="223" y="239"/>
                    <a:pt x="314" y="23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" name="Freeform 269">
              <a:extLst>
                <a:ext uri="{FF2B5EF4-FFF2-40B4-BE49-F238E27FC236}">
                  <a16:creationId xmlns:a16="http://schemas.microsoft.com/office/drawing/2014/main" id="{8BC6705D-9298-8CCD-FE65-302BB380B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083" y="3504286"/>
              <a:ext cx="461008" cy="474118"/>
            </a:xfrm>
            <a:custGeom>
              <a:avLst/>
              <a:gdLst>
                <a:gd name="T0" fmla="*/ 351 w 351"/>
                <a:gd name="T1" fmla="*/ 154 h 360"/>
                <a:gd name="T2" fmla="*/ 351 w 351"/>
                <a:gd name="T3" fmla="*/ 154 h 360"/>
                <a:gd name="T4" fmla="*/ 170 w 351"/>
                <a:gd name="T5" fmla="*/ 0 h 360"/>
                <a:gd name="T6" fmla="*/ 0 w 351"/>
                <a:gd name="T7" fmla="*/ 244 h 360"/>
                <a:gd name="T8" fmla="*/ 209 w 351"/>
                <a:gd name="T9" fmla="*/ 360 h 360"/>
                <a:gd name="T10" fmla="*/ 351 w 351"/>
                <a:gd name="T11" fmla="*/ 154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60">
                  <a:moveTo>
                    <a:pt x="351" y="154"/>
                  </a:moveTo>
                  <a:lnTo>
                    <a:pt x="351" y="154"/>
                  </a:lnTo>
                  <a:lnTo>
                    <a:pt x="170" y="0"/>
                  </a:lnTo>
                  <a:cubicBezTo>
                    <a:pt x="106" y="75"/>
                    <a:pt x="49" y="157"/>
                    <a:pt x="0" y="244"/>
                  </a:cubicBezTo>
                  <a:lnTo>
                    <a:pt x="209" y="360"/>
                  </a:lnTo>
                  <a:cubicBezTo>
                    <a:pt x="250" y="286"/>
                    <a:pt x="297" y="218"/>
                    <a:pt x="351" y="15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" name="Freeform 271">
              <a:extLst>
                <a:ext uri="{FF2B5EF4-FFF2-40B4-BE49-F238E27FC236}">
                  <a16:creationId xmlns:a16="http://schemas.microsoft.com/office/drawing/2014/main" id="{863958FC-C8FB-7D85-894D-81E27FE40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7940" y="3209327"/>
              <a:ext cx="500336" cy="498151"/>
            </a:xfrm>
            <a:custGeom>
              <a:avLst/>
              <a:gdLst>
                <a:gd name="T0" fmla="*/ 380 w 380"/>
                <a:gd name="T1" fmla="*/ 190 h 378"/>
                <a:gd name="T2" fmla="*/ 380 w 380"/>
                <a:gd name="T3" fmla="*/ 190 h 378"/>
                <a:gd name="T4" fmla="*/ 236 w 380"/>
                <a:gd name="T5" fmla="*/ 0 h 378"/>
                <a:gd name="T6" fmla="*/ 0 w 380"/>
                <a:gd name="T7" fmla="*/ 224 h 378"/>
                <a:gd name="T8" fmla="*/ 181 w 380"/>
                <a:gd name="T9" fmla="*/ 378 h 378"/>
                <a:gd name="T10" fmla="*/ 380 w 380"/>
                <a:gd name="T11" fmla="*/ 19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378">
                  <a:moveTo>
                    <a:pt x="380" y="190"/>
                  </a:moveTo>
                  <a:lnTo>
                    <a:pt x="380" y="190"/>
                  </a:lnTo>
                  <a:lnTo>
                    <a:pt x="236" y="0"/>
                  </a:lnTo>
                  <a:cubicBezTo>
                    <a:pt x="149" y="66"/>
                    <a:pt x="70" y="141"/>
                    <a:pt x="0" y="224"/>
                  </a:cubicBezTo>
                  <a:lnTo>
                    <a:pt x="181" y="378"/>
                  </a:lnTo>
                  <a:cubicBezTo>
                    <a:pt x="241" y="309"/>
                    <a:pt x="307" y="245"/>
                    <a:pt x="38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" name="Freeform 293">
              <a:extLst>
                <a:ext uri="{FF2B5EF4-FFF2-40B4-BE49-F238E27FC236}">
                  <a16:creationId xmlns:a16="http://schemas.microsoft.com/office/drawing/2014/main" id="{B1D14E11-C91F-1E64-4514-377AA5B13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192" y="2977731"/>
              <a:ext cx="513445" cy="480672"/>
            </a:xfrm>
            <a:custGeom>
              <a:avLst/>
              <a:gdLst>
                <a:gd name="T0" fmla="*/ 390 w 390"/>
                <a:gd name="T1" fmla="*/ 218 h 365"/>
                <a:gd name="T2" fmla="*/ 390 w 390"/>
                <a:gd name="T3" fmla="*/ 218 h 365"/>
                <a:gd name="T4" fmla="*/ 292 w 390"/>
                <a:gd name="T5" fmla="*/ 0 h 365"/>
                <a:gd name="T6" fmla="*/ 0 w 390"/>
                <a:gd name="T7" fmla="*/ 175 h 365"/>
                <a:gd name="T8" fmla="*/ 144 w 390"/>
                <a:gd name="T9" fmla="*/ 365 h 365"/>
                <a:gd name="T10" fmla="*/ 390 w 390"/>
                <a:gd name="T11" fmla="*/ 2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" h="365">
                  <a:moveTo>
                    <a:pt x="390" y="218"/>
                  </a:moveTo>
                  <a:lnTo>
                    <a:pt x="390" y="218"/>
                  </a:lnTo>
                  <a:lnTo>
                    <a:pt x="292" y="0"/>
                  </a:lnTo>
                  <a:cubicBezTo>
                    <a:pt x="188" y="48"/>
                    <a:pt x="90" y="107"/>
                    <a:pt x="0" y="175"/>
                  </a:cubicBezTo>
                  <a:lnTo>
                    <a:pt x="144" y="365"/>
                  </a:lnTo>
                  <a:cubicBezTo>
                    <a:pt x="220" y="307"/>
                    <a:pt x="303" y="257"/>
                    <a:pt x="390" y="2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" name="Freeform 259">
              <a:extLst>
                <a:ext uri="{FF2B5EF4-FFF2-40B4-BE49-F238E27FC236}">
                  <a16:creationId xmlns:a16="http://schemas.microsoft.com/office/drawing/2014/main" id="{7E9474FF-DE3D-7C4E-FFC3-60EAE29B2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899" y="4017730"/>
              <a:ext cx="430420" cy="456639"/>
            </a:xfrm>
            <a:custGeom>
              <a:avLst/>
              <a:gdLst>
                <a:gd name="T0" fmla="*/ 327 w 327"/>
                <a:gd name="T1" fmla="*/ 116 h 347"/>
                <a:gd name="T2" fmla="*/ 327 w 327"/>
                <a:gd name="T3" fmla="*/ 116 h 347"/>
                <a:gd name="T4" fmla="*/ 119 w 327"/>
                <a:gd name="T5" fmla="*/ 0 h 347"/>
                <a:gd name="T6" fmla="*/ 0 w 327"/>
                <a:gd name="T7" fmla="*/ 274 h 347"/>
                <a:gd name="T8" fmla="*/ 227 w 327"/>
                <a:gd name="T9" fmla="*/ 347 h 347"/>
                <a:gd name="T10" fmla="*/ 327 w 327"/>
                <a:gd name="T11" fmla="*/ 11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47">
                  <a:moveTo>
                    <a:pt x="327" y="116"/>
                  </a:moveTo>
                  <a:lnTo>
                    <a:pt x="327" y="116"/>
                  </a:lnTo>
                  <a:lnTo>
                    <a:pt x="119" y="0"/>
                  </a:lnTo>
                  <a:cubicBezTo>
                    <a:pt x="71" y="87"/>
                    <a:pt x="31" y="178"/>
                    <a:pt x="0" y="274"/>
                  </a:cubicBezTo>
                  <a:lnTo>
                    <a:pt x="227" y="347"/>
                  </a:lnTo>
                  <a:cubicBezTo>
                    <a:pt x="253" y="266"/>
                    <a:pt x="287" y="189"/>
                    <a:pt x="327" y="11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5" name="Freeform 273">
              <a:extLst>
                <a:ext uri="{FF2B5EF4-FFF2-40B4-BE49-F238E27FC236}">
                  <a16:creationId xmlns:a16="http://schemas.microsoft.com/office/drawing/2014/main" id="{7A9FF0AD-2378-1026-55DF-BA60BC6A3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874" y="4378234"/>
              <a:ext cx="382353" cy="430420"/>
            </a:xfrm>
            <a:custGeom>
              <a:avLst/>
              <a:gdLst>
                <a:gd name="T0" fmla="*/ 290 w 290"/>
                <a:gd name="T1" fmla="*/ 73 h 326"/>
                <a:gd name="T2" fmla="*/ 290 w 290"/>
                <a:gd name="T3" fmla="*/ 73 h 326"/>
                <a:gd name="T4" fmla="*/ 63 w 290"/>
                <a:gd name="T5" fmla="*/ 0 h 326"/>
                <a:gd name="T6" fmla="*/ 0 w 290"/>
                <a:gd name="T7" fmla="*/ 301 h 326"/>
                <a:gd name="T8" fmla="*/ 237 w 290"/>
                <a:gd name="T9" fmla="*/ 326 h 326"/>
                <a:gd name="T10" fmla="*/ 290 w 290"/>
                <a:gd name="T11" fmla="*/ 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326">
                  <a:moveTo>
                    <a:pt x="290" y="73"/>
                  </a:moveTo>
                  <a:lnTo>
                    <a:pt x="290" y="73"/>
                  </a:lnTo>
                  <a:lnTo>
                    <a:pt x="63" y="0"/>
                  </a:lnTo>
                  <a:cubicBezTo>
                    <a:pt x="32" y="96"/>
                    <a:pt x="11" y="197"/>
                    <a:pt x="0" y="301"/>
                  </a:cubicBezTo>
                  <a:lnTo>
                    <a:pt x="237" y="326"/>
                  </a:lnTo>
                  <a:cubicBezTo>
                    <a:pt x="246" y="238"/>
                    <a:pt x="264" y="154"/>
                    <a:pt x="290" y="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6" name="Freeform 275">
              <a:extLst>
                <a:ext uri="{FF2B5EF4-FFF2-40B4-BE49-F238E27FC236}">
                  <a16:creationId xmlns:a16="http://schemas.microsoft.com/office/drawing/2014/main" id="{1C628B5D-C04C-5BF2-3294-736B5E693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060" y="4393527"/>
              <a:ext cx="360504" cy="358319"/>
            </a:xfrm>
            <a:custGeom>
              <a:avLst/>
              <a:gdLst>
                <a:gd name="T0" fmla="*/ 43 w 275"/>
                <a:gd name="T1" fmla="*/ 0 h 273"/>
                <a:gd name="T2" fmla="*/ 43 w 275"/>
                <a:gd name="T3" fmla="*/ 0 h 273"/>
                <a:gd name="T4" fmla="*/ 0 w 275"/>
                <a:gd name="T5" fmla="*/ 248 h 273"/>
                <a:gd name="T6" fmla="*/ 237 w 275"/>
                <a:gd name="T7" fmla="*/ 273 h 273"/>
                <a:gd name="T8" fmla="*/ 275 w 275"/>
                <a:gd name="T9" fmla="*/ 56 h 273"/>
                <a:gd name="T10" fmla="*/ 43 w 275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5" h="273">
                  <a:moveTo>
                    <a:pt x="43" y="0"/>
                  </a:moveTo>
                  <a:lnTo>
                    <a:pt x="43" y="0"/>
                  </a:lnTo>
                  <a:cubicBezTo>
                    <a:pt x="23" y="81"/>
                    <a:pt x="9" y="163"/>
                    <a:pt x="0" y="248"/>
                  </a:cubicBezTo>
                  <a:lnTo>
                    <a:pt x="237" y="273"/>
                  </a:lnTo>
                  <a:cubicBezTo>
                    <a:pt x="245" y="199"/>
                    <a:pt x="257" y="127"/>
                    <a:pt x="275" y="56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  <p:sp>
          <p:nvSpPr>
            <p:cNvPr id="27" name="Freeform 279">
              <a:extLst>
                <a:ext uri="{FF2B5EF4-FFF2-40B4-BE49-F238E27FC236}">
                  <a16:creationId xmlns:a16="http://schemas.microsoft.com/office/drawing/2014/main" id="{A3172714-C6E0-B91B-2E49-547661307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867" y="4063613"/>
              <a:ext cx="395462" cy="404202"/>
            </a:xfrm>
            <a:custGeom>
              <a:avLst/>
              <a:gdLst>
                <a:gd name="T0" fmla="*/ 301 w 301"/>
                <a:gd name="T1" fmla="*/ 87 h 307"/>
                <a:gd name="T2" fmla="*/ 301 w 301"/>
                <a:gd name="T3" fmla="*/ 87 h 307"/>
                <a:gd name="T4" fmla="*/ 80 w 301"/>
                <a:gd name="T5" fmla="*/ 0 h 307"/>
                <a:gd name="T6" fmla="*/ 0 w 301"/>
                <a:gd name="T7" fmla="*/ 251 h 307"/>
                <a:gd name="T8" fmla="*/ 232 w 301"/>
                <a:gd name="T9" fmla="*/ 307 h 307"/>
                <a:gd name="T10" fmla="*/ 301 w 301"/>
                <a:gd name="T11" fmla="*/ 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07">
                  <a:moveTo>
                    <a:pt x="301" y="87"/>
                  </a:moveTo>
                  <a:lnTo>
                    <a:pt x="301" y="87"/>
                  </a:lnTo>
                  <a:lnTo>
                    <a:pt x="80" y="0"/>
                  </a:lnTo>
                  <a:cubicBezTo>
                    <a:pt x="48" y="81"/>
                    <a:pt x="21" y="165"/>
                    <a:pt x="0" y="251"/>
                  </a:cubicBezTo>
                  <a:lnTo>
                    <a:pt x="232" y="307"/>
                  </a:lnTo>
                  <a:cubicBezTo>
                    <a:pt x="250" y="232"/>
                    <a:pt x="273" y="158"/>
                    <a:pt x="301" y="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8" name="Freeform 311">
              <a:extLst>
                <a:ext uri="{FF2B5EF4-FFF2-40B4-BE49-F238E27FC236}">
                  <a16:creationId xmlns:a16="http://schemas.microsoft.com/office/drawing/2014/main" id="{736A6952-A9A5-C5E8-94F2-F633ED74B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227" y="2792018"/>
              <a:ext cx="436974" cy="439160"/>
            </a:xfrm>
            <a:custGeom>
              <a:avLst/>
              <a:gdLst>
                <a:gd name="T0" fmla="*/ 334 w 334"/>
                <a:gd name="T1" fmla="*/ 157 h 333"/>
                <a:gd name="T2" fmla="*/ 334 w 334"/>
                <a:gd name="T3" fmla="*/ 157 h 333"/>
                <a:gd name="T4" fmla="*/ 155 w 334"/>
                <a:gd name="T5" fmla="*/ 0 h 333"/>
                <a:gd name="T6" fmla="*/ 0 w 334"/>
                <a:gd name="T7" fmla="*/ 196 h 333"/>
                <a:gd name="T8" fmla="*/ 195 w 334"/>
                <a:gd name="T9" fmla="*/ 333 h 333"/>
                <a:gd name="T10" fmla="*/ 334 w 334"/>
                <a:gd name="T11" fmla="*/ 15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333">
                  <a:moveTo>
                    <a:pt x="334" y="157"/>
                  </a:moveTo>
                  <a:lnTo>
                    <a:pt x="334" y="157"/>
                  </a:lnTo>
                  <a:lnTo>
                    <a:pt x="155" y="0"/>
                  </a:lnTo>
                  <a:cubicBezTo>
                    <a:pt x="100" y="62"/>
                    <a:pt x="48" y="128"/>
                    <a:pt x="0" y="196"/>
                  </a:cubicBezTo>
                  <a:lnTo>
                    <a:pt x="195" y="333"/>
                  </a:lnTo>
                  <a:cubicBezTo>
                    <a:pt x="238" y="271"/>
                    <a:pt x="285" y="213"/>
                    <a:pt x="334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9" name="Freeform 257">
              <a:extLst>
                <a:ext uri="{FF2B5EF4-FFF2-40B4-BE49-F238E27FC236}">
                  <a16:creationId xmlns:a16="http://schemas.microsoft.com/office/drawing/2014/main" id="{A64D9DD9-4826-958C-ECE1-95ABB4401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336" y="2684958"/>
              <a:ext cx="491597" cy="482857"/>
            </a:xfrm>
            <a:custGeom>
              <a:avLst/>
              <a:gdLst>
                <a:gd name="T0" fmla="*/ 375 w 375"/>
                <a:gd name="T1" fmla="*/ 200 h 366"/>
                <a:gd name="T2" fmla="*/ 375 w 375"/>
                <a:gd name="T3" fmla="*/ 200 h 366"/>
                <a:gd name="T4" fmla="*/ 245 w 375"/>
                <a:gd name="T5" fmla="*/ 0 h 366"/>
                <a:gd name="T6" fmla="*/ 0 w 375"/>
                <a:gd name="T7" fmla="*/ 190 h 366"/>
                <a:gd name="T8" fmla="*/ 160 w 375"/>
                <a:gd name="T9" fmla="*/ 366 h 366"/>
                <a:gd name="T10" fmla="*/ 375 w 375"/>
                <a:gd name="T11" fmla="*/ 20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366">
                  <a:moveTo>
                    <a:pt x="375" y="200"/>
                  </a:moveTo>
                  <a:lnTo>
                    <a:pt x="375" y="200"/>
                  </a:lnTo>
                  <a:lnTo>
                    <a:pt x="245" y="0"/>
                  </a:lnTo>
                  <a:cubicBezTo>
                    <a:pt x="158" y="56"/>
                    <a:pt x="76" y="120"/>
                    <a:pt x="0" y="190"/>
                  </a:cubicBezTo>
                  <a:lnTo>
                    <a:pt x="160" y="366"/>
                  </a:lnTo>
                  <a:cubicBezTo>
                    <a:pt x="227" y="305"/>
                    <a:pt x="299" y="249"/>
                    <a:pt x="375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0" name="Freeform 281">
              <a:extLst>
                <a:ext uri="{FF2B5EF4-FFF2-40B4-BE49-F238E27FC236}">
                  <a16:creationId xmlns:a16="http://schemas.microsoft.com/office/drawing/2014/main" id="{D80FE942-2595-7C46-CB70-9011216E1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630" y="3233362"/>
              <a:ext cx="469748" cy="491597"/>
            </a:xfrm>
            <a:custGeom>
              <a:avLst/>
              <a:gdLst>
                <a:gd name="T0" fmla="*/ 358 w 358"/>
                <a:gd name="T1" fmla="*/ 148 h 372"/>
                <a:gd name="T2" fmla="*/ 358 w 358"/>
                <a:gd name="T3" fmla="*/ 148 h 372"/>
                <a:gd name="T4" fmla="*/ 171 w 358"/>
                <a:gd name="T5" fmla="*/ 0 h 372"/>
                <a:gd name="T6" fmla="*/ 0 w 358"/>
                <a:gd name="T7" fmla="*/ 256 h 372"/>
                <a:gd name="T8" fmla="*/ 208 w 358"/>
                <a:gd name="T9" fmla="*/ 372 h 372"/>
                <a:gd name="T10" fmla="*/ 358 w 358"/>
                <a:gd name="T11" fmla="*/ 148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372">
                  <a:moveTo>
                    <a:pt x="358" y="148"/>
                  </a:moveTo>
                  <a:lnTo>
                    <a:pt x="358" y="148"/>
                  </a:lnTo>
                  <a:lnTo>
                    <a:pt x="171" y="0"/>
                  </a:lnTo>
                  <a:cubicBezTo>
                    <a:pt x="108" y="80"/>
                    <a:pt x="50" y="166"/>
                    <a:pt x="0" y="256"/>
                  </a:cubicBezTo>
                  <a:lnTo>
                    <a:pt x="208" y="372"/>
                  </a:lnTo>
                  <a:cubicBezTo>
                    <a:pt x="252" y="293"/>
                    <a:pt x="303" y="218"/>
                    <a:pt x="358" y="14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1" name="Freeform 297">
              <a:extLst>
                <a:ext uri="{FF2B5EF4-FFF2-40B4-BE49-F238E27FC236}">
                  <a16:creationId xmlns:a16="http://schemas.microsoft.com/office/drawing/2014/main" id="{A9FC42AF-F56C-D9D7-08C0-8FC059E40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993" y="3052017"/>
              <a:ext cx="423865" cy="417311"/>
            </a:xfrm>
            <a:custGeom>
              <a:avLst/>
              <a:gdLst>
                <a:gd name="T0" fmla="*/ 208 w 322"/>
                <a:gd name="T1" fmla="*/ 318 h 318"/>
                <a:gd name="T2" fmla="*/ 208 w 322"/>
                <a:gd name="T3" fmla="*/ 318 h 318"/>
                <a:gd name="T4" fmla="*/ 322 w 322"/>
                <a:gd name="T5" fmla="*/ 137 h 318"/>
                <a:gd name="T6" fmla="*/ 127 w 322"/>
                <a:gd name="T7" fmla="*/ 0 h 318"/>
                <a:gd name="T8" fmla="*/ 0 w 322"/>
                <a:gd name="T9" fmla="*/ 202 h 318"/>
                <a:gd name="T10" fmla="*/ 201 w 322"/>
                <a:gd name="T11" fmla="*/ 314 h 318"/>
                <a:gd name="T12" fmla="*/ 208 w 322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18">
                  <a:moveTo>
                    <a:pt x="208" y="318"/>
                  </a:moveTo>
                  <a:lnTo>
                    <a:pt x="208" y="318"/>
                  </a:lnTo>
                  <a:cubicBezTo>
                    <a:pt x="243" y="255"/>
                    <a:pt x="281" y="195"/>
                    <a:pt x="322" y="137"/>
                  </a:cubicBezTo>
                  <a:lnTo>
                    <a:pt x="127" y="0"/>
                  </a:lnTo>
                  <a:cubicBezTo>
                    <a:pt x="81" y="65"/>
                    <a:pt x="39" y="133"/>
                    <a:pt x="0" y="202"/>
                  </a:cubicBezTo>
                  <a:lnTo>
                    <a:pt x="201" y="314"/>
                  </a:lnTo>
                  <a:lnTo>
                    <a:pt x="208" y="318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" name="Freeform 313">
              <a:extLst>
                <a:ext uri="{FF2B5EF4-FFF2-40B4-BE49-F238E27FC236}">
                  <a16:creationId xmlns:a16="http://schemas.microsoft.com/office/drawing/2014/main" id="{1E8635F9-D4C4-0382-028E-39884ECE6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5421" y="2551682"/>
              <a:ext cx="445714" cy="447899"/>
            </a:xfrm>
            <a:custGeom>
              <a:avLst/>
              <a:gdLst>
                <a:gd name="T0" fmla="*/ 340 w 340"/>
                <a:gd name="T1" fmla="*/ 176 h 341"/>
                <a:gd name="T2" fmla="*/ 340 w 340"/>
                <a:gd name="T3" fmla="*/ 176 h 341"/>
                <a:gd name="T4" fmla="*/ 179 w 340"/>
                <a:gd name="T5" fmla="*/ 0 h 341"/>
                <a:gd name="T6" fmla="*/ 0 w 340"/>
                <a:gd name="T7" fmla="*/ 184 h 341"/>
                <a:gd name="T8" fmla="*/ 179 w 340"/>
                <a:gd name="T9" fmla="*/ 341 h 341"/>
                <a:gd name="T10" fmla="*/ 340 w 340"/>
                <a:gd name="T11" fmla="*/ 17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341">
                  <a:moveTo>
                    <a:pt x="340" y="176"/>
                  </a:moveTo>
                  <a:lnTo>
                    <a:pt x="340" y="176"/>
                  </a:lnTo>
                  <a:lnTo>
                    <a:pt x="179" y="0"/>
                  </a:lnTo>
                  <a:cubicBezTo>
                    <a:pt x="116" y="58"/>
                    <a:pt x="56" y="119"/>
                    <a:pt x="0" y="184"/>
                  </a:cubicBezTo>
                  <a:lnTo>
                    <a:pt x="179" y="341"/>
                  </a:lnTo>
                  <a:cubicBezTo>
                    <a:pt x="229" y="283"/>
                    <a:pt x="283" y="228"/>
                    <a:pt x="34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" name="Freeform 331">
              <a:extLst>
                <a:ext uri="{FF2B5EF4-FFF2-40B4-BE49-F238E27FC236}">
                  <a16:creationId xmlns:a16="http://schemas.microsoft.com/office/drawing/2014/main" id="{442F5742-35B6-6499-3046-221EEEF7D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512" y="2499245"/>
              <a:ext cx="467562" cy="450083"/>
            </a:xfrm>
            <a:custGeom>
              <a:avLst/>
              <a:gdLst>
                <a:gd name="T0" fmla="*/ 356 w 356"/>
                <a:gd name="T1" fmla="*/ 217 h 341"/>
                <a:gd name="T2" fmla="*/ 356 w 356"/>
                <a:gd name="T3" fmla="*/ 217 h 341"/>
                <a:gd name="T4" fmla="*/ 259 w 356"/>
                <a:gd name="T5" fmla="*/ 0 h 341"/>
                <a:gd name="T6" fmla="*/ 0 w 356"/>
                <a:gd name="T7" fmla="*/ 141 h 341"/>
                <a:gd name="T8" fmla="*/ 130 w 356"/>
                <a:gd name="T9" fmla="*/ 341 h 341"/>
                <a:gd name="T10" fmla="*/ 356 w 356"/>
                <a:gd name="T11" fmla="*/ 21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" h="341">
                  <a:moveTo>
                    <a:pt x="356" y="217"/>
                  </a:moveTo>
                  <a:lnTo>
                    <a:pt x="356" y="217"/>
                  </a:lnTo>
                  <a:lnTo>
                    <a:pt x="259" y="0"/>
                  </a:lnTo>
                  <a:cubicBezTo>
                    <a:pt x="169" y="40"/>
                    <a:pt x="82" y="87"/>
                    <a:pt x="0" y="141"/>
                  </a:cubicBezTo>
                  <a:lnTo>
                    <a:pt x="130" y="341"/>
                  </a:lnTo>
                  <a:cubicBezTo>
                    <a:pt x="202" y="294"/>
                    <a:pt x="277" y="253"/>
                    <a:pt x="356" y="21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" name="Freeform 333">
              <a:extLst>
                <a:ext uri="{FF2B5EF4-FFF2-40B4-BE49-F238E27FC236}">
                  <a16:creationId xmlns:a16="http://schemas.microsoft.com/office/drawing/2014/main" id="{0AEF815B-45DB-B4FC-F076-6F23CE2FB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673" y="2936219"/>
              <a:ext cx="489411" cy="493781"/>
            </a:xfrm>
            <a:custGeom>
              <a:avLst/>
              <a:gdLst>
                <a:gd name="T0" fmla="*/ 373 w 373"/>
                <a:gd name="T1" fmla="*/ 176 h 375"/>
                <a:gd name="T2" fmla="*/ 373 w 373"/>
                <a:gd name="T3" fmla="*/ 176 h 375"/>
                <a:gd name="T4" fmla="*/ 213 w 373"/>
                <a:gd name="T5" fmla="*/ 0 h 375"/>
                <a:gd name="T6" fmla="*/ 0 w 373"/>
                <a:gd name="T7" fmla="*/ 227 h 375"/>
                <a:gd name="T8" fmla="*/ 187 w 373"/>
                <a:gd name="T9" fmla="*/ 375 h 375"/>
                <a:gd name="T10" fmla="*/ 373 w 373"/>
                <a:gd name="T11" fmla="*/ 17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75">
                  <a:moveTo>
                    <a:pt x="373" y="176"/>
                  </a:moveTo>
                  <a:lnTo>
                    <a:pt x="373" y="176"/>
                  </a:lnTo>
                  <a:lnTo>
                    <a:pt x="213" y="0"/>
                  </a:lnTo>
                  <a:cubicBezTo>
                    <a:pt x="136" y="69"/>
                    <a:pt x="65" y="146"/>
                    <a:pt x="0" y="227"/>
                  </a:cubicBezTo>
                  <a:lnTo>
                    <a:pt x="187" y="375"/>
                  </a:lnTo>
                  <a:cubicBezTo>
                    <a:pt x="244" y="303"/>
                    <a:pt x="306" y="237"/>
                    <a:pt x="373" y="17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" name="Freeform 253">
              <a:extLst>
                <a:ext uri="{FF2B5EF4-FFF2-40B4-BE49-F238E27FC236}">
                  <a16:creationId xmlns:a16="http://schemas.microsoft.com/office/drawing/2014/main" id="{63A17987-2418-D19F-FF07-96A73EA18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753" y="2846639"/>
              <a:ext cx="467562" cy="419495"/>
            </a:xfrm>
            <a:custGeom>
              <a:avLst/>
              <a:gdLst>
                <a:gd name="T0" fmla="*/ 0 w 357"/>
                <a:gd name="T1" fmla="*/ 233 h 319"/>
                <a:gd name="T2" fmla="*/ 0 w 357"/>
                <a:gd name="T3" fmla="*/ 233 h 319"/>
                <a:gd name="T4" fmla="*/ 49 w 357"/>
                <a:gd name="T5" fmla="*/ 0 h 319"/>
                <a:gd name="T6" fmla="*/ 357 w 357"/>
                <a:gd name="T7" fmla="*/ 101 h 319"/>
                <a:gd name="T8" fmla="*/ 259 w 357"/>
                <a:gd name="T9" fmla="*/ 319 h 319"/>
                <a:gd name="T10" fmla="*/ 0 w 357"/>
                <a:gd name="T11" fmla="*/ 23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319">
                  <a:moveTo>
                    <a:pt x="0" y="233"/>
                  </a:moveTo>
                  <a:lnTo>
                    <a:pt x="0" y="233"/>
                  </a:lnTo>
                  <a:lnTo>
                    <a:pt x="49" y="0"/>
                  </a:lnTo>
                  <a:cubicBezTo>
                    <a:pt x="157" y="23"/>
                    <a:pt x="259" y="57"/>
                    <a:pt x="357" y="101"/>
                  </a:cubicBezTo>
                  <a:lnTo>
                    <a:pt x="259" y="319"/>
                  </a:lnTo>
                  <a:cubicBezTo>
                    <a:pt x="177" y="281"/>
                    <a:pt x="90" y="252"/>
                    <a:pt x="0" y="23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6" name="Freeform 255">
              <a:extLst>
                <a:ext uri="{FF2B5EF4-FFF2-40B4-BE49-F238E27FC236}">
                  <a16:creationId xmlns:a16="http://schemas.microsoft.com/office/drawing/2014/main" id="{5A975321-0662-56E8-C03B-64405F1739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358" y="2802941"/>
              <a:ext cx="410756" cy="349579"/>
            </a:xfrm>
            <a:custGeom>
              <a:avLst/>
              <a:gdLst>
                <a:gd name="T0" fmla="*/ 0 w 314"/>
                <a:gd name="T1" fmla="*/ 239 h 266"/>
                <a:gd name="T2" fmla="*/ 0 w 314"/>
                <a:gd name="T3" fmla="*/ 239 h 266"/>
                <a:gd name="T4" fmla="*/ 0 w 314"/>
                <a:gd name="T5" fmla="*/ 0 h 266"/>
                <a:gd name="T6" fmla="*/ 314 w 314"/>
                <a:gd name="T7" fmla="*/ 33 h 266"/>
                <a:gd name="T8" fmla="*/ 265 w 314"/>
                <a:gd name="T9" fmla="*/ 266 h 266"/>
                <a:gd name="T10" fmla="*/ 0 w 314"/>
                <a:gd name="T11" fmla="*/ 23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66">
                  <a:moveTo>
                    <a:pt x="0" y="239"/>
                  </a:moveTo>
                  <a:lnTo>
                    <a:pt x="0" y="239"/>
                  </a:lnTo>
                  <a:lnTo>
                    <a:pt x="0" y="0"/>
                  </a:lnTo>
                  <a:cubicBezTo>
                    <a:pt x="108" y="0"/>
                    <a:pt x="213" y="12"/>
                    <a:pt x="314" y="33"/>
                  </a:cubicBezTo>
                  <a:lnTo>
                    <a:pt x="265" y="266"/>
                  </a:lnTo>
                  <a:cubicBezTo>
                    <a:pt x="180" y="248"/>
                    <a:pt x="91" y="239"/>
                    <a:pt x="0" y="23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7" name="Freeform 261">
              <a:extLst>
                <a:ext uri="{FF2B5EF4-FFF2-40B4-BE49-F238E27FC236}">
                  <a16:creationId xmlns:a16="http://schemas.microsoft.com/office/drawing/2014/main" id="{2D238FBA-5FB8-9081-C474-83CA593FB8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953" y="3504286"/>
              <a:ext cx="461008" cy="474118"/>
            </a:xfrm>
            <a:custGeom>
              <a:avLst/>
              <a:gdLst>
                <a:gd name="T0" fmla="*/ 0 w 351"/>
                <a:gd name="T1" fmla="*/ 154 h 360"/>
                <a:gd name="T2" fmla="*/ 0 w 351"/>
                <a:gd name="T3" fmla="*/ 154 h 360"/>
                <a:gd name="T4" fmla="*/ 181 w 351"/>
                <a:gd name="T5" fmla="*/ 0 h 360"/>
                <a:gd name="T6" fmla="*/ 351 w 351"/>
                <a:gd name="T7" fmla="*/ 244 h 360"/>
                <a:gd name="T8" fmla="*/ 142 w 351"/>
                <a:gd name="T9" fmla="*/ 360 h 360"/>
                <a:gd name="T10" fmla="*/ 0 w 351"/>
                <a:gd name="T11" fmla="*/ 154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60">
                  <a:moveTo>
                    <a:pt x="0" y="154"/>
                  </a:moveTo>
                  <a:lnTo>
                    <a:pt x="0" y="154"/>
                  </a:lnTo>
                  <a:lnTo>
                    <a:pt x="181" y="0"/>
                  </a:lnTo>
                  <a:cubicBezTo>
                    <a:pt x="245" y="75"/>
                    <a:pt x="302" y="157"/>
                    <a:pt x="351" y="244"/>
                  </a:cubicBezTo>
                  <a:lnTo>
                    <a:pt x="142" y="360"/>
                  </a:lnTo>
                  <a:cubicBezTo>
                    <a:pt x="102" y="286"/>
                    <a:pt x="54" y="218"/>
                    <a:pt x="0" y="15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8" name="Freeform 263">
              <a:extLst>
                <a:ext uri="{FF2B5EF4-FFF2-40B4-BE49-F238E27FC236}">
                  <a16:creationId xmlns:a16="http://schemas.microsoft.com/office/drawing/2014/main" id="{EFC7EAF0-3AF0-F1B7-B401-B574A0824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7769" y="3209327"/>
              <a:ext cx="498151" cy="498151"/>
            </a:xfrm>
            <a:custGeom>
              <a:avLst/>
              <a:gdLst>
                <a:gd name="T0" fmla="*/ 0 w 380"/>
                <a:gd name="T1" fmla="*/ 190 h 378"/>
                <a:gd name="T2" fmla="*/ 0 w 380"/>
                <a:gd name="T3" fmla="*/ 190 h 378"/>
                <a:gd name="T4" fmla="*/ 144 w 380"/>
                <a:gd name="T5" fmla="*/ 0 h 378"/>
                <a:gd name="T6" fmla="*/ 380 w 380"/>
                <a:gd name="T7" fmla="*/ 224 h 378"/>
                <a:gd name="T8" fmla="*/ 199 w 380"/>
                <a:gd name="T9" fmla="*/ 378 h 378"/>
                <a:gd name="T10" fmla="*/ 0 w 380"/>
                <a:gd name="T11" fmla="*/ 19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378">
                  <a:moveTo>
                    <a:pt x="0" y="190"/>
                  </a:moveTo>
                  <a:lnTo>
                    <a:pt x="0" y="190"/>
                  </a:lnTo>
                  <a:lnTo>
                    <a:pt x="144" y="0"/>
                  </a:lnTo>
                  <a:cubicBezTo>
                    <a:pt x="231" y="66"/>
                    <a:pt x="310" y="141"/>
                    <a:pt x="380" y="224"/>
                  </a:cubicBezTo>
                  <a:lnTo>
                    <a:pt x="199" y="378"/>
                  </a:lnTo>
                  <a:cubicBezTo>
                    <a:pt x="140" y="309"/>
                    <a:pt x="73" y="245"/>
                    <a:pt x="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9" name="Freeform 295">
              <a:extLst>
                <a:ext uri="{FF2B5EF4-FFF2-40B4-BE49-F238E27FC236}">
                  <a16:creationId xmlns:a16="http://schemas.microsoft.com/office/drawing/2014/main" id="{370B03C2-B077-459E-C86B-3062E697E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408" y="2977731"/>
              <a:ext cx="513445" cy="480672"/>
            </a:xfrm>
            <a:custGeom>
              <a:avLst/>
              <a:gdLst>
                <a:gd name="T0" fmla="*/ 0 w 390"/>
                <a:gd name="T1" fmla="*/ 218 h 365"/>
                <a:gd name="T2" fmla="*/ 0 w 390"/>
                <a:gd name="T3" fmla="*/ 218 h 365"/>
                <a:gd name="T4" fmla="*/ 98 w 390"/>
                <a:gd name="T5" fmla="*/ 0 h 365"/>
                <a:gd name="T6" fmla="*/ 390 w 390"/>
                <a:gd name="T7" fmla="*/ 175 h 365"/>
                <a:gd name="T8" fmla="*/ 246 w 390"/>
                <a:gd name="T9" fmla="*/ 365 h 365"/>
                <a:gd name="T10" fmla="*/ 0 w 390"/>
                <a:gd name="T11" fmla="*/ 2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" h="365">
                  <a:moveTo>
                    <a:pt x="0" y="218"/>
                  </a:moveTo>
                  <a:lnTo>
                    <a:pt x="0" y="218"/>
                  </a:lnTo>
                  <a:lnTo>
                    <a:pt x="98" y="0"/>
                  </a:lnTo>
                  <a:cubicBezTo>
                    <a:pt x="202" y="48"/>
                    <a:pt x="300" y="107"/>
                    <a:pt x="390" y="175"/>
                  </a:cubicBezTo>
                  <a:lnTo>
                    <a:pt x="246" y="365"/>
                  </a:lnTo>
                  <a:cubicBezTo>
                    <a:pt x="170" y="307"/>
                    <a:pt x="88" y="257"/>
                    <a:pt x="0" y="2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0" name="Freeform 335">
              <a:extLst>
                <a:ext uri="{FF2B5EF4-FFF2-40B4-BE49-F238E27FC236}">
                  <a16:creationId xmlns:a16="http://schemas.microsoft.com/office/drawing/2014/main" id="{B6F854B0-7563-76B0-F1D3-9B237865A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971" y="2499245"/>
              <a:ext cx="467562" cy="450083"/>
            </a:xfrm>
            <a:custGeom>
              <a:avLst/>
              <a:gdLst>
                <a:gd name="T0" fmla="*/ 0 w 356"/>
                <a:gd name="T1" fmla="*/ 217 h 341"/>
                <a:gd name="T2" fmla="*/ 0 w 356"/>
                <a:gd name="T3" fmla="*/ 217 h 341"/>
                <a:gd name="T4" fmla="*/ 98 w 356"/>
                <a:gd name="T5" fmla="*/ 0 h 341"/>
                <a:gd name="T6" fmla="*/ 356 w 356"/>
                <a:gd name="T7" fmla="*/ 141 h 341"/>
                <a:gd name="T8" fmla="*/ 226 w 356"/>
                <a:gd name="T9" fmla="*/ 341 h 341"/>
                <a:gd name="T10" fmla="*/ 0 w 356"/>
                <a:gd name="T11" fmla="*/ 21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" h="341">
                  <a:moveTo>
                    <a:pt x="0" y="217"/>
                  </a:moveTo>
                  <a:lnTo>
                    <a:pt x="0" y="217"/>
                  </a:lnTo>
                  <a:lnTo>
                    <a:pt x="98" y="0"/>
                  </a:lnTo>
                  <a:cubicBezTo>
                    <a:pt x="188" y="40"/>
                    <a:pt x="274" y="87"/>
                    <a:pt x="356" y="141"/>
                  </a:cubicBezTo>
                  <a:lnTo>
                    <a:pt x="226" y="341"/>
                  </a:lnTo>
                  <a:cubicBezTo>
                    <a:pt x="154" y="294"/>
                    <a:pt x="79" y="253"/>
                    <a:pt x="0" y="21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1" name="Freeform 337">
              <a:extLst>
                <a:ext uri="{FF2B5EF4-FFF2-40B4-BE49-F238E27FC236}">
                  <a16:creationId xmlns:a16="http://schemas.microsoft.com/office/drawing/2014/main" id="{677D5CF3-4FC5-E2F7-9186-99703B60EB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5667" y="3233362"/>
              <a:ext cx="469748" cy="491597"/>
            </a:xfrm>
            <a:custGeom>
              <a:avLst/>
              <a:gdLst>
                <a:gd name="T0" fmla="*/ 0 w 358"/>
                <a:gd name="T1" fmla="*/ 148 h 372"/>
                <a:gd name="T2" fmla="*/ 0 w 358"/>
                <a:gd name="T3" fmla="*/ 148 h 372"/>
                <a:gd name="T4" fmla="*/ 187 w 358"/>
                <a:gd name="T5" fmla="*/ 0 h 372"/>
                <a:gd name="T6" fmla="*/ 358 w 358"/>
                <a:gd name="T7" fmla="*/ 256 h 372"/>
                <a:gd name="T8" fmla="*/ 150 w 358"/>
                <a:gd name="T9" fmla="*/ 372 h 372"/>
                <a:gd name="T10" fmla="*/ 0 w 358"/>
                <a:gd name="T11" fmla="*/ 148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372">
                  <a:moveTo>
                    <a:pt x="0" y="148"/>
                  </a:moveTo>
                  <a:lnTo>
                    <a:pt x="0" y="148"/>
                  </a:lnTo>
                  <a:lnTo>
                    <a:pt x="187" y="0"/>
                  </a:lnTo>
                  <a:cubicBezTo>
                    <a:pt x="250" y="80"/>
                    <a:pt x="308" y="166"/>
                    <a:pt x="358" y="256"/>
                  </a:cubicBezTo>
                  <a:lnTo>
                    <a:pt x="150" y="372"/>
                  </a:lnTo>
                  <a:cubicBezTo>
                    <a:pt x="106" y="293"/>
                    <a:pt x="56" y="218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2" name="Freeform 339">
              <a:extLst>
                <a:ext uri="{FF2B5EF4-FFF2-40B4-BE49-F238E27FC236}">
                  <a16:creationId xmlns:a16="http://schemas.microsoft.com/office/drawing/2014/main" id="{160226F0-C327-BACB-7660-B6C801614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961" y="2936219"/>
              <a:ext cx="489411" cy="493781"/>
            </a:xfrm>
            <a:custGeom>
              <a:avLst/>
              <a:gdLst>
                <a:gd name="T0" fmla="*/ 0 w 373"/>
                <a:gd name="T1" fmla="*/ 176 h 375"/>
                <a:gd name="T2" fmla="*/ 0 w 373"/>
                <a:gd name="T3" fmla="*/ 176 h 375"/>
                <a:gd name="T4" fmla="*/ 160 w 373"/>
                <a:gd name="T5" fmla="*/ 0 h 375"/>
                <a:gd name="T6" fmla="*/ 373 w 373"/>
                <a:gd name="T7" fmla="*/ 227 h 375"/>
                <a:gd name="T8" fmla="*/ 186 w 373"/>
                <a:gd name="T9" fmla="*/ 375 h 375"/>
                <a:gd name="T10" fmla="*/ 0 w 373"/>
                <a:gd name="T11" fmla="*/ 17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75">
                  <a:moveTo>
                    <a:pt x="0" y="176"/>
                  </a:moveTo>
                  <a:lnTo>
                    <a:pt x="0" y="176"/>
                  </a:lnTo>
                  <a:lnTo>
                    <a:pt x="160" y="0"/>
                  </a:lnTo>
                  <a:cubicBezTo>
                    <a:pt x="237" y="69"/>
                    <a:pt x="308" y="146"/>
                    <a:pt x="373" y="227"/>
                  </a:cubicBezTo>
                  <a:lnTo>
                    <a:pt x="186" y="375"/>
                  </a:lnTo>
                  <a:cubicBezTo>
                    <a:pt x="129" y="303"/>
                    <a:pt x="67" y="237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3" name="Freeform 341">
              <a:extLst>
                <a:ext uri="{FF2B5EF4-FFF2-40B4-BE49-F238E27FC236}">
                  <a16:creationId xmlns:a16="http://schemas.microsoft.com/office/drawing/2014/main" id="{AF091572-2CCB-A1B6-6CE6-9BFA000CE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114" y="2684958"/>
              <a:ext cx="491597" cy="482857"/>
            </a:xfrm>
            <a:custGeom>
              <a:avLst/>
              <a:gdLst>
                <a:gd name="T0" fmla="*/ 0 w 375"/>
                <a:gd name="T1" fmla="*/ 200 h 366"/>
                <a:gd name="T2" fmla="*/ 0 w 375"/>
                <a:gd name="T3" fmla="*/ 200 h 366"/>
                <a:gd name="T4" fmla="*/ 130 w 375"/>
                <a:gd name="T5" fmla="*/ 0 h 366"/>
                <a:gd name="T6" fmla="*/ 375 w 375"/>
                <a:gd name="T7" fmla="*/ 190 h 366"/>
                <a:gd name="T8" fmla="*/ 215 w 375"/>
                <a:gd name="T9" fmla="*/ 366 h 366"/>
                <a:gd name="T10" fmla="*/ 0 w 375"/>
                <a:gd name="T11" fmla="*/ 20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366">
                  <a:moveTo>
                    <a:pt x="0" y="200"/>
                  </a:moveTo>
                  <a:lnTo>
                    <a:pt x="0" y="200"/>
                  </a:lnTo>
                  <a:lnTo>
                    <a:pt x="130" y="0"/>
                  </a:lnTo>
                  <a:cubicBezTo>
                    <a:pt x="217" y="56"/>
                    <a:pt x="299" y="120"/>
                    <a:pt x="375" y="190"/>
                  </a:cubicBezTo>
                  <a:lnTo>
                    <a:pt x="215" y="366"/>
                  </a:lnTo>
                  <a:cubicBezTo>
                    <a:pt x="148" y="305"/>
                    <a:pt x="76" y="249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4" name="Freeform 343">
              <a:extLst>
                <a:ext uri="{FF2B5EF4-FFF2-40B4-BE49-F238E27FC236}">
                  <a16:creationId xmlns:a16="http://schemas.microsoft.com/office/drawing/2014/main" id="{CD639F0C-45D6-2DC8-C219-29CF0FE82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6843" y="2792018"/>
              <a:ext cx="436974" cy="439160"/>
            </a:xfrm>
            <a:custGeom>
              <a:avLst/>
              <a:gdLst>
                <a:gd name="T0" fmla="*/ 0 w 334"/>
                <a:gd name="T1" fmla="*/ 157 h 333"/>
                <a:gd name="T2" fmla="*/ 0 w 334"/>
                <a:gd name="T3" fmla="*/ 157 h 333"/>
                <a:gd name="T4" fmla="*/ 180 w 334"/>
                <a:gd name="T5" fmla="*/ 0 h 333"/>
                <a:gd name="T6" fmla="*/ 334 w 334"/>
                <a:gd name="T7" fmla="*/ 196 h 333"/>
                <a:gd name="T8" fmla="*/ 139 w 334"/>
                <a:gd name="T9" fmla="*/ 333 h 333"/>
                <a:gd name="T10" fmla="*/ 0 w 334"/>
                <a:gd name="T11" fmla="*/ 15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333">
                  <a:moveTo>
                    <a:pt x="0" y="157"/>
                  </a:moveTo>
                  <a:lnTo>
                    <a:pt x="0" y="157"/>
                  </a:lnTo>
                  <a:lnTo>
                    <a:pt x="180" y="0"/>
                  </a:lnTo>
                  <a:cubicBezTo>
                    <a:pt x="235" y="62"/>
                    <a:pt x="286" y="128"/>
                    <a:pt x="334" y="196"/>
                  </a:cubicBezTo>
                  <a:lnTo>
                    <a:pt x="139" y="333"/>
                  </a:lnTo>
                  <a:cubicBezTo>
                    <a:pt x="96" y="271"/>
                    <a:pt x="50" y="213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5" name="Freeform 345">
              <a:extLst>
                <a:ext uri="{FF2B5EF4-FFF2-40B4-BE49-F238E27FC236}">
                  <a16:creationId xmlns:a16="http://schemas.microsoft.com/office/drawing/2014/main" id="{7D63593A-508B-4C7F-A008-DA81A736E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910" y="2551682"/>
              <a:ext cx="447899" cy="447899"/>
            </a:xfrm>
            <a:custGeom>
              <a:avLst/>
              <a:gdLst>
                <a:gd name="T0" fmla="*/ 0 w 340"/>
                <a:gd name="T1" fmla="*/ 176 h 341"/>
                <a:gd name="T2" fmla="*/ 0 w 340"/>
                <a:gd name="T3" fmla="*/ 176 h 341"/>
                <a:gd name="T4" fmla="*/ 160 w 340"/>
                <a:gd name="T5" fmla="*/ 0 h 341"/>
                <a:gd name="T6" fmla="*/ 340 w 340"/>
                <a:gd name="T7" fmla="*/ 184 h 341"/>
                <a:gd name="T8" fmla="*/ 160 w 340"/>
                <a:gd name="T9" fmla="*/ 341 h 341"/>
                <a:gd name="T10" fmla="*/ 0 w 340"/>
                <a:gd name="T11" fmla="*/ 17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341">
                  <a:moveTo>
                    <a:pt x="0" y="176"/>
                  </a:moveTo>
                  <a:lnTo>
                    <a:pt x="0" y="176"/>
                  </a:lnTo>
                  <a:lnTo>
                    <a:pt x="160" y="0"/>
                  </a:lnTo>
                  <a:cubicBezTo>
                    <a:pt x="223" y="58"/>
                    <a:pt x="283" y="119"/>
                    <a:pt x="340" y="184"/>
                  </a:cubicBezTo>
                  <a:lnTo>
                    <a:pt x="160" y="341"/>
                  </a:lnTo>
                  <a:cubicBezTo>
                    <a:pt x="110" y="283"/>
                    <a:pt x="56" y="228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6" name="Freeform 347">
              <a:extLst>
                <a:ext uri="{FF2B5EF4-FFF2-40B4-BE49-F238E27FC236}">
                  <a16:creationId xmlns:a16="http://schemas.microsoft.com/office/drawing/2014/main" id="{231CA72D-1124-484B-61F7-AC04BDCB2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8187" y="3052017"/>
              <a:ext cx="421681" cy="417311"/>
            </a:xfrm>
            <a:custGeom>
              <a:avLst/>
              <a:gdLst>
                <a:gd name="T0" fmla="*/ 114 w 322"/>
                <a:gd name="T1" fmla="*/ 318 h 318"/>
                <a:gd name="T2" fmla="*/ 114 w 322"/>
                <a:gd name="T3" fmla="*/ 318 h 318"/>
                <a:gd name="T4" fmla="*/ 0 w 322"/>
                <a:gd name="T5" fmla="*/ 137 h 318"/>
                <a:gd name="T6" fmla="*/ 195 w 322"/>
                <a:gd name="T7" fmla="*/ 0 h 318"/>
                <a:gd name="T8" fmla="*/ 322 w 322"/>
                <a:gd name="T9" fmla="*/ 202 h 318"/>
                <a:gd name="T10" fmla="*/ 121 w 322"/>
                <a:gd name="T11" fmla="*/ 314 h 318"/>
                <a:gd name="T12" fmla="*/ 114 w 322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18">
                  <a:moveTo>
                    <a:pt x="114" y="318"/>
                  </a:moveTo>
                  <a:lnTo>
                    <a:pt x="114" y="318"/>
                  </a:lnTo>
                  <a:cubicBezTo>
                    <a:pt x="79" y="255"/>
                    <a:pt x="41" y="195"/>
                    <a:pt x="0" y="137"/>
                  </a:cubicBezTo>
                  <a:lnTo>
                    <a:pt x="195" y="0"/>
                  </a:lnTo>
                  <a:cubicBezTo>
                    <a:pt x="241" y="65"/>
                    <a:pt x="283" y="133"/>
                    <a:pt x="322" y="202"/>
                  </a:cubicBezTo>
                  <a:lnTo>
                    <a:pt x="121" y="314"/>
                  </a:lnTo>
                  <a:lnTo>
                    <a:pt x="114" y="318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7" name="Freeform 301">
              <a:extLst>
                <a:ext uri="{FF2B5EF4-FFF2-40B4-BE49-F238E27FC236}">
                  <a16:creationId xmlns:a16="http://schemas.microsoft.com/office/drawing/2014/main" id="{7F79D25B-FC54-E1C3-3530-52503D9F1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2726" y="4017730"/>
              <a:ext cx="430420" cy="456639"/>
            </a:xfrm>
            <a:custGeom>
              <a:avLst/>
              <a:gdLst>
                <a:gd name="T0" fmla="*/ 0 w 327"/>
                <a:gd name="T1" fmla="*/ 116 h 347"/>
                <a:gd name="T2" fmla="*/ 0 w 327"/>
                <a:gd name="T3" fmla="*/ 116 h 347"/>
                <a:gd name="T4" fmla="*/ 208 w 327"/>
                <a:gd name="T5" fmla="*/ 0 h 347"/>
                <a:gd name="T6" fmla="*/ 327 w 327"/>
                <a:gd name="T7" fmla="*/ 274 h 347"/>
                <a:gd name="T8" fmla="*/ 100 w 327"/>
                <a:gd name="T9" fmla="*/ 347 h 347"/>
                <a:gd name="T10" fmla="*/ 0 w 327"/>
                <a:gd name="T11" fmla="*/ 11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47">
                  <a:moveTo>
                    <a:pt x="0" y="116"/>
                  </a:moveTo>
                  <a:lnTo>
                    <a:pt x="0" y="116"/>
                  </a:lnTo>
                  <a:lnTo>
                    <a:pt x="208" y="0"/>
                  </a:lnTo>
                  <a:cubicBezTo>
                    <a:pt x="256" y="87"/>
                    <a:pt x="296" y="178"/>
                    <a:pt x="327" y="274"/>
                  </a:cubicBezTo>
                  <a:lnTo>
                    <a:pt x="100" y="347"/>
                  </a:lnTo>
                  <a:cubicBezTo>
                    <a:pt x="74" y="266"/>
                    <a:pt x="40" y="189"/>
                    <a:pt x="0" y="11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" name="Freeform 303">
              <a:extLst>
                <a:ext uri="{FF2B5EF4-FFF2-40B4-BE49-F238E27FC236}">
                  <a16:creationId xmlns:a16="http://schemas.microsoft.com/office/drawing/2014/main" id="{DB853CFC-C450-8F1B-9FE9-542E4CEBC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3818" y="4378234"/>
              <a:ext cx="382353" cy="430420"/>
            </a:xfrm>
            <a:custGeom>
              <a:avLst/>
              <a:gdLst>
                <a:gd name="T0" fmla="*/ 0 w 290"/>
                <a:gd name="T1" fmla="*/ 73 h 326"/>
                <a:gd name="T2" fmla="*/ 0 w 290"/>
                <a:gd name="T3" fmla="*/ 73 h 326"/>
                <a:gd name="T4" fmla="*/ 227 w 290"/>
                <a:gd name="T5" fmla="*/ 0 h 326"/>
                <a:gd name="T6" fmla="*/ 290 w 290"/>
                <a:gd name="T7" fmla="*/ 301 h 326"/>
                <a:gd name="T8" fmla="*/ 53 w 290"/>
                <a:gd name="T9" fmla="*/ 326 h 326"/>
                <a:gd name="T10" fmla="*/ 0 w 290"/>
                <a:gd name="T11" fmla="*/ 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326">
                  <a:moveTo>
                    <a:pt x="0" y="73"/>
                  </a:moveTo>
                  <a:lnTo>
                    <a:pt x="0" y="73"/>
                  </a:lnTo>
                  <a:lnTo>
                    <a:pt x="227" y="0"/>
                  </a:lnTo>
                  <a:cubicBezTo>
                    <a:pt x="258" y="96"/>
                    <a:pt x="279" y="197"/>
                    <a:pt x="290" y="301"/>
                  </a:cubicBezTo>
                  <a:lnTo>
                    <a:pt x="53" y="326"/>
                  </a:lnTo>
                  <a:cubicBezTo>
                    <a:pt x="44" y="238"/>
                    <a:pt x="26" y="154"/>
                    <a:pt x="0" y="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" name="Freeform 305">
              <a:extLst>
                <a:ext uri="{FF2B5EF4-FFF2-40B4-BE49-F238E27FC236}">
                  <a16:creationId xmlns:a16="http://schemas.microsoft.com/office/drawing/2014/main" id="{02F85681-99BA-F58A-A04C-26770DD9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3482" y="4393527"/>
              <a:ext cx="360504" cy="358319"/>
            </a:xfrm>
            <a:custGeom>
              <a:avLst/>
              <a:gdLst>
                <a:gd name="T0" fmla="*/ 231 w 274"/>
                <a:gd name="T1" fmla="*/ 0 h 273"/>
                <a:gd name="T2" fmla="*/ 231 w 274"/>
                <a:gd name="T3" fmla="*/ 0 h 273"/>
                <a:gd name="T4" fmla="*/ 274 w 274"/>
                <a:gd name="T5" fmla="*/ 248 h 273"/>
                <a:gd name="T6" fmla="*/ 37 w 274"/>
                <a:gd name="T7" fmla="*/ 273 h 273"/>
                <a:gd name="T8" fmla="*/ 0 w 274"/>
                <a:gd name="T9" fmla="*/ 56 h 273"/>
                <a:gd name="T10" fmla="*/ 231 w 274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73">
                  <a:moveTo>
                    <a:pt x="231" y="0"/>
                  </a:moveTo>
                  <a:lnTo>
                    <a:pt x="231" y="0"/>
                  </a:lnTo>
                  <a:cubicBezTo>
                    <a:pt x="251" y="81"/>
                    <a:pt x="265" y="163"/>
                    <a:pt x="274" y="248"/>
                  </a:cubicBezTo>
                  <a:lnTo>
                    <a:pt x="37" y="273"/>
                  </a:lnTo>
                  <a:cubicBezTo>
                    <a:pt x="29" y="199"/>
                    <a:pt x="17" y="127"/>
                    <a:pt x="0" y="56"/>
                  </a:cubicBezTo>
                  <a:lnTo>
                    <a:pt x="231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" name="Freeform 307">
              <a:extLst>
                <a:ext uri="{FF2B5EF4-FFF2-40B4-BE49-F238E27FC236}">
                  <a16:creationId xmlns:a16="http://schemas.microsoft.com/office/drawing/2014/main" id="{6AD8F713-C4C4-35CB-5DCE-0B46EC2FB5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365" y="3764285"/>
              <a:ext cx="415125" cy="412941"/>
            </a:xfrm>
            <a:custGeom>
              <a:avLst/>
              <a:gdLst>
                <a:gd name="T0" fmla="*/ 0 w 316"/>
                <a:gd name="T1" fmla="*/ 115 h 313"/>
                <a:gd name="T2" fmla="*/ 0 w 316"/>
                <a:gd name="T3" fmla="*/ 115 h 313"/>
                <a:gd name="T4" fmla="*/ 208 w 316"/>
                <a:gd name="T5" fmla="*/ 0 h 313"/>
                <a:gd name="T6" fmla="*/ 316 w 316"/>
                <a:gd name="T7" fmla="*/ 226 h 313"/>
                <a:gd name="T8" fmla="*/ 94 w 316"/>
                <a:gd name="T9" fmla="*/ 313 h 313"/>
                <a:gd name="T10" fmla="*/ 0 w 316"/>
                <a:gd name="T11" fmla="*/ 11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313">
                  <a:moveTo>
                    <a:pt x="0" y="115"/>
                  </a:moveTo>
                  <a:lnTo>
                    <a:pt x="0" y="115"/>
                  </a:lnTo>
                  <a:lnTo>
                    <a:pt x="208" y="0"/>
                  </a:lnTo>
                  <a:cubicBezTo>
                    <a:pt x="249" y="72"/>
                    <a:pt x="285" y="148"/>
                    <a:pt x="316" y="226"/>
                  </a:cubicBezTo>
                  <a:lnTo>
                    <a:pt x="94" y="313"/>
                  </a:lnTo>
                  <a:cubicBezTo>
                    <a:pt x="67" y="245"/>
                    <a:pt x="35" y="179"/>
                    <a:pt x="0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1" name="Freeform 309">
              <a:extLst>
                <a:ext uri="{FF2B5EF4-FFF2-40B4-BE49-F238E27FC236}">
                  <a16:creationId xmlns:a16="http://schemas.microsoft.com/office/drawing/2014/main" id="{D9E5584A-390C-028F-C6F3-823222A98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717" y="4063613"/>
              <a:ext cx="395462" cy="404202"/>
            </a:xfrm>
            <a:custGeom>
              <a:avLst/>
              <a:gdLst>
                <a:gd name="T0" fmla="*/ 0 w 301"/>
                <a:gd name="T1" fmla="*/ 87 h 307"/>
                <a:gd name="T2" fmla="*/ 0 w 301"/>
                <a:gd name="T3" fmla="*/ 87 h 307"/>
                <a:gd name="T4" fmla="*/ 222 w 301"/>
                <a:gd name="T5" fmla="*/ 0 h 307"/>
                <a:gd name="T6" fmla="*/ 301 w 301"/>
                <a:gd name="T7" fmla="*/ 251 h 307"/>
                <a:gd name="T8" fmla="*/ 70 w 301"/>
                <a:gd name="T9" fmla="*/ 307 h 307"/>
                <a:gd name="T10" fmla="*/ 0 w 301"/>
                <a:gd name="T11" fmla="*/ 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07">
                  <a:moveTo>
                    <a:pt x="0" y="87"/>
                  </a:moveTo>
                  <a:lnTo>
                    <a:pt x="0" y="87"/>
                  </a:lnTo>
                  <a:lnTo>
                    <a:pt x="222" y="0"/>
                  </a:lnTo>
                  <a:cubicBezTo>
                    <a:pt x="254" y="81"/>
                    <a:pt x="280" y="165"/>
                    <a:pt x="301" y="251"/>
                  </a:cubicBezTo>
                  <a:lnTo>
                    <a:pt x="70" y="307"/>
                  </a:lnTo>
                  <a:cubicBezTo>
                    <a:pt x="51" y="232"/>
                    <a:pt x="28" y="158"/>
                    <a:pt x="0" y="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2" name="Freeform 315">
              <a:extLst>
                <a:ext uri="{FF2B5EF4-FFF2-40B4-BE49-F238E27FC236}">
                  <a16:creationId xmlns:a16="http://schemas.microsoft.com/office/drawing/2014/main" id="{10710A00-D7E8-9AC4-0B08-A9CB463E5B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0119" y="4067982"/>
              <a:ext cx="375798" cy="362689"/>
            </a:xfrm>
            <a:custGeom>
              <a:avLst/>
              <a:gdLst>
                <a:gd name="T0" fmla="*/ 0 w 287"/>
                <a:gd name="T1" fmla="*/ 72 h 275"/>
                <a:gd name="T2" fmla="*/ 0 w 287"/>
                <a:gd name="T3" fmla="*/ 72 h 275"/>
                <a:gd name="T4" fmla="*/ 228 w 287"/>
                <a:gd name="T5" fmla="*/ 0 h 275"/>
                <a:gd name="T6" fmla="*/ 287 w 287"/>
                <a:gd name="T7" fmla="*/ 227 h 275"/>
                <a:gd name="T8" fmla="*/ 53 w 287"/>
                <a:gd name="T9" fmla="*/ 275 h 275"/>
                <a:gd name="T10" fmla="*/ 0 w 287"/>
                <a:gd name="T11" fmla="*/ 7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75">
                  <a:moveTo>
                    <a:pt x="0" y="72"/>
                  </a:moveTo>
                  <a:lnTo>
                    <a:pt x="0" y="72"/>
                  </a:lnTo>
                  <a:lnTo>
                    <a:pt x="228" y="0"/>
                  </a:lnTo>
                  <a:cubicBezTo>
                    <a:pt x="251" y="74"/>
                    <a:pt x="271" y="149"/>
                    <a:pt x="287" y="227"/>
                  </a:cubicBezTo>
                  <a:lnTo>
                    <a:pt x="53" y="275"/>
                  </a:lnTo>
                  <a:cubicBezTo>
                    <a:pt x="39" y="206"/>
                    <a:pt x="21" y="138"/>
                    <a:pt x="0" y="7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3" name="Freeform 317">
              <a:extLst>
                <a:ext uri="{FF2B5EF4-FFF2-40B4-BE49-F238E27FC236}">
                  <a16:creationId xmlns:a16="http://schemas.microsoft.com/office/drawing/2014/main" id="{AF1E498F-D9F0-923D-1E0B-11A06466E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0035" y="4367309"/>
              <a:ext cx="351765" cy="329916"/>
            </a:xfrm>
            <a:custGeom>
              <a:avLst/>
              <a:gdLst>
                <a:gd name="T0" fmla="*/ 234 w 269"/>
                <a:gd name="T1" fmla="*/ 0 h 251"/>
                <a:gd name="T2" fmla="*/ 234 w 269"/>
                <a:gd name="T3" fmla="*/ 0 h 251"/>
                <a:gd name="T4" fmla="*/ 269 w 269"/>
                <a:gd name="T5" fmla="*/ 226 h 251"/>
                <a:gd name="T6" fmla="*/ 32 w 269"/>
                <a:gd name="T7" fmla="*/ 251 h 251"/>
                <a:gd name="T8" fmla="*/ 0 w 269"/>
                <a:gd name="T9" fmla="*/ 48 h 251"/>
                <a:gd name="T10" fmla="*/ 234 w 269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1">
                  <a:moveTo>
                    <a:pt x="234" y="0"/>
                  </a:moveTo>
                  <a:lnTo>
                    <a:pt x="234" y="0"/>
                  </a:lnTo>
                  <a:cubicBezTo>
                    <a:pt x="249" y="74"/>
                    <a:pt x="261" y="149"/>
                    <a:pt x="269" y="226"/>
                  </a:cubicBezTo>
                  <a:lnTo>
                    <a:pt x="32" y="251"/>
                  </a:lnTo>
                  <a:cubicBezTo>
                    <a:pt x="25" y="182"/>
                    <a:pt x="14" y="115"/>
                    <a:pt x="0" y="48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4" name="Freeform 321">
              <a:extLst>
                <a:ext uri="{FF2B5EF4-FFF2-40B4-BE49-F238E27FC236}">
                  <a16:creationId xmlns:a16="http://schemas.microsoft.com/office/drawing/2014/main" id="{6E6DAB55-416F-F3F5-2B94-3E5D80D0AE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818" y="3510840"/>
              <a:ext cx="406386" cy="393277"/>
            </a:xfrm>
            <a:custGeom>
              <a:avLst/>
              <a:gdLst>
                <a:gd name="T0" fmla="*/ 0 w 309"/>
                <a:gd name="T1" fmla="*/ 115 h 298"/>
                <a:gd name="T2" fmla="*/ 0 w 309"/>
                <a:gd name="T3" fmla="*/ 115 h 298"/>
                <a:gd name="T4" fmla="*/ 7 w 309"/>
                <a:gd name="T5" fmla="*/ 112 h 298"/>
                <a:gd name="T6" fmla="*/ 209 w 309"/>
                <a:gd name="T7" fmla="*/ 0 h 298"/>
                <a:gd name="T8" fmla="*/ 309 w 309"/>
                <a:gd name="T9" fmla="*/ 203 h 298"/>
                <a:gd name="T10" fmla="*/ 91 w 309"/>
                <a:gd name="T11" fmla="*/ 298 h 298"/>
                <a:gd name="T12" fmla="*/ 0 w 309"/>
                <a:gd name="T13" fmla="*/ 11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298">
                  <a:moveTo>
                    <a:pt x="0" y="115"/>
                  </a:moveTo>
                  <a:lnTo>
                    <a:pt x="0" y="115"/>
                  </a:lnTo>
                  <a:lnTo>
                    <a:pt x="7" y="112"/>
                  </a:lnTo>
                  <a:lnTo>
                    <a:pt x="209" y="0"/>
                  </a:lnTo>
                  <a:cubicBezTo>
                    <a:pt x="245" y="66"/>
                    <a:pt x="279" y="134"/>
                    <a:pt x="309" y="203"/>
                  </a:cubicBezTo>
                  <a:lnTo>
                    <a:pt x="91" y="298"/>
                  </a:lnTo>
                  <a:cubicBezTo>
                    <a:pt x="63" y="236"/>
                    <a:pt x="33" y="175"/>
                    <a:pt x="0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5" name="Freeform 319">
              <a:extLst>
                <a:ext uri="{FF2B5EF4-FFF2-40B4-BE49-F238E27FC236}">
                  <a16:creationId xmlns:a16="http://schemas.microsoft.com/office/drawing/2014/main" id="{3A05951C-F58B-1E25-98D1-1D3A2F34A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3985" y="3777394"/>
              <a:ext cx="395462" cy="384537"/>
            </a:xfrm>
            <a:custGeom>
              <a:avLst/>
              <a:gdLst>
                <a:gd name="T0" fmla="*/ 0 w 301"/>
                <a:gd name="T1" fmla="*/ 95 h 292"/>
                <a:gd name="T2" fmla="*/ 0 w 301"/>
                <a:gd name="T3" fmla="*/ 95 h 292"/>
                <a:gd name="T4" fmla="*/ 218 w 301"/>
                <a:gd name="T5" fmla="*/ 0 h 292"/>
                <a:gd name="T6" fmla="*/ 301 w 301"/>
                <a:gd name="T7" fmla="*/ 220 h 292"/>
                <a:gd name="T8" fmla="*/ 73 w 301"/>
                <a:gd name="T9" fmla="*/ 292 h 292"/>
                <a:gd name="T10" fmla="*/ 0 w 301"/>
                <a:gd name="T11" fmla="*/ 9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292">
                  <a:moveTo>
                    <a:pt x="0" y="95"/>
                  </a:moveTo>
                  <a:lnTo>
                    <a:pt x="0" y="95"/>
                  </a:lnTo>
                  <a:lnTo>
                    <a:pt x="218" y="0"/>
                  </a:lnTo>
                  <a:cubicBezTo>
                    <a:pt x="249" y="72"/>
                    <a:pt x="277" y="145"/>
                    <a:pt x="301" y="220"/>
                  </a:cubicBezTo>
                  <a:lnTo>
                    <a:pt x="73" y="292"/>
                  </a:lnTo>
                  <a:cubicBezTo>
                    <a:pt x="52" y="225"/>
                    <a:pt x="27" y="159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D9980861-F4D0-634E-F435-3E3147660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409" y="5166972"/>
              <a:ext cx="244706" cy="301512"/>
            </a:xfrm>
            <a:custGeom>
              <a:avLst/>
              <a:gdLst>
                <a:gd name="T0" fmla="*/ 186 w 186"/>
                <a:gd name="T1" fmla="*/ 229 h 229"/>
                <a:gd name="T2" fmla="*/ 186 w 186"/>
                <a:gd name="T3" fmla="*/ 229 h 229"/>
                <a:gd name="T4" fmla="*/ 0 w 186"/>
                <a:gd name="T5" fmla="*/ 229 h 229"/>
                <a:gd name="T6" fmla="*/ 0 w 186"/>
                <a:gd name="T7" fmla="*/ 0 h 229"/>
                <a:gd name="T8" fmla="*/ 186 w 186"/>
                <a:gd name="T9" fmla="*/ 0 h 229"/>
                <a:gd name="T10" fmla="*/ 186 w 186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9">
                  <a:moveTo>
                    <a:pt x="186" y="229"/>
                  </a:moveTo>
                  <a:lnTo>
                    <a:pt x="186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229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" name="Freeform 10">
              <a:extLst>
                <a:ext uri="{FF2B5EF4-FFF2-40B4-BE49-F238E27FC236}">
                  <a16:creationId xmlns:a16="http://schemas.microsoft.com/office/drawing/2014/main" id="{C2A5477D-1B87-1209-06BF-2C47045F9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15" y="5166972"/>
              <a:ext cx="242521" cy="301512"/>
            </a:xfrm>
            <a:custGeom>
              <a:avLst/>
              <a:gdLst>
                <a:gd name="T0" fmla="*/ 185 w 185"/>
                <a:gd name="T1" fmla="*/ 229 h 229"/>
                <a:gd name="T2" fmla="*/ 185 w 185"/>
                <a:gd name="T3" fmla="*/ 229 h 229"/>
                <a:gd name="T4" fmla="*/ 0 w 185"/>
                <a:gd name="T5" fmla="*/ 229 h 229"/>
                <a:gd name="T6" fmla="*/ 0 w 185"/>
                <a:gd name="T7" fmla="*/ 0 h 229"/>
                <a:gd name="T8" fmla="*/ 185 w 185"/>
                <a:gd name="T9" fmla="*/ 0 h 229"/>
                <a:gd name="T10" fmla="*/ 185 w 185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29">
                  <a:moveTo>
                    <a:pt x="185" y="229"/>
                  </a:moveTo>
                  <a:lnTo>
                    <a:pt x="185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229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" name="Freeform 299">
              <a:extLst>
                <a:ext uri="{FF2B5EF4-FFF2-40B4-BE49-F238E27FC236}">
                  <a16:creationId xmlns:a16="http://schemas.microsoft.com/office/drawing/2014/main" id="{EA2332ED-8FC4-BD77-CA87-A5D41C94C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15" y="5691341"/>
              <a:ext cx="242521" cy="301512"/>
            </a:xfrm>
            <a:custGeom>
              <a:avLst/>
              <a:gdLst>
                <a:gd name="T0" fmla="*/ 185 w 185"/>
                <a:gd name="T1" fmla="*/ 230 h 230"/>
                <a:gd name="T2" fmla="*/ 185 w 185"/>
                <a:gd name="T3" fmla="*/ 230 h 230"/>
                <a:gd name="T4" fmla="*/ 0 w 185"/>
                <a:gd name="T5" fmla="*/ 230 h 230"/>
                <a:gd name="T6" fmla="*/ 0 w 185"/>
                <a:gd name="T7" fmla="*/ 0 h 230"/>
                <a:gd name="T8" fmla="*/ 185 w 185"/>
                <a:gd name="T9" fmla="*/ 0 h 230"/>
                <a:gd name="T10" fmla="*/ 185 w 185"/>
                <a:gd name="T1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30">
                  <a:moveTo>
                    <a:pt x="185" y="230"/>
                  </a:moveTo>
                  <a:lnTo>
                    <a:pt x="185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23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" name="Freeform 327">
              <a:extLst>
                <a:ext uri="{FF2B5EF4-FFF2-40B4-BE49-F238E27FC236}">
                  <a16:creationId xmlns:a16="http://schemas.microsoft.com/office/drawing/2014/main" id="{82BFA449-C546-8E8F-B7D6-6B35E7CDD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409" y="5691341"/>
              <a:ext cx="244706" cy="301512"/>
            </a:xfrm>
            <a:custGeom>
              <a:avLst/>
              <a:gdLst>
                <a:gd name="T0" fmla="*/ 186 w 186"/>
                <a:gd name="T1" fmla="*/ 230 h 230"/>
                <a:gd name="T2" fmla="*/ 186 w 186"/>
                <a:gd name="T3" fmla="*/ 230 h 230"/>
                <a:gd name="T4" fmla="*/ 0 w 186"/>
                <a:gd name="T5" fmla="*/ 230 h 230"/>
                <a:gd name="T6" fmla="*/ 0 w 186"/>
                <a:gd name="T7" fmla="*/ 0 h 230"/>
                <a:gd name="T8" fmla="*/ 186 w 186"/>
                <a:gd name="T9" fmla="*/ 0 h 230"/>
                <a:gd name="T10" fmla="*/ 186 w 186"/>
                <a:gd name="T1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30">
                  <a:moveTo>
                    <a:pt x="186" y="230"/>
                  </a:moveTo>
                  <a:lnTo>
                    <a:pt x="186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23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" name="Freeform 12">
              <a:extLst>
                <a:ext uri="{FF2B5EF4-FFF2-40B4-BE49-F238E27FC236}">
                  <a16:creationId xmlns:a16="http://schemas.microsoft.com/office/drawing/2014/main" id="{836250A4-4D3B-28A3-9BA4-137E00463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206" y="5562434"/>
              <a:ext cx="325546" cy="364874"/>
            </a:xfrm>
            <a:custGeom>
              <a:avLst/>
              <a:gdLst>
                <a:gd name="T0" fmla="*/ 162 w 249"/>
                <a:gd name="T1" fmla="*/ 0 h 276"/>
                <a:gd name="T2" fmla="*/ 162 w 249"/>
                <a:gd name="T3" fmla="*/ 0 h 276"/>
                <a:gd name="T4" fmla="*/ 249 w 249"/>
                <a:gd name="T5" fmla="*/ 212 h 276"/>
                <a:gd name="T6" fmla="*/ 59 w 249"/>
                <a:gd name="T7" fmla="*/ 276 h 276"/>
                <a:gd name="T8" fmla="*/ 0 w 249"/>
                <a:gd name="T9" fmla="*/ 54 h 276"/>
                <a:gd name="T10" fmla="*/ 162 w 249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76">
                  <a:moveTo>
                    <a:pt x="162" y="0"/>
                  </a:moveTo>
                  <a:lnTo>
                    <a:pt x="162" y="0"/>
                  </a:lnTo>
                  <a:lnTo>
                    <a:pt x="249" y="212"/>
                  </a:lnTo>
                  <a:cubicBezTo>
                    <a:pt x="187" y="237"/>
                    <a:pt x="124" y="259"/>
                    <a:pt x="59" y="276"/>
                  </a:cubicBezTo>
                  <a:lnTo>
                    <a:pt x="0" y="54"/>
                  </a:lnTo>
                  <a:cubicBezTo>
                    <a:pt x="55" y="40"/>
                    <a:pt x="109" y="22"/>
                    <a:pt x="162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" name="Freeform 14">
              <a:extLst>
                <a:ext uri="{FF2B5EF4-FFF2-40B4-BE49-F238E27FC236}">
                  <a16:creationId xmlns:a16="http://schemas.microsoft.com/office/drawing/2014/main" id="{32A751BB-571D-D11C-188F-6239DBE994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643" y="5634534"/>
              <a:ext cx="284033" cy="340840"/>
            </a:xfrm>
            <a:custGeom>
              <a:avLst/>
              <a:gdLst>
                <a:gd name="T0" fmla="*/ 158 w 217"/>
                <a:gd name="T1" fmla="*/ 0 h 259"/>
                <a:gd name="T2" fmla="*/ 158 w 217"/>
                <a:gd name="T3" fmla="*/ 0 h 259"/>
                <a:gd name="T4" fmla="*/ 217 w 217"/>
                <a:gd name="T5" fmla="*/ 222 h 259"/>
                <a:gd name="T6" fmla="*/ 31 w 217"/>
                <a:gd name="T7" fmla="*/ 259 h 259"/>
                <a:gd name="T8" fmla="*/ 0 w 217"/>
                <a:gd name="T9" fmla="*/ 32 h 259"/>
                <a:gd name="T10" fmla="*/ 158 w 217"/>
                <a:gd name="T1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59">
                  <a:moveTo>
                    <a:pt x="158" y="0"/>
                  </a:moveTo>
                  <a:lnTo>
                    <a:pt x="158" y="0"/>
                  </a:lnTo>
                  <a:lnTo>
                    <a:pt x="217" y="222"/>
                  </a:lnTo>
                  <a:cubicBezTo>
                    <a:pt x="156" y="238"/>
                    <a:pt x="93" y="251"/>
                    <a:pt x="31" y="259"/>
                  </a:cubicBezTo>
                  <a:lnTo>
                    <a:pt x="0" y="32"/>
                  </a:lnTo>
                  <a:cubicBezTo>
                    <a:pt x="54" y="24"/>
                    <a:pt x="106" y="14"/>
                    <a:pt x="15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" name="Freeform 16">
              <a:extLst>
                <a:ext uri="{FF2B5EF4-FFF2-40B4-BE49-F238E27FC236}">
                  <a16:creationId xmlns:a16="http://schemas.microsoft.com/office/drawing/2014/main" id="{714FB088-BC72-29A6-346D-D723AF8F9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156" y="5676047"/>
              <a:ext cx="257815" cy="316807"/>
            </a:xfrm>
            <a:custGeom>
              <a:avLst/>
              <a:gdLst>
                <a:gd name="T0" fmla="*/ 166 w 197"/>
                <a:gd name="T1" fmla="*/ 0 h 241"/>
                <a:gd name="T2" fmla="*/ 166 w 197"/>
                <a:gd name="T3" fmla="*/ 0 h 241"/>
                <a:gd name="T4" fmla="*/ 197 w 197"/>
                <a:gd name="T5" fmla="*/ 227 h 241"/>
                <a:gd name="T6" fmla="*/ 1 w 197"/>
                <a:gd name="T7" fmla="*/ 241 h 241"/>
                <a:gd name="T8" fmla="*/ 0 w 197"/>
                <a:gd name="T9" fmla="*/ 11 h 241"/>
                <a:gd name="T10" fmla="*/ 166 w 197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241">
                  <a:moveTo>
                    <a:pt x="166" y="0"/>
                  </a:moveTo>
                  <a:lnTo>
                    <a:pt x="166" y="0"/>
                  </a:lnTo>
                  <a:lnTo>
                    <a:pt x="197" y="227"/>
                  </a:lnTo>
                  <a:cubicBezTo>
                    <a:pt x="132" y="236"/>
                    <a:pt x="66" y="240"/>
                    <a:pt x="1" y="241"/>
                  </a:cubicBezTo>
                  <a:lnTo>
                    <a:pt x="0" y="11"/>
                  </a:lnTo>
                  <a:cubicBezTo>
                    <a:pt x="56" y="11"/>
                    <a:pt x="111" y="7"/>
                    <a:pt x="166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" name="Freeform 18">
              <a:extLst>
                <a:ext uri="{FF2B5EF4-FFF2-40B4-BE49-F238E27FC236}">
                  <a16:creationId xmlns:a16="http://schemas.microsoft.com/office/drawing/2014/main" id="{0379775B-E97A-55C5-5705-6EC529C2BF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719" y="6172012"/>
              <a:ext cx="270924" cy="332100"/>
            </a:xfrm>
            <a:custGeom>
              <a:avLst/>
              <a:gdLst>
                <a:gd name="T0" fmla="*/ 162 w 207"/>
                <a:gd name="T1" fmla="*/ 0 h 252"/>
                <a:gd name="T2" fmla="*/ 162 w 207"/>
                <a:gd name="T3" fmla="*/ 0 h 252"/>
                <a:gd name="T4" fmla="*/ 207 w 207"/>
                <a:gd name="T5" fmla="*/ 225 h 252"/>
                <a:gd name="T6" fmla="*/ 23 w 207"/>
                <a:gd name="T7" fmla="*/ 252 h 252"/>
                <a:gd name="T8" fmla="*/ 0 w 207"/>
                <a:gd name="T9" fmla="*/ 24 h 252"/>
                <a:gd name="T10" fmla="*/ 162 w 207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52">
                  <a:moveTo>
                    <a:pt x="162" y="0"/>
                  </a:moveTo>
                  <a:lnTo>
                    <a:pt x="162" y="0"/>
                  </a:lnTo>
                  <a:lnTo>
                    <a:pt x="207" y="225"/>
                  </a:lnTo>
                  <a:cubicBezTo>
                    <a:pt x="146" y="237"/>
                    <a:pt x="85" y="246"/>
                    <a:pt x="23" y="252"/>
                  </a:cubicBezTo>
                  <a:lnTo>
                    <a:pt x="0" y="24"/>
                  </a:lnTo>
                  <a:cubicBezTo>
                    <a:pt x="55" y="19"/>
                    <a:pt x="109" y="11"/>
                    <a:pt x="162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" name="Freeform 20">
              <a:extLst>
                <a:ext uri="{FF2B5EF4-FFF2-40B4-BE49-F238E27FC236}">
                  <a16:creationId xmlns:a16="http://schemas.microsoft.com/office/drawing/2014/main" id="{4F677316-EF52-9D23-49C2-6F1CF3C19E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402" y="6172012"/>
              <a:ext cx="270924" cy="332100"/>
            </a:xfrm>
            <a:custGeom>
              <a:avLst/>
              <a:gdLst>
                <a:gd name="T0" fmla="*/ 45 w 207"/>
                <a:gd name="T1" fmla="*/ 0 h 252"/>
                <a:gd name="T2" fmla="*/ 45 w 207"/>
                <a:gd name="T3" fmla="*/ 0 h 252"/>
                <a:gd name="T4" fmla="*/ 0 w 207"/>
                <a:gd name="T5" fmla="*/ 225 h 252"/>
                <a:gd name="T6" fmla="*/ 184 w 207"/>
                <a:gd name="T7" fmla="*/ 252 h 252"/>
                <a:gd name="T8" fmla="*/ 207 w 207"/>
                <a:gd name="T9" fmla="*/ 24 h 252"/>
                <a:gd name="T10" fmla="*/ 45 w 207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52">
                  <a:moveTo>
                    <a:pt x="45" y="0"/>
                  </a:moveTo>
                  <a:lnTo>
                    <a:pt x="45" y="0"/>
                  </a:lnTo>
                  <a:lnTo>
                    <a:pt x="0" y="225"/>
                  </a:lnTo>
                  <a:cubicBezTo>
                    <a:pt x="61" y="237"/>
                    <a:pt x="122" y="246"/>
                    <a:pt x="184" y="252"/>
                  </a:cubicBezTo>
                  <a:lnTo>
                    <a:pt x="207" y="24"/>
                  </a:lnTo>
                  <a:cubicBezTo>
                    <a:pt x="152" y="19"/>
                    <a:pt x="99" y="11"/>
                    <a:pt x="45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" name="Freeform 22">
              <a:extLst>
                <a:ext uri="{FF2B5EF4-FFF2-40B4-BE49-F238E27FC236}">
                  <a16:creationId xmlns:a16="http://schemas.microsoft.com/office/drawing/2014/main" id="{190175C2-E7D1-2705-DE2D-9721E9D60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737" y="6202601"/>
              <a:ext cx="238152" cy="314621"/>
            </a:xfrm>
            <a:custGeom>
              <a:avLst/>
              <a:gdLst>
                <a:gd name="T0" fmla="*/ 23 w 181"/>
                <a:gd name="T1" fmla="*/ 0 h 238"/>
                <a:gd name="T2" fmla="*/ 23 w 181"/>
                <a:gd name="T3" fmla="*/ 0 h 238"/>
                <a:gd name="T4" fmla="*/ 0 w 181"/>
                <a:gd name="T5" fmla="*/ 228 h 238"/>
                <a:gd name="T6" fmla="*/ 180 w 181"/>
                <a:gd name="T7" fmla="*/ 238 h 238"/>
                <a:gd name="T8" fmla="*/ 181 w 181"/>
                <a:gd name="T9" fmla="*/ 9 h 238"/>
                <a:gd name="T10" fmla="*/ 23 w 181"/>
                <a:gd name="T1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38">
                  <a:moveTo>
                    <a:pt x="23" y="0"/>
                  </a:moveTo>
                  <a:lnTo>
                    <a:pt x="23" y="0"/>
                  </a:lnTo>
                  <a:lnTo>
                    <a:pt x="0" y="228"/>
                  </a:lnTo>
                  <a:cubicBezTo>
                    <a:pt x="59" y="234"/>
                    <a:pt x="119" y="238"/>
                    <a:pt x="180" y="238"/>
                  </a:cubicBezTo>
                  <a:lnTo>
                    <a:pt x="181" y="9"/>
                  </a:lnTo>
                  <a:cubicBezTo>
                    <a:pt x="128" y="8"/>
                    <a:pt x="75" y="6"/>
                    <a:pt x="23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" name="Freeform 267">
              <a:extLst>
                <a:ext uri="{FF2B5EF4-FFF2-40B4-BE49-F238E27FC236}">
                  <a16:creationId xmlns:a16="http://schemas.microsoft.com/office/drawing/2014/main" id="{9C3CE561-7D2A-3712-6BE1-886E75280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409" y="6215710"/>
              <a:ext cx="487227" cy="301512"/>
            </a:xfrm>
            <a:custGeom>
              <a:avLst/>
              <a:gdLst>
                <a:gd name="T0" fmla="*/ 0 w 371"/>
                <a:gd name="T1" fmla="*/ 229 h 229"/>
                <a:gd name="T2" fmla="*/ 0 w 371"/>
                <a:gd name="T3" fmla="*/ 229 h 229"/>
                <a:gd name="T4" fmla="*/ 371 w 371"/>
                <a:gd name="T5" fmla="*/ 229 h 229"/>
                <a:gd name="T6" fmla="*/ 371 w 371"/>
                <a:gd name="T7" fmla="*/ 0 h 229"/>
                <a:gd name="T8" fmla="*/ 0 w 371"/>
                <a:gd name="T9" fmla="*/ 0 h 229"/>
                <a:gd name="T10" fmla="*/ 0 w 371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1" h="229">
                  <a:moveTo>
                    <a:pt x="0" y="229"/>
                  </a:moveTo>
                  <a:lnTo>
                    <a:pt x="0" y="229"/>
                  </a:lnTo>
                  <a:lnTo>
                    <a:pt x="371" y="229"/>
                  </a:lnTo>
                  <a:lnTo>
                    <a:pt x="371" y="0"/>
                  </a:lnTo>
                  <a:lnTo>
                    <a:pt x="0" y="0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" name="Freeform 329">
              <a:extLst>
                <a:ext uri="{FF2B5EF4-FFF2-40B4-BE49-F238E27FC236}">
                  <a16:creationId xmlns:a16="http://schemas.microsoft.com/office/drawing/2014/main" id="{E701E1D9-5824-39CD-1D09-7BE094C53F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156" y="6202601"/>
              <a:ext cx="238152" cy="314621"/>
            </a:xfrm>
            <a:custGeom>
              <a:avLst/>
              <a:gdLst>
                <a:gd name="T0" fmla="*/ 158 w 181"/>
                <a:gd name="T1" fmla="*/ 0 h 238"/>
                <a:gd name="T2" fmla="*/ 158 w 181"/>
                <a:gd name="T3" fmla="*/ 0 h 238"/>
                <a:gd name="T4" fmla="*/ 181 w 181"/>
                <a:gd name="T5" fmla="*/ 228 h 238"/>
                <a:gd name="T6" fmla="*/ 2 w 181"/>
                <a:gd name="T7" fmla="*/ 238 h 238"/>
                <a:gd name="T8" fmla="*/ 0 w 181"/>
                <a:gd name="T9" fmla="*/ 9 h 238"/>
                <a:gd name="T10" fmla="*/ 158 w 181"/>
                <a:gd name="T1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38">
                  <a:moveTo>
                    <a:pt x="158" y="0"/>
                  </a:moveTo>
                  <a:lnTo>
                    <a:pt x="158" y="0"/>
                  </a:lnTo>
                  <a:lnTo>
                    <a:pt x="181" y="228"/>
                  </a:lnTo>
                  <a:cubicBezTo>
                    <a:pt x="122" y="234"/>
                    <a:pt x="62" y="238"/>
                    <a:pt x="2" y="238"/>
                  </a:cubicBezTo>
                  <a:lnTo>
                    <a:pt x="0" y="9"/>
                  </a:lnTo>
                  <a:cubicBezTo>
                    <a:pt x="53" y="8"/>
                    <a:pt x="106" y="6"/>
                    <a:pt x="158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" name="Freeform 277">
              <a:extLst>
                <a:ext uri="{FF2B5EF4-FFF2-40B4-BE49-F238E27FC236}">
                  <a16:creationId xmlns:a16="http://schemas.microsoft.com/office/drawing/2014/main" id="{F5E60BC6-79F8-D34D-8BE1-26BE43213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741" y="3764285"/>
              <a:ext cx="412941" cy="412941"/>
            </a:xfrm>
            <a:custGeom>
              <a:avLst/>
              <a:gdLst>
                <a:gd name="T0" fmla="*/ 315 w 315"/>
                <a:gd name="T1" fmla="*/ 115 h 313"/>
                <a:gd name="T2" fmla="*/ 315 w 315"/>
                <a:gd name="T3" fmla="*/ 115 h 313"/>
                <a:gd name="T4" fmla="*/ 107 w 315"/>
                <a:gd name="T5" fmla="*/ 0 h 313"/>
                <a:gd name="T6" fmla="*/ 0 w 315"/>
                <a:gd name="T7" fmla="*/ 226 h 313"/>
                <a:gd name="T8" fmla="*/ 221 w 315"/>
                <a:gd name="T9" fmla="*/ 313 h 313"/>
                <a:gd name="T10" fmla="*/ 315 w 315"/>
                <a:gd name="T11" fmla="*/ 11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" h="313">
                  <a:moveTo>
                    <a:pt x="315" y="115"/>
                  </a:moveTo>
                  <a:lnTo>
                    <a:pt x="315" y="115"/>
                  </a:lnTo>
                  <a:lnTo>
                    <a:pt x="107" y="0"/>
                  </a:lnTo>
                  <a:cubicBezTo>
                    <a:pt x="66" y="72"/>
                    <a:pt x="31" y="148"/>
                    <a:pt x="0" y="226"/>
                  </a:cubicBezTo>
                  <a:lnTo>
                    <a:pt x="221" y="313"/>
                  </a:lnTo>
                  <a:cubicBezTo>
                    <a:pt x="248" y="245"/>
                    <a:pt x="280" y="179"/>
                    <a:pt x="315" y="11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607221D7-509E-B9EE-32E9-FEC67B423CC4}"/>
              </a:ext>
            </a:extLst>
          </p:cNvPr>
          <p:cNvGrpSpPr/>
          <p:nvPr/>
        </p:nvGrpSpPr>
        <p:grpSpPr>
          <a:xfrm>
            <a:off x="11498983" y="5581306"/>
            <a:ext cx="97200" cy="930033"/>
            <a:chOff x="11498983" y="5581306"/>
            <a:chExt cx="97200" cy="930033"/>
          </a:xfrm>
        </p:grpSpPr>
        <p:sp>
          <p:nvSpPr>
            <p:cNvPr id="134" name="Ellipse 133">
              <a:extLst>
                <a:ext uri="{FF2B5EF4-FFF2-40B4-BE49-F238E27FC236}">
                  <a16:creationId xmlns:a16="http://schemas.microsoft.com/office/drawing/2014/main" id="{A2BA1277-B2CE-942D-CFD8-D6F11D025F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414139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5" name="Ellipse 134">
              <a:extLst>
                <a:ext uri="{FF2B5EF4-FFF2-40B4-BE49-F238E27FC236}">
                  <a16:creationId xmlns:a16="http://schemas.microsoft.com/office/drawing/2014/main" id="{D9232BDE-6043-503F-D680-D4528791F3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997722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6" name="Ellipse 135">
              <a:extLst>
                <a:ext uri="{FF2B5EF4-FFF2-40B4-BE49-F238E27FC236}">
                  <a16:creationId xmlns:a16="http://schemas.microsoft.com/office/drawing/2014/main" id="{ADB0B1C3-FB4B-5D68-013D-3851CFE411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789514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7" name="Ellipse 136">
              <a:extLst>
                <a:ext uri="{FF2B5EF4-FFF2-40B4-BE49-F238E27FC236}">
                  <a16:creationId xmlns:a16="http://schemas.microsoft.com/office/drawing/2014/main" id="{DFB494FC-4EF7-B44C-2535-B748758AB19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205930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8" name="Ellipse 137">
              <a:extLst>
                <a:ext uri="{FF2B5EF4-FFF2-40B4-BE49-F238E27FC236}">
                  <a16:creationId xmlns:a16="http://schemas.microsoft.com/office/drawing/2014/main" id="{533964C9-1158-429A-1CCF-7D0400BEDA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581306"/>
              <a:ext cx="97200" cy="9720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0928666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UDC</a:t>
            </a:r>
          </a:p>
          <a:p>
            <a:r>
              <a:rPr lang="it-CH" dirty="0">
                <a:solidFill>
                  <a:schemeClr val="bg1"/>
                </a:solidFill>
              </a:rPr>
              <a:t>7 deputati in CS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33</a:t>
            </a:fld>
            <a:endParaRPr lang="de-CH"/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7312A60-31A6-13E1-D299-C9B7E6FD12B2}"/>
              </a:ext>
            </a:extLst>
          </p:cNvPr>
          <p:cNvGrpSpPr/>
          <p:nvPr/>
        </p:nvGrpSpPr>
        <p:grpSpPr>
          <a:xfrm>
            <a:off x="2874245" y="2499245"/>
            <a:ext cx="6447555" cy="4017977"/>
            <a:chOff x="2874245" y="2499245"/>
            <a:chExt cx="6447555" cy="4017977"/>
          </a:xfrm>
        </p:grpSpPr>
        <p:sp>
          <p:nvSpPr>
            <p:cNvPr id="7" name="Freeform 287">
              <a:extLst>
                <a:ext uri="{FF2B5EF4-FFF2-40B4-BE49-F238E27FC236}">
                  <a16:creationId xmlns:a16="http://schemas.microsoft.com/office/drawing/2014/main" id="{DF3163E0-6023-E215-514F-626096EAA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841" y="3510840"/>
              <a:ext cx="406386" cy="393277"/>
            </a:xfrm>
            <a:custGeom>
              <a:avLst/>
              <a:gdLst>
                <a:gd name="T0" fmla="*/ 309 w 309"/>
                <a:gd name="T1" fmla="*/ 115 h 298"/>
                <a:gd name="T2" fmla="*/ 309 w 309"/>
                <a:gd name="T3" fmla="*/ 115 h 298"/>
                <a:gd name="T4" fmla="*/ 302 w 309"/>
                <a:gd name="T5" fmla="*/ 112 h 298"/>
                <a:gd name="T6" fmla="*/ 101 w 309"/>
                <a:gd name="T7" fmla="*/ 0 h 298"/>
                <a:gd name="T8" fmla="*/ 0 w 309"/>
                <a:gd name="T9" fmla="*/ 203 h 298"/>
                <a:gd name="T10" fmla="*/ 219 w 309"/>
                <a:gd name="T11" fmla="*/ 298 h 298"/>
                <a:gd name="T12" fmla="*/ 309 w 309"/>
                <a:gd name="T13" fmla="*/ 11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298">
                  <a:moveTo>
                    <a:pt x="309" y="115"/>
                  </a:moveTo>
                  <a:lnTo>
                    <a:pt x="309" y="115"/>
                  </a:lnTo>
                  <a:lnTo>
                    <a:pt x="302" y="112"/>
                  </a:lnTo>
                  <a:lnTo>
                    <a:pt x="101" y="0"/>
                  </a:lnTo>
                  <a:cubicBezTo>
                    <a:pt x="64" y="66"/>
                    <a:pt x="30" y="134"/>
                    <a:pt x="0" y="203"/>
                  </a:cubicBezTo>
                  <a:lnTo>
                    <a:pt x="219" y="298"/>
                  </a:lnTo>
                  <a:cubicBezTo>
                    <a:pt x="246" y="236"/>
                    <a:pt x="276" y="175"/>
                    <a:pt x="309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" name="Freeform 285">
              <a:extLst>
                <a:ext uri="{FF2B5EF4-FFF2-40B4-BE49-F238E27FC236}">
                  <a16:creationId xmlns:a16="http://schemas.microsoft.com/office/drawing/2014/main" id="{C61D25B3-9CE3-8300-0AB8-B7BEB5EB5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783" y="3777394"/>
              <a:ext cx="395462" cy="384537"/>
            </a:xfrm>
            <a:custGeom>
              <a:avLst/>
              <a:gdLst>
                <a:gd name="T0" fmla="*/ 301 w 301"/>
                <a:gd name="T1" fmla="*/ 95 h 292"/>
                <a:gd name="T2" fmla="*/ 301 w 301"/>
                <a:gd name="T3" fmla="*/ 95 h 292"/>
                <a:gd name="T4" fmla="*/ 82 w 301"/>
                <a:gd name="T5" fmla="*/ 0 h 292"/>
                <a:gd name="T6" fmla="*/ 0 w 301"/>
                <a:gd name="T7" fmla="*/ 220 h 292"/>
                <a:gd name="T8" fmla="*/ 227 w 301"/>
                <a:gd name="T9" fmla="*/ 292 h 292"/>
                <a:gd name="T10" fmla="*/ 301 w 301"/>
                <a:gd name="T11" fmla="*/ 9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292">
                  <a:moveTo>
                    <a:pt x="301" y="95"/>
                  </a:moveTo>
                  <a:lnTo>
                    <a:pt x="301" y="95"/>
                  </a:lnTo>
                  <a:lnTo>
                    <a:pt x="82" y="0"/>
                  </a:lnTo>
                  <a:cubicBezTo>
                    <a:pt x="51" y="72"/>
                    <a:pt x="23" y="145"/>
                    <a:pt x="0" y="220"/>
                  </a:cubicBezTo>
                  <a:lnTo>
                    <a:pt x="227" y="292"/>
                  </a:lnTo>
                  <a:cubicBezTo>
                    <a:pt x="248" y="225"/>
                    <a:pt x="273" y="159"/>
                    <a:pt x="301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" name="Freeform 283">
              <a:extLst>
                <a:ext uri="{FF2B5EF4-FFF2-40B4-BE49-F238E27FC236}">
                  <a16:creationId xmlns:a16="http://schemas.microsoft.com/office/drawing/2014/main" id="{9DE002FF-92C9-9C45-EE70-919167FF59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128" y="4067982"/>
              <a:ext cx="375798" cy="362689"/>
            </a:xfrm>
            <a:custGeom>
              <a:avLst/>
              <a:gdLst>
                <a:gd name="T0" fmla="*/ 287 w 287"/>
                <a:gd name="T1" fmla="*/ 72 h 275"/>
                <a:gd name="T2" fmla="*/ 287 w 287"/>
                <a:gd name="T3" fmla="*/ 72 h 275"/>
                <a:gd name="T4" fmla="*/ 60 w 287"/>
                <a:gd name="T5" fmla="*/ 0 h 275"/>
                <a:gd name="T6" fmla="*/ 0 w 287"/>
                <a:gd name="T7" fmla="*/ 227 h 275"/>
                <a:gd name="T8" fmla="*/ 234 w 287"/>
                <a:gd name="T9" fmla="*/ 275 h 275"/>
                <a:gd name="T10" fmla="*/ 287 w 287"/>
                <a:gd name="T11" fmla="*/ 7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75">
                  <a:moveTo>
                    <a:pt x="287" y="72"/>
                  </a:moveTo>
                  <a:lnTo>
                    <a:pt x="287" y="72"/>
                  </a:lnTo>
                  <a:lnTo>
                    <a:pt x="60" y="0"/>
                  </a:lnTo>
                  <a:cubicBezTo>
                    <a:pt x="36" y="74"/>
                    <a:pt x="16" y="149"/>
                    <a:pt x="0" y="227"/>
                  </a:cubicBezTo>
                  <a:lnTo>
                    <a:pt x="234" y="275"/>
                  </a:lnTo>
                  <a:cubicBezTo>
                    <a:pt x="248" y="206"/>
                    <a:pt x="266" y="138"/>
                    <a:pt x="287" y="7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" name="Freeform 24">
              <a:extLst>
                <a:ext uri="{FF2B5EF4-FFF2-40B4-BE49-F238E27FC236}">
                  <a16:creationId xmlns:a16="http://schemas.microsoft.com/office/drawing/2014/main" id="{57E1A368-4687-0FA6-2C01-FC37EFBA8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293" y="5562434"/>
              <a:ext cx="325546" cy="364874"/>
            </a:xfrm>
            <a:custGeom>
              <a:avLst/>
              <a:gdLst>
                <a:gd name="T0" fmla="*/ 88 w 249"/>
                <a:gd name="T1" fmla="*/ 0 h 276"/>
                <a:gd name="T2" fmla="*/ 88 w 249"/>
                <a:gd name="T3" fmla="*/ 0 h 276"/>
                <a:gd name="T4" fmla="*/ 0 w 249"/>
                <a:gd name="T5" fmla="*/ 212 h 276"/>
                <a:gd name="T6" fmla="*/ 190 w 249"/>
                <a:gd name="T7" fmla="*/ 276 h 276"/>
                <a:gd name="T8" fmla="*/ 249 w 249"/>
                <a:gd name="T9" fmla="*/ 54 h 276"/>
                <a:gd name="T10" fmla="*/ 88 w 249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76">
                  <a:moveTo>
                    <a:pt x="88" y="0"/>
                  </a:moveTo>
                  <a:lnTo>
                    <a:pt x="88" y="0"/>
                  </a:lnTo>
                  <a:lnTo>
                    <a:pt x="0" y="212"/>
                  </a:lnTo>
                  <a:cubicBezTo>
                    <a:pt x="62" y="237"/>
                    <a:pt x="126" y="259"/>
                    <a:pt x="190" y="276"/>
                  </a:cubicBezTo>
                  <a:lnTo>
                    <a:pt x="249" y="54"/>
                  </a:lnTo>
                  <a:cubicBezTo>
                    <a:pt x="194" y="40"/>
                    <a:pt x="140" y="22"/>
                    <a:pt x="8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" name="Freeform 26">
              <a:extLst>
                <a:ext uri="{FF2B5EF4-FFF2-40B4-BE49-F238E27FC236}">
                  <a16:creationId xmlns:a16="http://schemas.microsoft.com/office/drawing/2014/main" id="{13AC3891-FEF4-E979-1B83-A6D672402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369" y="5634534"/>
              <a:ext cx="284033" cy="340840"/>
            </a:xfrm>
            <a:custGeom>
              <a:avLst/>
              <a:gdLst>
                <a:gd name="T0" fmla="*/ 59 w 217"/>
                <a:gd name="T1" fmla="*/ 0 h 259"/>
                <a:gd name="T2" fmla="*/ 59 w 217"/>
                <a:gd name="T3" fmla="*/ 0 h 259"/>
                <a:gd name="T4" fmla="*/ 0 w 217"/>
                <a:gd name="T5" fmla="*/ 222 h 259"/>
                <a:gd name="T6" fmla="*/ 187 w 217"/>
                <a:gd name="T7" fmla="*/ 259 h 259"/>
                <a:gd name="T8" fmla="*/ 217 w 217"/>
                <a:gd name="T9" fmla="*/ 32 h 259"/>
                <a:gd name="T10" fmla="*/ 59 w 217"/>
                <a:gd name="T1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59">
                  <a:moveTo>
                    <a:pt x="59" y="0"/>
                  </a:moveTo>
                  <a:lnTo>
                    <a:pt x="59" y="0"/>
                  </a:lnTo>
                  <a:lnTo>
                    <a:pt x="0" y="222"/>
                  </a:lnTo>
                  <a:cubicBezTo>
                    <a:pt x="61" y="238"/>
                    <a:pt x="124" y="251"/>
                    <a:pt x="187" y="259"/>
                  </a:cubicBezTo>
                  <a:lnTo>
                    <a:pt x="217" y="32"/>
                  </a:lnTo>
                  <a:cubicBezTo>
                    <a:pt x="164" y="24"/>
                    <a:pt x="111" y="14"/>
                    <a:pt x="5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" name="Freeform 28">
              <a:extLst>
                <a:ext uri="{FF2B5EF4-FFF2-40B4-BE49-F238E27FC236}">
                  <a16:creationId xmlns:a16="http://schemas.microsoft.com/office/drawing/2014/main" id="{47B09646-AC8F-F445-C693-0ADF5931D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074" y="5676047"/>
              <a:ext cx="257815" cy="316807"/>
            </a:xfrm>
            <a:custGeom>
              <a:avLst/>
              <a:gdLst>
                <a:gd name="T0" fmla="*/ 30 w 196"/>
                <a:gd name="T1" fmla="*/ 0 h 241"/>
                <a:gd name="T2" fmla="*/ 30 w 196"/>
                <a:gd name="T3" fmla="*/ 0 h 241"/>
                <a:gd name="T4" fmla="*/ 0 w 196"/>
                <a:gd name="T5" fmla="*/ 227 h 241"/>
                <a:gd name="T6" fmla="*/ 195 w 196"/>
                <a:gd name="T7" fmla="*/ 241 h 241"/>
                <a:gd name="T8" fmla="*/ 196 w 196"/>
                <a:gd name="T9" fmla="*/ 11 h 241"/>
                <a:gd name="T10" fmla="*/ 30 w 196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41">
                  <a:moveTo>
                    <a:pt x="30" y="0"/>
                  </a:moveTo>
                  <a:lnTo>
                    <a:pt x="30" y="0"/>
                  </a:lnTo>
                  <a:lnTo>
                    <a:pt x="0" y="227"/>
                  </a:lnTo>
                  <a:cubicBezTo>
                    <a:pt x="64" y="236"/>
                    <a:pt x="130" y="240"/>
                    <a:pt x="195" y="241"/>
                  </a:cubicBezTo>
                  <a:lnTo>
                    <a:pt x="196" y="11"/>
                  </a:lnTo>
                  <a:cubicBezTo>
                    <a:pt x="140" y="11"/>
                    <a:pt x="85" y="7"/>
                    <a:pt x="30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Freeform 265">
              <a:extLst>
                <a:ext uri="{FF2B5EF4-FFF2-40B4-BE49-F238E27FC236}">
                  <a16:creationId xmlns:a16="http://schemas.microsoft.com/office/drawing/2014/main" id="{78816B66-B46E-9F40-5C67-07576FC5E88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245" y="4367309"/>
              <a:ext cx="351765" cy="329916"/>
            </a:xfrm>
            <a:custGeom>
              <a:avLst/>
              <a:gdLst>
                <a:gd name="T0" fmla="*/ 35 w 269"/>
                <a:gd name="T1" fmla="*/ 0 h 251"/>
                <a:gd name="T2" fmla="*/ 35 w 269"/>
                <a:gd name="T3" fmla="*/ 0 h 251"/>
                <a:gd name="T4" fmla="*/ 0 w 269"/>
                <a:gd name="T5" fmla="*/ 226 h 251"/>
                <a:gd name="T6" fmla="*/ 237 w 269"/>
                <a:gd name="T7" fmla="*/ 251 h 251"/>
                <a:gd name="T8" fmla="*/ 269 w 269"/>
                <a:gd name="T9" fmla="*/ 48 h 251"/>
                <a:gd name="T10" fmla="*/ 35 w 269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1">
                  <a:moveTo>
                    <a:pt x="35" y="0"/>
                  </a:moveTo>
                  <a:lnTo>
                    <a:pt x="35" y="0"/>
                  </a:lnTo>
                  <a:cubicBezTo>
                    <a:pt x="20" y="74"/>
                    <a:pt x="8" y="149"/>
                    <a:pt x="0" y="226"/>
                  </a:cubicBezTo>
                  <a:lnTo>
                    <a:pt x="237" y="251"/>
                  </a:lnTo>
                  <a:cubicBezTo>
                    <a:pt x="244" y="182"/>
                    <a:pt x="255" y="115"/>
                    <a:pt x="269" y="48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" name="Freeform 249">
              <a:extLst>
                <a:ext uri="{FF2B5EF4-FFF2-40B4-BE49-F238E27FC236}">
                  <a16:creationId xmlns:a16="http://schemas.microsoft.com/office/drawing/2014/main" id="{5B977C0A-143A-5312-1114-7A95FBE1D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729" y="2846639"/>
              <a:ext cx="467562" cy="419495"/>
            </a:xfrm>
            <a:custGeom>
              <a:avLst/>
              <a:gdLst>
                <a:gd name="T0" fmla="*/ 357 w 357"/>
                <a:gd name="T1" fmla="*/ 233 h 319"/>
                <a:gd name="T2" fmla="*/ 357 w 357"/>
                <a:gd name="T3" fmla="*/ 233 h 319"/>
                <a:gd name="T4" fmla="*/ 308 w 357"/>
                <a:gd name="T5" fmla="*/ 0 h 319"/>
                <a:gd name="T6" fmla="*/ 0 w 357"/>
                <a:gd name="T7" fmla="*/ 101 h 319"/>
                <a:gd name="T8" fmla="*/ 98 w 357"/>
                <a:gd name="T9" fmla="*/ 319 h 319"/>
                <a:gd name="T10" fmla="*/ 357 w 357"/>
                <a:gd name="T11" fmla="*/ 23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319">
                  <a:moveTo>
                    <a:pt x="357" y="233"/>
                  </a:moveTo>
                  <a:lnTo>
                    <a:pt x="357" y="233"/>
                  </a:lnTo>
                  <a:lnTo>
                    <a:pt x="308" y="0"/>
                  </a:lnTo>
                  <a:cubicBezTo>
                    <a:pt x="201" y="23"/>
                    <a:pt x="98" y="57"/>
                    <a:pt x="0" y="101"/>
                  </a:cubicBezTo>
                  <a:lnTo>
                    <a:pt x="98" y="319"/>
                  </a:lnTo>
                  <a:cubicBezTo>
                    <a:pt x="181" y="281"/>
                    <a:pt x="267" y="252"/>
                    <a:pt x="357" y="23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" name="Freeform 251">
              <a:extLst>
                <a:ext uri="{FF2B5EF4-FFF2-40B4-BE49-F238E27FC236}">
                  <a16:creationId xmlns:a16="http://schemas.microsoft.com/office/drawing/2014/main" id="{B1B43684-E379-A764-DCD5-E0F9F44CF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931" y="2802941"/>
              <a:ext cx="410756" cy="349579"/>
            </a:xfrm>
            <a:custGeom>
              <a:avLst/>
              <a:gdLst>
                <a:gd name="T0" fmla="*/ 314 w 314"/>
                <a:gd name="T1" fmla="*/ 239 h 266"/>
                <a:gd name="T2" fmla="*/ 314 w 314"/>
                <a:gd name="T3" fmla="*/ 239 h 266"/>
                <a:gd name="T4" fmla="*/ 314 w 314"/>
                <a:gd name="T5" fmla="*/ 0 h 266"/>
                <a:gd name="T6" fmla="*/ 0 w 314"/>
                <a:gd name="T7" fmla="*/ 33 h 266"/>
                <a:gd name="T8" fmla="*/ 49 w 314"/>
                <a:gd name="T9" fmla="*/ 266 h 266"/>
                <a:gd name="T10" fmla="*/ 314 w 314"/>
                <a:gd name="T11" fmla="*/ 23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66">
                  <a:moveTo>
                    <a:pt x="314" y="239"/>
                  </a:moveTo>
                  <a:lnTo>
                    <a:pt x="314" y="239"/>
                  </a:lnTo>
                  <a:lnTo>
                    <a:pt x="314" y="0"/>
                  </a:lnTo>
                  <a:cubicBezTo>
                    <a:pt x="206" y="0"/>
                    <a:pt x="101" y="12"/>
                    <a:pt x="0" y="33"/>
                  </a:cubicBezTo>
                  <a:lnTo>
                    <a:pt x="49" y="266"/>
                  </a:lnTo>
                  <a:cubicBezTo>
                    <a:pt x="135" y="248"/>
                    <a:pt x="223" y="239"/>
                    <a:pt x="314" y="239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" name="Freeform 269">
              <a:extLst>
                <a:ext uri="{FF2B5EF4-FFF2-40B4-BE49-F238E27FC236}">
                  <a16:creationId xmlns:a16="http://schemas.microsoft.com/office/drawing/2014/main" id="{25CEB1BD-73EA-32C3-59C1-813C0C6BDF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083" y="3504286"/>
              <a:ext cx="461008" cy="474118"/>
            </a:xfrm>
            <a:custGeom>
              <a:avLst/>
              <a:gdLst>
                <a:gd name="T0" fmla="*/ 351 w 351"/>
                <a:gd name="T1" fmla="*/ 154 h 360"/>
                <a:gd name="T2" fmla="*/ 351 w 351"/>
                <a:gd name="T3" fmla="*/ 154 h 360"/>
                <a:gd name="T4" fmla="*/ 170 w 351"/>
                <a:gd name="T5" fmla="*/ 0 h 360"/>
                <a:gd name="T6" fmla="*/ 0 w 351"/>
                <a:gd name="T7" fmla="*/ 244 h 360"/>
                <a:gd name="T8" fmla="*/ 209 w 351"/>
                <a:gd name="T9" fmla="*/ 360 h 360"/>
                <a:gd name="T10" fmla="*/ 351 w 351"/>
                <a:gd name="T11" fmla="*/ 154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60">
                  <a:moveTo>
                    <a:pt x="351" y="154"/>
                  </a:moveTo>
                  <a:lnTo>
                    <a:pt x="351" y="154"/>
                  </a:lnTo>
                  <a:lnTo>
                    <a:pt x="170" y="0"/>
                  </a:lnTo>
                  <a:cubicBezTo>
                    <a:pt x="106" y="75"/>
                    <a:pt x="49" y="157"/>
                    <a:pt x="0" y="244"/>
                  </a:cubicBezTo>
                  <a:lnTo>
                    <a:pt x="209" y="360"/>
                  </a:lnTo>
                  <a:cubicBezTo>
                    <a:pt x="250" y="286"/>
                    <a:pt x="297" y="218"/>
                    <a:pt x="351" y="154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" name="Freeform 271">
              <a:extLst>
                <a:ext uri="{FF2B5EF4-FFF2-40B4-BE49-F238E27FC236}">
                  <a16:creationId xmlns:a16="http://schemas.microsoft.com/office/drawing/2014/main" id="{6378B215-266C-1B7C-BA1E-26024980C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7940" y="3209327"/>
              <a:ext cx="500336" cy="498151"/>
            </a:xfrm>
            <a:custGeom>
              <a:avLst/>
              <a:gdLst>
                <a:gd name="T0" fmla="*/ 380 w 380"/>
                <a:gd name="T1" fmla="*/ 190 h 378"/>
                <a:gd name="T2" fmla="*/ 380 w 380"/>
                <a:gd name="T3" fmla="*/ 190 h 378"/>
                <a:gd name="T4" fmla="*/ 236 w 380"/>
                <a:gd name="T5" fmla="*/ 0 h 378"/>
                <a:gd name="T6" fmla="*/ 0 w 380"/>
                <a:gd name="T7" fmla="*/ 224 h 378"/>
                <a:gd name="T8" fmla="*/ 181 w 380"/>
                <a:gd name="T9" fmla="*/ 378 h 378"/>
                <a:gd name="T10" fmla="*/ 380 w 380"/>
                <a:gd name="T11" fmla="*/ 19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378">
                  <a:moveTo>
                    <a:pt x="380" y="190"/>
                  </a:moveTo>
                  <a:lnTo>
                    <a:pt x="380" y="190"/>
                  </a:lnTo>
                  <a:lnTo>
                    <a:pt x="236" y="0"/>
                  </a:lnTo>
                  <a:cubicBezTo>
                    <a:pt x="149" y="66"/>
                    <a:pt x="70" y="141"/>
                    <a:pt x="0" y="224"/>
                  </a:cubicBezTo>
                  <a:lnTo>
                    <a:pt x="181" y="378"/>
                  </a:lnTo>
                  <a:cubicBezTo>
                    <a:pt x="241" y="309"/>
                    <a:pt x="307" y="245"/>
                    <a:pt x="380" y="19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" name="Freeform 293">
              <a:extLst>
                <a:ext uri="{FF2B5EF4-FFF2-40B4-BE49-F238E27FC236}">
                  <a16:creationId xmlns:a16="http://schemas.microsoft.com/office/drawing/2014/main" id="{E21F442E-4CD2-B381-3E15-72C2C1F11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192" y="2977731"/>
              <a:ext cx="513445" cy="480672"/>
            </a:xfrm>
            <a:custGeom>
              <a:avLst/>
              <a:gdLst>
                <a:gd name="T0" fmla="*/ 390 w 390"/>
                <a:gd name="T1" fmla="*/ 218 h 365"/>
                <a:gd name="T2" fmla="*/ 390 w 390"/>
                <a:gd name="T3" fmla="*/ 218 h 365"/>
                <a:gd name="T4" fmla="*/ 292 w 390"/>
                <a:gd name="T5" fmla="*/ 0 h 365"/>
                <a:gd name="T6" fmla="*/ 0 w 390"/>
                <a:gd name="T7" fmla="*/ 175 h 365"/>
                <a:gd name="T8" fmla="*/ 144 w 390"/>
                <a:gd name="T9" fmla="*/ 365 h 365"/>
                <a:gd name="T10" fmla="*/ 390 w 390"/>
                <a:gd name="T11" fmla="*/ 2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" h="365">
                  <a:moveTo>
                    <a:pt x="390" y="218"/>
                  </a:moveTo>
                  <a:lnTo>
                    <a:pt x="390" y="218"/>
                  </a:lnTo>
                  <a:lnTo>
                    <a:pt x="292" y="0"/>
                  </a:lnTo>
                  <a:cubicBezTo>
                    <a:pt x="188" y="48"/>
                    <a:pt x="90" y="107"/>
                    <a:pt x="0" y="175"/>
                  </a:cubicBezTo>
                  <a:lnTo>
                    <a:pt x="144" y="365"/>
                  </a:lnTo>
                  <a:cubicBezTo>
                    <a:pt x="220" y="307"/>
                    <a:pt x="303" y="257"/>
                    <a:pt x="390" y="21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" name="Freeform 259">
              <a:extLst>
                <a:ext uri="{FF2B5EF4-FFF2-40B4-BE49-F238E27FC236}">
                  <a16:creationId xmlns:a16="http://schemas.microsoft.com/office/drawing/2014/main" id="{03090E03-8298-F346-E120-B77DFD66A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899" y="4017730"/>
              <a:ext cx="430420" cy="456639"/>
            </a:xfrm>
            <a:custGeom>
              <a:avLst/>
              <a:gdLst>
                <a:gd name="T0" fmla="*/ 327 w 327"/>
                <a:gd name="T1" fmla="*/ 116 h 347"/>
                <a:gd name="T2" fmla="*/ 327 w 327"/>
                <a:gd name="T3" fmla="*/ 116 h 347"/>
                <a:gd name="T4" fmla="*/ 119 w 327"/>
                <a:gd name="T5" fmla="*/ 0 h 347"/>
                <a:gd name="T6" fmla="*/ 0 w 327"/>
                <a:gd name="T7" fmla="*/ 274 h 347"/>
                <a:gd name="T8" fmla="*/ 227 w 327"/>
                <a:gd name="T9" fmla="*/ 347 h 347"/>
                <a:gd name="T10" fmla="*/ 327 w 327"/>
                <a:gd name="T11" fmla="*/ 11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47">
                  <a:moveTo>
                    <a:pt x="327" y="116"/>
                  </a:moveTo>
                  <a:lnTo>
                    <a:pt x="327" y="116"/>
                  </a:lnTo>
                  <a:lnTo>
                    <a:pt x="119" y="0"/>
                  </a:lnTo>
                  <a:cubicBezTo>
                    <a:pt x="71" y="87"/>
                    <a:pt x="31" y="178"/>
                    <a:pt x="0" y="274"/>
                  </a:cubicBezTo>
                  <a:lnTo>
                    <a:pt x="227" y="347"/>
                  </a:lnTo>
                  <a:cubicBezTo>
                    <a:pt x="253" y="266"/>
                    <a:pt x="287" y="189"/>
                    <a:pt x="327" y="11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" name="Freeform 273">
              <a:extLst>
                <a:ext uri="{FF2B5EF4-FFF2-40B4-BE49-F238E27FC236}">
                  <a16:creationId xmlns:a16="http://schemas.microsoft.com/office/drawing/2014/main" id="{75D72A2E-DF5A-01E5-CF99-1A9D2E02ED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874" y="4378234"/>
              <a:ext cx="382353" cy="430420"/>
            </a:xfrm>
            <a:custGeom>
              <a:avLst/>
              <a:gdLst>
                <a:gd name="T0" fmla="*/ 290 w 290"/>
                <a:gd name="T1" fmla="*/ 73 h 326"/>
                <a:gd name="T2" fmla="*/ 290 w 290"/>
                <a:gd name="T3" fmla="*/ 73 h 326"/>
                <a:gd name="T4" fmla="*/ 63 w 290"/>
                <a:gd name="T5" fmla="*/ 0 h 326"/>
                <a:gd name="T6" fmla="*/ 0 w 290"/>
                <a:gd name="T7" fmla="*/ 301 h 326"/>
                <a:gd name="T8" fmla="*/ 237 w 290"/>
                <a:gd name="T9" fmla="*/ 326 h 326"/>
                <a:gd name="T10" fmla="*/ 290 w 290"/>
                <a:gd name="T11" fmla="*/ 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326">
                  <a:moveTo>
                    <a:pt x="290" y="73"/>
                  </a:moveTo>
                  <a:lnTo>
                    <a:pt x="290" y="73"/>
                  </a:lnTo>
                  <a:lnTo>
                    <a:pt x="63" y="0"/>
                  </a:lnTo>
                  <a:cubicBezTo>
                    <a:pt x="32" y="96"/>
                    <a:pt x="11" y="197"/>
                    <a:pt x="0" y="301"/>
                  </a:cubicBezTo>
                  <a:lnTo>
                    <a:pt x="237" y="326"/>
                  </a:lnTo>
                  <a:cubicBezTo>
                    <a:pt x="246" y="238"/>
                    <a:pt x="264" y="154"/>
                    <a:pt x="290" y="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" name="Freeform 275">
              <a:extLst>
                <a:ext uri="{FF2B5EF4-FFF2-40B4-BE49-F238E27FC236}">
                  <a16:creationId xmlns:a16="http://schemas.microsoft.com/office/drawing/2014/main" id="{4CB25FE5-5A46-5EB1-DCE1-8A4AD2BE6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060" y="4393527"/>
              <a:ext cx="360504" cy="358319"/>
            </a:xfrm>
            <a:custGeom>
              <a:avLst/>
              <a:gdLst>
                <a:gd name="T0" fmla="*/ 43 w 275"/>
                <a:gd name="T1" fmla="*/ 0 h 273"/>
                <a:gd name="T2" fmla="*/ 43 w 275"/>
                <a:gd name="T3" fmla="*/ 0 h 273"/>
                <a:gd name="T4" fmla="*/ 0 w 275"/>
                <a:gd name="T5" fmla="*/ 248 h 273"/>
                <a:gd name="T6" fmla="*/ 237 w 275"/>
                <a:gd name="T7" fmla="*/ 273 h 273"/>
                <a:gd name="T8" fmla="*/ 275 w 275"/>
                <a:gd name="T9" fmla="*/ 56 h 273"/>
                <a:gd name="T10" fmla="*/ 43 w 275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5" h="273">
                  <a:moveTo>
                    <a:pt x="43" y="0"/>
                  </a:moveTo>
                  <a:lnTo>
                    <a:pt x="43" y="0"/>
                  </a:lnTo>
                  <a:cubicBezTo>
                    <a:pt x="23" y="81"/>
                    <a:pt x="9" y="163"/>
                    <a:pt x="0" y="248"/>
                  </a:cubicBezTo>
                  <a:lnTo>
                    <a:pt x="237" y="273"/>
                  </a:lnTo>
                  <a:cubicBezTo>
                    <a:pt x="245" y="199"/>
                    <a:pt x="257" y="127"/>
                    <a:pt x="275" y="56"/>
                  </a:cubicBezTo>
                  <a:lnTo>
                    <a:pt x="43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" name="Freeform 277">
              <a:extLst>
                <a:ext uri="{FF2B5EF4-FFF2-40B4-BE49-F238E27FC236}">
                  <a16:creationId xmlns:a16="http://schemas.microsoft.com/office/drawing/2014/main" id="{8492A672-40C5-B7C6-B00C-2B6FA0DF3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741" y="3764285"/>
              <a:ext cx="412941" cy="412941"/>
            </a:xfrm>
            <a:custGeom>
              <a:avLst/>
              <a:gdLst>
                <a:gd name="T0" fmla="*/ 315 w 315"/>
                <a:gd name="T1" fmla="*/ 115 h 313"/>
                <a:gd name="T2" fmla="*/ 315 w 315"/>
                <a:gd name="T3" fmla="*/ 115 h 313"/>
                <a:gd name="T4" fmla="*/ 107 w 315"/>
                <a:gd name="T5" fmla="*/ 0 h 313"/>
                <a:gd name="T6" fmla="*/ 0 w 315"/>
                <a:gd name="T7" fmla="*/ 226 h 313"/>
                <a:gd name="T8" fmla="*/ 221 w 315"/>
                <a:gd name="T9" fmla="*/ 313 h 313"/>
                <a:gd name="T10" fmla="*/ 315 w 315"/>
                <a:gd name="T11" fmla="*/ 11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" h="313">
                  <a:moveTo>
                    <a:pt x="315" y="115"/>
                  </a:moveTo>
                  <a:lnTo>
                    <a:pt x="315" y="115"/>
                  </a:lnTo>
                  <a:lnTo>
                    <a:pt x="107" y="0"/>
                  </a:lnTo>
                  <a:cubicBezTo>
                    <a:pt x="66" y="72"/>
                    <a:pt x="31" y="148"/>
                    <a:pt x="0" y="226"/>
                  </a:cubicBezTo>
                  <a:lnTo>
                    <a:pt x="221" y="313"/>
                  </a:lnTo>
                  <a:cubicBezTo>
                    <a:pt x="248" y="245"/>
                    <a:pt x="280" y="179"/>
                    <a:pt x="315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" name="Freeform 279">
              <a:extLst>
                <a:ext uri="{FF2B5EF4-FFF2-40B4-BE49-F238E27FC236}">
                  <a16:creationId xmlns:a16="http://schemas.microsoft.com/office/drawing/2014/main" id="{F295101A-3DA9-D814-6F6B-F5DA67D75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867" y="4063613"/>
              <a:ext cx="395462" cy="404202"/>
            </a:xfrm>
            <a:custGeom>
              <a:avLst/>
              <a:gdLst>
                <a:gd name="T0" fmla="*/ 301 w 301"/>
                <a:gd name="T1" fmla="*/ 87 h 307"/>
                <a:gd name="T2" fmla="*/ 301 w 301"/>
                <a:gd name="T3" fmla="*/ 87 h 307"/>
                <a:gd name="T4" fmla="*/ 80 w 301"/>
                <a:gd name="T5" fmla="*/ 0 h 307"/>
                <a:gd name="T6" fmla="*/ 0 w 301"/>
                <a:gd name="T7" fmla="*/ 251 h 307"/>
                <a:gd name="T8" fmla="*/ 232 w 301"/>
                <a:gd name="T9" fmla="*/ 307 h 307"/>
                <a:gd name="T10" fmla="*/ 301 w 301"/>
                <a:gd name="T11" fmla="*/ 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07">
                  <a:moveTo>
                    <a:pt x="301" y="87"/>
                  </a:moveTo>
                  <a:lnTo>
                    <a:pt x="301" y="87"/>
                  </a:lnTo>
                  <a:lnTo>
                    <a:pt x="80" y="0"/>
                  </a:lnTo>
                  <a:cubicBezTo>
                    <a:pt x="48" y="81"/>
                    <a:pt x="21" y="165"/>
                    <a:pt x="0" y="251"/>
                  </a:cubicBezTo>
                  <a:lnTo>
                    <a:pt x="232" y="307"/>
                  </a:lnTo>
                  <a:cubicBezTo>
                    <a:pt x="250" y="232"/>
                    <a:pt x="273" y="158"/>
                    <a:pt x="301" y="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" name="Freeform 311">
              <a:extLst>
                <a:ext uri="{FF2B5EF4-FFF2-40B4-BE49-F238E27FC236}">
                  <a16:creationId xmlns:a16="http://schemas.microsoft.com/office/drawing/2014/main" id="{37CE14C6-01C7-1220-3D32-C032731BB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227" y="2792018"/>
              <a:ext cx="436974" cy="439160"/>
            </a:xfrm>
            <a:custGeom>
              <a:avLst/>
              <a:gdLst>
                <a:gd name="T0" fmla="*/ 334 w 334"/>
                <a:gd name="T1" fmla="*/ 157 h 333"/>
                <a:gd name="T2" fmla="*/ 334 w 334"/>
                <a:gd name="T3" fmla="*/ 157 h 333"/>
                <a:gd name="T4" fmla="*/ 155 w 334"/>
                <a:gd name="T5" fmla="*/ 0 h 333"/>
                <a:gd name="T6" fmla="*/ 0 w 334"/>
                <a:gd name="T7" fmla="*/ 196 h 333"/>
                <a:gd name="T8" fmla="*/ 195 w 334"/>
                <a:gd name="T9" fmla="*/ 333 h 333"/>
                <a:gd name="T10" fmla="*/ 334 w 334"/>
                <a:gd name="T11" fmla="*/ 15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333">
                  <a:moveTo>
                    <a:pt x="334" y="157"/>
                  </a:moveTo>
                  <a:lnTo>
                    <a:pt x="334" y="157"/>
                  </a:lnTo>
                  <a:lnTo>
                    <a:pt x="155" y="0"/>
                  </a:lnTo>
                  <a:cubicBezTo>
                    <a:pt x="100" y="62"/>
                    <a:pt x="48" y="128"/>
                    <a:pt x="0" y="196"/>
                  </a:cubicBezTo>
                  <a:lnTo>
                    <a:pt x="195" y="333"/>
                  </a:lnTo>
                  <a:cubicBezTo>
                    <a:pt x="238" y="271"/>
                    <a:pt x="285" y="213"/>
                    <a:pt x="334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5" name="Freeform 257">
              <a:extLst>
                <a:ext uri="{FF2B5EF4-FFF2-40B4-BE49-F238E27FC236}">
                  <a16:creationId xmlns:a16="http://schemas.microsoft.com/office/drawing/2014/main" id="{E4746792-C97B-80E1-3BDF-5A02B2A8A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336" y="2684958"/>
              <a:ext cx="491597" cy="482857"/>
            </a:xfrm>
            <a:custGeom>
              <a:avLst/>
              <a:gdLst>
                <a:gd name="T0" fmla="*/ 375 w 375"/>
                <a:gd name="T1" fmla="*/ 200 h 366"/>
                <a:gd name="T2" fmla="*/ 375 w 375"/>
                <a:gd name="T3" fmla="*/ 200 h 366"/>
                <a:gd name="T4" fmla="*/ 245 w 375"/>
                <a:gd name="T5" fmla="*/ 0 h 366"/>
                <a:gd name="T6" fmla="*/ 0 w 375"/>
                <a:gd name="T7" fmla="*/ 190 h 366"/>
                <a:gd name="T8" fmla="*/ 160 w 375"/>
                <a:gd name="T9" fmla="*/ 366 h 366"/>
                <a:gd name="T10" fmla="*/ 375 w 375"/>
                <a:gd name="T11" fmla="*/ 20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366">
                  <a:moveTo>
                    <a:pt x="375" y="200"/>
                  </a:moveTo>
                  <a:lnTo>
                    <a:pt x="375" y="200"/>
                  </a:lnTo>
                  <a:lnTo>
                    <a:pt x="245" y="0"/>
                  </a:lnTo>
                  <a:cubicBezTo>
                    <a:pt x="158" y="56"/>
                    <a:pt x="76" y="120"/>
                    <a:pt x="0" y="190"/>
                  </a:cubicBezTo>
                  <a:lnTo>
                    <a:pt x="160" y="366"/>
                  </a:lnTo>
                  <a:cubicBezTo>
                    <a:pt x="227" y="305"/>
                    <a:pt x="299" y="249"/>
                    <a:pt x="375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6" name="Freeform 281">
              <a:extLst>
                <a:ext uri="{FF2B5EF4-FFF2-40B4-BE49-F238E27FC236}">
                  <a16:creationId xmlns:a16="http://schemas.microsoft.com/office/drawing/2014/main" id="{14063820-A6C0-9AB1-ABE1-D2DF2A449B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630" y="3233362"/>
              <a:ext cx="469748" cy="491597"/>
            </a:xfrm>
            <a:custGeom>
              <a:avLst/>
              <a:gdLst>
                <a:gd name="T0" fmla="*/ 358 w 358"/>
                <a:gd name="T1" fmla="*/ 148 h 372"/>
                <a:gd name="T2" fmla="*/ 358 w 358"/>
                <a:gd name="T3" fmla="*/ 148 h 372"/>
                <a:gd name="T4" fmla="*/ 171 w 358"/>
                <a:gd name="T5" fmla="*/ 0 h 372"/>
                <a:gd name="T6" fmla="*/ 0 w 358"/>
                <a:gd name="T7" fmla="*/ 256 h 372"/>
                <a:gd name="T8" fmla="*/ 208 w 358"/>
                <a:gd name="T9" fmla="*/ 372 h 372"/>
                <a:gd name="T10" fmla="*/ 358 w 358"/>
                <a:gd name="T11" fmla="*/ 148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372">
                  <a:moveTo>
                    <a:pt x="358" y="148"/>
                  </a:moveTo>
                  <a:lnTo>
                    <a:pt x="358" y="148"/>
                  </a:lnTo>
                  <a:lnTo>
                    <a:pt x="171" y="0"/>
                  </a:lnTo>
                  <a:cubicBezTo>
                    <a:pt x="108" y="80"/>
                    <a:pt x="50" y="166"/>
                    <a:pt x="0" y="256"/>
                  </a:cubicBezTo>
                  <a:lnTo>
                    <a:pt x="208" y="372"/>
                  </a:lnTo>
                  <a:cubicBezTo>
                    <a:pt x="252" y="293"/>
                    <a:pt x="303" y="218"/>
                    <a:pt x="358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7" name="Freeform 297">
              <a:extLst>
                <a:ext uri="{FF2B5EF4-FFF2-40B4-BE49-F238E27FC236}">
                  <a16:creationId xmlns:a16="http://schemas.microsoft.com/office/drawing/2014/main" id="{97661E9B-4CAB-38E7-3976-41AC2D59EC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993" y="3052017"/>
              <a:ext cx="423865" cy="417311"/>
            </a:xfrm>
            <a:custGeom>
              <a:avLst/>
              <a:gdLst>
                <a:gd name="T0" fmla="*/ 208 w 322"/>
                <a:gd name="T1" fmla="*/ 318 h 318"/>
                <a:gd name="T2" fmla="*/ 208 w 322"/>
                <a:gd name="T3" fmla="*/ 318 h 318"/>
                <a:gd name="T4" fmla="*/ 322 w 322"/>
                <a:gd name="T5" fmla="*/ 137 h 318"/>
                <a:gd name="T6" fmla="*/ 127 w 322"/>
                <a:gd name="T7" fmla="*/ 0 h 318"/>
                <a:gd name="T8" fmla="*/ 0 w 322"/>
                <a:gd name="T9" fmla="*/ 202 h 318"/>
                <a:gd name="T10" fmla="*/ 201 w 322"/>
                <a:gd name="T11" fmla="*/ 314 h 318"/>
                <a:gd name="T12" fmla="*/ 208 w 322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18">
                  <a:moveTo>
                    <a:pt x="208" y="318"/>
                  </a:moveTo>
                  <a:lnTo>
                    <a:pt x="208" y="318"/>
                  </a:lnTo>
                  <a:cubicBezTo>
                    <a:pt x="243" y="255"/>
                    <a:pt x="281" y="195"/>
                    <a:pt x="322" y="137"/>
                  </a:cubicBezTo>
                  <a:lnTo>
                    <a:pt x="127" y="0"/>
                  </a:lnTo>
                  <a:cubicBezTo>
                    <a:pt x="81" y="65"/>
                    <a:pt x="39" y="133"/>
                    <a:pt x="0" y="202"/>
                  </a:cubicBezTo>
                  <a:lnTo>
                    <a:pt x="201" y="314"/>
                  </a:lnTo>
                  <a:lnTo>
                    <a:pt x="208" y="318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8" name="Freeform 313">
              <a:extLst>
                <a:ext uri="{FF2B5EF4-FFF2-40B4-BE49-F238E27FC236}">
                  <a16:creationId xmlns:a16="http://schemas.microsoft.com/office/drawing/2014/main" id="{0E28F0EF-E9BE-93FC-50FC-859B32874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5421" y="2551682"/>
              <a:ext cx="445714" cy="447899"/>
            </a:xfrm>
            <a:custGeom>
              <a:avLst/>
              <a:gdLst>
                <a:gd name="T0" fmla="*/ 340 w 340"/>
                <a:gd name="T1" fmla="*/ 176 h 341"/>
                <a:gd name="T2" fmla="*/ 340 w 340"/>
                <a:gd name="T3" fmla="*/ 176 h 341"/>
                <a:gd name="T4" fmla="*/ 179 w 340"/>
                <a:gd name="T5" fmla="*/ 0 h 341"/>
                <a:gd name="T6" fmla="*/ 0 w 340"/>
                <a:gd name="T7" fmla="*/ 184 h 341"/>
                <a:gd name="T8" fmla="*/ 179 w 340"/>
                <a:gd name="T9" fmla="*/ 341 h 341"/>
                <a:gd name="T10" fmla="*/ 340 w 340"/>
                <a:gd name="T11" fmla="*/ 17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341">
                  <a:moveTo>
                    <a:pt x="340" y="176"/>
                  </a:moveTo>
                  <a:lnTo>
                    <a:pt x="340" y="176"/>
                  </a:lnTo>
                  <a:lnTo>
                    <a:pt x="179" y="0"/>
                  </a:lnTo>
                  <a:cubicBezTo>
                    <a:pt x="116" y="58"/>
                    <a:pt x="56" y="119"/>
                    <a:pt x="0" y="184"/>
                  </a:cubicBezTo>
                  <a:lnTo>
                    <a:pt x="179" y="341"/>
                  </a:lnTo>
                  <a:cubicBezTo>
                    <a:pt x="229" y="283"/>
                    <a:pt x="283" y="228"/>
                    <a:pt x="34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9" name="Freeform 331">
              <a:extLst>
                <a:ext uri="{FF2B5EF4-FFF2-40B4-BE49-F238E27FC236}">
                  <a16:creationId xmlns:a16="http://schemas.microsoft.com/office/drawing/2014/main" id="{39D96095-CAA7-78F4-BC3D-D868D47873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512" y="2499245"/>
              <a:ext cx="467562" cy="450083"/>
            </a:xfrm>
            <a:custGeom>
              <a:avLst/>
              <a:gdLst>
                <a:gd name="T0" fmla="*/ 356 w 356"/>
                <a:gd name="T1" fmla="*/ 217 h 341"/>
                <a:gd name="T2" fmla="*/ 356 w 356"/>
                <a:gd name="T3" fmla="*/ 217 h 341"/>
                <a:gd name="T4" fmla="*/ 259 w 356"/>
                <a:gd name="T5" fmla="*/ 0 h 341"/>
                <a:gd name="T6" fmla="*/ 0 w 356"/>
                <a:gd name="T7" fmla="*/ 141 h 341"/>
                <a:gd name="T8" fmla="*/ 130 w 356"/>
                <a:gd name="T9" fmla="*/ 341 h 341"/>
                <a:gd name="T10" fmla="*/ 356 w 356"/>
                <a:gd name="T11" fmla="*/ 21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" h="341">
                  <a:moveTo>
                    <a:pt x="356" y="217"/>
                  </a:moveTo>
                  <a:lnTo>
                    <a:pt x="356" y="217"/>
                  </a:lnTo>
                  <a:lnTo>
                    <a:pt x="259" y="0"/>
                  </a:lnTo>
                  <a:cubicBezTo>
                    <a:pt x="169" y="40"/>
                    <a:pt x="82" y="87"/>
                    <a:pt x="0" y="141"/>
                  </a:cubicBezTo>
                  <a:lnTo>
                    <a:pt x="130" y="341"/>
                  </a:lnTo>
                  <a:cubicBezTo>
                    <a:pt x="202" y="294"/>
                    <a:pt x="277" y="253"/>
                    <a:pt x="356" y="21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0" name="Freeform 333">
              <a:extLst>
                <a:ext uri="{FF2B5EF4-FFF2-40B4-BE49-F238E27FC236}">
                  <a16:creationId xmlns:a16="http://schemas.microsoft.com/office/drawing/2014/main" id="{08E4D48F-EBF4-17CC-49DA-524845DB9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673" y="2936219"/>
              <a:ext cx="489411" cy="493781"/>
            </a:xfrm>
            <a:custGeom>
              <a:avLst/>
              <a:gdLst>
                <a:gd name="T0" fmla="*/ 373 w 373"/>
                <a:gd name="T1" fmla="*/ 176 h 375"/>
                <a:gd name="T2" fmla="*/ 373 w 373"/>
                <a:gd name="T3" fmla="*/ 176 h 375"/>
                <a:gd name="T4" fmla="*/ 213 w 373"/>
                <a:gd name="T5" fmla="*/ 0 h 375"/>
                <a:gd name="T6" fmla="*/ 0 w 373"/>
                <a:gd name="T7" fmla="*/ 227 h 375"/>
                <a:gd name="T8" fmla="*/ 187 w 373"/>
                <a:gd name="T9" fmla="*/ 375 h 375"/>
                <a:gd name="T10" fmla="*/ 373 w 373"/>
                <a:gd name="T11" fmla="*/ 17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75">
                  <a:moveTo>
                    <a:pt x="373" y="176"/>
                  </a:moveTo>
                  <a:lnTo>
                    <a:pt x="373" y="176"/>
                  </a:lnTo>
                  <a:lnTo>
                    <a:pt x="213" y="0"/>
                  </a:lnTo>
                  <a:cubicBezTo>
                    <a:pt x="136" y="69"/>
                    <a:pt x="65" y="146"/>
                    <a:pt x="0" y="227"/>
                  </a:cubicBezTo>
                  <a:lnTo>
                    <a:pt x="187" y="375"/>
                  </a:lnTo>
                  <a:cubicBezTo>
                    <a:pt x="244" y="303"/>
                    <a:pt x="306" y="237"/>
                    <a:pt x="373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1" name="Freeform 253">
              <a:extLst>
                <a:ext uri="{FF2B5EF4-FFF2-40B4-BE49-F238E27FC236}">
                  <a16:creationId xmlns:a16="http://schemas.microsoft.com/office/drawing/2014/main" id="{3D60D8B3-06F6-DDF5-49C6-52B069B07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753" y="2846639"/>
              <a:ext cx="467562" cy="419495"/>
            </a:xfrm>
            <a:custGeom>
              <a:avLst/>
              <a:gdLst>
                <a:gd name="T0" fmla="*/ 0 w 357"/>
                <a:gd name="T1" fmla="*/ 233 h 319"/>
                <a:gd name="T2" fmla="*/ 0 w 357"/>
                <a:gd name="T3" fmla="*/ 233 h 319"/>
                <a:gd name="T4" fmla="*/ 49 w 357"/>
                <a:gd name="T5" fmla="*/ 0 h 319"/>
                <a:gd name="T6" fmla="*/ 357 w 357"/>
                <a:gd name="T7" fmla="*/ 101 h 319"/>
                <a:gd name="T8" fmla="*/ 259 w 357"/>
                <a:gd name="T9" fmla="*/ 319 h 319"/>
                <a:gd name="T10" fmla="*/ 0 w 357"/>
                <a:gd name="T11" fmla="*/ 23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319">
                  <a:moveTo>
                    <a:pt x="0" y="233"/>
                  </a:moveTo>
                  <a:lnTo>
                    <a:pt x="0" y="233"/>
                  </a:lnTo>
                  <a:lnTo>
                    <a:pt x="49" y="0"/>
                  </a:lnTo>
                  <a:cubicBezTo>
                    <a:pt x="157" y="23"/>
                    <a:pt x="259" y="57"/>
                    <a:pt x="357" y="101"/>
                  </a:cubicBezTo>
                  <a:lnTo>
                    <a:pt x="259" y="319"/>
                  </a:lnTo>
                  <a:cubicBezTo>
                    <a:pt x="177" y="281"/>
                    <a:pt x="90" y="252"/>
                    <a:pt x="0" y="23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" name="Freeform 255">
              <a:extLst>
                <a:ext uri="{FF2B5EF4-FFF2-40B4-BE49-F238E27FC236}">
                  <a16:creationId xmlns:a16="http://schemas.microsoft.com/office/drawing/2014/main" id="{A1350899-9AE6-BF6C-0BD0-1AA82438C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358" y="2802941"/>
              <a:ext cx="410756" cy="349579"/>
            </a:xfrm>
            <a:custGeom>
              <a:avLst/>
              <a:gdLst>
                <a:gd name="T0" fmla="*/ 0 w 314"/>
                <a:gd name="T1" fmla="*/ 239 h 266"/>
                <a:gd name="T2" fmla="*/ 0 w 314"/>
                <a:gd name="T3" fmla="*/ 239 h 266"/>
                <a:gd name="T4" fmla="*/ 0 w 314"/>
                <a:gd name="T5" fmla="*/ 0 h 266"/>
                <a:gd name="T6" fmla="*/ 314 w 314"/>
                <a:gd name="T7" fmla="*/ 33 h 266"/>
                <a:gd name="T8" fmla="*/ 265 w 314"/>
                <a:gd name="T9" fmla="*/ 266 h 266"/>
                <a:gd name="T10" fmla="*/ 0 w 314"/>
                <a:gd name="T11" fmla="*/ 23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66">
                  <a:moveTo>
                    <a:pt x="0" y="239"/>
                  </a:moveTo>
                  <a:lnTo>
                    <a:pt x="0" y="239"/>
                  </a:lnTo>
                  <a:lnTo>
                    <a:pt x="0" y="0"/>
                  </a:lnTo>
                  <a:cubicBezTo>
                    <a:pt x="108" y="0"/>
                    <a:pt x="213" y="12"/>
                    <a:pt x="314" y="33"/>
                  </a:cubicBezTo>
                  <a:lnTo>
                    <a:pt x="265" y="266"/>
                  </a:lnTo>
                  <a:cubicBezTo>
                    <a:pt x="180" y="248"/>
                    <a:pt x="91" y="239"/>
                    <a:pt x="0" y="239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" name="Freeform 261">
              <a:extLst>
                <a:ext uri="{FF2B5EF4-FFF2-40B4-BE49-F238E27FC236}">
                  <a16:creationId xmlns:a16="http://schemas.microsoft.com/office/drawing/2014/main" id="{1519B07E-D835-CAE6-BFF2-456A1FEB28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953" y="3504286"/>
              <a:ext cx="461008" cy="474118"/>
            </a:xfrm>
            <a:custGeom>
              <a:avLst/>
              <a:gdLst>
                <a:gd name="T0" fmla="*/ 0 w 351"/>
                <a:gd name="T1" fmla="*/ 154 h 360"/>
                <a:gd name="T2" fmla="*/ 0 w 351"/>
                <a:gd name="T3" fmla="*/ 154 h 360"/>
                <a:gd name="T4" fmla="*/ 181 w 351"/>
                <a:gd name="T5" fmla="*/ 0 h 360"/>
                <a:gd name="T6" fmla="*/ 351 w 351"/>
                <a:gd name="T7" fmla="*/ 244 h 360"/>
                <a:gd name="T8" fmla="*/ 142 w 351"/>
                <a:gd name="T9" fmla="*/ 360 h 360"/>
                <a:gd name="T10" fmla="*/ 0 w 351"/>
                <a:gd name="T11" fmla="*/ 154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60">
                  <a:moveTo>
                    <a:pt x="0" y="154"/>
                  </a:moveTo>
                  <a:lnTo>
                    <a:pt x="0" y="154"/>
                  </a:lnTo>
                  <a:lnTo>
                    <a:pt x="181" y="0"/>
                  </a:lnTo>
                  <a:cubicBezTo>
                    <a:pt x="245" y="75"/>
                    <a:pt x="302" y="157"/>
                    <a:pt x="351" y="244"/>
                  </a:cubicBezTo>
                  <a:lnTo>
                    <a:pt x="142" y="360"/>
                  </a:lnTo>
                  <a:cubicBezTo>
                    <a:pt x="102" y="286"/>
                    <a:pt x="54" y="218"/>
                    <a:pt x="0" y="15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" name="Freeform 263">
              <a:extLst>
                <a:ext uri="{FF2B5EF4-FFF2-40B4-BE49-F238E27FC236}">
                  <a16:creationId xmlns:a16="http://schemas.microsoft.com/office/drawing/2014/main" id="{FF5EB329-3F91-5E96-8579-E681B3ACB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7769" y="3209327"/>
              <a:ext cx="498151" cy="498151"/>
            </a:xfrm>
            <a:custGeom>
              <a:avLst/>
              <a:gdLst>
                <a:gd name="T0" fmla="*/ 0 w 380"/>
                <a:gd name="T1" fmla="*/ 190 h 378"/>
                <a:gd name="T2" fmla="*/ 0 w 380"/>
                <a:gd name="T3" fmla="*/ 190 h 378"/>
                <a:gd name="T4" fmla="*/ 144 w 380"/>
                <a:gd name="T5" fmla="*/ 0 h 378"/>
                <a:gd name="T6" fmla="*/ 380 w 380"/>
                <a:gd name="T7" fmla="*/ 224 h 378"/>
                <a:gd name="T8" fmla="*/ 199 w 380"/>
                <a:gd name="T9" fmla="*/ 378 h 378"/>
                <a:gd name="T10" fmla="*/ 0 w 380"/>
                <a:gd name="T11" fmla="*/ 19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378">
                  <a:moveTo>
                    <a:pt x="0" y="190"/>
                  </a:moveTo>
                  <a:lnTo>
                    <a:pt x="0" y="190"/>
                  </a:lnTo>
                  <a:lnTo>
                    <a:pt x="144" y="0"/>
                  </a:lnTo>
                  <a:cubicBezTo>
                    <a:pt x="231" y="66"/>
                    <a:pt x="310" y="141"/>
                    <a:pt x="380" y="224"/>
                  </a:cubicBezTo>
                  <a:lnTo>
                    <a:pt x="199" y="378"/>
                  </a:lnTo>
                  <a:cubicBezTo>
                    <a:pt x="140" y="309"/>
                    <a:pt x="73" y="245"/>
                    <a:pt x="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" name="Freeform 295">
              <a:extLst>
                <a:ext uri="{FF2B5EF4-FFF2-40B4-BE49-F238E27FC236}">
                  <a16:creationId xmlns:a16="http://schemas.microsoft.com/office/drawing/2014/main" id="{2B015950-A6AF-92C9-7874-A969AD030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408" y="2977731"/>
              <a:ext cx="513445" cy="480672"/>
            </a:xfrm>
            <a:custGeom>
              <a:avLst/>
              <a:gdLst>
                <a:gd name="T0" fmla="*/ 0 w 390"/>
                <a:gd name="T1" fmla="*/ 218 h 365"/>
                <a:gd name="T2" fmla="*/ 0 w 390"/>
                <a:gd name="T3" fmla="*/ 218 h 365"/>
                <a:gd name="T4" fmla="*/ 98 w 390"/>
                <a:gd name="T5" fmla="*/ 0 h 365"/>
                <a:gd name="T6" fmla="*/ 390 w 390"/>
                <a:gd name="T7" fmla="*/ 175 h 365"/>
                <a:gd name="T8" fmla="*/ 246 w 390"/>
                <a:gd name="T9" fmla="*/ 365 h 365"/>
                <a:gd name="T10" fmla="*/ 0 w 390"/>
                <a:gd name="T11" fmla="*/ 2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" h="365">
                  <a:moveTo>
                    <a:pt x="0" y="218"/>
                  </a:moveTo>
                  <a:lnTo>
                    <a:pt x="0" y="218"/>
                  </a:lnTo>
                  <a:lnTo>
                    <a:pt x="98" y="0"/>
                  </a:lnTo>
                  <a:cubicBezTo>
                    <a:pt x="202" y="48"/>
                    <a:pt x="300" y="107"/>
                    <a:pt x="390" y="175"/>
                  </a:cubicBezTo>
                  <a:lnTo>
                    <a:pt x="246" y="365"/>
                  </a:lnTo>
                  <a:cubicBezTo>
                    <a:pt x="170" y="307"/>
                    <a:pt x="88" y="257"/>
                    <a:pt x="0" y="2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6" name="Freeform 337">
              <a:extLst>
                <a:ext uri="{FF2B5EF4-FFF2-40B4-BE49-F238E27FC236}">
                  <a16:creationId xmlns:a16="http://schemas.microsoft.com/office/drawing/2014/main" id="{D1747058-EB9E-97AC-0F79-2B093C4F592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5667" y="3233362"/>
              <a:ext cx="469748" cy="491597"/>
            </a:xfrm>
            <a:custGeom>
              <a:avLst/>
              <a:gdLst>
                <a:gd name="T0" fmla="*/ 0 w 358"/>
                <a:gd name="T1" fmla="*/ 148 h 372"/>
                <a:gd name="T2" fmla="*/ 0 w 358"/>
                <a:gd name="T3" fmla="*/ 148 h 372"/>
                <a:gd name="T4" fmla="*/ 187 w 358"/>
                <a:gd name="T5" fmla="*/ 0 h 372"/>
                <a:gd name="T6" fmla="*/ 358 w 358"/>
                <a:gd name="T7" fmla="*/ 256 h 372"/>
                <a:gd name="T8" fmla="*/ 150 w 358"/>
                <a:gd name="T9" fmla="*/ 372 h 372"/>
                <a:gd name="T10" fmla="*/ 0 w 358"/>
                <a:gd name="T11" fmla="*/ 148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372">
                  <a:moveTo>
                    <a:pt x="0" y="148"/>
                  </a:moveTo>
                  <a:lnTo>
                    <a:pt x="0" y="148"/>
                  </a:lnTo>
                  <a:lnTo>
                    <a:pt x="187" y="0"/>
                  </a:lnTo>
                  <a:cubicBezTo>
                    <a:pt x="250" y="80"/>
                    <a:pt x="308" y="166"/>
                    <a:pt x="358" y="256"/>
                  </a:cubicBezTo>
                  <a:lnTo>
                    <a:pt x="150" y="372"/>
                  </a:lnTo>
                  <a:cubicBezTo>
                    <a:pt x="106" y="293"/>
                    <a:pt x="56" y="218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7" name="Freeform 339">
              <a:extLst>
                <a:ext uri="{FF2B5EF4-FFF2-40B4-BE49-F238E27FC236}">
                  <a16:creationId xmlns:a16="http://schemas.microsoft.com/office/drawing/2014/main" id="{D7151743-E561-94FE-7C68-5AAC9ABAFD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961" y="2936219"/>
              <a:ext cx="489411" cy="493781"/>
            </a:xfrm>
            <a:custGeom>
              <a:avLst/>
              <a:gdLst>
                <a:gd name="T0" fmla="*/ 0 w 373"/>
                <a:gd name="T1" fmla="*/ 176 h 375"/>
                <a:gd name="T2" fmla="*/ 0 w 373"/>
                <a:gd name="T3" fmla="*/ 176 h 375"/>
                <a:gd name="T4" fmla="*/ 160 w 373"/>
                <a:gd name="T5" fmla="*/ 0 h 375"/>
                <a:gd name="T6" fmla="*/ 373 w 373"/>
                <a:gd name="T7" fmla="*/ 227 h 375"/>
                <a:gd name="T8" fmla="*/ 186 w 373"/>
                <a:gd name="T9" fmla="*/ 375 h 375"/>
                <a:gd name="T10" fmla="*/ 0 w 373"/>
                <a:gd name="T11" fmla="*/ 17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75">
                  <a:moveTo>
                    <a:pt x="0" y="176"/>
                  </a:moveTo>
                  <a:lnTo>
                    <a:pt x="0" y="176"/>
                  </a:lnTo>
                  <a:lnTo>
                    <a:pt x="160" y="0"/>
                  </a:lnTo>
                  <a:cubicBezTo>
                    <a:pt x="237" y="69"/>
                    <a:pt x="308" y="146"/>
                    <a:pt x="373" y="227"/>
                  </a:cubicBezTo>
                  <a:lnTo>
                    <a:pt x="186" y="375"/>
                  </a:lnTo>
                  <a:cubicBezTo>
                    <a:pt x="129" y="303"/>
                    <a:pt x="67" y="237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8" name="Freeform 341">
              <a:extLst>
                <a:ext uri="{FF2B5EF4-FFF2-40B4-BE49-F238E27FC236}">
                  <a16:creationId xmlns:a16="http://schemas.microsoft.com/office/drawing/2014/main" id="{3243D7DD-2DD0-7035-DBFD-894B7F56F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114" y="2684958"/>
              <a:ext cx="491597" cy="482857"/>
            </a:xfrm>
            <a:custGeom>
              <a:avLst/>
              <a:gdLst>
                <a:gd name="T0" fmla="*/ 0 w 375"/>
                <a:gd name="T1" fmla="*/ 200 h 366"/>
                <a:gd name="T2" fmla="*/ 0 w 375"/>
                <a:gd name="T3" fmla="*/ 200 h 366"/>
                <a:gd name="T4" fmla="*/ 130 w 375"/>
                <a:gd name="T5" fmla="*/ 0 h 366"/>
                <a:gd name="T6" fmla="*/ 375 w 375"/>
                <a:gd name="T7" fmla="*/ 190 h 366"/>
                <a:gd name="T8" fmla="*/ 215 w 375"/>
                <a:gd name="T9" fmla="*/ 366 h 366"/>
                <a:gd name="T10" fmla="*/ 0 w 375"/>
                <a:gd name="T11" fmla="*/ 20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366">
                  <a:moveTo>
                    <a:pt x="0" y="200"/>
                  </a:moveTo>
                  <a:lnTo>
                    <a:pt x="0" y="200"/>
                  </a:lnTo>
                  <a:lnTo>
                    <a:pt x="130" y="0"/>
                  </a:lnTo>
                  <a:cubicBezTo>
                    <a:pt x="217" y="56"/>
                    <a:pt x="299" y="120"/>
                    <a:pt x="375" y="190"/>
                  </a:cubicBezTo>
                  <a:lnTo>
                    <a:pt x="215" y="366"/>
                  </a:lnTo>
                  <a:cubicBezTo>
                    <a:pt x="148" y="305"/>
                    <a:pt x="76" y="249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9" name="Freeform 343">
              <a:extLst>
                <a:ext uri="{FF2B5EF4-FFF2-40B4-BE49-F238E27FC236}">
                  <a16:creationId xmlns:a16="http://schemas.microsoft.com/office/drawing/2014/main" id="{FAC15BEA-9242-9390-E661-A2C64D7067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6843" y="2792018"/>
              <a:ext cx="436974" cy="439160"/>
            </a:xfrm>
            <a:custGeom>
              <a:avLst/>
              <a:gdLst>
                <a:gd name="T0" fmla="*/ 0 w 334"/>
                <a:gd name="T1" fmla="*/ 157 h 333"/>
                <a:gd name="T2" fmla="*/ 0 w 334"/>
                <a:gd name="T3" fmla="*/ 157 h 333"/>
                <a:gd name="T4" fmla="*/ 180 w 334"/>
                <a:gd name="T5" fmla="*/ 0 h 333"/>
                <a:gd name="T6" fmla="*/ 334 w 334"/>
                <a:gd name="T7" fmla="*/ 196 h 333"/>
                <a:gd name="T8" fmla="*/ 139 w 334"/>
                <a:gd name="T9" fmla="*/ 333 h 333"/>
                <a:gd name="T10" fmla="*/ 0 w 334"/>
                <a:gd name="T11" fmla="*/ 15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333">
                  <a:moveTo>
                    <a:pt x="0" y="157"/>
                  </a:moveTo>
                  <a:lnTo>
                    <a:pt x="0" y="157"/>
                  </a:lnTo>
                  <a:lnTo>
                    <a:pt x="180" y="0"/>
                  </a:lnTo>
                  <a:cubicBezTo>
                    <a:pt x="235" y="62"/>
                    <a:pt x="286" y="128"/>
                    <a:pt x="334" y="196"/>
                  </a:cubicBezTo>
                  <a:lnTo>
                    <a:pt x="139" y="333"/>
                  </a:lnTo>
                  <a:cubicBezTo>
                    <a:pt x="96" y="271"/>
                    <a:pt x="50" y="213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0" name="Freeform 345">
              <a:extLst>
                <a:ext uri="{FF2B5EF4-FFF2-40B4-BE49-F238E27FC236}">
                  <a16:creationId xmlns:a16="http://schemas.microsoft.com/office/drawing/2014/main" id="{AB7AC852-A109-3348-3F77-C71BB4BF73D9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910" y="2551682"/>
              <a:ext cx="447899" cy="447899"/>
            </a:xfrm>
            <a:custGeom>
              <a:avLst/>
              <a:gdLst>
                <a:gd name="T0" fmla="*/ 0 w 340"/>
                <a:gd name="T1" fmla="*/ 176 h 341"/>
                <a:gd name="T2" fmla="*/ 0 w 340"/>
                <a:gd name="T3" fmla="*/ 176 h 341"/>
                <a:gd name="T4" fmla="*/ 160 w 340"/>
                <a:gd name="T5" fmla="*/ 0 h 341"/>
                <a:gd name="T6" fmla="*/ 340 w 340"/>
                <a:gd name="T7" fmla="*/ 184 h 341"/>
                <a:gd name="T8" fmla="*/ 160 w 340"/>
                <a:gd name="T9" fmla="*/ 341 h 341"/>
                <a:gd name="T10" fmla="*/ 0 w 340"/>
                <a:gd name="T11" fmla="*/ 17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341">
                  <a:moveTo>
                    <a:pt x="0" y="176"/>
                  </a:moveTo>
                  <a:lnTo>
                    <a:pt x="0" y="176"/>
                  </a:lnTo>
                  <a:lnTo>
                    <a:pt x="160" y="0"/>
                  </a:lnTo>
                  <a:cubicBezTo>
                    <a:pt x="223" y="58"/>
                    <a:pt x="283" y="119"/>
                    <a:pt x="340" y="184"/>
                  </a:cubicBezTo>
                  <a:lnTo>
                    <a:pt x="160" y="341"/>
                  </a:lnTo>
                  <a:cubicBezTo>
                    <a:pt x="110" y="283"/>
                    <a:pt x="56" y="228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1" name="Freeform 347">
              <a:extLst>
                <a:ext uri="{FF2B5EF4-FFF2-40B4-BE49-F238E27FC236}">
                  <a16:creationId xmlns:a16="http://schemas.microsoft.com/office/drawing/2014/main" id="{2D856224-9FEA-F13D-7AA9-A4E69B7C6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8187" y="3052017"/>
              <a:ext cx="421681" cy="417311"/>
            </a:xfrm>
            <a:custGeom>
              <a:avLst/>
              <a:gdLst>
                <a:gd name="T0" fmla="*/ 114 w 322"/>
                <a:gd name="T1" fmla="*/ 318 h 318"/>
                <a:gd name="T2" fmla="*/ 114 w 322"/>
                <a:gd name="T3" fmla="*/ 318 h 318"/>
                <a:gd name="T4" fmla="*/ 0 w 322"/>
                <a:gd name="T5" fmla="*/ 137 h 318"/>
                <a:gd name="T6" fmla="*/ 195 w 322"/>
                <a:gd name="T7" fmla="*/ 0 h 318"/>
                <a:gd name="T8" fmla="*/ 322 w 322"/>
                <a:gd name="T9" fmla="*/ 202 h 318"/>
                <a:gd name="T10" fmla="*/ 121 w 322"/>
                <a:gd name="T11" fmla="*/ 314 h 318"/>
                <a:gd name="T12" fmla="*/ 114 w 322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18">
                  <a:moveTo>
                    <a:pt x="114" y="318"/>
                  </a:moveTo>
                  <a:lnTo>
                    <a:pt x="114" y="318"/>
                  </a:lnTo>
                  <a:cubicBezTo>
                    <a:pt x="79" y="255"/>
                    <a:pt x="41" y="195"/>
                    <a:pt x="0" y="137"/>
                  </a:cubicBezTo>
                  <a:lnTo>
                    <a:pt x="195" y="0"/>
                  </a:lnTo>
                  <a:cubicBezTo>
                    <a:pt x="241" y="65"/>
                    <a:pt x="283" y="133"/>
                    <a:pt x="322" y="202"/>
                  </a:cubicBezTo>
                  <a:lnTo>
                    <a:pt x="121" y="314"/>
                  </a:lnTo>
                  <a:lnTo>
                    <a:pt x="114" y="318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2" name="Freeform 301">
              <a:extLst>
                <a:ext uri="{FF2B5EF4-FFF2-40B4-BE49-F238E27FC236}">
                  <a16:creationId xmlns:a16="http://schemas.microsoft.com/office/drawing/2014/main" id="{E67BF767-ADB0-09E6-0E15-0276C4B99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2726" y="4017730"/>
              <a:ext cx="430420" cy="456639"/>
            </a:xfrm>
            <a:custGeom>
              <a:avLst/>
              <a:gdLst>
                <a:gd name="T0" fmla="*/ 0 w 327"/>
                <a:gd name="T1" fmla="*/ 116 h 347"/>
                <a:gd name="T2" fmla="*/ 0 w 327"/>
                <a:gd name="T3" fmla="*/ 116 h 347"/>
                <a:gd name="T4" fmla="*/ 208 w 327"/>
                <a:gd name="T5" fmla="*/ 0 h 347"/>
                <a:gd name="T6" fmla="*/ 327 w 327"/>
                <a:gd name="T7" fmla="*/ 274 h 347"/>
                <a:gd name="T8" fmla="*/ 100 w 327"/>
                <a:gd name="T9" fmla="*/ 347 h 347"/>
                <a:gd name="T10" fmla="*/ 0 w 327"/>
                <a:gd name="T11" fmla="*/ 11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47">
                  <a:moveTo>
                    <a:pt x="0" y="116"/>
                  </a:moveTo>
                  <a:lnTo>
                    <a:pt x="0" y="116"/>
                  </a:lnTo>
                  <a:lnTo>
                    <a:pt x="208" y="0"/>
                  </a:lnTo>
                  <a:cubicBezTo>
                    <a:pt x="256" y="87"/>
                    <a:pt x="296" y="178"/>
                    <a:pt x="327" y="274"/>
                  </a:cubicBezTo>
                  <a:lnTo>
                    <a:pt x="100" y="347"/>
                  </a:lnTo>
                  <a:cubicBezTo>
                    <a:pt x="74" y="266"/>
                    <a:pt x="40" y="189"/>
                    <a:pt x="0" y="11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3" name="Freeform 303">
              <a:extLst>
                <a:ext uri="{FF2B5EF4-FFF2-40B4-BE49-F238E27FC236}">
                  <a16:creationId xmlns:a16="http://schemas.microsoft.com/office/drawing/2014/main" id="{3A117554-121E-5526-66BB-3940EAFBB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3818" y="4378234"/>
              <a:ext cx="382353" cy="430420"/>
            </a:xfrm>
            <a:custGeom>
              <a:avLst/>
              <a:gdLst>
                <a:gd name="T0" fmla="*/ 0 w 290"/>
                <a:gd name="T1" fmla="*/ 73 h 326"/>
                <a:gd name="T2" fmla="*/ 0 w 290"/>
                <a:gd name="T3" fmla="*/ 73 h 326"/>
                <a:gd name="T4" fmla="*/ 227 w 290"/>
                <a:gd name="T5" fmla="*/ 0 h 326"/>
                <a:gd name="T6" fmla="*/ 290 w 290"/>
                <a:gd name="T7" fmla="*/ 301 h 326"/>
                <a:gd name="T8" fmla="*/ 53 w 290"/>
                <a:gd name="T9" fmla="*/ 326 h 326"/>
                <a:gd name="T10" fmla="*/ 0 w 290"/>
                <a:gd name="T11" fmla="*/ 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326">
                  <a:moveTo>
                    <a:pt x="0" y="73"/>
                  </a:moveTo>
                  <a:lnTo>
                    <a:pt x="0" y="73"/>
                  </a:lnTo>
                  <a:lnTo>
                    <a:pt x="227" y="0"/>
                  </a:lnTo>
                  <a:cubicBezTo>
                    <a:pt x="258" y="96"/>
                    <a:pt x="279" y="197"/>
                    <a:pt x="290" y="301"/>
                  </a:cubicBezTo>
                  <a:lnTo>
                    <a:pt x="53" y="326"/>
                  </a:lnTo>
                  <a:cubicBezTo>
                    <a:pt x="44" y="238"/>
                    <a:pt x="26" y="154"/>
                    <a:pt x="0" y="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4" name="Freeform 305">
              <a:extLst>
                <a:ext uri="{FF2B5EF4-FFF2-40B4-BE49-F238E27FC236}">
                  <a16:creationId xmlns:a16="http://schemas.microsoft.com/office/drawing/2014/main" id="{06101160-4F32-9B89-428D-35192314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3482" y="4393527"/>
              <a:ext cx="360504" cy="358319"/>
            </a:xfrm>
            <a:custGeom>
              <a:avLst/>
              <a:gdLst>
                <a:gd name="T0" fmla="*/ 231 w 274"/>
                <a:gd name="T1" fmla="*/ 0 h 273"/>
                <a:gd name="T2" fmla="*/ 231 w 274"/>
                <a:gd name="T3" fmla="*/ 0 h 273"/>
                <a:gd name="T4" fmla="*/ 274 w 274"/>
                <a:gd name="T5" fmla="*/ 248 h 273"/>
                <a:gd name="T6" fmla="*/ 37 w 274"/>
                <a:gd name="T7" fmla="*/ 273 h 273"/>
                <a:gd name="T8" fmla="*/ 0 w 274"/>
                <a:gd name="T9" fmla="*/ 56 h 273"/>
                <a:gd name="T10" fmla="*/ 231 w 274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73">
                  <a:moveTo>
                    <a:pt x="231" y="0"/>
                  </a:moveTo>
                  <a:lnTo>
                    <a:pt x="231" y="0"/>
                  </a:lnTo>
                  <a:cubicBezTo>
                    <a:pt x="251" y="81"/>
                    <a:pt x="265" y="163"/>
                    <a:pt x="274" y="248"/>
                  </a:cubicBezTo>
                  <a:lnTo>
                    <a:pt x="37" y="273"/>
                  </a:lnTo>
                  <a:cubicBezTo>
                    <a:pt x="29" y="199"/>
                    <a:pt x="17" y="127"/>
                    <a:pt x="0" y="56"/>
                  </a:cubicBezTo>
                  <a:lnTo>
                    <a:pt x="231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5" name="Freeform 307">
              <a:extLst>
                <a:ext uri="{FF2B5EF4-FFF2-40B4-BE49-F238E27FC236}">
                  <a16:creationId xmlns:a16="http://schemas.microsoft.com/office/drawing/2014/main" id="{61E6CDC0-1CD3-5E01-B437-FADF52EB5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365" y="3764285"/>
              <a:ext cx="415125" cy="412941"/>
            </a:xfrm>
            <a:custGeom>
              <a:avLst/>
              <a:gdLst>
                <a:gd name="T0" fmla="*/ 0 w 316"/>
                <a:gd name="T1" fmla="*/ 115 h 313"/>
                <a:gd name="T2" fmla="*/ 0 w 316"/>
                <a:gd name="T3" fmla="*/ 115 h 313"/>
                <a:gd name="T4" fmla="*/ 208 w 316"/>
                <a:gd name="T5" fmla="*/ 0 h 313"/>
                <a:gd name="T6" fmla="*/ 316 w 316"/>
                <a:gd name="T7" fmla="*/ 226 h 313"/>
                <a:gd name="T8" fmla="*/ 94 w 316"/>
                <a:gd name="T9" fmla="*/ 313 h 313"/>
                <a:gd name="T10" fmla="*/ 0 w 316"/>
                <a:gd name="T11" fmla="*/ 11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313">
                  <a:moveTo>
                    <a:pt x="0" y="115"/>
                  </a:moveTo>
                  <a:lnTo>
                    <a:pt x="0" y="115"/>
                  </a:lnTo>
                  <a:lnTo>
                    <a:pt x="208" y="0"/>
                  </a:lnTo>
                  <a:cubicBezTo>
                    <a:pt x="249" y="72"/>
                    <a:pt x="285" y="148"/>
                    <a:pt x="316" y="226"/>
                  </a:cubicBezTo>
                  <a:lnTo>
                    <a:pt x="94" y="313"/>
                  </a:lnTo>
                  <a:cubicBezTo>
                    <a:pt x="67" y="245"/>
                    <a:pt x="35" y="179"/>
                    <a:pt x="0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6" name="Freeform 309">
              <a:extLst>
                <a:ext uri="{FF2B5EF4-FFF2-40B4-BE49-F238E27FC236}">
                  <a16:creationId xmlns:a16="http://schemas.microsoft.com/office/drawing/2014/main" id="{586E610F-BC86-844E-04A0-F626841FA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717" y="4063613"/>
              <a:ext cx="395462" cy="404202"/>
            </a:xfrm>
            <a:custGeom>
              <a:avLst/>
              <a:gdLst>
                <a:gd name="T0" fmla="*/ 0 w 301"/>
                <a:gd name="T1" fmla="*/ 87 h 307"/>
                <a:gd name="T2" fmla="*/ 0 w 301"/>
                <a:gd name="T3" fmla="*/ 87 h 307"/>
                <a:gd name="T4" fmla="*/ 222 w 301"/>
                <a:gd name="T5" fmla="*/ 0 h 307"/>
                <a:gd name="T6" fmla="*/ 301 w 301"/>
                <a:gd name="T7" fmla="*/ 251 h 307"/>
                <a:gd name="T8" fmla="*/ 70 w 301"/>
                <a:gd name="T9" fmla="*/ 307 h 307"/>
                <a:gd name="T10" fmla="*/ 0 w 301"/>
                <a:gd name="T11" fmla="*/ 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07">
                  <a:moveTo>
                    <a:pt x="0" y="87"/>
                  </a:moveTo>
                  <a:lnTo>
                    <a:pt x="0" y="87"/>
                  </a:lnTo>
                  <a:lnTo>
                    <a:pt x="222" y="0"/>
                  </a:lnTo>
                  <a:cubicBezTo>
                    <a:pt x="254" y="81"/>
                    <a:pt x="280" y="165"/>
                    <a:pt x="301" y="251"/>
                  </a:cubicBezTo>
                  <a:lnTo>
                    <a:pt x="70" y="307"/>
                  </a:lnTo>
                  <a:cubicBezTo>
                    <a:pt x="51" y="232"/>
                    <a:pt x="28" y="158"/>
                    <a:pt x="0" y="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7" name="Freeform 315">
              <a:extLst>
                <a:ext uri="{FF2B5EF4-FFF2-40B4-BE49-F238E27FC236}">
                  <a16:creationId xmlns:a16="http://schemas.microsoft.com/office/drawing/2014/main" id="{50BFEA8F-5DFD-0376-06B5-5475448D1C6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0119" y="4067982"/>
              <a:ext cx="375798" cy="362689"/>
            </a:xfrm>
            <a:custGeom>
              <a:avLst/>
              <a:gdLst>
                <a:gd name="T0" fmla="*/ 0 w 287"/>
                <a:gd name="T1" fmla="*/ 72 h 275"/>
                <a:gd name="T2" fmla="*/ 0 w 287"/>
                <a:gd name="T3" fmla="*/ 72 h 275"/>
                <a:gd name="T4" fmla="*/ 228 w 287"/>
                <a:gd name="T5" fmla="*/ 0 h 275"/>
                <a:gd name="T6" fmla="*/ 287 w 287"/>
                <a:gd name="T7" fmla="*/ 227 h 275"/>
                <a:gd name="T8" fmla="*/ 53 w 287"/>
                <a:gd name="T9" fmla="*/ 275 h 275"/>
                <a:gd name="T10" fmla="*/ 0 w 287"/>
                <a:gd name="T11" fmla="*/ 7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75">
                  <a:moveTo>
                    <a:pt x="0" y="72"/>
                  </a:moveTo>
                  <a:lnTo>
                    <a:pt x="0" y="72"/>
                  </a:lnTo>
                  <a:lnTo>
                    <a:pt x="228" y="0"/>
                  </a:lnTo>
                  <a:cubicBezTo>
                    <a:pt x="251" y="74"/>
                    <a:pt x="271" y="149"/>
                    <a:pt x="287" y="227"/>
                  </a:cubicBezTo>
                  <a:lnTo>
                    <a:pt x="53" y="275"/>
                  </a:lnTo>
                  <a:cubicBezTo>
                    <a:pt x="39" y="206"/>
                    <a:pt x="21" y="138"/>
                    <a:pt x="0" y="7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" name="Freeform 317">
              <a:extLst>
                <a:ext uri="{FF2B5EF4-FFF2-40B4-BE49-F238E27FC236}">
                  <a16:creationId xmlns:a16="http://schemas.microsoft.com/office/drawing/2014/main" id="{1602CD50-21B8-4DBC-18E1-72CFF1A91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0035" y="4367309"/>
              <a:ext cx="351765" cy="329916"/>
            </a:xfrm>
            <a:custGeom>
              <a:avLst/>
              <a:gdLst>
                <a:gd name="T0" fmla="*/ 234 w 269"/>
                <a:gd name="T1" fmla="*/ 0 h 251"/>
                <a:gd name="T2" fmla="*/ 234 w 269"/>
                <a:gd name="T3" fmla="*/ 0 h 251"/>
                <a:gd name="T4" fmla="*/ 269 w 269"/>
                <a:gd name="T5" fmla="*/ 226 h 251"/>
                <a:gd name="T6" fmla="*/ 32 w 269"/>
                <a:gd name="T7" fmla="*/ 251 h 251"/>
                <a:gd name="T8" fmla="*/ 0 w 269"/>
                <a:gd name="T9" fmla="*/ 48 h 251"/>
                <a:gd name="T10" fmla="*/ 234 w 269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1">
                  <a:moveTo>
                    <a:pt x="234" y="0"/>
                  </a:moveTo>
                  <a:lnTo>
                    <a:pt x="234" y="0"/>
                  </a:lnTo>
                  <a:cubicBezTo>
                    <a:pt x="249" y="74"/>
                    <a:pt x="261" y="149"/>
                    <a:pt x="269" y="226"/>
                  </a:cubicBezTo>
                  <a:lnTo>
                    <a:pt x="32" y="251"/>
                  </a:lnTo>
                  <a:cubicBezTo>
                    <a:pt x="25" y="182"/>
                    <a:pt x="14" y="115"/>
                    <a:pt x="0" y="48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" name="Freeform 321">
              <a:extLst>
                <a:ext uri="{FF2B5EF4-FFF2-40B4-BE49-F238E27FC236}">
                  <a16:creationId xmlns:a16="http://schemas.microsoft.com/office/drawing/2014/main" id="{211C698F-9134-CE85-48FA-22CCBDDA6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818" y="3510840"/>
              <a:ext cx="406386" cy="393277"/>
            </a:xfrm>
            <a:custGeom>
              <a:avLst/>
              <a:gdLst>
                <a:gd name="T0" fmla="*/ 0 w 309"/>
                <a:gd name="T1" fmla="*/ 115 h 298"/>
                <a:gd name="T2" fmla="*/ 0 w 309"/>
                <a:gd name="T3" fmla="*/ 115 h 298"/>
                <a:gd name="T4" fmla="*/ 7 w 309"/>
                <a:gd name="T5" fmla="*/ 112 h 298"/>
                <a:gd name="T6" fmla="*/ 209 w 309"/>
                <a:gd name="T7" fmla="*/ 0 h 298"/>
                <a:gd name="T8" fmla="*/ 309 w 309"/>
                <a:gd name="T9" fmla="*/ 203 h 298"/>
                <a:gd name="T10" fmla="*/ 91 w 309"/>
                <a:gd name="T11" fmla="*/ 298 h 298"/>
                <a:gd name="T12" fmla="*/ 0 w 309"/>
                <a:gd name="T13" fmla="*/ 11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298">
                  <a:moveTo>
                    <a:pt x="0" y="115"/>
                  </a:moveTo>
                  <a:lnTo>
                    <a:pt x="0" y="115"/>
                  </a:lnTo>
                  <a:lnTo>
                    <a:pt x="7" y="112"/>
                  </a:lnTo>
                  <a:lnTo>
                    <a:pt x="209" y="0"/>
                  </a:lnTo>
                  <a:cubicBezTo>
                    <a:pt x="245" y="66"/>
                    <a:pt x="279" y="134"/>
                    <a:pt x="309" y="203"/>
                  </a:cubicBezTo>
                  <a:lnTo>
                    <a:pt x="91" y="298"/>
                  </a:lnTo>
                  <a:cubicBezTo>
                    <a:pt x="63" y="236"/>
                    <a:pt x="33" y="175"/>
                    <a:pt x="0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" name="Freeform 319">
              <a:extLst>
                <a:ext uri="{FF2B5EF4-FFF2-40B4-BE49-F238E27FC236}">
                  <a16:creationId xmlns:a16="http://schemas.microsoft.com/office/drawing/2014/main" id="{FC828F08-AB4B-9A75-7507-CD85E31A4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3985" y="3777394"/>
              <a:ext cx="395462" cy="384537"/>
            </a:xfrm>
            <a:custGeom>
              <a:avLst/>
              <a:gdLst>
                <a:gd name="T0" fmla="*/ 0 w 301"/>
                <a:gd name="T1" fmla="*/ 95 h 292"/>
                <a:gd name="T2" fmla="*/ 0 w 301"/>
                <a:gd name="T3" fmla="*/ 95 h 292"/>
                <a:gd name="T4" fmla="*/ 218 w 301"/>
                <a:gd name="T5" fmla="*/ 0 h 292"/>
                <a:gd name="T6" fmla="*/ 301 w 301"/>
                <a:gd name="T7" fmla="*/ 220 h 292"/>
                <a:gd name="T8" fmla="*/ 73 w 301"/>
                <a:gd name="T9" fmla="*/ 292 h 292"/>
                <a:gd name="T10" fmla="*/ 0 w 301"/>
                <a:gd name="T11" fmla="*/ 9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292">
                  <a:moveTo>
                    <a:pt x="0" y="95"/>
                  </a:moveTo>
                  <a:lnTo>
                    <a:pt x="0" y="95"/>
                  </a:lnTo>
                  <a:lnTo>
                    <a:pt x="218" y="0"/>
                  </a:lnTo>
                  <a:cubicBezTo>
                    <a:pt x="249" y="72"/>
                    <a:pt x="277" y="145"/>
                    <a:pt x="301" y="220"/>
                  </a:cubicBezTo>
                  <a:lnTo>
                    <a:pt x="73" y="292"/>
                  </a:lnTo>
                  <a:cubicBezTo>
                    <a:pt x="52" y="225"/>
                    <a:pt x="27" y="159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260DC814-D73A-8B71-7750-A4054CFFA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409" y="5166972"/>
              <a:ext cx="244706" cy="301512"/>
            </a:xfrm>
            <a:custGeom>
              <a:avLst/>
              <a:gdLst>
                <a:gd name="T0" fmla="*/ 186 w 186"/>
                <a:gd name="T1" fmla="*/ 229 h 229"/>
                <a:gd name="T2" fmla="*/ 186 w 186"/>
                <a:gd name="T3" fmla="*/ 229 h 229"/>
                <a:gd name="T4" fmla="*/ 0 w 186"/>
                <a:gd name="T5" fmla="*/ 229 h 229"/>
                <a:gd name="T6" fmla="*/ 0 w 186"/>
                <a:gd name="T7" fmla="*/ 0 h 229"/>
                <a:gd name="T8" fmla="*/ 186 w 186"/>
                <a:gd name="T9" fmla="*/ 0 h 229"/>
                <a:gd name="T10" fmla="*/ 186 w 186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9">
                  <a:moveTo>
                    <a:pt x="186" y="229"/>
                  </a:moveTo>
                  <a:lnTo>
                    <a:pt x="186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229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2" name="Freeform 10">
              <a:extLst>
                <a:ext uri="{FF2B5EF4-FFF2-40B4-BE49-F238E27FC236}">
                  <a16:creationId xmlns:a16="http://schemas.microsoft.com/office/drawing/2014/main" id="{2F058B91-3F7A-CCFB-AA6B-6520074C9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15" y="5166972"/>
              <a:ext cx="242521" cy="301512"/>
            </a:xfrm>
            <a:custGeom>
              <a:avLst/>
              <a:gdLst>
                <a:gd name="T0" fmla="*/ 185 w 185"/>
                <a:gd name="T1" fmla="*/ 229 h 229"/>
                <a:gd name="T2" fmla="*/ 185 w 185"/>
                <a:gd name="T3" fmla="*/ 229 h 229"/>
                <a:gd name="T4" fmla="*/ 0 w 185"/>
                <a:gd name="T5" fmla="*/ 229 h 229"/>
                <a:gd name="T6" fmla="*/ 0 w 185"/>
                <a:gd name="T7" fmla="*/ 0 h 229"/>
                <a:gd name="T8" fmla="*/ 185 w 185"/>
                <a:gd name="T9" fmla="*/ 0 h 229"/>
                <a:gd name="T10" fmla="*/ 185 w 185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29">
                  <a:moveTo>
                    <a:pt x="185" y="229"/>
                  </a:moveTo>
                  <a:lnTo>
                    <a:pt x="185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229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3" name="Freeform 299">
              <a:extLst>
                <a:ext uri="{FF2B5EF4-FFF2-40B4-BE49-F238E27FC236}">
                  <a16:creationId xmlns:a16="http://schemas.microsoft.com/office/drawing/2014/main" id="{89590690-8971-DA67-BF1F-C8C836C67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15" y="5691341"/>
              <a:ext cx="242521" cy="301512"/>
            </a:xfrm>
            <a:custGeom>
              <a:avLst/>
              <a:gdLst>
                <a:gd name="T0" fmla="*/ 185 w 185"/>
                <a:gd name="T1" fmla="*/ 230 h 230"/>
                <a:gd name="T2" fmla="*/ 185 w 185"/>
                <a:gd name="T3" fmla="*/ 230 h 230"/>
                <a:gd name="T4" fmla="*/ 0 w 185"/>
                <a:gd name="T5" fmla="*/ 230 h 230"/>
                <a:gd name="T6" fmla="*/ 0 w 185"/>
                <a:gd name="T7" fmla="*/ 0 h 230"/>
                <a:gd name="T8" fmla="*/ 185 w 185"/>
                <a:gd name="T9" fmla="*/ 0 h 230"/>
                <a:gd name="T10" fmla="*/ 185 w 185"/>
                <a:gd name="T1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30">
                  <a:moveTo>
                    <a:pt x="185" y="230"/>
                  </a:moveTo>
                  <a:lnTo>
                    <a:pt x="185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23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4" name="Freeform 327">
              <a:extLst>
                <a:ext uri="{FF2B5EF4-FFF2-40B4-BE49-F238E27FC236}">
                  <a16:creationId xmlns:a16="http://schemas.microsoft.com/office/drawing/2014/main" id="{A05BB63D-AE15-D016-8942-D08D512CC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409" y="5691341"/>
              <a:ext cx="244706" cy="301512"/>
            </a:xfrm>
            <a:custGeom>
              <a:avLst/>
              <a:gdLst>
                <a:gd name="T0" fmla="*/ 186 w 186"/>
                <a:gd name="T1" fmla="*/ 230 h 230"/>
                <a:gd name="T2" fmla="*/ 186 w 186"/>
                <a:gd name="T3" fmla="*/ 230 h 230"/>
                <a:gd name="T4" fmla="*/ 0 w 186"/>
                <a:gd name="T5" fmla="*/ 230 h 230"/>
                <a:gd name="T6" fmla="*/ 0 w 186"/>
                <a:gd name="T7" fmla="*/ 0 h 230"/>
                <a:gd name="T8" fmla="*/ 186 w 186"/>
                <a:gd name="T9" fmla="*/ 0 h 230"/>
                <a:gd name="T10" fmla="*/ 186 w 186"/>
                <a:gd name="T1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30">
                  <a:moveTo>
                    <a:pt x="186" y="230"/>
                  </a:moveTo>
                  <a:lnTo>
                    <a:pt x="186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23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5" name="Freeform 12">
              <a:extLst>
                <a:ext uri="{FF2B5EF4-FFF2-40B4-BE49-F238E27FC236}">
                  <a16:creationId xmlns:a16="http://schemas.microsoft.com/office/drawing/2014/main" id="{9433AB94-CC12-CBD6-3C93-DB9E70CEC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206" y="5562434"/>
              <a:ext cx="325546" cy="364874"/>
            </a:xfrm>
            <a:custGeom>
              <a:avLst/>
              <a:gdLst>
                <a:gd name="T0" fmla="*/ 162 w 249"/>
                <a:gd name="T1" fmla="*/ 0 h 276"/>
                <a:gd name="T2" fmla="*/ 162 w 249"/>
                <a:gd name="T3" fmla="*/ 0 h 276"/>
                <a:gd name="T4" fmla="*/ 249 w 249"/>
                <a:gd name="T5" fmla="*/ 212 h 276"/>
                <a:gd name="T6" fmla="*/ 59 w 249"/>
                <a:gd name="T7" fmla="*/ 276 h 276"/>
                <a:gd name="T8" fmla="*/ 0 w 249"/>
                <a:gd name="T9" fmla="*/ 54 h 276"/>
                <a:gd name="T10" fmla="*/ 162 w 249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76">
                  <a:moveTo>
                    <a:pt x="162" y="0"/>
                  </a:moveTo>
                  <a:lnTo>
                    <a:pt x="162" y="0"/>
                  </a:lnTo>
                  <a:lnTo>
                    <a:pt x="249" y="212"/>
                  </a:lnTo>
                  <a:cubicBezTo>
                    <a:pt x="187" y="237"/>
                    <a:pt x="124" y="259"/>
                    <a:pt x="59" y="276"/>
                  </a:cubicBezTo>
                  <a:lnTo>
                    <a:pt x="0" y="54"/>
                  </a:lnTo>
                  <a:cubicBezTo>
                    <a:pt x="55" y="40"/>
                    <a:pt x="109" y="22"/>
                    <a:pt x="162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6" name="Freeform 14">
              <a:extLst>
                <a:ext uri="{FF2B5EF4-FFF2-40B4-BE49-F238E27FC236}">
                  <a16:creationId xmlns:a16="http://schemas.microsoft.com/office/drawing/2014/main" id="{DDF2399B-D5C4-F50E-9F83-5A16FD229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643" y="5634534"/>
              <a:ext cx="284033" cy="340840"/>
            </a:xfrm>
            <a:custGeom>
              <a:avLst/>
              <a:gdLst>
                <a:gd name="T0" fmla="*/ 158 w 217"/>
                <a:gd name="T1" fmla="*/ 0 h 259"/>
                <a:gd name="T2" fmla="*/ 158 w 217"/>
                <a:gd name="T3" fmla="*/ 0 h 259"/>
                <a:gd name="T4" fmla="*/ 217 w 217"/>
                <a:gd name="T5" fmla="*/ 222 h 259"/>
                <a:gd name="T6" fmla="*/ 31 w 217"/>
                <a:gd name="T7" fmla="*/ 259 h 259"/>
                <a:gd name="T8" fmla="*/ 0 w 217"/>
                <a:gd name="T9" fmla="*/ 32 h 259"/>
                <a:gd name="T10" fmla="*/ 158 w 217"/>
                <a:gd name="T1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59">
                  <a:moveTo>
                    <a:pt x="158" y="0"/>
                  </a:moveTo>
                  <a:lnTo>
                    <a:pt x="158" y="0"/>
                  </a:lnTo>
                  <a:lnTo>
                    <a:pt x="217" y="222"/>
                  </a:lnTo>
                  <a:cubicBezTo>
                    <a:pt x="156" y="238"/>
                    <a:pt x="93" y="251"/>
                    <a:pt x="31" y="259"/>
                  </a:cubicBezTo>
                  <a:lnTo>
                    <a:pt x="0" y="32"/>
                  </a:lnTo>
                  <a:cubicBezTo>
                    <a:pt x="54" y="24"/>
                    <a:pt x="106" y="14"/>
                    <a:pt x="15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B5610F72-5298-6608-C386-1B01E4A36C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156" y="5676047"/>
              <a:ext cx="257815" cy="316807"/>
            </a:xfrm>
            <a:custGeom>
              <a:avLst/>
              <a:gdLst>
                <a:gd name="T0" fmla="*/ 166 w 197"/>
                <a:gd name="T1" fmla="*/ 0 h 241"/>
                <a:gd name="T2" fmla="*/ 166 w 197"/>
                <a:gd name="T3" fmla="*/ 0 h 241"/>
                <a:gd name="T4" fmla="*/ 197 w 197"/>
                <a:gd name="T5" fmla="*/ 227 h 241"/>
                <a:gd name="T6" fmla="*/ 1 w 197"/>
                <a:gd name="T7" fmla="*/ 241 h 241"/>
                <a:gd name="T8" fmla="*/ 0 w 197"/>
                <a:gd name="T9" fmla="*/ 11 h 241"/>
                <a:gd name="T10" fmla="*/ 166 w 197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241">
                  <a:moveTo>
                    <a:pt x="166" y="0"/>
                  </a:moveTo>
                  <a:lnTo>
                    <a:pt x="166" y="0"/>
                  </a:lnTo>
                  <a:lnTo>
                    <a:pt x="197" y="227"/>
                  </a:lnTo>
                  <a:cubicBezTo>
                    <a:pt x="132" y="236"/>
                    <a:pt x="66" y="240"/>
                    <a:pt x="1" y="241"/>
                  </a:cubicBezTo>
                  <a:lnTo>
                    <a:pt x="0" y="11"/>
                  </a:lnTo>
                  <a:cubicBezTo>
                    <a:pt x="56" y="11"/>
                    <a:pt x="111" y="7"/>
                    <a:pt x="166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" name="Freeform 18">
              <a:extLst>
                <a:ext uri="{FF2B5EF4-FFF2-40B4-BE49-F238E27FC236}">
                  <a16:creationId xmlns:a16="http://schemas.microsoft.com/office/drawing/2014/main" id="{82BE4A05-C394-5F54-E3F8-50BF68999C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719" y="6172012"/>
              <a:ext cx="270924" cy="332100"/>
            </a:xfrm>
            <a:custGeom>
              <a:avLst/>
              <a:gdLst>
                <a:gd name="T0" fmla="*/ 162 w 207"/>
                <a:gd name="T1" fmla="*/ 0 h 252"/>
                <a:gd name="T2" fmla="*/ 162 w 207"/>
                <a:gd name="T3" fmla="*/ 0 h 252"/>
                <a:gd name="T4" fmla="*/ 207 w 207"/>
                <a:gd name="T5" fmla="*/ 225 h 252"/>
                <a:gd name="T6" fmla="*/ 23 w 207"/>
                <a:gd name="T7" fmla="*/ 252 h 252"/>
                <a:gd name="T8" fmla="*/ 0 w 207"/>
                <a:gd name="T9" fmla="*/ 24 h 252"/>
                <a:gd name="T10" fmla="*/ 162 w 207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52">
                  <a:moveTo>
                    <a:pt x="162" y="0"/>
                  </a:moveTo>
                  <a:lnTo>
                    <a:pt x="162" y="0"/>
                  </a:lnTo>
                  <a:lnTo>
                    <a:pt x="207" y="225"/>
                  </a:lnTo>
                  <a:cubicBezTo>
                    <a:pt x="146" y="237"/>
                    <a:pt x="85" y="246"/>
                    <a:pt x="23" y="252"/>
                  </a:cubicBezTo>
                  <a:lnTo>
                    <a:pt x="0" y="24"/>
                  </a:lnTo>
                  <a:cubicBezTo>
                    <a:pt x="55" y="19"/>
                    <a:pt x="109" y="11"/>
                    <a:pt x="162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A3236272-988C-0FA7-F901-FDFE29F31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402" y="6172012"/>
              <a:ext cx="270924" cy="332100"/>
            </a:xfrm>
            <a:custGeom>
              <a:avLst/>
              <a:gdLst>
                <a:gd name="T0" fmla="*/ 45 w 207"/>
                <a:gd name="T1" fmla="*/ 0 h 252"/>
                <a:gd name="T2" fmla="*/ 45 w 207"/>
                <a:gd name="T3" fmla="*/ 0 h 252"/>
                <a:gd name="T4" fmla="*/ 0 w 207"/>
                <a:gd name="T5" fmla="*/ 225 h 252"/>
                <a:gd name="T6" fmla="*/ 184 w 207"/>
                <a:gd name="T7" fmla="*/ 252 h 252"/>
                <a:gd name="T8" fmla="*/ 207 w 207"/>
                <a:gd name="T9" fmla="*/ 24 h 252"/>
                <a:gd name="T10" fmla="*/ 45 w 207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52">
                  <a:moveTo>
                    <a:pt x="45" y="0"/>
                  </a:moveTo>
                  <a:lnTo>
                    <a:pt x="45" y="0"/>
                  </a:lnTo>
                  <a:lnTo>
                    <a:pt x="0" y="225"/>
                  </a:lnTo>
                  <a:cubicBezTo>
                    <a:pt x="61" y="237"/>
                    <a:pt x="122" y="246"/>
                    <a:pt x="184" y="252"/>
                  </a:cubicBezTo>
                  <a:lnTo>
                    <a:pt x="207" y="24"/>
                  </a:lnTo>
                  <a:cubicBezTo>
                    <a:pt x="152" y="19"/>
                    <a:pt x="99" y="11"/>
                    <a:pt x="45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" name="Freeform 22">
              <a:extLst>
                <a:ext uri="{FF2B5EF4-FFF2-40B4-BE49-F238E27FC236}">
                  <a16:creationId xmlns:a16="http://schemas.microsoft.com/office/drawing/2014/main" id="{6EBD043D-6862-66C9-15EB-3DFCF0D9B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737" y="6202601"/>
              <a:ext cx="238152" cy="314621"/>
            </a:xfrm>
            <a:custGeom>
              <a:avLst/>
              <a:gdLst>
                <a:gd name="T0" fmla="*/ 23 w 181"/>
                <a:gd name="T1" fmla="*/ 0 h 238"/>
                <a:gd name="T2" fmla="*/ 23 w 181"/>
                <a:gd name="T3" fmla="*/ 0 h 238"/>
                <a:gd name="T4" fmla="*/ 0 w 181"/>
                <a:gd name="T5" fmla="*/ 228 h 238"/>
                <a:gd name="T6" fmla="*/ 180 w 181"/>
                <a:gd name="T7" fmla="*/ 238 h 238"/>
                <a:gd name="T8" fmla="*/ 181 w 181"/>
                <a:gd name="T9" fmla="*/ 9 h 238"/>
                <a:gd name="T10" fmla="*/ 23 w 181"/>
                <a:gd name="T1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38">
                  <a:moveTo>
                    <a:pt x="23" y="0"/>
                  </a:moveTo>
                  <a:lnTo>
                    <a:pt x="23" y="0"/>
                  </a:lnTo>
                  <a:lnTo>
                    <a:pt x="0" y="228"/>
                  </a:lnTo>
                  <a:cubicBezTo>
                    <a:pt x="59" y="234"/>
                    <a:pt x="119" y="238"/>
                    <a:pt x="180" y="238"/>
                  </a:cubicBezTo>
                  <a:lnTo>
                    <a:pt x="181" y="9"/>
                  </a:lnTo>
                  <a:cubicBezTo>
                    <a:pt x="128" y="8"/>
                    <a:pt x="75" y="6"/>
                    <a:pt x="23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" name="Freeform 267">
              <a:extLst>
                <a:ext uri="{FF2B5EF4-FFF2-40B4-BE49-F238E27FC236}">
                  <a16:creationId xmlns:a16="http://schemas.microsoft.com/office/drawing/2014/main" id="{8D82CF08-4626-0C49-D031-86C3F2DC91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409" y="6215710"/>
              <a:ext cx="487227" cy="301512"/>
            </a:xfrm>
            <a:custGeom>
              <a:avLst/>
              <a:gdLst>
                <a:gd name="T0" fmla="*/ 0 w 371"/>
                <a:gd name="T1" fmla="*/ 229 h 229"/>
                <a:gd name="T2" fmla="*/ 0 w 371"/>
                <a:gd name="T3" fmla="*/ 229 h 229"/>
                <a:gd name="T4" fmla="*/ 371 w 371"/>
                <a:gd name="T5" fmla="*/ 229 h 229"/>
                <a:gd name="T6" fmla="*/ 371 w 371"/>
                <a:gd name="T7" fmla="*/ 0 h 229"/>
                <a:gd name="T8" fmla="*/ 0 w 371"/>
                <a:gd name="T9" fmla="*/ 0 h 229"/>
                <a:gd name="T10" fmla="*/ 0 w 371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1" h="229">
                  <a:moveTo>
                    <a:pt x="0" y="229"/>
                  </a:moveTo>
                  <a:lnTo>
                    <a:pt x="0" y="229"/>
                  </a:lnTo>
                  <a:lnTo>
                    <a:pt x="371" y="229"/>
                  </a:lnTo>
                  <a:lnTo>
                    <a:pt x="371" y="0"/>
                  </a:lnTo>
                  <a:lnTo>
                    <a:pt x="0" y="0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" name="Freeform 329">
              <a:extLst>
                <a:ext uri="{FF2B5EF4-FFF2-40B4-BE49-F238E27FC236}">
                  <a16:creationId xmlns:a16="http://schemas.microsoft.com/office/drawing/2014/main" id="{349942BA-C5AF-BD41-0303-1227E7B5A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156" y="6202601"/>
              <a:ext cx="238152" cy="314621"/>
            </a:xfrm>
            <a:custGeom>
              <a:avLst/>
              <a:gdLst>
                <a:gd name="T0" fmla="*/ 158 w 181"/>
                <a:gd name="T1" fmla="*/ 0 h 238"/>
                <a:gd name="T2" fmla="*/ 158 w 181"/>
                <a:gd name="T3" fmla="*/ 0 h 238"/>
                <a:gd name="T4" fmla="*/ 181 w 181"/>
                <a:gd name="T5" fmla="*/ 228 h 238"/>
                <a:gd name="T6" fmla="*/ 2 w 181"/>
                <a:gd name="T7" fmla="*/ 238 h 238"/>
                <a:gd name="T8" fmla="*/ 0 w 181"/>
                <a:gd name="T9" fmla="*/ 9 h 238"/>
                <a:gd name="T10" fmla="*/ 158 w 181"/>
                <a:gd name="T1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38">
                  <a:moveTo>
                    <a:pt x="158" y="0"/>
                  </a:moveTo>
                  <a:lnTo>
                    <a:pt x="158" y="0"/>
                  </a:lnTo>
                  <a:lnTo>
                    <a:pt x="181" y="228"/>
                  </a:lnTo>
                  <a:cubicBezTo>
                    <a:pt x="122" y="234"/>
                    <a:pt x="62" y="238"/>
                    <a:pt x="2" y="238"/>
                  </a:cubicBezTo>
                  <a:lnTo>
                    <a:pt x="0" y="9"/>
                  </a:lnTo>
                  <a:cubicBezTo>
                    <a:pt x="53" y="8"/>
                    <a:pt x="106" y="6"/>
                    <a:pt x="158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" name="Freeform 335">
              <a:extLst>
                <a:ext uri="{FF2B5EF4-FFF2-40B4-BE49-F238E27FC236}">
                  <a16:creationId xmlns:a16="http://schemas.microsoft.com/office/drawing/2014/main" id="{AA093332-3F4C-22DE-7AC6-A05E51649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971" y="2499245"/>
              <a:ext cx="467562" cy="450083"/>
            </a:xfrm>
            <a:custGeom>
              <a:avLst/>
              <a:gdLst>
                <a:gd name="T0" fmla="*/ 0 w 356"/>
                <a:gd name="T1" fmla="*/ 217 h 341"/>
                <a:gd name="T2" fmla="*/ 0 w 356"/>
                <a:gd name="T3" fmla="*/ 217 h 341"/>
                <a:gd name="T4" fmla="*/ 98 w 356"/>
                <a:gd name="T5" fmla="*/ 0 h 341"/>
                <a:gd name="T6" fmla="*/ 356 w 356"/>
                <a:gd name="T7" fmla="*/ 141 h 341"/>
                <a:gd name="T8" fmla="*/ 226 w 356"/>
                <a:gd name="T9" fmla="*/ 341 h 341"/>
                <a:gd name="T10" fmla="*/ 0 w 356"/>
                <a:gd name="T11" fmla="*/ 21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" h="341">
                  <a:moveTo>
                    <a:pt x="0" y="217"/>
                  </a:moveTo>
                  <a:lnTo>
                    <a:pt x="0" y="217"/>
                  </a:lnTo>
                  <a:lnTo>
                    <a:pt x="98" y="0"/>
                  </a:lnTo>
                  <a:cubicBezTo>
                    <a:pt x="188" y="40"/>
                    <a:pt x="274" y="87"/>
                    <a:pt x="356" y="141"/>
                  </a:cubicBezTo>
                  <a:lnTo>
                    <a:pt x="226" y="341"/>
                  </a:lnTo>
                  <a:cubicBezTo>
                    <a:pt x="154" y="294"/>
                    <a:pt x="79" y="253"/>
                    <a:pt x="0" y="21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947F841E-6D80-2935-60E0-B544EC861D23}"/>
              </a:ext>
            </a:extLst>
          </p:cNvPr>
          <p:cNvGrpSpPr/>
          <p:nvPr/>
        </p:nvGrpSpPr>
        <p:grpSpPr>
          <a:xfrm>
            <a:off x="11498983" y="5581306"/>
            <a:ext cx="97200" cy="930033"/>
            <a:chOff x="11498983" y="5581306"/>
            <a:chExt cx="97200" cy="930033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5B6BE9DA-3B4A-9DB1-8A46-21FABE224C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414139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44AC7981-F4FC-6216-C1BA-130DC46B19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997722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67" name="Ellipse 66">
              <a:extLst>
                <a:ext uri="{FF2B5EF4-FFF2-40B4-BE49-F238E27FC236}">
                  <a16:creationId xmlns:a16="http://schemas.microsoft.com/office/drawing/2014/main" id="{68691E56-AF55-CCBB-E07F-F4D9C6D38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789514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68" name="Ellipse 67">
              <a:extLst>
                <a:ext uri="{FF2B5EF4-FFF2-40B4-BE49-F238E27FC236}">
                  <a16:creationId xmlns:a16="http://schemas.microsoft.com/office/drawing/2014/main" id="{B7677D57-FB4C-9093-4AB0-D2C579EE3A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205930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74" name="Ellipse 73">
              <a:extLst>
                <a:ext uri="{FF2B5EF4-FFF2-40B4-BE49-F238E27FC236}">
                  <a16:creationId xmlns:a16="http://schemas.microsoft.com/office/drawing/2014/main" id="{21F51028-31E4-EF8B-8DD8-FA7AE16877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581306"/>
              <a:ext cx="97200" cy="9720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2020082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D4A11-7B28-24A2-1218-56FC6BFA9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0772AB42-EE78-0936-55F8-FA021AB18F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I Verdi</a:t>
            </a:r>
          </a:p>
          <a:p>
            <a:r>
              <a:rPr lang="it-CH" dirty="0">
                <a:solidFill>
                  <a:schemeClr val="bg1"/>
                </a:solidFill>
              </a:rPr>
              <a:t>3 deputati in CS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2C4968F-4EC3-4B55-3D56-7D55495C0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D4447CA-98D5-B753-52C3-698FC730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34</a:t>
            </a:fld>
            <a:endParaRPr lang="de-CH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985DF371-BE68-40B9-8615-3401291E9511}"/>
              </a:ext>
            </a:extLst>
          </p:cNvPr>
          <p:cNvGrpSpPr/>
          <p:nvPr/>
        </p:nvGrpSpPr>
        <p:grpSpPr>
          <a:xfrm>
            <a:off x="2874245" y="2499245"/>
            <a:ext cx="6447555" cy="4017977"/>
            <a:chOff x="2874245" y="2499245"/>
            <a:chExt cx="6447555" cy="4017977"/>
          </a:xfrm>
        </p:grpSpPr>
        <p:sp>
          <p:nvSpPr>
            <p:cNvPr id="64" name="Freeform 287">
              <a:extLst>
                <a:ext uri="{FF2B5EF4-FFF2-40B4-BE49-F238E27FC236}">
                  <a16:creationId xmlns:a16="http://schemas.microsoft.com/office/drawing/2014/main" id="{A68EDD60-B57C-868F-D3B2-936499C06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5841" y="3510840"/>
              <a:ext cx="406386" cy="393277"/>
            </a:xfrm>
            <a:custGeom>
              <a:avLst/>
              <a:gdLst>
                <a:gd name="T0" fmla="*/ 309 w 309"/>
                <a:gd name="T1" fmla="*/ 115 h 298"/>
                <a:gd name="T2" fmla="*/ 309 w 309"/>
                <a:gd name="T3" fmla="*/ 115 h 298"/>
                <a:gd name="T4" fmla="*/ 302 w 309"/>
                <a:gd name="T5" fmla="*/ 112 h 298"/>
                <a:gd name="T6" fmla="*/ 101 w 309"/>
                <a:gd name="T7" fmla="*/ 0 h 298"/>
                <a:gd name="T8" fmla="*/ 0 w 309"/>
                <a:gd name="T9" fmla="*/ 203 h 298"/>
                <a:gd name="T10" fmla="*/ 219 w 309"/>
                <a:gd name="T11" fmla="*/ 298 h 298"/>
                <a:gd name="T12" fmla="*/ 309 w 309"/>
                <a:gd name="T13" fmla="*/ 11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298">
                  <a:moveTo>
                    <a:pt x="309" y="115"/>
                  </a:moveTo>
                  <a:lnTo>
                    <a:pt x="309" y="115"/>
                  </a:lnTo>
                  <a:lnTo>
                    <a:pt x="302" y="112"/>
                  </a:lnTo>
                  <a:lnTo>
                    <a:pt x="101" y="0"/>
                  </a:lnTo>
                  <a:cubicBezTo>
                    <a:pt x="64" y="66"/>
                    <a:pt x="30" y="134"/>
                    <a:pt x="0" y="203"/>
                  </a:cubicBezTo>
                  <a:lnTo>
                    <a:pt x="219" y="298"/>
                  </a:lnTo>
                  <a:cubicBezTo>
                    <a:pt x="246" y="236"/>
                    <a:pt x="276" y="175"/>
                    <a:pt x="309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5" name="Freeform 285">
              <a:extLst>
                <a:ext uri="{FF2B5EF4-FFF2-40B4-BE49-F238E27FC236}">
                  <a16:creationId xmlns:a16="http://schemas.microsoft.com/office/drawing/2014/main" id="{1C2837DA-D4B7-0C50-5855-A594AD5EF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783" y="3777394"/>
              <a:ext cx="395462" cy="384537"/>
            </a:xfrm>
            <a:custGeom>
              <a:avLst/>
              <a:gdLst>
                <a:gd name="T0" fmla="*/ 301 w 301"/>
                <a:gd name="T1" fmla="*/ 95 h 292"/>
                <a:gd name="T2" fmla="*/ 301 w 301"/>
                <a:gd name="T3" fmla="*/ 95 h 292"/>
                <a:gd name="T4" fmla="*/ 82 w 301"/>
                <a:gd name="T5" fmla="*/ 0 h 292"/>
                <a:gd name="T6" fmla="*/ 0 w 301"/>
                <a:gd name="T7" fmla="*/ 220 h 292"/>
                <a:gd name="T8" fmla="*/ 227 w 301"/>
                <a:gd name="T9" fmla="*/ 292 h 292"/>
                <a:gd name="T10" fmla="*/ 301 w 301"/>
                <a:gd name="T11" fmla="*/ 9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292">
                  <a:moveTo>
                    <a:pt x="301" y="95"/>
                  </a:moveTo>
                  <a:lnTo>
                    <a:pt x="301" y="95"/>
                  </a:lnTo>
                  <a:lnTo>
                    <a:pt x="82" y="0"/>
                  </a:lnTo>
                  <a:cubicBezTo>
                    <a:pt x="51" y="72"/>
                    <a:pt x="23" y="145"/>
                    <a:pt x="0" y="220"/>
                  </a:cubicBezTo>
                  <a:lnTo>
                    <a:pt x="227" y="292"/>
                  </a:lnTo>
                  <a:cubicBezTo>
                    <a:pt x="248" y="225"/>
                    <a:pt x="273" y="159"/>
                    <a:pt x="301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6" name="Freeform 283">
              <a:extLst>
                <a:ext uri="{FF2B5EF4-FFF2-40B4-BE49-F238E27FC236}">
                  <a16:creationId xmlns:a16="http://schemas.microsoft.com/office/drawing/2014/main" id="{B3043479-2F85-19A4-DA9A-BD4B5E41A3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0128" y="4067982"/>
              <a:ext cx="375798" cy="362689"/>
            </a:xfrm>
            <a:custGeom>
              <a:avLst/>
              <a:gdLst>
                <a:gd name="T0" fmla="*/ 287 w 287"/>
                <a:gd name="T1" fmla="*/ 72 h 275"/>
                <a:gd name="T2" fmla="*/ 287 w 287"/>
                <a:gd name="T3" fmla="*/ 72 h 275"/>
                <a:gd name="T4" fmla="*/ 60 w 287"/>
                <a:gd name="T5" fmla="*/ 0 h 275"/>
                <a:gd name="T6" fmla="*/ 0 w 287"/>
                <a:gd name="T7" fmla="*/ 227 h 275"/>
                <a:gd name="T8" fmla="*/ 234 w 287"/>
                <a:gd name="T9" fmla="*/ 275 h 275"/>
                <a:gd name="T10" fmla="*/ 287 w 287"/>
                <a:gd name="T11" fmla="*/ 7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75">
                  <a:moveTo>
                    <a:pt x="287" y="72"/>
                  </a:moveTo>
                  <a:lnTo>
                    <a:pt x="287" y="72"/>
                  </a:lnTo>
                  <a:lnTo>
                    <a:pt x="60" y="0"/>
                  </a:lnTo>
                  <a:cubicBezTo>
                    <a:pt x="36" y="74"/>
                    <a:pt x="16" y="149"/>
                    <a:pt x="0" y="227"/>
                  </a:cubicBezTo>
                  <a:lnTo>
                    <a:pt x="234" y="275"/>
                  </a:lnTo>
                  <a:cubicBezTo>
                    <a:pt x="248" y="206"/>
                    <a:pt x="266" y="138"/>
                    <a:pt x="287" y="7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7" name="Freeform 24">
              <a:extLst>
                <a:ext uri="{FF2B5EF4-FFF2-40B4-BE49-F238E27FC236}">
                  <a16:creationId xmlns:a16="http://schemas.microsoft.com/office/drawing/2014/main" id="{50520F6C-FA80-7104-CDD8-36E9A8DF7F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0293" y="5562434"/>
              <a:ext cx="325546" cy="364874"/>
            </a:xfrm>
            <a:custGeom>
              <a:avLst/>
              <a:gdLst>
                <a:gd name="T0" fmla="*/ 88 w 249"/>
                <a:gd name="T1" fmla="*/ 0 h 276"/>
                <a:gd name="T2" fmla="*/ 88 w 249"/>
                <a:gd name="T3" fmla="*/ 0 h 276"/>
                <a:gd name="T4" fmla="*/ 0 w 249"/>
                <a:gd name="T5" fmla="*/ 212 h 276"/>
                <a:gd name="T6" fmla="*/ 190 w 249"/>
                <a:gd name="T7" fmla="*/ 276 h 276"/>
                <a:gd name="T8" fmla="*/ 249 w 249"/>
                <a:gd name="T9" fmla="*/ 54 h 276"/>
                <a:gd name="T10" fmla="*/ 88 w 249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76">
                  <a:moveTo>
                    <a:pt x="88" y="0"/>
                  </a:moveTo>
                  <a:lnTo>
                    <a:pt x="88" y="0"/>
                  </a:lnTo>
                  <a:lnTo>
                    <a:pt x="0" y="212"/>
                  </a:lnTo>
                  <a:cubicBezTo>
                    <a:pt x="62" y="237"/>
                    <a:pt x="126" y="259"/>
                    <a:pt x="190" y="276"/>
                  </a:cubicBezTo>
                  <a:lnTo>
                    <a:pt x="249" y="54"/>
                  </a:lnTo>
                  <a:cubicBezTo>
                    <a:pt x="194" y="40"/>
                    <a:pt x="140" y="22"/>
                    <a:pt x="8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8" name="Freeform 26">
              <a:extLst>
                <a:ext uri="{FF2B5EF4-FFF2-40B4-BE49-F238E27FC236}">
                  <a16:creationId xmlns:a16="http://schemas.microsoft.com/office/drawing/2014/main" id="{35383E22-C661-0D9F-EBFB-3803D146D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9369" y="5634534"/>
              <a:ext cx="284033" cy="340840"/>
            </a:xfrm>
            <a:custGeom>
              <a:avLst/>
              <a:gdLst>
                <a:gd name="T0" fmla="*/ 59 w 217"/>
                <a:gd name="T1" fmla="*/ 0 h 259"/>
                <a:gd name="T2" fmla="*/ 59 w 217"/>
                <a:gd name="T3" fmla="*/ 0 h 259"/>
                <a:gd name="T4" fmla="*/ 0 w 217"/>
                <a:gd name="T5" fmla="*/ 222 h 259"/>
                <a:gd name="T6" fmla="*/ 187 w 217"/>
                <a:gd name="T7" fmla="*/ 259 h 259"/>
                <a:gd name="T8" fmla="*/ 217 w 217"/>
                <a:gd name="T9" fmla="*/ 32 h 259"/>
                <a:gd name="T10" fmla="*/ 59 w 217"/>
                <a:gd name="T1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59">
                  <a:moveTo>
                    <a:pt x="59" y="0"/>
                  </a:moveTo>
                  <a:lnTo>
                    <a:pt x="59" y="0"/>
                  </a:lnTo>
                  <a:lnTo>
                    <a:pt x="0" y="222"/>
                  </a:lnTo>
                  <a:cubicBezTo>
                    <a:pt x="61" y="238"/>
                    <a:pt x="124" y="251"/>
                    <a:pt x="187" y="259"/>
                  </a:cubicBezTo>
                  <a:lnTo>
                    <a:pt x="217" y="32"/>
                  </a:lnTo>
                  <a:cubicBezTo>
                    <a:pt x="164" y="24"/>
                    <a:pt x="111" y="14"/>
                    <a:pt x="5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4" name="Freeform 28">
              <a:extLst>
                <a:ext uri="{FF2B5EF4-FFF2-40B4-BE49-F238E27FC236}">
                  <a16:creationId xmlns:a16="http://schemas.microsoft.com/office/drawing/2014/main" id="{7F586643-1826-5DFA-04B5-0E47FD79C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4074" y="5676047"/>
              <a:ext cx="257815" cy="316807"/>
            </a:xfrm>
            <a:custGeom>
              <a:avLst/>
              <a:gdLst>
                <a:gd name="T0" fmla="*/ 30 w 196"/>
                <a:gd name="T1" fmla="*/ 0 h 241"/>
                <a:gd name="T2" fmla="*/ 30 w 196"/>
                <a:gd name="T3" fmla="*/ 0 h 241"/>
                <a:gd name="T4" fmla="*/ 0 w 196"/>
                <a:gd name="T5" fmla="*/ 227 h 241"/>
                <a:gd name="T6" fmla="*/ 195 w 196"/>
                <a:gd name="T7" fmla="*/ 241 h 241"/>
                <a:gd name="T8" fmla="*/ 196 w 196"/>
                <a:gd name="T9" fmla="*/ 11 h 241"/>
                <a:gd name="T10" fmla="*/ 30 w 196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41">
                  <a:moveTo>
                    <a:pt x="30" y="0"/>
                  </a:moveTo>
                  <a:lnTo>
                    <a:pt x="30" y="0"/>
                  </a:lnTo>
                  <a:lnTo>
                    <a:pt x="0" y="227"/>
                  </a:lnTo>
                  <a:cubicBezTo>
                    <a:pt x="64" y="236"/>
                    <a:pt x="130" y="240"/>
                    <a:pt x="195" y="241"/>
                  </a:cubicBezTo>
                  <a:lnTo>
                    <a:pt x="196" y="11"/>
                  </a:lnTo>
                  <a:cubicBezTo>
                    <a:pt x="140" y="11"/>
                    <a:pt x="85" y="7"/>
                    <a:pt x="30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5" name="Freeform 265">
              <a:extLst>
                <a:ext uri="{FF2B5EF4-FFF2-40B4-BE49-F238E27FC236}">
                  <a16:creationId xmlns:a16="http://schemas.microsoft.com/office/drawing/2014/main" id="{E0470EAA-97F2-6F39-6F3E-E29FCD004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245" y="4367309"/>
              <a:ext cx="351765" cy="329916"/>
            </a:xfrm>
            <a:custGeom>
              <a:avLst/>
              <a:gdLst>
                <a:gd name="T0" fmla="*/ 35 w 269"/>
                <a:gd name="T1" fmla="*/ 0 h 251"/>
                <a:gd name="T2" fmla="*/ 35 w 269"/>
                <a:gd name="T3" fmla="*/ 0 h 251"/>
                <a:gd name="T4" fmla="*/ 0 w 269"/>
                <a:gd name="T5" fmla="*/ 226 h 251"/>
                <a:gd name="T6" fmla="*/ 237 w 269"/>
                <a:gd name="T7" fmla="*/ 251 h 251"/>
                <a:gd name="T8" fmla="*/ 269 w 269"/>
                <a:gd name="T9" fmla="*/ 48 h 251"/>
                <a:gd name="T10" fmla="*/ 35 w 269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1">
                  <a:moveTo>
                    <a:pt x="35" y="0"/>
                  </a:moveTo>
                  <a:lnTo>
                    <a:pt x="35" y="0"/>
                  </a:lnTo>
                  <a:cubicBezTo>
                    <a:pt x="20" y="74"/>
                    <a:pt x="8" y="149"/>
                    <a:pt x="0" y="226"/>
                  </a:cubicBezTo>
                  <a:lnTo>
                    <a:pt x="237" y="251"/>
                  </a:lnTo>
                  <a:cubicBezTo>
                    <a:pt x="244" y="182"/>
                    <a:pt x="255" y="115"/>
                    <a:pt x="269" y="48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6" name="Freeform 249">
              <a:extLst>
                <a:ext uri="{FF2B5EF4-FFF2-40B4-BE49-F238E27FC236}">
                  <a16:creationId xmlns:a16="http://schemas.microsoft.com/office/drawing/2014/main" id="{4B09478D-C449-28D3-D74D-51A8CB8BC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2729" y="2846639"/>
              <a:ext cx="467562" cy="419495"/>
            </a:xfrm>
            <a:custGeom>
              <a:avLst/>
              <a:gdLst>
                <a:gd name="T0" fmla="*/ 357 w 357"/>
                <a:gd name="T1" fmla="*/ 233 h 319"/>
                <a:gd name="T2" fmla="*/ 357 w 357"/>
                <a:gd name="T3" fmla="*/ 233 h 319"/>
                <a:gd name="T4" fmla="*/ 308 w 357"/>
                <a:gd name="T5" fmla="*/ 0 h 319"/>
                <a:gd name="T6" fmla="*/ 0 w 357"/>
                <a:gd name="T7" fmla="*/ 101 h 319"/>
                <a:gd name="T8" fmla="*/ 98 w 357"/>
                <a:gd name="T9" fmla="*/ 319 h 319"/>
                <a:gd name="T10" fmla="*/ 357 w 357"/>
                <a:gd name="T11" fmla="*/ 23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319">
                  <a:moveTo>
                    <a:pt x="357" y="233"/>
                  </a:moveTo>
                  <a:lnTo>
                    <a:pt x="357" y="233"/>
                  </a:lnTo>
                  <a:lnTo>
                    <a:pt x="308" y="0"/>
                  </a:lnTo>
                  <a:cubicBezTo>
                    <a:pt x="201" y="23"/>
                    <a:pt x="98" y="57"/>
                    <a:pt x="0" y="101"/>
                  </a:cubicBezTo>
                  <a:lnTo>
                    <a:pt x="98" y="319"/>
                  </a:lnTo>
                  <a:cubicBezTo>
                    <a:pt x="181" y="281"/>
                    <a:pt x="267" y="252"/>
                    <a:pt x="357" y="23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7" name="Freeform 251">
              <a:extLst>
                <a:ext uri="{FF2B5EF4-FFF2-40B4-BE49-F238E27FC236}">
                  <a16:creationId xmlns:a16="http://schemas.microsoft.com/office/drawing/2014/main" id="{EFAB9B96-5D79-A806-5AFF-604DEE7DC0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6931" y="2802941"/>
              <a:ext cx="410756" cy="349579"/>
            </a:xfrm>
            <a:custGeom>
              <a:avLst/>
              <a:gdLst>
                <a:gd name="T0" fmla="*/ 314 w 314"/>
                <a:gd name="T1" fmla="*/ 239 h 266"/>
                <a:gd name="T2" fmla="*/ 314 w 314"/>
                <a:gd name="T3" fmla="*/ 239 h 266"/>
                <a:gd name="T4" fmla="*/ 314 w 314"/>
                <a:gd name="T5" fmla="*/ 0 h 266"/>
                <a:gd name="T6" fmla="*/ 0 w 314"/>
                <a:gd name="T7" fmla="*/ 33 h 266"/>
                <a:gd name="T8" fmla="*/ 49 w 314"/>
                <a:gd name="T9" fmla="*/ 266 h 266"/>
                <a:gd name="T10" fmla="*/ 314 w 314"/>
                <a:gd name="T11" fmla="*/ 23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66">
                  <a:moveTo>
                    <a:pt x="314" y="239"/>
                  </a:moveTo>
                  <a:lnTo>
                    <a:pt x="314" y="239"/>
                  </a:lnTo>
                  <a:lnTo>
                    <a:pt x="314" y="0"/>
                  </a:lnTo>
                  <a:cubicBezTo>
                    <a:pt x="206" y="0"/>
                    <a:pt x="101" y="12"/>
                    <a:pt x="0" y="33"/>
                  </a:cubicBezTo>
                  <a:lnTo>
                    <a:pt x="49" y="266"/>
                  </a:lnTo>
                  <a:cubicBezTo>
                    <a:pt x="135" y="248"/>
                    <a:pt x="223" y="239"/>
                    <a:pt x="314" y="23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8" name="Freeform 271">
              <a:extLst>
                <a:ext uri="{FF2B5EF4-FFF2-40B4-BE49-F238E27FC236}">
                  <a16:creationId xmlns:a16="http://schemas.microsoft.com/office/drawing/2014/main" id="{C86BB84F-09E8-99FB-3D06-2865DC10E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7940" y="3209327"/>
              <a:ext cx="500336" cy="498151"/>
            </a:xfrm>
            <a:custGeom>
              <a:avLst/>
              <a:gdLst>
                <a:gd name="T0" fmla="*/ 380 w 380"/>
                <a:gd name="T1" fmla="*/ 190 h 378"/>
                <a:gd name="T2" fmla="*/ 380 w 380"/>
                <a:gd name="T3" fmla="*/ 190 h 378"/>
                <a:gd name="T4" fmla="*/ 236 w 380"/>
                <a:gd name="T5" fmla="*/ 0 h 378"/>
                <a:gd name="T6" fmla="*/ 0 w 380"/>
                <a:gd name="T7" fmla="*/ 224 h 378"/>
                <a:gd name="T8" fmla="*/ 181 w 380"/>
                <a:gd name="T9" fmla="*/ 378 h 378"/>
                <a:gd name="T10" fmla="*/ 380 w 380"/>
                <a:gd name="T11" fmla="*/ 19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378">
                  <a:moveTo>
                    <a:pt x="380" y="190"/>
                  </a:moveTo>
                  <a:lnTo>
                    <a:pt x="380" y="190"/>
                  </a:lnTo>
                  <a:lnTo>
                    <a:pt x="236" y="0"/>
                  </a:lnTo>
                  <a:cubicBezTo>
                    <a:pt x="149" y="66"/>
                    <a:pt x="70" y="141"/>
                    <a:pt x="0" y="224"/>
                  </a:cubicBezTo>
                  <a:lnTo>
                    <a:pt x="181" y="378"/>
                  </a:lnTo>
                  <a:cubicBezTo>
                    <a:pt x="241" y="309"/>
                    <a:pt x="307" y="245"/>
                    <a:pt x="38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9" name="Freeform 293">
              <a:extLst>
                <a:ext uri="{FF2B5EF4-FFF2-40B4-BE49-F238E27FC236}">
                  <a16:creationId xmlns:a16="http://schemas.microsoft.com/office/drawing/2014/main" id="{CFB33C57-0732-D8BD-71B8-F752528A6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192" y="2977731"/>
              <a:ext cx="513445" cy="480672"/>
            </a:xfrm>
            <a:custGeom>
              <a:avLst/>
              <a:gdLst>
                <a:gd name="T0" fmla="*/ 390 w 390"/>
                <a:gd name="T1" fmla="*/ 218 h 365"/>
                <a:gd name="T2" fmla="*/ 390 w 390"/>
                <a:gd name="T3" fmla="*/ 218 h 365"/>
                <a:gd name="T4" fmla="*/ 292 w 390"/>
                <a:gd name="T5" fmla="*/ 0 h 365"/>
                <a:gd name="T6" fmla="*/ 0 w 390"/>
                <a:gd name="T7" fmla="*/ 175 h 365"/>
                <a:gd name="T8" fmla="*/ 144 w 390"/>
                <a:gd name="T9" fmla="*/ 365 h 365"/>
                <a:gd name="T10" fmla="*/ 390 w 390"/>
                <a:gd name="T11" fmla="*/ 2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" h="365">
                  <a:moveTo>
                    <a:pt x="390" y="218"/>
                  </a:moveTo>
                  <a:lnTo>
                    <a:pt x="390" y="218"/>
                  </a:lnTo>
                  <a:lnTo>
                    <a:pt x="292" y="0"/>
                  </a:lnTo>
                  <a:cubicBezTo>
                    <a:pt x="188" y="48"/>
                    <a:pt x="90" y="107"/>
                    <a:pt x="0" y="175"/>
                  </a:cubicBezTo>
                  <a:lnTo>
                    <a:pt x="144" y="365"/>
                  </a:lnTo>
                  <a:cubicBezTo>
                    <a:pt x="220" y="307"/>
                    <a:pt x="303" y="257"/>
                    <a:pt x="390" y="2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0" name="Freeform 259">
              <a:extLst>
                <a:ext uri="{FF2B5EF4-FFF2-40B4-BE49-F238E27FC236}">
                  <a16:creationId xmlns:a16="http://schemas.microsoft.com/office/drawing/2014/main" id="{F88448B8-0489-E5FC-032C-C8820CDEF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2899" y="4017730"/>
              <a:ext cx="430420" cy="456639"/>
            </a:xfrm>
            <a:custGeom>
              <a:avLst/>
              <a:gdLst>
                <a:gd name="T0" fmla="*/ 327 w 327"/>
                <a:gd name="T1" fmla="*/ 116 h 347"/>
                <a:gd name="T2" fmla="*/ 327 w 327"/>
                <a:gd name="T3" fmla="*/ 116 h 347"/>
                <a:gd name="T4" fmla="*/ 119 w 327"/>
                <a:gd name="T5" fmla="*/ 0 h 347"/>
                <a:gd name="T6" fmla="*/ 0 w 327"/>
                <a:gd name="T7" fmla="*/ 274 h 347"/>
                <a:gd name="T8" fmla="*/ 227 w 327"/>
                <a:gd name="T9" fmla="*/ 347 h 347"/>
                <a:gd name="T10" fmla="*/ 327 w 327"/>
                <a:gd name="T11" fmla="*/ 11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47">
                  <a:moveTo>
                    <a:pt x="327" y="116"/>
                  </a:moveTo>
                  <a:lnTo>
                    <a:pt x="327" y="116"/>
                  </a:lnTo>
                  <a:lnTo>
                    <a:pt x="119" y="0"/>
                  </a:lnTo>
                  <a:cubicBezTo>
                    <a:pt x="71" y="87"/>
                    <a:pt x="31" y="178"/>
                    <a:pt x="0" y="274"/>
                  </a:cubicBezTo>
                  <a:lnTo>
                    <a:pt x="227" y="347"/>
                  </a:lnTo>
                  <a:cubicBezTo>
                    <a:pt x="253" y="266"/>
                    <a:pt x="287" y="189"/>
                    <a:pt x="327" y="11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1" name="Freeform 273">
              <a:extLst>
                <a:ext uri="{FF2B5EF4-FFF2-40B4-BE49-F238E27FC236}">
                  <a16:creationId xmlns:a16="http://schemas.microsoft.com/office/drawing/2014/main" id="{879EC798-A7B2-5098-D21A-473DFF0E2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874" y="4378234"/>
              <a:ext cx="382353" cy="430420"/>
            </a:xfrm>
            <a:custGeom>
              <a:avLst/>
              <a:gdLst>
                <a:gd name="T0" fmla="*/ 290 w 290"/>
                <a:gd name="T1" fmla="*/ 73 h 326"/>
                <a:gd name="T2" fmla="*/ 290 w 290"/>
                <a:gd name="T3" fmla="*/ 73 h 326"/>
                <a:gd name="T4" fmla="*/ 63 w 290"/>
                <a:gd name="T5" fmla="*/ 0 h 326"/>
                <a:gd name="T6" fmla="*/ 0 w 290"/>
                <a:gd name="T7" fmla="*/ 301 h 326"/>
                <a:gd name="T8" fmla="*/ 237 w 290"/>
                <a:gd name="T9" fmla="*/ 326 h 326"/>
                <a:gd name="T10" fmla="*/ 290 w 290"/>
                <a:gd name="T11" fmla="*/ 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326">
                  <a:moveTo>
                    <a:pt x="290" y="73"/>
                  </a:moveTo>
                  <a:lnTo>
                    <a:pt x="290" y="73"/>
                  </a:lnTo>
                  <a:lnTo>
                    <a:pt x="63" y="0"/>
                  </a:lnTo>
                  <a:cubicBezTo>
                    <a:pt x="32" y="96"/>
                    <a:pt x="11" y="197"/>
                    <a:pt x="0" y="301"/>
                  </a:cubicBezTo>
                  <a:lnTo>
                    <a:pt x="237" y="326"/>
                  </a:lnTo>
                  <a:cubicBezTo>
                    <a:pt x="246" y="238"/>
                    <a:pt x="264" y="154"/>
                    <a:pt x="290" y="7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2" name="Freeform 275">
              <a:extLst>
                <a:ext uri="{FF2B5EF4-FFF2-40B4-BE49-F238E27FC236}">
                  <a16:creationId xmlns:a16="http://schemas.microsoft.com/office/drawing/2014/main" id="{F8906133-2251-4A7D-C1C6-941A71150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2060" y="4393527"/>
              <a:ext cx="360504" cy="358319"/>
            </a:xfrm>
            <a:custGeom>
              <a:avLst/>
              <a:gdLst>
                <a:gd name="T0" fmla="*/ 43 w 275"/>
                <a:gd name="T1" fmla="*/ 0 h 273"/>
                <a:gd name="T2" fmla="*/ 43 w 275"/>
                <a:gd name="T3" fmla="*/ 0 h 273"/>
                <a:gd name="T4" fmla="*/ 0 w 275"/>
                <a:gd name="T5" fmla="*/ 248 h 273"/>
                <a:gd name="T6" fmla="*/ 237 w 275"/>
                <a:gd name="T7" fmla="*/ 273 h 273"/>
                <a:gd name="T8" fmla="*/ 275 w 275"/>
                <a:gd name="T9" fmla="*/ 56 h 273"/>
                <a:gd name="T10" fmla="*/ 43 w 275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5" h="273">
                  <a:moveTo>
                    <a:pt x="43" y="0"/>
                  </a:moveTo>
                  <a:lnTo>
                    <a:pt x="43" y="0"/>
                  </a:lnTo>
                  <a:cubicBezTo>
                    <a:pt x="23" y="81"/>
                    <a:pt x="9" y="163"/>
                    <a:pt x="0" y="248"/>
                  </a:cubicBezTo>
                  <a:lnTo>
                    <a:pt x="237" y="273"/>
                  </a:lnTo>
                  <a:cubicBezTo>
                    <a:pt x="245" y="199"/>
                    <a:pt x="257" y="127"/>
                    <a:pt x="275" y="56"/>
                  </a:cubicBezTo>
                  <a:lnTo>
                    <a:pt x="43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3" name="Freeform 277">
              <a:extLst>
                <a:ext uri="{FF2B5EF4-FFF2-40B4-BE49-F238E27FC236}">
                  <a16:creationId xmlns:a16="http://schemas.microsoft.com/office/drawing/2014/main" id="{51BDB880-6673-EF2E-D952-C4706ADF9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741" y="3764285"/>
              <a:ext cx="412941" cy="412941"/>
            </a:xfrm>
            <a:custGeom>
              <a:avLst/>
              <a:gdLst>
                <a:gd name="T0" fmla="*/ 315 w 315"/>
                <a:gd name="T1" fmla="*/ 115 h 313"/>
                <a:gd name="T2" fmla="*/ 315 w 315"/>
                <a:gd name="T3" fmla="*/ 115 h 313"/>
                <a:gd name="T4" fmla="*/ 107 w 315"/>
                <a:gd name="T5" fmla="*/ 0 h 313"/>
                <a:gd name="T6" fmla="*/ 0 w 315"/>
                <a:gd name="T7" fmla="*/ 226 h 313"/>
                <a:gd name="T8" fmla="*/ 221 w 315"/>
                <a:gd name="T9" fmla="*/ 313 h 313"/>
                <a:gd name="T10" fmla="*/ 315 w 315"/>
                <a:gd name="T11" fmla="*/ 11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5" h="313">
                  <a:moveTo>
                    <a:pt x="315" y="115"/>
                  </a:moveTo>
                  <a:lnTo>
                    <a:pt x="315" y="115"/>
                  </a:lnTo>
                  <a:lnTo>
                    <a:pt x="107" y="0"/>
                  </a:lnTo>
                  <a:cubicBezTo>
                    <a:pt x="66" y="72"/>
                    <a:pt x="31" y="148"/>
                    <a:pt x="0" y="226"/>
                  </a:cubicBezTo>
                  <a:lnTo>
                    <a:pt x="221" y="313"/>
                  </a:lnTo>
                  <a:cubicBezTo>
                    <a:pt x="248" y="245"/>
                    <a:pt x="280" y="179"/>
                    <a:pt x="315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4" name="Freeform 279">
              <a:extLst>
                <a:ext uri="{FF2B5EF4-FFF2-40B4-BE49-F238E27FC236}">
                  <a16:creationId xmlns:a16="http://schemas.microsoft.com/office/drawing/2014/main" id="{E2B5DEEC-706E-BDF1-68C9-DA9A3B1F0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8867" y="4063613"/>
              <a:ext cx="395462" cy="404202"/>
            </a:xfrm>
            <a:custGeom>
              <a:avLst/>
              <a:gdLst>
                <a:gd name="T0" fmla="*/ 301 w 301"/>
                <a:gd name="T1" fmla="*/ 87 h 307"/>
                <a:gd name="T2" fmla="*/ 301 w 301"/>
                <a:gd name="T3" fmla="*/ 87 h 307"/>
                <a:gd name="T4" fmla="*/ 80 w 301"/>
                <a:gd name="T5" fmla="*/ 0 h 307"/>
                <a:gd name="T6" fmla="*/ 0 w 301"/>
                <a:gd name="T7" fmla="*/ 251 h 307"/>
                <a:gd name="T8" fmla="*/ 232 w 301"/>
                <a:gd name="T9" fmla="*/ 307 h 307"/>
                <a:gd name="T10" fmla="*/ 301 w 301"/>
                <a:gd name="T11" fmla="*/ 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07">
                  <a:moveTo>
                    <a:pt x="301" y="87"/>
                  </a:moveTo>
                  <a:lnTo>
                    <a:pt x="301" y="87"/>
                  </a:lnTo>
                  <a:lnTo>
                    <a:pt x="80" y="0"/>
                  </a:lnTo>
                  <a:cubicBezTo>
                    <a:pt x="48" y="81"/>
                    <a:pt x="21" y="165"/>
                    <a:pt x="0" y="251"/>
                  </a:cubicBezTo>
                  <a:lnTo>
                    <a:pt x="232" y="307"/>
                  </a:lnTo>
                  <a:cubicBezTo>
                    <a:pt x="250" y="232"/>
                    <a:pt x="273" y="158"/>
                    <a:pt x="301" y="8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5" name="Freeform 311">
              <a:extLst>
                <a:ext uri="{FF2B5EF4-FFF2-40B4-BE49-F238E27FC236}">
                  <a16:creationId xmlns:a16="http://schemas.microsoft.com/office/drawing/2014/main" id="{3028B08E-B327-CCB1-24C2-E0E432B7EB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227" y="2792018"/>
              <a:ext cx="436974" cy="439160"/>
            </a:xfrm>
            <a:custGeom>
              <a:avLst/>
              <a:gdLst>
                <a:gd name="T0" fmla="*/ 334 w 334"/>
                <a:gd name="T1" fmla="*/ 157 h 333"/>
                <a:gd name="T2" fmla="*/ 334 w 334"/>
                <a:gd name="T3" fmla="*/ 157 h 333"/>
                <a:gd name="T4" fmla="*/ 155 w 334"/>
                <a:gd name="T5" fmla="*/ 0 h 333"/>
                <a:gd name="T6" fmla="*/ 0 w 334"/>
                <a:gd name="T7" fmla="*/ 196 h 333"/>
                <a:gd name="T8" fmla="*/ 195 w 334"/>
                <a:gd name="T9" fmla="*/ 333 h 333"/>
                <a:gd name="T10" fmla="*/ 334 w 334"/>
                <a:gd name="T11" fmla="*/ 15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333">
                  <a:moveTo>
                    <a:pt x="334" y="157"/>
                  </a:moveTo>
                  <a:lnTo>
                    <a:pt x="334" y="157"/>
                  </a:lnTo>
                  <a:lnTo>
                    <a:pt x="155" y="0"/>
                  </a:lnTo>
                  <a:cubicBezTo>
                    <a:pt x="100" y="62"/>
                    <a:pt x="48" y="128"/>
                    <a:pt x="0" y="196"/>
                  </a:cubicBezTo>
                  <a:lnTo>
                    <a:pt x="195" y="333"/>
                  </a:lnTo>
                  <a:cubicBezTo>
                    <a:pt x="238" y="271"/>
                    <a:pt x="285" y="213"/>
                    <a:pt x="334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6" name="Freeform 257">
              <a:extLst>
                <a:ext uri="{FF2B5EF4-FFF2-40B4-BE49-F238E27FC236}">
                  <a16:creationId xmlns:a16="http://schemas.microsoft.com/office/drawing/2014/main" id="{4E3431C2-A0EA-BD13-062B-A0E3149C57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5336" y="2684958"/>
              <a:ext cx="491597" cy="482857"/>
            </a:xfrm>
            <a:custGeom>
              <a:avLst/>
              <a:gdLst>
                <a:gd name="T0" fmla="*/ 375 w 375"/>
                <a:gd name="T1" fmla="*/ 200 h 366"/>
                <a:gd name="T2" fmla="*/ 375 w 375"/>
                <a:gd name="T3" fmla="*/ 200 h 366"/>
                <a:gd name="T4" fmla="*/ 245 w 375"/>
                <a:gd name="T5" fmla="*/ 0 h 366"/>
                <a:gd name="T6" fmla="*/ 0 w 375"/>
                <a:gd name="T7" fmla="*/ 190 h 366"/>
                <a:gd name="T8" fmla="*/ 160 w 375"/>
                <a:gd name="T9" fmla="*/ 366 h 366"/>
                <a:gd name="T10" fmla="*/ 375 w 375"/>
                <a:gd name="T11" fmla="*/ 20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366">
                  <a:moveTo>
                    <a:pt x="375" y="200"/>
                  </a:moveTo>
                  <a:lnTo>
                    <a:pt x="375" y="200"/>
                  </a:lnTo>
                  <a:lnTo>
                    <a:pt x="245" y="0"/>
                  </a:lnTo>
                  <a:cubicBezTo>
                    <a:pt x="158" y="56"/>
                    <a:pt x="76" y="120"/>
                    <a:pt x="0" y="190"/>
                  </a:cubicBezTo>
                  <a:lnTo>
                    <a:pt x="160" y="366"/>
                  </a:lnTo>
                  <a:cubicBezTo>
                    <a:pt x="227" y="305"/>
                    <a:pt x="299" y="249"/>
                    <a:pt x="375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7" name="Freeform 281">
              <a:extLst>
                <a:ext uri="{FF2B5EF4-FFF2-40B4-BE49-F238E27FC236}">
                  <a16:creationId xmlns:a16="http://schemas.microsoft.com/office/drawing/2014/main" id="{9149C6B1-8E1B-2FE6-978C-2891DC723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630" y="3233362"/>
              <a:ext cx="469748" cy="491597"/>
            </a:xfrm>
            <a:custGeom>
              <a:avLst/>
              <a:gdLst>
                <a:gd name="T0" fmla="*/ 358 w 358"/>
                <a:gd name="T1" fmla="*/ 148 h 372"/>
                <a:gd name="T2" fmla="*/ 358 w 358"/>
                <a:gd name="T3" fmla="*/ 148 h 372"/>
                <a:gd name="T4" fmla="*/ 171 w 358"/>
                <a:gd name="T5" fmla="*/ 0 h 372"/>
                <a:gd name="T6" fmla="*/ 0 w 358"/>
                <a:gd name="T7" fmla="*/ 256 h 372"/>
                <a:gd name="T8" fmla="*/ 208 w 358"/>
                <a:gd name="T9" fmla="*/ 372 h 372"/>
                <a:gd name="T10" fmla="*/ 358 w 358"/>
                <a:gd name="T11" fmla="*/ 148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372">
                  <a:moveTo>
                    <a:pt x="358" y="148"/>
                  </a:moveTo>
                  <a:lnTo>
                    <a:pt x="358" y="148"/>
                  </a:lnTo>
                  <a:lnTo>
                    <a:pt x="171" y="0"/>
                  </a:lnTo>
                  <a:cubicBezTo>
                    <a:pt x="108" y="80"/>
                    <a:pt x="50" y="166"/>
                    <a:pt x="0" y="256"/>
                  </a:cubicBezTo>
                  <a:lnTo>
                    <a:pt x="208" y="372"/>
                  </a:lnTo>
                  <a:cubicBezTo>
                    <a:pt x="252" y="293"/>
                    <a:pt x="303" y="218"/>
                    <a:pt x="358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8" name="Freeform 297">
              <a:extLst>
                <a:ext uri="{FF2B5EF4-FFF2-40B4-BE49-F238E27FC236}">
                  <a16:creationId xmlns:a16="http://schemas.microsoft.com/office/drawing/2014/main" id="{F3708248-A7E9-BADC-4DA6-98A24C2E9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993" y="3052017"/>
              <a:ext cx="423865" cy="417311"/>
            </a:xfrm>
            <a:custGeom>
              <a:avLst/>
              <a:gdLst>
                <a:gd name="T0" fmla="*/ 208 w 322"/>
                <a:gd name="T1" fmla="*/ 318 h 318"/>
                <a:gd name="T2" fmla="*/ 208 w 322"/>
                <a:gd name="T3" fmla="*/ 318 h 318"/>
                <a:gd name="T4" fmla="*/ 322 w 322"/>
                <a:gd name="T5" fmla="*/ 137 h 318"/>
                <a:gd name="T6" fmla="*/ 127 w 322"/>
                <a:gd name="T7" fmla="*/ 0 h 318"/>
                <a:gd name="T8" fmla="*/ 0 w 322"/>
                <a:gd name="T9" fmla="*/ 202 h 318"/>
                <a:gd name="T10" fmla="*/ 201 w 322"/>
                <a:gd name="T11" fmla="*/ 314 h 318"/>
                <a:gd name="T12" fmla="*/ 208 w 322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18">
                  <a:moveTo>
                    <a:pt x="208" y="318"/>
                  </a:moveTo>
                  <a:lnTo>
                    <a:pt x="208" y="318"/>
                  </a:lnTo>
                  <a:cubicBezTo>
                    <a:pt x="243" y="255"/>
                    <a:pt x="281" y="195"/>
                    <a:pt x="322" y="137"/>
                  </a:cubicBezTo>
                  <a:lnTo>
                    <a:pt x="127" y="0"/>
                  </a:lnTo>
                  <a:cubicBezTo>
                    <a:pt x="81" y="65"/>
                    <a:pt x="39" y="133"/>
                    <a:pt x="0" y="202"/>
                  </a:cubicBezTo>
                  <a:lnTo>
                    <a:pt x="201" y="314"/>
                  </a:lnTo>
                  <a:lnTo>
                    <a:pt x="208" y="318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9" name="Freeform 313">
              <a:extLst>
                <a:ext uri="{FF2B5EF4-FFF2-40B4-BE49-F238E27FC236}">
                  <a16:creationId xmlns:a16="http://schemas.microsoft.com/office/drawing/2014/main" id="{B66CBA9B-692C-5E60-4CED-B2A093425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5421" y="2551682"/>
              <a:ext cx="445714" cy="447899"/>
            </a:xfrm>
            <a:custGeom>
              <a:avLst/>
              <a:gdLst>
                <a:gd name="T0" fmla="*/ 340 w 340"/>
                <a:gd name="T1" fmla="*/ 176 h 341"/>
                <a:gd name="T2" fmla="*/ 340 w 340"/>
                <a:gd name="T3" fmla="*/ 176 h 341"/>
                <a:gd name="T4" fmla="*/ 179 w 340"/>
                <a:gd name="T5" fmla="*/ 0 h 341"/>
                <a:gd name="T6" fmla="*/ 0 w 340"/>
                <a:gd name="T7" fmla="*/ 184 h 341"/>
                <a:gd name="T8" fmla="*/ 179 w 340"/>
                <a:gd name="T9" fmla="*/ 341 h 341"/>
                <a:gd name="T10" fmla="*/ 340 w 340"/>
                <a:gd name="T11" fmla="*/ 17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341">
                  <a:moveTo>
                    <a:pt x="340" y="176"/>
                  </a:moveTo>
                  <a:lnTo>
                    <a:pt x="340" y="176"/>
                  </a:lnTo>
                  <a:lnTo>
                    <a:pt x="179" y="0"/>
                  </a:lnTo>
                  <a:cubicBezTo>
                    <a:pt x="116" y="58"/>
                    <a:pt x="56" y="119"/>
                    <a:pt x="0" y="184"/>
                  </a:cubicBezTo>
                  <a:lnTo>
                    <a:pt x="179" y="341"/>
                  </a:lnTo>
                  <a:cubicBezTo>
                    <a:pt x="229" y="283"/>
                    <a:pt x="283" y="228"/>
                    <a:pt x="34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0" name="Freeform 331">
              <a:extLst>
                <a:ext uri="{FF2B5EF4-FFF2-40B4-BE49-F238E27FC236}">
                  <a16:creationId xmlns:a16="http://schemas.microsoft.com/office/drawing/2014/main" id="{7E6BEA69-CCD6-4326-E923-3F88BBBD2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512" y="2499245"/>
              <a:ext cx="467562" cy="450083"/>
            </a:xfrm>
            <a:custGeom>
              <a:avLst/>
              <a:gdLst>
                <a:gd name="T0" fmla="*/ 356 w 356"/>
                <a:gd name="T1" fmla="*/ 217 h 341"/>
                <a:gd name="T2" fmla="*/ 356 w 356"/>
                <a:gd name="T3" fmla="*/ 217 h 341"/>
                <a:gd name="T4" fmla="*/ 259 w 356"/>
                <a:gd name="T5" fmla="*/ 0 h 341"/>
                <a:gd name="T6" fmla="*/ 0 w 356"/>
                <a:gd name="T7" fmla="*/ 141 h 341"/>
                <a:gd name="T8" fmla="*/ 130 w 356"/>
                <a:gd name="T9" fmla="*/ 341 h 341"/>
                <a:gd name="T10" fmla="*/ 356 w 356"/>
                <a:gd name="T11" fmla="*/ 21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" h="341">
                  <a:moveTo>
                    <a:pt x="356" y="217"/>
                  </a:moveTo>
                  <a:lnTo>
                    <a:pt x="356" y="217"/>
                  </a:lnTo>
                  <a:lnTo>
                    <a:pt x="259" y="0"/>
                  </a:lnTo>
                  <a:cubicBezTo>
                    <a:pt x="169" y="40"/>
                    <a:pt x="82" y="87"/>
                    <a:pt x="0" y="141"/>
                  </a:cubicBezTo>
                  <a:lnTo>
                    <a:pt x="130" y="341"/>
                  </a:lnTo>
                  <a:cubicBezTo>
                    <a:pt x="202" y="294"/>
                    <a:pt x="277" y="253"/>
                    <a:pt x="356" y="21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1" name="Freeform 333">
              <a:extLst>
                <a:ext uri="{FF2B5EF4-FFF2-40B4-BE49-F238E27FC236}">
                  <a16:creationId xmlns:a16="http://schemas.microsoft.com/office/drawing/2014/main" id="{2DBEC3B2-5686-BA46-EF74-A4FCB768E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673" y="2936219"/>
              <a:ext cx="489411" cy="493781"/>
            </a:xfrm>
            <a:custGeom>
              <a:avLst/>
              <a:gdLst>
                <a:gd name="T0" fmla="*/ 373 w 373"/>
                <a:gd name="T1" fmla="*/ 176 h 375"/>
                <a:gd name="T2" fmla="*/ 373 w 373"/>
                <a:gd name="T3" fmla="*/ 176 h 375"/>
                <a:gd name="T4" fmla="*/ 213 w 373"/>
                <a:gd name="T5" fmla="*/ 0 h 375"/>
                <a:gd name="T6" fmla="*/ 0 w 373"/>
                <a:gd name="T7" fmla="*/ 227 h 375"/>
                <a:gd name="T8" fmla="*/ 187 w 373"/>
                <a:gd name="T9" fmla="*/ 375 h 375"/>
                <a:gd name="T10" fmla="*/ 373 w 373"/>
                <a:gd name="T11" fmla="*/ 17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75">
                  <a:moveTo>
                    <a:pt x="373" y="176"/>
                  </a:moveTo>
                  <a:lnTo>
                    <a:pt x="373" y="176"/>
                  </a:lnTo>
                  <a:lnTo>
                    <a:pt x="213" y="0"/>
                  </a:lnTo>
                  <a:cubicBezTo>
                    <a:pt x="136" y="69"/>
                    <a:pt x="65" y="146"/>
                    <a:pt x="0" y="227"/>
                  </a:cubicBezTo>
                  <a:lnTo>
                    <a:pt x="187" y="375"/>
                  </a:lnTo>
                  <a:cubicBezTo>
                    <a:pt x="244" y="303"/>
                    <a:pt x="306" y="237"/>
                    <a:pt x="373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2" name="Freeform 253">
              <a:extLst>
                <a:ext uri="{FF2B5EF4-FFF2-40B4-BE49-F238E27FC236}">
                  <a16:creationId xmlns:a16="http://schemas.microsoft.com/office/drawing/2014/main" id="{D5EB4EC8-1564-7CAB-3960-AE5DBA809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5753" y="2846639"/>
              <a:ext cx="467562" cy="419495"/>
            </a:xfrm>
            <a:custGeom>
              <a:avLst/>
              <a:gdLst>
                <a:gd name="T0" fmla="*/ 0 w 357"/>
                <a:gd name="T1" fmla="*/ 233 h 319"/>
                <a:gd name="T2" fmla="*/ 0 w 357"/>
                <a:gd name="T3" fmla="*/ 233 h 319"/>
                <a:gd name="T4" fmla="*/ 49 w 357"/>
                <a:gd name="T5" fmla="*/ 0 h 319"/>
                <a:gd name="T6" fmla="*/ 357 w 357"/>
                <a:gd name="T7" fmla="*/ 101 h 319"/>
                <a:gd name="T8" fmla="*/ 259 w 357"/>
                <a:gd name="T9" fmla="*/ 319 h 319"/>
                <a:gd name="T10" fmla="*/ 0 w 357"/>
                <a:gd name="T11" fmla="*/ 233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7" h="319">
                  <a:moveTo>
                    <a:pt x="0" y="233"/>
                  </a:moveTo>
                  <a:lnTo>
                    <a:pt x="0" y="233"/>
                  </a:lnTo>
                  <a:lnTo>
                    <a:pt x="49" y="0"/>
                  </a:lnTo>
                  <a:cubicBezTo>
                    <a:pt x="157" y="23"/>
                    <a:pt x="259" y="57"/>
                    <a:pt x="357" y="101"/>
                  </a:cubicBezTo>
                  <a:lnTo>
                    <a:pt x="259" y="319"/>
                  </a:lnTo>
                  <a:cubicBezTo>
                    <a:pt x="177" y="281"/>
                    <a:pt x="90" y="252"/>
                    <a:pt x="0" y="23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3" name="Freeform 255">
              <a:extLst>
                <a:ext uri="{FF2B5EF4-FFF2-40B4-BE49-F238E27FC236}">
                  <a16:creationId xmlns:a16="http://schemas.microsoft.com/office/drawing/2014/main" id="{B89132B5-80D5-5945-940E-23AED30951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8358" y="2802941"/>
              <a:ext cx="410756" cy="349579"/>
            </a:xfrm>
            <a:custGeom>
              <a:avLst/>
              <a:gdLst>
                <a:gd name="T0" fmla="*/ 0 w 314"/>
                <a:gd name="T1" fmla="*/ 239 h 266"/>
                <a:gd name="T2" fmla="*/ 0 w 314"/>
                <a:gd name="T3" fmla="*/ 239 h 266"/>
                <a:gd name="T4" fmla="*/ 0 w 314"/>
                <a:gd name="T5" fmla="*/ 0 h 266"/>
                <a:gd name="T6" fmla="*/ 314 w 314"/>
                <a:gd name="T7" fmla="*/ 33 h 266"/>
                <a:gd name="T8" fmla="*/ 265 w 314"/>
                <a:gd name="T9" fmla="*/ 266 h 266"/>
                <a:gd name="T10" fmla="*/ 0 w 314"/>
                <a:gd name="T11" fmla="*/ 239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4" h="266">
                  <a:moveTo>
                    <a:pt x="0" y="239"/>
                  </a:moveTo>
                  <a:lnTo>
                    <a:pt x="0" y="239"/>
                  </a:lnTo>
                  <a:lnTo>
                    <a:pt x="0" y="0"/>
                  </a:lnTo>
                  <a:cubicBezTo>
                    <a:pt x="108" y="0"/>
                    <a:pt x="213" y="12"/>
                    <a:pt x="314" y="33"/>
                  </a:cubicBezTo>
                  <a:lnTo>
                    <a:pt x="265" y="266"/>
                  </a:lnTo>
                  <a:cubicBezTo>
                    <a:pt x="180" y="248"/>
                    <a:pt x="91" y="239"/>
                    <a:pt x="0" y="23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4" name="Freeform 261">
              <a:extLst>
                <a:ext uri="{FF2B5EF4-FFF2-40B4-BE49-F238E27FC236}">
                  <a16:creationId xmlns:a16="http://schemas.microsoft.com/office/drawing/2014/main" id="{FA018376-2041-D825-002C-7A39BF72B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953" y="3504286"/>
              <a:ext cx="461008" cy="474118"/>
            </a:xfrm>
            <a:custGeom>
              <a:avLst/>
              <a:gdLst>
                <a:gd name="T0" fmla="*/ 0 w 351"/>
                <a:gd name="T1" fmla="*/ 154 h 360"/>
                <a:gd name="T2" fmla="*/ 0 w 351"/>
                <a:gd name="T3" fmla="*/ 154 h 360"/>
                <a:gd name="T4" fmla="*/ 181 w 351"/>
                <a:gd name="T5" fmla="*/ 0 h 360"/>
                <a:gd name="T6" fmla="*/ 351 w 351"/>
                <a:gd name="T7" fmla="*/ 244 h 360"/>
                <a:gd name="T8" fmla="*/ 142 w 351"/>
                <a:gd name="T9" fmla="*/ 360 h 360"/>
                <a:gd name="T10" fmla="*/ 0 w 351"/>
                <a:gd name="T11" fmla="*/ 154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60">
                  <a:moveTo>
                    <a:pt x="0" y="154"/>
                  </a:moveTo>
                  <a:lnTo>
                    <a:pt x="0" y="154"/>
                  </a:lnTo>
                  <a:lnTo>
                    <a:pt x="181" y="0"/>
                  </a:lnTo>
                  <a:cubicBezTo>
                    <a:pt x="245" y="75"/>
                    <a:pt x="302" y="157"/>
                    <a:pt x="351" y="244"/>
                  </a:cubicBezTo>
                  <a:lnTo>
                    <a:pt x="142" y="360"/>
                  </a:lnTo>
                  <a:cubicBezTo>
                    <a:pt x="102" y="286"/>
                    <a:pt x="54" y="218"/>
                    <a:pt x="0" y="15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" name="Freeform 263">
              <a:extLst>
                <a:ext uri="{FF2B5EF4-FFF2-40B4-BE49-F238E27FC236}">
                  <a16:creationId xmlns:a16="http://schemas.microsoft.com/office/drawing/2014/main" id="{5B88C810-2C95-5A3F-3F39-D17B49717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7769" y="3209327"/>
              <a:ext cx="498151" cy="498151"/>
            </a:xfrm>
            <a:custGeom>
              <a:avLst/>
              <a:gdLst>
                <a:gd name="T0" fmla="*/ 0 w 380"/>
                <a:gd name="T1" fmla="*/ 190 h 378"/>
                <a:gd name="T2" fmla="*/ 0 w 380"/>
                <a:gd name="T3" fmla="*/ 190 h 378"/>
                <a:gd name="T4" fmla="*/ 144 w 380"/>
                <a:gd name="T5" fmla="*/ 0 h 378"/>
                <a:gd name="T6" fmla="*/ 380 w 380"/>
                <a:gd name="T7" fmla="*/ 224 h 378"/>
                <a:gd name="T8" fmla="*/ 199 w 380"/>
                <a:gd name="T9" fmla="*/ 378 h 378"/>
                <a:gd name="T10" fmla="*/ 0 w 380"/>
                <a:gd name="T11" fmla="*/ 19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0" h="378">
                  <a:moveTo>
                    <a:pt x="0" y="190"/>
                  </a:moveTo>
                  <a:lnTo>
                    <a:pt x="0" y="190"/>
                  </a:lnTo>
                  <a:lnTo>
                    <a:pt x="144" y="0"/>
                  </a:lnTo>
                  <a:cubicBezTo>
                    <a:pt x="231" y="66"/>
                    <a:pt x="310" y="141"/>
                    <a:pt x="380" y="224"/>
                  </a:cubicBezTo>
                  <a:lnTo>
                    <a:pt x="199" y="378"/>
                  </a:lnTo>
                  <a:cubicBezTo>
                    <a:pt x="140" y="309"/>
                    <a:pt x="73" y="245"/>
                    <a:pt x="0" y="19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6" name="Freeform 295">
              <a:extLst>
                <a:ext uri="{FF2B5EF4-FFF2-40B4-BE49-F238E27FC236}">
                  <a16:creationId xmlns:a16="http://schemas.microsoft.com/office/drawing/2014/main" id="{2DFDD6D1-7DEE-2746-E3DF-EEA72DD9C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4408" y="2977731"/>
              <a:ext cx="513445" cy="480672"/>
            </a:xfrm>
            <a:custGeom>
              <a:avLst/>
              <a:gdLst>
                <a:gd name="T0" fmla="*/ 0 w 390"/>
                <a:gd name="T1" fmla="*/ 218 h 365"/>
                <a:gd name="T2" fmla="*/ 0 w 390"/>
                <a:gd name="T3" fmla="*/ 218 h 365"/>
                <a:gd name="T4" fmla="*/ 98 w 390"/>
                <a:gd name="T5" fmla="*/ 0 h 365"/>
                <a:gd name="T6" fmla="*/ 390 w 390"/>
                <a:gd name="T7" fmla="*/ 175 h 365"/>
                <a:gd name="T8" fmla="*/ 246 w 390"/>
                <a:gd name="T9" fmla="*/ 365 h 365"/>
                <a:gd name="T10" fmla="*/ 0 w 390"/>
                <a:gd name="T11" fmla="*/ 218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0" h="365">
                  <a:moveTo>
                    <a:pt x="0" y="218"/>
                  </a:moveTo>
                  <a:lnTo>
                    <a:pt x="0" y="218"/>
                  </a:lnTo>
                  <a:lnTo>
                    <a:pt x="98" y="0"/>
                  </a:lnTo>
                  <a:cubicBezTo>
                    <a:pt x="202" y="48"/>
                    <a:pt x="300" y="107"/>
                    <a:pt x="390" y="175"/>
                  </a:cubicBezTo>
                  <a:lnTo>
                    <a:pt x="246" y="365"/>
                  </a:lnTo>
                  <a:cubicBezTo>
                    <a:pt x="170" y="307"/>
                    <a:pt x="88" y="257"/>
                    <a:pt x="0" y="2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7" name="Freeform 337">
              <a:extLst>
                <a:ext uri="{FF2B5EF4-FFF2-40B4-BE49-F238E27FC236}">
                  <a16:creationId xmlns:a16="http://schemas.microsoft.com/office/drawing/2014/main" id="{7B7DFE5B-B531-9D66-6B5A-0B6B31CF4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5667" y="3233362"/>
              <a:ext cx="469748" cy="491597"/>
            </a:xfrm>
            <a:custGeom>
              <a:avLst/>
              <a:gdLst>
                <a:gd name="T0" fmla="*/ 0 w 358"/>
                <a:gd name="T1" fmla="*/ 148 h 372"/>
                <a:gd name="T2" fmla="*/ 0 w 358"/>
                <a:gd name="T3" fmla="*/ 148 h 372"/>
                <a:gd name="T4" fmla="*/ 187 w 358"/>
                <a:gd name="T5" fmla="*/ 0 h 372"/>
                <a:gd name="T6" fmla="*/ 358 w 358"/>
                <a:gd name="T7" fmla="*/ 256 h 372"/>
                <a:gd name="T8" fmla="*/ 150 w 358"/>
                <a:gd name="T9" fmla="*/ 372 h 372"/>
                <a:gd name="T10" fmla="*/ 0 w 358"/>
                <a:gd name="T11" fmla="*/ 148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8" h="372">
                  <a:moveTo>
                    <a:pt x="0" y="148"/>
                  </a:moveTo>
                  <a:lnTo>
                    <a:pt x="0" y="148"/>
                  </a:lnTo>
                  <a:lnTo>
                    <a:pt x="187" y="0"/>
                  </a:lnTo>
                  <a:cubicBezTo>
                    <a:pt x="250" y="80"/>
                    <a:pt x="308" y="166"/>
                    <a:pt x="358" y="256"/>
                  </a:cubicBezTo>
                  <a:lnTo>
                    <a:pt x="150" y="372"/>
                  </a:lnTo>
                  <a:cubicBezTo>
                    <a:pt x="106" y="293"/>
                    <a:pt x="56" y="218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8" name="Freeform 339">
              <a:extLst>
                <a:ext uri="{FF2B5EF4-FFF2-40B4-BE49-F238E27FC236}">
                  <a16:creationId xmlns:a16="http://schemas.microsoft.com/office/drawing/2014/main" id="{661237EA-4B2D-BC9A-DA25-3E0289791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961" y="2936219"/>
              <a:ext cx="489411" cy="493781"/>
            </a:xfrm>
            <a:custGeom>
              <a:avLst/>
              <a:gdLst>
                <a:gd name="T0" fmla="*/ 0 w 373"/>
                <a:gd name="T1" fmla="*/ 176 h 375"/>
                <a:gd name="T2" fmla="*/ 0 w 373"/>
                <a:gd name="T3" fmla="*/ 176 h 375"/>
                <a:gd name="T4" fmla="*/ 160 w 373"/>
                <a:gd name="T5" fmla="*/ 0 h 375"/>
                <a:gd name="T6" fmla="*/ 373 w 373"/>
                <a:gd name="T7" fmla="*/ 227 h 375"/>
                <a:gd name="T8" fmla="*/ 186 w 373"/>
                <a:gd name="T9" fmla="*/ 375 h 375"/>
                <a:gd name="T10" fmla="*/ 0 w 373"/>
                <a:gd name="T11" fmla="*/ 17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3" h="375">
                  <a:moveTo>
                    <a:pt x="0" y="176"/>
                  </a:moveTo>
                  <a:lnTo>
                    <a:pt x="0" y="176"/>
                  </a:lnTo>
                  <a:lnTo>
                    <a:pt x="160" y="0"/>
                  </a:lnTo>
                  <a:cubicBezTo>
                    <a:pt x="237" y="69"/>
                    <a:pt x="308" y="146"/>
                    <a:pt x="373" y="227"/>
                  </a:cubicBezTo>
                  <a:lnTo>
                    <a:pt x="186" y="375"/>
                  </a:lnTo>
                  <a:cubicBezTo>
                    <a:pt x="129" y="303"/>
                    <a:pt x="67" y="237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9" name="Freeform 341">
              <a:extLst>
                <a:ext uri="{FF2B5EF4-FFF2-40B4-BE49-F238E27FC236}">
                  <a16:creationId xmlns:a16="http://schemas.microsoft.com/office/drawing/2014/main" id="{CBEDAD9C-9A65-09A9-A9A4-20B9D0AAE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9114" y="2684958"/>
              <a:ext cx="491597" cy="482857"/>
            </a:xfrm>
            <a:custGeom>
              <a:avLst/>
              <a:gdLst>
                <a:gd name="T0" fmla="*/ 0 w 375"/>
                <a:gd name="T1" fmla="*/ 200 h 366"/>
                <a:gd name="T2" fmla="*/ 0 w 375"/>
                <a:gd name="T3" fmla="*/ 200 h 366"/>
                <a:gd name="T4" fmla="*/ 130 w 375"/>
                <a:gd name="T5" fmla="*/ 0 h 366"/>
                <a:gd name="T6" fmla="*/ 375 w 375"/>
                <a:gd name="T7" fmla="*/ 190 h 366"/>
                <a:gd name="T8" fmla="*/ 215 w 375"/>
                <a:gd name="T9" fmla="*/ 366 h 366"/>
                <a:gd name="T10" fmla="*/ 0 w 375"/>
                <a:gd name="T11" fmla="*/ 20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5" h="366">
                  <a:moveTo>
                    <a:pt x="0" y="200"/>
                  </a:moveTo>
                  <a:lnTo>
                    <a:pt x="0" y="200"/>
                  </a:lnTo>
                  <a:lnTo>
                    <a:pt x="130" y="0"/>
                  </a:lnTo>
                  <a:cubicBezTo>
                    <a:pt x="217" y="56"/>
                    <a:pt x="299" y="120"/>
                    <a:pt x="375" y="190"/>
                  </a:cubicBezTo>
                  <a:lnTo>
                    <a:pt x="215" y="366"/>
                  </a:lnTo>
                  <a:cubicBezTo>
                    <a:pt x="148" y="305"/>
                    <a:pt x="76" y="249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0" name="Freeform 343">
              <a:extLst>
                <a:ext uri="{FF2B5EF4-FFF2-40B4-BE49-F238E27FC236}">
                  <a16:creationId xmlns:a16="http://schemas.microsoft.com/office/drawing/2014/main" id="{5897F79A-7A6A-1041-A927-D57307DEB2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6843" y="2792018"/>
              <a:ext cx="436974" cy="439160"/>
            </a:xfrm>
            <a:custGeom>
              <a:avLst/>
              <a:gdLst>
                <a:gd name="T0" fmla="*/ 0 w 334"/>
                <a:gd name="T1" fmla="*/ 157 h 333"/>
                <a:gd name="T2" fmla="*/ 0 w 334"/>
                <a:gd name="T3" fmla="*/ 157 h 333"/>
                <a:gd name="T4" fmla="*/ 180 w 334"/>
                <a:gd name="T5" fmla="*/ 0 h 333"/>
                <a:gd name="T6" fmla="*/ 334 w 334"/>
                <a:gd name="T7" fmla="*/ 196 h 333"/>
                <a:gd name="T8" fmla="*/ 139 w 334"/>
                <a:gd name="T9" fmla="*/ 333 h 333"/>
                <a:gd name="T10" fmla="*/ 0 w 334"/>
                <a:gd name="T11" fmla="*/ 15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4" h="333">
                  <a:moveTo>
                    <a:pt x="0" y="157"/>
                  </a:moveTo>
                  <a:lnTo>
                    <a:pt x="0" y="157"/>
                  </a:lnTo>
                  <a:lnTo>
                    <a:pt x="180" y="0"/>
                  </a:lnTo>
                  <a:cubicBezTo>
                    <a:pt x="235" y="62"/>
                    <a:pt x="286" y="128"/>
                    <a:pt x="334" y="196"/>
                  </a:cubicBezTo>
                  <a:lnTo>
                    <a:pt x="139" y="333"/>
                  </a:lnTo>
                  <a:cubicBezTo>
                    <a:pt x="96" y="271"/>
                    <a:pt x="50" y="213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1" name="Freeform 345">
              <a:extLst>
                <a:ext uri="{FF2B5EF4-FFF2-40B4-BE49-F238E27FC236}">
                  <a16:creationId xmlns:a16="http://schemas.microsoft.com/office/drawing/2014/main" id="{49FEB813-3E75-F093-B086-90DF32132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4910" y="2551682"/>
              <a:ext cx="447899" cy="447899"/>
            </a:xfrm>
            <a:custGeom>
              <a:avLst/>
              <a:gdLst>
                <a:gd name="T0" fmla="*/ 0 w 340"/>
                <a:gd name="T1" fmla="*/ 176 h 341"/>
                <a:gd name="T2" fmla="*/ 0 w 340"/>
                <a:gd name="T3" fmla="*/ 176 h 341"/>
                <a:gd name="T4" fmla="*/ 160 w 340"/>
                <a:gd name="T5" fmla="*/ 0 h 341"/>
                <a:gd name="T6" fmla="*/ 340 w 340"/>
                <a:gd name="T7" fmla="*/ 184 h 341"/>
                <a:gd name="T8" fmla="*/ 160 w 340"/>
                <a:gd name="T9" fmla="*/ 341 h 341"/>
                <a:gd name="T10" fmla="*/ 0 w 340"/>
                <a:gd name="T11" fmla="*/ 176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0" h="341">
                  <a:moveTo>
                    <a:pt x="0" y="176"/>
                  </a:moveTo>
                  <a:lnTo>
                    <a:pt x="0" y="176"/>
                  </a:lnTo>
                  <a:lnTo>
                    <a:pt x="160" y="0"/>
                  </a:lnTo>
                  <a:cubicBezTo>
                    <a:pt x="223" y="58"/>
                    <a:pt x="283" y="119"/>
                    <a:pt x="340" y="184"/>
                  </a:cubicBezTo>
                  <a:lnTo>
                    <a:pt x="160" y="341"/>
                  </a:lnTo>
                  <a:cubicBezTo>
                    <a:pt x="110" y="283"/>
                    <a:pt x="56" y="228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2" name="Freeform 347">
              <a:extLst>
                <a:ext uri="{FF2B5EF4-FFF2-40B4-BE49-F238E27FC236}">
                  <a16:creationId xmlns:a16="http://schemas.microsoft.com/office/drawing/2014/main" id="{C9978691-118C-8A4D-4F78-F03FA7A35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8187" y="3052017"/>
              <a:ext cx="421681" cy="417311"/>
            </a:xfrm>
            <a:custGeom>
              <a:avLst/>
              <a:gdLst>
                <a:gd name="T0" fmla="*/ 114 w 322"/>
                <a:gd name="T1" fmla="*/ 318 h 318"/>
                <a:gd name="T2" fmla="*/ 114 w 322"/>
                <a:gd name="T3" fmla="*/ 318 h 318"/>
                <a:gd name="T4" fmla="*/ 0 w 322"/>
                <a:gd name="T5" fmla="*/ 137 h 318"/>
                <a:gd name="T6" fmla="*/ 195 w 322"/>
                <a:gd name="T7" fmla="*/ 0 h 318"/>
                <a:gd name="T8" fmla="*/ 322 w 322"/>
                <a:gd name="T9" fmla="*/ 202 h 318"/>
                <a:gd name="T10" fmla="*/ 121 w 322"/>
                <a:gd name="T11" fmla="*/ 314 h 318"/>
                <a:gd name="T12" fmla="*/ 114 w 322"/>
                <a:gd name="T1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2" h="318">
                  <a:moveTo>
                    <a:pt x="114" y="318"/>
                  </a:moveTo>
                  <a:lnTo>
                    <a:pt x="114" y="318"/>
                  </a:lnTo>
                  <a:cubicBezTo>
                    <a:pt x="79" y="255"/>
                    <a:pt x="41" y="195"/>
                    <a:pt x="0" y="137"/>
                  </a:cubicBezTo>
                  <a:lnTo>
                    <a:pt x="195" y="0"/>
                  </a:lnTo>
                  <a:cubicBezTo>
                    <a:pt x="241" y="65"/>
                    <a:pt x="283" y="133"/>
                    <a:pt x="322" y="202"/>
                  </a:cubicBezTo>
                  <a:lnTo>
                    <a:pt x="121" y="314"/>
                  </a:lnTo>
                  <a:lnTo>
                    <a:pt x="114" y="318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3" name="Freeform 301">
              <a:extLst>
                <a:ext uri="{FF2B5EF4-FFF2-40B4-BE49-F238E27FC236}">
                  <a16:creationId xmlns:a16="http://schemas.microsoft.com/office/drawing/2014/main" id="{F4436252-5694-8C8D-B826-662792059C4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2726" y="4017730"/>
              <a:ext cx="430420" cy="456639"/>
            </a:xfrm>
            <a:custGeom>
              <a:avLst/>
              <a:gdLst>
                <a:gd name="T0" fmla="*/ 0 w 327"/>
                <a:gd name="T1" fmla="*/ 116 h 347"/>
                <a:gd name="T2" fmla="*/ 0 w 327"/>
                <a:gd name="T3" fmla="*/ 116 h 347"/>
                <a:gd name="T4" fmla="*/ 208 w 327"/>
                <a:gd name="T5" fmla="*/ 0 h 347"/>
                <a:gd name="T6" fmla="*/ 327 w 327"/>
                <a:gd name="T7" fmla="*/ 274 h 347"/>
                <a:gd name="T8" fmla="*/ 100 w 327"/>
                <a:gd name="T9" fmla="*/ 347 h 347"/>
                <a:gd name="T10" fmla="*/ 0 w 327"/>
                <a:gd name="T11" fmla="*/ 116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7" h="347">
                  <a:moveTo>
                    <a:pt x="0" y="116"/>
                  </a:moveTo>
                  <a:lnTo>
                    <a:pt x="0" y="116"/>
                  </a:lnTo>
                  <a:lnTo>
                    <a:pt x="208" y="0"/>
                  </a:lnTo>
                  <a:cubicBezTo>
                    <a:pt x="256" y="87"/>
                    <a:pt x="296" y="178"/>
                    <a:pt x="327" y="274"/>
                  </a:cubicBezTo>
                  <a:lnTo>
                    <a:pt x="100" y="347"/>
                  </a:lnTo>
                  <a:cubicBezTo>
                    <a:pt x="74" y="266"/>
                    <a:pt x="40" y="189"/>
                    <a:pt x="0" y="11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4" name="Freeform 303">
              <a:extLst>
                <a:ext uri="{FF2B5EF4-FFF2-40B4-BE49-F238E27FC236}">
                  <a16:creationId xmlns:a16="http://schemas.microsoft.com/office/drawing/2014/main" id="{F69C15A0-546C-48D0-6421-4CCE9469F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3818" y="4378234"/>
              <a:ext cx="382353" cy="430420"/>
            </a:xfrm>
            <a:custGeom>
              <a:avLst/>
              <a:gdLst>
                <a:gd name="T0" fmla="*/ 0 w 290"/>
                <a:gd name="T1" fmla="*/ 73 h 326"/>
                <a:gd name="T2" fmla="*/ 0 w 290"/>
                <a:gd name="T3" fmla="*/ 73 h 326"/>
                <a:gd name="T4" fmla="*/ 227 w 290"/>
                <a:gd name="T5" fmla="*/ 0 h 326"/>
                <a:gd name="T6" fmla="*/ 290 w 290"/>
                <a:gd name="T7" fmla="*/ 301 h 326"/>
                <a:gd name="T8" fmla="*/ 53 w 290"/>
                <a:gd name="T9" fmla="*/ 326 h 326"/>
                <a:gd name="T10" fmla="*/ 0 w 290"/>
                <a:gd name="T11" fmla="*/ 73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0" h="326">
                  <a:moveTo>
                    <a:pt x="0" y="73"/>
                  </a:moveTo>
                  <a:lnTo>
                    <a:pt x="0" y="73"/>
                  </a:lnTo>
                  <a:lnTo>
                    <a:pt x="227" y="0"/>
                  </a:lnTo>
                  <a:cubicBezTo>
                    <a:pt x="258" y="96"/>
                    <a:pt x="279" y="197"/>
                    <a:pt x="290" y="301"/>
                  </a:cubicBezTo>
                  <a:lnTo>
                    <a:pt x="53" y="326"/>
                  </a:lnTo>
                  <a:cubicBezTo>
                    <a:pt x="44" y="238"/>
                    <a:pt x="26" y="154"/>
                    <a:pt x="0" y="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5" name="Freeform 305">
              <a:extLst>
                <a:ext uri="{FF2B5EF4-FFF2-40B4-BE49-F238E27FC236}">
                  <a16:creationId xmlns:a16="http://schemas.microsoft.com/office/drawing/2014/main" id="{DE4CA062-C243-5451-4185-ECC3E0CE945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43482" y="4393527"/>
              <a:ext cx="360504" cy="358319"/>
            </a:xfrm>
            <a:custGeom>
              <a:avLst/>
              <a:gdLst>
                <a:gd name="T0" fmla="*/ 231 w 274"/>
                <a:gd name="T1" fmla="*/ 0 h 273"/>
                <a:gd name="T2" fmla="*/ 231 w 274"/>
                <a:gd name="T3" fmla="*/ 0 h 273"/>
                <a:gd name="T4" fmla="*/ 274 w 274"/>
                <a:gd name="T5" fmla="*/ 248 h 273"/>
                <a:gd name="T6" fmla="*/ 37 w 274"/>
                <a:gd name="T7" fmla="*/ 273 h 273"/>
                <a:gd name="T8" fmla="*/ 0 w 274"/>
                <a:gd name="T9" fmla="*/ 56 h 273"/>
                <a:gd name="T10" fmla="*/ 231 w 274"/>
                <a:gd name="T11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4" h="273">
                  <a:moveTo>
                    <a:pt x="231" y="0"/>
                  </a:moveTo>
                  <a:lnTo>
                    <a:pt x="231" y="0"/>
                  </a:lnTo>
                  <a:cubicBezTo>
                    <a:pt x="251" y="81"/>
                    <a:pt x="265" y="163"/>
                    <a:pt x="274" y="248"/>
                  </a:cubicBezTo>
                  <a:lnTo>
                    <a:pt x="37" y="273"/>
                  </a:lnTo>
                  <a:cubicBezTo>
                    <a:pt x="29" y="199"/>
                    <a:pt x="17" y="127"/>
                    <a:pt x="0" y="56"/>
                  </a:cubicBezTo>
                  <a:lnTo>
                    <a:pt x="231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6" name="Freeform 307">
              <a:extLst>
                <a:ext uri="{FF2B5EF4-FFF2-40B4-BE49-F238E27FC236}">
                  <a16:creationId xmlns:a16="http://schemas.microsoft.com/office/drawing/2014/main" id="{B0276BF9-AA5A-AE20-5539-834D2B9E5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9365" y="3764285"/>
              <a:ext cx="415125" cy="412941"/>
            </a:xfrm>
            <a:custGeom>
              <a:avLst/>
              <a:gdLst>
                <a:gd name="T0" fmla="*/ 0 w 316"/>
                <a:gd name="T1" fmla="*/ 115 h 313"/>
                <a:gd name="T2" fmla="*/ 0 w 316"/>
                <a:gd name="T3" fmla="*/ 115 h 313"/>
                <a:gd name="T4" fmla="*/ 208 w 316"/>
                <a:gd name="T5" fmla="*/ 0 h 313"/>
                <a:gd name="T6" fmla="*/ 316 w 316"/>
                <a:gd name="T7" fmla="*/ 226 h 313"/>
                <a:gd name="T8" fmla="*/ 94 w 316"/>
                <a:gd name="T9" fmla="*/ 313 h 313"/>
                <a:gd name="T10" fmla="*/ 0 w 316"/>
                <a:gd name="T11" fmla="*/ 115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313">
                  <a:moveTo>
                    <a:pt x="0" y="115"/>
                  </a:moveTo>
                  <a:lnTo>
                    <a:pt x="0" y="115"/>
                  </a:lnTo>
                  <a:lnTo>
                    <a:pt x="208" y="0"/>
                  </a:lnTo>
                  <a:cubicBezTo>
                    <a:pt x="249" y="72"/>
                    <a:pt x="285" y="148"/>
                    <a:pt x="316" y="226"/>
                  </a:cubicBezTo>
                  <a:lnTo>
                    <a:pt x="94" y="313"/>
                  </a:lnTo>
                  <a:cubicBezTo>
                    <a:pt x="67" y="245"/>
                    <a:pt x="35" y="179"/>
                    <a:pt x="0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7" name="Freeform 309">
              <a:extLst>
                <a:ext uri="{FF2B5EF4-FFF2-40B4-BE49-F238E27FC236}">
                  <a16:creationId xmlns:a16="http://schemas.microsoft.com/office/drawing/2014/main" id="{3AC9BA50-69E1-FD12-7479-7025739C9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717" y="4063613"/>
              <a:ext cx="395462" cy="404202"/>
            </a:xfrm>
            <a:custGeom>
              <a:avLst/>
              <a:gdLst>
                <a:gd name="T0" fmla="*/ 0 w 301"/>
                <a:gd name="T1" fmla="*/ 87 h 307"/>
                <a:gd name="T2" fmla="*/ 0 w 301"/>
                <a:gd name="T3" fmla="*/ 87 h 307"/>
                <a:gd name="T4" fmla="*/ 222 w 301"/>
                <a:gd name="T5" fmla="*/ 0 h 307"/>
                <a:gd name="T6" fmla="*/ 301 w 301"/>
                <a:gd name="T7" fmla="*/ 251 h 307"/>
                <a:gd name="T8" fmla="*/ 70 w 301"/>
                <a:gd name="T9" fmla="*/ 307 h 307"/>
                <a:gd name="T10" fmla="*/ 0 w 301"/>
                <a:gd name="T11" fmla="*/ 8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307">
                  <a:moveTo>
                    <a:pt x="0" y="87"/>
                  </a:moveTo>
                  <a:lnTo>
                    <a:pt x="0" y="87"/>
                  </a:lnTo>
                  <a:lnTo>
                    <a:pt x="222" y="0"/>
                  </a:lnTo>
                  <a:cubicBezTo>
                    <a:pt x="254" y="81"/>
                    <a:pt x="280" y="165"/>
                    <a:pt x="301" y="251"/>
                  </a:cubicBezTo>
                  <a:lnTo>
                    <a:pt x="70" y="307"/>
                  </a:lnTo>
                  <a:cubicBezTo>
                    <a:pt x="51" y="232"/>
                    <a:pt x="28" y="158"/>
                    <a:pt x="0" y="8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8" name="Freeform 315">
              <a:extLst>
                <a:ext uri="{FF2B5EF4-FFF2-40B4-BE49-F238E27FC236}">
                  <a16:creationId xmlns:a16="http://schemas.microsoft.com/office/drawing/2014/main" id="{EEC4D2BA-82F7-F596-981E-8ACE21AC9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0119" y="4067982"/>
              <a:ext cx="375798" cy="362689"/>
            </a:xfrm>
            <a:custGeom>
              <a:avLst/>
              <a:gdLst>
                <a:gd name="T0" fmla="*/ 0 w 287"/>
                <a:gd name="T1" fmla="*/ 72 h 275"/>
                <a:gd name="T2" fmla="*/ 0 w 287"/>
                <a:gd name="T3" fmla="*/ 72 h 275"/>
                <a:gd name="T4" fmla="*/ 228 w 287"/>
                <a:gd name="T5" fmla="*/ 0 h 275"/>
                <a:gd name="T6" fmla="*/ 287 w 287"/>
                <a:gd name="T7" fmla="*/ 227 h 275"/>
                <a:gd name="T8" fmla="*/ 53 w 287"/>
                <a:gd name="T9" fmla="*/ 275 h 275"/>
                <a:gd name="T10" fmla="*/ 0 w 287"/>
                <a:gd name="T11" fmla="*/ 7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7" h="275">
                  <a:moveTo>
                    <a:pt x="0" y="72"/>
                  </a:moveTo>
                  <a:lnTo>
                    <a:pt x="0" y="72"/>
                  </a:lnTo>
                  <a:lnTo>
                    <a:pt x="228" y="0"/>
                  </a:lnTo>
                  <a:cubicBezTo>
                    <a:pt x="251" y="74"/>
                    <a:pt x="271" y="149"/>
                    <a:pt x="287" y="227"/>
                  </a:cubicBezTo>
                  <a:lnTo>
                    <a:pt x="53" y="275"/>
                  </a:lnTo>
                  <a:cubicBezTo>
                    <a:pt x="39" y="206"/>
                    <a:pt x="21" y="138"/>
                    <a:pt x="0" y="7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9" name="Freeform 317">
              <a:extLst>
                <a:ext uri="{FF2B5EF4-FFF2-40B4-BE49-F238E27FC236}">
                  <a16:creationId xmlns:a16="http://schemas.microsoft.com/office/drawing/2014/main" id="{8DB94B45-49E1-B788-CE0C-9292170C7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0035" y="4367309"/>
              <a:ext cx="351765" cy="329916"/>
            </a:xfrm>
            <a:custGeom>
              <a:avLst/>
              <a:gdLst>
                <a:gd name="T0" fmla="*/ 234 w 269"/>
                <a:gd name="T1" fmla="*/ 0 h 251"/>
                <a:gd name="T2" fmla="*/ 234 w 269"/>
                <a:gd name="T3" fmla="*/ 0 h 251"/>
                <a:gd name="T4" fmla="*/ 269 w 269"/>
                <a:gd name="T5" fmla="*/ 226 h 251"/>
                <a:gd name="T6" fmla="*/ 32 w 269"/>
                <a:gd name="T7" fmla="*/ 251 h 251"/>
                <a:gd name="T8" fmla="*/ 0 w 269"/>
                <a:gd name="T9" fmla="*/ 48 h 251"/>
                <a:gd name="T10" fmla="*/ 234 w 269"/>
                <a:gd name="T11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1">
                  <a:moveTo>
                    <a:pt x="234" y="0"/>
                  </a:moveTo>
                  <a:lnTo>
                    <a:pt x="234" y="0"/>
                  </a:lnTo>
                  <a:cubicBezTo>
                    <a:pt x="249" y="74"/>
                    <a:pt x="261" y="149"/>
                    <a:pt x="269" y="226"/>
                  </a:cubicBezTo>
                  <a:lnTo>
                    <a:pt x="32" y="251"/>
                  </a:lnTo>
                  <a:cubicBezTo>
                    <a:pt x="25" y="182"/>
                    <a:pt x="14" y="115"/>
                    <a:pt x="0" y="48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0" name="Freeform 321">
              <a:extLst>
                <a:ext uri="{FF2B5EF4-FFF2-40B4-BE49-F238E27FC236}">
                  <a16:creationId xmlns:a16="http://schemas.microsoft.com/office/drawing/2014/main" id="{BFFFB67A-E618-C6A5-79FC-73CE29767D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3818" y="3510840"/>
              <a:ext cx="406386" cy="393277"/>
            </a:xfrm>
            <a:custGeom>
              <a:avLst/>
              <a:gdLst>
                <a:gd name="T0" fmla="*/ 0 w 309"/>
                <a:gd name="T1" fmla="*/ 115 h 298"/>
                <a:gd name="T2" fmla="*/ 0 w 309"/>
                <a:gd name="T3" fmla="*/ 115 h 298"/>
                <a:gd name="T4" fmla="*/ 7 w 309"/>
                <a:gd name="T5" fmla="*/ 112 h 298"/>
                <a:gd name="T6" fmla="*/ 209 w 309"/>
                <a:gd name="T7" fmla="*/ 0 h 298"/>
                <a:gd name="T8" fmla="*/ 309 w 309"/>
                <a:gd name="T9" fmla="*/ 203 h 298"/>
                <a:gd name="T10" fmla="*/ 91 w 309"/>
                <a:gd name="T11" fmla="*/ 298 h 298"/>
                <a:gd name="T12" fmla="*/ 0 w 309"/>
                <a:gd name="T13" fmla="*/ 11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9" h="298">
                  <a:moveTo>
                    <a:pt x="0" y="115"/>
                  </a:moveTo>
                  <a:lnTo>
                    <a:pt x="0" y="115"/>
                  </a:lnTo>
                  <a:lnTo>
                    <a:pt x="7" y="112"/>
                  </a:lnTo>
                  <a:lnTo>
                    <a:pt x="209" y="0"/>
                  </a:lnTo>
                  <a:cubicBezTo>
                    <a:pt x="245" y="66"/>
                    <a:pt x="279" y="134"/>
                    <a:pt x="309" y="203"/>
                  </a:cubicBezTo>
                  <a:lnTo>
                    <a:pt x="91" y="298"/>
                  </a:lnTo>
                  <a:cubicBezTo>
                    <a:pt x="63" y="236"/>
                    <a:pt x="33" y="175"/>
                    <a:pt x="0" y="11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1" name="Freeform 319">
              <a:extLst>
                <a:ext uri="{FF2B5EF4-FFF2-40B4-BE49-F238E27FC236}">
                  <a16:creationId xmlns:a16="http://schemas.microsoft.com/office/drawing/2014/main" id="{0BED5B5D-D8F7-E548-B6E5-DA994C5CF0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03985" y="3777394"/>
              <a:ext cx="395462" cy="384537"/>
            </a:xfrm>
            <a:custGeom>
              <a:avLst/>
              <a:gdLst>
                <a:gd name="T0" fmla="*/ 0 w 301"/>
                <a:gd name="T1" fmla="*/ 95 h 292"/>
                <a:gd name="T2" fmla="*/ 0 w 301"/>
                <a:gd name="T3" fmla="*/ 95 h 292"/>
                <a:gd name="T4" fmla="*/ 218 w 301"/>
                <a:gd name="T5" fmla="*/ 0 h 292"/>
                <a:gd name="T6" fmla="*/ 301 w 301"/>
                <a:gd name="T7" fmla="*/ 220 h 292"/>
                <a:gd name="T8" fmla="*/ 73 w 301"/>
                <a:gd name="T9" fmla="*/ 292 h 292"/>
                <a:gd name="T10" fmla="*/ 0 w 301"/>
                <a:gd name="T11" fmla="*/ 95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1" h="292">
                  <a:moveTo>
                    <a:pt x="0" y="95"/>
                  </a:moveTo>
                  <a:lnTo>
                    <a:pt x="0" y="95"/>
                  </a:lnTo>
                  <a:lnTo>
                    <a:pt x="218" y="0"/>
                  </a:lnTo>
                  <a:cubicBezTo>
                    <a:pt x="249" y="72"/>
                    <a:pt x="277" y="145"/>
                    <a:pt x="301" y="220"/>
                  </a:cubicBezTo>
                  <a:lnTo>
                    <a:pt x="73" y="292"/>
                  </a:lnTo>
                  <a:cubicBezTo>
                    <a:pt x="52" y="225"/>
                    <a:pt x="27" y="159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2" name="Freeform 8">
              <a:extLst>
                <a:ext uri="{FF2B5EF4-FFF2-40B4-BE49-F238E27FC236}">
                  <a16:creationId xmlns:a16="http://schemas.microsoft.com/office/drawing/2014/main" id="{365319E5-1A81-1B01-530B-737E49598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409" y="5166972"/>
              <a:ext cx="244706" cy="301512"/>
            </a:xfrm>
            <a:custGeom>
              <a:avLst/>
              <a:gdLst>
                <a:gd name="T0" fmla="*/ 186 w 186"/>
                <a:gd name="T1" fmla="*/ 229 h 229"/>
                <a:gd name="T2" fmla="*/ 186 w 186"/>
                <a:gd name="T3" fmla="*/ 229 h 229"/>
                <a:gd name="T4" fmla="*/ 0 w 186"/>
                <a:gd name="T5" fmla="*/ 229 h 229"/>
                <a:gd name="T6" fmla="*/ 0 w 186"/>
                <a:gd name="T7" fmla="*/ 0 h 229"/>
                <a:gd name="T8" fmla="*/ 186 w 186"/>
                <a:gd name="T9" fmla="*/ 0 h 229"/>
                <a:gd name="T10" fmla="*/ 186 w 186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9">
                  <a:moveTo>
                    <a:pt x="186" y="229"/>
                  </a:moveTo>
                  <a:lnTo>
                    <a:pt x="186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229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3" name="Freeform 10">
              <a:extLst>
                <a:ext uri="{FF2B5EF4-FFF2-40B4-BE49-F238E27FC236}">
                  <a16:creationId xmlns:a16="http://schemas.microsoft.com/office/drawing/2014/main" id="{BA1BDFBE-BD31-41C4-35D8-7A0A97672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15" y="5166972"/>
              <a:ext cx="242521" cy="301512"/>
            </a:xfrm>
            <a:custGeom>
              <a:avLst/>
              <a:gdLst>
                <a:gd name="T0" fmla="*/ 185 w 185"/>
                <a:gd name="T1" fmla="*/ 229 h 229"/>
                <a:gd name="T2" fmla="*/ 185 w 185"/>
                <a:gd name="T3" fmla="*/ 229 h 229"/>
                <a:gd name="T4" fmla="*/ 0 w 185"/>
                <a:gd name="T5" fmla="*/ 229 h 229"/>
                <a:gd name="T6" fmla="*/ 0 w 185"/>
                <a:gd name="T7" fmla="*/ 0 h 229"/>
                <a:gd name="T8" fmla="*/ 185 w 185"/>
                <a:gd name="T9" fmla="*/ 0 h 229"/>
                <a:gd name="T10" fmla="*/ 185 w 185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29">
                  <a:moveTo>
                    <a:pt x="185" y="229"/>
                  </a:moveTo>
                  <a:lnTo>
                    <a:pt x="185" y="229"/>
                  </a:lnTo>
                  <a:lnTo>
                    <a:pt x="0" y="229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229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4" name="Freeform 299">
              <a:extLst>
                <a:ext uri="{FF2B5EF4-FFF2-40B4-BE49-F238E27FC236}">
                  <a16:creationId xmlns:a16="http://schemas.microsoft.com/office/drawing/2014/main" id="{4EB702F1-D190-7D55-BE20-4BA4FFC86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9115" y="5691341"/>
              <a:ext cx="242521" cy="301512"/>
            </a:xfrm>
            <a:custGeom>
              <a:avLst/>
              <a:gdLst>
                <a:gd name="T0" fmla="*/ 185 w 185"/>
                <a:gd name="T1" fmla="*/ 230 h 230"/>
                <a:gd name="T2" fmla="*/ 185 w 185"/>
                <a:gd name="T3" fmla="*/ 230 h 230"/>
                <a:gd name="T4" fmla="*/ 0 w 185"/>
                <a:gd name="T5" fmla="*/ 230 h 230"/>
                <a:gd name="T6" fmla="*/ 0 w 185"/>
                <a:gd name="T7" fmla="*/ 0 h 230"/>
                <a:gd name="T8" fmla="*/ 185 w 185"/>
                <a:gd name="T9" fmla="*/ 0 h 230"/>
                <a:gd name="T10" fmla="*/ 185 w 185"/>
                <a:gd name="T1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5" h="230">
                  <a:moveTo>
                    <a:pt x="185" y="230"/>
                  </a:moveTo>
                  <a:lnTo>
                    <a:pt x="185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185" y="0"/>
                  </a:lnTo>
                  <a:lnTo>
                    <a:pt x="185" y="23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" name="Freeform 327">
              <a:extLst>
                <a:ext uri="{FF2B5EF4-FFF2-40B4-BE49-F238E27FC236}">
                  <a16:creationId xmlns:a16="http://schemas.microsoft.com/office/drawing/2014/main" id="{87FDE089-8CAB-96BE-7A9E-957989F24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409" y="5691341"/>
              <a:ext cx="244706" cy="301512"/>
            </a:xfrm>
            <a:custGeom>
              <a:avLst/>
              <a:gdLst>
                <a:gd name="T0" fmla="*/ 186 w 186"/>
                <a:gd name="T1" fmla="*/ 230 h 230"/>
                <a:gd name="T2" fmla="*/ 186 w 186"/>
                <a:gd name="T3" fmla="*/ 230 h 230"/>
                <a:gd name="T4" fmla="*/ 0 w 186"/>
                <a:gd name="T5" fmla="*/ 230 h 230"/>
                <a:gd name="T6" fmla="*/ 0 w 186"/>
                <a:gd name="T7" fmla="*/ 0 h 230"/>
                <a:gd name="T8" fmla="*/ 186 w 186"/>
                <a:gd name="T9" fmla="*/ 0 h 230"/>
                <a:gd name="T10" fmla="*/ 186 w 186"/>
                <a:gd name="T11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30">
                  <a:moveTo>
                    <a:pt x="186" y="230"/>
                  </a:moveTo>
                  <a:lnTo>
                    <a:pt x="186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6" y="23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" name="Freeform 12">
              <a:extLst>
                <a:ext uri="{FF2B5EF4-FFF2-40B4-BE49-F238E27FC236}">
                  <a16:creationId xmlns:a16="http://schemas.microsoft.com/office/drawing/2014/main" id="{BC3C30D3-DB11-99FC-B73D-50505D0260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206" y="5562434"/>
              <a:ext cx="325546" cy="364874"/>
            </a:xfrm>
            <a:custGeom>
              <a:avLst/>
              <a:gdLst>
                <a:gd name="T0" fmla="*/ 162 w 249"/>
                <a:gd name="T1" fmla="*/ 0 h 276"/>
                <a:gd name="T2" fmla="*/ 162 w 249"/>
                <a:gd name="T3" fmla="*/ 0 h 276"/>
                <a:gd name="T4" fmla="*/ 249 w 249"/>
                <a:gd name="T5" fmla="*/ 212 h 276"/>
                <a:gd name="T6" fmla="*/ 59 w 249"/>
                <a:gd name="T7" fmla="*/ 276 h 276"/>
                <a:gd name="T8" fmla="*/ 0 w 249"/>
                <a:gd name="T9" fmla="*/ 54 h 276"/>
                <a:gd name="T10" fmla="*/ 162 w 249"/>
                <a:gd name="T1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76">
                  <a:moveTo>
                    <a:pt x="162" y="0"/>
                  </a:moveTo>
                  <a:lnTo>
                    <a:pt x="162" y="0"/>
                  </a:lnTo>
                  <a:lnTo>
                    <a:pt x="249" y="212"/>
                  </a:lnTo>
                  <a:cubicBezTo>
                    <a:pt x="187" y="237"/>
                    <a:pt x="124" y="259"/>
                    <a:pt x="59" y="276"/>
                  </a:cubicBezTo>
                  <a:lnTo>
                    <a:pt x="0" y="54"/>
                  </a:lnTo>
                  <a:cubicBezTo>
                    <a:pt x="55" y="40"/>
                    <a:pt x="109" y="22"/>
                    <a:pt x="162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" name="Freeform 14">
              <a:extLst>
                <a:ext uri="{FF2B5EF4-FFF2-40B4-BE49-F238E27FC236}">
                  <a16:creationId xmlns:a16="http://schemas.microsoft.com/office/drawing/2014/main" id="{218486B5-FB76-32CC-3D8C-EB866C3AC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643" y="5634534"/>
              <a:ext cx="284033" cy="340840"/>
            </a:xfrm>
            <a:custGeom>
              <a:avLst/>
              <a:gdLst>
                <a:gd name="T0" fmla="*/ 158 w 217"/>
                <a:gd name="T1" fmla="*/ 0 h 259"/>
                <a:gd name="T2" fmla="*/ 158 w 217"/>
                <a:gd name="T3" fmla="*/ 0 h 259"/>
                <a:gd name="T4" fmla="*/ 217 w 217"/>
                <a:gd name="T5" fmla="*/ 222 h 259"/>
                <a:gd name="T6" fmla="*/ 31 w 217"/>
                <a:gd name="T7" fmla="*/ 259 h 259"/>
                <a:gd name="T8" fmla="*/ 0 w 217"/>
                <a:gd name="T9" fmla="*/ 32 h 259"/>
                <a:gd name="T10" fmla="*/ 158 w 217"/>
                <a:gd name="T11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59">
                  <a:moveTo>
                    <a:pt x="158" y="0"/>
                  </a:moveTo>
                  <a:lnTo>
                    <a:pt x="158" y="0"/>
                  </a:lnTo>
                  <a:lnTo>
                    <a:pt x="217" y="222"/>
                  </a:lnTo>
                  <a:cubicBezTo>
                    <a:pt x="156" y="238"/>
                    <a:pt x="93" y="251"/>
                    <a:pt x="31" y="259"/>
                  </a:cubicBezTo>
                  <a:lnTo>
                    <a:pt x="0" y="32"/>
                  </a:lnTo>
                  <a:cubicBezTo>
                    <a:pt x="54" y="24"/>
                    <a:pt x="106" y="14"/>
                    <a:pt x="15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" name="Freeform 16">
              <a:extLst>
                <a:ext uri="{FF2B5EF4-FFF2-40B4-BE49-F238E27FC236}">
                  <a16:creationId xmlns:a16="http://schemas.microsoft.com/office/drawing/2014/main" id="{5D69269E-8380-1593-338F-784B7B971A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156" y="5676047"/>
              <a:ext cx="257815" cy="316807"/>
            </a:xfrm>
            <a:custGeom>
              <a:avLst/>
              <a:gdLst>
                <a:gd name="T0" fmla="*/ 166 w 197"/>
                <a:gd name="T1" fmla="*/ 0 h 241"/>
                <a:gd name="T2" fmla="*/ 166 w 197"/>
                <a:gd name="T3" fmla="*/ 0 h 241"/>
                <a:gd name="T4" fmla="*/ 197 w 197"/>
                <a:gd name="T5" fmla="*/ 227 h 241"/>
                <a:gd name="T6" fmla="*/ 1 w 197"/>
                <a:gd name="T7" fmla="*/ 241 h 241"/>
                <a:gd name="T8" fmla="*/ 0 w 197"/>
                <a:gd name="T9" fmla="*/ 11 h 241"/>
                <a:gd name="T10" fmla="*/ 166 w 197"/>
                <a:gd name="T11" fmla="*/ 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241">
                  <a:moveTo>
                    <a:pt x="166" y="0"/>
                  </a:moveTo>
                  <a:lnTo>
                    <a:pt x="166" y="0"/>
                  </a:lnTo>
                  <a:lnTo>
                    <a:pt x="197" y="227"/>
                  </a:lnTo>
                  <a:cubicBezTo>
                    <a:pt x="132" y="236"/>
                    <a:pt x="66" y="240"/>
                    <a:pt x="1" y="241"/>
                  </a:cubicBezTo>
                  <a:lnTo>
                    <a:pt x="0" y="11"/>
                  </a:lnTo>
                  <a:cubicBezTo>
                    <a:pt x="56" y="11"/>
                    <a:pt x="111" y="7"/>
                    <a:pt x="166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" name="Freeform 18">
              <a:extLst>
                <a:ext uri="{FF2B5EF4-FFF2-40B4-BE49-F238E27FC236}">
                  <a16:creationId xmlns:a16="http://schemas.microsoft.com/office/drawing/2014/main" id="{B5F00D50-FE4D-7FE7-395C-56CC805229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719" y="6172012"/>
              <a:ext cx="270924" cy="332100"/>
            </a:xfrm>
            <a:custGeom>
              <a:avLst/>
              <a:gdLst>
                <a:gd name="T0" fmla="*/ 162 w 207"/>
                <a:gd name="T1" fmla="*/ 0 h 252"/>
                <a:gd name="T2" fmla="*/ 162 w 207"/>
                <a:gd name="T3" fmla="*/ 0 h 252"/>
                <a:gd name="T4" fmla="*/ 207 w 207"/>
                <a:gd name="T5" fmla="*/ 225 h 252"/>
                <a:gd name="T6" fmla="*/ 23 w 207"/>
                <a:gd name="T7" fmla="*/ 252 h 252"/>
                <a:gd name="T8" fmla="*/ 0 w 207"/>
                <a:gd name="T9" fmla="*/ 24 h 252"/>
                <a:gd name="T10" fmla="*/ 162 w 207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52">
                  <a:moveTo>
                    <a:pt x="162" y="0"/>
                  </a:moveTo>
                  <a:lnTo>
                    <a:pt x="162" y="0"/>
                  </a:lnTo>
                  <a:lnTo>
                    <a:pt x="207" y="225"/>
                  </a:lnTo>
                  <a:cubicBezTo>
                    <a:pt x="146" y="237"/>
                    <a:pt x="85" y="246"/>
                    <a:pt x="23" y="252"/>
                  </a:cubicBezTo>
                  <a:lnTo>
                    <a:pt x="0" y="24"/>
                  </a:lnTo>
                  <a:cubicBezTo>
                    <a:pt x="55" y="19"/>
                    <a:pt x="109" y="11"/>
                    <a:pt x="162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" name="Freeform 20">
              <a:extLst>
                <a:ext uri="{FF2B5EF4-FFF2-40B4-BE49-F238E27FC236}">
                  <a16:creationId xmlns:a16="http://schemas.microsoft.com/office/drawing/2014/main" id="{820F7363-44E3-154C-1E32-0EBFE7673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3402" y="6172012"/>
              <a:ext cx="270924" cy="332100"/>
            </a:xfrm>
            <a:custGeom>
              <a:avLst/>
              <a:gdLst>
                <a:gd name="T0" fmla="*/ 45 w 207"/>
                <a:gd name="T1" fmla="*/ 0 h 252"/>
                <a:gd name="T2" fmla="*/ 45 w 207"/>
                <a:gd name="T3" fmla="*/ 0 h 252"/>
                <a:gd name="T4" fmla="*/ 0 w 207"/>
                <a:gd name="T5" fmla="*/ 225 h 252"/>
                <a:gd name="T6" fmla="*/ 184 w 207"/>
                <a:gd name="T7" fmla="*/ 252 h 252"/>
                <a:gd name="T8" fmla="*/ 207 w 207"/>
                <a:gd name="T9" fmla="*/ 24 h 252"/>
                <a:gd name="T10" fmla="*/ 45 w 207"/>
                <a:gd name="T11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52">
                  <a:moveTo>
                    <a:pt x="45" y="0"/>
                  </a:moveTo>
                  <a:lnTo>
                    <a:pt x="45" y="0"/>
                  </a:lnTo>
                  <a:lnTo>
                    <a:pt x="0" y="225"/>
                  </a:lnTo>
                  <a:cubicBezTo>
                    <a:pt x="61" y="237"/>
                    <a:pt x="122" y="246"/>
                    <a:pt x="184" y="252"/>
                  </a:cubicBezTo>
                  <a:lnTo>
                    <a:pt x="207" y="24"/>
                  </a:lnTo>
                  <a:cubicBezTo>
                    <a:pt x="152" y="19"/>
                    <a:pt x="99" y="11"/>
                    <a:pt x="45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" name="Freeform 22">
              <a:extLst>
                <a:ext uri="{FF2B5EF4-FFF2-40B4-BE49-F238E27FC236}">
                  <a16:creationId xmlns:a16="http://schemas.microsoft.com/office/drawing/2014/main" id="{282B37F2-A808-5FF5-21DA-B8198B6D81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3737" y="6202601"/>
              <a:ext cx="238152" cy="314621"/>
            </a:xfrm>
            <a:custGeom>
              <a:avLst/>
              <a:gdLst>
                <a:gd name="T0" fmla="*/ 23 w 181"/>
                <a:gd name="T1" fmla="*/ 0 h 238"/>
                <a:gd name="T2" fmla="*/ 23 w 181"/>
                <a:gd name="T3" fmla="*/ 0 h 238"/>
                <a:gd name="T4" fmla="*/ 0 w 181"/>
                <a:gd name="T5" fmla="*/ 228 h 238"/>
                <a:gd name="T6" fmla="*/ 180 w 181"/>
                <a:gd name="T7" fmla="*/ 238 h 238"/>
                <a:gd name="T8" fmla="*/ 181 w 181"/>
                <a:gd name="T9" fmla="*/ 9 h 238"/>
                <a:gd name="T10" fmla="*/ 23 w 181"/>
                <a:gd name="T1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38">
                  <a:moveTo>
                    <a:pt x="23" y="0"/>
                  </a:moveTo>
                  <a:lnTo>
                    <a:pt x="23" y="0"/>
                  </a:lnTo>
                  <a:lnTo>
                    <a:pt x="0" y="228"/>
                  </a:lnTo>
                  <a:cubicBezTo>
                    <a:pt x="59" y="234"/>
                    <a:pt x="119" y="238"/>
                    <a:pt x="180" y="238"/>
                  </a:cubicBezTo>
                  <a:lnTo>
                    <a:pt x="181" y="9"/>
                  </a:lnTo>
                  <a:cubicBezTo>
                    <a:pt x="128" y="8"/>
                    <a:pt x="75" y="6"/>
                    <a:pt x="23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" name="Freeform 267">
              <a:extLst>
                <a:ext uri="{FF2B5EF4-FFF2-40B4-BE49-F238E27FC236}">
                  <a16:creationId xmlns:a16="http://schemas.microsoft.com/office/drawing/2014/main" id="{BE02B1F6-EA5E-D40A-1343-F2F6AD5C3D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409" y="6215710"/>
              <a:ext cx="487227" cy="301512"/>
            </a:xfrm>
            <a:custGeom>
              <a:avLst/>
              <a:gdLst>
                <a:gd name="T0" fmla="*/ 0 w 371"/>
                <a:gd name="T1" fmla="*/ 229 h 229"/>
                <a:gd name="T2" fmla="*/ 0 w 371"/>
                <a:gd name="T3" fmla="*/ 229 h 229"/>
                <a:gd name="T4" fmla="*/ 371 w 371"/>
                <a:gd name="T5" fmla="*/ 229 h 229"/>
                <a:gd name="T6" fmla="*/ 371 w 371"/>
                <a:gd name="T7" fmla="*/ 0 h 229"/>
                <a:gd name="T8" fmla="*/ 0 w 371"/>
                <a:gd name="T9" fmla="*/ 0 h 229"/>
                <a:gd name="T10" fmla="*/ 0 w 371"/>
                <a:gd name="T11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1" h="229">
                  <a:moveTo>
                    <a:pt x="0" y="229"/>
                  </a:moveTo>
                  <a:lnTo>
                    <a:pt x="0" y="229"/>
                  </a:lnTo>
                  <a:lnTo>
                    <a:pt x="371" y="229"/>
                  </a:lnTo>
                  <a:lnTo>
                    <a:pt x="371" y="0"/>
                  </a:lnTo>
                  <a:lnTo>
                    <a:pt x="0" y="0"/>
                  </a:lnTo>
                  <a:lnTo>
                    <a:pt x="0" y="229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" name="Freeform 329">
              <a:extLst>
                <a:ext uri="{FF2B5EF4-FFF2-40B4-BE49-F238E27FC236}">
                  <a16:creationId xmlns:a16="http://schemas.microsoft.com/office/drawing/2014/main" id="{0CE2CBC7-8A46-66AB-3217-387DA7B1E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4156" y="6202601"/>
              <a:ext cx="238152" cy="314621"/>
            </a:xfrm>
            <a:custGeom>
              <a:avLst/>
              <a:gdLst>
                <a:gd name="T0" fmla="*/ 158 w 181"/>
                <a:gd name="T1" fmla="*/ 0 h 238"/>
                <a:gd name="T2" fmla="*/ 158 w 181"/>
                <a:gd name="T3" fmla="*/ 0 h 238"/>
                <a:gd name="T4" fmla="*/ 181 w 181"/>
                <a:gd name="T5" fmla="*/ 228 h 238"/>
                <a:gd name="T6" fmla="*/ 2 w 181"/>
                <a:gd name="T7" fmla="*/ 238 h 238"/>
                <a:gd name="T8" fmla="*/ 0 w 181"/>
                <a:gd name="T9" fmla="*/ 9 h 238"/>
                <a:gd name="T10" fmla="*/ 158 w 181"/>
                <a:gd name="T11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1" h="238">
                  <a:moveTo>
                    <a:pt x="158" y="0"/>
                  </a:moveTo>
                  <a:lnTo>
                    <a:pt x="158" y="0"/>
                  </a:lnTo>
                  <a:lnTo>
                    <a:pt x="181" y="228"/>
                  </a:lnTo>
                  <a:cubicBezTo>
                    <a:pt x="122" y="234"/>
                    <a:pt x="62" y="238"/>
                    <a:pt x="2" y="238"/>
                  </a:cubicBezTo>
                  <a:lnTo>
                    <a:pt x="0" y="9"/>
                  </a:lnTo>
                  <a:cubicBezTo>
                    <a:pt x="53" y="8"/>
                    <a:pt x="106" y="6"/>
                    <a:pt x="158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" name="Freeform 335">
              <a:extLst>
                <a:ext uri="{FF2B5EF4-FFF2-40B4-BE49-F238E27FC236}">
                  <a16:creationId xmlns:a16="http://schemas.microsoft.com/office/drawing/2014/main" id="{97F9EC97-7948-3BEB-AFE9-C845CBE9A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1971" y="2499245"/>
              <a:ext cx="467562" cy="450083"/>
            </a:xfrm>
            <a:custGeom>
              <a:avLst/>
              <a:gdLst>
                <a:gd name="T0" fmla="*/ 0 w 356"/>
                <a:gd name="T1" fmla="*/ 217 h 341"/>
                <a:gd name="T2" fmla="*/ 0 w 356"/>
                <a:gd name="T3" fmla="*/ 217 h 341"/>
                <a:gd name="T4" fmla="*/ 98 w 356"/>
                <a:gd name="T5" fmla="*/ 0 h 341"/>
                <a:gd name="T6" fmla="*/ 356 w 356"/>
                <a:gd name="T7" fmla="*/ 141 h 341"/>
                <a:gd name="T8" fmla="*/ 226 w 356"/>
                <a:gd name="T9" fmla="*/ 341 h 341"/>
                <a:gd name="T10" fmla="*/ 0 w 356"/>
                <a:gd name="T11" fmla="*/ 217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6" h="341">
                  <a:moveTo>
                    <a:pt x="0" y="217"/>
                  </a:moveTo>
                  <a:lnTo>
                    <a:pt x="0" y="217"/>
                  </a:lnTo>
                  <a:lnTo>
                    <a:pt x="98" y="0"/>
                  </a:lnTo>
                  <a:cubicBezTo>
                    <a:pt x="188" y="40"/>
                    <a:pt x="274" y="87"/>
                    <a:pt x="356" y="141"/>
                  </a:cubicBezTo>
                  <a:lnTo>
                    <a:pt x="226" y="341"/>
                  </a:lnTo>
                  <a:cubicBezTo>
                    <a:pt x="154" y="294"/>
                    <a:pt x="79" y="253"/>
                    <a:pt x="0" y="21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" name="Freeform 269">
              <a:extLst>
                <a:ext uri="{FF2B5EF4-FFF2-40B4-BE49-F238E27FC236}">
                  <a16:creationId xmlns:a16="http://schemas.microsoft.com/office/drawing/2014/main" id="{F91EFA96-0E2E-B84F-05E6-6102F73BA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5083" y="3504286"/>
              <a:ext cx="461008" cy="474118"/>
            </a:xfrm>
            <a:custGeom>
              <a:avLst/>
              <a:gdLst>
                <a:gd name="T0" fmla="*/ 351 w 351"/>
                <a:gd name="T1" fmla="*/ 154 h 360"/>
                <a:gd name="T2" fmla="*/ 351 w 351"/>
                <a:gd name="T3" fmla="*/ 154 h 360"/>
                <a:gd name="T4" fmla="*/ 170 w 351"/>
                <a:gd name="T5" fmla="*/ 0 h 360"/>
                <a:gd name="T6" fmla="*/ 0 w 351"/>
                <a:gd name="T7" fmla="*/ 244 h 360"/>
                <a:gd name="T8" fmla="*/ 209 w 351"/>
                <a:gd name="T9" fmla="*/ 360 h 360"/>
                <a:gd name="T10" fmla="*/ 351 w 351"/>
                <a:gd name="T11" fmla="*/ 154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1" h="360">
                  <a:moveTo>
                    <a:pt x="351" y="154"/>
                  </a:moveTo>
                  <a:lnTo>
                    <a:pt x="351" y="154"/>
                  </a:lnTo>
                  <a:lnTo>
                    <a:pt x="170" y="0"/>
                  </a:lnTo>
                  <a:cubicBezTo>
                    <a:pt x="106" y="75"/>
                    <a:pt x="49" y="157"/>
                    <a:pt x="0" y="244"/>
                  </a:cubicBezTo>
                  <a:lnTo>
                    <a:pt x="209" y="360"/>
                  </a:lnTo>
                  <a:cubicBezTo>
                    <a:pt x="250" y="286"/>
                    <a:pt x="297" y="218"/>
                    <a:pt x="351" y="15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126" name="Gruppieren 125">
            <a:extLst>
              <a:ext uri="{FF2B5EF4-FFF2-40B4-BE49-F238E27FC236}">
                <a16:creationId xmlns:a16="http://schemas.microsoft.com/office/drawing/2014/main" id="{74F122F8-9CE2-76EB-0E66-0F636D21083F}"/>
              </a:ext>
            </a:extLst>
          </p:cNvPr>
          <p:cNvGrpSpPr/>
          <p:nvPr/>
        </p:nvGrpSpPr>
        <p:grpSpPr>
          <a:xfrm>
            <a:off x="11498983" y="5581306"/>
            <a:ext cx="97200" cy="930033"/>
            <a:chOff x="11498983" y="5581306"/>
            <a:chExt cx="97200" cy="930033"/>
          </a:xfrm>
        </p:grpSpPr>
        <p:sp>
          <p:nvSpPr>
            <p:cNvPr id="127" name="Ellipse 126">
              <a:extLst>
                <a:ext uri="{FF2B5EF4-FFF2-40B4-BE49-F238E27FC236}">
                  <a16:creationId xmlns:a16="http://schemas.microsoft.com/office/drawing/2014/main" id="{B49580AE-4A42-B4C6-FC31-8F1299A3F8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414139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8" name="Ellipse 127">
              <a:extLst>
                <a:ext uri="{FF2B5EF4-FFF2-40B4-BE49-F238E27FC236}">
                  <a16:creationId xmlns:a16="http://schemas.microsoft.com/office/drawing/2014/main" id="{9E3E362B-A50E-A8D9-45D1-DCBDC5C6F3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997722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29" name="Ellipse 128">
              <a:extLst>
                <a:ext uri="{FF2B5EF4-FFF2-40B4-BE49-F238E27FC236}">
                  <a16:creationId xmlns:a16="http://schemas.microsoft.com/office/drawing/2014/main" id="{C74EEA3E-358E-587D-09D5-EFDC6E6424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789514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0" name="Ellipse 129">
              <a:extLst>
                <a:ext uri="{FF2B5EF4-FFF2-40B4-BE49-F238E27FC236}">
                  <a16:creationId xmlns:a16="http://schemas.microsoft.com/office/drawing/2014/main" id="{E64EC17B-D9EE-918B-ADB6-ED5DDCBEA12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205930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1" name="Ellipse 130">
              <a:extLst>
                <a:ext uri="{FF2B5EF4-FFF2-40B4-BE49-F238E27FC236}">
                  <a16:creationId xmlns:a16="http://schemas.microsoft.com/office/drawing/2014/main" id="{70293AA6-9E5D-6732-D6F7-751B7DAE49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5581306"/>
              <a:ext cx="97200" cy="9720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9669759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551384" y="1115367"/>
            <a:ext cx="1728192" cy="2673673"/>
          </a:xfrm>
        </p:spPr>
        <p:txBody>
          <a:bodyPr/>
          <a:lstStyle/>
          <a:p>
            <a:endParaRPr lang="it-CH" dirty="0"/>
          </a:p>
          <a:p>
            <a:endParaRPr lang="it-CH" dirty="0"/>
          </a:p>
          <a:p>
            <a:r>
              <a:rPr lang="it-CH" dirty="0"/>
              <a:t>UDC</a:t>
            </a:r>
          </a:p>
          <a:p>
            <a:r>
              <a:rPr lang="it-CH" dirty="0"/>
              <a:t>PS</a:t>
            </a:r>
          </a:p>
          <a:p>
            <a:r>
              <a:rPr lang="it-CH" dirty="0"/>
              <a:t>M-E</a:t>
            </a:r>
          </a:p>
          <a:p>
            <a:r>
              <a:rPr lang="it-CH" dirty="0"/>
              <a:t>I Verdi</a:t>
            </a:r>
          </a:p>
          <a:p>
            <a:r>
              <a:rPr lang="it-CH" dirty="0"/>
              <a:t>PLR-Liberali</a:t>
            </a:r>
          </a:p>
          <a:p>
            <a:r>
              <a:rPr lang="it-CH" dirty="0"/>
              <a:t>PVL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35</a:t>
            </a:fld>
            <a:endParaRPr lang="de-CH"/>
          </a:p>
        </p:txBody>
      </p:sp>
      <p:sp>
        <p:nvSpPr>
          <p:cNvPr id="9" name="Inhaltsplatzhalter 5"/>
          <p:cNvSpPr txBox="1">
            <a:spLocks/>
          </p:cNvSpPr>
          <p:nvPr/>
        </p:nvSpPr>
        <p:spPr>
          <a:xfrm>
            <a:off x="2451599" y="1115367"/>
            <a:ext cx="1888133" cy="5626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1950" algn="l"/>
              </a:tabLst>
              <a:defRPr sz="165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36195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165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2788" indent="-3508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165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74738" indent="-36195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165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36688" indent="-36195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165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dirty="0"/>
              <a:t>Consiglio nazionale </a:t>
            </a:r>
          </a:p>
          <a:p>
            <a:r>
              <a:rPr lang="it-CH" dirty="0"/>
              <a:t> </a:t>
            </a:r>
            <a:endParaRPr lang="de-CH" dirty="0"/>
          </a:p>
          <a:p>
            <a:r>
              <a:rPr lang="de-CH" dirty="0"/>
              <a:t>67</a:t>
            </a:r>
          </a:p>
          <a:p>
            <a:r>
              <a:rPr lang="de-CH" dirty="0"/>
              <a:t>41</a:t>
            </a:r>
          </a:p>
          <a:p>
            <a:r>
              <a:rPr lang="de-CH" dirty="0"/>
              <a:t>31</a:t>
            </a:r>
          </a:p>
          <a:p>
            <a:r>
              <a:rPr lang="de-CH" dirty="0"/>
              <a:t>23</a:t>
            </a:r>
          </a:p>
          <a:p>
            <a:r>
              <a:rPr lang="de-CH" dirty="0"/>
              <a:t>28</a:t>
            </a:r>
          </a:p>
          <a:p>
            <a:r>
              <a:rPr lang="de-CH" dirty="0"/>
              <a:t>10</a:t>
            </a:r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endParaRPr lang="de-CH" dirty="0"/>
          </a:p>
          <a:p>
            <a:r>
              <a:rPr lang="de-CH" dirty="0"/>
              <a:t>200</a:t>
            </a:r>
          </a:p>
        </p:txBody>
      </p:sp>
      <p:grpSp>
        <p:nvGrpSpPr>
          <p:cNvPr id="108" name="Gruppieren 107">
            <a:extLst>
              <a:ext uri="{FF2B5EF4-FFF2-40B4-BE49-F238E27FC236}">
                <a16:creationId xmlns:a16="http://schemas.microsoft.com/office/drawing/2014/main" id="{E43F37B0-4E4B-07D8-1A04-28BB7639FB35}"/>
              </a:ext>
            </a:extLst>
          </p:cNvPr>
          <p:cNvGrpSpPr/>
          <p:nvPr/>
        </p:nvGrpSpPr>
        <p:grpSpPr>
          <a:xfrm>
            <a:off x="11498983" y="6205930"/>
            <a:ext cx="97200" cy="305409"/>
            <a:chOff x="11498983" y="6205930"/>
            <a:chExt cx="97200" cy="305409"/>
          </a:xfrm>
        </p:grpSpPr>
        <p:sp>
          <p:nvSpPr>
            <p:cNvPr id="109" name="Ellipse 108">
              <a:extLst>
                <a:ext uri="{FF2B5EF4-FFF2-40B4-BE49-F238E27FC236}">
                  <a16:creationId xmlns:a16="http://schemas.microsoft.com/office/drawing/2014/main" id="{14181C71-A32B-F750-C0E5-3188F9131B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414139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10" name="Ellipse 109">
              <a:extLst>
                <a:ext uri="{FF2B5EF4-FFF2-40B4-BE49-F238E27FC236}">
                  <a16:creationId xmlns:a16="http://schemas.microsoft.com/office/drawing/2014/main" id="{D2042938-5A56-4029-3BD8-05ABF47C52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205930"/>
              <a:ext cx="97200" cy="9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sp>
        <p:nvSpPr>
          <p:cNvPr id="2" name="Rechteck 1">
            <a:hlinkClick r:id="rId3" action="ppaction://hlinksldjump"/>
            <a:extLst>
              <a:ext uri="{FF2B5EF4-FFF2-40B4-BE49-F238E27FC236}">
                <a16:creationId xmlns:a16="http://schemas.microsoft.com/office/drawing/2014/main" id="{B326AC1A-C856-AA75-D99B-D5048656D2EE}"/>
              </a:ext>
            </a:extLst>
          </p:cNvPr>
          <p:cNvSpPr/>
          <p:nvPr/>
        </p:nvSpPr>
        <p:spPr>
          <a:xfrm>
            <a:off x="479376" y="260648"/>
            <a:ext cx="360040" cy="201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7DEBF26-B0C2-0438-A08E-68372189C161}"/>
              </a:ext>
            </a:extLst>
          </p:cNvPr>
          <p:cNvGrpSpPr/>
          <p:nvPr/>
        </p:nvGrpSpPr>
        <p:grpSpPr>
          <a:xfrm>
            <a:off x="1919536" y="1844823"/>
            <a:ext cx="8236192" cy="5112569"/>
            <a:chOff x="2773363" y="585787"/>
            <a:chExt cx="8020051" cy="4978401"/>
          </a:xfrm>
          <a:solidFill>
            <a:schemeClr val="bg1"/>
          </a:solidFill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94D87406-A2C4-FE7C-A08A-61A4A85DA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363" y="603250"/>
              <a:ext cx="4049713" cy="4943475"/>
            </a:xfrm>
            <a:custGeom>
              <a:avLst/>
              <a:gdLst>
                <a:gd name="T0" fmla="*/ 264 w 4325"/>
                <a:gd name="T1" fmla="*/ 5279 h 5279"/>
                <a:gd name="T2" fmla="*/ 264 w 4325"/>
                <a:gd name="T3" fmla="*/ 5279 h 5279"/>
                <a:gd name="T4" fmla="*/ 176 w 4325"/>
                <a:gd name="T5" fmla="*/ 4858 h 5279"/>
                <a:gd name="T6" fmla="*/ 926 w 4325"/>
                <a:gd name="T7" fmla="*/ 1732 h 5279"/>
                <a:gd name="T8" fmla="*/ 3668 w 4325"/>
                <a:gd name="T9" fmla="*/ 52 h 5279"/>
                <a:gd name="T10" fmla="*/ 4325 w 4325"/>
                <a:gd name="T11" fmla="*/ 0 h 5279"/>
                <a:gd name="T12" fmla="*/ 4325 w 4325"/>
                <a:gd name="T13" fmla="*/ 13 h 5279"/>
                <a:gd name="T14" fmla="*/ 3670 w 4325"/>
                <a:gd name="T15" fmla="*/ 65 h 5279"/>
                <a:gd name="T16" fmla="*/ 937 w 4325"/>
                <a:gd name="T17" fmla="*/ 1740 h 5279"/>
                <a:gd name="T18" fmla="*/ 189 w 4325"/>
                <a:gd name="T19" fmla="*/ 4856 h 5279"/>
                <a:gd name="T20" fmla="*/ 277 w 4325"/>
                <a:gd name="T21" fmla="*/ 5276 h 5279"/>
                <a:gd name="T22" fmla="*/ 264 w 4325"/>
                <a:gd name="T23" fmla="*/ 5279 h 5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325" h="5279">
                  <a:moveTo>
                    <a:pt x="264" y="5279"/>
                  </a:moveTo>
                  <a:lnTo>
                    <a:pt x="264" y="5279"/>
                  </a:lnTo>
                  <a:cubicBezTo>
                    <a:pt x="228" y="5142"/>
                    <a:pt x="198" y="5000"/>
                    <a:pt x="176" y="4858"/>
                  </a:cubicBezTo>
                  <a:cubicBezTo>
                    <a:pt x="0" y="3750"/>
                    <a:pt x="267" y="2640"/>
                    <a:pt x="926" y="1732"/>
                  </a:cubicBezTo>
                  <a:cubicBezTo>
                    <a:pt x="1586" y="824"/>
                    <a:pt x="2559" y="227"/>
                    <a:pt x="3668" y="52"/>
                  </a:cubicBezTo>
                  <a:cubicBezTo>
                    <a:pt x="3885" y="17"/>
                    <a:pt x="4106" y="0"/>
                    <a:pt x="4325" y="0"/>
                  </a:cubicBezTo>
                  <a:lnTo>
                    <a:pt x="4325" y="13"/>
                  </a:lnTo>
                  <a:cubicBezTo>
                    <a:pt x="4106" y="13"/>
                    <a:pt x="3886" y="31"/>
                    <a:pt x="3670" y="65"/>
                  </a:cubicBezTo>
                  <a:cubicBezTo>
                    <a:pt x="2565" y="240"/>
                    <a:pt x="1594" y="835"/>
                    <a:pt x="937" y="1740"/>
                  </a:cubicBezTo>
                  <a:cubicBezTo>
                    <a:pt x="279" y="2645"/>
                    <a:pt x="14" y="3751"/>
                    <a:pt x="189" y="4856"/>
                  </a:cubicBezTo>
                  <a:cubicBezTo>
                    <a:pt x="211" y="4997"/>
                    <a:pt x="241" y="5139"/>
                    <a:pt x="277" y="5276"/>
                  </a:cubicBezTo>
                  <a:lnTo>
                    <a:pt x="264" y="5279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023FBF4B-3B22-E080-D6CB-7CC6DC259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14026" y="3922713"/>
              <a:ext cx="179388" cy="1624013"/>
            </a:xfrm>
            <a:custGeom>
              <a:avLst/>
              <a:gdLst>
                <a:gd name="T0" fmla="*/ 13 w 193"/>
                <a:gd name="T1" fmla="*/ 1734 h 1734"/>
                <a:gd name="T2" fmla="*/ 13 w 193"/>
                <a:gd name="T3" fmla="*/ 1734 h 1734"/>
                <a:gd name="T4" fmla="*/ 0 w 193"/>
                <a:gd name="T5" fmla="*/ 1731 h 1734"/>
                <a:gd name="T6" fmla="*/ 88 w 193"/>
                <a:gd name="T7" fmla="*/ 2 h 1734"/>
                <a:gd name="T8" fmla="*/ 101 w 193"/>
                <a:gd name="T9" fmla="*/ 0 h 1734"/>
                <a:gd name="T10" fmla="*/ 13 w 193"/>
                <a:gd name="T11" fmla="*/ 1734 h 1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" h="1734">
                  <a:moveTo>
                    <a:pt x="13" y="1734"/>
                  </a:moveTo>
                  <a:lnTo>
                    <a:pt x="13" y="1734"/>
                  </a:lnTo>
                  <a:lnTo>
                    <a:pt x="0" y="1731"/>
                  </a:lnTo>
                  <a:cubicBezTo>
                    <a:pt x="150" y="1166"/>
                    <a:pt x="180" y="584"/>
                    <a:pt x="88" y="2"/>
                  </a:cubicBezTo>
                  <a:lnTo>
                    <a:pt x="101" y="0"/>
                  </a:lnTo>
                  <a:cubicBezTo>
                    <a:pt x="193" y="584"/>
                    <a:pt x="164" y="1167"/>
                    <a:pt x="13" y="173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B99239AF-4415-D318-8603-73C287752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1801" y="3452813"/>
              <a:ext cx="115888" cy="471488"/>
            </a:xfrm>
            <a:custGeom>
              <a:avLst/>
              <a:gdLst>
                <a:gd name="T0" fmla="*/ 111 w 124"/>
                <a:gd name="T1" fmla="*/ 503 h 503"/>
                <a:gd name="T2" fmla="*/ 111 w 124"/>
                <a:gd name="T3" fmla="*/ 503 h 503"/>
                <a:gd name="T4" fmla="*/ 0 w 124"/>
                <a:gd name="T5" fmla="*/ 4 h 503"/>
                <a:gd name="T6" fmla="*/ 13 w 124"/>
                <a:gd name="T7" fmla="*/ 0 h 503"/>
                <a:gd name="T8" fmla="*/ 124 w 124"/>
                <a:gd name="T9" fmla="*/ 501 h 503"/>
                <a:gd name="T10" fmla="*/ 111 w 124"/>
                <a:gd name="T11" fmla="*/ 503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4" h="503">
                  <a:moveTo>
                    <a:pt x="111" y="503"/>
                  </a:moveTo>
                  <a:lnTo>
                    <a:pt x="111" y="503"/>
                  </a:lnTo>
                  <a:cubicBezTo>
                    <a:pt x="84" y="333"/>
                    <a:pt x="47" y="170"/>
                    <a:pt x="0" y="4"/>
                  </a:cubicBezTo>
                  <a:lnTo>
                    <a:pt x="13" y="0"/>
                  </a:lnTo>
                  <a:cubicBezTo>
                    <a:pt x="60" y="166"/>
                    <a:pt x="97" y="330"/>
                    <a:pt x="124" y="501"/>
                  </a:cubicBezTo>
                  <a:lnTo>
                    <a:pt x="111" y="503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7B3BE64-90E3-DB23-F4A2-3E9C5C733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076" y="603250"/>
              <a:ext cx="3781425" cy="2852738"/>
            </a:xfrm>
            <a:custGeom>
              <a:avLst/>
              <a:gdLst>
                <a:gd name="T0" fmla="*/ 4026 w 4039"/>
                <a:gd name="T1" fmla="*/ 3047 h 3047"/>
                <a:gd name="T2" fmla="*/ 4026 w 4039"/>
                <a:gd name="T3" fmla="*/ 3047 h 3047"/>
                <a:gd name="T4" fmla="*/ 0 w 4039"/>
                <a:gd name="T5" fmla="*/ 13 h 3047"/>
                <a:gd name="T6" fmla="*/ 0 w 4039"/>
                <a:gd name="T7" fmla="*/ 0 h 3047"/>
                <a:gd name="T8" fmla="*/ 4039 w 4039"/>
                <a:gd name="T9" fmla="*/ 3043 h 3047"/>
                <a:gd name="T10" fmla="*/ 4026 w 4039"/>
                <a:gd name="T11" fmla="*/ 3047 h 3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39" h="3047">
                  <a:moveTo>
                    <a:pt x="4026" y="3047"/>
                  </a:moveTo>
                  <a:lnTo>
                    <a:pt x="4026" y="3047"/>
                  </a:lnTo>
                  <a:cubicBezTo>
                    <a:pt x="3497" y="1204"/>
                    <a:pt x="1917" y="13"/>
                    <a:pt x="0" y="13"/>
                  </a:cubicBezTo>
                  <a:lnTo>
                    <a:pt x="0" y="0"/>
                  </a:lnTo>
                  <a:cubicBezTo>
                    <a:pt x="1923" y="0"/>
                    <a:pt x="3509" y="1194"/>
                    <a:pt x="4039" y="3043"/>
                  </a:cubicBezTo>
                  <a:lnTo>
                    <a:pt x="4026" y="304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B081B005-E034-E764-4DFC-FD7019592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4988" y="885825"/>
              <a:ext cx="3748088" cy="4660900"/>
            </a:xfrm>
            <a:custGeom>
              <a:avLst/>
              <a:gdLst>
                <a:gd name="T0" fmla="*/ 255 w 4002"/>
                <a:gd name="T1" fmla="*/ 4975 h 4975"/>
                <a:gd name="T2" fmla="*/ 255 w 4002"/>
                <a:gd name="T3" fmla="*/ 4975 h 4975"/>
                <a:gd name="T4" fmla="*/ 447 w 4002"/>
                <a:gd name="T5" fmla="*/ 2299 h 4975"/>
                <a:gd name="T6" fmla="*/ 2354 w 4002"/>
                <a:gd name="T7" fmla="*/ 365 h 4975"/>
                <a:gd name="T8" fmla="*/ 4002 w 4002"/>
                <a:gd name="T9" fmla="*/ 0 h 4975"/>
                <a:gd name="T10" fmla="*/ 4002 w 4002"/>
                <a:gd name="T11" fmla="*/ 13 h 4975"/>
                <a:gd name="T12" fmla="*/ 2360 w 4002"/>
                <a:gd name="T13" fmla="*/ 377 h 4975"/>
                <a:gd name="T14" fmla="*/ 459 w 4002"/>
                <a:gd name="T15" fmla="*/ 2304 h 4975"/>
                <a:gd name="T16" fmla="*/ 267 w 4002"/>
                <a:gd name="T17" fmla="*/ 4972 h 4975"/>
                <a:gd name="T18" fmla="*/ 255 w 4002"/>
                <a:gd name="T19" fmla="*/ 4975 h 49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2" h="4975">
                  <a:moveTo>
                    <a:pt x="255" y="4975"/>
                  </a:moveTo>
                  <a:lnTo>
                    <a:pt x="255" y="4975"/>
                  </a:lnTo>
                  <a:cubicBezTo>
                    <a:pt x="0" y="4092"/>
                    <a:pt x="68" y="3142"/>
                    <a:pt x="447" y="2299"/>
                  </a:cubicBezTo>
                  <a:cubicBezTo>
                    <a:pt x="829" y="1447"/>
                    <a:pt x="1507" y="760"/>
                    <a:pt x="2354" y="365"/>
                  </a:cubicBezTo>
                  <a:cubicBezTo>
                    <a:pt x="2882" y="119"/>
                    <a:pt x="3421" y="0"/>
                    <a:pt x="4002" y="0"/>
                  </a:cubicBezTo>
                  <a:lnTo>
                    <a:pt x="4002" y="13"/>
                  </a:lnTo>
                  <a:cubicBezTo>
                    <a:pt x="3423" y="13"/>
                    <a:pt x="2885" y="132"/>
                    <a:pt x="2360" y="377"/>
                  </a:cubicBezTo>
                  <a:cubicBezTo>
                    <a:pt x="1516" y="771"/>
                    <a:pt x="840" y="1455"/>
                    <a:pt x="459" y="2304"/>
                  </a:cubicBezTo>
                  <a:cubicBezTo>
                    <a:pt x="81" y="3144"/>
                    <a:pt x="13" y="4092"/>
                    <a:pt x="267" y="4972"/>
                  </a:cubicBezTo>
                  <a:lnTo>
                    <a:pt x="255" y="497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E50D78F7-A651-8622-E7EF-C7F5BE892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8726" y="2994025"/>
              <a:ext cx="455613" cy="2552700"/>
            </a:xfrm>
            <a:custGeom>
              <a:avLst/>
              <a:gdLst>
                <a:gd name="T0" fmla="*/ 226 w 486"/>
                <a:gd name="T1" fmla="*/ 2724 h 2724"/>
                <a:gd name="T2" fmla="*/ 226 w 486"/>
                <a:gd name="T3" fmla="*/ 2724 h 2724"/>
                <a:gd name="T4" fmla="*/ 213 w 486"/>
                <a:gd name="T5" fmla="*/ 2721 h 2724"/>
                <a:gd name="T6" fmla="*/ 0 w 486"/>
                <a:gd name="T7" fmla="*/ 5 h 2724"/>
                <a:gd name="T8" fmla="*/ 13 w 486"/>
                <a:gd name="T9" fmla="*/ 0 h 2724"/>
                <a:gd name="T10" fmla="*/ 226 w 486"/>
                <a:gd name="T11" fmla="*/ 2724 h 2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6" h="2724">
                  <a:moveTo>
                    <a:pt x="226" y="2724"/>
                  </a:moveTo>
                  <a:lnTo>
                    <a:pt x="226" y="2724"/>
                  </a:lnTo>
                  <a:lnTo>
                    <a:pt x="213" y="2721"/>
                  </a:lnTo>
                  <a:cubicBezTo>
                    <a:pt x="473" y="1820"/>
                    <a:pt x="397" y="856"/>
                    <a:pt x="0" y="5"/>
                  </a:cubicBezTo>
                  <a:lnTo>
                    <a:pt x="13" y="0"/>
                  </a:lnTo>
                  <a:cubicBezTo>
                    <a:pt x="410" y="853"/>
                    <a:pt x="486" y="1821"/>
                    <a:pt x="226" y="2724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F4D0E13B-C347-4E9A-5D50-216D7D201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0413" y="2239963"/>
              <a:ext cx="481013" cy="758825"/>
            </a:xfrm>
            <a:custGeom>
              <a:avLst/>
              <a:gdLst>
                <a:gd name="T0" fmla="*/ 501 w 514"/>
                <a:gd name="T1" fmla="*/ 811 h 811"/>
                <a:gd name="T2" fmla="*/ 501 w 514"/>
                <a:gd name="T3" fmla="*/ 811 h 811"/>
                <a:gd name="T4" fmla="*/ 0 w 514"/>
                <a:gd name="T5" fmla="*/ 8 h 811"/>
                <a:gd name="T6" fmla="*/ 10 w 514"/>
                <a:gd name="T7" fmla="*/ 0 h 811"/>
                <a:gd name="T8" fmla="*/ 514 w 514"/>
                <a:gd name="T9" fmla="*/ 806 h 811"/>
                <a:gd name="T10" fmla="*/ 501 w 514"/>
                <a:gd name="T11" fmla="*/ 811 h 8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4" h="811">
                  <a:moveTo>
                    <a:pt x="501" y="811"/>
                  </a:moveTo>
                  <a:lnTo>
                    <a:pt x="501" y="811"/>
                  </a:lnTo>
                  <a:cubicBezTo>
                    <a:pt x="356" y="500"/>
                    <a:pt x="216" y="275"/>
                    <a:pt x="0" y="8"/>
                  </a:cubicBezTo>
                  <a:lnTo>
                    <a:pt x="10" y="0"/>
                  </a:lnTo>
                  <a:cubicBezTo>
                    <a:pt x="227" y="267"/>
                    <a:pt x="368" y="493"/>
                    <a:pt x="514" y="806"/>
                  </a:cubicBezTo>
                  <a:lnTo>
                    <a:pt x="501" y="811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88E0B686-07DA-0166-B3EE-A9D5B2D80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076" y="885825"/>
              <a:ext cx="2836863" cy="1362075"/>
            </a:xfrm>
            <a:custGeom>
              <a:avLst/>
              <a:gdLst>
                <a:gd name="T0" fmla="*/ 3020 w 3030"/>
                <a:gd name="T1" fmla="*/ 1454 h 1454"/>
                <a:gd name="T2" fmla="*/ 3020 w 3030"/>
                <a:gd name="T3" fmla="*/ 1454 h 1454"/>
                <a:gd name="T4" fmla="*/ 1680 w 3030"/>
                <a:gd name="T5" fmla="*/ 377 h 1454"/>
                <a:gd name="T6" fmla="*/ 0 w 3030"/>
                <a:gd name="T7" fmla="*/ 14 h 1454"/>
                <a:gd name="T8" fmla="*/ 0 w 3030"/>
                <a:gd name="T9" fmla="*/ 0 h 1454"/>
                <a:gd name="T10" fmla="*/ 1686 w 3030"/>
                <a:gd name="T11" fmla="*/ 365 h 1454"/>
                <a:gd name="T12" fmla="*/ 3030 w 3030"/>
                <a:gd name="T13" fmla="*/ 1446 h 1454"/>
                <a:gd name="T14" fmla="*/ 3020 w 3030"/>
                <a:gd name="T15" fmla="*/ 1454 h 1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30" h="1454">
                  <a:moveTo>
                    <a:pt x="3020" y="1454"/>
                  </a:moveTo>
                  <a:lnTo>
                    <a:pt x="3020" y="1454"/>
                  </a:lnTo>
                  <a:cubicBezTo>
                    <a:pt x="2636" y="980"/>
                    <a:pt x="2185" y="618"/>
                    <a:pt x="1680" y="377"/>
                  </a:cubicBezTo>
                  <a:cubicBezTo>
                    <a:pt x="1175" y="136"/>
                    <a:pt x="610" y="14"/>
                    <a:pt x="0" y="14"/>
                  </a:cubicBezTo>
                  <a:lnTo>
                    <a:pt x="0" y="0"/>
                  </a:lnTo>
                  <a:cubicBezTo>
                    <a:pt x="612" y="0"/>
                    <a:pt x="1179" y="123"/>
                    <a:pt x="1686" y="365"/>
                  </a:cubicBezTo>
                  <a:cubicBezTo>
                    <a:pt x="2193" y="607"/>
                    <a:pt x="2645" y="970"/>
                    <a:pt x="3030" y="1446"/>
                  </a:cubicBezTo>
                  <a:lnTo>
                    <a:pt x="3020" y="145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DD1BAF28-8BAD-E477-8271-773A90257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5663" y="1168400"/>
              <a:ext cx="3427413" cy="4378325"/>
            </a:xfrm>
            <a:custGeom>
              <a:avLst/>
              <a:gdLst>
                <a:gd name="T0" fmla="*/ 227 w 3660"/>
                <a:gd name="T1" fmla="*/ 4675 h 4675"/>
                <a:gd name="T2" fmla="*/ 227 w 3660"/>
                <a:gd name="T3" fmla="*/ 4675 h 4675"/>
                <a:gd name="T4" fmla="*/ 257 w 3660"/>
                <a:gd name="T5" fmla="*/ 2432 h 4675"/>
                <a:gd name="T6" fmla="*/ 1649 w 3660"/>
                <a:gd name="T7" fmla="*/ 615 h 4675"/>
                <a:gd name="T8" fmla="*/ 3660 w 3660"/>
                <a:gd name="T9" fmla="*/ 0 h 4675"/>
                <a:gd name="T10" fmla="*/ 3660 w 3660"/>
                <a:gd name="T11" fmla="*/ 14 h 4675"/>
                <a:gd name="T12" fmla="*/ 1656 w 3660"/>
                <a:gd name="T13" fmla="*/ 626 h 4675"/>
                <a:gd name="T14" fmla="*/ 270 w 3660"/>
                <a:gd name="T15" fmla="*/ 2436 h 4675"/>
                <a:gd name="T16" fmla="*/ 240 w 3660"/>
                <a:gd name="T17" fmla="*/ 4671 h 4675"/>
                <a:gd name="T18" fmla="*/ 227 w 3660"/>
                <a:gd name="T19" fmla="*/ 4675 h 4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60" h="4675">
                  <a:moveTo>
                    <a:pt x="227" y="4675"/>
                  </a:moveTo>
                  <a:lnTo>
                    <a:pt x="227" y="4675"/>
                  </a:lnTo>
                  <a:cubicBezTo>
                    <a:pt x="0" y="3950"/>
                    <a:pt x="10" y="3154"/>
                    <a:pt x="257" y="2432"/>
                  </a:cubicBezTo>
                  <a:cubicBezTo>
                    <a:pt x="512" y="1686"/>
                    <a:pt x="993" y="1057"/>
                    <a:pt x="1649" y="615"/>
                  </a:cubicBezTo>
                  <a:cubicBezTo>
                    <a:pt x="2254" y="207"/>
                    <a:pt x="2930" y="0"/>
                    <a:pt x="3660" y="0"/>
                  </a:cubicBezTo>
                  <a:lnTo>
                    <a:pt x="3660" y="14"/>
                  </a:lnTo>
                  <a:cubicBezTo>
                    <a:pt x="2933" y="14"/>
                    <a:pt x="2259" y="220"/>
                    <a:pt x="1656" y="626"/>
                  </a:cubicBezTo>
                  <a:cubicBezTo>
                    <a:pt x="1003" y="1067"/>
                    <a:pt x="524" y="1693"/>
                    <a:pt x="270" y="2436"/>
                  </a:cubicBezTo>
                  <a:cubicBezTo>
                    <a:pt x="24" y="3156"/>
                    <a:pt x="13" y="3949"/>
                    <a:pt x="240" y="4671"/>
                  </a:cubicBezTo>
                  <a:lnTo>
                    <a:pt x="227" y="4675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A3765034-31AC-C92F-5C6C-E07243E65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4376" y="2654300"/>
              <a:ext cx="739775" cy="2892425"/>
            </a:xfrm>
            <a:custGeom>
              <a:avLst/>
              <a:gdLst>
                <a:gd name="T0" fmla="*/ 461 w 790"/>
                <a:gd name="T1" fmla="*/ 3089 h 3089"/>
                <a:gd name="T2" fmla="*/ 461 w 790"/>
                <a:gd name="T3" fmla="*/ 3089 h 3089"/>
                <a:gd name="T4" fmla="*/ 448 w 790"/>
                <a:gd name="T5" fmla="*/ 3085 h 3089"/>
                <a:gd name="T6" fmla="*/ 0 w 790"/>
                <a:gd name="T7" fmla="*/ 7 h 3089"/>
                <a:gd name="T8" fmla="*/ 11 w 790"/>
                <a:gd name="T9" fmla="*/ 0 h 3089"/>
                <a:gd name="T10" fmla="*/ 461 w 790"/>
                <a:gd name="T11" fmla="*/ 3089 h 3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0" h="3089">
                  <a:moveTo>
                    <a:pt x="461" y="3089"/>
                  </a:moveTo>
                  <a:lnTo>
                    <a:pt x="461" y="3089"/>
                  </a:lnTo>
                  <a:lnTo>
                    <a:pt x="448" y="3085"/>
                  </a:lnTo>
                  <a:cubicBezTo>
                    <a:pt x="776" y="2038"/>
                    <a:pt x="613" y="916"/>
                    <a:pt x="0" y="7"/>
                  </a:cubicBezTo>
                  <a:lnTo>
                    <a:pt x="11" y="0"/>
                  </a:lnTo>
                  <a:cubicBezTo>
                    <a:pt x="626" y="912"/>
                    <a:pt x="790" y="2038"/>
                    <a:pt x="461" y="3089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95140E5C-1C64-A922-11A3-B0B60062C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8901" y="1957388"/>
              <a:ext cx="635000" cy="703263"/>
            </a:xfrm>
            <a:custGeom>
              <a:avLst/>
              <a:gdLst>
                <a:gd name="T0" fmla="*/ 667 w 678"/>
                <a:gd name="T1" fmla="*/ 751 h 751"/>
                <a:gd name="T2" fmla="*/ 667 w 678"/>
                <a:gd name="T3" fmla="*/ 751 h 751"/>
                <a:gd name="T4" fmla="*/ 0 w 678"/>
                <a:gd name="T5" fmla="*/ 10 h 751"/>
                <a:gd name="T6" fmla="*/ 8 w 678"/>
                <a:gd name="T7" fmla="*/ 0 h 751"/>
                <a:gd name="T8" fmla="*/ 678 w 678"/>
                <a:gd name="T9" fmla="*/ 744 h 751"/>
                <a:gd name="T10" fmla="*/ 667 w 678"/>
                <a:gd name="T11" fmla="*/ 751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8" h="751">
                  <a:moveTo>
                    <a:pt x="667" y="751"/>
                  </a:moveTo>
                  <a:lnTo>
                    <a:pt x="667" y="751"/>
                  </a:lnTo>
                  <a:cubicBezTo>
                    <a:pt x="470" y="459"/>
                    <a:pt x="270" y="237"/>
                    <a:pt x="0" y="10"/>
                  </a:cubicBezTo>
                  <a:lnTo>
                    <a:pt x="8" y="0"/>
                  </a:lnTo>
                  <a:cubicBezTo>
                    <a:pt x="280" y="228"/>
                    <a:pt x="480" y="450"/>
                    <a:pt x="678" y="744"/>
                  </a:cubicBezTo>
                  <a:lnTo>
                    <a:pt x="667" y="751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EB12FC01-3045-D1D7-EAB4-E527A9451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076" y="1168400"/>
              <a:ext cx="2163763" cy="798513"/>
            </a:xfrm>
            <a:custGeom>
              <a:avLst/>
              <a:gdLst>
                <a:gd name="T0" fmla="*/ 2304 w 2312"/>
                <a:gd name="T1" fmla="*/ 852 h 852"/>
                <a:gd name="T2" fmla="*/ 2304 w 2312"/>
                <a:gd name="T3" fmla="*/ 852 h 852"/>
                <a:gd name="T4" fmla="*/ 0 w 2312"/>
                <a:gd name="T5" fmla="*/ 14 h 852"/>
                <a:gd name="T6" fmla="*/ 0 w 2312"/>
                <a:gd name="T7" fmla="*/ 0 h 852"/>
                <a:gd name="T8" fmla="*/ 2312 w 2312"/>
                <a:gd name="T9" fmla="*/ 842 h 852"/>
                <a:gd name="T10" fmla="*/ 2304 w 2312"/>
                <a:gd name="T11" fmla="*/ 852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12" h="852">
                  <a:moveTo>
                    <a:pt x="2304" y="852"/>
                  </a:moveTo>
                  <a:lnTo>
                    <a:pt x="2304" y="852"/>
                  </a:lnTo>
                  <a:cubicBezTo>
                    <a:pt x="1622" y="280"/>
                    <a:pt x="890" y="14"/>
                    <a:pt x="0" y="14"/>
                  </a:cubicBezTo>
                  <a:lnTo>
                    <a:pt x="0" y="0"/>
                  </a:lnTo>
                  <a:cubicBezTo>
                    <a:pt x="893" y="0"/>
                    <a:pt x="1628" y="268"/>
                    <a:pt x="2312" y="842"/>
                  </a:cubicBezTo>
                  <a:lnTo>
                    <a:pt x="2304" y="85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AFA2E23F-60CF-776F-D4DB-1C6F413C8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9826" y="1452563"/>
              <a:ext cx="3143250" cy="4094163"/>
            </a:xfrm>
            <a:custGeom>
              <a:avLst/>
              <a:gdLst>
                <a:gd name="T0" fmla="*/ 242 w 3356"/>
                <a:gd name="T1" fmla="*/ 4372 h 4372"/>
                <a:gd name="T2" fmla="*/ 242 w 3356"/>
                <a:gd name="T3" fmla="*/ 4372 h 4372"/>
                <a:gd name="T4" fmla="*/ 198 w 3356"/>
                <a:gd name="T5" fmla="*/ 2355 h 4372"/>
                <a:gd name="T6" fmla="*/ 1373 w 3356"/>
                <a:gd name="T7" fmla="*/ 663 h 4372"/>
                <a:gd name="T8" fmla="*/ 3356 w 3356"/>
                <a:gd name="T9" fmla="*/ 0 h 4372"/>
                <a:gd name="T10" fmla="*/ 3356 w 3356"/>
                <a:gd name="T11" fmla="*/ 13 h 4372"/>
                <a:gd name="T12" fmla="*/ 1381 w 3356"/>
                <a:gd name="T13" fmla="*/ 674 h 4372"/>
                <a:gd name="T14" fmla="*/ 211 w 3356"/>
                <a:gd name="T15" fmla="*/ 2359 h 4372"/>
                <a:gd name="T16" fmla="*/ 254 w 3356"/>
                <a:gd name="T17" fmla="*/ 4367 h 4372"/>
                <a:gd name="T18" fmla="*/ 242 w 3356"/>
                <a:gd name="T19" fmla="*/ 4372 h 4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56" h="4372">
                  <a:moveTo>
                    <a:pt x="242" y="4372"/>
                  </a:moveTo>
                  <a:lnTo>
                    <a:pt x="242" y="4372"/>
                  </a:lnTo>
                  <a:cubicBezTo>
                    <a:pt x="16" y="3719"/>
                    <a:pt x="0" y="3021"/>
                    <a:pt x="198" y="2355"/>
                  </a:cubicBezTo>
                  <a:cubicBezTo>
                    <a:pt x="399" y="1676"/>
                    <a:pt x="806" y="1091"/>
                    <a:pt x="1373" y="663"/>
                  </a:cubicBezTo>
                  <a:cubicBezTo>
                    <a:pt x="1958" y="223"/>
                    <a:pt x="2625" y="0"/>
                    <a:pt x="3356" y="0"/>
                  </a:cubicBezTo>
                  <a:lnTo>
                    <a:pt x="3356" y="13"/>
                  </a:lnTo>
                  <a:cubicBezTo>
                    <a:pt x="2628" y="13"/>
                    <a:pt x="1963" y="235"/>
                    <a:pt x="1381" y="674"/>
                  </a:cubicBezTo>
                  <a:cubicBezTo>
                    <a:pt x="816" y="1100"/>
                    <a:pt x="411" y="1682"/>
                    <a:pt x="211" y="2359"/>
                  </a:cubicBezTo>
                  <a:cubicBezTo>
                    <a:pt x="14" y="3022"/>
                    <a:pt x="29" y="3717"/>
                    <a:pt x="254" y="4367"/>
                  </a:cubicBezTo>
                  <a:lnTo>
                    <a:pt x="242" y="4372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F78A5DB3-4763-D2A1-47F3-FDA3BEB13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5763" y="2679700"/>
              <a:ext cx="796925" cy="2862263"/>
            </a:xfrm>
            <a:custGeom>
              <a:avLst/>
              <a:gdLst>
                <a:gd name="T0" fmla="*/ 494 w 851"/>
                <a:gd name="T1" fmla="*/ 3056 h 3056"/>
                <a:gd name="T2" fmla="*/ 494 w 851"/>
                <a:gd name="T3" fmla="*/ 3056 h 3056"/>
                <a:gd name="T4" fmla="*/ 482 w 851"/>
                <a:gd name="T5" fmla="*/ 3052 h 3056"/>
                <a:gd name="T6" fmla="*/ 0 w 851"/>
                <a:gd name="T7" fmla="*/ 8 h 3056"/>
                <a:gd name="T8" fmla="*/ 10 w 851"/>
                <a:gd name="T9" fmla="*/ 0 h 3056"/>
                <a:gd name="T10" fmla="*/ 494 w 851"/>
                <a:gd name="T11" fmla="*/ 3056 h 3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1" h="3056">
                  <a:moveTo>
                    <a:pt x="494" y="3056"/>
                  </a:moveTo>
                  <a:lnTo>
                    <a:pt x="494" y="3056"/>
                  </a:lnTo>
                  <a:lnTo>
                    <a:pt x="482" y="3052"/>
                  </a:lnTo>
                  <a:cubicBezTo>
                    <a:pt x="837" y="2018"/>
                    <a:pt x="657" y="880"/>
                    <a:pt x="0" y="8"/>
                  </a:cubicBezTo>
                  <a:lnTo>
                    <a:pt x="10" y="0"/>
                  </a:lnTo>
                  <a:cubicBezTo>
                    <a:pt x="670" y="876"/>
                    <a:pt x="851" y="2018"/>
                    <a:pt x="494" y="3056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E526AF8A-8A30-92A3-E6B3-1B162125F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0926" y="2073275"/>
              <a:ext cx="614363" cy="614363"/>
            </a:xfrm>
            <a:custGeom>
              <a:avLst/>
              <a:gdLst>
                <a:gd name="T0" fmla="*/ 646 w 656"/>
                <a:gd name="T1" fmla="*/ 656 h 656"/>
                <a:gd name="T2" fmla="*/ 646 w 656"/>
                <a:gd name="T3" fmla="*/ 656 h 656"/>
                <a:gd name="T4" fmla="*/ 0 w 656"/>
                <a:gd name="T5" fmla="*/ 11 h 656"/>
                <a:gd name="T6" fmla="*/ 8 w 656"/>
                <a:gd name="T7" fmla="*/ 0 h 656"/>
                <a:gd name="T8" fmla="*/ 656 w 656"/>
                <a:gd name="T9" fmla="*/ 648 h 656"/>
                <a:gd name="T10" fmla="*/ 646 w 656"/>
                <a:gd name="T11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6" h="656">
                  <a:moveTo>
                    <a:pt x="646" y="656"/>
                  </a:moveTo>
                  <a:lnTo>
                    <a:pt x="646" y="656"/>
                  </a:lnTo>
                  <a:cubicBezTo>
                    <a:pt x="451" y="398"/>
                    <a:pt x="258" y="205"/>
                    <a:pt x="0" y="11"/>
                  </a:cubicBezTo>
                  <a:lnTo>
                    <a:pt x="8" y="0"/>
                  </a:lnTo>
                  <a:cubicBezTo>
                    <a:pt x="267" y="195"/>
                    <a:pt x="461" y="389"/>
                    <a:pt x="656" y="648"/>
                  </a:cubicBezTo>
                  <a:lnTo>
                    <a:pt x="646" y="65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A7A7D89D-F8DB-6839-460C-B8993ABCD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076" y="1452563"/>
              <a:ext cx="1855788" cy="630238"/>
            </a:xfrm>
            <a:custGeom>
              <a:avLst/>
              <a:gdLst>
                <a:gd name="T0" fmla="*/ 1975 w 1983"/>
                <a:gd name="T1" fmla="*/ 674 h 674"/>
                <a:gd name="T2" fmla="*/ 1975 w 1983"/>
                <a:gd name="T3" fmla="*/ 674 h 674"/>
                <a:gd name="T4" fmla="*/ 0 w 1983"/>
                <a:gd name="T5" fmla="*/ 13 h 674"/>
                <a:gd name="T6" fmla="*/ 0 w 1983"/>
                <a:gd name="T7" fmla="*/ 0 h 674"/>
                <a:gd name="T8" fmla="*/ 1983 w 1983"/>
                <a:gd name="T9" fmla="*/ 663 h 674"/>
                <a:gd name="T10" fmla="*/ 1975 w 1983"/>
                <a:gd name="T11" fmla="*/ 674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83" h="674">
                  <a:moveTo>
                    <a:pt x="1975" y="674"/>
                  </a:moveTo>
                  <a:lnTo>
                    <a:pt x="1975" y="674"/>
                  </a:lnTo>
                  <a:cubicBezTo>
                    <a:pt x="1377" y="223"/>
                    <a:pt x="749" y="13"/>
                    <a:pt x="0" y="13"/>
                  </a:cubicBezTo>
                  <a:lnTo>
                    <a:pt x="0" y="0"/>
                  </a:lnTo>
                  <a:cubicBezTo>
                    <a:pt x="752" y="0"/>
                    <a:pt x="1382" y="210"/>
                    <a:pt x="1983" y="663"/>
                  </a:cubicBezTo>
                  <a:lnTo>
                    <a:pt x="1975" y="67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6B0A1415-7103-54E5-71FF-C873188EA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7638" y="1735138"/>
              <a:ext cx="2865438" cy="3829050"/>
            </a:xfrm>
            <a:custGeom>
              <a:avLst/>
              <a:gdLst>
                <a:gd name="T0" fmla="*/ 276 w 3059"/>
                <a:gd name="T1" fmla="*/ 4089 h 4089"/>
                <a:gd name="T2" fmla="*/ 276 w 3059"/>
                <a:gd name="T3" fmla="*/ 4089 h 4089"/>
                <a:gd name="T4" fmla="*/ 214 w 3059"/>
                <a:gd name="T5" fmla="*/ 2068 h 4089"/>
                <a:gd name="T6" fmla="*/ 3059 w 3059"/>
                <a:gd name="T7" fmla="*/ 0 h 4089"/>
                <a:gd name="T8" fmla="*/ 3059 w 3059"/>
                <a:gd name="T9" fmla="*/ 14 h 4089"/>
                <a:gd name="T10" fmla="*/ 227 w 3059"/>
                <a:gd name="T11" fmla="*/ 2072 h 4089"/>
                <a:gd name="T12" fmla="*/ 288 w 3059"/>
                <a:gd name="T13" fmla="*/ 4084 h 4089"/>
                <a:gd name="T14" fmla="*/ 276 w 3059"/>
                <a:gd name="T15" fmla="*/ 4089 h 4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59" h="4089">
                  <a:moveTo>
                    <a:pt x="276" y="4089"/>
                  </a:moveTo>
                  <a:lnTo>
                    <a:pt x="276" y="4089"/>
                  </a:lnTo>
                  <a:cubicBezTo>
                    <a:pt x="22" y="3445"/>
                    <a:pt x="0" y="2727"/>
                    <a:pt x="214" y="2068"/>
                  </a:cubicBezTo>
                  <a:cubicBezTo>
                    <a:pt x="622" y="812"/>
                    <a:pt x="1739" y="0"/>
                    <a:pt x="3059" y="0"/>
                  </a:cubicBezTo>
                  <a:lnTo>
                    <a:pt x="3059" y="14"/>
                  </a:lnTo>
                  <a:cubicBezTo>
                    <a:pt x="1745" y="14"/>
                    <a:pt x="633" y="822"/>
                    <a:pt x="227" y="2072"/>
                  </a:cubicBezTo>
                  <a:cubicBezTo>
                    <a:pt x="13" y="2728"/>
                    <a:pt x="35" y="3443"/>
                    <a:pt x="288" y="4084"/>
                  </a:cubicBezTo>
                  <a:lnTo>
                    <a:pt x="276" y="4089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276C8BB6-ACDD-495B-91A3-B24E85735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820" y="1870568"/>
              <a:ext cx="2033588" cy="3673475"/>
            </a:xfrm>
            <a:custGeom>
              <a:avLst/>
              <a:gdLst>
                <a:gd name="T0" fmla="*/ 1871 w 2172"/>
                <a:gd name="T1" fmla="*/ 3923 h 3923"/>
                <a:gd name="T2" fmla="*/ 1871 w 2172"/>
                <a:gd name="T3" fmla="*/ 3923 h 3923"/>
                <a:gd name="T4" fmla="*/ 1859 w 2172"/>
                <a:gd name="T5" fmla="*/ 3918 h 3923"/>
                <a:gd name="T6" fmla="*/ 1913 w 2172"/>
                <a:gd name="T7" fmla="*/ 3766 h 3923"/>
                <a:gd name="T8" fmla="*/ 1734 w 2172"/>
                <a:gd name="T9" fmla="*/ 1493 h 3923"/>
                <a:gd name="T10" fmla="*/ 0 w 2172"/>
                <a:gd name="T11" fmla="*/ 13 h 3923"/>
                <a:gd name="T12" fmla="*/ 5 w 2172"/>
                <a:gd name="T13" fmla="*/ 0 h 3923"/>
                <a:gd name="T14" fmla="*/ 1746 w 2172"/>
                <a:gd name="T15" fmla="*/ 1487 h 3923"/>
                <a:gd name="T16" fmla="*/ 1925 w 2172"/>
                <a:gd name="T17" fmla="*/ 3770 h 3923"/>
                <a:gd name="T18" fmla="*/ 1871 w 2172"/>
                <a:gd name="T19" fmla="*/ 3923 h 3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72" h="3923">
                  <a:moveTo>
                    <a:pt x="1871" y="3923"/>
                  </a:moveTo>
                  <a:lnTo>
                    <a:pt x="1871" y="3923"/>
                  </a:lnTo>
                  <a:lnTo>
                    <a:pt x="1859" y="3918"/>
                  </a:lnTo>
                  <a:cubicBezTo>
                    <a:pt x="1878" y="3868"/>
                    <a:pt x="1896" y="3817"/>
                    <a:pt x="1913" y="3766"/>
                  </a:cubicBezTo>
                  <a:cubicBezTo>
                    <a:pt x="2159" y="3009"/>
                    <a:pt x="2095" y="2202"/>
                    <a:pt x="1734" y="1493"/>
                  </a:cubicBezTo>
                  <a:cubicBezTo>
                    <a:pt x="1373" y="784"/>
                    <a:pt x="757" y="258"/>
                    <a:pt x="0" y="13"/>
                  </a:cubicBezTo>
                  <a:lnTo>
                    <a:pt x="5" y="0"/>
                  </a:lnTo>
                  <a:cubicBezTo>
                    <a:pt x="765" y="247"/>
                    <a:pt x="1383" y="775"/>
                    <a:pt x="1746" y="1487"/>
                  </a:cubicBezTo>
                  <a:cubicBezTo>
                    <a:pt x="2109" y="2199"/>
                    <a:pt x="2172" y="3010"/>
                    <a:pt x="1925" y="3770"/>
                  </a:cubicBezTo>
                  <a:cubicBezTo>
                    <a:pt x="1909" y="3821"/>
                    <a:pt x="1890" y="3872"/>
                    <a:pt x="1871" y="3923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A5BCDE20-7FDF-4CCA-AD1B-73676E148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1426" y="1843088"/>
              <a:ext cx="96838" cy="41275"/>
            </a:xfrm>
            <a:custGeom>
              <a:avLst/>
              <a:gdLst>
                <a:gd name="T0" fmla="*/ 99 w 104"/>
                <a:gd name="T1" fmla="*/ 44 h 44"/>
                <a:gd name="T2" fmla="*/ 99 w 104"/>
                <a:gd name="T3" fmla="*/ 44 h 44"/>
                <a:gd name="T4" fmla="*/ 0 w 104"/>
                <a:gd name="T5" fmla="*/ 13 h 44"/>
                <a:gd name="T6" fmla="*/ 4 w 104"/>
                <a:gd name="T7" fmla="*/ 0 h 44"/>
                <a:gd name="T8" fmla="*/ 104 w 104"/>
                <a:gd name="T9" fmla="*/ 31 h 44"/>
                <a:gd name="T10" fmla="*/ 99 w 104"/>
                <a:gd name="T11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44">
                  <a:moveTo>
                    <a:pt x="99" y="44"/>
                  </a:moveTo>
                  <a:lnTo>
                    <a:pt x="99" y="44"/>
                  </a:lnTo>
                  <a:cubicBezTo>
                    <a:pt x="76" y="36"/>
                    <a:pt x="24" y="20"/>
                    <a:pt x="0" y="13"/>
                  </a:cubicBezTo>
                  <a:lnTo>
                    <a:pt x="4" y="0"/>
                  </a:lnTo>
                  <a:cubicBezTo>
                    <a:pt x="28" y="7"/>
                    <a:pt x="80" y="23"/>
                    <a:pt x="104" y="31"/>
                  </a:cubicBezTo>
                  <a:lnTo>
                    <a:pt x="99" y="44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AAD10FE9-8785-8159-8724-7F4925202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076" y="1735138"/>
              <a:ext cx="771525" cy="120650"/>
            </a:xfrm>
            <a:custGeom>
              <a:avLst/>
              <a:gdLst>
                <a:gd name="T0" fmla="*/ 821 w 825"/>
                <a:gd name="T1" fmla="*/ 129 h 129"/>
                <a:gd name="T2" fmla="*/ 821 w 825"/>
                <a:gd name="T3" fmla="*/ 129 h 129"/>
                <a:gd name="T4" fmla="*/ 0 w 825"/>
                <a:gd name="T5" fmla="*/ 14 h 129"/>
                <a:gd name="T6" fmla="*/ 0 w 825"/>
                <a:gd name="T7" fmla="*/ 0 h 129"/>
                <a:gd name="T8" fmla="*/ 825 w 825"/>
                <a:gd name="T9" fmla="*/ 116 h 129"/>
                <a:gd name="T10" fmla="*/ 821 w 825"/>
                <a:gd name="T11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5" h="129">
                  <a:moveTo>
                    <a:pt x="821" y="129"/>
                  </a:moveTo>
                  <a:lnTo>
                    <a:pt x="821" y="129"/>
                  </a:lnTo>
                  <a:cubicBezTo>
                    <a:pt x="528" y="45"/>
                    <a:pt x="305" y="14"/>
                    <a:pt x="0" y="14"/>
                  </a:cubicBezTo>
                  <a:lnTo>
                    <a:pt x="0" y="0"/>
                  </a:lnTo>
                  <a:cubicBezTo>
                    <a:pt x="307" y="0"/>
                    <a:pt x="530" y="32"/>
                    <a:pt x="825" y="116"/>
                  </a:cubicBezTo>
                  <a:lnTo>
                    <a:pt x="821" y="12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5B5C12E7-5D8D-16D0-29A8-B139EFEA36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1" y="2019300"/>
              <a:ext cx="2568575" cy="3508375"/>
            </a:xfrm>
            <a:custGeom>
              <a:avLst/>
              <a:gdLst>
                <a:gd name="T0" fmla="*/ 270 w 2743"/>
                <a:gd name="T1" fmla="*/ 3746 h 3746"/>
                <a:gd name="T2" fmla="*/ 270 w 2743"/>
                <a:gd name="T3" fmla="*/ 3746 h 3746"/>
                <a:gd name="T4" fmla="*/ 103 w 2743"/>
                <a:gd name="T5" fmla="*/ 2176 h 3746"/>
                <a:gd name="T6" fmla="*/ 1029 w 2743"/>
                <a:gd name="T7" fmla="*/ 610 h 3746"/>
                <a:gd name="T8" fmla="*/ 2743 w 2743"/>
                <a:gd name="T9" fmla="*/ 0 h 3746"/>
                <a:gd name="T10" fmla="*/ 2743 w 2743"/>
                <a:gd name="T11" fmla="*/ 13 h 3746"/>
                <a:gd name="T12" fmla="*/ 1038 w 2743"/>
                <a:gd name="T13" fmla="*/ 620 h 3746"/>
                <a:gd name="T14" fmla="*/ 116 w 2743"/>
                <a:gd name="T15" fmla="*/ 2179 h 3746"/>
                <a:gd name="T16" fmla="*/ 282 w 2743"/>
                <a:gd name="T17" fmla="*/ 3741 h 3746"/>
                <a:gd name="T18" fmla="*/ 270 w 2743"/>
                <a:gd name="T19" fmla="*/ 3746 h 3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43" h="3746">
                  <a:moveTo>
                    <a:pt x="270" y="3746"/>
                  </a:moveTo>
                  <a:lnTo>
                    <a:pt x="270" y="3746"/>
                  </a:lnTo>
                  <a:cubicBezTo>
                    <a:pt x="57" y="3251"/>
                    <a:pt x="0" y="2708"/>
                    <a:pt x="103" y="2176"/>
                  </a:cubicBezTo>
                  <a:cubicBezTo>
                    <a:pt x="223" y="1560"/>
                    <a:pt x="552" y="1003"/>
                    <a:pt x="1029" y="610"/>
                  </a:cubicBezTo>
                  <a:cubicBezTo>
                    <a:pt x="1507" y="216"/>
                    <a:pt x="2115" y="0"/>
                    <a:pt x="2743" y="0"/>
                  </a:cubicBezTo>
                  <a:lnTo>
                    <a:pt x="2743" y="13"/>
                  </a:lnTo>
                  <a:cubicBezTo>
                    <a:pt x="2118" y="13"/>
                    <a:pt x="1513" y="229"/>
                    <a:pt x="1038" y="620"/>
                  </a:cubicBezTo>
                  <a:cubicBezTo>
                    <a:pt x="562" y="1012"/>
                    <a:pt x="235" y="1565"/>
                    <a:pt x="116" y="2179"/>
                  </a:cubicBezTo>
                  <a:cubicBezTo>
                    <a:pt x="13" y="2707"/>
                    <a:pt x="71" y="3248"/>
                    <a:pt x="282" y="3741"/>
                  </a:cubicBezTo>
                  <a:lnTo>
                    <a:pt x="270" y="374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029C815A-F745-6F66-6122-1DF64125F4C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0913" y="2065338"/>
              <a:ext cx="2120900" cy="3481388"/>
            </a:xfrm>
            <a:custGeom>
              <a:avLst/>
              <a:gdLst>
                <a:gd name="T0" fmla="*/ 1954 w 2266"/>
                <a:gd name="T1" fmla="*/ 3718 h 3718"/>
                <a:gd name="T2" fmla="*/ 1954 w 2266"/>
                <a:gd name="T3" fmla="*/ 3718 h 3718"/>
                <a:gd name="T4" fmla="*/ 1942 w 2266"/>
                <a:gd name="T5" fmla="*/ 3713 h 3718"/>
                <a:gd name="T6" fmla="*/ 2116 w 2266"/>
                <a:gd name="T7" fmla="*/ 3151 h 3718"/>
                <a:gd name="T8" fmla="*/ 1708 w 2266"/>
                <a:gd name="T9" fmla="*/ 1144 h 3718"/>
                <a:gd name="T10" fmla="*/ 0 w 2266"/>
                <a:gd name="T11" fmla="*/ 13 h 3718"/>
                <a:gd name="T12" fmla="*/ 2 w 2266"/>
                <a:gd name="T13" fmla="*/ 0 h 3718"/>
                <a:gd name="T14" fmla="*/ 1719 w 2266"/>
                <a:gd name="T15" fmla="*/ 1136 h 3718"/>
                <a:gd name="T16" fmla="*/ 2129 w 2266"/>
                <a:gd name="T17" fmla="*/ 3153 h 3718"/>
                <a:gd name="T18" fmla="*/ 1954 w 2266"/>
                <a:gd name="T19" fmla="*/ 3718 h 3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66" h="3718">
                  <a:moveTo>
                    <a:pt x="1954" y="3718"/>
                  </a:moveTo>
                  <a:lnTo>
                    <a:pt x="1954" y="3718"/>
                  </a:lnTo>
                  <a:lnTo>
                    <a:pt x="1942" y="3713"/>
                  </a:lnTo>
                  <a:cubicBezTo>
                    <a:pt x="2020" y="3534"/>
                    <a:pt x="2079" y="3345"/>
                    <a:pt x="2116" y="3151"/>
                  </a:cubicBezTo>
                  <a:cubicBezTo>
                    <a:pt x="2253" y="2449"/>
                    <a:pt x="2108" y="1736"/>
                    <a:pt x="1708" y="1144"/>
                  </a:cubicBezTo>
                  <a:cubicBezTo>
                    <a:pt x="1308" y="551"/>
                    <a:pt x="702" y="149"/>
                    <a:pt x="0" y="13"/>
                  </a:cubicBezTo>
                  <a:lnTo>
                    <a:pt x="2" y="0"/>
                  </a:lnTo>
                  <a:cubicBezTo>
                    <a:pt x="708" y="137"/>
                    <a:pt x="1317" y="541"/>
                    <a:pt x="1719" y="1136"/>
                  </a:cubicBezTo>
                  <a:cubicBezTo>
                    <a:pt x="2121" y="1732"/>
                    <a:pt x="2266" y="2448"/>
                    <a:pt x="2129" y="3153"/>
                  </a:cubicBezTo>
                  <a:cubicBezTo>
                    <a:pt x="2091" y="3348"/>
                    <a:pt x="2032" y="3538"/>
                    <a:pt x="1954" y="3718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6250E7E5-417A-7F86-C2DA-6C3965D29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5188" y="2049463"/>
              <a:ext cx="87313" cy="26988"/>
            </a:xfrm>
            <a:custGeom>
              <a:avLst/>
              <a:gdLst>
                <a:gd name="T0" fmla="*/ 92 w 94"/>
                <a:gd name="T1" fmla="*/ 29 h 29"/>
                <a:gd name="T2" fmla="*/ 92 w 94"/>
                <a:gd name="T3" fmla="*/ 29 h 29"/>
                <a:gd name="T4" fmla="*/ 0 w 94"/>
                <a:gd name="T5" fmla="*/ 13 h 29"/>
                <a:gd name="T6" fmla="*/ 2 w 94"/>
                <a:gd name="T7" fmla="*/ 0 h 29"/>
                <a:gd name="T8" fmla="*/ 94 w 94"/>
                <a:gd name="T9" fmla="*/ 16 h 29"/>
                <a:gd name="T10" fmla="*/ 92 w 94"/>
                <a:gd name="T11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4" h="29">
                  <a:moveTo>
                    <a:pt x="92" y="29"/>
                  </a:moveTo>
                  <a:lnTo>
                    <a:pt x="92" y="29"/>
                  </a:lnTo>
                  <a:cubicBezTo>
                    <a:pt x="70" y="25"/>
                    <a:pt x="22" y="16"/>
                    <a:pt x="0" y="13"/>
                  </a:cubicBezTo>
                  <a:lnTo>
                    <a:pt x="2" y="0"/>
                  </a:lnTo>
                  <a:cubicBezTo>
                    <a:pt x="24" y="3"/>
                    <a:pt x="72" y="12"/>
                    <a:pt x="94" y="16"/>
                  </a:cubicBezTo>
                  <a:lnTo>
                    <a:pt x="92" y="29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2A9BE4CE-8B95-EDCC-CF9A-81D134FC5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3076" y="2019300"/>
              <a:ext cx="393700" cy="42863"/>
            </a:xfrm>
            <a:custGeom>
              <a:avLst/>
              <a:gdLst>
                <a:gd name="T0" fmla="*/ 419 w 421"/>
                <a:gd name="T1" fmla="*/ 46 h 46"/>
                <a:gd name="T2" fmla="*/ 419 w 421"/>
                <a:gd name="T3" fmla="*/ 46 h 46"/>
                <a:gd name="T4" fmla="*/ 0 w 421"/>
                <a:gd name="T5" fmla="*/ 13 h 46"/>
                <a:gd name="T6" fmla="*/ 0 w 421"/>
                <a:gd name="T7" fmla="*/ 0 h 46"/>
                <a:gd name="T8" fmla="*/ 421 w 421"/>
                <a:gd name="T9" fmla="*/ 33 h 46"/>
                <a:gd name="T10" fmla="*/ 419 w 421"/>
                <a:gd name="T11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1" h="46">
                  <a:moveTo>
                    <a:pt x="419" y="46"/>
                  </a:moveTo>
                  <a:lnTo>
                    <a:pt x="419" y="46"/>
                  </a:lnTo>
                  <a:cubicBezTo>
                    <a:pt x="257" y="20"/>
                    <a:pt x="163" y="13"/>
                    <a:pt x="0" y="13"/>
                  </a:cubicBezTo>
                  <a:lnTo>
                    <a:pt x="0" y="0"/>
                  </a:lnTo>
                  <a:cubicBezTo>
                    <a:pt x="164" y="0"/>
                    <a:pt x="259" y="7"/>
                    <a:pt x="421" y="33"/>
                  </a:cubicBezTo>
                  <a:lnTo>
                    <a:pt x="419" y="4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BB1C7094-3605-962D-C249-C9CBF63FF9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585787"/>
              <a:ext cx="3827462" cy="2894013"/>
            </a:xfrm>
            <a:custGeom>
              <a:avLst/>
              <a:gdLst>
                <a:gd name="T0" fmla="*/ 4059 w 4089"/>
                <a:gd name="T1" fmla="*/ 3091 h 3091"/>
                <a:gd name="T2" fmla="*/ 4059 w 4089"/>
                <a:gd name="T3" fmla="*/ 3091 h 3091"/>
                <a:gd name="T4" fmla="*/ 4034 w 4089"/>
                <a:gd name="T5" fmla="*/ 3071 h 3091"/>
                <a:gd name="T6" fmla="*/ 27 w 4089"/>
                <a:gd name="T7" fmla="*/ 52 h 3091"/>
                <a:gd name="T8" fmla="*/ 0 w 4089"/>
                <a:gd name="T9" fmla="*/ 26 h 3091"/>
                <a:gd name="T10" fmla="*/ 27 w 4089"/>
                <a:gd name="T11" fmla="*/ 0 h 3091"/>
                <a:gd name="T12" fmla="*/ 4085 w 4089"/>
                <a:gd name="T13" fmla="*/ 3057 h 3091"/>
                <a:gd name="T14" fmla="*/ 4067 w 4089"/>
                <a:gd name="T15" fmla="*/ 3090 h 3091"/>
                <a:gd name="T16" fmla="*/ 4059 w 4089"/>
                <a:gd name="T17" fmla="*/ 3091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89" h="3091">
                  <a:moveTo>
                    <a:pt x="4059" y="3091"/>
                  </a:moveTo>
                  <a:lnTo>
                    <a:pt x="4059" y="3091"/>
                  </a:lnTo>
                  <a:cubicBezTo>
                    <a:pt x="4048" y="3091"/>
                    <a:pt x="4037" y="3083"/>
                    <a:pt x="4034" y="3071"/>
                  </a:cubicBezTo>
                  <a:cubicBezTo>
                    <a:pt x="3508" y="1237"/>
                    <a:pt x="1935" y="52"/>
                    <a:pt x="27" y="52"/>
                  </a:cubicBezTo>
                  <a:cubicBezTo>
                    <a:pt x="12" y="52"/>
                    <a:pt x="0" y="40"/>
                    <a:pt x="0" y="26"/>
                  </a:cubicBezTo>
                  <a:cubicBezTo>
                    <a:pt x="0" y="11"/>
                    <a:pt x="12" y="0"/>
                    <a:pt x="27" y="0"/>
                  </a:cubicBezTo>
                  <a:cubicBezTo>
                    <a:pt x="1960" y="0"/>
                    <a:pt x="3552" y="1199"/>
                    <a:pt x="4085" y="3057"/>
                  </a:cubicBezTo>
                  <a:cubicBezTo>
                    <a:pt x="4089" y="3071"/>
                    <a:pt x="4081" y="3086"/>
                    <a:pt x="4067" y="3090"/>
                  </a:cubicBezTo>
                  <a:cubicBezTo>
                    <a:pt x="4064" y="3090"/>
                    <a:pt x="4062" y="3091"/>
                    <a:pt x="4059" y="309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0BF0637A-D763-7D58-0D4C-66B78D4B4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868363"/>
              <a:ext cx="2884488" cy="1400175"/>
            </a:xfrm>
            <a:custGeom>
              <a:avLst/>
              <a:gdLst>
                <a:gd name="T0" fmla="*/ 3052 w 3082"/>
                <a:gd name="T1" fmla="*/ 1496 h 1496"/>
                <a:gd name="T2" fmla="*/ 3052 w 3082"/>
                <a:gd name="T3" fmla="*/ 1496 h 1496"/>
                <a:gd name="T4" fmla="*/ 3031 w 3082"/>
                <a:gd name="T5" fmla="*/ 1486 h 1496"/>
                <a:gd name="T6" fmla="*/ 27 w 3082"/>
                <a:gd name="T7" fmla="*/ 53 h 1496"/>
                <a:gd name="T8" fmla="*/ 0 w 3082"/>
                <a:gd name="T9" fmla="*/ 26 h 1496"/>
                <a:gd name="T10" fmla="*/ 27 w 3082"/>
                <a:gd name="T11" fmla="*/ 0 h 1496"/>
                <a:gd name="T12" fmla="*/ 1722 w 3082"/>
                <a:gd name="T13" fmla="*/ 366 h 1496"/>
                <a:gd name="T14" fmla="*/ 3073 w 3082"/>
                <a:gd name="T15" fmla="*/ 1452 h 1496"/>
                <a:gd name="T16" fmla="*/ 3069 w 3082"/>
                <a:gd name="T17" fmla="*/ 1490 h 1496"/>
                <a:gd name="T18" fmla="*/ 3052 w 3082"/>
                <a:gd name="T19" fmla="*/ 1496 h 1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82" h="1496">
                  <a:moveTo>
                    <a:pt x="3052" y="1496"/>
                  </a:moveTo>
                  <a:lnTo>
                    <a:pt x="3052" y="1496"/>
                  </a:lnTo>
                  <a:cubicBezTo>
                    <a:pt x="3044" y="1496"/>
                    <a:pt x="3036" y="1492"/>
                    <a:pt x="3031" y="1486"/>
                  </a:cubicBezTo>
                  <a:cubicBezTo>
                    <a:pt x="2261" y="535"/>
                    <a:pt x="1250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7" y="0"/>
                  </a:cubicBezTo>
                  <a:cubicBezTo>
                    <a:pt x="642" y="0"/>
                    <a:pt x="1212" y="123"/>
                    <a:pt x="1722" y="366"/>
                  </a:cubicBezTo>
                  <a:cubicBezTo>
                    <a:pt x="2231" y="609"/>
                    <a:pt x="2686" y="974"/>
                    <a:pt x="3073" y="1452"/>
                  </a:cubicBezTo>
                  <a:cubicBezTo>
                    <a:pt x="3082" y="1464"/>
                    <a:pt x="3080" y="1480"/>
                    <a:pt x="3069" y="1490"/>
                  </a:cubicBezTo>
                  <a:cubicBezTo>
                    <a:pt x="3064" y="1494"/>
                    <a:pt x="3058" y="1496"/>
                    <a:pt x="3052" y="149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1AEBDF52-1554-895E-CC47-0A96DB43F9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1149350"/>
              <a:ext cx="2212975" cy="838200"/>
            </a:xfrm>
            <a:custGeom>
              <a:avLst/>
              <a:gdLst>
                <a:gd name="T0" fmla="*/ 2335 w 2365"/>
                <a:gd name="T1" fmla="*/ 894 h 894"/>
                <a:gd name="T2" fmla="*/ 2335 w 2365"/>
                <a:gd name="T3" fmla="*/ 894 h 894"/>
                <a:gd name="T4" fmla="*/ 2318 w 2365"/>
                <a:gd name="T5" fmla="*/ 887 h 894"/>
                <a:gd name="T6" fmla="*/ 27 w 2365"/>
                <a:gd name="T7" fmla="*/ 54 h 894"/>
                <a:gd name="T8" fmla="*/ 0 w 2365"/>
                <a:gd name="T9" fmla="*/ 27 h 894"/>
                <a:gd name="T10" fmla="*/ 27 w 2365"/>
                <a:gd name="T11" fmla="*/ 0 h 894"/>
                <a:gd name="T12" fmla="*/ 2352 w 2365"/>
                <a:gd name="T13" fmla="*/ 847 h 894"/>
                <a:gd name="T14" fmla="*/ 2355 w 2365"/>
                <a:gd name="T15" fmla="*/ 884 h 894"/>
                <a:gd name="T16" fmla="*/ 2335 w 2365"/>
                <a:gd name="T17" fmla="*/ 894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65" h="894">
                  <a:moveTo>
                    <a:pt x="2335" y="894"/>
                  </a:moveTo>
                  <a:lnTo>
                    <a:pt x="2335" y="894"/>
                  </a:lnTo>
                  <a:cubicBezTo>
                    <a:pt x="2329" y="894"/>
                    <a:pt x="2323" y="892"/>
                    <a:pt x="2318" y="887"/>
                  </a:cubicBezTo>
                  <a:cubicBezTo>
                    <a:pt x="1640" y="319"/>
                    <a:pt x="912" y="54"/>
                    <a:pt x="27" y="54"/>
                  </a:cubicBezTo>
                  <a:cubicBezTo>
                    <a:pt x="12" y="54"/>
                    <a:pt x="0" y="42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925" y="0"/>
                    <a:pt x="1664" y="269"/>
                    <a:pt x="2352" y="847"/>
                  </a:cubicBezTo>
                  <a:cubicBezTo>
                    <a:pt x="2363" y="856"/>
                    <a:pt x="2365" y="873"/>
                    <a:pt x="2355" y="884"/>
                  </a:cubicBezTo>
                  <a:cubicBezTo>
                    <a:pt x="2350" y="890"/>
                    <a:pt x="2342" y="894"/>
                    <a:pt x="2335" y="89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308C7270-FDC0-0313-9EDB-0C64835DB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1433513"/>
              <a:ext cx="1950556" cy="705478"/>
            </a:xfrm>
            <a:custGeom>
              <a:avLst/>
              <a:gdLst>
                <a:gd name="T0" fmla="*/ 2006 w 2036"/>
                <a:gd name="T1" fmla="*/ 715 h 715"/>
                <a:gd name="T2" fmla="*/ 2006 w 2036"/>
                <a:gd name="T3" fmla="*/ 715 h 715"/>
                <a:gd name="T4" fmla="*/ 1990 w 2036"/>
                <a:gd name="T5" fmla="*/ 710 h 715"/>
                <a:gd name="T6" fmla="*/ 27 w 2036"/>
                <a:gd name="T7" fmla="*/ 53 h 715"/>
                <a:gd name="T8" fmla="*/ 0 w 2036"/>
                <a:gd name="T9" fmla="*/ 26 h 715"/>
                <a:gd name="T10" fmla="*/ 27 w 2036"/>
                <a:gd name="T11" fmla="*/ 0 h 715"/>
                <a:gd name="T12" fmla="*/ 2022 w 2036"/>
                <a:gd name="T13" fmla="*/ 667 h 715"/>
                <a:gd name="T14" fmla="*/ 2027 w 2036"/>
                <a:gd name="T15" fmla="*/ 704 h 715"/>
                <a:gd name="T16" fmla="*/ 2006 w 2036"/>
                <a:gd name="T17" fmla="*/ 715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6" h="715">
                  <a:moveTo>
                    <a:pt x="2006" y="715"/>
                  </a:moveTo>
                  <a:lnTo>
                    <a:pt x="2006" y="715"/>
                  </a:lnTo>
                  <a:cubicBezTo>
                    <a:pt x="2000" y="715"/>
                    <a:pt x="1995" y="713"/>
                    <a:pt x="1990" y="710"/>
                  </a:cubicBezTo>
                  <a:cubicBezTo>
                    <a:pt x="1395" y="262"/>
                    <a:pt x="77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7" y="0"/>
                  </a:cubicBezTo>
                  <a:cubicBezTo>
                    <a:pt x="784" y="0"/>
                    <a:pt x="1418" y="212"/>
                    <a:pt x="2022" y="667"/>
                  </a:cubicBezTo>
                  <a:cubicBezTo>
                    <a:pt x="2034" y="676"/>
                    <a:pt x="2036" y="693"/>
                    <a:pt x="2027" y="704"/>
                  </a:cubicBezTo>
                  <a:cubicBezTo>
                    <a:pt x="2022" y="711"/>
                    <a:pt x="2014" y="715"/>
                    <a:pt x="2006" y="71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4921843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AC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F08A1EF0-12D4-8E08-3C69-B7110C0B0B45}"/>
              </a:ext>
            </a:extLst>
          </p:cNvPr>
          <p:cNvGrpSpPr/>
          <p:nvPr/>
        </p:nvGrpSpPr>
        <p:grpSpPr>
          <a:xfrm>
            <a:off x="1919536" y="1844823"/>
            <a:ext cx="8236192" cy="5112569"/>
            <a:chOff x="1919536" y="1844823"/>
            <a:chExt cx="8236192" cy="5112569"/>
          </a:xfrm>
        </p:grpSpPr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554B91F6-EDB0-D1E1-5E64-34199FC56FD4}"/>
                </a:ext>
              </a:extLst>
            </p:cNvPr>
            <p:cNvGrpSpPr/>
            <p:nvPr/>
          </p:nvGrpSpPr>
          <p:grpSpPr>
            <a:xfrm>
              <a:off x="1919536" y="1844823"/>
              <a:ext cx="8236192" cy="5112569"/>
              <a:chOff x="2773363" y="585787"/>
              <a:chExt cx="8020051" cy="4978401"/>
            </a:xfrm>
            <a:solidFill>
              <a:srgbClr val="ECCB90"/>
            </a:solidFill>
          </p:grpSpPr>
          <p:sp>
            <p:nvSpPr>
              <p:cNvPr id="16" name="Freeform 5">
                <a:extLst>
                  <a:ext uri="{FF2B5EF4-FFF2-40B4-BE49-F238E27FC236}">
                    <a16:creationId xmlns:a16="http://schemas.microsoft.com/office/drawing/2014/main" id="{07A1664D-A61D-A508-D35E-982F3DBA07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363" y="603250"/>
                <a:ext cx="4049713" cy="4943475"/>
              </a:xfrm>
              <a:custGeom>
                <a:avLst/>
                <a:gdLst>
                  <a:gd name="T0" fmla="*/ 264 w 4325"/>
                  <a:gd name="T1" fmla="*/ 5279 h 5279"/>
                  <a:gd name="T2" fmla="*/ 264 w 4325"/>
                  <a:gd name="T3" fmla="*/ 5279 h 5279"/>
                  <a:gd name="T4" fmla="*/ 176 w 4325"/>
                  <a:gd name="T5" fmla="*/ 4858 h 5279"/>
                  <a:gd name="T6" fmla="*/ 926 w 4325"/>
                  <a:gd name="T7" fmla="*/ 1732 h 5279"/>
                  <a:gd name="T8" fmla="*/ 3668 w 4325"/>
                  <a:gd name="T9" fmla="*/ 52 h 5279"/>
                  <a:gd name="T10" fmla="*/ 4325 w 4325"/>
                  <a:gd name="T11" fmla="*/ 0 h 5279"/>
                  <a:gd name="T12" fmla="*/ 4325 w 4325"/>
                  <a:gd name="T13" fmla="*/ 13 h 5279"/>
                  <a:gd name="T14" fmla="*/ 3670 w 4325"/>
                  <a:gd name="T15" fmla="*/ 65 h 5279"/>
                  <a:gd name="T16" fmla="*/ 937 w 4325"/>
                  <a:gd name="T17" fmla="*/ 1740 h 5279"/>
                  <a:gd name="T18" fmla="*/ 189 w 4325"/>
                  <a:gd name="T19" fmla="*/ 4856 h 5279"/>
                  <a:gd name="T20" fmla="*/ 277 w 4325"/>
                  <a:gd name="T21" fmla="*/ 5276 h 5279"/>
                  <a:gd name="T22" fmla="*/ 264 w 4325"/>
                  <a:gd name="T23" fmla="*/ 5279 h 5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25" h="5279">
                    <a:moveTo>
                      <a:pt x="264" y="5279"/>
                    </a:moveTo>
                    <a:lnTo>
                      <a:pt x="264" y="5279"/>
                    </a:lnTo>
                    <a:cubicBezTo>
                      <a:pt x="228" y="5142"/>
                      <a:pt x="198" y="5000"/>
                      <a:pt x="176" y="4858"/>
                    </a:cubicBezTo>
                    <a:cubicBezTo>
                      <a:pt x="0" y="3750"/>
                      <a:pt x="267" y="2640"/>
                      <a:pt x="926" y="1732"/>
                    </a:cubicBezTo>
                    <a:cubicBezTo>
                      <a:pt x="1586" y="824"/>
                      <a:pt x="2559" y="227"/>
                      <a:pt x="3668" y="52"/>
                    </a:cubicBezTo>
                    <a:cubicBezTo>
                      <a:pt x="3885" y="17"/>
                      <a:pt x="4106" y="0"/>
                      <a:pt x="4325" y="0"/>
                    </a:cubicBezTo>
                    <a:lnTo>
                      <a:pt x="4325" y="13"/>
                    </a:lnTo>
                    <a:cubicBezTo>
                      <a:pt x="4106" y="13"/>
                      <a:pt x="3886" y="31"/>
                      <a:pt x="3670" y="65"/>
                    </a:cubicBezTo>
                    <a:cubicBezTo>
                      <a:pt x="2565" y="240"/>
                      <a:pt x="1594" y="835"/>
                      <a:pt x="937" y="1740"/>
                    </a:cubicBezTo>
                    <a:cubicBezTo>
                      <a:pt x="279" y="2645"/>
                      <a:pt x="14" y="3751"/>
                      <a:pt x="189" y="4856"/>
                    </a:cubicBezTo>
                    <a:cubicBezTo>
                      <a:pt x="211" y="4997"/>
                      <a:pt x="241" y="5139"/>
                      <a:pt x="277" y="5276"/>
                    </a:cubicBezTo>
                    <a:lnTo>
                      <a:pt x="264" y="527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17" name="Freeform 6">
                <a:extLst>
                  <a:ext uri="{FF2B5EF4-FFF2-40B4-BE49-F238E27FC236}">
                    <a16:creationId xmlns:a16="http://schemas.microsoft.com/office/drawing/2014/main" id="{0E8AD911-01BA-B02D-CB44-680AE5C0B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14026" y="3922713"/>
                <a:ext cx="179388" cy="1624013"/>
              </a:xfrm>
              <a:custGeom>
                <a:avLst/>
                <a:gdLst>
                  <a:gd name="T0" fmla="*/ 13 w 193"/>
                  <a:gd name="T1" fmla="*/ 1734 h 1734"/>
                  <a:gd name="T2" fmla="*/ 13 w 193"/>
                  <a:gd name="T3" fmla="*/ 1734 h 1734"/>
                  <a:gd name="T4" fmla="*/ 0 w 193"/>
                  <a:gd name="T5" fmla="*/ 1731 h 1734"/>
                  <a:gd name="T6" fmla="*/ 88 w 193"/>
                  <a:gd name="T7" fmla="*/ 2 h 1734"/>
                  <a:gd name="T8" fmla="*/ 101 w 193"/>
                  <a:gd name="T9" fmla="*/ 0 h 1734"/>
                  <a:gd name="T10" fmla="*/ 13 w 193"/>
                  <a:gd name="T11" fmla="*/ 1734 h 1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3" h="1734">
                    <a:moveTo>
                      <a:pt x="13" y="1734"/>
                    </a:moveTo>
                    <a:lnTo>
                      <a:pt x="13" y="1734"/>
                    </a:lnTo>
                    <a:lnTo>
                      <a:pt x="0" y="1731"/>
                    </a:lnTo>
                    <a:cubicBezTo>
                      <a:pt x="150" y="1166"/>
                      <a:pt x="180" y="584"/>
                      <a:pt x="88" y="2"/>
                    </a:cubicBezTo>
                    <a:lnTo>
                      <a:pt x="101" y="0"/>
                    </a:lnTo>
                    <a:cubicBezTo>
                      <a:pt x="193" y="584"/>
                      <a:pt x="164" y="1167"/>
                      <a:pt x="13" y="173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CFFE3756-27A8-3006-9F99-4247905165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91801" y="3452813"/>
                <a:ext cx="115888" cy="471488"/>
              </a:xfrm>
              <a:custGeom>
                <a:avLst/>
                <a:gdLst>
                  <a:gd name="T0" fmla="*/ 111 w 124"/>
                  <a:gd name="T1" fmla="*/ 503 h 503"/>
                  <a:gd name="T2" fmla="*/ 111 w 124"/>
                  <a:gd name="T3" fmla="*/ 503 h 503"/>
                  <a:gd name="T4" fmla="*/ 0 w 124"/>
                  <a:gd name="T5" fmla="*/ 4 h 503"/>
                  <a:gd name="T6" fmla="*/ 13 w 124"/>
                  <a:gd name="T7" fmla="*/ 0 h 503"/>
                  <a:gd name="T8" fmla="*/ 124 w 124"/>
                  <a:gd name="T9" fmla="*/ 501 h 503"/>
                  <a:gd name="T10" fmla="*/ 111 w 124"/>
                  <a:gd name="T11" fmla="*/ 503 h 5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503">
                    <a:moveTo>
                      <a:pt x="111" y="503"/>
                    </a:moveTo>
                    <a:lnTo>
                      <a:pt x="111" y="503"/>
                    </a:lnTo>
                    <a:cubicBezTo>
                      <a:pt x="84" y="333"/>
                      <a:pt x="47" y="170"/>
                      <a:pt x="0" y="4"/>
                    </a:cubicBezTo>
                    <a:lnTo>
                      <a:pt x="13" y="0"/>
                    </a:lnTo>
                    <a:cubicBezTo>
                      <a:pt x="60" y="166"/>
                      <a:pt x="97" y="330"/>
                      <a:pt x="124" y="501"/>
                    </a:cubicBezTo>
                    <a:lnTo>
                      <a:pt x="111" y="50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B6A017C7-6E2E-F878-2761-BCBE853C9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3076" y="603250"/>
                <a:ext cx="3781425" cy="2852738"/>
              </a:xfrm>
              <a:custGeom>
                <a:avLst/>
                <a:gdLst>
                  <a:gd name="T0" fmla="*/ 4026 w 4039"/>
                  <a:gd name="T1" fmla="*/ 3047 h 3047"/>
                  <a:gd name="T2" fmla="*/ 4026 w 4039"/>
                  <a:gd name="T3" fmla="*/ 3047 h 3047"/>
                  <a:gd name="T4" fmla="*/ 0 w 4039"/>
                  <a:gd name="T5" fmla="*/ 13 h 3047"/>
                  <a:gd name="T6" fmla="*/ 0 w 4039"/>
                  <a:gd name="T7" fmla="*/ 0 h 3047"/>
                  <a:gd name="T8" fmla="*/ 4039 w 4039"/>
                  <a:gd name="T9" fmla="*/ 3043 h 3047"/>
                  <a:gd name="T10" fmla="*/ 4026 w 4039"/>
                  <a:gd name="T11" fmla="*/ 3047 h 30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39" h="3047">
                    <a:moveTo>
                      <a:pt x="4026" y="3047"/>
                    </a:moveTo>
                    <a:lnTo>
                      <a:pt x="4026" y="3047"/>
                    </a:lnTo>
                    <a:cubicBezTo>
                      <a:pt x="3497" y="1204"/>
                      <a:pt x="1917" y="13"/>
                      <a:pt x="0" y="13"/>
                    </a:cubicBezTo>
                    <a:lnTo>
                      <a:pt x="0" y="0"/>
                    </a:lnTo>
                    <a:cubicBezTo>
                      <a:pt x="1923" y="0"/>
                      <a:pt x="3509" y="1194"/>
                      <a:pt x="4039" y="3043"/>
                    </a:cubicBezTo>
                    <a:lnTo>
                      <a:pt x="4026" y="304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0" name="Freeform 9">
                <a:extLst>
                  <a:ext uri="{FF2B5EF4-FFF2-40B4-BE49-F238E27FC236}">
                    <a16:creationId xmlns:a16="http://schemas.microsoft.com/office/drawing/2014/main" id="{1C8A0662-4BEF-B075-98A2-AC8642768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4988" y="885825"/>
                <a:ext cx="3748088" cy="4660900"/>
              </a:xfrm>
              <a:custGeom>
                <a:avLst/>
                <a:gdLst>
                  <a:gd name="T0" fmla="*/ 255 w 4002"/>
                  <a:gd name="T1" fmla="*/ 4975 h 4975"/>
                  <a:gd name="T2" fmla="*/ 255 w 4002"/>
                  <a:gd name="T3" fmla="*/ 4975 h 4975"/>
                  <a:gd name="T4" fmla="*/ 447 w 4002"/>
                  <a:gd name="T5" fmla="*/ 2299 h 4975"/>
                  <a:gd name="T6" fmla="*/ 2354 w 4002"/>
                  <a:gd name="T7" fmla="*/ 365 h 4975"/>
                  <a:gd name="T8" fmla="*/ 4002 w 4002"/>
                  <a:gd name="T9" fmla="*/ 0 h 4975"/>
                  <a:gd name="T10" fmla="*/ 4002 w 4002"/>
                  <a:gd name="T11" fmla="*/ 13 h 4975"/>
                  <a:gd name="T12" fmla="*/ 2360 w 4002"/>
                  <a:gd name="T13" fmla="*/ 377 h 4975"/>
                  <a:gd name="T14" fmla="*/ 459 w 4002"/>
                  <a:gd name="T15" fmla="*/ 2304 h 4975"/>
                  <a:gd name="T16" fmla="*/ 267 w 4002"/>
                  <a:gd name="T17" fmla="*/ 4972 h 4975"/>
                  <a:gd name="T18" fmla="*/ 255 w 4002"/>
                  <a:gd name="T19" fmla="*/ 4975 h 49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02" h="4975">
                    <a:moveTo>
                      <a:pt x="255" y="4975"/>
                    </a:moveTo>
                    <a:lnTo>
                      <a:pt x="255" y="4975"/>
                    </a:lnTo>
                    <a:cubicBezTo>
                      <a:pt x="0" y="4092"/>
                      <a:pt x="68" y="3142"/>
                      <a:pt x="447" y="2299"/>
                    </a:cubicBezTo>
                    <a:cubicBezTo>
                      <a:pt x="829" y="1447"/>
                      <a:pt x="1507" y="760"/>
                      <a:pt x="2354" y="365"/>
                    </a:cubicBezTo>
                    <a:cubicBezTo>
                      <a:pt x="2882" y="119"/>
                      <a:pt x="3421" y="0"/>
                      <a:pt x="4002" y="0"/>
                    </a:cubicBezTo>
                    <a:lnTo>
                      <a:pt x="4002" y="13"/>
                    </a:lnTo>
                    <a:cubicBezTo>
                      <a:pt x="3423" y="13"/>
                      <a:pt x="2885" y="132"/>
                      <a:pt x="2360" y="377"/>
                    </a:cubicBezTo>
                    <a:cubicBezTo>
                      <a:pt x="1516" y="771"/>
                      <a:pt x="840" y="1455"/>
                      <a:pt x="459" y="2304"/>
                    </a:cubicBezTo>
                    <a:cubicBezTo>
                      <a:pt x="81" y="3144"/>
                      <a:pt x="13" y="4092"/>
                      <a:pt x="267" y="4972"/>
                    </a:cubicBezTo>
                    <a:lnTo>
                      <a:pt x="255" y="497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23A3FB5B-F1C3-C5FA-023B-526FF64AF4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18726" y="2994025"/>
                <a:ext cx="455613" cy="2552700"/>
              </a:xfrm>
              <a:custGeom>
                <a:avLst/>
                <a:gdLst>
                  <a:gd name="T0" fmla="*/ 226 w 486"/>
                  <a:gd name="T1" fmla="*/ 2724 h 2724"/>
                  <a:gd name="T2" fmla="*/ 226 w 486"/>
                  <a:gd name="T3" fmla="*/ 2724 h 2724"/>
                  <a:gd name="T4" fmla="*/ 213 w 486"/>
                  <a:gd name="T5" fmla="*/ 2721 h 2724"/>
                  <a:gd name="T6" fmla="*/ 0 w 486"/>
                  <a:gd name="T7" fmla="*/ 5 h 2724"/>
                  <a:gd name="T8" fmla="*/ 13 w 486"/>
                  <a:gd name="T9" fmla="*/ 0 h 2724"/>
                  <a:gd name="T10" fmla="*/ 226 w 486"/>
                  <a:gd name="T11" fmla="*/ 2724 h 27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86" h="2724">
                    <a:moveTo>
                      <a:pt x="226" y="2724"/>
                    </a:moveTo>
                    <a:lnTo>
                      <a:pt x="226" y="2724"/>
                    </a:lnTo>
                    <a:lnTo>
                      <a:pt x="213" y="2721"/>
                    </a:lnTo>
                    <a:cubicBezTo>
                      <a:pt x="473" y="1820"/>
                      <a:pt x="397" y="856"/>
                      <a:pt x="0" y="5"/>
                    </a:cubicBezTo>
                    <a:lnTo>
                      <a:pt x="13" y="0"/>
                    </a:lnTo>
                    <a:cubicBezTo>
                      <a:pt x="410" y="853"/>
                      <a:pt x="486" y="1821"/>
                      <a:pt x="226" y="272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id="{B59D81B0-0F60-5E65-7DF2-21EED9516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50413" y="2239963"/>
                <a:ext cx="481013" cy="758825"/>
              </a:xfrm>
              <a:custGeom>
                <a:avLst/>
                <a:gdLst>
                  <a:gd name="T0" fmla="*/ 501 w 514"/>
                  <a:gd name="T1" fmla="*/ 811 h 811"/>
                  <a:gd name="T2" fmla="*/ 501 w 514"/>
                  <a:gd name="T3" fmla="*/ 811 h 811"/>
                  <a:gd name="T4" fmla="*/ 0 w 514"/>
                  <a:gd name="T5" fmla="*/ 8 h 811"/>
                  <a:gd name="T6" fmla="*/ 10 w 514"/>
                  <a:gd name="T7" fmla="*/ 0 h 811"/>
                  <a:gd name="T8" fmla="*/ 514 w 514"/>
                  <a:gd name="T9" fmla="*/ 806 h 811"/>
                  <a:gd name="T10" fmla="*/ 501 w 514"/>
                  <a:gd name="T11" fmla="*/ 811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14" h="811">
                    <a:moveTo>
                      <a:pt x="501" y="811"/>
                    </a:moveTo>
                    <a:lnTo>
                      <a:pt x="501" y="811"/>
                    </a:lnTo>
                    <a:cubicBezTo>
                      <a:pt x="356" y="500"/>
                      <a:pt x="216" y="275"/>
                      <a:pt x="0" y="8"/>
                    </a:cubicBezTo>
                    <a:lnTo>
                      <a:pt x="10" y="0"/>
                    </a:lnTo>
                    <a:cubicBezTo>
                      <a:pt x="227" y="267"/>
                      <a:pt x="368" y="493"/>
                      <a:pt x="514" y="806"/>
                    </a:cubicBezTo>
                    <a:lnTo>
                      <a:pt x="501" y="81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3" name="Freeform 12">
                <a:extLst>
                  <a:ext uri="{FF2B5EF4-FFF2-40B4-BE49-F238E27FC236}">
                    <a16:creationId xmlns:a16="http://schemas.microsoft.com/office/drawing/2014/main" id="{2DA4F255-0223-32BF-1D57-928E9E0BA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3076" y="885825"/>
                <a:ext cx="2836863" cy="1362075"/>
              </a:xfrm>
              <a:custGeom>
                <a:avLst/>
                <a:gdLst>
                  <a:gd name="T0" fmla="*/ 3020 w 3030"/>
                  <a:gd name="T1" fmla="*/ 1454 h 1454"/>
                  <a:gd name="T2" fmla="*/ 3020 w 3030"/>
                  <a:gd name="T3" fmla="*/ 1454 h 1454"/>
                  <a:gd name="T4" fmla="*/ 1680 w 3030"/>
                  <a:gd name="T5" fmla="*/ 377 h 1454"/>
                  <a:gd name="T6" fmla="*/ 0 w 3030"/>
                  <a:gd name="T7" fmla="*/ 14 h 1454"/>
                  <a:gd name="T8" fmla="*/ 0 w 3030"/>
                  <a:gd name="T9" fmla="*/ 0 h 1454"/>
                  <a:gd name="T10" fmla="*/ 1686 w 3030"/>
                  <a:gd name="T11" fmla="*/ 365 h 1454"/>
                  <a:gd name="T12" fmla="*/ 3030 w 3030"/>
                  <a:gd name="T13" fmla="*/ 1446 h 1454"/>
                  <a:gd name="T14" fmla="*/ 3020 w 3030"/>
                  <a:gd name="T15" fmla="*/ 1454 h 1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30" h="1454">
                    <a:moveTo>
                      <a:pt x="3020" y="1454"/>
                    </a:moveTo>
                    <a:lnTo>
                      <a:pt x="3020" y="1454"/>
                    </a:lnTo>
                    <a:cubicBezTo>
                      <a:pt x="2636" y="980"/>
                      <a:pt x="2185" y="618"/>
                      <a:pt x="1680" y="377"/>
                    </a:cubicBezTo>
                    <a:cubicBezTo>
                      <a:pt x="1175" y="136"/>
                      <a:pt x="610" y="14"/>
                      <a:pt x="0" y="14"/>
                    </a:cubicBezTo>
                    <a:lnTo>
                      <a:pt x="0" y="0"/>
                    </a:lnTo>
                    <a:cubicBezTo>
                      <a:pt x="612" y="0"/>
                      <a:pt x="1179" y="123"/>
                      <a:pt x="1686" y="365"/>
                    </a:cubicBezTo>
                    <a:cubicBezTo>
                      <a:pt x="2193" y="607"/>
                      <a:pt x="2645" y="970"/>
                      <a:pt x="3030" y="1446"/>
                    </a:cubicBezTo>
                    <a:lnTo>
                      <a:pt x="3020" y="145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4" name="Freeform 13">
                <a:extLst>
                  <a:ext uri="{FF2B5EF4-FFF2-40B4-BE49-F238E27FC236}">
                    <a16:creationId xmlns:a16="http://schemas.microsoft.com/office/drawing/2014/main" id="{2A429F87-56C1-C274-335C-0F9104537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5663" y="1168400"/>
                <a:ext cx="3427413" cy="4378325"/>
              </a:xfrm>
              <a:custGeom>
                <a:avLst/>
                <a:gdLst>
                  <a:gd name="T0" fmla="*/ 227 w 3660"/>
                  <a:gd name="T1" fmla="*/ 4675 h 4675"/>
                  <a:gd name="T2" fmla="*/ 227 w 3660"/>
                  <a:gd name="T3" fmla="*/ 4675 h 4675"/>
                  <a:gd name="T4" fmla="*/ 257 w 3660"/>
                  <a:gd name="T5" fmla="*/ 2432 h 4675"/>
                  <a:gd name="T6" fmla="*/ 1649 w 3660"/>
                  <a:gd name="T7" fmla="*/ 615 h 4675"/>
                  <a:gd name="T8" fmla="*/ 3660 w 3660"/>
                  <a:gd name="T9" fmla="*/ 0 h 4675"/>
                  <a:gd name="T10" fmla="*/ 3660 w 3660"/>
                  <a:gd name="T11" fmla="*/ 14 h 4675"/>
                  <a:gd name="T12" fmla="*/ 1656 w 3660"/>
                  <a:gd name="T13" fmla="*/ 626 h 4675"/>
                  <a:gd name="T14" fmla="*/ 270 w 3660"/>
                  <a:gd name="T15" fmla="*/ 2436 h 4675"/>
                  <a:gd name="T16" fmla="*/ 240 w 3660"/>
                  <a:gd name="T17" fmla="*/ 4671 h 4675"/>
                  <a:gd name="T18" fmla="*/ 227 w 3660"/>
                  <a:gd name="T19" fmla="*/ 4675 h 4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60" h="4675">
                    <a:moveTo>
                      <a:pt x="227" y="4675"/>
                    </a:moveTo>
                    <a:lnTo>
                      <a:pt x="227" y="4675"/>
                    </a:lnTo>
                    <a:cubicBezTo>
                      <a:pt x="0" y="3950"/>
                      <a:pt x="10" y="3154"/>
                      <a:pt x="257" y="2432"/>
                    </a:cubicBezTo>
                    <a:cubicBezTo>
                      <a:pt x="512" y="1686"/>
                      <a:pt x="993" y="1057"/>
                      <a:pt x="1649" y="615"/>
                    </a:cubicBezTo>
                    <a:cubicBezTo>
                      <a:pt x="2254" y="207"/>
                      <a:pt x="2930" y="0"/>
                      <a:pt x="3660" y="0"/>
                    </a:cubicBezTo>
                    <a:lnTo>
                      <a:pt x="3660" y="14"/>
                    </a:lnTo>
                    <a:cubicBezTo>
                      <a:pt x="2933" y="14"/>
                      <a:pt x="2259" y="220"/>
                      <a:pt x="1656" y="626"/>
                    </a:cubicBezTo>
                    <a:cubicBezTo>
                      <a:pt x="1003" y="1067"/>
                      <a:pt x="524" y="1693"/>
                      <a:pt x="270" y="2436"/>
                    </a:cubicBezTo>
                    <a:cubicBezTo>
                      <a:pt x="24" y="3156"/>
                      <a:pt x="13" y="3949"/>
                      <a:pt x="240" y="4671"/>
                    </a:cubicBezTo>
                    <a:lnTo>
                      <a:pt x="227" y="4675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5" name="Freeform 14">
                <a:extLst>
                  <a:ext uri="{FF2B5EF4-FFF2-40B4-BE49-F238E27FC236}">
                    <a16:creationId xmlns:a16="http://schemas.microsoft.com/office/drawing/2014/main" id="{C2BB3D39-9811-DB24-EDC6-A0766E4409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4376" y="2654300"/>
                <a:ext cx="739775" cy="2892425"/>
              </a:xfrm>
              <a:custGeom>
                <a:avLst/>
                <a:gdLst>
                  <a:gd name="T0" fmla="*/ 461 w 790"/>
                  <a:gd name="T1" fmla="*/ 3089 h 3089"/>
                  <a:gd name="T2" fmla="*/ 461 w 790"/>
                  <a:gd name="T3" fmla="*/ 3089 h 3089"/>
                  <a:gd name="T4" fmla="*/ 448 w 790"/>
                  <a:gd name="T5" fmla="*/ 3085 h 3089"/>
                  <a:gd name="T6" fmla="*/ 0 w 790"/>
                  <a:gd name="T7" fmla="*/ 7 h 3089"/>
                  <a:gd name="T8" fmla="*/ 11 w 790"/>
                  <a:gd name="T9" fmla="*/ 0 h 3089"/>
                  <a:gd name="T10" fmla="*/ 461 w 790"/>
                  <a:gd name="T11" fmla="*/ 3089 h 3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90" h="3089">
                    <a:moveTo>
                      <a:pt x="461" y="3089"/>
                    </a:moveTo>
                    <a:lnTo>
                      <a:pt x="461" y="3089"/>
                    </a:lnTo>
                    <a:lnTo>
                      <a:pt x="448" y="3085"/>
                    </a:lnTo>
                    <a:cubicBezTo>
                      <a:pt x="776" y="2038"/>
                      <a:pt x="613" y="916"/>
                      <a:pt x="0" y="7"/>
                    </a:cubicBezTo>
                    <a:lnTo>
                      <a:pt x="11" y="0"/>
                    </a:lnTo>
                    <a:cubicBezTo>
                      <a:pt x="626" y="912"/>
                      <a:pt x="790" y="2038"/>
                      <a:pt x="461" y="3089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6" name="Freeform 15">
                <a:extLst>
                  <a:ext uri="{FF2B5EF4-FFF2-40B4-BE49-F238E27FC236}">
                    <a16:creationId xmlns:a16="http://schemas.microsoft.com/office/drawing/2014/main" id="{F38B467B-9B79-3819-6B72-694FC881E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78901" y="1957388"/>
                <a:ext cx="635000" cy="703263"/>
              </a:xfrm>
              <a:custGeom>
                <a:avLst/>
                <a:gdLst>
                  <a:gd name="T0" fmla="*/ 667 w 678"/>
                  <a:gd name="T1" fmla="*/ 751 h 751"/>
                  <a:gd name="T2" fmla="*/ 667 w 678"/>
                  <a:gd name="T3" fmla="*/ 751 h 751"/>
                  <a:gd name="T4" fmla="*/ 0 w 678"/>
                  <a:gd name="T5" fmla="*/ 10 h 751"/>
                  <a:gd name="T6" fmla="*/ 8 w 678"/>
                  <a:gd name="T7" fmla="*/ 0 h 751"/>
                  <a:gd name="T8" fmla="*/ 678 w 678"/>
                  <a:gd name="T9" fmla="*/ 744 h 751"/>
                  <a:gd name="T10" fmla="*/ 667 w 678"/>
                  <a:gd name="T11" fmla="*/ 751 h 7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78" h="751">
                    <a:moveTo>
                      <a:pt x="667" y="751"/>
                    </a:moveTo>
                    <a:lnTo>
                      <a:pt x="667" y="751"/>
                    </a:lnTo>
                    <a:cubicBezTo>
                      <a:pt x="470" y="459"/>
                      <a:pt x="270" y="237"/>
                      <a:pt x="0" y="10"/>
                    </a:cubicBezTo>
                    <a:lnTo>
                      <a:pt x="8" y="0"/>
                    </a:lnTo>
                    <a:cubicBezTo>
                      <a:pt x="280" y="228"/>
                      <a:pt x="480" y="450"/>
                      <a:pt x="678" y="744"/>
                    </a:cubicBezTo>
                    <a:lnTo>
                      <a:pt x="667" y="75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49D600C8-E960-FDC5-5B20-CEFD233E82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3076" y="1168400"/>
                <a:ext cx="2163763" cy="798513"/>
              </a:xfrm>
              <a:custGeom>
                <a:avLst/>
                <a:gdLst>
                  <a:gd name="T0" fmla="*/ 2304 w 2312"/>
                  <a:gd name="T1" fmla="*/ 852 h 852"/>
                  <a:gd name="T2" fmla="*/ 2304 w 2312"/>
                  <a:gd name="T3" fmla="*/ 852 h 852"/>
                  <a:gd name="T4" fmla="*/ 0 w 2312"/>
                  <a:gd name="T5" fmla="*/ 14 h 852"/>
                  <a:gd name="T6" fmla="*/ 0 w 2312"/>
                  <a:gd name="T7" fmla="*/ 0 h 852"/>
                  <a:gd name="T8" fmla="*/ 2312 w 2312"/>
                  <a:gd name="T9" fmla="*/ 842 h 852"/>
                  <a:gd name="T10" fmla="*/ 2304 w 2312"/>
                  <a:gd name="T11" fmla="*/ 852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12" h="852">
                    <a:moveTo>
                      <a:pt x="2304" y="852"/>
                    </a:moveTo>
                    <a:lnTo>
                      <a:pt x="2304" y="852"/>
                    </a:lnTo>
                    <a:cubicBezTo>
                      <a:pt x="1622" y="280"/>
                      <a:pt x="890" y="14"/>
                      <a:pt x="0" y="14"/>
                    </a:cubicBezTo>
                    <a:lnTo>
                      <a:pt x="0" y="0"/>
                    </a:lnTo>
                    <a:cubicBezTo>
                      <a:pt x="893" y="0"/>
                      <a:pt x="1628" y="268"/>
                      <a:pt x="2312" y="842"/>
                    </a:cubicBezTo>
                    <a:lnTo>
                      <a:pt x="2304" y="85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F6824BEC-E517-EA98-F846-6F8CA6568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9826" y="1452563"/>
                <a:ext cx="3143250" cy="4094163"/>
              </a:xfrm>
              <a:custGeom>
                <a:avLst/>
                <a:gdLst>
                  <a:gd name="T0" fmla="*/ 242 w 3356"/>
                  <a:gd name="T1" fmla="*/ 4372 h 4372"/>
                  <a:gd name="T2" fmla="*/ 242 w 3356"/>
                  <a:gd name="T3" fmla="*/ 4372 h 4372"/>
                  <a:gd name="T4" fmla="*/ 198 w 3356"/>
                  <a:gd name="T5" fmla="*/ 2355 h 4372"/>
                  <a:gd name="T6" fmla="*/ 1373 w 3356"/>
                  <a:gd name="T7" fmla="*/ 663 h 4372"/>
                  <a:gd name="T8" fmla="*/ 3356 w 3356"/>
                  <a:gd name="T9" fmla="*/ 0 h 4372"/>
                  <a:gd name="T10" fmla="*/ 3356 w 3356"/>
                  <a:gd name="T11" fmla="*/ 13 h 4372"/>
                  <a:gd name="T12" fmla="*/ 1381 w 3356"/>
                  <a:gd name="T13" fmla="*/ 674 h 4372"/>
                  <a:gd name="T14" fmla="*/ 211 w 3356"/>
                  <a:gd name="T15" fmla="*/ 2359 h 4372"/>
                  <a:gd name="T16" fmla="*/ 254 w 3356"/>
                  <a:gd name="T17" fmla="*/ 4367 h 4372"/>
                  <a:gd name="T18" fmla="*/ 242 w 3356"/>
                  <a:gd name="T19" fmla="*/ 4372 h 4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56" h="4372">
                    <a:moveTo>
                      <a:pt x="242" y="4372"/>
                    </a:moveTo>
                    <a:lnTo>
                      <a:pt x="242" y="4372"/>
                    </a:lnTo>
                    <a:cubicBezTo>
                      <a:pt x="16" y="3719"/>
                      <a:pt x="0" y="3021"/>
                      <a:pt x="198" y="2355"/>
                    </a:cubicBezTo>
                    <a:cubicBezTo>
                      <a:pt x="399" y="1676"/>
                      <a:pt x="806" y="1091"/>
                      <a:pt x="1373" y="663"/>
                    </a:cubicBezTo>
                    <a:cubicBezTo>
                      <a:pt x="1958" y="223"/>
                      <a:pt x="2625" y="0"/>
                      <a:pt x="3356" y="0"/>
                    </a:cubicBezTo>
                    <a:lnTo>
                      <a:pt x="3356" y="13"/>
                    </a:lnTo>
                    <a:cubicBezTo>
                      <a:pt x="2628" y="13"/>
                      <a:pt x="1963" y="235"/>
                      <a:pt x="1381" y="674"/>
                    </a:cubicBezTo>
                    <a:cubicBezTo>
                      <a:pt x="816" y="1100"/>
                      <a:pt x="411" y="1682"/>
                      <a:pt x="211" y="2359"/>
                    </a:cubicBezTo>
                    <a:cubicBezTo>
                      <a:pt x="14" y="3022"/>
                      <a:pt x="29" y="3717"/>
                      <a:pt x="254" y="4367"/>
                    </a:cubicBezTo>
                    <a:lnTo>
                      <a:pt x="242" y="437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id="{46D916B3-F23B-E729-B088-55E0F7CCC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75763" y="2679700"/>
                <a:ext cx="796925" cy="2862263"/>
              </a:xfrm>
              <a:custGeom>
                <a:avLst/>
                <a:gdLst>
                  <a:gd name="T0" fmla="*/ 494 w 851"/>
                  <a:gd name="T1" fmla="*/ 3056 h 3056"/>
                  <a:gd name="T2" fmla="*/ 494 w 851"/>
                  <a:gd name="T3" fmla="*/ 3056 h 3056"/>
                  <a:gd name="T4" fmla="*/ 482 w 851"/>
                  <a:gd name="T5" fmla="*/ 3052 h 3056"/>
                  <a:gd name="T6" fmla="*/ 0 w 851"/>
                  <a:gd name="T7" fmla="*/ 8 h 3056"/>
                  <a:gd name="T8" fmla="*/ 10 w 851"/>
                  <a:gd name="T9" fmla="*/ 0 h 3056"/>
                  <a:gd name="T10" fmla="*/ 494 w 851"/>
                  <a:gd name="T11" fmla="*/ 3056 h 3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51" h="3056">
                    <a:moveTo>
                      <a:pt x="494" y="3056"/>
                    </a:moveTo>
                    <a:lnTo>
                      <a:pt x="494" y="3056"/>
                    </a:lnTo>
                    <a:lnTo>
                      <a:pt x="482" y="3052"/>
                    </a:lnTo>
                    <a:cubicBezTo>
                      <a:pt x="837" y="2018"/>
                      <a:pt x="657" y="880"/>
                      <a:pt x="0" y="8"/>
                    </a:cubicBezTo>
                    <a:lnTo>
                      <a:pt x="10" y="0"/>
                    </a:lnTo>
                    <a:cubicBezTo>
                      <a:pt x="670" y="876"/>
                      <a:pt x="851" y="2018"/>
                      <a:pt x="494" y="305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30" name="Freeform 19">
                <a:extLst>
                  <a:ext uri="{FF2B5EF4-FFF2-40B4-BE49-F238E27FC236}">
                    <a16:creationId xmlns:a16="http://schemas.microsoft.com/office/drawing/2014/main" id="{FB6BDE33-1AA3-0487-9971-07167483F9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70926" y="2073275"/>
                <a:ext cx="614363" cy="614363"/>
              </a:xfrm>
              <a:custGeom>
                <a:avLst/>
                <a:gdLst>
                  <a:gd name="T0" fmla="*/ 646 w 656"/>
                  <a:gd name="T1" fmla="*/ 656 h 656"/>
                  <a:gd name="T2" fmla="*/ 646 w 656"/>
                  <a:gd name="T3" fmla="*/ 656 h 656"/>
                  <a:gd name="T4" fmla="*/ 0 w 656"/>
                  <a:gd name="T5" fmla="*/ 11 h 656"/>
                  <a:gd name="T6" fmla="*/ 8 w 656"/>
                  <a:gd name="T7" fmla="*/ 0 h 656"/>
                  <a:gd name="T8" fmla="*/ 656 w 656"/>
                  <a:gd name="T9" fmla="*/ 648 h 656"/>
                  <a:gd name="T10" fmla="*/ 646 w 656"/>
                  <a:gd name="T11" fmla="*/ 656 h 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56" h="656">
                    <a:moveTo>
                      <a:pt x="646" y="656"/>
                    </a:moveTo>
                    <a:lnTo>
                      <a:pt x="646" y="656"/>
                    </a:lnTo>
                    <a:cubicBezTo>
                      <a:pt x="451" y="398"/>
                      <a:pt x="258" y="205"/>
                      <a:pt x="0" y="11"/>
                    </a:cubicBezTo>
                    <a:lnTo>
                      <a:pt x="8" y="0"/>
                    </a:lnTo>
                    <a:cubicBezTo>
                      <a:pt x="267" y="195"/>
                      <a:pt x="461" y="389"/>
                      <a:pt x="656" y="648"/>
                    </a:cubicBezTo>
                    <a:lnTo>
                      <a:pt x="646" y="65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31" name="Freeform 20">
                <a:extLst>
                  <a:ext uri="{FF2B5EF4-FFF2-40B4-BE49-F238E27FC236}">
                    <a16:creationId xmlns:a16="http://schemas.microsoft.com/office/drawing/2014/main" id="{A496090B-41A2-5D87-841E-86E3ACFEE1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3076" y="1452563"/>
                <a:ext cx="1855788" cy="630238"/>
              </a:xfrm>
              <a:custGeom>
                <a:avLst/>
                <a:gdLst>
                  <a:gd name="T0" fmla="*/ 1975 w 1983"/>
                  <a:gd name="T1" fmla="*/ 674 h 674"/>
                  <a:gd name="T2" fmla="*/ 1975 w 1983"/>
                  <a:gd name="T3" fmla="*/ 674 h 674"/>
                  <a:gd name="T4" fmla="*/ 0 w 1983"/>
                  <a:gd name="T5" fmla="*/ 13 h 674"/>
                  <a:gd name="T6" fmla="*/ 0 w 1983"/>
                  <a:gd name="T7" fmla="*/ 0 h 674"/>
                  <a:gd name="T8" fmla="*/ 1983 w 1983"/>
                  <a:gd name="T9" fmla="*/ 663 h 674"/>
                  <a:gd name="T10" fmla="*/ 1975 w 1983"/>
                  <a:gd name="T11" fmla="*/ 674 h 6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83" h="674">
                    <a:moveTo>
                      <a:pt x="1975" y="674"/>
                    </a:moveTo>
                    <a:lnTo>
                      <a:pt x="1975" y="674"/>
                    </a:lnTo>
                    <a:cubicBezTo>
                      <a:pt x="1377" y="223"/>
                      <a:pt x="749" y="13"/>
                      <a:pt x="0" y="13"/>
                    </a:cubicBezTo>
                    <a:lnTo>
                      <a:pt x="0" y="0"/>
                    </a:lnTo>
                    <a:cubicBezTo>
                      <a:pt x="752" y="0"/>
                      <a:pt x="1382" y="210"/>
                      <a:pt x="1983" y="663"/>
                    </a:cubicBezTo>
                    <a:lnTo>
                      <a:pt x="1975" y="67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32" name="Freeform 21">
                <a:extLst>
                  <a:ext uri="{FF2B5EF4-FFF2-40B4-BE49-F238E27FC236}">
                    <a16:creationId xmlns:a16="http://schemas.microsoft.com/office/drawing/2014/main" id="{D1B022FD-A842-E323-896D-85B9A7863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7638" y="1735138"/>
                <a:ext cx="2865438" cy="3829050"/>
              </a:xfrm>
              <a:custGeom>
                <a:avLst/>
                <a:gdLst>
                  <a:gd name="T0" fmla="*/ 276 w 3059"/>
                  <a:gd name="T1" fmla="*/ 4089 h 4089"/>
                  <a:gd name="T2" fmla="*/ 276 w 3059"/>
                  <a:gd name="T3" fmla="*/ 4089 h 4089"/>
                  <a:gd name="T4" fmla="*/ 214 w 3059"/>
                  <a:gd name="T5" fmla="*/ 2068 h 4089"/>
                  <a:gd name="T6" fmla="*/ 3059 w 3059"/>
                  <a:gd name="T7" fmla="*/ 0 h 4089"/>
                  <a:gd name="T8" fmla="*/ 3059 w 3059"/>
                  <a:gd name="T9" fmla="*/ 14 h 4089"/>
                  <a:gd name="T10" fmla="*/ 227 w 3059"/>
                  <a:gd name="T11" fmla="*/ 2072 h 4089"/>
                  <a:gd name="T12" fmla="*/ 288 w 3059"/>
                  <a:gd name="T13" fmla="*/ 4084 h 4089"/>
                  <a:gd name="T14" fmla="*/ 276 w 3059"/>
                  <a:gd name="T15" fmla="*/ 4089 h 4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59" h="4089">
                    <a:moveTo>
                      <a:pt x="276" y="4089"/>
                    </a:moveTo>
                    <a:lnTo>
                      <a:pt x="276" y="4089"/>
                    </a:lnTo>
                    <a:cubicBezTo>
                      <a:pt x="22" y="3445"/>
                      <a:pt x="0" y="2727"/>
                      <a:pt x="214" y="2068"/>
                    </a:cubicBezTo>
                    <a:cubicBezTo>
                      <a:pt x="622" y="812"/>
                      <a:pt x="1739" y="0"/>
                      <a:pt x="3059" y="0"/>
                    </a:cubicBezTo>
                    <a:lnTo>
                      <a:pt x="3059" y="14"/>
                    </a:lnTo>
                    <a:cubicBezTo>
                      <a:pt x="1745" y="14"/>
                      <a:pt x="633" y="822"/>
                      <a:pt x="227" y="2072"/>
                    </a:cubicBezTo>
                    <a:cubicBezTo>
                      <a:pt x="13" y="2728"/>
                      <a:pt x="35" y="3443"/>
                      <a:pt x="288" y="4084"/>
                    </a:cubicBezTo>
                    <a:lnTo>
                      <a:pt x="276" y="408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33" name="Freeform 22">
                <a:extLst>
                  <a:ext uri="{FF2B5EF4-FFF2-40B4-BE49-F238E27FC236}">
                    <a16:creationId xmlns:a16="http://schemas.microsoft.com/office/drawing/2014/main" id="{F5982A34-7F26-93EC-8149-32ABD5D312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0820" y="1870568"/>
                <a:ext cx="2033588" cy="3673475"/>
              </a:xfrm>
              <a:custGeom>
                <a:avLst/>
                <a:gdLst>
                  <a:gd name="T0" fmla="*/ 1871 w 2172"/>
                  <a:gd name="T1" fmla="*/ 3923 h 3923"/>
                  <a:gd name="T2" fmla="*/ 1871 w 2172"/>
                  <a:gd name="T3" fmla="*/ 3923 h 3923"/>
                  <a:gd name="T4" fmla="*/ 1859 w 2172"/>
                  <a:gd name="T5" fmla="*/ 3918 h 3923"/>
                  <a:gd name="T6" fmla="*/ 1913 w 2172"/>
                  <a:gd name="T7" fmla="*/ 3766 h 3923"/>
                  <a:gd name="T8" fmla="*/ 1734 w 2172"/>
                  <a:gd name="T9" fmla="*/ 1493 h 3923"/>
                  <a:gd name="T10" fmla="*/ 0 w 2172"/>
                  <a:gd name="T11" fmla="*/ 13 h 3923"/>
                  <a:gd name="T12" fmla="*/ 5 w 2172"/>
                  <a:gd name="T13" fmla="*/ 0 h 3923"/>
                  <a:gd name="T14" fmla="*/ 1746 w 2172"/>
                  <a:gd name="T15" fmla="*/ 1487 h 3923"/>
                  <a:gd name="T16" fmla="*/ 1925 w 2172"/>
                  <a:gd name="T17" fmla="*/ 3770 h 3923"/>
                  <a:gd name="T18" fmla="*/ 1871 w 2172"/>
                  <a:gd name="T19" fmla="*/ 3923 h 3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72" h="3923">
                    <a:moveTo>
                      <a:pt x="1871" y="3923"/>
                    </a:moveTo>
                    <a:lnTo>
                      <a:pt x="1871" y="3923"/>
                    </a:lnTo>
                    <a:lnTo>
                      <a:pt x="1859" y="3918"/>
                    </a:lnTo>
                    <a:cubicBezTo>
                      <a:pt x="1878" y="3868"/>
                      <a:pt x="1896" y="3817"/>
                      <a:pt x="1913" y="3766"/>
                    </a:cubicBezTo>
                    <a:cubicBezTo>
                      <a:pt x="2159" y="3009"/>
                      <a:pt x="2095" y="2202"/>
                      <a:pt x="1734" y="1493"/>
                    </a:cubicBezTo>
                    <a:cubicBezTo>
                      <a:pt x="1373" y="784"/>
                      <a:pt x="757" y="258"/>
                      <a:pt x="0" y="13"/>
                    </a:cubicBezTo>
                    <a:lnTo>
                      <a:pt x="5" y="0"/>
                    </a:lnTo>
                    <a:cubicBezTo>
                      <a:pt x="765" y="247"/>
                      <a:pt x="1383" y="775"/>
                      <a:pt x="1746" y="1487"/>
                    </a:cubicBezTo>
                    <a:cubicBezTo>
                      <a:pt x="2109" y="2199"/>
                      <a:pt x="2172" y="3010"/>
                      <a:pt x="1925" y="3770"/>
                    </a:cubicBezTo>
                    <a:cubicBezTo>
                      <a:pt x="1909" y="3821"/>
                      <a:pt x="1890" y="3872"/>
                      <a:pt x="1871" y="3923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34" name="Freeform 23">
                <a:extLst>
                  <a:ext uri="{FF2B5EF4-FFF2-40B4-BE49-F238E27FC236}">
                    <a16:creationId xmlns:a16="http://schemas.microsoft.com/office/drawing/2014/main" id="{989FF9AE-CBA1-F5FB-D10E-9FB5ECE00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1426" y="1843088"/>
                <a:ext cx="96838" cy="41275"/>
              </a:xfrm>
              <a:custGeom>
                <a:avLst/>
                <a:gdLst>
                  <a:gd name="T0" fmla="*/ 99 w 104"/>
                  <a:gd name="T1" fmla="*/ 44 h 44"/>
                  <a:gd name="T2" fmla="*/ 99 w 104"/>
                  <a:gd name="T3" fmla="*/ 44 h 44"/>
                  <a:gd name="T4" fmla="*/ 0 w 104"/>
                  <a:gd name="T5" fmla="*/ 13 h 44"/>
                  <a:gd name="T6" fmla="*/ 4 w 104"/>
                  <a:gd name="T7" fmla="*/ 0 h 44"/>
                  <a:gd name="T8" fmla="*/ 104 w 104"/>
                  <a:gd name="T9" fmla="*/ 31 h 44"/>
                  <a:gd name="T10" fmla="*/ 99 w 104"/>
                  <a:gd name="T11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4" h="44">
                    <a:moveTo>
                      <a:pt x="99" y="44"/>
                    </a:moveTo>
                    <a:lnTo>
                      <a:pt x="99" y="44"/>
                    </a:lnTo>
                    <a:cubicBezTo>
                      <a:pt x="76" y="36"/>
                      <a:pt x="24" y="20"/>
                      <a:pt x="0" y="13"/>
                    </a:cubicBezTo>
                    <a:lnTo>
                      <a:pt x="4" y="0"/>
                    </a:lnTo>
                    <a:cubicBezTo>
                      <a:pt x="28" y="7"/>
                      <a:pt x="80" y="23"/>
                      <a:pt x="104" y="31"/>
                    </a:cubicBezTo>
                    <a:lnTo>
                      <a:pt x="99" y="44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35" name="Freeform 24">
                <a:extLst>
                  <a:ext uri="{FF2B5EF4-FFF2-40B4-BE49-F238E27FC236}">
                    <a16:creationId xmlns:a16="http://schemas.microsoft.com/office/drawing/2014/main" id="{382D8F5D-6FE8-1A88-5D43-6A9977AF9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3076" y="1735138"/>
                <a:ext cx="771525" cy="120650"/>
              </a:xfrm>
              <a:custGeom>
                <a:avLst/>
                <a:gdLst>
                  <a:gd name="T0" fmla="*/ 821 w 825"/>
                  <a:gd name="T1" fmla="*/ 129 h 129"/>
                  <a:gd name="T2" fmla="*/ 821 w 825"/>
                  <a:gd name="T3" fmla="*/ 129 h 129"/>
                  <a:gd name="T4" fmla="*/ 0 w 825"/>
                  <a:gd name="T5" fmla="*/ 14 h 129"/>
                  <a:gd name="T6" fmla="*/ 0 w 825"/>
                  <a:gd name="T7" fmla="*/ 0 h 129"/>
                  <a:gd name="T8" fmla="*/ 825 w 825"/>
                  <a:gd name="T9" fmla="*/ 116 h 129"/>
                  <a:gd name="T10" fmla="*/ 821 w 825"/>
                  <a:gd name="T11" fmla="*/ 12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5" h="129">
                    <a:moveTo>
                      <a:pt x="821" y="129"/>
                    </a:moveTo>
                    <a:lnTo>
                      <a:pt x="821" y="129"/>
                    </a:lnTo>
                    <a:cubicBezTo>
                      <a:pt x="528" y="45"/>
                      <a:pt x="305" y="14"/>
                      <a:pt x="0" y="14"/>
                    </a:cubicBezTo>
                    <a:lnTo>
                      <a:pt x="0" y="0"/>
                    </a:lnTo>
                    <a:cubicBezTo>
                      <a:pt x="307" y="0"/>
                      <a:pt x="530" y="32"/>
                      <a:pt x="825" y="116"/>
                    </a:cubicBezTo>
                    <a:lnTo>
                      <a:pt x="821" y="12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36" name="Freeform 25">
                <a:extLst>
                  <a:ext uri="{FF2B5EF4-FFF2-40B4-BE49-F238E27FC236}">
                    <a16:creationId xmlns:a16="http://schemas.microsoft.com/office/drawing/2014/main" id="{3E25E71A-A963-691A-8B33-D3E5EB37C4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54501" y="2019300"/>
                <a:ext cx="2568575" cy="3508375"/>
              </a:xfrm>
              <a:custGeom>
                <a:avLst/>
                <a:gdLst>
                  <a:gd name="T0" fmla="*/ 270 w 2743"/>
                  <a:gd name="T1" fmla="*/ 3746 h 3746"/>
                  <a:gd name="T2" fmla="*/ 270 w 2743"/>
                  <a:gd name="T3" fmla="*/ 3746 h 3746"/>
                  <a:gd name="T4" fmla="*/ 103 w 2743"/>
                  <a:gd name="T5" fmla="*/ 2176 h 3746"/>
                  <a:gd name="T6" fmla="*/ 1029 w 2743"/>
                  <a:gd name="T7" fmla="*/ 610 h 3746"/>
                  <a:gd name="T8" fmla="*/ 2743 w 2743"/>
                  <a:gd name="T9" fmla="*/ 0 h 3746"/>
                  <a:gd name="T10" fmla="*/ 2743 w 2743"/>
                  <a:gd name="T11" fmla="*/ 13 h 3746"/>
                  <a:gd name="T12" fmla="*/ 1038 w 2743"/>
                  <a:gd name="T13" fmla="*/ 620 h 3746"/>
                  <a:gd name="T14" fmla="*/ 116 w 2743"/>
                  <a:gd name="T15" fmla="*/ 2179 h 3746"/>
                  <a:gd name="T16" fmla="*/ 282 w 2743"/>
                  <a:gd name="T17" fmla="*/ 3741 h 3746"/>
                  <a:gd name="T18" fmla="*/ 270 w 2743"/>
                  <a:gd name="T19" fmla="*/ 3746 h 3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743" h="3746">
                    <a:moveTo>
                      <a:pt x="270" y="3746"/>
                    </a:moveTo>
                    <a:lnTo>
                      <a:pt x="270" y="3746"/>
                    </a:lnTo>
                    <a:cubicBezTo>
                      <a:pt x="57" y="3251"/>
                      <a:pt x="0" y="2708"/>
                      <a:pt x="103" y="2176"/>
                    </a:cubicBezTo>
                    <a:cubicBezTo>
                      <a:pt x="223" y="1560"/>
                      <a:pt x="552" y="1003"/>
                      <a:pt x="1029" y="610"/>
                    </a:cubicBezTo>
                    <a:cubicBezTo>
                      <a:pt x="1507" y="216"/>
                      <a:pt x="2115" y="0"/>
                      <a:pt x="2743" y="0"/>
                    </a:cubicBezTo>
                    <a:lnTo>
                      <a:pt x="2743" y="13"/>
                    </a:lnTo>
                    <a:cubicBezTo>
                      <a:pt x="2118" y="13"/>
                      <a:pt x="1513" y="229"/>
                      <a:pt x="1038" y="620"/>
                    </a:cubicBezTo>
                    <a:cubicBezTo>
                      <a:pt x="562" y="1012"/>
                      <a:pt x="235" y="1565"/>
                      <a:pt x="116" y="2179"/>
                    </a:cubicBezTo>
                    <a:cubicBezTo>
                      <a:pt x="13" y="2707"/>
                      <a:pt x="71" y="3248"/>
                      <a:pt x="282" y="3741"/>
                    </a:cubicBezTo>
                    <a:lnTo>
                      <a:pt x="270" y="374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38" name="Freeform 26">
                <a:extLst>
                  <a:ext uri="{FF2B5EF4-FFF2-40B4-BE49-F238E27FC236}">
                    <a16:creationId xmlns:a16="http://schemas.microsoft.com/office/drawing/2014/main" id="{2C4784CB-7AAC-98CB-35AF-E90409C84F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00913" y="2065338"/>
                <a:ext cx="2120900" cy="3481388"/>
              </a:xfrm>
              <a:custGeom>
                <a:avLst/>
                <a:gdLst>
                  <a:gd name="T0" fmla="*/ 1954 w 2266"/>
                  <a:gd name="T1" fmla="*/ 3718 h 3718"/>
                  <a:gd name="T2" fmla="*/ 1954 w 2266"/>
                  <a:gd name="T3" fmla="*/ 3718 h 3718"/>
                  <a:gd name="T4" fmla="*/ 1942 w 2266"/>
                  <a:gd name="T5" fmla="*/ 3713 h 3718"/>
                  <a:gd name="T6" fmla="*/ 2116 w 2266"/>
                  <a:gd name="T7" fmla="*/ 3151 h 3718"/>
                  <a:gd name="T8" fmla="*/ 1708 w 2266"/>
                  <a:gd name="T9" fmla="*/ 1144 h 3718"/>
                  <a:gd name="T10" fmla="*/ 0 w 2266"/>
                  <a:gd name="T11" fmla="*/ 13 h 3718"/>
                  <a:gd name="T12" fmla="*/ 2 w 2266"/>
                  <a:gd name="T13" fmla="*/ 0 h 3718"/>
                  <a:gd name="T14" fmla="*/ 1719 w 2266"/>
                  <a:gd name="T15" fmla="*/ 1136 h 3718"/>
                  <a:gd name="T16" fmla="*/ 2129 w 2266"/>
                  <a:gd name="T17" fmla="*/ 3153 h 3718"/>
                  <a:gd name="T18" fmla="*/ 1954 w 2266"/>
                  <a:gd name="T19" fmla="*/ 3718 h 37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66" h="3718">
                    <a:moveTo>
                      <a:pt x="1954" y="3718"/>
                    </a:moveTo>
                    <a:lnTo>
                      <a:pt x="1954" y="3718"/>
                    </a:lnTo>
                    <a:lnTo>
                      <a:pt x="1942" y="3713"/>
                    </a:lnTo>
                    <a:cubicBezTo>
                      <a:pt x="2020" y="3534"/>
                      <a:pt x="2079" y="3345"/>
                      <a:pt x="2116" y="3151"/>
                    </a:cubicBezTo>
                    <a:cubicBezTo>
                      <a:pt x="2253" y="2449"/>
                      <a:pt x="2108" y="1736"/>
                      <a:pt x="1708" y="1144"/>
                    </a:cubicBezTo>
                    <a:cubicBezTo>
                      <a:pt x="1308" y="551"/>
                      <a:pt x="702" y="149"/>
                      <a:pt x="0" y="13"/>
                    </a:cubicBezTo>
                    <a:lnTo>
                      <a:pt x="2" y="0"/>
                    </a:lnTo>
                    <a:cubicBezTo>
                      <a:pt x="708" y="137"/>
                      <a:pt x="1317" y="541"/>
                      <a:pt x="1719" y="1136"/>
                    </a:cubicBezTo>
                    <a:cubicBezTo>
                      <a:pt x="2121" y="1732"/>
                      <a:pt x="2266" y="2448"/>
                      <a:pt x="2129" y="3153"/>
                    </a:cubicBezTo>
                    <a:cubicBezTo>
                      <a:pt x="2091" y="3348"/>
                      <a:pt x="2032" y="3538"/>
                      <a:pt x="1954" y="3718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AE57039B-5B7C-D31F-A188-A44F1BD61C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5188" y="2049463"/>
                <a:ext cx="87313" cy="26988"/>
              </a:xfrm>
              <a:custGeom>
                <a:avLst/>
                <a:gdLst>
                  <a:gd name="T0" fmla="*/ 92 w 94"/>
                  <a:gd name="T1" fmla="*/ 29 h 29"/>
                  <a:gd name="T2" fmla="*/ 92 w 94"/>
                  <a:gd name="T3" fmla="*/ 29 h 29"/>
                  <a:gd name="T4" fmla="*/ 0 w 94"/>
                  <a:gd name="T5" fmla="*/ 13 h 29"/>
                  <a:gd name="T6" fmla="*/ 2 w 94"/>
                  <a:gd name="T7" fmla="*/ 0 h 29"/>
                  <a:gd name="T8" fmla="*/ 94 w 94"/>
                  <a:gd name="T9" fmla="*/ 16 h 29"/>
                  <a:gd name="T10" fmla="*/ 92 w 94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29">
                    <a:moveTo>
                      <a:pt x="92" y="29"/>
                    </a:moveTo>
                    <a:lnTo>
                      <a:pt x="92" y="29"/>
                    </a:lnTo>
                    <a:cubicBezTo>
                      <a:pt x="70" y="25"/>
                      <a:pt x="22" y="16"/>
                      <a:pt x="0" y="13"/>
                    </a:cubicBezTo>
                    <a:lnTo>
                      <a:pt x="2" y="0"/>
                    </a:lnTo>
                    <a:cubicBezTo>
                      <a:pt x="24" y="3"/>
                      <a:pt x="72" y="12"/>
                      <a:pt x="94" y="16"/>
                    </a:cubicBezTo>
                    <a:lnTo>
                      <a:pt x="92" y="29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7CAA45E2-03EB-0ABE-9D2F-ED681C9D25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23076" y="2019300"/>
                <a:ext cx="393700" cy="42863"/>
              </a:xfrm>
              <a:custGeom>
                <a:avLst/>
                <a:gdLst>
                  <a:gd name="T0" fmla="*/ 419 w 421"/>
                  <a:gd name="T1" fmla="*/ 46 h 46"/>
                  <a:gd name="T2" fmla="*/ 419 w 421"/>
                  <a:gd name="T3" fmla="*/ 46 h 46"/>
                  <a:gd name="T4" fmla="*/ 0 w 421"/>
                  <a:gd name="T5" fmla="*/ 13 h 46"/>
                  <a:gd name="T6" fmla="*/ 0 w 421"/>
                  <a:gd name="T7" fmla="*/ 0 h 46"/>
                  <a:gd name="T8" fmla="*/ 421 w 421"/>
                  <a:gd name="T9" fmla="*/ 33 h 46"/>
                  <a:gd name="T10" fmla="*/ 419 w 421"/>
                  <a:gd name="T11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1" h="46">
                    <a:moveTo>
                      <a:pt x="419" y="46"/>
                    </a:moveTo>
                    <a:lnTo>
                      <a:pt x="419" y="46"/>
                    </a:lnTo>
                    <a:cubicBezTo>
                      <a:pt x="257" y="20"/>
                      <a:pt x="163" y="13"/>
                      <a:pt x="0" y="13"/>
                    </a:cubicBezTo>
                    <a:lnTo>
                      <a:pt x="0" y="0"/>
                    </a:lnTo>
                    <a:cubicBezTo>
                      <a:pt x="164" y="0"/>
                      <a:pt x="259" y="7"/>
                      <a:pt x="421" y="33"/>
                    </a:cubicBezTo>
                    <a:lnTo>
                      <a:pt x="419" y="46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41" name="Freeform 32">
                <a:extLst>
                  <a:ext uri="{FF2B5EF4-FFF2-40B4-BE49-F238E27FC236}">
                    <a16:creationId xmlns:a16="http://schemas.microsoft.com/office/drawing/2014/main" id="{9F9A9D99-48C1-6219-B4AF-97BB56BD4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7676" y="585787"/>
                <a:ext cx="3827462" cy="2894013"/>
              </a:xfrm>
              <a:custGeom>
                <a:avLst/>
                <a:gdLst>
                  <a:gd name="T0" fmla="*/ 4059 w 4089"/>
                  <a:gd name="T1" fmla="*/ 3091 h 3091"/>
                  <a:gd name="T2" fmla="*/ 4059 w 4089"/>
                  <a:gd name="T3" fmla="*/ 3091 h 3091"/>
                  <a:gd name="T4" fmla="*/ 4034 w 4089"/>
                  <a:gd name="T5" fmla="*/ 3071 h 3091"/>
                  <a:gd name="T6" fmla="*/ 27 w 4089"/>
                  <a:gd name="T7" fmla="*/ 52 h 3091"/>
                  <a:gd name="T8" fmla="*/ 0 w 4089"/>
                  <a:gd name="T9" fmla="*/ 26 h 3091"/>
                  <a:gd name="T10" fmla="*/ 27 w 4089"/>
                  <a:gd name="T11" fmla="*/ 0 h 3091"/>
                  <a:gd name="T12" fmla="*/ 4085 w 4089"/>
                  <a:gd name="T13" fmla="*/ 3057 h 3091"/>
                  <a:gd name="T14" fmla="*/ 4067 w 4089"/>
                  <a:gd name="T15" fmla="*/ 3090 h 3091"/>
                  <a:gd name="T16" fmla="*/ 4059 w 4089"/>
                  <a:gd name="T17" fmla="*/ 3091 h 30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89" h="3091">
                    <a:moveTo>
                      <a:pt x="4059" y="3091"/>
                    </a:moveTo>
                    <a:lnTo>
                      <a:pt x="4059" y="3091"/>
                    </a:lnTo>
                    <a:cubicBezTo>
                      <a:pt x="4048" y="3091"/>
                      <a:pt x="4037" y="3083"/>
                      <a:pt x="4034" y="3071"/>
                    </a:cubicBezTo>
                    <a:cubicBezTo>
                      <a:pt x="3508" y="1237"/>
                      <a:pt x="1935" y="52"/>
                      <a:pt x="27" y="52"/>
                    </a:cubicBezTo>
                    <a:cubicBezTo>
                      <a:pt x="12" y="52"/>
                      <a:pt x="0" y="40"/>
                      <a:pt x="0" y="26"/>
                    </a:cubicBezTo>
                    <a:cubicBezTo>
                      <a:pt x="0" y="11"/>
                      <a:pt x="12" y="0"/>
                      <a:pt x="27" y="0"/>
                    </a:cubicBezTo>
                    <a:cubicBezTo>
                      <a:pt x="1960" y="0"/>
                      <a:pt x="3552" y="1199"/>
                      <a:pt x="4085" y="3057"/>
                    </a:cubicBezTo>
                    <a:cubicBezTo>
                      <a:pt x="4089" y="3071"/>
                      <a:pt x="4081" y="3086"/>
                      <a:pt x="4067" y="3090"/>
                    </a:cubicBezTo>
                    <a:cubicBezTo>
                      <a:pt x="4064" y="3090"/>
                      <a:pt x="4062" y="3091"/>
                      <a:pt x="4059" y="3091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42" name="Freeform 33">
                <a:extLst>
                  <a:ext uri="{FF2B5EF4-FFF2-40B4-BE49-F238E27FC236}">
                    <a16:creationId xmlns:a16="http://schemas.microsoft.com/office/drawing/2014/main" id="{09674633-A124-32AF-0808-59BB19AF7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7676" y="868363"/>
                <a:ext cx="2884488" cy="1400175"/>
              </a:xfrm>
              <a:custGeom>
                <a:avLst/>
                <a:gdLst>
                  <a:gd name="T0" fmla="*/ 3052 w 3082"/>
                  <a:gd name="T1" fmla="*/ 1496 h 1496"/>
                  <a:gd name="T2" fmla="*/ 3052 w 3082"/>
                  <a:gd name="T3" fmla="*/ 1496 h 1496"/>
                  <a:gd name="T4" fmla="*/ 3031 w 3082"/>
                  <a:gd name="T5" fmla="*/ 1486 h 1496"/>
                  <a:gd name="T6" fmla="*/ 27 w 3082"/>
                  <a:gd name="T7" fmla="*/ 53 h 1496"/>
                  <a:gd name="T8" fmla="*/ 0 w 3082"/>
                  <a:gd name="T9" fmla="*/ 26 h 1496"/>
                  <a:gd name="T10" fmla="*/ 27 w 3082"/>
                  <a:gd name="T11" fmla="*/ 0 h 1496"/>
                  <a:gd name="T12" fmla="*/ 1722 w 3082"/>
                  <a:gd name="T13" fmla="*/ 366 h 1496"/>
                  <a:gd name="T14" fmla="*/ 3073 w 3082"/>
                  <a:gd name="T15" fmla="*/ 1452 h 1496"/>
                  <a:gd name="T16" fmla="*/ 3069 w 3082"/>
                  <a:gd name="T17" fmla="*/ 1490 h 1496"/>
                  <a:gd name="T18" fmla="*/ 3052 w 3082"/>
                  <a:gd name="T19" fmla="*/ 1496 h 1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82" h="1496">
                    <a:moveTo>
                      <a:pt x="3052" y="1496"/>
                    </a:moveTo>
                    <a:lnTo>
                      <a:pt x="3052" y="1496"/>
                    </a:lnTo>
                    <a:cubicBezTo>
                      <a:pt x="3044" y="1496"/>
                      <a:pt x="3036" y="1492"/>
                      <a:pt x="3031" y="1486"/>
                    </a:cubicBezTo>
                    <a:cubicBezTo>
                      <a:pt x="2261" y="535"/>
                      <a:pt x="1250" y="53"/>
                      <a:pt x="27" y="53"/>
                    </a:cubicBezTo>
                    <a:cubicBezTo>
                      <a:pt x="12" y="53"/>
                      <a:pt x="0" y="41"/>
                      <a:pt x="0" y="26"/>
                    </a:cubicBezTo>
                    <a:cubicBezTo>
                      <a:pt x="0" y="11"/>
                      <a:pt x="12" y="0"/>
                      <a:pt x="27" y="0"/>
                    </a:cubicBezTo>
                    <a:cubicBezTo>
                      <a:pt x="642" y="0"/>
                      <a:pt x="1212" y="123"/>
                      <a:pt x="1722" y="366"/>
                    </a:cubicBezTo>
                    <a:cubicBezTo>
                      <a:pt x="2231" y="609"/>
                      <a:pt x="2686" y="974"/>
                      <a:pt x="3073" y="1452"/>
                    </a:cubicBezTo>
                    <a:cubicBezTo>
                      <a:pt x="3082" y="1464"/>
                      <a:pt x="3080" y="1480"/>
                      <a:pt x="3069" y="1490"/>
                    </a:cubicBezTo>
                    <a:cubicBezTo>
                      <a:pt x="3064" y="1494"/>
                      <a:pt x="3058" y="1496"/>
                      <a:pt x="3052" y="1496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43" name="Freeform 34">
                <a:extLst>
                  <a:ext uri="{FF2B5EF4-FFF2-40B4-BE49-F238E27FC236}">
                    <a16:creationId xmlns:a16="http://schemas.microsoft.com/office/drawing/2014/main" id="{DD99B3D3-51CC-16CC-9C7B-A835921AF0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7676" y="1149350"/>
                <a:ext cx="2212975" cy="838200"/>
              </a:xfrm>
              <a:custGeom>
                <a:avLst/>
                <a:gdLst>
                  <a:gd name="T0" fmla="*/ 2335 w 2365"/>
                  <a:gd name="T1" fmla="*/ 894 h 894"/>
                  <a:gd name="T2" fmla="*/ 2335 w 2365"/>
                  <a:gd name="T3" fmla="*/ 894 h 894"/>
                  <a:gd name="T4" fmla="*/ 2318 w 2365"/>
                  <a:gd name="T5" fmla="*/ 887 h 894"/>
                  <a:gd name="T6" fmla="*/ 27 w 2365"/>
                  <a:gd name="T7" fmla="*/ 54 h 894"/>
                  <a:gd name="T8" fmla="*/ 0 w 2365"/>
                  <a:gd name="T9" fmla="*/ 27 h 894"/>
                  <a:gd name="T10" fmla="*/ 27 w 2365"/>
                  <a:gd name="T11" fmla="*/ 0 h 894"/>
                  <a:gd name="T12" fmla="*/ 2352 w 2365"/>
                  <a:gd name="T13" fmla="*/ 847 h 894"/>
                  <a:gd name="T14" fmla="*/ 2355 w 2365"/>
                  <a:gd name="T15" fmla="*/ 884 h 894"/>
                  <a:gd name="T16" fmla="*/ 2335 w 2365"/>
                  <a:gd name="T17" fmla="*/ 894 h 8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65" h="894">
                    <a:moveTo>
                      <a:pt x="2335" y="894"/>
                    </a:moveTo>
                    <a:lnTo>
                      <a:pt x="2335" y="894"/>
                    </a:lnTo>
                    <a:cubicBezTo>
                      <a:pt x="2329" y="894"/>
                      <a:pt x="2323" y="892"/>
                      <a:pt x="2318" y="887"/>
                    </a:cubicBezTo>
                    <a:cubicBezTo>
                      <a:pt x="1640" y="319"/>
                      <a:pt x="912" y="54"/>
                      <a:pt x="27" y="54"/>
                    </a:cubicBezTo>
                    <a:cubicBezTo>
                      <a:pt x="12" y="54"/>
                      <a:pt x="0" y="42"/>
                      <a:pt x="0" y="27"/>
                    </a:cubicBezTo>
                    <a:cubicBezTo>
                      <a:pt x="0" y="12"/>
                      <a:pt x="12" y="0"/>
                      <a:pt x="27" y="0"/>
                    </a:cubicBezTo>
                    <a:cubicBezTo>
                      <a:pt x="925" y="0"/>
                      <a:pt x="1664" y="269"/>
                      <a:pt x="2352" y="847"/>
                    </a:cubicBezTo>
                    <a:cubicBezTo>
                      <a:pt x="2363" y="856"/>
                      <a:pt x="2365" y="873"/>
                      <a:pt x="2355" y="884"/>
                    </a:cubicBezTo>
                    <a:cubicBezTo>
                      <a:pt x="2350" y="890"/>
                      <a:pt x="2342" y="894"/>
                      <a:pt x="2335" y="894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  <p:sp>
            <p:nvSpPr>
              <p:cNvPr id="44" name="Freeform 35">
                <a:extLst>
                  <a:ext uri="{FF2B5EF4-FFF2-40B4-BE49-F238E27FC236}">
                    <a16:creationId xmlns:a16="http://schemas.microsoft.com/office/drawing/2014/main" id="{1D959B75-1510-4EC4-9934-7E80C7BE59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97676" y="1433513"/>
                <a:ext cx="1950556" cy="705478"/>
              </a:xfrm>
              <a:custGeom>
                <a:avLst/>
                <a:gdLst>
                  <a:gd name="T0" fmla="*/ 2006 w 2036"/>
                  <a:gd name="T1" fmla="*/ 715 h 715"/>
                  <a:gd name="T2" fmla="*/ 2006 w 2036"/>
                  <a:gd name="T3" fmla="*/ 715 h 715"/>
                  <a:gd name="T4" fmla="*/ 1990 w 2036"/>
                  <a:gd name="T5" fmla="*/ 710 h 715"/>
                  <a:gd name="T6" fmla="*/ 27 w 2036"/>
                  <a:gd name="T7" fmla="*/ 53 h 715"/>
                  <a:gd name="T8" fmla="*/ 0 w 2036"/>
                  <a:gd name="T9" fmla="*/ 26 h 715"/>
                  <a:gd name="T10" fmla="*/ 27 w 2036"/>
                  <a:gd name="T11" fmla="*/ 0 h 715"/>
                  <a:gd name="T12" fmla="*/ 2022 w 2036"/>
                  <a:gd name="T13" fmla="*/ 667 h 715"/>
                  <a:gd name="T14" fmla="*/ 2027 w 2036"/>
                  <a:gd name="T15" fmla="*/ 704 h 715"/>
                  <a:gd name="T16" fmla="*/ 2006 w 2036"/>
                  <a:gd name="T17" fmla="*/ 715 h 7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36" h="715">
                    <a:moveTo>
                      <a:pt x="2006" y="715"/>
                    </a:moveTo>
                    <a:lnTo>
                      <a:pt x="2006" y="715"/>
                    </a:lnTo>
                    <a:cubicBezTo>
                      <a:pt x="2000" y="715"/>
                      <a:pt x="1995" y="713"/>
                      <a:pt x="1990" y="710"/>
                    </a:cubicBezTo>
                    <a:cubicBezTo>
                      <a:pt x="1395" y="262"/>
                      <a:pt x="772" y="53"/>
                      <a:pt x="27" y="53"/>
                    </a:cubicBezTo>
                    <a:cubicBezTo>
                      <a:pt x="12" y="53"/>
                      <a:pt x="0" y="41"/>
                      <a:pt x="0" y="26"/>
                    </a:cubicBezTo>
                    <a:cubicBezTo>
                      <a:pt x="0" y="11"/>
                      <a:pt x="12" y="0"/>
                      <a:pt x="27" y="0"/>
                    </a:cubicBezTo>
                    <a:cubicBezTo>
                      <a:pt x="784" y="0"/>
                      <a:pt x="1418" y="212"/>
                      <a:pt x="2022" y="667"/>
                    </a:cubicBezTo>
                    <a:cubicBezTo>
                      <a:pt x="2034" y="676"/>
                      <a:pt x="2036" y="693"/>
                      <a:pt x="2027" y="704"/>
                    </a:cubicBezTo>
                    <a:cubicBezTo>
                      <a:pt x="2022" y="711"/>
                      <a:pt x="2014" y="715"/>
                      <a:pt x="2006" y="715"/>
                    </a:cubicBez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CH"/>
              </a:p>
            </p:txBody>
          </p:sp>
        </p:grpSp>
        <p:sp>
          <p:nvSpPr>
            <p:cNvPr id="8" name="Freeform 35">
              <a:extLst>
                <a:ext uri="{FF2B5EF4-FFF2-40B4-BE49-F238E27FC236}">
                  <a16:creationId xmlns:a16="http://schemas.microsoft.com/office/drawing/2014/main" id="{C5D26334-1201-B44A-91E4-DF5F0C296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4803" y="3006237"/>
              <a:ext cx="1736251" cy="600267"/>
            </a:xfrm>
            <a:custGeom>
              <a:avLst/>
              <a:gdLst>
                <a:gd name="T0" fmla="*/ 2006 w 2036"/>
                <a:gd name="T1" fmla="*/ 715 h 715"/>
                <a:gd name="T2" fmla="*/ 2006 w 2036"/>
                <a:gd name="T3" fmla="*/ 715 h 715"/>
                <a:gd name="T4" fmla="*/ 1990 w 2036"/>
                <a:gd name="T5" fmla="*/ 710 h 715"/>
                <a:gd name="T6" fmla="*/ 27 w 2036"/>
                <a:gd name="T7" fmla="*/ 53 h 715"/>
                <a:gd name="T8" fmla="*/ 0 w 2036"/>
                <a:gd name="T9" fmla="*/ 26 h 715"/>
                <a:gd name="T10" fmla="*/ 27 w 2036"/>
                <a:gd name="T11" fmla="*/ 0 h 715"/>
                <a:gd name="T12" fmla="*/ 2022 w 2036"/>
                <a:gd name="T13" fmla="*/ 667 h 715"/>
                <a:gd name="T14" fmla="*/ 2027 w 2036"/>
                <a:gd name="T15" fmla="*/ 704 h 715"/>
                <a:gd name="T16" fmla="*/ 2006 w 2036"/>
                <a:gd name="T17" fmla="*/ 715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6" h="715">
                  <a:moveTo>
                    <a:pt x="2006" y="715"/>
                  </a:moveTo>
                  <a:lnTo>
                    <a:pt x="2006" y="715"/>
                  </a:lnTo>
                  <a:cubicBezTo>
                    <a:pt x="2000" y="715"/>
                    <a:pt x="1995" y="713"/>
                    <a:pt x="1990" y="710"/>
                  </a:cubicBezTo>
                  <a:cubicBezTo>
                    <a:pt x="1395" y="262"/>
                    <a:pt x="77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7" y="0"/>
                  </a:cubicBezTo>
                  <a:cubicBezTo>
                    <a:pt x="784" y="0"/>
                    <a:pt x="1418" y="212"/>
                    <a:pt x="2022" y="667"/>
                  </a:cubicBezTo>
                  <a:cubicBezTo>
                    <a:pt x="2034" y="676"/>
                    <a:pt x="2036" y="693"/>
                    <a:pt x="2027" y="704"/>
                  </a:cubicBezTo>
                  <a:cubicBezTo>
                    <a:pt x="2022" y="711"/>
                    <a:pt x="2014" y="715"/>
                    <a:pt x="2006" y="715"/>
                  </a:cubicBezTo>
                  <a:close/>
                </a:path>
              </a:pathLst>
            </a:custGeom>
            <a:solidFill>
              <a:srgbClr val="ECCB9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" name="Freeform 39">
              <a:extLst>
                <a:ext uri="{FF2B5EF4-FFF2-40B4-BE49-F238E27FC236}">
                  <a16:creationId xmlns:a16="http://schemas.microsoft.com/office/drawing/2014/main" id="{818BD158-38F3-F720-D465-BEAF366AA9CF}"/>
                </a:ext>
              </a:extLst>
            </p:cNvPr>
            <p:cNvSpPr>
              <a:spLocks/>
            </p:cNvSpPr>
            <p:nvPr/>
          </p:nvSpPr>
          <p:spPr bwMode="auto">
            <a:xfrm rot="20175640">
              <a:off x="9067232" y="3480386"/>
              <a:ext cx="163195" cy="590772"/>
            </a:xfrm>
            <a:custGeom>
              <a:avLst/>
              <a:gdLst>
                <a:gd name="T0" fmla="*/ 130 w 159"/>
                <a:gd name="T1" fmla="*/ 520 h 520"/>
                <a:gd name="T2" fmla="*/ 130 w 159"/>
                <a:gd name="T3" fmla="*/ 520 h 520"/>
                <a:gd name="T4" fmla="*/ 104 w 159"/>
                <a:gd name="T5" fmla="*/ 497 h 520"/>
                <a:gd name="T6" fmla="*/ 4 w 159"/>
                <a:gd name="T7" fmla="*/ 37 h 520"/>
                <a:gd name="T8" fmla="*/ 23 w 159"/>
                <a:gd name="T9" fmla="*/ 4 h 520"/>
                <a:gd name="T10" fmla="*/ 55 w 159"/>
                <a:gd name="T11" fmla="*/ 23 h 520"/>
                <a:gd name="T12" fmla="*/ 156 w 159"/>
                <a:gd name="T13" fmla="*/ 489 h 520"/>
                <a:gd name="T14" fmla="*/ 134 w 159"/>
                <a:gd name="T15" fmla="*/ 519 h 520"/>
                <a:gd name="T16" fmla="*/ 130 w 159"/>
                <a:gd name="T17" fmla="*/ 52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520">
                  <a:moveTo>
                    <a:pt x="130" y="520"/>
                  </a:moveTo>
                  <a:lnTo>
                    <a:pt x="130" y="520"/>
                  </a:lnTo>
                  <a:cubicBezTo>
                    <a:pt x="117" y="520"/>
                    <a:pt x="106" y="510"/>
                    <a:pt x="104" y="497"/>
                  </a:cubicBezTo>
                  <a:cubicBezTo>
                    <a:pt x="79" y="339"/>
                    <a:pt x="46" y="189"/>
                    <a:pt x="4" y="37"/>
                  </a:cubicBezTo>
                  <a:cubicBezTo>
                    <a:pt x="0" y="23"/>
                    <a:pt x="8" y="8"/>
                    <a:pt x="23" y="4"/>
                  </a:cubicBezTo>
                  <a:cubicBezTo>
                    <a:pt x="37" y="0"/>
                    <a:pt x="52" y="9"/>
                    <a:pt x="55" y="23"/>
                  </a:cubicBezTo>
                  <a:cubicBezTo>
                    <a:pt x="98" y="177"/>
                    <a:pt x="131" y="329"/>
                    <a:pt x="156" y="489"/>
                  </a:cubicBezTo>
                  <a:cubicBezTo>
                    <a:pt x="159" y="503"/>
                    <a:pt x="149" y="517"/>
                    <a:pt x="134" y="519"/>
                  </a:cubicBezTo>
                  <a:cubicBezTo>
                    <a:pt x="133" y="520"/>
                    <a:pt x="131" y="520"/>
                    <a:pt x="130" y="52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DD3919E4-E163-B4B8-F440-7A74CD595D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4497" y="3236273"/>
              <a:ext cx="629223" cy="674956"/>
            </a:xfrm>
            <a:custGeom>
              <a:avLst/>
              <a:gdLst>
                <a:gd name="T0" fmla="*/ 667 w 697"/>
                <a:gd name="T1" fmla="*/ 772 h 772"/>
                <a:gd name="T2" fmla="*/ 667 w 697"/>
                <a:gd name="T3" fmla="*/ 772 h 772"/>
                <a:gd name="T4" fmla="*/ 644 w 697"/>
                <a:gd name="T5" fmla="*/ 760 h 772"/>
                <a:gd name="T6" fmla="*/ 12 w 697"/>
                <a:gd name="T7" fmla="*/ 50 h 772"/>
                <a:gd name="T8" fmla="*/ 9 w 697"/>
                <a:gd name="T9" fmla="*/ 12 h 772"/>
                <a:gd name="T10" fmla="*/ 47 w 697"/>
                <a:gd name="T11" fmla="*/ 10 h 772"/>
                <a:gd name="T12" fmla="*/ 689 w 697"/>
                <a:gd name="T13" fmla="*/ 731 h 772"/>
                <a:gd name="T14" fmla="*/ 681 w 697"/>
                <a:gd name="T15" fmla="*/ 768 h 772"/>
                <a:gd name="T16" fmla="*/ 667 w 697"/>
                <a:gd name="T17" fmla="*/ 772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7" h="772">
                  <a:moveTo>
                    <a:pt x="667" y="772"/>
                  </a:moveTo>
                  <a:lnTo>
                    <a:pt x="667" y="772"/>
                  </a:lnTo>
                  <a:cubicBezTo>
                    <a:pt x="658" y="772"/>
                    <a:pt x="650" y="768"/>
                    <a:pt x="644" y="760"/>
                  </a:cubicBezTo>
                  <a:cubicBezTo>
                    <a:pt x="455" y="479"/>
                    <a:pt x="266" y="267"/>
                    <a:pt x="12" y="50"/>
                  </a:cubicBezTo>
                  <a:cubicBezTo>
                    <a:pt x="1" y="40"/>
                    <a:pt x="0" y="24"/>
                    <a:pt x="9" y="12"/>
                  </a:cubicBezTo>
                  <a:cubicBezTo>
                    <a:pt x="19" y="1"/>
                    <a:pt x="36" y="0"/>
                    <a:pt x="47" y="10"/>
                  </a:cubicBezTo>
                  <a:cubicBezTo>
                    <a:pt x="304" y="230"/>
                    <a:pt x="496" y="445"/>
                    <a:pt x="689" y="731"/>
                  </a:cubicBezTo>
                  <a:cubicBezTo>
                    <a:pt x="697" y="743"/>
                    <a:pt x="694" y="759"/>
                    <a:pt x="681" y="768"/>
                  </a:cubicBezTo>
                  <a:cubicBezTo>
                    <a:pt x="677" y="771"/>
                    <a:pt x="672" y="772"/>
                    <a:pt x="667" y="772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Freeform 42">
              <a:extLst>
                <a:ext uri="{FF2B5EF4-FFF2-40B4-BE49-F238E27FC236}">
                  <a16:creationId xmlns:a16="http://schemas.microsoft.com/office/drawing/2014/main" id="{02B768C4-1156-8DFE-2565-1BB8950C1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4661" y="3562843"/>
              <a:ext cx="663531" cy="655320"/>
            </a:xfrm>
            <a:custGeom>
              <a:avLst/>
              <a:gdLst>
                <a:gd name="T0" fmla="*/ 647 w 677"/>
                <a:gd name="T1" fmla="*/ 680 h 680"/>
                <a:gd name="T2" fmla="*/ 647 w 677"/>
                <a:gd name="T3" fmla="*/ 680 h 680"/>
                <a:gd name="T4" fmla="*/ 626 w 677"/>
                <a:gd name="T5" fmla="*/ 669 h 680"/>
                <a:gd name="T6" fmla="*/ 14 w 677"/>
                <a:gd name="T7" fmla="*/ 51 h 680"/>
                <a:gd name="T8" fmla="*/ 9 w 677"/>
                <a:gd name="T9" fmla="*/ 13 h 680"/>
                <a:gd name="T10" fmla="*/ 47 w 677"/>
                <a:gd name="T11" fmla="*/ 8 h 680"/>
                <a:gd name="T12" fmla="*/ 668 w 677"/>
                <a:gd name="T13" fmla="*/ 637 h 680"/>
                <a:gd name="T14" fmla="*/ 663 w 677"/>
                <a:gd name="T15" fmla="*/ 675 h 680"/>
                <a:gd name="T16" fmla="*/ 647 w 677"/>
                <a:gd name="T17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7" h="680">
                  <a:moveTo>
                    <a:pt x="647" y="680"/>
                  </a:moveTo>
                  <a:lnTo>
                    <a:pt x="647" y="680"/>
                  </a:lnTo>
                  <a:cubicBezTo>
                    <a:pt x="639" y="680"/>
                    <a:pt x="631" y="676"/>
                    <a:pt x="626" y="669"/>
                  </a:cubicBezTo>
                  <a:cubicBezTo>
                    <a:pt x="439" y="422"/>
                    <a:pt x="256" y="237"/>
                    <a:pt x="14" y="51"/>
                  </a:cubicBezTo>
                  <a:cubicBezTo>
                    <a:pt x="3" y="42"/>
                    <a:pt x="0" y="25"/>
                    <a:pt x="9" y="13"/>
                  </a:cubicBezTo>
                  <a:cubicBezTo>
                    <a:pt x="18" y="2"/>
                    <a:pt x="35" y="0"/>
                    <a:pt x="47" y="8"/>
                  </a:cubicBezTo>
                  <a:cubicBezTo>
                    <a:pt x="293" y="197"/>
                    <a:pt x="479" y="385"/>
                    <a:pt x="668" y="637"/>
                  </a:cubicBezTo>
                  <a:cubicBezTo>
                    <a:pt x="677" y="649"/>
                    <a:pt x="675" y="666"/>
                    <a:pt x="663" y="675"/>
                  </a:cubicBezTo>
                  <a:cubicBezTo>
                    <a:pt x="658" y="678"/>
                    <a:pt x="653" y="680"/>
                    <a:pt x="647" y="68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  <p:sp>
          <p:nvSpPr>
            <p:cNvPr id="14" name="Freeform 39">
              <a:extLst>
                <a:ext uri="{FF2B5EF4-FFF2-40B4-BE49-F238E27FC236}">
                  <a16:creationId xmlns:a16="http://schemas.microsoft.com/office/drawing/2014/main" id="{C17B074A-84D8-94A7-1905-BD14AE9EB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9927512" y="4768639"/>
              <a:ext cx="153234" cy="500456"/>
            </a:xfrm>
            <a:custGeom>
              <a:avLst/>
              <a:gdLst>
                <a:gd name="T0" fmla="*/ 130 w 159"/>
                <a:gd name="T1" fmla="*/ 520 h 520"/>
                <a:gd name="T2" fmla="*/ 130 w 159"/>
                <a:gd name="T3" fmla="*/ 520 h 520"/>
                <a:gd name="T4" fmla="*/ 104 w 159"/>
                <a:gd name="T5" fmla="*/ 497 h 520"/>
                <a:gd name="T6" fmla="*/ 4 w 159"/>
                <a:gd name="T7" fmla="*/ 37 h 520"/>
                <a:gd name="T8" fmla="*/ 23 w 159"/>
                <a:gd name="T9" fmla="*/ 4 h 520"/>
                <a:gd name="T10" fmla="*/ 55 w 159"/>
                <a:gd name="T11" fmla="*/ 23 h 520"/>
                <a:gd name="T12" fmla="*/ 156 w 159"/>
                <a:gd name="T13" fmla="*/ 489 h 520"/>
                <a:gd name="T14" fmla="*/ 134 w 159"/>
                <a:gd name="T15" fmla="*/ 519 h 520"/>
                <a:gd name="T16" fmla="*/ 130 w 159"/>
                <a:gd name="T17" fmla="*/ 52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520">
                  <a:moveTo>
                    <a:pt x="130" y="520"/>
                  </a:moveTo>
                  <a:lnTo>
                    <a:pt x="130" y="520"/>
                  </a:lnTo>
                  <a:cubicBezTo>
                    <a:pt x="117" y="520"/>
                    <a:pt x="106" y="510"/>
                    <a:pt x="104" y="497"/>
                  </a:cubicBezTo>
                  <a:cubicBezTo>
                    <a:pt x="79" y="339"/>
                    <a:pt x="46" y="189"/>
                    <a:pt x="4" y="37"/>
                  </a:cubicBezTo>
                  <a:cubicBezTo>
                    <a:pt x="0" y="23"/>
                    <a:pt x="8" y="8"/>
                    <a:pt x="23" y="4"/>
                  </a:cubicBezTo>
                  <a:cubicBezTo>
                    <a:pt x="37" y="0"/>
                    <a:pt x="52" y="9"/>
                    <a:pt x="55" y="23"/>
                  </a:cubicBezTo>
                  <a:cubicBezTo>
                    <a:pt x="98" y="177"/>
                    <a:pt x="131" y="329"/>
                    <a:pt x="156" y="489"/>
                  </a:cubicBezTo>
                  <a:cubicBezTo>
                    <a:pt x="159" y="503"/>
                    <a:pt x="149" y="517"/>
                    <a:pt x="134" y="519"/>
                  </a:cubicBezTo>
                  <a:cubicBezTo>
                    <a:pt x="133" y="520"/>
                    <a:pt x="131" y="520"/>
                    <a:pt x="130" y="52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" name="Freeform 39">
              <a:extLst>
                <a:ext uri="{FF2B5EF4-FFF2-40B4-BE49-F238E27FC236}">
                  <a16:creationId xmlns:a16="http://schemas.microsoft.com/office/drawing/2014/main" id="{0B9223E0-DCE6-C6A4-0DD8-AE64120C5151}"/>
                </a:ext>
              </a:extLst>
            </p:cNvPr>
            <p:cNvSpPr>
              <a:spLocks/>
            </p:cNvSpPr>
            <p:nvPr/>
          </p:nvSpPr>
          <p:spPr bwMode="auto">
            <a:xfrm rot="19588829">
              <a:off x="8100991" y="3332530"/>
              <a:ext cx="157640" cy="430732"/>
            </a:xfrm>
            <a:custGeom>
              <a:avLst/>
              <a:gdLst>
                <a:gd name="T0" fmla="*/ 130 w 159"/>
                <a:gd name="T1" fmla="*/ 520 h 520"/>
                <a:gd name="T2" fmla="*/ 130 w 159"/>
                <a:gd name="T3" fmla="*/ 520 h 520"/>
                <a:gd name="T4" fmla="*/ 104 w 159"/>
                <a:gd name="T5" fmla="*/ 497 h 520"/>
                <a:gd name="T6" fmla="*/ 4 w 159"/>
                <a:gd name="T7" fmla="*/ 37 h 520"/>
                <a:gd name="T8" fmla="*/ 23 w 159"/>
                <a:gd name="T9" fmla="*/ 4 h 520"/>
                <a:gd name="T10" fmla="*/ 55 w 159"/>
                <a:gd name="T11" fmla="*/ 23 h 520"/>
                <a:gd name="T12" fmla="*/ 156 w 159"/>
                <a:gd name="T13" fmla="*/ 489 h 520"/>
                <a:gd name="T14" fmla="*/ 134 w 159"/>
                <a:gd name="T15" fmla="*/ 519 h 520"/>
                <a:gd name="T16" fmla="*/ 130 w 159"/>
                <a:gd name="T17" fmla="*/ 52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9" h="520">
                  <a:moveTo>
                    <a:pt x="130" y="520"/>
                  </a:moveTo>
                  <a:lnTo>
                    <a:pt x="130" y="520"/>
                  </a:lnTo>
                  <a:cubicBezTo>
                    <a:pt x="117" y="520"/>
                    <a:pt x="106" y="510"/>
                    <a:pt x="104" y="497"/>
                  </a:cubicBezTo>
                  <a:cubicBezTo>
                    <a:pt x="79" y="339"/>
                    <a:pt x="46" y="189"/>
                    <a:pt x="4" y="37"/>
                  </a:cubicBezTo>
                  <a:cubicBezTo>
                    <a:pt x="0" y="23"/>
                    <a:pt x="8" y="8"/>
                    <a:pt x="23" y="4"/>
                  </a:cubicBezTo>
                  <a:cubicBezTo>
                    <a:pt x="37" y="0"/>
                    <a:pt x="52" y="9"/>
                    <a:pt x="55" y="23"/>
                  </a:cubicBezTo>
                  <a:cubicBezTo>
                    <a:pt x="98" y="177"/>
                    <a:pt x="131" y="329"/>
                    <a:pt x="156" y="489"/>
                  </a:cubicBezTo>
                  <a:cubicBezTo>
                    <a:pt x="159" y="503"/>
                    <a:pt x="149" y="517"/>
                    <a:pt x="134" y="519"/>
                  </a:cubicBezTo>
                  <a:cubicBezTo>
                    <a:pt x="133" y="520"/>
                    <a:pt x="131" y="520"/>
                    <a:pt x="130" y="520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45" name="Bogen 44">
            <a:extLst>
              <a:ext uri="{FF2B5EF4-FFF2-40B4-BE49-F238E27FC236}">
                <a16:creationId xmlns:a16="http://schemas.microsoft.com/office/drawing/2014/main" id="{C38A4C22-5728-0CE7-594F-5D50AA860FAE}"/>
              </a:ext>
            </a:extLst>
          </p:cNvPr>
          <p:cNvSpPr/>
          <p:nvPr/>
        </p:nvSpPr>
        <p:spPr>
          <a:xfrm>
            <a:off x="3952106" y="3318466"/>
            <a:ext cx="4257563" cy="3859667"/>
          </a:xfrm>
          <a:prstGeom prst="arc">
            <a:avLst>
              <a:gd name="adj1" fmla="val 16200000"/>
              <a:gd name="adj2" fmla="val 17451193"/>
            </a:avLst>
          </a:prstGeom>
          <a:noFill/>
          <a:ln w="47625" cap="rnd">
            <a:solidFill>
              <a:srgbClr val="ECCB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551384" y="1115367"/>
            <a:ext cx="1728192" cy="2889697"/>
          </a:xfrm>
        </p:spPr>
        <p:txBody>
          <a:bodyPr/>
          <a:lstStyle/>
          <a:p>
            <a:endParaRPr lang="it-CH" dirty="0">
              <a:solidFill>
                <a:srgbClr val="ECCB90"/>
              </a:solidFill>
            </a:endParaRPr>
          </a:p>
          <a:p>
            <a:endParaRPr lang="it-CH" dirty="0">
              <a:solidFill>
                <a:srgbClr val="ECCB90"/>
              </a:solidFill>
            </a:endParaRPr>
          </a:p>
          <a:p>
            <a:endParaRPr lang="it-CH" dirty="0">
              <a:solidFill>
                <a:srgbClr val="ECCB90"/>
              </a:solidFill>
            </a:endParaRPr>
          </a:p>
          <a:p>
            <a:r>
              <a:rPr lang="it-CH" dirty="0">
                <a:solidFill>
                  <a:srgbClr val="ECCB90"/>
                </a:solidFill>
              </a:rPr>
              <a:t>UDC</a:t>
            </a:r>
          </a:p>
          <a:p>
            <a:r>
              <a:rPr lang="it-CH" dirty="0">
                <a:solidFill>
                  <a:srgbClr val="ECCB90"/>
                </a:solidFill>
              </a:rPr>
              <a:t>PS</a:t>
            </a:r>
          </a:p>
          <a:p>
            <a:r>
              <a:rPr lang="it-CH" dirty="0">
                <a:solidFill>
                  <a:srgbClr val="ECCB90"/>
                </a:solidFill>
              </a:rPr>
              <a:t>M-E</a:t>
            </a:r>
          </a:p>
          <a:p>
            <a:r>
              <a:rPr lang="it-CH" dirty="0">
                <a:solidFill>
                  <a:srgbClr val="ECCB90"/>
                </a:solidFill>
              </a:rPr>
              <a:t>I Verdi</a:t>
            </a:r>
          </a:p>
          <a:p>
            <a:r>
              <a:rPr lang="it-CH" dirty="0">
                <a:solidFill>
                  <a:srgbClr val="ECCB90"/>
                </a:solidFill>
              </a:rPr>
              <a:t>PLR</a:t>
            </a:r>
          </a:p>
          <a:p>
            <a:r>
              <a:rPr lang="it-CH" dirty="0">
                <a:solidFill>
                  <a:srgbClr val="ECCB90"/>
                </a:solidFill>
              </a:rPr>
              <a:t>PVL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36</a:t>
            </a:fld>
            <a:endParaRPr lang="de-CH"/>
          </a:p>
        </p:txBody>
      </p:sp>
      <p:sp>
        <p:nvSpPr>
          <p:cNvPr id="9" name="Inhaltsplatzhalter 5"/>
          <p:cNvSpPr txBox="1">
            <a:spLocks/>
          </p:cNvSpPr>
          <p:nvPr/>
        </p:nvSpPr>
        <p:spPr>
          <a:xfrm>
            <a:off x="2451600" y="1115367"/>
            <a:ext cx="1905692" cy="5626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1950" algn="l"/>
              </a:tabLst>
              <a:defRPr sz="165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36195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165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2788" indent="-3508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165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74738" indent="-36195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165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36688" indent="-36195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165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CH" dirty="0">
                <a:solidFill>
                  <a:srgbClr val="F6E6C9"/>
                </a:solidFill>
              </a:rPr>
              <a:t>Consiglio </a:t>
            </a:r>
            <a:br>
              <a:rPr lang="it-CH" dirty="0">
                <a:solidFill>
                  <a:srgbClr val="F6E6C9"/>
                </a:solidFill>
              </a:rPr>
            </a:br>
            <a:r>
              <a:rPr lang="it-CH" dirty="0">
                <a:solidFill>
                  <a:srgbClr val="F6E6C9"/>
                </a:solidFill>
              </a:rPr>
              <a:t>nazionale </a:t>
            </a:r>
          </a:p>
          <a:p>
            <a:endParaRPr lang="de-CH" dirty="0">
              <a:solidFill>
                <a:srgbClr val="ECCB90"/>
              </a:solidFill>
            </a:endParaRPr>
          </a:p>
          <a:p>
            <a:r>
              <a:rPr lang="de-CH" dirty="0">
                <a:solidFill>
                  <a:srgbClr val="ECCB90"/>
                </a:solidFill>
              </a:rPr>
              <a:t>67</a:t>
            </a:r>
          </a:p>
          <a:p>
            <a:r>
              <a:rPr lang="de-CH" dirty="0">
                <a:solidFill>
                  <a:srgbClr val="ECCB90"/>
                </a:solidFill>
              </a:rPr>
              <a:t>41</a:t>
            </a:r>
          </a:p>
          <a:p>
            <a:r>
              <a:rPr lang="de-CH" dirty="0">
                <a:solidFill>
                  <a:srgbClr val="ECCB90"/>
                </a:solidFill>
              </a:rPr>
              <a:t>31</a:t>
            </a:r>
          </a:p>
          <a:p>
            <a:r>
              <a:rPr lang="de-CH" dirty="0">
                <a:solidFill>
                  <a:srgbClr val="ECCB90"/>
                </a:solidFill>
              </a:rPr>
              <a:t>23</a:t>
            </a:r>
          </a:p>
          <a:p>
            <a:r>
              <a:rPr lang="de-CH" dirty="0">
                <a:solidFill>
                  <a:srgbClr val="ECCB90"/>
                </a:solidFill>
              </a:rPr>
              <a:t>28</a:t>
            </a:r>
          </a:p>
          <a:p>
            <a:r>
              <a:rPr lang="de-CH" dirty="0">
                <a:solidFill>
                  <a:srgbClr val="ECCB90"/>
                </a:solidFill>
              </a:rPr>
              <a:t>10</a:t>
            </a:r>
          </a:p>
          <a:p>
            <a:endParaRPr lang="de-CH" dirty="0">
              <a:solidFill>
                <a:srgbClr val="ECCB90"/>
              </a:solidFill>
            </a:endParaRPr>
          </a:p>
          <a:p>
            <a:endParaRPr lang="de-CH" dirty="0">
              <a:solidFill>
                <a:srgbClr val="ECCB90"/>
              </a:solidFill>
            </a:endParaRPr>
          </a:p>
          <a:p>
            <a:endParaRPr lang="de-CH" dirty="0">
              <a:solidFill>
                <a:srgbClr val="ECCB90"/>
              </a:solidFill>
            </a:endParaRPr>
          </a:p>
          <a:p>
            <a:endParaRPr lang="de-CH" dirty="0">
              <a:solidFill>
                <a:srgbClr val="ECCB90"/>
              </a:solidFill>
            </a:endParaRPr>
          </a:p>
          <a:p>
            <a:endParaRPr lang="de-CH" dirty="0">
              <a:solidFill>
                <a:srgbClr val="ECCB90"/>
              </a:solidFill>
            </a:endParaRPr>
          </a:p>
          <a:p>
            <a:endParaRPr lang="de-CH" dirty="0">
              <a:solidFill>
                <a:srgbClr val="ECCB90"/>
              </a:solidFill>
            </a:endParaRPr>
          </a:p>
          <a:p>
            <a:endParaRPr lang="de-CH" dirty="0">
              <a:solidFill>
                <a:srgbClr val="ECCB90"/>
              </a:solidFill>
            </a:endParaRPr>
          </a:p>
          <a:p>
            <a:endParaRPr lang="de-CH" dirty="0">
              <a:solidFill>
                <a:srgbClr val="ECCB90"/>
              </a:solidFill>
            </a:endParaRPr>
          </a:p>
          <a:p>
            <a:endParaRPr lang="de-CH" dirty="0">
              <a:solidFill>
                <a:srgbClr val="ECCB90"/>
              </a:solidFill>
            </a:endParaRPr>
          </a:p>
          <a:p>
            <a:r>
              <a:rPr lang="de-CH" dirty="0">
                <a:solidFill>
                  <a:srgbClr val="ECCB90"/>
                </a:solidFill>
              </a:rPr>
              <a:t>200</a:t>
            </a:r>
          </a:p>
          <a:p>
            <a:endParaRPr lang="it-CH" dirty="0">
              <a:solidFill>
                <a:srgbClr val="F6E6C9"/>
              </a:solidFill>
            </a:endParaRPr>
          </a:p>
        </p:txBody>
      </p:sp>
      <p:sp>
        <p:nvSpPr>
          <p:cNvPr id="37" name="Inhaltsplatzhalter 5">
            <a:extLst>
              <a:ext uri="{FF2B5EF4-FFF2-40B4-BE49-F238E27FC236}">
                <a16:creationId xmlns:a16="http://schemas.microsoft.com/office/drawing/2014/main" id="{7107BE8E-C96A-4246-ABCE-8658378190BD}"/>
              </a:ext>
            </a:extLst>
          </p:cNvPr>
          <p:cNvSpPr txBox="1">
            <a:spLocks/>
          </p:cNvSpPr>
          <p:nvPr/>
        </p:nvSpPr>
        <p:spPr>
          <a:xfrm>
            <a:off x="4357292" y="1115367"/>
            <a:ext cx="1728192" cy="56260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1950" algn="l"/>
              </a:tabLst>
              <a:defRPr sz="165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61950" indent="-36195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165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712788" indent="-350838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165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74738" indent="-36195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165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436688" indent="-361950" algn="l" defTabSz="914400" rtl="0" eaLnBrk="1" latinLnBrk="0" hangingPunct="1">
              <a:lnSpc>
                <a:spcPct val="114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1650" kern="1200" spc="5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Consiglio degli Stati </a:t>
            </a:r>
          </a:p>
          <a:p>
            <a:endParaRPr lang="sv-SE" dirty="0"/>
          </a:p>
          <a:p>
            <a:r>
              <a:rPr lang="sv-SE" dirty="0"/>
              <a:t>7</a:t>
            </a:r>
          </a:p>
          <a:p>
            <a:r>
              <a:rPr lang="sv-SE" dirty="0"/>
              <a:t>9</a:t>
            </a:r>
          </a:p>
          <a:p>
            <a:r>
              <a:rPr lang="sv-SE" dirty="0"/>
              <a:t>15</a:t>
            </a:r>
          </a:p>
          <a:p>
            <a:r>
              <a:rPr lang="sv-SE" dirty="0"/>
              <a:t>3</a:t>
            </a:r>
          </a:p>
          <a:p>
            <a:r>
              <a:rPr lang="sv-SE" dirty="0"/>
              <a:t>11</a:t>
            </a:r>
          </a:p>
          <a:p>
            <a:r>
              <a:rPr lang="sv-SE" dirty="0"/>
              <a:t>1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dirty="0"/>
              <a:t>46</a:t>
            </a:r>
            <a:endParaRPr lang="de-CH" dirty="0"/>
          </a:p>
          <a:p>
            <a:endParaRPr lang="de-CH" dirty="0"/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A1FAA423-A880-4E83-BA66-F0ED11FA705B}"/>
              </a:ext>
            </a:extLst>
          </p:cNvPr>
          <p:cNvGrpSpPr/>
          <p:nvPr/>
        </p:nvGrpSpPr>
        <p:grpSpPr>
          <a:xfrm>
            <a:off x="11498983" y="6205930"/>
            <a:ext cx="97200" cy="305409"/>
            <a:chOff x="11498983" y="6205930"/>
            <a:chExt cx="97200" cy="305409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F4D76F57-9AC7-AFBD-E717-3219E8AEE5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414139"/>
              <a:ext cx="97200" cy="9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07ED828C-9976-8FB6-9CB8-824EFC62D3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98983" y="6205930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 dirty="0"/>
            </a:p>
          </p:txBody>
        </p:sp>
      </p:grpSp>
      <p:sp>
        <p:nvSpPr>
          <p:cNvPr id="2" name="Rechteck 1">
            <a:hlinkClick r:id="rId3" action="ppaction://hlinksldjump"/>
            <a:extLst>
              <a:ext uri="{FF2B5EF4-FFF2-40B4-BE49-F238E27FC236}">
                <a16:creationId xmlns:a16="http://schemas.microsoft.com/office/drawing/2014/main" id="{1961A7B9-C402-36B6-D4A4-1D158177BC92}"/>
              </a:ext>
            </a:extLst>
          </p:cNvPr>
          <p:cNvSpPr/>
          <p:nvPr/>
        </p:nvSpPr>
        <p:spPr>
          <a:xfrm>
            <a:off x="479376" y="260648"/>
            <a:ext cx="360040" cy="201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47749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uppieren 86"/>
          <p:cNvGrpSpPr/>
          <p:nvPr/>
        </p:nvGrpSpPr>
        <p:grpSpPr>
          <a:xfrm>
            <a:off x="430904" y="747575"/>
            <a:ext cx="11331575" cy="5355912"/>
            <a:chOff x="430904" y="747575"/>
            <a:chExt cx="11331575" cy="5355912"/>
          </a:xfrm>
        </p:grpSpPr>
        <p:grpSp>
          <p:nvGrpSpPr>
            <p:cNvPr id="86" name="Gruppieren 85"/>
            <p:cNvGrpSpPr/>
            <p:nvPr/>
          </p:nvGrpSpPr>
          <p:grpSpPr>
            <a:xfrm>
              <a:off x="430904" y="747575"/>
              <a:ext cx="11331575" cy="5184576"/>
              <a:chOff x="430904" y="747575"/>
              <a:chExt cx="11331575" cy="5184576"/>
            </a:xfrm>
          </p:grpSpPr>
          <p:cxnSp>
            <p:nvCxnSpPr>
              <p:cNvPr id="61" name="Gerader Verbinder 60"/>
              <p:cNvCxnSpPr/>
              <p:nvPr/>
            </p:nvCxnSpPr>
            <p:spPr>
              <a:xfrm>
                <a:off x="430904" y="747575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Gerader Verbinder 63"/>
              <p:cNvCxnSpPr/>
              <p:nvPr/>
            </p:nvCxnSpPr>
            <p:spPr>
              <a:xfrm>
                <a:off x="430904" y="1323639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Gerader Verbinder 64"/>
              <p:cNvCxnSpPr/>
              <p:nvPr/>
            </p:nvCxnSpPr>
            <p:spPr>
              <a:xfrm>
                <a:off x="430904" y="1899703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Gerader Verbinder 65"/>
              <p:cNvCxnSpPr/>
              <p:nvPr/>
            </p:nvCxnSpPr>
            <p:spPr>
              <a:xfrm>
                <a:off x="430904" y="2475767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Gerader Verbinder 66"/>
              <p:cNvCxnSpPr/>
              <p:nvPr/>
            </p:nvCxnSpPr>
            <p:spPr>
              <a:xfrm>
                <a:off x="430904" y="3051831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Gerader Verbinder 67"/>
              <p:cNvCxnSpPr/>
              <p:nvPr/>
            </p:nvCxnSpPr>
            <p:spPr>
              <a:xfrm>
                <a:off x="430904" y="3627895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Gerader Verbinder 68"/>
              <p:cNvCxnSpPr/>
              <p:nvPr/>
            </p:nvCxnSpPr>
            <p:spPr>
              <a:xfrm>
                <a:off x="430904" y="4203959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Gerader Verbinder 69"/>
              <p:cNvCxnSpPr/>
              <p:nvPr/>
            </p:nvCxnSpPr>
            <p:spPr>
              <a:xfrm>
                <a:off x="430904" y="4780023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Gerader Verbinder 70"/>
              <p:cNvCxnSpPr/>
              <p:nvPr/>
            </p:nvCxnSpPr>
            <p:spPr>
              <a:xfrm>
                <a:off x="430904" y="5356087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Gerader Verbinder 71"/>
              <p:cNvCxnSpPr/>
              <p:nvPr/>
            </p:nvCxnSpPr>
            <p:spPr>
              <a:xfrm>
                <a:off x="430904" y="5932151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uppieren 84"/>
            <p:cNvGrpSpPr/>
            <p:nvPr/>
          </p:nvGrpSpPr>
          <p:grpSpPr>
            <a:xfrm>
              <a:off x="11260951" y="818440"/>
              <a:ext cx="343789" cy="5285047"/>
              <a:chOff x="10913919" y="818440"/>
              <a:chExt cx="343789" cy="5285047"/>
            </a:xfrm>
          </p:grpSpPr>
          <p:sp>
            <p:nvSpPr>
              <p:cNvPr id="75" name="Textfeld 74"/>
              <p:cNvSpPr txBox="1"/>
              <p:nvPr/>
            </p:nvSpPr>
            <p:spPr>
              <a:xfrm>
                <a:off x="10913919" y="818440"/>
                <a:ext cx="343789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it-CH" sz="700" dirty="0">
                    <a:solidFill>
                      <a:schemeClr val="accent5"/>
                    </a:solidFill>
                  </a:rPr>
                  <a:t>200</a:t>
                </a:r>
              </a:p>
            </p:txBody>
          </p:sp>
          <p:sp>
            <p:nvSpPr>
              <p:cNvPr id="76" name="Textfeld 75"/>
              <p:cNvSpPr txBox="1"/>
              <p:nvPr/>
            </p:nvSpPr>
            <p:spPr>
              <a:xfrm>
                <a:off x="10913919" y="1393698"/>
                <a:ext cx="343789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it-CH" sz="700" dirty="0">
                    <a:solidFill>
                      <a:schemeClr val="accent5"/>
                    </a:solidFill>
                  </a:rPr>
                  <a:t>180</a:t>
                </a:r>
              </a:p>
            </p:txBody>
          </p:sp>
          <p:sp>
            <p:nvSpPr>
              <p:cNvPr id="77" name="Textfeld 76"/>
              <p:cNvSpPr txBox="1"/>
              <p:nvPr/>
            </p:nvSpPr>
            <p:spPr>
              <a:xfrm>
                <a:off x="10913919" y="1968956"/>
                <a:ext cx="343789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it-CH" sz="700" dirty="0">
                    <a:solidFill>
                      <a:schemeClr val="accent5"/>
                    </a:solidFill>
                  </a:rPr>
                  <a:t>160</a:t>
                </a:r>
              </a:p>
            </p:txBody>
          </p:sp>
          <p:sp>
            <p:nvSpPr>
              <p:cNvPr id="78" name="Textfeld 77"/>
              <p:cNvSpPr txBox="1"/>
              <p:nvPr/>
            </p:nvSpPr>
            <p:spPr>
              <a:xfrm>
                <a:off x="10913919" y="2544214"/>
                <a:ext cx="343789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it-CH" sz="700" dirty="0">
                    <a:solidFill>
                      <a:schemeClr val="accent5"/>
                    </a:solidFill>
                  </a:rPr>
                  <a:t>140</a:t>
                </a:r>
              </a:p>
            </p:txBody>
          </p:sp>
          <p:sp>
            <p:nvSpPr>
              <p:cNvPr id="79" name="Textfeld 78"/>
              <p:cNvSpPr txBox="1"/>
              <p:nvPr/>
            </p:nvSpPr>
            <p:spPr>
              <a:xfrm>
                <a:off x="10913919" y="3119472"/>
                <a:ext cx="343789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it-CH" sz="700" dirty="0">
                    <a:solidFill>
                      <a:schemeClr val="accent5"/>
                    </a:solidFill>
                  </a:rPr>
                  <a:t>120</a:t>
                </a:r>
              </a:p>
            </p:txBody>
          </p:sp>
          <p:sp>
            <p:nvSpPr>
              <p:cNvPr id="80" name="Textfeld 79"/>
              <p:cNvSpPr txBox="1"/>
              <p:nvPr/>
            </p:nvSpPr>
            <p:spPr>
              <a:xfrm>
                <a:off x="10913919" y="3694730"/>
                <a:ext cx="343789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it-CH" sz="700" dirty="0">
                    <a:solidFill>
                      <a:schemeClr val="accent5"/>
                    </a:solidFill>
                  </a:rPr>
                  <a:t>100</a:t>
                </a:r>
              </a:p>
            </p:txBody>
          </p:sp>
          <p:sp>
            <p:nvSpPr>
              <p:cNvPr id="81" name="Textfeld 80"/>
              <p:cNvSpPr txBox="1"/>
              <p:nvPr/>
            </p:nvSpPr>
            <p:spPr>
              <a:xfrm>
                <a:off x="10913919" y="4269988"/>
                <a:ext cx="343789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it-CH" sz="700" dirty="0">
                    <a:solidFill>
                      <a:schemeClr val="accent5"/>
                    </a:solidFill>
                  </a:rPr>
                  <a:t>80</a:t>
                </a:r>
              </a:p>
            </p:txBody>
          </p:sp>
          <p:sp>
            <p:nvSpPr>
              <p:cNvPr id="82" name="Textfeld 81"/>
              <p:cNvSpPr txBox="1"/>
              <p:nvPr/>
            </p:nvSpPr>
            <p:spPr>
              <a:xfrm>
                <a:off x="10913919" y="4845246"/>
                <a:ext cx="343789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it-CH" sz="700" dirty="0">
                    <a:solidFill>
                      <a:schemeClr val="accent5"/>
                    </a:solidFill>
                  </a:rPr>
                  <a:t>60</a:t>
                </a:r>
              </a:p>
            </p:txBody>
          </p:sp>
          <p:sp>
            <p:nvSpPr>
              <p:cNvPr id="83" name="Textfeld 82"/>
              <p:cNvSpPr txBox="1"/>
              <p:nvPr/>
            </p:nvSpPr>
            <p:spPr>
              <a:xfrm>
                <a:off x="10913919" y="5420504"/>
                <a:ext cx="343789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it-CH" sz="700" dirty="0">
                    <a:solidFill>
                      <a:schemeClr val="accent5"/>
                    </a:solidFill>
                  </a:rPr>
                  <a:t>40</a:t>
                </a:r>
              </a:p>
            </p:txBody>
          </p:sp>
          <p:sp>
            <p:nvSpPr>
              <p:cNvPr id="84" name="Textfeld 83"/>
              <p:cNvSpPr txBox="1"/>
              <p:nvPr/>
            </p:nvSpPr>
            <p:spPr>
              <a:xfrm>
                <a:off x="10913919" y="5995765"/>
                <a:ext cx="343789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it-CH" sz="700" dirty="0">
                    <a:solidFill>
                      <a:schemeClr val="accent5"/>
                    </a:solidFill>
                  </a:rPr>
                  <a:t>20</a:t>
                </a:r>
              </a:p>
            </p:txBody>
          </p:sp>
        </p:grpSp>
      </p:grpSp>
      <p:sp>
        <p:nvSpPr>
          <p:cNvPr id="58" name="Rechteck 57"/>
          <p:cNvSpPr/>
          <p:nvPr/>
        </p:nvSpPr>
        <p:spPr>
          <a:xfrm>
            <a:off x="352852" y="1022763"/>
            <a:ext cx="2502788" cy="9282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it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CH" smtClean="0"/>
              <a:t>37</a:t>
            </a:fld>
            <a:endParaRPr lang="it-CH" dirty="0"/>
          </a:p>
        </p:txBody>
      </p:sp>
      <p:sp>
        <p:nvSpPr>
          <p:cNvPr id="57" name="Rechteck 56"/>
          <p:cNvSpPr/>
          <p:nvPr/>
        </p:nvSpPr>
        <p:spPr>
          <a:xfrm>
            <a:off x="6186273" y="1388490"/>
            <a:ext cx="1052727" cy="92820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 dirty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>
                <a:solidFill>
                  <a:srgbClr val="000000"/>
                </a:solidFill>
              </a:rPr>
              <a:t>Ripartizione dei sessi</a:t>
            </a:r>
          </a:p>
          <a:p>
            <a:r>
              <a:rPr lang="it-CH" dirty="0"/>
              <a:t>Settembre 2023</a:t>
            </a:r>
          </a:p>
          <a:p>
            <a:r>
              <a:rPr lang="it-CH" dirty="0"/>
              <a:t>Consiglio nazionale</a:t>
            </a:r>
          </a:p>
          <a:p>
            <a:r>
              <a:rPr lang="it-CH" dirty="0">
                <a:solidFill>
                  <a:schemeClr val="bg1"/>
                </a:solidFill>
              </a:rPr>
              <a:t>200 seggi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3"/>
          </p:nvPr>
        </p:nvSpPr>
        <p:spPr>
          <a:xfrm>
            <a:off x="6242225" y="841810"/>
            <a:ext cx="1883293" cy="873473"/>
          </a:xfrm>
        </p:spPr>
        <p:txBody>
          <a:bodyPr/>
          <a:lstStyle/>
          <a:p>
            <a:endParaRPr lang="it-CH" dirty="0"/>
          </a:p>
          <a:p>
            <a:endParaRPr lang="it-CH" dirty="0"/>
          </a:p>
          <a:p>
            <a:r>
              <a:rPr lang="it-CH" dirty="0"/>
              <a:t>Consiglio degli Stati</a:t>
            </a:r>
          </a:p>
          <a:p>
            <a:r>
              <a:rPr lang="it-CH" dirty="0">
                <a:solidFill>
                  <a:schemeClr val="bg1"/>
                </a:solidFill>
              </a:rPr>
              <a:t>46 seggi</a:t>
            </a:r>
          </a:p>
        </p:txBody>
      </p:sp>
      <p:cxnSp>
        <p:nvCxnSpPr>
          <p:cNvPr id="73" name="Gerader Verbinder 72"/>
          <p:cNvCxnSpPr/>
          <p:nvPr/>
        </p:nvCxnSpPr>
        <p:spPr>
          <a:xfrm>
            <a:off x="430904" y="6508215"/>
            <a:ext cx="11331575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22">
            <a:extLst>
              <a:ext uri="{FF2B5EF4-FFF2-40B4-BE49-F238E27FC236}">
                <a16:creationId xmlns:a16="http://schemas.microsoft.com/office/drawing/2014/main" id="{676749E1-7A53-C458-7808-4099A4FFBB02}"/>
              </a:ext>
            </a:extLst>
          </p:cNvPr>
          <p:cNvSpPr>
            <a:spLocks/>
          </p:cNvSpPr>
          <p:nvPr/>
        </p:nvSpPr>
        <p:spPr bwMode="auto">
          <a:xfrm>
            <a:off x="9073254" y="6036074"/>
            <a:ext cx="655638" cy="468000"/>
          </a:xfrm>
          <a:custGeom>
            <a:avLst/>
            <a:gdLst>
              <a:gd name="T0" fmla="*/ 689 w 689"/>
              <a:gd name="T1" fmla="*/ 0 h 210"/>
              <a:gd name="T2" fmla="*/ 689 w 689"/>
              <a:gd name="T3" fmla="*/ 0 h 210"/>
              <a:gd name="T4" fmla="*/ 0 w 689"/>
              <a:gd name="T5" fmla="*/ 0 h 210"/>
              <a:gd name="T6" fmla="*/ 0 w 689"/>
              <a:gd name="T7" fmla="*/ 210 h 210"/>
              <a:gd name="T8" fmla="*/ 689 w 689"/>
              <a:gd name="T9" fmla="*/ 210 h 210"/>
              <a:gd name="T10" fmla="*/ 689 w 689"/>
              <a:gd name="T11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89" h="210">
                <a:moveTo>
                  <a:pt x="689" y="0"/>
                </a:moveTo>
                <a:lnTo>
                  <a:pt x="689" y="0"/>
                </a:lnTo>
                <a:lnTo>
                  <a:pt x="0" y="0"/>
                </a:lnTo>
                <a:lnTo>
                  <a:pt x="0" y="210"/>
                </a:lnTo>
                <a:lnTo>
                  <a:pt x="689" y="210"/>
                </a:lnTo>
                <a:lnTo>
                  <a:pt x="689" y="0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CH" dirty="0">
              <a:solidFill>
                <a:srgbClr val="FF0000"/>
              </a:solidFill>
            </a:endParaRP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8FC9196A-580F-1E23-4993-815DDAE657F8}"/>
              </a:ext>
            </a:extLst>
          </p:cNvPr>
          <p:cNvSpPr>
            <a:spLocks/>
          </p:cNvSpPr>
          <p:nvPr/>
        </p:nvSpPr>
        <p:spPr bwMode="auto">
          <a:xfrm>
            <a:off x="2467667" y="2960027"/>
            <a:ext cx="654050" cy="3538827"/>
          </a:xfrm>
          <a:custGeom>
            <a:avLst/>
            <a:gdLst>
              <a:gd name="T0" fmla="*/ 685 w 685"/>
              <a:gd name="T1" fmla="*/ 0 h 4052"/>
              <a:gd name="T2" fmla="*/ 685 w 685"/>
              <a:gd name="T3" fmla="*/ 0 h 4052"/>
              <a:gd name="T4" fmla="*/ 0 w 685"/>
              <a:gd name="T5" fmla="*/ 0 h 4052"/>
              <a:gd name="T6" fmla="*/ 0 w 685"/>
              <a:gd name="T7" fmla="*/ 4052 h 4052"/>
              <a:gd name="T8" fmla="*/ 685 w 685"/>
              <a:gd name="T9" fmla="*/ 4052 h 4052"/>
              <a:gd name="T10" fmla="*/ 685 w 685"/>
              <a:gd name="T11" fmla="*/ 0 h 4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85" h="4052">
                <a:moveTo>
                  <a:pt x="685" y="0"/>
                </a:moveTo>
                <a:lnTo>
                  <a:pt x="685" y="0"/>
                </a:lnTo>
                <a:lnTo>
                  <a:pt x="0" y="0"/>
                </a:lnTo>
                <a:lnTo>
                  <a:pt x="0" y="4052"/>
                </a:lnTo>
                <a:lnTo>
                  <a:pt x="685" y="4052"/>
                </a:lnTo>
                <a:lnTo>
                  <a:pt x="685" y="0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CH" dirty="0">
              <a:solidFill>
                <a:srgbClr val="FF0000"/>
              </a:solidFill>
            </a:endParaRPr>
          </a:p>
        </p:txBody>
      </p:sp>
      <p:sp>
        <p:nvSpPr>
          <p:cNvPr id="8" name="Freeform 18">
            <a:extLst>
              <a:ext uri="{FF2B5EF4-FFF2-40B4-BE49-F238E27FC236}">
                <a16:creationId xmlns:a16="http://schemas.microsoft.com/office/drawing/2014/main" id="{BDBA5F29-4256-D556-1DEE-BBE1E855519A}"/>
              </a:ext>
            </a:extLst>
          </p:cNvPr>
          <p:cNvSpPr>
            <a:spLocks/>
          </p:cNvSpPr>
          <p:nvPr/>
        </p:nvSpPr>
        <p:spPr bwMode="auto">
          <a:xfrm>
            <a:off x="3409053" y="4377710"/>
            <a:ext cx="655638" cy="2121143"/>
          </a:xfrm>
          <a:custGeom>
            <a:avLst/>
            <a:gdLst>
              <a:gd name="T0" fmla="*/ 687 w 687"/>
              <a:gd name="T1" fmla="*/ 0 h 1996"/>
              <a:gd name="T2" fmla="*/ 687 w 687"/>
              <a:gd name="T3" fmla="*/ 0 h 1996"/>
              <a:gd name="T4" fmla="*/ 0 w 687"/>
              <a:gd name="T5" fmla="*/ 0 h 1996"/>
              <a:gd name="T6" fmla="*/ 0 w 687"/>
              <a:gd name="T7" fmla="*/ 1996 h 1996"/>
              <a:gd name="T8" fmla="*/ 687 w 687"/>
              <a:gd name="T9" fmla="*/ 1996 h 1996"/>
              <a:gd name="T10" fmla="*/ 687 w 687"/>
              <a:gd name="T11" fmla="*/ 0 h 1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87" h="1996">
                <a:moveTo>
                  <a:pt x="687" y="0"/>
                </a:moveTo>
                <a:lnTo>
                  <a:pt x="687" y="0"/>
                </a:lnTo>
                <a:lnTo>
                  <a:pt x="0" y="0"/>
                </a:lnTo>
                <a:lnTo>
                  <a:pt x="0" y="1996"/>
                </a:lnTo>
                <a:lnTo>
                  <a:pt x="687" y="1996"/>
                </a:lnTo>
                <a:lnTo>
                  <a:pt x="687" y="0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CH" dirty="0">
              <a:solidFill>
                <a:srgbClr val="FF0000"/>
              </a:solidFill>
            </a:endParaRPr>
          </a:p>
        </p:txBody>
      </p:sp>
      <p:sp>
        <p:nvSpPr>
          <p:cNvPr id="9" name="Freeform 20">
            <a:extLst>
              <a:ext uri="{FF2B5EF4-FFF2-40B4-BE49-F238E27FC236}">
                <a16:creationId xmlns:a16="http://schemas.microsoft.com/office/drawing/2014/main" id="{EC577DDD-1531-9B66-A5F8-7051936290DB}"/>
              </a:ext>
            </a:extLst>
          </p:cNvPr>
          <p:cNvSpPr>
            <a:spLocks/>
          </p:cNvSpPr>
          <p:nvPr/>
        </p:nvSpPr>
        <p:spPr bwMode="auto">
          <a:xfrm>
            <a:off x="8130279" y="5661248"/>
            <a:ext cx="655638" cy="838977"/>
          </a:xfrm>
          <a:custGeom>
            <a:avLst/>
            <a:gdLst>
              <a:gd name="T0" fmla="*/ 688 w 688"/>
              <a:gd name="T1" fmla="*/ 0 h 1158"/>
              <a:gd name="T2" fmla="*/ 688 w 688"/>
              <a:gd name="T3" fmla="*/ 0 h 1158"/>
              <a:gd name="T4" fmla="*/ 0 w 688"/>
              <a:gd name="T5" fmla="*/ 0 h 1158"/>
              <a:gd name="T6" fmla="*/ 0 w 688"/>
              <a:gd name="T7" fmla="*/ 1158 h 1158"/>
              <a:gd name="T8" fmla="*/ 688 w 688"/>
              <a:gd name="T9" fmla="*/ 1158 h 1158"/>
              <a:gd name="T10" fmla="*/ 688 w 688"/>
              <a:gd name="T11" fmla="*/ 0 h 1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88" h="1158">
                <a:moveTo>
                  <a:pt x="688" y="0"/>
                </a:moveTo>
                <a:lnTo>
                  <a:pt x="688" y="0"/>
                </a:lnTo>
                <a:lnTo>
                  <a:pt x="0" y="0"/>
                </a:lnTo>
                <a:lnTo>
                  <a:pt x="0" y="1158"/>
                </a:lnTo>
                <a:lnTo>
                  <a:pt x="688" y="1158"/>
                </a:lnTo>
                <a:lnTo>
                  <a:pt x="688" y="0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  <a:ln w="1905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CH" dirty="0">
              <a:solidFill>
                <a:srgbClr val="FF0000"/>
              </a:solidFill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2464493" y="2659753"/>
            <a:ext cx="660398" cy="642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CH" sz="1300" dirty="0">
                <a:solidFill>
                  <a:schemeClr val="accent1"/>
                </a:solidFill>
              </a:rPr>
              <a:t>Uomini</a:t>
            </a:r>
          </a:p>
          <a:p>
            <a:pPr algn="ctr">
              <a:lnSpc>
                <a:spcPct val="120000"/>
              </a:lnSpc>
            </a:pPr>
            <a:endParaRPr lang="it-CH" sz="1000" dirty="0">
              <a:solidFill>
                <a:schemeClr val="accent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it-CH" sz="1300" dirty="0">
                <a:solidFill>
                  <a:schemeClr val="accent1"/>
                </a:solidFill>
              </a:rPr>
              <a:t>123</a:t>
            </a:r>
          </a:p>
        </p:txBody>
      </p:sp>
      <p:sp>
        <p:nvSpPr>
          <p:cNvPr id="54" name="Textfeld 53"/>
          <p:cNvSpPr txBox="1"/>
          <p:nvPr/>
        </p:nvSpPr>
        <p:spPr>
          <a:xfrm>
            <a:off x="3396354" y="4009042"/>
            <a:ext cx="668337" cy="642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CH" sz="1300" dirty="0">
                <a:solidFill>
                  <a:schemeClr val="accent1"/>
                </a:solidFill>
              </a:rPr>
              <a:t>Donne</a:t>
            </a:r>
          </a:p>
          <a:p>
            <a:pPr algn="ctr">
              <a:lnSpc>
                <a:spcPct val="120000"/>
              </a:lnSpc>
            </a:pPr>
            <a:endParaRPr lang="it-CH" sz="1000" dirty="0">
              <a:solidFill>
                <a:schemeClr val="accent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it-CH" sz="1300" dirty="0">
                <a:solidFill>
                  <a:schemeClr val="accent1"/>
                </a:solidFill>
              </a:rPr>
              <a:t>77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9078220" y="5741174"/>
            <a:ext cx="657225" cy="5688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CH" sz="1300" dirty="0">
                <a:solidFill>
                  <a:schemeClr val="accent1"/>
                </a:solidFill>
              </a:rPr>
              <a:t>Donne</a:t>
            </a:r>
          </a:p>
          <a:p>
            <a:pPr algn="ctr">
              <a:lnSpc>
                <a:spcPct val="120000"/>
              </a:lnSpc>
            </a:pPr>
            <a:endParaRPr lang="it-CH" sz="600" dirty="0">
              <a:solidFill>
                <a:schemeClr val="accent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it-CH" sz="1300" dirty="0">
                <a:solidFill>
                  <a:schemeClr val="accent1"/>
                </a:solidFill>
              </a:rPr>
              <a:t>16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8125519" y="5361208"/>
            <a:ext cx="660398" cy="6058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it-CH" sz="1300" dirty="0">
                <a:solidFill>
                  <a:schemeClr val="accent1"/>
                </a:solidFill>
              </a:rPr>
              <a:t>Uomini</a:t>
            </a:r>
          </a:p>
          <a:p>
            <a:pPr algn="ctr">
              <a:lnSpc>
                <a:spcPct val="120000"/>
              </a:lnSpc>
            </a:pPr>
            <a:endParaRPr lang="it-CH" sz="800" dirty="0">
              <a:solidFill>
                <a:schemeClr val="accent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it-CH" sz="1300" dirty="0">
                <a:solidFill>
                  <a:schemeClr val="accent1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16469706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" name="Gruppieren 180"/>
          <p:cNvGrpSpPr/>
          <p:nvPr/>
        </p:nvGrpSpPr>
        <p:grpSpPr>
          <a:xfrm>
            <a:off x="430904" y="747575"/>
            <a:ext cx="11331575" cy="5184576"/>
            <a:chOff x="430904" y="747575"/>
            <a:chExt cx="11331575" cy="5184576"/>
          </a:xfrm>
        </p:grpSpPr>
        <p:grpSp>
          <p:nvGrpSpPr>
            <p:cNvPr id="193" name="Gruppieren 192"/>
            <p:cNvGrpSpPr/>
            <p:nvPr/>
          </p:nvGrpSpPr>
          <p:grpSpPr>
            <a:xfrm>
              <a:off x="430904" y="747575"/>
              <a:ext cx="11331575" cy="5184576"/>
              <a:chOff x="430904" y="747575"/>
              <a:chExt cx="11331575" cy="5184576"/>
            </a:xfrm>
          </p:grpSpPr>
          <p:cxnSp>
            <p:nvCxnSpPr>
              <p:cNvPr id="205" name="Gerader Verbinder 204"/>
              <p:cNvCxnSpPr/>
              <p:nvPr/>
            </p:nvCxnSpPr>
            <p:spPr>
              <a:xfrm>
                <a:off x="430904" y="747575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Gerader Verbinder 205"/>
              <p:cNvCxnSpPr/>
              <p:nvPr/>
            </p:nvCxnSpPr>
            <p:spPr>
              <a:xfrm>
                <a:off x="430904" y="1323639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Gerader Verbinder 206"/>
              <p:cNvCxnSpPr/>
              <p:nvPr/>
            </p:nvCxnSpPr>
            <p:spPr>
              <a:xfrm>
                <a:off x="430904" y="1899703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Gerader Verbinder 207"/>
              <p:cNvCxnSpPr/>
              <p:nvPr/>
            </p:nvCxnSpPr>
            <p:spPr>
              <a:xfrm>
                <a:off x="430904" y="2475767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Gerader Verbinder 208"/>
              <p:cNvCxnSpPr/>
              <p:nvPr/>
            </p:nvCxnSpPr>
            <p:spPr>
              <a:xfrm>
                <a:off x="430904" y="3051831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Gerader Verbinder 209"/>
              <p:cNvCxnSpPr/>
              <p:nvPr/>
            </p:nvCxnSpPr>
            <p:spPr>
              <a:xfrm>
                <a:off x="430904" y="3627895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Gerader Verbinder 210"/>
              <p:cNvCxnSpPr/>
              <p:nvPr/>
            </p:nvCxnSpPr>
            <p:spPr>
              <a:xfrm>
                <a:off x="430904" y="4203959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Gerader Verbinder 211"/>
              <p:cNvCxnSpPr/>
              <p:nvPr/>
            </p:nvCxnSpPr>
            <p:spPr>
              <a:xfrm>
                <a:off x="430904" y="4780023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Gerader Verbinder 212"/>
              <p:cNvCxnSpPr/>
              <p:nvPr/>
            </p:nvCxnSpPr>
            <p:spPr>
              <a:xfrm>
                <a:off x="430904" y="5356087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Gerader Verbinder 213"/>
              <p:cNvCxnSpPr/>
              <p:nvPr/>
            </p:nvCxnSpPr>
            <p:spPr>
              <a:xfrm>
                <a:off x="430904" y="5932151"/>
                <a:ext cx="11331575" cy="0"/>
              </a:xfrm>
              <a:prstGeom prst="line">
                <a:avLst/>
              </a:prstGeom>
              <a:ln w="3175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4" name="Gruppieren 193"/>
            <p:cNvGrpSpPr/>
            <p:nvPr/>
          </p:nvGrpSpPr>
          <p:grpSpPr>
            <a:xfrm>
              <a:off x="11260951" y="818440"/>
              <a:ext cx="343789" cy="3559270"/>
              <a:chOff x="10913919" y="818440"/>
              <a:chExt cx="343789" cy="3559270"/>
            </a:xfrm>
          </p:grpSpPr>
          <p:sp>
            <p:nvSpPr>
              <p:cNvPr id="195" name="Textfeld 194"/>
              <p:cNvSpPr txBox="1"/>
              <p:nvPr/>
            </p:nvSpPr>
            <p:spPr>
              <a:xfrm>
                <a:off x="10913919" y="818440"/>
                <a:ext cx="343789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de-CH" sz="700" dirty="0">
                    <a:solidFill>
                      <a:schemeClr val="accent5"/>
                    </a:solidFill>
                  </a:rPr>
                  <a:t>60</a:t>
                </a:r>
              </a:p>
            </p:txBody>
          </p:sp>
          <p:sp>
            <p:nvSpPr>
              <p:cNvPr id="198" name="Textfeld 197"/>
              <p:cNvSpPr txBox="1"/>
              <p:nvPr/>
            </p:nvSpPr>
            <p:spPr>
              <a:xfrm>
                <a:off x="10913919" y="2544214"/>
                <a:ext cx="343789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de-CH" sz="700" dirty="0">
                    <a:solidFill>
                      <a:schemeClr val="accent5"/>
                    </a:solidFill>
                  </a:rPr>
                  <a:t>40</a:t>
                </a:r>
              </a:p>
            </p:txBody>
          </p:sp>
          <p:sp>
            <p:nvSpPr>
              <p:cNvPr id="201" name="Textfeld 200"/>
              <p:cNvSpPr txBox="1"/>
              <p:nvPr/>
            </p:nvSpPr>
            <p:spPr>
              <a:xfrm>
                <a:off x="10913919" y="4269988"/>
                <a:ext cx="343789" cy="1077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de-CH" sz="700" dirty="0">
                    <a:solidFill>
                      <a:schemeClr val="accent5"/>
                    </a:solidFill>
                  </a:rPr>
                  <a:t>20</a:t>
                </a:r>
              </a:p>
            </p:txBody>
          </p:sp>
        </p:grpSp>
      </p:grp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38</a:t>
            </a:fld>
            <a:endParaRPr lang="de-CH"/>
          </a:p>
        </p:txBody>
      </p:sp>
      <p:sp>
        <p:nvSpPr>
          <p:cNvPr id="95" name="AutoShape 3"/>
          <p:cNvSpPr>
            <a:spLocks noChangeAspect="1" noChangeArrowheads="1" noTextEdit="1"/>
          </p:cNvSpPr>
          <p:nvPr/>
        </p:nvSpPr>
        <p:spPr bwMode="auto">
          <a:xfrm>
            <a:off x="433387" y="743018"/>
            <a:ext cx="11315700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10" name="Freeform 19"/>
          <p:cNvSpPr>
            <a:spLocks/>
          </p:cNvSpPr>
          <p:nvPr/>
        </p:nvSpPr>
        <p:spPr bwMode="auto">
          <a:xfrm>
            <a:off x="1593850" y="6404043"/>
            <a:ext cx="73025" cy="111125"/>
          </a:xfrm>
          <a:custGeom>
            <a:avLst/>
            <a:gdLst>
              <a:gd name="T0" fmla="*/ 76 w 76"/>
              <a:gd name="T1" fmla="*/ 107 h 117"/>
              <a:gd name="T2" fmla="*/ 76 w 76"/>
              <a:gd name="T3" fmla="*/ 107 h 117"/>
              <a:gd name="T4" fmla="*/ 11 w 76"/>
              <a:gd name="T5" fmla="*/ 107 h 117"/>
              <a:gd name="T6" fmla="*/ 46 w 76"/>
              <a:gd name="T7" fmla="*/ 74 h 117"/>
              <a:gd name="T8" fmla="*/ 76 w 76"/>
              <a:gd name="T9" fmla="*/ 33 h 117"/>
              <a:gd name="T10" fmla="*/ 40 w 76"/>
              <a:gd name="T11" fmla="*/ 0 h 117"/>
              <a:gd name="T12" fmla="*/ 2 w 76"/>
              <a:gd name="T13" fmla="*/ 41 h 117"/>
              <a:gd name="T14" fmla="*/ 13 w 76"/>
              <a:gd name="T15" fmla="*/ 41 h 117"/>
              <a:gd name="T16" fmla="*/ 39 w 76"/>
              <a:gd name="T17" fmla="*/ 9 h 117"/>
              <a:gd name="T18" fmla="*/ 65 w 76"/>
              <a:gd name="T19" fmla="*/ 32 h 117"/>
              <a:gd name="T20" fmla="*/ 55 w 76"/>
              <a:gd name="T21" fmla="*/ 54 h 117"/>
              <a:gd name="T22" fmla="*/ 0 w 76"/>
              <a:gd name="T23" fmla="*/ 117 h 117"/>
              <a:gd name="T24" fmla="*/ 76 w 76"/>
              <a:gd name="T25" fmla="*/ 117 h 117"/>
              <a:gd name="T26" fmla="*/ 76 w 76"/>
              <a:gd name="T27" fmla="*/ 10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6" h="117">
                <a:moveTo>
                  <a:pt x="76" y="107"/>
                </a:moveTo>
                <a:lnTo>
                  <a:pt x="76" y="107"/>
                </a:lnTo>
                <a:lnTo>
                  <a:pt x="11" y="107"/>
                </a:lnTo>
                <a:cubicBezTo>
                  <a:pt x="14" y="92"/>
                  <a:pt x="35" y="81"/>
                  <a:pt x="46" y="74"/>
                </a:cubicBezTo>
                <a:cubicBezTo>
                  <a:pt x="61" y="64"/>
                  <a:pt x="76" y="52"/>
                  <a:pt x="76" y="33"/>
                </a:cubicBezTo>
                <a:cubicBezTo>
                  <a:pt x="76" y="11"/>
                  <a:pt x="60" y="0"/>
                  <a:pt x="40" y="0"/>
                </a:cubicBezTo>
                <a:cubicBezTo>
                  <a:pt x="14" y="0"/>
                  <a:pt x="2" y="17"/>
                  <a:pt x="2" y="41"/>
                </a:cubicBezTo>
                <a:lnTo>
                  <a:pt x="13" y="41"/>
                </a:lnTo>
                <a:cubicBezTo>
                  <a:pt x="12" y="24"/>
                  <a:pt x="20" y="9"/>
                  <a:pt x="39" y="9"/>
                </a:cubicBezTo>
                <a:cubicBezTo>
                  <a:pt x="53" y="9"/>
                  <a:pt x="65" y="17"/>
                  <a:pt x="65" y="32"/>
                </a:cubicBezTo>
                <a:cubicBezTo>
                  <a:pt x="65" y="42"/>
                  <a:pt x="62" y="48"/>
                  <a:pt x="55" y="54"/>
                </a:cubicBezTo>
                <a:cubicBezTo>
                  <a:pt x="36" y="74"/>
                  <a:pt x="0" y="82"/>
                  <a:pt x="0" y="117"/>
                </a:cubicBezTo>
                <a:lnTo>
                  <a:pt x="76" y="117"/>
                </a:lnTo>
                <a:lnTo>
                  <a:pt x="76" y="107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11" name="Freeform 20"/>
          <p:cNvSpPr>
            <a:spLocks/>
          </p:cNvSpPr>
          <p:nvPr/>
        </p:nvSpPr>
        <p:spPr bwMode="auto">
          <a:xfrm>
            <a:off x="1681162" y="6405631"/>
            <a:ext cx="76200" cy="111125"/>
          </a:xfrm>
          <a:custGeom>
            <a:avLst/>
            <a:gdLst>
              <a:gd name="T0" fmla="*/ 0 w 79"/>
              <a:gd name="T1" fmla="*/ 82 h 117"/>
              <a:gd name="T2" fmla="*/ 0 w 79"/>
              <a:gd name="T3" fmla="*/ 82 h 117"/>
              <a:gd name="T4" fmla="*/ 38 w 79"/>
              <a:gd name="T5" fmla="*/ 117 h 117"/>
              <a:gd name="T6" fmla="*/ 79 w 79"/>
              <a:gd name="T7" fmla="*/ 78 h 117"/>
              <a:gd name="T8" fmla="*/ 40 w 79"/>
              <a:gd name="T9" fmla="*/ 38 h 117"/>
              <a:gd name="T10" fmla="*/ 15 w 79"/>
              <a:gd name="T11" fmla="*/ 49 h 117"/>
              <a:gd name="T12" fmla="*/ 15 w 79"/>
              <a:gd name="T13" fmla="*/ 48 h 117"/>
              <a:gd name="T14" fmla="*/ 22 w 79"/>
              <a:gd name="T15" fmla="*/ 10 h 117"/>
              <a:gd name="T16" fmla="*/ 73 w 79"/>
              <a:gd name="T17" fmla="*/ 10 h 117"/>
              <a:gd name="T18" fmla="*/ 73 w 79"/>
              <a:gd name="T19" fmla="*/ 0 h 117"/>
              <a:gd name="T20" fmla="*/ 15 w 79"/>
              <a:gd name="T21" fmla="*/ 0 h 117"/>
              <a:gd name="T22" fmla="*/ 4 w 79"/>
              <a:gd name="T23" fmla="*/ 61 h 117"/>
              <a:gd name="T24" fmla="*/ 13 w 79"/>
              <a:gd name="T25" fmla="*/ 61 h 117"/>
              <a:gd name="T26" fmla="*/ 39 w 79"/>
              <a:gd name="T27" fmla="*/ 47 h 117"/>
              <a:gd name="T28" fmla="*/ 68 w 79"/>
              <a:gd name="T29" fmla="*/ 77 h 117"/>
              <a:gd name="T30" fmla="*/ 39 w 79"/>
              <a:gd name="T31" fmla="*/ 109 h 117"/>
              <a:gd name="T32" fmla="*/ 11 w 79"/>
              <a:gd name="T33" fmla="*/ 82 h 117"/>
              <a:gd name="T34" fmla="*/ 0 w 79"/>
              <a:gd name="T35" fmla="*/ 82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9" h="117">
                <a:moveTo>
                  <a:pt x="0" y="82"/>
                </a:moveTo>
                <a:lnTo>
                  <a:pt x="0" y="82"/>
                </a:lnTo>
                <a:cubicBezTo>
                  <a:pt x="1" y="104"/>
                  <a:pt x="17" y="117"/>
                  <a:pt x="38" y="117"/>
                </a:cubicBezTo>
                <a:cubicBezTo>
                  <a:pt x="61" y="117"/>
                  <a:pt x="79" y="101"/>
                  <a:pt x="79" y="78"/>
                </a:cubicBezTo>
                <a:cubicBezTo>
                  <a:pt x="79" y="55"/>
                  <a:pt x="64" y="38"/>
                  <a:pt x="40" y="38"/>
                </a:cubicBezTo>
                <a:cubicBezTo>
                  <a:pt x="31" y="38"/>
                  <a:pt x="21" y="42"/>
                  <a:pt x="15" y="49"/>
                </a:cubicBezTo>
                <a:lnTo>
                  <a:pt x="15" y="48"/>
                </a:lnTo>
                <a:lnTo>
                  <a:pt x="22" y="10"/>
                </a:lnTo>
                <a:lnTo>
                  <a:pt x="73" y="10"/>
                </a:lnTo>
                <a:lnTo>
                  <a:pt x="73" y="0"/>
                </a:lnTo>
                <a:lnTo>
                  <a:pt x="15" y="0"/>
                </a:lnTo>
                <a:lnTo>
                  <a:pt x="4" y="61"/>
                </a:lnTo>
                <a:lnTo>
                  <a:pt x="13" y="61"/>
                </a:lnTo>
                <a:cubicBezTo>
                  <a:pt x="18" y="52"/>
                  <a:pt x="28" y="47"/>
                  <a:pt x="39" y="47"/>
                </a:cubicBezTo>
                <a:cubicBezTo>
                  <a:pt x="56" y="47"/>
                  <a:pt x="68" y="60"/>
                  <a:pt x="68" y="77"/>
                </a:cubicBezTo>
                <a:cubicBezTo>
                  <a:pt x="68" y="94"/>
                  <a:pt x="57" y="109"/>
                  <a:pt x="39" y="109"/>
                </a:cubicBezTo>
                <a:cubicBezTo>
                  <a:pt x="23" y="109"/>
                  <a:pt x="11" y="98"/>
                  <a:pt x="11" y="82"/>
                </a:cubicBezTo>
                <a:lnTo>
                  <a:pt x="0" y="82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12" name="Freeform 21"/>
          <p:cNvSpPr>
            <a:spLocks/>
          </p:cNvSpPr>
          <p:nvPr/>
        </p:nvSpPr>
        <p:spPr bwMode="auto">
          <a:xfrm>
            <a:off x="1808162" y="6467543"/>
            <a:ext cx="79375" cy="7938"/>
          </a:xfrm>
          <a:custGeom>
            <a:avLst/>
            <a:gdLst>
              <a:gd name="T0" fmla="*/ 83 w 83"/>
              <a:gd name="T1" fmla="*/ 9 h 9"/>
              <a:gd name="T2" fmla="*/ 83 w 83"/>
              <a:gd name="T3" fmla="*/ 9 h 9"/>
              <a:gd name="T4" fmla="*/ 83 w 83"/>
              <a:gd name="T5" fmla="*/ 0 h 9"/>
              <a:gd name="T6" fmla="*/ 0 w 83"/>
              <a:gd name="T7" fmla="*/ 0 h 9"/>
              <a:gd name="T8" fmla="*/ 0 w 83"/>
              <a:gd name="T9" fmla="*/ 9 h 9"/>
              <a:gd name="T10" fmla="*/ 83 w 83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" h="9">
                <a:moveTo>
                  <a:pt x="83" y="9"/>
                </a:moveTo>
                <a:lnTo>
                  <a:pt x="83" y="9"/>
                </a:lnTo>
                <a:lnTo>
                  <a:pt x="83" y="0"/>
                </a:lnTo>
                <a:lnTo>
                  <a:pt x="0" y="0"/>
                </a:lnTo>
                <a:lnTo>
                  <a:pt x="0" y="9"/>
                </a:lnTo>
                <a:lnTo>
                  <a:pt x="83" y="9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13" name="Freeform 22"/>
          <p:cNvSpPr>
            <a:spLocks/>
          </p:cNvSpPr>
          <p:nvPr/>
        </p:nvSpPr>
        <p:spPr bwMode="auto">
          <a:xfrm>
            <a:off x="1938337" y="6404043"/>
            <a:ext cx="73025" cy="111125"/>
          </a:xfrm>
          <a:custGeom>
            <a:avLst/>
            <a:gdLst>
              <a:gd name="T0" fmla="*/ 76 w 76"/>
              <a:gd name="T1" fmla="*/ 107 h 117"/>
              <a:gd name="T2" fmla="*/ 76 w 76"/>
              <a:gd name="T3" fmla="*/ 107 h 117"/>
              <a:gd name="T4" fmla="*/ 12 w 76"/>
              <a:gd name="T5" fmla="*/ 107 h 117"/>
              <a:gd name="T6" fmla="*/ 47 w 76"/>
              <a:gd name="T7" fmla="*/ 74 h 117"/>
              <a:gd name="T8" fmla="*/ 76 w 76"/>
              <a:gd name="T9" fmla="*/ 33 h 117"/>
              <a:gd name="T10" fmla="*/ 40 w 76"/>
              <a:gd name="T11" fmla="*/ 0 h 117"/>
              <a:gd name="T12" fmla="*/ 3 w 76"/>
              <a:gd name="T13" fmla="*/ 41 h 117"/>
              <a:gd name="T14" fmla="*/ 13 w 76"/>
              <a:gd name="T15" fmla="*/ 41 h 117"/>
              <a:gd name="T16" fmla="*/ 39 w 76"/>
              <a:gd name="T17" fmla="*/ 9 h 117"/>
              <a:gd name="T18" fmla="*/ 65 w 76"/>
              <a:gd name="T19" fmla="*/ 32 h 117"/>
              <a:gd name="T20" fmla="*/ 56 w 76"/>
              <a:gd name="T21" fmla="*/ 54 h 117"/>
              <a:gd name="T22" fmla="*/ 0 w 76"/>
              <a:gd name="T23" fmla="*/ 117 h 117"/>
              <a:gd name="T24" fmla="*/ 76 w 76"/>
              <a:gd name="T25" fmla="*/ 117 h 117"/>
              <a:gd name="T26" fmla="*/ 76 w 76"/>
              <a:gd name="T27" fmla="*/ 107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6" h="117">
                <a:moveTo>
                  <a:pt x="76" y="107"/>
                </a:moveTo>
                <a:lnTo>
                  <a:pt x="76" y="107"/>
                </a:lnTo>
                <a:lnTo>
                  <a:pt x="12" y="107"/>
                </a:lnTo>
                <a:cubicBezTo>
                  <a:pt x="15" y="92"/>
                  <a:pt x="35" y="81"/>
                  <a:pt x="47" y="74"/>
                </a:cubicBezTo>
                <a:cubicBezTo>
                  <a:pt x="62" y="64"/>
                  <a:pt x="76" y="52"/>
                  <a:pt x="76" y="33"/>
                </a:cubicBezTo>
                <a:cubicBezTo>
                  <a:pt x="76" y="11"/>
                  <a:pt x="60" y="0"/>
                  <a:pt x="40" y="0"/>
                </a:cubicBezTo>
                <a:cubicBezTo>
                  <a:pt x="15" y="0"/>
                  <a:pt x="2" y="17"/>
                  <a:pt x="3" y="41"/>
                </a:cubicBezTo>
                <a:lnTo>
                  <a:pt x="13" y="41"/>
                </a:lnTo>
                <a:cubicBezTo>
                  <a:pt x="13" y="24"/>
                  <a:pt x="20" y="9"/>
                  <a:pt x="39" y="9"/>
                </a:cubicBezTo>
                <a:cubicBezTo>
                  <a:pt x="53" y="9"/>
                  <a:pt x="65" y="17"/>
                  <a:pt x="65" y="32"/>
                </a:cubicBezTo>
                <a:cubicBezTo>
                  <a:pt x="65" y="42"/>
                  <a:pt x="62" y="48"/>
                  <a:pt x="56" y="54"/>
                </a:cubicBezTo>
                <a:cubicBezTo>
                  <a:pt x="36" y="74"/>
                  <a:pt x="1" y="82"/>
                  <a:pt x="0" y="117"/>
                </a:cubicBezTo>
                <a:lnTo>
                  <a:pt x="76" y="117"/>
                </a:lnTo>
                <a:lnTo>
                  <a:pt x="76" y="107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14" name="Freeform 23"/>
          <p:cNvSpPr>
            <a:spLocks noEditPoints="1"/>
          </p:cNvSpPr>
          <p:nvPr/>
        </p:nvSpPr>
        <p:spPr bwMode="auto">
          <a:xfrm>
            <a:off x="2025650" y="6404043"/>
            <a:ext cx="76200" cy="112713"/>
          </a:xfrm>
          <a:custGeom>
            <a:avLst/>
            <a:gdLst>
              <a:gd name="T0" fmla="*/ 39 w 80"/>
              <a:gd name="T1" fmla="*/ 69 h 119"/>
              <a:gd name="T2" fmla="*/ 39 w 80"/>
              <a:gd name="T3" fmla="*/ 69 h 119"/>
              <a:gd name="T4" fmla="*/ 11 w 80"/>
              <a:gd name="T5" fmla="*/ 38 h 119"/>
              <a:gd name="T6" fmla="*/ 39 w 80"/>
              <a:gd name="T7" fmla="*/ 9 h 119"/>
              <a:gd name="T8" fmla="*/ 68 w 80"/>
              <a:gd name="T9" fmla="*/ 38 h 119"/>
              <a:gd name="T10" fmla="*/ 39 w 80"/>
              <a:gd name="T11" fmla="*/ 69 h 119"/>
              <a:gd name="T12" fmla="*/ 3 w 80"/>
              <a:gd name="T13" fmla="*/ 89 h 119"/>
              <a:gd name="T14" fmla="*/ 3 w 80"/>
              <a:gd name="T15" fmla="*/ 89 h 119"/>
              <a:gd name="T16" fmla="*/ 39 w 80"/>
              <a:gd name="T17" fmla="*/ 119 h 119"/>
              <a:gd name="T18" fmla="*/ 80 w 80"/>
              <a:gd name="T19" fmla="*/ 62 h 119"/>
              <a:gd name="T20" fmla="*/ 40 w 80"/>
              <a:gd name="T21" fmla="*/ 0 h 119"/>
              <a:gd name="T22" fmla="*/ 0 w 80"/>
              <a:gd name="T23" fmla="*/ 39 h 119"/>
              <a:gd name="T24" fmla="*/ 39 w 80"/>
              <a:gd name="T25" fmla="*/ 78 h 119"/>
              <a:gd name="T26" fmla="*/ 69 w 80"/>
              <a:gd name="T27" fmla="*/ 59 h 119"/>
              <a:gd name="T28" fmla="*/ 70 w 80"/>
              <a:gd name="T29" fmla="*/ 59 h 119"/>
              <a:gd name="T30" fmla="*/ 38 w 80"/>
              <a:gd name="T31" fmla="*/ 111 h 119"/>
              <a:gd name="T32" fmla="*/ 13 w 80"/>
              <a:gd name="T33" fmla="*/ 89 h 119"/>
              <a:gd name="T34" fmla="*/ 3 w 80"/>
              <a:gd name="T35" fmla="*/ 8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0" h="119">
                <a:moveTo>
                  <a:pt x="39" y="69"/>
                </a:moveTo>
                <a:lnTo>
                  <a:pt x="39" y="69"/>
                </a:lnTo>
                <a:cubicBezTo>
                  <a:pt x="21" y="69"/>
                  <a:pt x="11" y="55"/>
                  <a:pt x="11" y="38"/>
                </a:cubicBezTo>
                <a:cubicBezTo>
                  <a:pt x="11" y="22"/>
                  <a:pt x="22" y="9"/>
                  <a:pt x="39" y="9"/>
                </a:cubicBezTo>
                <a:cubicBezTo>
                  <a:pt x="59" y="9"/>
                  <a:pt x="68" y="22"/>
                  <a:pt x="68" y="38"/>
                </a:cubicBezTo>
                <a:cubicBezTo>
                  <a:pt x="68" y="56"/>
                  <a:pt x="57" y="69"/>
                  <a:pt x="39" y="69"/>
                </a:cubicBezTo>
                <a:close/>
                <a:moveTo>
                  <a:pt x="3" y="89"/>
                </a:moveTo>
                <a:lnTo>
                  <a:pt x="3" y="89"/>
                </a:lnTo>
                <a:cubicBezTo>
                  <a:pt x="5" y="109"/>
                  <a:pt x="18" y="119"/>
                  <a:pt x="39" y="119"/>
                </a:cubicBezTo>
                <a:cubicBezTo>
                  <a:pt x="77" y="119"/>
                  <a:pt x="80" y="75"/>
                  <a:pt x="80" y="62"/>
                </a:cubicBezTo>
                <a:cubicBezTo>
                  <a:pt x="80" y="16"/>
                  <a:pt x="68" y="0"/>
                  <a:pt x="40" y="0"/>
                </a:cubicBezTo>
                <a:cubicBezTo>
                  <a:pt x="17" y="0"/>
                  <a:pt x="0" y="17"/>
                  <a:pt x="0" y="39"/>
                </a:cubicBezTo>
                <a:cubicBezTo>
                  <a:pt x="0" y="62"/>
                  <a:pt x="15" y="78"/>
                  <a:pt x="39" y="78"/>
                </a:cubicBezTo>
                <a:cubicBezTo>
                  <a:pt x="52" y="78"/>
                  <a:pt x="64" y="70"/>
                  <a:pt x="69" y="59"/>
                </a:cubicBezTo>
                <a:lnTo>
                  <a:pt x="70" y="59"/>
                </a:lnTo>
                <a:cubicBezTo>
                  <a:pt x="70" y="80"/>
                  <a:pt x="65" y="111"/>
                  <a:pt x="38" y="111"/>
                </a:cubicBezTo>
                <a:cubicBezTo>
                  <a:pt x="24" y="111"/>
                  <a:pt x="15" y="102"/>
                  <a:pt x="13" y="89"/>
                </a:cubicBezTo>
                <a:lnTo>
                  <a:pt x="3" y="89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15" name="Freeform 24"/>
          <p:cNvSpPr>
            <a:spLocks/>
          </p:cNvSpPr>
          <p:nvPr/>
        </p:nvSpPr>
        <p:spPr bwMode="auto">
          <a:xfrm>
            <a:off x="2535237" y="6404043"/>
            <a:ext cx="77788" cy="112713"/>
          </a:xfrm>
          <a:custGeom>
            <a:avLst/>
            <a:gdLst>
              <a:gd name="T0" fmla="*/ 1 w 81"/>
              <a:gd name="T1" fmla="*/ 80 h 119"/>
              <a:gd name="T2" fmla="*/ 1 w 81"/>
              <a:gd name="T3" fmla="*/ 80 h 119"/>
              <a:gd name="T4" fmla="*/ 41 w 81"/>
              <a:gd name="T5" fmla="*/ 119 h 119"/>
              <a:gd name="T6" fmla="*/ 81 w 81"/>
              <a:gd name="T7" fmla="*/ 84 h 119"/>
              <a:gd name="T8" fmla="*/ 57 w 81"/>
              <a:gd name="T9" fmla="*/ 55 h 119"/>
              <a:gd name="T10" fmla="*/ 57 w 81"/>
              <a:gd name="T11" fmla="*/ 55 h 119"/>
              <a:gd name="T12" fmla="*/ 77 w 81"/>
              <a:gd name="T13" fmla="*/ 29 h 119"/>
              <a:gd name="T14" fmla="*/ 41 w 81"/>
              <a:gd name="T15" fmla="*/ 0 h 119"/>
              <a:gd name="T16" fmla="*/ 4 w 81"/>
              <a:gd name="T17" fmla="*/ 38 h 119"/>
              <a:gd name="T18" fmla="*/ 14 w 81"/>
              <a:gd name="T19" fmla="*/ 38 h 119"/>
              <a:gd name="T20" fmla="*/ 41 w 81"/>
              <a:gd name="T21" fmla="*/ 9 h 119"/>
              <a:gd name="T22" fmla="*/ 66 w 81"/>
              <a:gd name="T23" fmla="*/ 31 h 119"/>
              <a:gd name="T24" fmla="*/ 43 w 81"/>
              <a:gd name="T25" fmla="*/ 52 h 119"/>
              <a:gd name="T26" fmla="*/ 34 w 81"/>
              <a:gd name="T27" fmla="*/ 52 h 119"/>
              <a:gd name="T28" fmla="*/ 34 w 81"/>
              <a:gd name="T29" fmla="*/ 60 h 119"/>
              <a:gd name="T30" fmla="*/ 43 w 81"/>
              <a:gd name="T31" fmla="*/ 60 h 119"/>
              <a:gd name="T32" fmla="*/ 70 w 81"/>
              <a:gd name="T33" fmla="*/ 85 h 119"/>
              <a:gd name="T34" fmla="*/ 41 w 81"/>
              <a:gd name="T35" fmla="*/ 111 h 119"/>
              <a:gd name="T36" fmla="*/ 12 w 81"/>
              <a:gd name="T37" fmla="*/ 80 h 119"/>
              <a:gd name="T38" fmla="*/ 1 w 81"/>
              <a:gd name="T39" fmla="*/ 8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1" h="119">
                <a:moveTo>
                  <a:pt x="1" y="80"/>
                </a:moveTo>
                <a:lnTo>
                  <a:pt x="1" y="80"/>
                </a:lnTo>
                <a:cubicBezTo>
                  <a:pt x="0" y="105"/>
                  <a:pt x="17" y="119"/>
                  <a:pt x="41" y="119"/>
                </a:cubicBezTo>
                <a:cubicBezTo>
                  <a:pt x="62" y="119"/>
                  <a:pt x="81" y="107"/>
                  <a:pt x="81" y="84"/>
                </a:cubicBezTo>
                <a:cubicBezTo>
                  <a:pt x="81" y="69"/>
                  <a:pt x="72" y="58"/>
                  <a:pt x="57" y="55"/>
                </a:cubicBezTo>
                <a:lnTo>
                  <a:pt x="57" y="55"/>
                </a:lnTo>
                <a:cubicBezTo>
                  <a:pt x="69" y="52"/>
                  <a:pt x="77" y="42"/>
                  <a:pt x="77" y="29"/>
                </a:cubicBezTo>
                <a:cubicBezTo>
                  <a:pt x="77" y="9"/>
                  <a:pt x="59" y="0"/>
                  <a:pt x="41" y="0"/>
                </a:cubicBezTo>
                <a:cubicBezTo>
                  <a:pt x="18" y="0"/>
                  <a:pt x="4" y="16"/>
                  <a:pt x="4" y="38"/>
                </a:cubicBezTo>
                <a:lnTo>
                  <a:pt x="14" y="38"/>
                </a:lnTo>
                <a:cubicBezTo>
                  <a:pt x="14" y="21"/>
                  <a:pt x="23" y="9"/>
                  <a:pt x="41" y="9"/>
                </a:cubicBezTo>
                <a:cubicBezTo>
                  <a:pt x="55" y="9"/>
                  <a:pt x="66" y="15"/>
                  <a:pt x="66" y="31"/>
                </a:cubicBezTo>
                <a:cubicBezTo>
                  <a:pt x="66" y="45"/>
                  <a:pt x="53" y="52"/>
                  <a:pt x="43" y="52"/>
                </a:cubicBezTo>
                <a:lnTo>
                  <a:pt x="34" y="52"/>
                </a:lnTo>
                <a:lnTo>
                  <a:pt x="34" y="60"/>
                </a:lnTo>
                <a:lnTo>
                  <a:pt x="43" y="60"/>
                </a:lnTo>
                <a:cubicBezTo>
                  <a:pt x="58" y="60"/>
                  <a:pt x="70" y="69"/>
                  <a:pt x="70" y="85"/>
                </a:cubicBezTo>
                <a:cubicBezTo>
                  <a:pt x="70" y="102"/>
                  <a:pt x="56" y="111"/>
                  <a:pt x="41" y="111"/>
                </a:cubicBezTo>
                <a:cubicBezTo>
                  <a:pt x="22" y="111"/>
                  <a:pt x="11" y="98"/>
                  <a:pt x="12" y="80"/>
                </a:cubicBezTo>
                <a:lnTo>
                  <a:pt x="1" y="80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16" name="Freeform 25"/>
          <p:cNvSpPr>
            <a:spLocks noEditPoints="1"/>
          </p:cNvSpPr>
          <p:nvPr/>
        </p:nvSpPr>
        <p:spPr bwMode="auto">
          <a:xfrm>
            <a:off x="2625725" y="6404043"/>
            <a:ext cx="76200" cy="112713"/>
          </a:xfrm>
          <a:custGeom>
            <a:avLst/>
            <a:gdLst>
              <a:gd name="T0" fmla="*/ 41 w 81"/>
              <a:gd name="T1" fmla="*/ 9 h 119"/>
              <a:gd name="T2" fmla="*/ 41 w 81"/>
              <a:gd name="T3" fmla="*/ 9 h 119"/>
              <a:gd name="T4" fmla="*/ 71 w 81"/>
              <a:gd name="T5" fmla="*/ 60 h 119"/>
              <a:gd name="T6" fmla="*/ 41 w 81"/>
              <a:gd name="T7" fmla="*/ 111 h 119"/>
              <a:gd name="T8" fmla="*/ 10 w 81"/>
              <a:gd name="T9" fmla="*/ 60 h 119"/>
              <a:gd name="T10" fmla="*/ 41 w 81"/>
              <a:gd name="T11" fmla="*/ 9 h 119"/>
              <a:gd name="T12" fmla="*/ 41 w 81"/>
              <a:gd name="T13" fmla="*/ 0 h 119"/>
              <a:gd name="T14" fmla="*/ 41 w 81"/>
              <a:gd name="T15" fmla="*/ 0 h 119"/>
              <a:gd name="T16" fmla="*/ 0 w 81"/>
              <a:gd name="T17" fmla="*/ 60 h 119"/>
              <a:gd name="T18" fmla="*/ 41 w 81"/>
              <a:gd name="T19" fmla="*/ 119 h 119"/>
              <a:gd name="T20" fmla="*/ 81 w 81"/>
              <a:gd name="T21" fmla="*/ 60 h 119"/>
              <a:gd name="T22" fmla="*/ 41 w 81"/>
              <a:gd name="T2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1" h="119">
                <a:moveTo>
                  <a:pt x="41" y="9"/>
                </a:moveTo>
                <a:lnTo>
                  <a:pt x="41" y="9"/>
                </a:lnTo>
                <a:cubicBezTo>
                  <a:pt x="67" y="9"/>
                  <a:pt x="71" y="39"/>
                  <a:pt x="71" y="60"/>
                </a:cubicBezTo>
                <a:cubicBezTo>
                  <a:pt x="71" y="80"/>
                  <a:pt x="67" y="111"/>
                  <a:pt x="41" y="111"/>
                </a:cubicBezTo>
                <a:cubicBezTo>
                  <a:pt x="14" y="111"/>
                  <a:pt x="10" y="80"/>
                  <a:pt x="10" y="60"/>
                </a:cubicBezTo>
                <a:cubicBezTo>
                  <a:pt x="10" y="39"/>
                  <a:pt x="14" y="9"/>
                  <a:pt x="41" y="9"/>
                </a:cubicBezTo>
                <a:close/>
                <a:moveTo>
                  <a:pt x="41" y="0"/>
                </a:moveTo>
                <a:lnTo>
                  <a:pt x="41" y="0"/>
                </a:lnTo>
                <a:cubicBezTo>
                  <a:pt x="7" y="0"/>
                  <a:pt x="0" y="33"/>
                  <a:pt x="0" y="60"/>
                </a:cubicBezTo>
                <a:cubicBezTo>
                  <a:pt x="0" y="87"/>
                  <a:pt x="7" y="119"/>
                  <a:pt x="41" y="119"/>
                </a:cubicBezTo>
                <a:cubicBezTo>
                  <a:pt x="74" y="119"/>
                  <a:pt x="81" y="87"/>
                  <a:pt x="81" y="60"/>
                </a:cubicBezTo>
                <a:cubicBezTo>
                  <a:pt x="81" y="33"/>
                  <a:pt x="74" y="0"/>
                  <a:pt x="41" y="0"/>
                </a:cubicBez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17" name="Freeform 26"/>
          <p:cNvSpPr>
            <a:spLocks/>
          </p:cNvSpPr>
          <p:nvPr/>
        </p:nvSpPr>
        <p:spPr bwMode="auto">
          <a:xfrm>
            <a:off x="2752725" y="6467543"/>
            <a:ext cx="79375" cy="7938"/>
          </a:xfrm>
          <a:custGeom>
            <a:avLst/>
            <a:gdLst>
              <a:gd name="T0" fmla="*/ 83 w 83"/>
              <a:gd name="T1" fmla="*/ 9 h 9"/>
              <a:gd name="T2" fmla="*/ 83 w 83"/>
              <a:gd name="T3" fmla="*/ 9 h 9"/>
              <a:gd name="T4" fmla="*/ 83 w 83"/>
              <a:gd name="T5" fmla="*/ 0 h 9"/>
              <a:gd name="T6" fmla="*/ 0 w 83"/>
              <a:gd name="T7" fmla="*/ 0 h 9"/>
              <a:gd name="T8" fmla="*/ 0 w 83"/>
              <a:gd name="T9" fmla="*/ 9 h 9"/>
              <a:gd name="T10" fmla="*/ 83 w 83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" h="9">
                <a:moveTo>
                  <a:pt x="83" y="9"/>
                </a:moveTo>
                <a:lnTo>
                  <a:pt x="83" y="9"/>
                </a:lnTo>
                <a:lnTo>
                  <a:pt x="83" y="0"/>
                </a:lnTo>
                <a:lnTo>
                  <a:pt x="0" y="0"/>
                </a:lnTo>
                <a:lnTo>
                  <a:pt x="0" y="9"/>
                </a:lnTo>
                <a:lnTo>
                  <a:pt x="83" y="9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18" name="Freeform 27"/>
          <p:cNvSpPr>
            <a:spLocks/>
          </p:cNvSpPr>
          <p:nvPr/>
        </p:nvSpPr>
        <p:spPr bwMode="auto">
          <a:xfrm>
            <a:off x="2879725" y="6404043"/>
            <a:ext cx="77788" cy="112713"/>
          </a:xfrm>
          <a:custGeom>
            <a:avLst/>
            <a:gdLst>
              <a:gd name="T0" fmla="*/ 2 w 81"/>
              <a:gd name="T1" fmla="*/ 80 h 119"/>
              <a:gd name="T2" fmla="*/ 2 w 81"/>
              <a:gd name="T3" fmla="*/ 80 h 119"/>
              <a:gd name="T4" fmla="*/ 41 w 81"/>
              <a:gd name="T5" fmla="*/ 119 h 119"/>
              <a:gd name="T6" fmla="*/ 81 w 81"/>
              <a:gd name="T7" fmla="*/ 84 h 119"/>
              <a:gd name="T8" fmla="*/ 57 w 81"/>
              <a:gd name="T9" fmla="*/ 55 h 119"/>
              <a:gd name="T10" fmla="*/ 57 w 81"/>
              <a:gd name="T11" fmla="*/ 55 h 119"/>
              <a:gd name="T12" fmla="*/ 77 w 81"/>
              <a:gd name="T13" fmla="*/ 29 h 119"/>
              <a:gd name="T14" fmla="*/ 41 w 81"/>
              <a:gd name="T15" fmla="*/ 0 h 119"/>
              <a:gd name="T16" fmla="*/ 4 w 81"/>
              <a:gd name="T17" fmla="*/ 38 h 119"/>
              <a:gd name="T18" fmla="*/ 15 w 81"/>
              <a:gd name="T19" fmla="*/ 38 h 119"/>
              <a:gd name="T20" fmla="*/ 41 w 81"/>
              <a:gd name="T21" fmla="*/ 9 h 119"/>
              <a:gd name="T22" fmla="*/ 66 w 81"/>
              <a:gd name="T23" fmla="*/ 31 h 119"/>
              <a:gd name="T24" fmla="*/ 43 w 81"/>
              <a:gd name="T25" fmla="*/ 52 h 119"/>
              <a:gd name="T26" fmla="*/ 34 w 81"/>
              <a:gd name="T27" fmla="*/ 52 h 119"/>
              <a:gd name="T28" fmla="*/ 34 w 81"/>
              <a:gd name="T29" fmla="*/ 60 h 119"/>
              <a:gd name="T30" fmla="*/ 43 w 81"/>
              <a:gd name="T31" fmla="*/ 60 h 119"/>
              <a:gd name="T32" fmla="*/ 71 w 81"/>
              <a:gd name="T33" fmla="*/ 85 h 119"/>
              <a:gd name="T34" fmla="*/ 41 w 81"/>
              <a:gd name="T35" fmla="*/ 111 h 119"/>
              <a:gd name="T36" fmla="*/ 12 w 81"/>
              <a:gd name="T37" fmla="*/ 80 h 119"/>
              <a:gd name="T38" fmla="*/ 2 w 81"/>
              <a:gd name="T39" fmla="*/ 8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1" h="119">
                <a:moveTo>
                  <a:pt x="2" y="80"/>
                </a:moveTo>
                <a:lnTo>
                  <a:pt x="2" y="80"/>
                </a:lnTo>
                <a:cubicBezTo>
                  <a:pt x="0" y="105"/>
                  <a:pt x="17" y="119"/>
                  <a:pt x="41" y="119"/>
                </a:cubicBezTo>
                <a:cubicBezTo>
                  <a:pt x="63" y="119"/>
                  <a:pt x="81" y="107"/>
                  <a:pt x="81" y="84"/>
                </a:cubicBezTo>
                <a:cubicBezTo>
                  <a:pt x="81" y="69"/>
                  <a:pt x="72" y="58"/>
                  <a:pt x="57" y="55"/>
                </a:cubicBezTo>
                <a:lnTo>
                  <a:pt x="57" y="55"/>
                </a:lnTo>
                <a:cubicBezTo>
                  <a:pt x="70" y="52"/>
                  <a:pt x="77" y="42"/>
                  <a:pt x="77" y="29"/>
                </a:cubicBezTo>
                <a:cubicBezTo>
                  <a:pt x="77" y="9"/>
                  <a:pt x="59" y="0"/>
                  <a:pt x="41" y="0"/>
                </a:cubicBezTo>
                <a:cubicBezTo>
                  <a:pt x="18" y="0"/>
                  <a:pt x="4" y="16"/>
                  <a:pt x="4" y="38"/>
                </a:cubicBezTo>
                <a:lnTo>
                  <a:pt x="15" y="38"/>
                </a:lnTo>
                <a:cubicBezTo>
                  <a:pt x="14" y="21"/>
                  <a:pt x="24" y="9"/>
                  <a:pt x="41" y="9"/>
                </a:cubicBezTo>
                <a:cubicBezTo>
                  <a:pt x="55" y="9"/>
                  <a:pt x="66" y="15"/>
                  <a:pt x="66" y="31"/>
                </a:cubicBezTo>
                <a:cubicBezTo>
                  <a:pt x="66" y="45"/>
                  <a:pt x="54" y="52"/>
                  <a:pt x="43" y="52"/>
                </a:cubicBezTo>
                <a:lnTo>
                  <a:pt x="34" y="52"/>
                </a:lnTo>
                <a:lnTo>
                  <a:pt x="34" y="60"/>
                </a:lnTo>
                <a:lnTo>
                  <a:pt x="43" y="60"/>
                </a:lnTo>
                <a:cubicBezTo>
                  <a:pt x="58" y="60"/>
                  <a:pt x="71" y="69"/>
                  <a:pt x="71" y="85"/>
                </a:cubicBezTo>
                <a:cubicBezTo>
                  <a:pt x="71" y="102"/>
                  <a:pt x="56" y="111"/>
                  <a:pt x="41" y="111"/>
                </a:cubicBezTo>
                <a:cubicBezTo>
                  <a:pt x="22" y="111"/>
                  <a:pt x="11" y="98"/>
                  <a:pt x="12" y="80"/>
                </a:cubicBezTo>
                <a:lnTo>
                  <a:pt x="2" y="80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19" name="Freeform 28"/>
          <p:cNvSpPr>
            <a:spLocks noEditPoints="1"/>
          </p:cNvSpPr>
          <p:nvPr/>
        </p:nvSpPr>
        <p:spPr bwMode="auto">
          <a:xfrm>
            <a:off x="2970212" y="6404043"/>
            <a:ext cx="76200" cy="111125"/>
          </a:xfrm>
          <a:custGeom>
            <a:avLst/>
            <a:gdLst>
              <a:gd name="T0" fmla="*/ 0 w 80"/>
              <a:gd name="T1" fmla="*/ 87 h 116"/>
              <a:gd name="T2" fmla="*/ 0 w 80"/>
              <a:gd name="T3" fmla="*/ 87 h 116"/>
              <a:gd name="T4" fmla="*/ 53 w 80"/>
              <a:gd name="T5" fmla="*/ 87 h 116"/>
              <a:gd name="T6" fmla="*/ 53 w 80"/>
              <a:gd name="T7" fmla="*/ 116 h 116"/>
              <a:gd name="T8" fmla="*/ 63 w 80"/>
              <a:gd name="T9" fmla="*/ 116 h 116"/>
              <a:gd name="T10" fmla="*/ 63 w 80"/>
              <a:gd name="T11" fmla="*/ 87 h 116"/>
              <a:gd name="T12" fmla="*/ 80 w 80"/>
              <a:gd name="T13" fmla="*/ 87 h 116"/>
              <a:gd name="T14" fmla="*/ 80 w 80"/>
              <a:gd name="T15" fmla="*/ 78 h 116"/>
              <a:gd name="T16" fmla="*/ 63 w 80"/>
              <a:gd name="T17" fmla="*/ 78 h 116"/>
              <a:gd name="T18" fmla="*/ 63 w 80"/>
              <a:gd name="T19" fmla="*/ 0 h 116"/>
              <a:gd name="T20" fmla="*/ 53 w 80"/>
              <a:gd name="T21" fmla="*/ 0 h 116"/>
              <a:gd name="T22" fmla="*/ 0 w 80"/>
              <a:gd name="T23" fmla="*/ 77 h 116"/>
              <a:gd name="T24" fmla="*/ 0 w 80"/>
              <a:gd name="T25" fmla="*/ 87 h 116"/>
              <a:gd name="T26" fmla="*/ 9 w 80"/>
              <a:gd name="T27" fmla="*/ 78 h 116"/>
              <a:gd name="T28" fmla="*/ 9 w 80"/>
              <a:gd name="T29" fmla="*/ 78 h 116"/>
              <a:gd name="T30" fmla="*/ 53 w 80"/>
              <a:gd name="T31" fmla="*/ 15 h 116"/>
              <a:gd name="T32" fmla="*/ 53 w 80"/>
              <a:gd name="T33" fmla="*/ 15 h 116"/>
              <a:gd name="T34" fmla="*/ 53 w 80"/>
              <a:gd name="T35" fmla="*/ 78 h 116"/>
              <a:gd name="T36" fmla="*/ 9 w 80"/>
              <a:gd name="T37" fmla="*/ 7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0" h="116">
                <a:moveTo>
                  <a:pt x="0" y="87"/>
                </a:moveTo>
                <a:lnTo>
                  <a:pt x="0" y="87"/>
                </a:lnTo>
                <a:lnTo>
                  <a:pt x="53" y="87"/>
                </a:lnTo>
                <a:lnTo>
                  <a:pt x="53" y="116"/>
                </a:lnTo>
                <a:lnTo>
                  <a:pt x="63" y="116"/>
                </a:lnTo>
                <a:lnTo>
                  <a:pt x="63" y="87"/>
                </a:lnTo>
                <a:lnTo>
                  <a:pt x="80" y="87"/>
                </a:lnTo>
                <a:lnTo>
                  <a:pt x="80" y="78"/>
                </a:lnTo>
                <a:lnTo>
                  <a:pt x="63" y="78"/>
                </a:lnTo>
                <a:lnTo>
                  <a:pt x="63" y="0"/>
                </a:lnTo>
                <a:lnTo>
                  <a:pt x="53" y="0"/>
                </a:lnTo>
                <a:lnTo>
                  <a:pt x="0" y="77"/>
                </a:lnTo>
                <a:lnTo>
                  <a:pt x="0" y="87"/>
                </a:lnTo>
                <a:close/>
                <a:moveTo>
                  <a:pt x="9" y="78"/>
                </a:moveTo>
                <a:lnTo>
                  <a:pt x="9" y="78"/>
                </a:lnTo>
                <a:lnTo>
                  <a:pt x="53" y="15"/>
                </a:lnTo>
                <a:lnTo>
                  <a:pt x="53" y="15"/>
                </a:lnTo>
                <a:lnTo>
                  <a:pt x="53" y="78"/>
                </a:lnTo>
                <a:lnTo>
                  <a:pt x="9" y="78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20" name="Freeform 29"/>
          <p:cNvSpPr>
            <a:spLocks/>
          </p:cNvSpPr>
          <p:nvPr/>
        </p:nvSpPr>
        <p:spPr bwMode="auto">
          <a:xfrm>
            <a:off x="3479800" y="6404043"/>
            <a:ext cx="76200" cy="112713"/>
          </a:xfrm>
          <a:custGeom>
            <a:avLst/>
            <a:gdLst>
              <a:gd name="T0" fmla="*/ 1 w 81"/>
              <a:gd name="T1" fmla="*/ 80 h 119"/>
              <a:gd name="T2" fmla="*/ 1 w 81"/>
              <a:gd name="T3" fmla="*/ 80 h 119"/>
              <a:gd name="T4" fmla="*/ 41 w 81"/>
              <a:gd name="T5" fmla="*/ 119 h 119"/>
              <a:gd name="T6" fmla="*/ 81 w 81"/>
              <a:gd name="T7" fmla="*/ 84 h 119"/>
              <a:gd name="T8" fmla="*/ 57 w 81"/>
              <a:gd name="T9" fmla="*/ 55 h 119"/>
              <a:gd name="T10" fmla="*/ 57 w 81"/>
              <a:gd name="T11" fmla="*/ 55 h 119"/>
              <a:gd name="T12" fmla="*/ 77 w 81"/>
              <a:gd name="T13" fmla="*/ 29 h 119"/>
              <a:gd name="T14" fmla="*/ 41 w 81"/>
              <a:gd name="T15" fmla="*/ 0 h 119"/>
              <a:gd name="T16" fmla="*/ 4 w 81"/>
              <a:gd name="T17" fmla="*/ 38 h 119"/>
              <a:gd name="T18" fmla="*/ 14 w 81"/>
              <a:gd name="T19" fmla="*/ 38 h 119"/>
              <a:gd name="T20" fmla="*/ 41 w 81"/>
              <a:gd name="T21" fmla="*/ 9 h 119"/>
              <a:gd name="T22" fmla="*/ 66 w 81"/>
              <a:gd name="T23" fmla="*/ 31 h 119"/>
              <a:gd name="T24" fmla="*/ 43 w 81"/>
              <a:gd name="T25" fmla="*/ 52 h 119"/>
              <a:gd name="T26" fmla="*/ 34 w 81"/>
              <a:gd name="T27" fmla="*/ 52 h 119"/>
              <a:gd name="T28" fmla="*/ 34 w 81"/>
              <a:gd name="T29" fmla="*/ 60 h 119"/>
              <a:gd name="T30" fmla="*/ 43 w 81"/>
              <a:gd name="T31" fmla="*/ 60 h 119"/>
              <a:gd name="T32" fmla="*/ 71 w 81"/>
              <a:gd name="T33" fmla="*/ 85 h 119"/>
              <a:gd name="T34" fmla="*/ 41 w 81"/>
              <a:gd name="T35" fmla="*/ 111 h 119"/>
              <a:gd name="T36" fmla="*/ 12 w 81"/>
              <a:gd name="T37" fmla="*/ 80 h 119"/>
              <a:gd name="T38" fmla="*/ 1 w 81"/>
              <a:gd name="T39" fmla="*/ 8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1" h="119">
                <a:moveTo>
                  <a:pt x="1" y="80"/>
                </a:moveTo>
                <a:lnTo>
                  <a:pt x="1" y="80"/>
                </a:lnTo>
                <a:cubicBezTo>
                  <a:pt x="0" y="105"/>
                  <a:pt x="17" y="119"/>
                  <a:pt x="41" y="119"/>
                </a:cubicBezTo>
                <a:cubicBezTo>
                  <a:pt x="62" y="119"/>
                  <a:pt x="81" y="107"/>
                  <a:pt x="81" y="84"/>
                </a:cubicBezTo>
                <a:cubicBezTo>
                  <a:pt x="81" y="69"/>
                  <a:pt x="72" y="58"/>
                  <a:pt x="57" y="55"/>
                </a:cubicBezTo>
                <a:lnTo>
                  <a:pt x="57" y="55"/>
                </a:lnTo>
                <a:cubicBezTo>
                  <a:pt x="70" y="52"/>
                  <a:pt x="77" y="42"/>
                  <a:pt x="77" y="29"/>
                </a:cubicBezTo>
                <a:cubicBezTo>
                  <a:pt x="77" y="9"/>
                  <a:pt x="59" y="0"/>
                  <a:pt x="41" y="0"/>
                </a:cubicBezTo>
                <a:cubicBezTo>
                  <a:pt x="18" y="0"/>
                  <a:pt x="4" y="16"/>
                  <a:pt x="4" y="38"/>
                </a:cubicBezTo>
                <a:lnTo>
                  <a:pt x="14" y="38"/>
                </a:lnTo>
                <a:cubicBezTo>
                  <a:pt x="14" y="21"/>
                  <a:pt x="23" y="9"/>
                  <a:pt x="41" y="9"/>
                </a:cubicBezTo>
                <a:cubicBezTo>
                  <a:pt x="55" y="9"/>
                  <a:pt x="66" y="15"/>
                  <a:pt x="66" y="31"/>
                </a:cubicBezTo>
                <a:cubicBezTo>
                  <a:pt x="66" y="45"/>
                  <a:pt x="53" y="52"/>
                  <a:pt x="43" y="52"/>
                </a:cubicBezTo>
                <a:lnTo>
                  <a:pt x="34" y="52"/>
                </a:lnTo>
                <a:lnTo>
                  <a:pt x="34" y="60"/>
                </a:lnTo>
                <a:lnTo>
                  <a:pt x="43" y="60"/>
                </a:lnTo>
                <a:cubicBezTo>
                  <a:pt x="58" y="60"/>
                  <a:pt x="71" y="69"/>
                  <a:pt x="71" y="85"/>
                </a:cubicBezTo>
                <a:cubicBezTo>
                  <a:pt x="71" y="102"/>
                  <a:pt x="56" y="111"/>
                  <a:pt x="41" y="111"/>
                </a:cubicBezTo>
                <a:cubicBezTo>
                  <a:pt x="22" y="111"/>
                  <a:pt x="11" y="98"/>
                  <a:pt x="12" y="80"/>
                </a:cubicBezTo>
                <a:lnTo>
                  <a:pt x="1" y="80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21" name="Freeform 30"/>
          <p:cNvSpPr>
            <a:spLocks/>
          </p:cNvSpPr>
          <p:nvPr/>
        </p:nvSpPr>
        <p:spPr bwMode="auto">
          <a:xfrm>
            <a:off x="3570287" y="6405631"/>
            <a:ext cx="74613" cy="111125"/>
          </a:xfrm>
          <a:custGeom>
            <a:avLst/>
            <a:gdLst>
              <a:gd name="T0" fmla="*/ 0 w 78"/>
              <a:gd name="T1" fmla="*/ 82 h 117"/>
              <a:gd name="T2" fmla="*/ 0 w 78"/>
              <a:gd name="T3" fmla="*/ 82 h 117"/>
              <a:gd name="T4" fmla="*/ 38 w 78"/>
              <a:gd name="T5" fmla="*/ 117 h 117"/>
              <a:gd name="T6" fmla="*/ 78 w 78"/>
              <a:gd name="T7" fmla="*/ 78 h 117"/>
              <a:gd name="T8" fmla="*/ 39 w 78"/>
              <a:gd name="T9" fmla="*/ 38 h 117"/>
              <a:gd name="T10" fmla="*/ 14 w 78"/>
              <a:gd name="T11" fmla="*/ 49 h 117"/>
              <a:gd name="T12" fmla="*/ 14 w 78"/>
              <a:gd name="T13" fmla="*/ 48 h 117"/>
              <a:gd name="T14" fmla="*/ 22 w 78"/>
              <a:gd name="T15" fmla="*/ 10 h 117"/>
              <a:gd name="T16" fmla="*/ 72 w 78"/>
              <a:gd name="T17" fmla="*/ 10 h 117"/>
              <a:gd name="T18" fmla="*/ 72 w 78"/>
              <a:gd name="T19" fmla="*/ 0 h 117"/>
              <a:gd name="T20" fmla="*/ 14 w 78"/>
              <a:gd name="T21" fmla="*/ 0 h 117"/>
              <a:gd name="T22" fmla="*/ 3 w 78"/>
              <a:gd name="T23" fmla="*/ 61 h 117"/>
              <a:gd name="T24" fmla="*/ 12 w 78"/>
              <a:gd name="T25" fmla="*/ 61 h 117"/>
              <a:gd name="T26" fmla="*/ 38 w 78"/>
              <a:gd name="T27" fmla="*/ 47 h 117"/>
              <a:gd name="T28" fmla="*/ 68 w 78"/>
              <a:gd name="T29" fmla="*/ 77 h 117"/>
              <a:gd name="T30" fmla="*/ 39 w 78"/>
              <a:gd name="T31" fmla="*/ 109 h 117"/>
              <a:gd name="T32" fmla="*/ 10 w 78"/>
              <a:gd name="T33" fmla="*/ 82 h 117"/>
              <a:gd name="T34" fmla="*/ 0 w 78"/>
              <a:gd name="T35" fmla="*/ 82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8" h="117">
                <a:moveTo>
                  <a:pt x="0" y="82"/>
                </a:moveTo>
                <a:lnTo>
                  <a:pt x="0" y="82"/>
                </a:lnTo>
                <a:cubicBezTo>
                  <a:pt x="0" y="104"/>
                  <a:pt x="16" y="117"/>
                  <a:pt x="38" y="117"/>
                </a:cubicBezTo>
                <a:cubicBezTo>
                  <a:pt x="60" y="117"/>
                  <a:pt x="78" y="101"/>
                  <a:pt x="78" y="78"/>
                </a:cubicBezTo>
                <a:cubicBezTo>
                  <a:pt x="78" y="55"/>
                  <a:pt x="63" y="38"/>
                  <a:pt x="39" y="38"/>
                </a:cubicBezTo>
                <a:cubicBezTo>
                  <a:pt x="30" y="38"/>
                  <a:pt x="20" y="42"/>
                  <a:pt x="14" y="49"/>
                </a:cubicBezTo>
                <a:lnTo>
                  <a:pt x="14" y="48"/>
                </a:lnTo>
                <a:lnTo>
                  <a:pt x="22" y="10"/>
                </a:lnTo>
                <a:lnTo>
                  <a:pt x="72" y="10"/>
                </a:lnTo>
                <a:lnTo>
                  <a:pt x="72" y="0"/>
                </a:lnTo>
                <a:lnTo>
                  <a:pt x="14" y="0"/>
                </a:lnTo>
                <a:lnTo>
                  <a:pt x="3" y="61"/>
                </a:lnTo>
                <a:lnTo>
                  <a:pt x="12" y="61"/>
                </a:lnTo>
                <a:cubicBezTo>
                  <a:pt x="18" y="52"/>
                  <a:pt x="28" y="47"/>
                  <a:pt x="38" y="47"/>
                </a:cubicBezTo>
                <a:cubicBezTo>
                  <a:pt x="55" y="47"/>
                  <a:pt x="68" y="60"/>
                  <a:pt x="68" y="77"/>
                </a:cubicBezTo>
                <a:cubicBezTo>
                  <a:pt x="68" y="94"/>
                  <a:pt x="56" y="109"/>
                  <a:pt x="39" y="109"/>
                </a:cubicBezTo>
                <a:cubicBezTo>
                  <a:pt x="23" y="109"/>
                  <a:pt x="10" y="98"/>
                  <a:pt x="10" y="82"/>
                </a:cubicBezTo>
                <a:lnTo>
                  <a:pt x="0" y="82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22" name="Freeform 31"/>
          <p:cNvSpPr>
            <a:spLocks/>
          </p:cNvSpPr>
          <p:nvPr/>
        </p:nvSpPr>
        <p:spPr bwMode="auto">
          <a:xfrm>
            <a:off x="3697287" y="6467543"/>
            <a:ext cx="77788" cy="7938"/>
          </a:xfrm>
          <a:custGeom>
            <a:avLst/>
            <a:gdLst>
              <a:gd name="T0" fmla="*/ 83 w 83"/>
              <a:gd name="T1" fmla="*/ 9 h 9"/>
              <a:gd name="T2" fmla="*/ 83 w 83"/>
              <a:gd name="T3" fmla="*/ 9 h 9"/>
              <a:gd name="T4" fmla="*/ 83 w 83"/>
              <a:gd name="T5" fmla="*/ 0 h 9"/>
              <a:gd name="T6" fmla="*/ 0 w 83"/>
              <a:gd name="T7" fmla="*/ 0 h 9"/>
              <a:gd name="T8" fmla="*/ 0 w 83"/>
              <a:gd name="T9" fmla="*/ 9 h 9"/>
              <a:gd name="T10" fmla="*/ 83 w 83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" h="9">
                <a:moveTo>
                  <a:pt x="83" y="9"/>
                </a:moveTo>
                <a:lnTo>
                  <a:pt x="83" y="9"/>
                </a:lnTo>
                <a:lnTo>
                  <a:pt x="83" y="0"/>
                </a:lnTo>
                <a:lnTo>
                  <a:pt x="0" y="0"/>
                </a:lnTo>
                <a:lnTo>
                  <a:pt x="0" y="9"/>
                </a:lnTo>
                <a:lnTo>
                  <a:pt x="83" y="9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23" name="Freeform 32"/>
          <p:cNvSpPr>
            <a:spLocks/>
          </p:cNvSpPr>
          <p:nvPr/>
        </p:nvSpPr>
        <p:spPr bwMode="auto">
          <a:xfrm>
            <a:off x="3824287" y="6404043"/>
            <a:ext cx="76200" cy="112713"/>
          </a:xfrm>
          <a:custGeom>
            <a:avLst/>
            <a:gdLst>
              <a:gd name="T0" fmla="*/ 2 w 81"/>
              <a:gd name="T1" fmla="*/ 80 h 119"/>
              <a:gd name="T2" fmla="*/ 2 w 81"/>
              <a:gd name="T3" fmla="*/ 80 h 119"/>
              <a:gd name="T4" fmla="*/ 41 w 81"/>
              <a:gd name="T5" fmla="*/ 119 h 119"/>
              <a:gd name="T6" fmla="*/ 81 w 81"/>
              <a:gd name="T7" fmla="*/ 84 h 119"/>
              <a:gd name="T8" fmla="*/ 57 w 81"/>
              <a:gd name="T9" fmla="*/ 55 h 119"/>
              <a:gd name="T10" fmla="*/ 57 w 81"/>
              <a:gd name="T11" fmla="*/ 55 h 119"/>
              <a:gd name="T12" fmla="*/ 77 w 81"/>
              <a:gd name="T13" fmla="*/ 29 h 119"/>
              <a:gd name="T14" fmla="*/ 41 w 81"/>
              <a:gd name="T15" fmla="*/ 0 h 119"/>
              <a:gd name="T16" fmla="*/ 4 w 81"/>
              <a:gd name="T17" fmla="*/ 38 h 119"/>
              <a:gd name="T18" fmla="*/ 15 w 81"/>
              <a:gd name="T19" fmla="*/ 38 h 119"/>
              <a:gd name="T20" fmla="*/ 41 w 81"/>
              <a:gd name="T21" fmla="*/ 9 h 119"/>
              <a:gd name="T22" fmla="*/ 67 w 81"/>
              <a:gd name="T23" fmla="*/ 31 h 119"/>
              <a:gd name="T24" fmla="*/ 43 w 81"/>
              <a:gd name="T25" fmla="*/ 52 h 119"/>
              <a:gd name="T26" fmla="*/ 34 w 81"/>
              <a:gd name="T27" fmla="*/ 52 h 119"/>
              <a:gd name="T28" fmla="*/ 34 w 81"/>
              <a:gd name="T29" fmla="*/ 60 h 119"/>
              <a:gd name="T30" fmla="*/ 43 w 81"/>
              <a:gd name="T31" fmla="*/ 60 h 119"/>
              <a:gd name="T32" fmla="*/ 71 w 81"/>
              <a:gd name="T33" fmla="*/ 85 h 119"/>
              <a:gd name="T34" fmla="*/ 41 w 81"/>
              <a:gd name="T35" fmla="*/ 111 h 119"/>
              <a:gd name="T36" fmla="*/ 12 w 81"/>
              <a:gd name="T37" fmla="*/ 80 h 119"/>
              <a:gd name="T38" fmla="*/ 2 w 81"/>
              <a:gd name="T39" fmla="*/ 8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1" h="119">
                <a:moveTo>
                  <a:pt x="2" y="80"/>
                </a:moveTo>
                <a:lnTo>
                  <a:pt x="2" y="80"/>
                </a:lnTo>
                <a:cubicBezTo>
                  <a:pt x="0" y="105"/>
                  <a:pt x="17" y="119"/>
                  <a:pt x="41" y="119"/>
                </a:cubicBezTo>
                <a:cubicBezTo>
                  <a:pt x="63" y="119"/>
                  <a:pt x="81" y="107"/>
                  <a:pt x="81" y="84"/>
                </a:cubicBezTo>
                <a:cubicBezTo>
                  <a:pt x="81" y="69"/>
                  <a:pt x="73" y="58"/>
                  <a:pt x="57" y="55"/>
                </a:cubicBezTo>
                <a:lnTo>
                  <a:pt x="57" y="55"/>
                </a:lnTo>
                <a:cubicBezTo>
                  <a:pt x="70" y="52"/>
                  <a:pt x="77" y="42"/>
                  <a:pt x="77" y="29"/>
                </a:cubicBezTo>
                <a:cubicBezTo>
                  <a:pt x="77" y="9"/>
                  <a:pt x="59" y="0"/>
                  <a:pt x="41" y="0"/>
                </a:cubicBezTo>
                <a:cubicBezTo>
                  <a:pt x="18" y="0"/>
                  <a:pt x="4" y="16"/>
                  <a:pt x="4" y="38"/>
                </a:cubicBezTo>
                <a:lnTo>
                  <a:pt x="15" y="38"/>
                </a:lnTo>
                <a:cubicBezTo>
                  <a:pt x="14" y="21"/>
                  <a:pt x="24" y="9"/>
                  <a:pt x="41" y="9"/>
                </a:cubicBezTo>
                <a:cubicBezTo>
                  <a:pt x="55" y="9"/>
                  <a:pt x="67" y="15"/>
                  <a:pt x="67" y="31"/>
                </a:cubicBezTo>
                <a:cubicBezTo>
                  <a:pt x="67" y="45"/>
                  <a:pt x="54" y="52"/>
                  <a:pt x="43" y="52"/>
                </a:cubicBezTo>
                <a:lnTo>
                  <a:pt x="34" y="52"/>
                </a:lnTo>
                <a:lnTo>
                  <a:pt x="34" y="60"/>
                </a:lnTo>
                <a:lnTo>
                  <a:pt x="43" y="60"/>
                </a:lnTo>
                <a:cubicBezTo>
                  <a:pt x="58" y="60"/>
                  <a:pt x="71" y="69"/>
                  <a:pt x="71" y="85"/>
                </a:cubicBezTo>
                <a:cubicBezTo>
                  <a:pt x="71" y="102"/>
                  <a:pt x="56" y="111"/>
                  <a:pt x="41" y="111"/>
                </a:cubicBezTo>
                <a:cubicBezTo>
                  <a:pt x="22" y="111"/>
                  <a:pt x="11" y="98"/>
                  <a:pt x="12" y="80"/>
                </a:cubicBezTo>
                <a:lnTo>
                  <a:pt x="2" y="80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24" name="Freeform 33"/>
          <p:cNvSpPr>
            <a:spLocks noEditPoints="1"/>
          </p:cNvSpPr>
          <p:nvPr/>
        </p:nvSpPr>
        <p:spPr bwMode="auto">
          <a:xfrm>
            <a:off x="3914775" y="6404043"/>
            <a:ext cx="76200" cy="112713"/>
          </a:xfrm>
          <a:custGeom>
            <a:avLst/>
            <a:gdLst>
              <a:gd name="T0" fmla="*/ 38 w 80"/>
              <a:gd name="T1" fmla="*/ 69 h 119"/>
              <a:gd name="T2" fmla="*/ 38 w 80"/>
              <a:gd name="T3" fmla="*/ 69 h 119"/>
              <a:gd name="T4" fmla="*/ 10 w 80"/>
              <a:gd name="T5" fmla="*/ 38 h 119"/>
              <a:gd name="T6" fmla="*/ 38 w 80"/>
              <a:gd name="T7" fmla="*/ 9 h 119"/>
              <a:gd name="T8" fmla="*/ 67 w 80"/>
              <a:gd name="T9" fmla="*/ 38 h 119"/>
              <a:gd name="T10" fmla="*/ 38 w 80"/>
              <a:gd name="T11" fmla="*/ 69 h 119"/>
              <a:gd name="T12" fmla="*/ 2 w 80"/>
              <a:gd name="T13" fmla="*/ 89 h 119"/>
              <a:gd name="T14" fmla="*/ 2 w 80"/>
              <a:gd name="T15" fmla="*/ 89 h 119"/>
              <a:gd name="T16" fmla="*/ 38 w 80"/>
              <a:gd name="T17" fmla="*/ 119 h 119"/>
              <a:gd name="T18" fmla="*/ 80 w 80"/>
              <a:gd name="T19" fmla="*/ 62 h 119"/>
              <a:gd name="T20" fmla="*/ 39 w 80"/>
              <a:gd name="T21" fmla="*/ 0 h 119"/>
              <a:gd name="T22" fmla="*/ 0 w 80"/>
              <a:gd name="T23" fmla="*/ 39 h 119"/>
              <a:gd name="T24" fmla="*/ 38 w 80"/>
              <a:gd name="T25" fmla="*/ 78 h 119"/>
              <a:gd name="T26" fmla="*/ 69 w 80"/>
              <a:gd name="T27" fmla="*/ 59 h 119"/>
              <a:gd name="T28" fmla="*/ 69 w 80"/>
              <a:gd name="T29" fmla="*/ 59 h 119"/>
              <a:gd name="T30" fmla="*/ 37 w 80"/>
              <a:gd name="T31" fmla="*/ 111 h 119"/>
              <a:gd name="T32" fmla="*/ 13 w 80"/>
              <a:gd name="T33" fmla="*/ 89 h 119"/>
              <a:gd name="T34" fmla="*/ 2 w 80"/>
              <a:gd name="T35" fmla="*/ 8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0" h="119">
                <a:moveTo>
                  <a:pt x="38" y="69"/>
                </a:moveTo>
                <a:lnTo>
                  <a:pt x="38" y="69"/>
                </a:lnTo>
                <a:cubicBezTo>
                  <a:pt x="20" y="69"/>
                  <a:pt x="10" y="55"/>
                  <a:pt x="10" y="38"/>
                </a:cubicBezTo>
                <a:cubicBezTo>
                  <a:pt x="10" y="22"/>
                  <a:pt x="21" y="9"/>
                  <a:pt x="38" y="9"/>
                </a:cubicBezTo>
                <a:cubicBezTo>
                  <a:pt x="58" y="9"/>
                  <a:pt x="67" y="22"/>
                  <a:pt x="67" y="38"/>
                </a:cubicBezTo>
                <a:cubicBezTo>
                  <a:pt x="67" y="56"/>
                  <a:pt x="56" y="69"/>
                  <a:pt x="38" y="69"/>
                </a:cubicBezTo>
                <a:close/>
                <a:moveTo>
                  <a:pt x="2" y="89"/>
                </a:moveTo>
                <a:lnTo>
                  <a:pt x="2" y="89"/>
                </a:lnTo>
                <a:cubicBezTo>
                  <a:pt x="5" y="109"/>
                  <a:pt x="18" y="119"/>
                  <a:pt x="38" y="119"/>
                </a:cubicBezTo>
                <a:cubicBezTo>
                  <a:pt x="76" y="119"/>
                  <a:pt x="80" y="75"/>
                  <a:pt x="80" y="62"/>
                </a:cubicBezTo>
                <a:cubicBezTo>
                  <a:pt x="80" y="16"/>
                  <a:pt x="67" y="0"/>
                  <a:pt x="39" y="0"/>
                </a:cubicBezTo>
                <a:cubicBezTo>
                  <a:pt x="16" y="0"/>
                  <a:pt x="0" y="17"/>
                  <a:pt x="0" y="39"/>
                </a:cubicBezTo>
                <a:cubicBezTo>
                  <a:pt x="0" y="62"/>
                  <a:pt x="15" y="78"/>
                  <a:pt x="38" y="78"/>
                </a:cubicBezTo>
                <a:cubicBezTo>
                  <a:pt x="51" y="78"/>
                  <a:pt x="63" y="70"/>
                  <a:pt x="69" y="59"/>
                </a:cubicBezTo>
                <a:lnTo>
                  <a:pt x="69" y="59"/>
                </a:lnTo>
                <a:cubicBezTo>
                  <a:pt x="69" y="80"/>
                  <a:pt x="64" y="111"/>
                  <a:pt x="37" y="111"/>
                </a:cubicBezTo>
                <a:cubicBezTo>
                  <a:pt x="24" y="111"/>
                  <a:pt x="15" y="102"/>
                  <a:pt x="13" y="89"/>
                </a:cubicBezTo>
                <a:lnTo>
                  <a:pt x="2" y="89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25" name="Freeform 34"/>
          <p:cNvSpPr>
            <a:spLocks noEditPoints="1"/>
          </p:cNvSpPr>
          <p:nvPr/>
        </p:nvSpPr>
        <p:spPr bwMode="auto">
          <a:xfrm>
            <a:off x="4424362" y="6404043"/>
            <a:ext cx="76200" cy="111125"/>
          </a:xfrm>
          <a:custGeom>
            <a:avLst/>
            <a:gdLst>
              <a:gd name="T0" fmla="*/ 0 w 81"/>
              <a:gd name="T1" fmla="*/ 87 h 116"/>
              <a:gd name="T2" fmla="*/ 0 w 81"/>
              <a:gd name="T3" fmla="*/ 87 h 116"/>
              <a:gd name="T4" fmla="*/ 54 w 81"/>
              <a:gd name="T5" fmla="*/ 87 h 116"/>
              <a:gd name="T6" fmla="*/ 54 w 81"/>
              <a:gd name="T7" fmla="*/ 116 h 116"/>
              <a:gd name="T8" fmla="*/ 63 w 81"/>
              <a:gd name="T9" fmla="*/ 116 h 116"/>
              <a:gd name="T10" fmla="*/ 63 w 81"/>
              <a:gd name="T11" fmla="*/ 87 h 116"/>
              <a:gd name="T12" fmla="*/ 81 w 81"/>
              <a:gd name="T13" fmla="*/ 87 h 116"/>
              <a:gd name="T14" fmla="*/ 81 w 81"/>
              <a:gd name="T15" fmla="*/ 78 h 116"/>
              <a:gd name="T16" fmla="*/ 63 w 81"/>
              <a:gd name="T17" fmla="*/ 78 h 116"/>
              <a:gd name="T18" fmla="*/ 63 w 81"/>
              <a:gd name="T19" fmla="*/ 0 h 116"/>
              <a:gd name="T20" fmla="*/ 54 w 81"/>
              <a:gd name="T21" fmla="*/ 0 h 116"/>
              <a:gd name="T22" fmla="*/ 0 w 81"/>
              <a:gd name="T23" fmla="*/ 77 h 116"/>
              <a:gd name="T24" fmla="*/ 0 w 81"/>
              <a:gd name="T25" fmla="*/ 87 h 116"/>
              <a:gd name="T26" fmla="*/ 9 w 81"/>
              <a:gd name="T27" fmla="*/ 78 h 116"/>
              <a:gd name="T28" fmla="*/ 9 w 81"/>
              <a:gd name="T29" fmla="*/ 78 h 116"/>
              <a:gd name="T30" fmla="*/ 53 w 81"/>
              <a:gd name="T31" fmla="*/ 15 h 116"/>
              <a:gd name="T32" fmla="*/ 54 w 81"/>
              <a:gd name="T33" fmla="*/ 15 h 116"/>
              <a:gd name="T34" fmla="*/ 54 w 81"/>
              <a:gd name="T35" fmla="*/ 78 h 116"/>
              <a:gd name="T36" fmla="*/ 9 w 81"/>
              <a:gd name="T37" fmla="*/ 7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1" h="116">
                <a:moveTo>
                  <a:pt x="0" y="87"/>
                </a:moveTo>
                <a:lnTo>
                  <a:pt x="0" y="87"/>
                </a:lnTo>
                <a:lnTo>
                  <a:pt x="54" y="87"/>
                </a:lnTo>
                <a:lnTo>
                  <a:pt x="54" y="116"/>
                </a:lnTo>
                <a:lnTo>
                  <a:pt x="63" y="116"/>
                </a:lnTo>
                <a:lnTo>
                  <a:pt x="63" y="87"/>
                </a:lnTo>
                <a:lnTo>
                  <a:pt x="81" y="87"/>
                </a:lnTo>
                <a:lnTo>
                  <a:pt x="81" y="78"/>
                </a:lnTo>
                <a:lnTo>
                  <a:pt x="63" y="78"/>
                </a:lnTo>
                <a:lnTo>
                  <a:pt x="63" y="0"/>
                </a:lnTo>
                <a:lnTo>
                  <a:pt x="54" y="0"/>
                </a:lnTo>
                <a:lnTo>
                  <a:pt x="0" y="77"/>
                </a:lnTo>
                <a:lnTo>
                  <a:pt x="0" y="87"/>
                </a:lnTo>
                <a:close/>
                <a:moveTo>
                  <a:pt x="9" y="78"/>
                </a:moveTo>
                <a:lnTo>
                  <a:pt x="9" y="78"/>
                </a:lnTo>
                <a:lnTo>
                  <a:pt x="53" y="15"/>
                </a:lnTo>
                <a:lnTo>
                  <a:pt x="54" y="15"/>
                </a:lnTo>
                <a:lnTo>
                  <a:pt x="54" y="78"/>
                </a:lnTo>
                <a:lnTo>
                  <a:pt x="9" y="78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26" name="Freeform 35"/>
          <p:cNvSpPr>
            <a:spLocks noEditPoints="1"/>
          </p:cNvSpPr>
          <p:nvPr/>
        </p:nvSpPr>
        <p:spPr bwMode="auto">
          <a:xfrm>
            <a:off x="4513262" y="6404043"/>
            <a:ext cx="76200" cy="112713"/>
          </a:xfrm>
          <a:custGeom>
            <a:avLst/>
            <a:gdLst>
              <a:gd name="T0" fmla="*/ 41 w 81"/>
              <a:gd name="T1" fmla="*/ 9 h 119"/>
              <a:gd name="T2" fmla="*/ 41 w 81"/>
              <a:gd name="T3" fmla="*/ 9 h 119"/>
              <a:gd name="T4" fmla="*/ 71 w 81"/>
              <a:gd name="T5" fmla="*/ 60 h 119"/>
              <a:gd name="T6" fmla="*/ 41 w 81"/>
              <a:gd name="T7" fmla="*/ 111 h 119"/>
              <a:gd name="T8" fmla="*/ 11 w 81"/>
              <a:gd name="T9" fmla="*/ 60 h 119"/>
              <a:gd name="T10" fmla="*/ 41 w 81"/>
              <a:gd name="T11" fmla="*/ 9 h 119"/>
              <a:gd name="T12" fmla="*/ 41 w 81"/>
              <a:gd name="T13" fmla="*/ 0 h 119"/>
              <a:gd name="T14" fmla="*/ 41 w 81"/>
              <a:gd name="T15" fmla="*/ 0 h 119"/>
              <a:gd name="T16" fmla="*/ 0 w 81"/>
              <a:gd name="T17" fmla="*/ 60 h 119"/>
              <a:gd name="T18" fmla="*/ 41 w 81"/>
              <a:gd name="T19" fmla="*/ 119 h 119"/>
              <a:gd name="T20" fmla="*/ 81 w 81"/>
              <a:gd name="T21" fmla="*/ 60 h 119"/>
              <a:gd name="T22" fmla="*/ 41 w 81"/>
              <a:gd name="T2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1" h="119">
                <a:moveTo>
                  <a:pt x="41" y="9"/>
                </a:moveTo>
                <a:lnTo>
                  <a:pt x="41" y="9"/>
                </a:lnTo>
                <a:cubicBezTo>
                  <a:pt x="67" y="9"/>
                  <a:pt x="71" y="39"/>
                  <a:pt x="71" y="60"/>
                </a:cubicBezTo>
                <a:cubicBezTo>
                  <a:pt x="71" y="80"/>
                  <a:pt x="67" y="111"/>
                  <a:pt x="41" y="111"/>
                </a:cubicBezTo>
                <a:cubicBezTo>
                  <a:pt x="14" y="111"/>
                  <a:pt x="11" y="80"/>
                  <a:pt x="11" y="60"/>
                </a:cubicBezTo>
                <a:cubicBezTo>
                  <a:pt x="11" y="39"/>
                  <a:pt x="14" y="9"/>
                  <a:pt x="41" y="9"/>
                </a:cubicBezTo>
                <a:close/>
                <a:moveTo>
                  <a:pt x="41" y="0"/>
                </a:moveTo>
                <a:lnTo>
                  <a:pt x="41" y="0"/>
                </a:lnTo>
                <a:cubicBezTo>
                  <a:pt x="7" y="0"/>
                  <a:pt x="0" y="33"/>
                  <a:pt x="0" y="60"/>
                </a:cubicBezTo>
                <a:cubicBezTo>
                  <a:pt x="0" y="87"/>
                  <a:pt x="7" y="119"/>
                  <a:pt x="41" y="119"/>
                </a:cubicBezTo>
                <a:cubicBezTo>
                  <a:pt x="75" y="119"/>
                  <a:pt x="81" y="87"/>
                  <a:pt x="81" y="60"/>
                </a:cubicBezTo>
                <a:cubicBezTo>
                  <a:pt x="81" y="33"/>
                  <a:pt x="75" y="0"/>
                  <a:pt x="41" y="0"/>
                </a:cubicBez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27" name="Freeform 36"/>
          <p:cNvSpPr>
            <a:spLocks/>
          </p:cNvSpPr>
          <p:nvPr/>
        </p:nvSpPr>
        <p:spPr bwMode="auto">
          <a:xfrm>
            <a:off x="4640262" y="6467543"/>
            <a:ext cx="79375" cy="7938"/>
          </a:xfrm>
          <a:custGeom>
            <a:avLst/>
            <a:gdLst>
              <a:gd name="T0" fmla="*/ 83 w 83"/>
              <a:gd name="T1" fmla="*/ 9 h 9"/>
              <a:gd name="T2" fmla="*/ 83 w 83"/>
              <a:gd name="T3" fmla="*/ 9 h 9"/>
              <a:gd name="T4" fmla="*/ 83 w 83"/>
              <a:gd name="T5" fmla="*/ 0 h 9"/>
              <a:gd name="T6" fmla="*/ 0 w 83"/>
              <a:gd name="T7" fmla="*/ 0 h 9"/>
              <a:gd name="T8" fmla="*/ 0 w 83"/>
              <a:gd name="T9" fmla="*/ 9 h 9"/>
              <a:gd name="T10" fmla="*/ 83 w 83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" h="9">
                <a:moveTo>
                  <a:pt x="83" y="9"/>
                </a:moveTo>
                <a:lnTo>
                  <a:pt x="83" y="9"/>
                </a:lnTo>
                <a:lnTo>
                  <a:pt x="83" y="0"/>
                </a:lnTo>
                <a:lnTo>
                  <a:pt x="0" y="0"/>
                </a:lnTo>
                <a:lnTo>
                  <a:pt x="0" y="9"/>
                </a:lnTo>
                <a:lnTo>
                  <a:pt x="83" y="9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28" name="Freeform 37"/>
          <p:cNvSpPr>
            <a:spLocks noEditPoints="1"/>
          </p:cNvSpPr>
          <p:nvPr/>
        </p:nvSpPr>
        <p:spPr bwMode="auto">
          <a:xfrm>
            <a:off x="4767262" y="6404043"/>
            <a:ext cx="77788" cy="111125"/>
          </a:xfrm>
          <a:custGeom>
            <a:avLst/>
            <a:gdLst>
              <a:gd name="T0" fmla="*/ 0 w 81"/>
              <a:gd name="T1" fmla="*/ 87 h 116"/>
              <a:gd name="T2" fmla="*/ 0 w 81"/>
              <a:gd name="T3" fmla="*/ 87 h 116"/>
              <a:gd name="T4" fmla="*/ 54 w 81"/>
              <a:gd name="T5" fmla="*/ 87 h 116"/>
              <a:gd name="T6" fmla="*/ 54 w 81"/>
              <a:gd name="T7" fmla="*/ 116 h 116"/>
              <a:gd name="T8" fmla="*/ 64 w 81"/>
              <a:gd name="T9" fmla="*/ 116 h 116"/>
              <a:gd name="T10" fmla="*/ 64 w 81"/>
              <a:gd name="T11" fmla="*/ 87 h 116"/>
              <a:gd name="T12" fmla="*/ 81 w 81"/>
              <a:gd name="T13" fmla="*/ 87 h 116"/>
              <a:gd name="T14" fmla="*/ 81 w 81"/>
              <a:gd name="T15" fmla="*/ 78 h 116"/>
              <a:gd name="T16" fmla="*/ 64 w 81"/>
              <a:gd name="T17" fmla="*/ 78 h 116"/>
              <a:gd name="T18" fmla="*/ 64 w 81"/>
              <a:gd name="T19" fmla="*/ 0 h 116"/>
              <a:gd name="T20" fmla="*/ 54 w 81"/>
              <a:gd name="T21" fmla="*/ 0 h 116"/>
              <a:gd name="T22" fmla="*/ 0 w 81"/>
              <a:gd name="T23" fmla="*/ 77 h 116"/>
              <a:gd name="T24" fmla="*/ 0 w 81"/>
              <a:gd name="T25" fmla="*/ 87 h 116"/>
              <a:gd name="T26" fmla="*/ 10 w 81"/>
              <a:gd name="T27" fmla="*/ 78 h 116"/>
              <a:gd name="T28" fmla="*/ 10 w 81"/>
              <a:gd name="T29" fmla="*/ 78 h 116"/>
              <a:gd name="T30" fmla="*/ 54 w 81"/>
              <a:gd name="T31" fmla="*/ 15 h 116"/>
              <a:gd name="T32" fmla="*/ 54 w 81"/>
              <a:gd name="T33" fmla="*/ 15 h 116"/>
              <a:gd name="T34" fmla="*/ 54 w 81"/>
              <a:gd name="T35" fmla="*/ 78 h 116"/>
              <a:gd name="T36" fmla="*/ 10 w 81"/>
              <a:gd name="T37" fmla="*/ 7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1" h="116">
                <a:moveTo>
                  <a:pt x="0" y="87"/>
                </a:moveTo>
                <a:lnTo>
                  <a:pt x="0" y="87"/>
                </a:lnTo>
                <a:lnTo>
                  <a:pt x="54" y="87"/>
                </a:lnTo>
                <a:lnTo>
                  <a:pt x="54" y="116"/>
                </a:lnTo>
                <a:lnTo>
                  <a:pt x="64" y="116"/>
                </a:lnTo>
                <a:lnTo>
                  <a:pt x="64" y="87"/>
                </a:lnTo>
                <a:lnTo>
                  <a:pt x="81" y="87"/>
                </a:lnTo>
                <a:lnTo>
                  <a:pt x="81" y="78"/>
                </a:lnTo>
                <a:lnTo>
                  <a:pt x="64" y="78"/>
                </a:lnTo>
                <a:lnTo>
                  <a:pt x="64" y="0"/>
                </a:lnTo>
                <a:lnTo>
                  <a:pt x="54" y="0"/>
                </a:lnTo>
                <a:lnTo>
                  <a:pt x="0" y="77"/>
                </a:lnTo>
                <a:lnTo>
                  <a:pt x="0" y="87"/>
                </a:lnTo>
                <a:close/>
                <a:moveTo>
                  <a:pt x="10" y="78"/>
                </a:moveTo>
                <a:lnTo>
                  <a:pt x="10" y="78"/>
                </a:lnTo>
                <a:lnTo>
                  <a:pt x="54" y="15"/>
                </a:lnTo>
                <a:lnTo>
                  <a:pt x="54" y="15"/>
                </a:lnTo>
                <a:lnTo>
                  <a:pt x="54" y="78"/>
                </a:lnTo>
                <a:lnTo>
                  <a:pt x="10" y="78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29" name="Freeform 38"/>
          <p:cNvSpPr>
            <a:spLocks noEditPoints="1"/>
          </p:cNvSpPr>
          <p:nvPr/>
        </p:nvSpPr>
        <p:spPr bwMode="auto">
          <a:xfrm>
            <a:off x="4856162" y="6404043"/>
            <a:ext cx="77788" cy="111125"/>
          </a:xfrm>
          <a:custGeom>
            <a:avLst/>
            <a:gdLst>
              <a:gd name="T0" fmla="*/ 0 w 81"/>
              <a:gd name="T1" fmla="*/ 87 h 116"/>
              <a:gd name="T2" fmla="*/ 0 w 81"/>
              <a:gd name="T3" fmla="*/ 87 h 116"/>
              <a:gd name="T4" fmla="*/ 54 w 81"/>
              <a:gd name="T5" fmla="*/ 87 h 116"/>
              <a:gd name="T6" fmla="*/ 54 w 81"/>
              <a:gd name="T7" fmla="*/ 116 h 116"/>
              <a:gd name="T8" fmla="*/ 63 w 81"/>
              <a:gd name="T9" fmla="*/ 116 h 116"/>
              <a:gd name="T10" fmla="*/ 63 w 81"/>
              <a:gd name="T11" fmla="*/ 87 h 116"/>
              <a:gd name="T12" fmla="*/ 81 w 81"/>
              <a:gd name="T13" fmla="*/ 87 h 116"/>
              <a:gd name="T14" fmla="*/ 81 w 81"/>
              <a:gd name="T15" fmla="*/ 78 h 116"/>
              <a:gd name="T16" fmla="*/ 63 w 81"/>
              <a:gd name="T17" fmla="*/ 78 h 116"/>
              <a:gd name="T18" fmla="*/ 63 w 81"/>
              <a:gd name="T19" fmla="*/ 0 h 116"/>
              <a:gd name="T20" fmla="*/ 54 w 81"/>
              <a:gd name="T21" fmla="*/ 0 h 116"/>
              <a:gd name="T22" fmla="*/ 0 w 81"/>
              <a:gd name="T23" fmla="*/ 77 h 116"/>
              <a:gd name="T24" fmla="*/ 0 w 81"/>
              <a:gd name="T25" fmla="*/ 87 h 116"/>
              <a:gd name="T26" fmla="*/ 9 w 81"/>
              <a:gd name="T27" fmla="*/ 78 h 116"/>
              <a:gd name="T28" fmla="*/ 9 w 81"/>
              <a:gd name="T29" fmla="*/ 78 h 116"/>
              <a:gd name="T30" fmla="*/ 53 w 81"/>
              <a:gd name="T31" fmla="*/ 15 h 116"/>
              <a:gd name="T32" fmla="*/ 54 w 81"/>
              <a:gd name="T33" fmla="*/ 15 h 116"/>
              <a:gd name="T34" fmla="*/ 54 w 81"/>
              <a:gd name="T35" fmla="*/ 78 h 116"/>
              <a:gd name="T36" fmla="*/ 9 w 81"/>
              <a:gd name="T37" fmla="*/ 7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1" h="116">
                <a:moveTo>
                  <a:pt x="0" y="87"/>
                </a:moveTo>
                <a:lnTo>
                  <a:pt x="0" y="87"/>
                </a:lnTo>
                <a:lnTo>
                  <a:pt x="54" y="87"/>
                </a:lnTo>
                <a:lnTo>
                  <a:pt x="54" y="116"/>
                </a:lnTo>
                <a:lnTo>
                  <a:pt x="63" y="116"/>
                </a:lnTo>
                <a:lnTo>
                  <a:pt x="63" y="87"/>
                </a:lnTo>
                <a:lnTo>
                  <a:pt x="81" y="87"/>
                </a:lnTo>
                <a:lnTo>
                  <a:pt x="81" y="78"/>
                </a:lnTo>
                <a:lnTo>
                  <a:pt x="63" y="78"/>
                </a:lnTo>
                <a:lnTo>
                  <a:pt x="63" y="0"/>
                </a:lnTo>
                <a:lnTo>
                  <a:pt x="54" y="0"/>
                </a:lnTo>
                <a:lnTo>
                  <a:pt x="0" y="77"/>
                </a:lnTo>
                <a:lnTo>
                  <a:pt x="0" y="87"/>
                </a:lnTo>
                <a:close/>
                <a:moveTo>
                  <a:pt x="9" y="78"/>
                </a:moveTo>
                <a:lnTo>
                  <a:pt x="9" y="78"/>
                </a:lnTo>
                <a:lnTo>
                  <a:pt x="53" y="15"/>
                </a:lnTo>
                <a:lnTo>
                  <a:pt x="54" y="15"/>
                </a:lnTo>
                <a:lnTo>
                  <a:pt x="54" y="78"/>
                </a:lnTo>
                <a:lnTo>
                  <a:pt x="9" y="78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30" name="Freeform 39"/>
          <p:cNvSpPr>
            <a:spLocks noEditPoints="1"/>
          </p:cNvSpPr>
          <p:nvPr/>
        </p:nvSpPr>
        <p:spPr bwMode="auto">
          <a:xfrm>
            <a:off x="5367337" y="6404043"/>
            <a:ext cx="77788" cy="111125"/>
          </a:xfrm>
          <a:custGeom>
            <a:avLst/>
            <a:gdLst>
              <a:gd name="T0" fmla="*/ 0 w 81"/>
              <a:gd name="T1" fmla="*/ 87 h 116"/>
              <a:gd name="T2" fmla="*/ 0 w 81"/>
              <a:gd name="T3" fmla="*/ 87 h 116"/>
              <a:gd name="T4" fmla="*/ 54 w 81"/>
              <a:gd name="T5" fmla="*/ 87 h 116"/>
              <a:gd name="T6" fmla="*/ 54 w 81"/>
              <a:gd name="T7" fmla="*/ 116 h 116"/>
              <a:gd name="T8" fmla="*/ 63 w 81"/>
              <a:gd name="T9" fmla="*/ 116 h 116"/>
              <a:gd name="T10" fmla="*/ 63 w 81"/>
              <a:gd name="T11" fmla="*/ 87 h 116"/>
              <a:gd name="T12" fmla="*/ 81 w 81"/>
              <a:gd name="T13" fmla="*/ 87 h 116"/>
              <a:gd name="T14" fmla="*/ 81 w 81"/>
              <a:gd name="T15" fmla="*/ 78 h 116"/>
              <a:gd name="T16" fmla="*/ 63 w 81"/>
              <a:gd name="T17" fmla="*/ 78 h 116"/>
              <a:gd name="T18" fmla="*/ 63 w 81"/>
              <a:gd name="T19" fmla="*/ 0 h 116"/>
              <a:gd name="T20" fmla="*/ 54 w 81"/>
              <a:gd name="T21" fmla="*/ 0 h 116"/>
              <a:gd name="T22" fmla="*/ 0 w 81"/>
              <a:gd name="T23" fmla="*/ 77 h 116"/>
              <a:gd name="T24" fmla="*/ 0 w 81"/>
              <a:gd name="T25" fmla="*/ 87 h 116"/>
              <a:gd name="T26" fmla="*/ 10 w 81"/>
              <a:gd name="T27" fmla="*/ 78 h 116"/>
              <a:gd name="T28" fmla="*/ 10 w 81"/>
              <a:gd name="T29" fmla="*/ 78 h 116"/>
              <a:gd name="T30" fmla="*/ 53 w 81"/>
              <a:gd name="T31" fmla="*/ 15 h 116"/>
              <a:gd name="T32" fmla="*/ 54 w 81"/>
              <a:gd name="T33" fmla="*/ 15 h 116"/>
              <a:gd name="T34" fmla="*/ 54 w 81"/>
              <a:gd name="T35" fmla="*/ 78 h 116"/>
              <a:gd name="T36" fmla="*/ 10 w 81"/>
              <a:gd name="T37" fmla="*/ 7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1" h="116">
                <a:moveTo>
                  <a:pt x="0" y="87"/>
                </a:moveTo>
                <a:lnTo>
                  <a:pt x="0" y="87"/>
                </a:lnTo>
                <a:lnTo>
                  <a:pt x="54" y="87"/>
                </a:lnTo>
                <a:lnTo>
                  <a:pt x="54" y="116"/>
                </a:lnTo>
                <a:lnTo>
                  <a:pt x="63" y="116"/>
                </a:lnTo>
                <a:lnTo>
                  <a:pt x="63" y="87"/>
                </a:lnTo>
                <a:lnTo>
                  <a:pt x="81" y="87"/>
                </a:lnTo>
                <a:lnTo>
                  <a:pt x="81" y="78"/>
                </a:lnTo>
                <a:lnTo>
                  <a:pt x="63" y="78"/>
                </a:lnTo>
                <a:lnTo>
                  <a:pt x="63" y="0"/>
                </a:lnTo>
                <a:lnTo>
                  <a:pt x="54" y="0"/>
                </a:lnTo>
                <a:lnTo>
                  <a:pt x="0" y="77"/>
                </a:lnTo>
                <a:lnTo>
                  <a:pt x="0" y="87"/>
                </a:lnTo>
                <a:close/>
                <a:moveTo>
                  <a:pt x="10" y="78"/>
                </a:moveTo>
                <a:lnTo>
                  <a:pt x="10" y="78"/>
                </a:lnTo>
                <a:lnTo>
                  <a:pt x="53" y="15"/>
                </a:lnTo>
                <a:lnTo>
                  <a:pt x="54" y="15"/>
                </a:lnTo>
                <a:lnTo>
                  <a:pt x="54" y="78"/>
                </a:lnTo>
                <a:lnTo>
                  <a:pt x="10" y="78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31" name="Freeform 40"/>
          <p:cNvSpPr>
            <a:spLocks/>
          </p:cNvSpPr>
          <p:nvPr/>
        </p:nvSpPr>
        <p:spPr bwMode="auto">
          <a:xfrm>
            <a:off x="5457825" y="6405631"/>
            <a:ext cx="73025" cy="111125"/>
          </a:xfrm>
          <a:custGeom>
            <a:avLst/>
            <a:gdLst>
              <a:gd name="T0" fmla="*/ 0 w 78"/>
              <a:gd name="T1" fmla="*/ 82 h 117"/>
              <a:gd name="T2" fmla="*/ 0 w 78"/>
              <a:gd name="T3" fmla="*/ 82 h 117"/>
              <a:gd name="T4" fmla="*/ 38 w 78"/>
              <a:gd name="T5" fmla="*/ 117 h 117"/>
              <a:gd name="T6" fmla="*/ 78 w 78"/>
              <a:gd name="T7" fmla="*/ 78 h 117"/>
              <a:gd name="T8" fmla="*/ 39 w 78"/>
              <a:gd name="T9" fmla="*/ 38 h 117"/>
              <a:gd name="T10" fmla="*/ 15 w 78"/>
              <a:gd name="T11" fmla="*/ 49 h 117"/>
              <a:gd name="T12" fmla="*/ 14 w 78"/>
              <a:gd name="T13" fmla="*/ 48 h 117"/>
              <a:gd name="T14" fmla="*/ 22 w 78"/>
              <a:gd name="T15" fmla="*/ 10 h 117"/>
              <a:gd name="T16" fmla="*/ 73 w 78"/>
              <a:gd name="T17" fmla="*/ 10 h 117"/>
              <a:gd name="T18" fmla="*/ 73 w 78"/>
              <a:gd name="T19" fmla="*/ 0 h 117"/>
              <a:gd name="T20" fmla="*/ 15 w 78"/>
              <a:gd name="T21" fmla="*/ 0 h 117"/>
              <a:gd name="T22" fmla="*/ 3 w 78"/>
              <a:gd name="T23" fmla="*/ 61 h 117"/>
              <a:gd name="T24" fmla="*/ 12 w 78"/>
              <a:gd name="T25" fmla="*/ 61 h 117"/>
              <a:gd name="T26" fmla="*/ 38 w 78"/>
              <a:gd name="T27" fmla="*/ 47 h 117"/>
              <a:gd name="T28" fmla="*/ 68 w 78"/>
              <a:gd name="T29" fmla="*/ 77 h 117"/>
              <a:gd name="T30" fmla="*/ 39 w 78"/>
              <a:gd name="T31" fmla="*/ 109 h 117"/>
              <a:gd name="T32" fmla="*/ 10 w 78"/>
              <a:gd name="T33" fmla="*/ 82 h 117"/>
              <a:gd name="T34" fmla="*/ 0 w 78"/>
              <a:gd name="T35" fmla="*/ 82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8" h="117">
                <a:moveTo>
                  <a:pt x="0" y="82"/>
                </a:moveTo>
                <a:lnTo>
                  <a:pt x="0" y="82"/>
                </a:lnTo>
                <a:cubicBezTo>
                  <a:pt x="0" y="104"/>
                  <a:pt x="16" y="117"/>
                  <a:pt x="38" y="117"/>
                </a:cubicBezTo>
                <a:cubicBezTo>
                  <a:pt x="60" y="117"/>
                  <a:pt x="78" y="101"/>
                  <a:pt x="78" y="78"/>
                </a:cubicBezTo>
                <a:cubicBezTo>
                  <a:pt x="78" y="55"/>
                  <a:pt x="63" y="38"/>
                  <a:pt x="39" y="38"/>
                </a:cubicBezTo>
                <a:cubicBezTo>
                  <a:pt x="30" y="38"/>
                  <a:pt x="21" y="42"/>
                  <a:pt x="15" y="49"/>
                </a:cubicBezTo>
                <a:lnTo>
                  <a:pt x="14" y="48"/>
                </a:lnTo>
                <a:lnTo>
                  <a:pt x="22" y="10"/>
                </a:lnTo>
                <a:lnTo>
                  <a:pt x="73" y="10"/>
                </a:lnTo>
                <a:lnTo>
                  <a:pt x="73" y="0"/>
                </a:lnTo>
                <a:lnTo>
                  <a:pt x="15" y="0"/>
                </a:lnTo>
                <a:lnTo>
                  <a:pt x="3" y="61"/>
                </a:lnTo>
                <a:lnTo>
                  <a:pt x="12" y="61"/>
                </a:lnTo>
                <a:cubicBezTo>
                  <a:pt x="18" y="52"/>
                  <a:pt x="28" y="47"/>
                  <a:pt x="38" y="47"/>
                </a:cubicBezTo>
                <a:cubicBezTo>
                  <a:pt x="55" y="47"/>
                  <a:pt x="68" y="60"/>
                  <a:pt x="68" y="77"/>
                </a:cubicBezTo>
                <a:cubicBezTo>
                  <a:pt x="68" y="94"/>
                  <a:pt x="57" y="109"/>
                  <a:pt x="39" y="109"/>
                </a:cubicBezTo>
                <a:cubicBezTo>
                  <a:pt x="23" y="109"/>
                  <a:pt x="11" y="98"/>
                  <a:pt x="10" y="82"/>
                </a:cubicBezTo>
                <a:lnTo>
                  <a:pt x="0" y="82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32" name="Freeform 41"/>
          <p:cNvSpPr>
            <a:spLocks/>
          </p:cNvSpPr>
          <p:nvPr/>
        </p:nvSpPr>
        <p:spPr bwMode="auto">
          <a:xfrm>
            <a:off x="5583237" y="6467543"/>
            <a:ext cx="79375" cy="7938"/>
          </a:xfrm>
          <a:custGeom>
            <a:avLst/>
            <a:gdLst>
              <a:gd name="T0" fmla="*/ 83 w 83"/>
              <a:gd name="T1" fmla="*/ 9 h 9"/>
              <a:gd name="T2" fmla="*/ 83 w 83"/>
              <a:gd name="T3" fmla="*/ 9 h 9"/>
              <a:gd name="T4" fmla="*/ 83 w 83"/>
              <a:gd name="T5" fmla="*/ 0 h 9"/>
              <a:gd name="T6" fmla="*/ 0 w 83"/>
              <a:gd name="T7" fmla="*/ 0 h 9"/>
              <a:gd name="T8" fmla="*/ 0 w 83"/>
              <a:gd name="T9" fmla="*/ 9 h 9"/>
              <a:gd name="T10" fmla="*/ 83 w 83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" h="9">
                <a:moveTo>
                  <a:pt x="83" y="9"/>
                </a:moveTo>
                <a:lnTo>
                  <a:pt x="83" y="9"/>
                </a:lnTo>
                <a:lnTo>
                  <a:pt x="83" y="0"/>
                </a:lnTo>
                <a:lnTo>
                  <a:pt x="0" y="0"/>
                </a:lnTo>
                <a:lnTo>
                  <a:pt x="0" y="9"/>
                </a:lnTo>
                <a:lnTo>
                  <a:pt x="83" y="9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33" name="Freeform 42"/>
          <p:cNvSpPr>
            <a:spLocks noEditPoints="1"/>
          </p:cNvSpPr>
          <p:nvPr/>
        </p:nvSpPr>
        <p:spPr bwMode="auto">
          <a:xfrm>
            <a:off x="5711825" y="6404043"/>
            <a:ext cx="76200" cy="111125"/>
          </a:xfrm>
          <a:custGeom>
            <a:avLst/>
            <a:gdLst>
              <a:gd name="T0" fmla="*/ 0 w 80"/>
              <a:gd name="T1" fmla="*/ 87 h 116"/>
              <a:gd name="T2" fmla="*/ 0 w 80"/>
              <a:gd name="T3" fmla="*/ 87 h 116"/>
              <a:gd name="T4" fmla="*/ 53 w 80"/>
              <a:gd name="T5" fmla="*/ 87 h 116"/>
              <a:gd name="T6" fmla="*/ 53 w 80"/>
              <a:gd name="T7" fmla="*/ 116 h 116"/>
              <a:gd name="T8" fmla="*/ 63 w 80"/>
              <a:gd name="T9" fmla="*/ 116 h 116"/>
              <a:gd name="T10" fmla="*/ 63 w 80"/>
              <a:gd name="T11" fmla="*/ 87 h 116"/>
              <a:gd name="T12" fmla="*/ 80 w 80"/>
              <a:gd name="T13" fmla="*/ 87 h 116"/>
              <a:gd name="T14" fmla="*/ 80 w 80"/>
              <a:gd name="T15" fmla="*/ 78 h 116"/>
              <a:gd name="T16" fmla="*/ 63 w 80"/>
              <a:gd name="T17" fmla="*/ 78 h 116"/>
              <a:gd name="T18" fmla="*/ 63 w 80"/>
              <a:gd name="T19" fmla="*/ 0 h 116"/>
              <a:gd name="T20" fmla="*/ 53 w 80"/>
              <a:gd name="T21" fmla="*/ 0 h 116"/>
              <a:gd name="T22" fmla="*/ 0 w 80"/>
              <a:gd name="T23" fmla="*/ 77 h 116"/>
              <a:gd name="T24" fmla="*/ 0 w 80"/>
              <a:gd name="T25" fmla="*/ 87 h 116"/>
              <a:gd name="T26" fmla="*/ 9 w 80"/>
              <a:gd name="T27" fmla="*/ 78 h 116"/>
              <a:gd name="T28" fmla="*/ 9 w 80"/>
              <a:gd name="T29" fmla="*/ 78 h 116"/>
              <a:gd name="T30" fmla="*/ 53 w 80"/>
              <a:gd name="T31" fmla="*/ 15 h 116"/>
              <a:gd name="T32" fmla="*/ 53 w 80"/>
              <a:gd name="T33" fmla="*/ 15 h 116"/>
              <a:gd name="T34" fmla="*/ 53 w 80"/>
              <a:gd name="T35" fmla="*/ 78 h 116"/>
              <a:gd name="T36" fmla="*/ 9 w 80"/>
              <a:gd name="T37" fmla="*/ 7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0" h="116">
                <a:moveTo>
                  <a:pt x="0" y="87"/>
                </a:moveTo>
                <a:lnTo>
                  <a:pt x="0" y="87"/>
                </a:lnTo>
                <a:lnTo>
                  <a:pt x="53" y="87"/>
                </a:lnTo>
                <a:lnTo>
                  <a:pt x="53" y="116"/>
                </a:lnTo>
                <a:lnTo>
                  <a:pt x="63" y="116"/>
                </a:lnTo>
                <a:lnTo>
                  <a:pt x="63" y="87"/>
                </a:lnTo>
                <a:lnTo>
                  <a:pt x="80" y="87"/>
                </a:lnTo>
                <a:lnTo>
                  <a:pt x="80" y="78"/>
                </a:lnTo>
                <a:lnTo>
                  <a:pt x="63" y="78"/>
                </a:lnTo>
                <a:lnTo>
                  <a:pt x="63" y="0"/>
                </a:lnTo>
                <a:lnTo>
                  <a:pt x="53" y="0"/>
                </a:lnTo>
                <a:lnTo>
                  <a:pt x="0" y="77"/>
                </a:lnTo>
                <a:lnTo>
                  <a:pt x="0" y="87"/>
                </a:lnTo>
                <a:close/>
                <a:moveTo>
                  <a:pt x="9" y="78"/>
                </a:moveTo>
                <a:lnTo>
                  <a:pt x="9" y="78"/>
                </a:lnTo>
                <a:lnTo>
                  <a:pt x="53" y="15"/>
                </a:lnTo>
                <a:lnTo>
                  <a:pt x="53" y="15"/>
                </a:lnTo>
                <a:lnTo>
                  <a:pt x="53" y="78"/>
                </a:lnTo>
                <a:lnTo>
                  <a:pt x="9" y="78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34" name="Freeform 43"/>
          <p:cNvSpPr>
            <a:spLocks noEditPoints="1"/>
          </p:cNvSpPr>
          <p:nvPr/>
        </p:nvSpPr>
        <p:spPr bwMode="auto">
          <a:xfrm>
            <a:off x="5800725" y="6404043"/>
            <a:ext cx="76200" cy="112713"/>
          </a:xfrm>
          <a:custGeom>
            <a:avLst/>
            <a:gdLst>
              <a:gd name="T0" fmla="*/ 38 w 80"/>
              <a:gd name="T1" fmla="*/ 69 h 119"/>
              <a:gd name="T2" fmla="*/ 38 w 80"/>
              <a:gd name="T3" fmla="*/ 69 h 119"/>
              <a:gd name="T4" fmla="*/ 10 w 80"/>
              <a:gd name="T5" fmla="*/ 38 h 119"/>
              <a:gd name="T6" fmla="*/ 38 w 80"/>
              <a:gd name="T7" fmla="*/ 9 h 119"/>
              <a:gd name="T8" fmla="*/ 67 w 80"/>
              <a:gd name="T9" fmla="*/ 38 h 119"/>
              <a:gd name="T10" fmla="*/ 38 w 80"/>
              <a:gd name="T11" fmla="*/ 69 h 119"/>
              <a:gd name="T12" fmla="*/ 3 w 80"/>
              <a:gd name="T13" fmla="*/ 89 h 119"/>
              <a:gd name="T14" fmla="*/ 3 w 80"/>
              <a:gd name="T15" fmla="*/ 89 h 119"/>
              <a:gd name="T16" fmla="*/ 38 w 80"/>
              <a:gd name="T17" fmla="*/ 119 h 119"/>
              <a:gd name="T18" fmla="*/ 80 w 80"/>
              <a:gd name="T19" fmla="*/ 62 h 119"/>
              <a:gd name="T20" fmla="*/ 39 w 80"/>
              <a:gd name="T21" fmla="*/ 0 h 119"/>
              <a:gd name="T22" fmla="*/ 0 w 80"/>
              <a:gd name="T23" fmla="*/ 39 h 119"/>
              <a:gd name="T24" fmla="*/ 38 w 80"/>
              <a:gd name="T25" fmla="*/ 78 h 119"/>
              <a:gd name="T26" fmla="*/ 69 w 80"/>
              <a:gd name="T27" fmla="*/ 59 h 119"/>
              <a:gd name="T28" fmla="*/ 69 w 80"/>
              <a:gd name="T29" fmla="*/ 59 h 119"/>
              <a:gd name="T30" fmla="*/ 37 w 80"/>
              <a:gd name="T31" fmla="*/ 111 h 119"/>
              <a:gd name="T32" fmla="*/ 13 w 80"/>
              <a:gd name="T33" fmla="*/ 89 h 119"/>
              <a:gd name="T34" fmla="*/ 3 w 80"/>
              <a:gd name="T35" fmla="*/ 8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0" h="119">
                <a:moveTo>
                  <a:pt x="38" y="69"/>
                </a:moveTo>
                <a:lnTo>
                  <a:pt x="38" y="69"/>
                </a:lnTo>
                <a:cubicBezTo>
                  <a:pt x="21" y="69"/>
                  <a:pt x="10" y="55"/>
                  <a:pt x="10" y="38"/>
                </a:cubicBezTo>
                <a:cubicBezTo>
                  <a:pt x="10" y="22"/>
                  <a:pt x="22" y="9"/>
                  <a:pt x="38" y="9"/>
                </a:cubicBezTo>
                <a:cubicBezTo>
                  <a:pt x="58" y="9"/>
                  <a:pt x="67" y="22"/>
                  <a:pt x="67" y="38"/>
                </a:cubicBezTo>
                <a:cubicBezTo>
                  <a:pt x="67" y="56"/>
                  <a:pt x="57" y="69"/>
                  <a:pt x="38" y="69"/>
                </a:cubicBezTo>
                <a:close/>
                <a:moveTo>
                  <a:pt x="3" y="89"/>
                </a:moveTo>
                <a:lnTo>
                  <a:pt x="3" y="89"/>
                </a:lnTo>
                <a:cubicBezTo>
                  <a:pt x="5" y="109"/>
                  <a:pt x="18" y="119"/>
                  <a:pt x="38" y="119"/>
                </a:cubicBezTo>
                <a:cubicBezTo>
                  <a:pt x="76" y="119"/>
                  <a:pt x="80" y="75"/>
                  <a:pt x="80" y="62"/>
                </a:cubicBezTo>
                <a:cubicBezTo>
                  <a:pt x="80" y="16"/>
                  <a:pt x="67" y="0"/>
                  <a:pt x="39" y="0"/>
                </a:cubicBezTo>
                <a:cubicBezTo>
                  <a:pt x="16" y="0"/>
                  <a:pt x="0" y="17"/>
                  <a:pt x="0" y="39"/>
                </a:cubicBezTo>
                <a:cubicBezTo>
                  <a:pt x="0" y="62"/>
                  <a:pt x="15" y="78"/>
                  <a:pt x="38" y="78"/>
                </a:cubicBezTo>
                <a:cubicBezTo>
                  <a:pt x="51" y="78"/>
                  <a:pt x="64" y="70"/>
                  <a:pt x="69" y="59"/>
                </a:cubicBezTo>
                <a:lnTo>
                  <a:pt x="69" y="59"/>
                </a:lnTo>
                <a:cubicBezTo>
                  <a:pt x="69" y="80"/>
                  <a:pt x="64" y="111"/>
                  <a:pt x="37" y="111"/>
                </a:cubicBezTo>
                <a:cubicBezTo>
                  <a:pt x="24" y="111"/>
                  <a:pt x="15" y="102"/>
                  <a:pt x="13" y="89"/>
                </a:cubicBezTo>
                <a:lnTo>
                  <a:pt x="3" y="89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35" name="Freeform 44"/>
          <p:cNvSpPr>
            <a:spLocks/>
          </p:cNvSpPr>
          <p:nvPr/>
        </p:nvSpPr>
        <p:spPr bwMode="auto">
          <a:xfrm>
            <a:off x="6311900" y="6405631"/>
            <a:ext cx="76200" cy="111125"/>
          </a:xfrm>
          <a:custGeom>
            <a:avLst/>
            <a:gdLst>
              <a:gd name="T0" fmla="*/ 0 w 79"/>
              <a:gd name="T1" fmla="*/ 82 h 117"/>
              <a:gd name="T2" fmla="*/ 0 w 79"/>
              <a:gd name="T3" fmla="*/ 82 h 117"/>
              <a:gd name="T4" fmla="*/ 39 w 79"/>
              <a:gd name="T5" fmla="*/ 117 h 117"/>
              <a:gd name="T6" fmla="*/ 79 w 79"/>
              <a:gd name="T7" fmla="*/ 78 h 117"/>
              <a:gd name="T8" fmla="*/ 40 w 79"/>
              <a:gd name="T9" fmla="*/ 38 h 117"/>
              <a:gd name="T10" fmla="*/ 15 w 79"/>
              <a:gd name="T11" fmla="*/ 49 h 117"/>
              <a:gd name="T12" fmla="*/ 15 w 79"/>
              <a:gd name="T13" fmla="*/ 48 h 117"/>
              <a:gd name="T14" fmla="*/ 22 w 79"/>
              <a:gd name="T15" fmla="*/ 10 h 117"/>
              <a:gd name="T16" fmla="*/ 73 w 79"/>
              <a:gd name="T17" fmla="*/ 10 h 117"/>
              <a:gd name="T18" fmla="*/ 73 w 79"/>
              <a:gd name="T19" fmla="*/ 0 h 117"/>
              <a:gd name="T20" fmla="*/ 15 w 79"/>
              <a:gd name="T21" fmla="*/ 0 h 117"/>
              <a:gd name="T22" fmla="*/ 4 w 79"/>
              <a:gd name="T23" fmla="*/ 61 h 117"/>
              <a:gd name="T24" fmla="*/ 13 w 79"/>
              <a:gd name="T25" fmla="*/ 61 h 117"/>
              <a:gd name="T26" fmla="*/ 39 w 79"/>
              <a:gd name="T27" fmla="*/ 47 h 117"/>
              <a:gd name="T28" fmla="*/ 68 w 79"/>
              <a:gd name="T29" fmla="*/ 77 h 117"/>
              <a:gd name="T30" fmla="*/ 39 w 79"/>
              <a:gd name="T31" fmla="*/ 109 h 117"/>
              <a:gd name="T32" fmla="*/ 11 w 79"/>
              <a:gd name="T33" fmla="*/ 82 h 117"/>
              <a:gd name="T34" fmla="*/ 0 w 79"/>
              <a:gd name="T35" fmla="*/ 82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9" h="117">
                <a:moveTo>
                  <a:pt x="0" y="82"/>
                </a:moveTo>
                <a:lnTo>
                  <a:pt x="0" y="82"/>
                </a:lnTo>
                <a:cubicBezTo>
                  <a:pt x="1" y="104"/>
                  <a:pt x="17" y="117"/>
                  <a:pt x="39" y="117"/>
                </a:cubicBezTo>
                <a:cubicBezTo>
                  <a:pt x="61" y="117"/>
                  <a:pt x="79" y="101"/>
                  <a:pt x="79" y="78"/>
                </a:cubicBezTo>
                <a:cubicBezTo>
                  <a:pt x="79" y="55"/>
                  <a:pt x="64" y="38"/>
                  <a:pt x="40" y="38"/>
                </a:cubicBezTo>
                <a:cubicBezTo>
                  <a:pt x="31" y="38"/>
                  <a:pt x="21" y="42"/>
                  <a:pt x="15" y="49"/>
                </a:cubicBezTo>
                <a:lnTo>
                  <a:pt x="15" y="48"/>
                </a:lnTo>
                <a:lnTo>
                  <a:pt x="22" y="10"/>
                </a:lnTo>
                <a:lnTo>
                  <a:pt x="73" y="10"/>
                </a:lnTo>
                <a:lnTo>
                  <a:pt x="73" y="0"/>
                </a:lnTo>
                <a:lnTo>
                  <a:pt x="15" y="0"/>
                </a:lnTo>
                <a:lnTo>
                  <a:pt x="4" y="61"/>
                </a:lnTo>
                <a:lnTo>
                  <a:pt x="13" y="61"/>
                </a:lnTo>
                <a:cubicBezTo>
                  <a:pt x="18" y="52"/>
                  <a:pt x="28" y="47"/>
                  <a:pt x="39" y="47"/>
                </a:cubicBezTo>
                <a:cubicBezTo>
                  <a:pt x="56" y="47"/>
                  <a:pt x="68" y="60"/>
                  <a:pt x="68" y="77"/>
                </a:cubicBezTo>
                <a:cubicBezTo>
                  <a:pt x="68" y="94"/>
                  <a:pt x="57" y="109"/>
                  <a:pt x="39" y="109"/>
                </a:cubicBezTo>
                <a:cubicBezTo>
                  <a:pt x="23" y="109"/>
                  <a:pt x="11" y="98"/>
                  <a:pt x="11" y="82"/>
                </a:cubicBezTo>
                <a:lnTo>
                  <a:pt x="0" y="82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36" name="Freeform 45"/>
          <p:cNvSpPr>
            <a:spLocks noEditPoints="1"/>
          </p:cNvSpPr>
          <p:nvPr/>
        </p:nvSpPr>
        <p:spPr bwMode="auto">
          <a:xfrm>
            <a:off x="6400800" y="6404043"/>
            <a:ext cx="77788" cy="112713"/>
          </a:xfrm>
          <a:custGeom>
            <a:avLst/>
            <a:gdLst>
              <a:gd name="T0" fmla="*/ 40 w 81"/>
              <a:gd name="T1" fmla="*/ 9 h 119"/>
              <a:gd name="T2" fmla="*/ 40 w 81"/>
              <a:gd name="T3" fmla="*/ 9 h 119"/>
              <a:gd name="T4" fmla="*/ 70 w 81"/>
              <a:gd name="T5" fmla="*/ 60 h 119"/>
              <a:gd name="T6" fmla="*/ 40 w 81"/>
              <a:gd name="T7" fmla="*/ 111 h 119"/>
              <a:gd name="T8" fmla="*/ 10 w 81"/>
              <a:gd name="T9" fmla="*/ 60 h 119"/>
              <a:gd name="T10" fmla="*/ 40 w 81"/>
              <a:gd name="T11" fmla="*/ 9 h 119"/>
              <a:gd name="T12" fmla="*/ 40 w 81"/>
              <a:gd name="T13" fmla="*/ 0 h 119"/>
              <a:gd name="T14" fmla="*/ 40 w 81"/>
              <a:gd name="T15" fmla="*/ 0 h 119"/>
              <a:gd name="T16" fmla="*/ 0 w 81"/>
              <a:gd name="T17" fmla="*/ 60 h 119"/>
              <a:gd name="T18" fmla="*/ 40 w 81"/>
              <a:gd name="T19" fmla="*/ 119 h 119"/>
              <a:gd name="T20" fmla="*/ 81 w 81"/>
              <a:gd name="T21" fmla="*/ 60 h 119"/>
              <a:gd name="T22" fmla="*/ 40 w 81"/>
              <a:gd name="T2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1" h="119">
                <a:moveTo>
                  <a:pt x="40" y="9"/>
                </a:moveTo>
                <a:lnTo>
                  <a:pt x="40" y="9"/>
                </a:lnTo>
                <a:cubicBezTo>
                  <a:pt x="67" y="9"/>
                  <a:pt x="70" y="39"/>
                  <a:pt x="70" y="60"/>
                </a:cubicBezTo>
                <a:cubicBezTo>
                  <a:pt x="70" y="80"/>
                  <a:pt x="67" y="111"/>
                  <a:pt x="40" y="111"/>
                </a:cubicBezTo>
                <a:cubicBezTo>
                  <a:pt x="14" y="111"/>
                  <a:pt x="10" y="80"/>
                  <a:pt x="10" y="60"/>
                </a:cubicBezTo>
                <a:cubicBezTo>
                  <a:pt x="10" y="39"/>
                  <a:pt x="14" y="9"/>
                  <a:pt x="40" y="9"/>
                </a:cubicBezTo>
                <a:close/>
                <a:moveTo>
                  <a:pt x="40" y="0"/>
                </a:moveTo>
                <a:lnTo>
                  <a:pt x="40" y="0"/>
                </a:lnTo>
                <a:cubicBezTo>
                  <a:pt x="6" y="0"/>
                  <a:pt x="0" y="33"/>
                  <a:pt x="0" y="60"/>
                </a:cubicBezTo>
                <a:cubicBezTo>
                  <a:pt x="0" y="87"/>
                  <a:pt x="6" y="119"/>
                  <a:pt x="40" y="119"/>
                </a:cubicBezTo>
                <a:cubicBezTo>
                  <a:pt x="74" y="119"/>
                  <a:pt x="81" y="87"/>
                  <a:pt x="81" y="60"/>
                </a:cubicBezTo>
                <a:cubicBezTo>
                  <a:pt x="81" y="33"/>
                  <a:pt x="74" y="0"/>
                  <a:pt x="40" y="0"/>
                </a:cubicBez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37" name="Freeform 46"/>
          <p:cNvSpPr>
            <a:spLocks/>
          </p:cNvSpPr>
          <p:nvPr/>
        </p:nvSpPr>
        <p:spPr bwMode="auto">
          <a:xfrm>
            <a:off x="6527800" y="6467543"/>
            <a:ext cx="79375" cy="7938"/>
          </a:xfrm>
          <a:custGeom>
            <a:avLst/>
            <a:gdLst>
              <a:gd name="T0" fmla="*/ 83 w 83"/>
              <a:gd name="T1" fmla="*/ 9 h 9"/>
              <a:gd name="T2" fmla="*/ 83 w 83"/>
              <a:gd name="T3" fmla="*/ 9 h 9"/>
              <a:gd name="T4" fmla="*/ 83 w 83"/>
              <a:gd name="T5" fmla="*/ 0 h 9"/>
              <a:gd name="T6" fmla="*/ 0 w 83"/>
              <a:gd name="T7" fmla="*/ 0 h 9"/>
              <a:gd name="T8" fmla="*/ 0 w 83"/>
              <a:gd name="T9" fmla="*/ 9 h 9"/>
              <a:gd name="T10" fmla="*/ 83 w 83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" h="9">
                <a:moveTo>
                  <a:pt x="83" y="9"/>
                </a:moveTo>
                <a:lnTo>
                  <a:pt x="83" y="9"/>
                </a:lnTo>
                <a:lnTo>
                  <a:pt x="83" y="0"/>
                </a:lnTo>
                <a:lnTo>
                  <a:pt x="0" y="0"/>
                </a:lnTo>
                <a:lnTo>
                  <a:pt x="0" y="9"/>
                </a:lnTo>
                <a:lnTo>
                  <a:pt x="83" y="9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38" name="Freeform 47"/>
          <p:cNvSpPr>
            <a:spLocks/>
          </p:cNvSpPr>
          <p:nvPr/>
        </p:nvSpPr>
        <p:spPr bwMode="auto">
          <a:xfrm>
            <a:off x="6656387" y="6405631"/>
            <a:ext cx="74613" cy="111125"/>
          </a:xfrm>
          <a:custGeom>
            <a:avLst/>
            <a:gdLst>
              <a:gd name="T0" fmla="*/ 0 w 78"/>
              <a:gd name="T1" fmla="*/ 82 h 117"/>
              <a:gd name="T2" fmla="*/ 0 w 78"/>
              <a:gd name="T3" fmla="*/ 82 h 117"/>
              <a:gd name="T4" fmla="*/ 38 w 78"/>
              <a:gd name="T5" fmla="*/ 117 h 117"/>
              <a:gd name="T6" fmla="*/ 78 w 78"/>
              <a:gd name="T7" fmla="*/ 78 h 117"/>
              <a:gd name="T8" fmla="*/ 39 w 78"/>
              <a:gd name="T9" fmla="*/ 38 h 117"/>
              <a:gd name="T10" fmla="*/ 15 w 78"/>
              <a:gd name="T11" fmla="*/ 49 h 117"/>
              <a:gd name="T12" fmla="*/ 14 w 78"/>
              <a:gd name="T13" fmla="*/ 48 h 117"/>
              <a:gd name="T14" fmla="*/ 22 w 78"/>
              <a:gd name="T15" fmla="*/ 10 h 117"/>
              <a:gd name="T16" fmla="*/ 73 w 78"/>
              <a:gd name="T17" fmla="*/ 10 h 117"/>
              <a:gd name="T18" fmla="*/ 73 w 78"/>
              <a:gd name="T19" fmla="*/ 0 h 117"/>
              <a:gd name="T20" fmla="*/ 14 w 78"/>
              <a:gd name="T21" fmla="*/ 0 h 117"/>
              <a:gd name="T22" fmla="*/ 3 w 78"/>
              <a:gd name="T23" fmla="*/ 61 h 117"/>
              <a:gd name="T24" fmla="*/ 12 w 78"/>
              <a:gd name="T25" fmla="*/ 61 h 117"/>
              <a:gd name="T26" fmla="*/ 38 w 78"/>
              <a:gd name="T27" fmla="*/ 47 h 117"/>
              <a:gd name="T28" fmla="*/ 68 w 78"/>
              <a:gd name="T29" fmla="*/ 77 h 117"/>
              <a:gd name="T30" fmla="*/ 39 w 78"/>
              <a:gd name="T31" fmla="*/ 109 h 117"/>
              <a:gd name="T32" fmla="*/ 10 w 78"/>
              <a:gd name="T33" fmla="*/ 82 h 117"/>
              <a:gd name="T34" fmla="*/ 0 w 78"/>
              <a:gd name="T35" fmla="*/ 82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8" h="117">
                <a:moveTo>
                  <a:pt x="0" y="82"/>
                </a:moveTo>
                <a:lnTo>
                  <a:pt x="0" y="82"/>
                </a:lnTo>
                <a:cubicBezTo>
                  <a:pt x="0" y="104"/>
                  <a:pt x="16" y="117"/>
                  <a:pt x="38" y="117"/>
                </a:cubicBezTo>
                <a:cubicBezTo>
                  <a:pt x="60" y="117"/>
                  <a:pt x="78" y="101"/>
                  <a:pt x="78" y="78"/>
                </a:cubicBezTo>
                <a:cubicBezTo>
                  <a:pt x="78" y="55"/>
                  <a:pt x="63" y="38"/>
                  <a:pt x="39" y="38"/>
                </a:cubicBezTo>
                <a:cubicBezTo>
                  <a:pt x="30" y="38"/>
                  <a:pt x="20" y="42"/>
                  <a:pt x="15" y="49"/>
                </a:cubicBezTo>
                <a:lnTo>
                  <a:pt x="14" y="48"/>
                </a:lnTo>
                <a:lnTo>
                  <a:pt x="22" y="10"/>
                </a:lnTo>
                <a:lnTo>
                  <a:pt x="73" y="10"/>
                </a:lnTo>
                <a:lnTo>
                  <a:pt x="73" y="0"/>
                </a:lnTo>
                <a:lnTo>
                  <a:pt x="14" y="0"/>
                </a:lnTo>
                <a:lnTo>
                  <a:pt x="3" y="61"/>
                </a:lnTo>
                <a:lnTo>
                  <a:pt x="12" y="61"/>
                </a:lnTo>
                <a:cubicBezTo>
                  <a:pt x="18" y="52"/>
                  <a:pt x="28" y="47"/>
                  <a:pt x="38" y="47"/>
                </a:cubicBezTo>
                <a:cubicBezTo>
                  <a:pt x="55" y="47"/>
                  <a:pt x="68" y="60"/>
                  <a:pt x="68" y="77"/>
                </a:cubicBezTo>
                <a:cubicBezTo>
                  <a:pt x="68" y="94"/>
                  <a:pt x="57" y="109"/>
                  <a:pt x="39" y="109"/>
                </a:cubicBezTo>
                <a:cubicBezTo>
                  <a:pt x="23" y="109"/>
                  <a:pt x="11" y="98"/>
                  <a:pt x="10" y="82"/>
                </a:cubicBezTo>
                <a:lnTo>
                  <a:pt x="0" y="82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39" name="Freeform 48"/>
          <p:cNvSpPr>
            <a:spLocks noEditPoints="1"/>
          </p:cNvSpPr>
          <p:nvPr/>
        </p:nvSpPr>
        <p:spPr bwMode="auto">
          <a:xfrm>
            <a:off x="6743700" y="6404043"/>
            <a:ext cx="77788" cy="111125"/>
          </a:xfrm>
          <a:custGeom>
            <a:avLst/>
            <a:gdLst>
              <a:gd name="T0" fmla="*/ 0 w 81"/>
              <a:gd name="T1" fmla="*/ 87 h 116"/>
              <a:gd name="T2" fmla="*/ 0 w 81"/>
              <a:gd name="T3" fmla="*/ 87 h 116"/>
              <a:gd name="T4" fmla="*/ 54 w 81"/>
              <a:gd name="T5" fmla="*/ 87 h 116"/>
              <a:gd name="T6" fmla="*/ 54 w 81"/>
              <a:gd name="T7" fmla="*/ 116 h 116"/>
              <a:gd name="T8" fmla="*/ 64 w 81"/>
              <a:gd name="T9" fmla="*/ 116 h 116"/>
              <a:gd name="T10" fmla="*/ 64 w 81"/>
              <a:gd name="T11" fmla="*/ 87 h 116"/>
              <a:gd name="T12" fmla="*/ 81 w 81"/>
              <a:gd name="T13" fmla="*/ 87 h 116"/>
              <a:gd name="T14" fmla="*/ 81 w 81"/>
              <a:gd name="T15" fmla="*/ 78 h 116"/>
              <a:gd name="T16" fmla="*/ 64 w 81"/>
              <a:gd name="T17" fmla="*/ 78 h 116"/>
              <a:gd name="T18" fmla="*/ 64 w 81"/>
              <a:gd name="T19" fmla="*/ 0 h 116"/>
              <a:gd name="T20" fmla="*/ 54 w 81"/>
              <a:gd name="T21" fmla="*/ 0 h 116"/>
              <a:gd name="T22" fmla="*/ 0 w 81"/>
              <a:gd name="T23" fmla="*/ 77 h 116"/>
              <a:gd name="T24" fmla="*/ 0 w 81"/>
              <a:gd name="T25" fmla="*/ 87 h 116"/>
              <a:gd name="T26" fmla="*/ 10 w 81"/>
              <a:gd name="T27" fmla="*/ 78 h 116"/>
              <a:gd name="T28" fmla="*/ 10 w 81"/>
              <a:gd name="T29" fmla="*/ 78 h 116"/>
              <a:gd name="T30" fmla="*/ 54 w 81"/>
              <a:gd name="T31" fmla="*/ 15 h 116"/>
              <a:gd name="T32" fmla="*/ 54 w 81"/>
              <a:gd name="T33" fmla="*/ 15 h 116"/>
              <a:gd name="T34" fmla="*/ 54 w 81"/>
              <a:gd name="T35" fmla="*/ 78 h 116"/>
              <a:gd name="T36" fmla="*/ 10 w 81"/>
              <a:gd name="T37" fmla="*/ 7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1" h="116">
                <a:moveTo>
                  <a:pt x="0" y="87"/>
                </a:moveTo>
                <a:lnTo>
                  <a:pt x="0" y="87"/>
                </a:lnTo>
                <a:lnTo>
                  <a:pt x="54" y="87"/>
                </a:lnTo>
                <a:lnTo>
                  <a:pt x="54" y="116"/>
                </a:lnTo>
                <a:lnTo>
                  <a:pt x="64" y="116"/>
                </a:lnTo>
                <a:lnTo>
                  <a:pt x="64" y="87"/>
                </a:lnTo>
                <a:lnTo>
                  <a:pt x="81" y="87"/>
                </a:lnTo>
                <a:lnTo>
                  <a:pt x="81" y="78"/>
                </a:lnTo>
                <a:lnTo>
                  <a:pt x="64" y="78"/>
                </a:lnTo>
                <a:lnTo>
                  <a:pt x="64" y="0"/>
                </a:lnTo>
                <a:lnTo>
                  <a:pt x="54" y="0"/>
                </a:lnTo>
                <a:lnTo>
                  <a:pt x="0" y="77"/>
                </a:lnTo>
                <a:lnTo>
                  <a:pt x="0" y="87"/>
                </a:lnTo>
                <a:close/>
                <a:moveTo>
                  <a:pt x="10" y="78"/>
                </a:moveTo>
                <a:lnTo>
                  <a:pt x="10" y="78"/>
                </a:lnTo>
                <a:lnTo>
                  <a:pt x="54" y="15"/>
                </a:lnTo>
                <a:lnTo>
                  <a:pt x="54" y="15"/>
                </a:lnTo>
                <a:lnTo>
                  <a:pt x="54" y="78"/>
                </a:lnTo>
                <a:lnTo>
                  <a:pt x="10" y="78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40" name="Freeform 49"/>
          <p:cNvSpPr>
            <a:spLocks/>
          </p:cNvSpPr>
          <p:nvPr/>
        </p:nvSpPr>
        <p:spPr bwMode="auto">
          <a:xfrm>
            <a:off x="7256462" y="6405631"/>
            <a:ext cx="74613" cy="111125"/>
          </a:xfrm>
          <a:custGeom>
            <a:avLst/>
            <a:gdLst>
              <a:gd name="T0" fmla="*/ 0 w 78"/>
              <a:gd name="T1" fmla="*/ 82 h 117"/>
              <a:gd name="T2" fmla="*/ 0 w 78"/>
              <a:gd name="T3" fmla="*/ 82 h 117"/>
              <a:gd name="T4" fmla="*/ 38 w 78"/>
              <a:gd name="T5" fmla="*/ 117 h 117"/>
              <a:gd name="T6" fmla="*/ 78 w 78"/>
              <a:gd name="T7" fmla="*/ 78 h 117"/>
              <a:gd name="T8" fmla="*/ 39 w 78"/>
              <a:gd name="T9" fmla="*/ 38 h 117"/>
              <a:gd name="T10" fmla="*/ 14 w 78"/>
              <a:gd name="T11" fmla="*/ 49 h 117"/>
              <a:gd name="T12" fmla="*/ 14 w 78"/>
              <a:gd name="T13" fmla="*/ 48 h 117"/>
              <a:gd name="T14" fmla="*/ 22 w 78"/>
              <a:gd name="T15" fmla="*/ 10 h 117"/>
              <a:gd name="T16" fmla="*/ 72 w 78"/>
              <a:gd name="T17" fmla="*/ 10 h 117"/>
              <a:gd name="T18" fmla="*/ 72 w 78"/>
              <a:gd name="T19" fmla="*/ 0 h 117"/>
              <a:gd name="T20" fmla="*/ 14 w 78"/>
              <a:gd name="T21" fmla="*/ 0 h 117"/>
              <a:gd name="T22" fmla="*/ 3 w 78"/>
              <a:gd name="T23" fmla="*/ 61 h 117"/>
              <a:gd name="T24" fmla="*/ 12 w 78"/>
              <a:gd name="T25" fmla="*/ 61 h 117"/>
              <a:gd name="T26" fmla="*/ 38 w 78"/>
              <a:gd name="T27" fmla="*/ 47 h 117"/>
              <a:gd name="T28" fmla="*/ 68 w 78"/>
              <a:gd name="T29" fmla="*/ 77 h 117"/>
              <a:gd name="T30" fmla="*/ 39 w 78"/>
              <a:gd name="T31" fmla="*/ 109 h 117"/>
              <a:gd name="T32" fmla="*/ 10 w 78"/>
              <a:gd name="T33" fmla="*/ 82 h 117"/>
              <a:gd name="T34" fmla="*/ 0 w 78"/>
              <a:gd name="T35" fmla="*/ 82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8" h="117">
                <a:moveTo>
                  <a:pt x="0" y="82"/>
                </a:moveTo>
                <a:lnTo>
                  <a:pt x="0" y="82"/>
                </a:lnTo>
                <a:cubicBezTo>
                  <a:pt x="0" y="104"/>
                  <a:pt x="16" y="117"/>
                  <a:pt x="38" y="117"/>
                </a:cubicBezTo>
                <a:cubicBezTo>
                  <a:pt x="60" y="117"/>
                  <a:pt x="78" y="101"/>
                  <a:pt x="78" y="78"/>
                </a:cubicBezTo>
                <a:cubicBezTo>
                  <a:pt x="78" y="55"/>
                  <a:pt x="63" y="38"/>
                  <a:pt x="39" y="38"/>
                </a:cubicBezTo>
                <a:cubicBezTo>
                  <a:pt x="30" y="38"/>
                  <a:pt x="20" y="42"/>
                  <a:pt x="14" y="49"/>
                </a:cubicBezTo>
                <a:lnTo>
                  <a:pt x="14" y="48"/>
                </a:lnTo>
                <a:lnTo>
                  <a:pt x="22" y="10"/>
                </a:lnTo>
                <a:lnTo>
                  <a:pt x="72" y="10"/>
                </a:lnTo>
                <a:lnTo>
                  <a:pt x="72" y="0"/>
                </a:lnTo>
                <a:lnTo>
                  <a:pt x="14" y="0"/>
                </a:lnTo>
                <a:lnTo>
                  <a:pt x="3" y="61"/>
                </a:lnTo>
                <a:lnTo>
                  <a:pt x="12" y="61"/>
                </a:lnTo>
                <a:cubicBezTo>
                  <a:pt x="18" y="52"/>
                  <a:pt x="28" y="47"/>
                  <a:pt x="38" y="47"/>
                </a:cubicBezTo>
                <a:cubicBezTo>
                  <a:pt x="55" y="47"/>
                  <a:pt x="68" y="60"/>
                  <a:pt x="68" y="77"/>
                </a:cubicBezTo>
                <a:cubicBezTo>
                  <a:pt x="68" y="94"/>
                  <a:pt x="56" y="109"/>
                  <a:pt x="39" y="109"/>
                </a:cubicBezTo>
                <a:cubicBezTo>
                  <a:pt x="23" y="109"/>
                  <a:pt x="10" y="98"/>
                  <a:pt x="10" y="82"/>
                </a:cubicBezTo>
                <a:lnTo>
                  <a:pt x="0" y="82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41" name="Freeform 50"/>
          <p:cNvSpPr>
            <a:spLocks/>
          </p:cNvSpPr>
          <p:nvPr/>
        </p:nvSpPr>
        <p:spPr bwMode="auto">
          <a:xfrm>
            <a:off x="7343775" y="6405631"/>
            <a:ext cx="76200" cy="111125"/>
          </a:xfrm>
          <a:custGeom>
            <a:avLst/>
            <a:gdLst>
              <a:gd name="T0" fmla="*/ 0 w 79"/>
              <a:gd name="T1" fmla="*/ 82 h 117"/>
              <a:gd name="T2" fmla="*/ 0 w 79"/>
              <a:gd name="T3" fmla="*/ 82 h 117"/>
              <a:gd name="T4" fmla="*/ 38 w 79"/>
              <a:gd name="T5" fmla="*/ 117 h 117"/>
              <a:gd name="T6" fmla="*/ 79 w 79"/>
              <a:gd name="T7" fmla="*/ 78 h 117"/>
              <a:gd name="T8" fmla="*/ 40 w 79"/>
              <a:gd name="T9" fmla="*/ 38 h 117"/>
              <a:gd name="T10" fmla="*/ 15 w 79"/>
              <a:gd name="T11" fmla="*/ 49 h 117"/>
              <a:gd name="T12" fmla="*/ 15 w 79"/>
              <a:gd name="T13" fmla="*/ 48 h 117"/>
              <a:gd name="T14" fmla="*/ 22 w 79"/>
              <a:gd name="T15" fmla="*/ 10 h 117"/>
              <a:gd name="T16" fmla="*/ 73 w 79"/>
              <a:gd name="T17" fmla="*/ 10 h 117"/>
              <a:gd name="T18" fmla="*/ 73 w 79"/>
              <a:gd name="T19" fmla="*/ 0 h 117"/>
              <a:gd name="T20" fmla="*/ 15 w 79"/>
              <a:gd name="T21" fmla="*/ 0 h 117"/>
              <a:gd name="T22" fmla="*/ 4 w 79"/>
              <a:gd name="T23" fmla="*/ 61 h 117"/>
              <a:gd name="T24" fmla="*/ 13 w 79"/>
              <a:gd name="T25" fmla="*/ 61 h 117"/>
              <a:gd name="T26" fmla="*/ 39 w 79"/>
              <a:gd name="T27" fmla="*/ 47 h 117"/>
              <a:gd name="T28" fmla="*/ 68 w 79"/>
              <a:gd name="T29" fmla="*/ 77 h 117"/>
              <a:gd name="T30" fmla="*/ 39 w 79"/>
              <a:gd name="T31" fmla="*/ 109 h 117"/>
              <a:gd name="T32" fmla="*/ 11 w 79"/>
              <a:gd name="T33" fmla="*/ 82 h 117"/>
              <a:gd name="T34" fmla="*/ 0 w 79"/>
              <a:gd name="T35" fmla="*/ 82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9" h="117">
                <a:moveTo>
                  <a:pt x="0" y="82"/>
                </a:moveTo>
                <a:lnTo>
                  <a:pt x="0" y="82"/>
                </a:lnTo>
                <a:cubicBezTo>
                  <a:pt x="1" y="104"/>
                  <a:pt x="17" y="117"/>
                  <a:pt x="38" y="117"/>
                </a:cubicBezTo>
                <a:cubicBezTo>
                  <a:pt x="61" y="117"/>
                  <a:pt x="79" y="101"/>
                  <a:pt x="79" y="78"/>
                </a:cubicBezTo>
                <a:cubicBezTo>
                  <a:pt x="79" y="55"/>
                  <a:pt x="64" y="38"/>
                  <a:pt x="40" y="38"/>
                </a:cubicBezTo>
                <a:cubicBezTo>
                  <a:pt x="31" y="38"/>
                  <a:pt x="21" y="42"/>
                  <a:pt x="15" y="49"/>
                </a:cubicBezTo>
                <a:lnTo>
                  <a:pt x="15" y="48"/>
                </a:lnTo>
                <a:lnTo>
                  <a:pt x="22" y="10"/>
                </a:lnTo>
                <a:lnTo>
                  <a:pt x="73" y="10"/>
                </a:lnTo>
                <a:lnTo>
                  <a:pt x="73" y="0"/>
                </a:lnTo>
                <a:lnTo>
                  <a:pt x="15" y="0"/>
                </a:lnTo>
                <a:lnTo>
                  <a:pt x="4" y="61"/>
                </a:lnTo>
                <a:lnTo>
                  <a:pt x="13" y="61"/>
                </a:lnTo>
                <a:cubicBezTo>
                  <a:pt x="18" y="52"/>
                  <a:pt x="28" y="47"/>
                  <a:pt x="39" y="47"/>
                </a:cubicBezTo>
                <a:cubicBezTo>
                  <a:pt x="56" y="47"/>
                  <a:pt x="68" y="60"/>
                  <a:pt x="68" y="77"/>
                </a:cubicBezTo>
                <a:cubicBezTo>
                  <a:pt x="68" y="94"/>
                  <a:pt x="57" y="109"/>
                  <a:pt x="39" y="109"/>
                </a:cubicBezTo>
                <a:cubicBezTo>
                  <a:pt x="23" y="109"/>
                  <a:pt x="11" y="98"/>
                  <a:pt x="11" y="82"/>
                </a:cubicBezTo>
                <a:lnTo>
                  <a:pt x="0" y="82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42" name="Freeform 51"/>
          <p:cNvSpPr>
            <a:spLocks/>
          </p:cNvSpPr>
          <p:nvPr/>
        </p:nvSpPr>
        <p:spPr bwMode="auto">
          <a:xfrm>
            <a:off x="7470775" y="6467543"/>
            <a:ext cx="79375" cy="7938"/>
          </a:xfrm>
          <a:custGeom>
            <a:avLst/>
            <a:gdLst>
              <a:gd name="T0" fmla="*/ 83 w 83"/>
              <a:gd name="T1" fmla="*/ 9 h 9"/>
              <a:gd name="T2" fmla="*/ 83 w 83"/>
              <a:gd name="T3" fmla="*/ 9 h 9"/>
              <a:gd name="T4" fmla="*/ 83 w 83"/>
              <a:gd name="T5" fmla="*/ 0 h 9"/>
              <a:gd name="T6" fmla="*/ 0 w 83"/>
              <a:gd name="T7" fmla="*/ 0 h 9"/>
              <a:gd name="T8" fmla="*/ 0 w 83"/>
              <a:gd name="T9" fmla="*/ 9 h 9"/>
              <a:gd name="T10" fmla="*/ 83 w 83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" h="9">
                <a:moveTo>
                  <a:pt x="83" y="9"/>
                </a:moveTo>
                <a:lnTo>
                  <a:pt x="83" y="9"/>
                </a:lnTo>
                <a:lnTo>
                  <a:pt x="83" y="0"/>
                </a:lnTo>
                <a:lnTo>
                  <a:pt x="0" y="0"/>
                </a:lnTo>
                <a:lnTo>
                  <a:pt x="0" y="9"/>
                </a:lnTo>
                <a:lnTo>
                  <a:pt x="83" y="9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43" name="Freeform 52"/>
          <p:cNvSpPr>
            <a:spLocks/>
          </p:cNvSpPr>
          <p:nvPr/>
        </p:nvSpPr>
        <p:spPr bwMode="auto">
          <a:xfrm>
            <a:off x="7600950" y="6405631"/>
            <a:ext cx="74613" cy="111125"/>
          </a:xfrm>
          <a:custGeom>
            <a:avLst/>
            <a:gdLst>
              <a:gd name="T0" fmla="*/ 0 w 78"/>
              <a:gd name="T1" fmla="*/ 82 h 117"/>
              <a:gd name="T2" fmla="*/ 0 w 78"/>
              <a:gd name="T3" fmla="*/ 82 h 117"/>
              <a:gd name="T4" fmla="*/ 38 w 78"/>
              <a:gd name="T5" fmla="*/ 117 h 117"/>
              <a:gd name="T6" fmla="*/ 78 w 78"/>
              <a:gd name="T7" fmla="*/ 78 h 117"/>
              <a:gd name="T8" fmla="*/ 39 w 78"/>
              <a:gd name="T9" fmla="*/ 38 h 117"/>
              <a:gd name="T10" fmla="*/ 15 w 78"/>
              <a:gd name="T11" fmla="*/ 49 h 117"/>
              <a:gd name="T12" fmla="*/ 14 w 78"/>
              <a:gd name="T13" fmla="*/ 48 h 117"/>
              <a:gd name="T14" fmla="*/ 22 w 78"/>
              <a:gd name="T15" fmla="*/ 10 h 117"/>
              <a:gd name="T16" fmla="*/ 73 w 78"/>
              <a:gd name="T17" fmla="*/ 10 h 117"/>
              <a:gd name="T18" fmla="*/ 73 w 78"/>
              <a:gd name="T19" fmla="*/ 0 h 117"/>
              <a:gd name="T20" fmla="*/ 15 w 78"/>
              <a:gd name="T21" fmla="*/ 0 h 117"/>
              <a:gd name="T22" fmla="*/ 3 w 78"/>
              <a:gd name="T23" fmla="*/ 61 h 117"/>
              <a:gd name="T24" fmla="*/ 12 w 78"/>
              <a:gd name="T25" fmla="*/ 61 h 117"/>
              <a:gd name="T26" fmla="*/ 38 w 78"/>
              <a:gd name="T27" fmla="*/ 47 h 117"/>
              <a:gd name="T28" fmla="*/ 68 w 78"/>
              <a:gd name="T29" fmla="*/ 77 h 117"/>
              <a:gd name="T30" fmla="*/ 39 w 78"/>
              <a:gd name="T31" fmla="*/ 109 h 117"/>
              <a:gd name="T32" fmla="*/ 10 w 78"/>
              <a:gd name="T33" fmla="*/ 82 h 117"/>
              <a:gd name="T34" fmla="*/ 0 w 78"/>
              <a:gd name="T35" fmla="*/ 82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8" h="117">
                <a:moveTo>
                  <a:pt x="0" y="82"/>
                </a:moveTo>
                <a:lnTo>
                  <a:pt x="0" y="82"/>
                </a:lnTo>
                <a:cubicBezTo>
                  <a:pt x="0" y="104"/>
                  <a:pt x="16" y="117"/>
                  <a:pt x="38" y="117"/>
                </a:cubicBezTo>
                <a:cubicBezTo>
                  <a:pt x="60" y="117"/>
                  <a:pt x="78" y="101"/>
                  <a:pt x="78" y="78"/>
                </a:cubicBezTo>
                <a:cubicBezTo>
                  <a:pt x="78" y="55"/>
                  <a:pt x="63" y="38"/>
                  <a:pt x="39" y="38"/>
                </a:cubicBezTo>
                <a:cubicBezTo>
                  <a:pt x="30" y="38"/>
                  <a:pt x="21" y="42"/>
                  <a:pt x="15" y="49"/>
                </a:cubicBezTo>
                <a:lnTo>
                  <a:pt x="14" y="48"/>
                </a:lnTo>
                <a:lnTo>
                  <a:pt x="22" y="10"/>
                </a:lnTo>
                <a:lnTo>
                  <a:pt x="73" y="10"/>
                </a:lnTo>
                <a:lnTo>
                  <a:pt x="73" y="0"/>
                </a:lnTo>
                <a:lnTo>
                  <a:pt x="15" y="0"/>
                </a:lnTo>
                <a:lnTo>
                  <a:pt x="3" y="61"/>
                </a:lnTo>
                <a:lnTo>
                  <a:pt x="12" y="61"/>
                </a:lnTo>
                <a:cubicBezTo>
                  <a:pt x="18" y="52"/>
                  <a:pt x="28" y="47"/>
                  <a:pt x="38" y="47"/>
                </a:cubicBezTo>
                <a:cubicBezTo>
                  <a:pt x="55" y="47"/>
                  <a:pt x="68" y="60"/>
                  <a:pt x="68" y="77"/>
                </a:cubicBezTo>
                <a:cubicBezTo>
                  <a:pt x="68" y="94"/>
                  <a:pt x="57" y="109"/>
                  <a:pt x="39" y="109"/>
                </a:cubicBezTo>
                <a:cubicBezTo>
                  <a:pt x="23" y="109"/>
                  <a:pt x="11" y="98"/>
                  <a:pt x="10" y="82"/>
                </a:cubicBezTo>
                <a:lnTo>
                  <a:pt x="0" y="82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44" name="Freeform 53"/>
          <p:cNvSpPr>
            <a:spLocks noEditPoints="1"/>
          </p:cNvSpPr>
          <p:nvPr/>
        </p:nvSpPr>
        <p:spPr bwMode="auto">
          <a:xfrm>
            <a:off x="7688262" y="6404043"/>
            <a:ext cx="76200" cy="112713"/>
          </a:xfrm>
          <a:custGeom>
            <a:avLst/>
            <a:gdLst>
              <a:gd name="T0" fmla="*/ 39 w 80"/>
              <a:gd name="T1" fmla="*/ 69 h 119"/>
              <a:gd name="T2" fmla="*/ 39 w 80"/>
              <a:gd name="T3" fmla="*/ 69 h 119"/>
              <a:gd name="T4" fmla="*/ 11 w 80"/>
              <a:gd name="T5" fmla="*/ 38 h 119"/>
              <a:gd name="T6" fmla="*/ 39 w 80"/>
              <a:gd name="T7" fmla="*/ 9 h 119"/>
              <a:gd name="T8" fmla="*/ 68 w 80"/>
              <a:gd name="T9" fmla="*/ 38 h 119"/>
              <a:gd name="T10" fmla="*/ 39 w 80"/>
              <a:gd name="T11" fmla="*/ 69 h 119"/>
              <a:gd name="T12" fmla="*/ 3 w 80"/>
              <a:gd name="T13" fmla="*/ 89 h 119"/>
              <a:gd name="T14" fmla="*/ 3 w 80"/>
              <a:gd name="T15" fmla="*/ 89 h 119"/>
              <a:gd name="T16" fmla="*/ 39 w 80"/>
              <a:gd name="T17" fmla="*/ 119 h 119"/>
              <a:gd name="T18" fmla="*/ 80 w 80"/>
              <a:gd name="T19" fmla="*/ 62 h 119"/>
              <a:gd name="T20" fmla="*/ 40 w 80"/>
              <a:gd name="T21" fmla="*/ 0 h 119"/>
              <a:gd name="T22" fmla="*/ 0 w 80"/>
              <a:gd name="T23" fmla="*/ 39 h 119"/>
              <a:gd name="T24" fmla="*/ 39 w 80"/>
              <a:gd name="T25" fmla="*/ 78 h 119"/>
              <a:gd name="T26" fmla="*/ 69 w 80"/>
              <a:gd name="T27" fmla="*/ 59 h 119"/>
              <a:gd name="T28" fmla="*/ 70 w 80"/>
              <a:gd name="T29" fmla="*/ 59 h 119"/>
              <a:gd name="T30" fmla="*/ 38 w 80"/>
              <a:gd name="T31" fmla="*/ 111 h 119"/>
              <a:gd name="T32" fmla="*/ 13 w 80"/>
              <a:gd name="T33" fmla="*/ 89 h 119"/>
              <a:gd name="T34" fmla="*/ 3 w 80"/>
              <a:gd name="T35" fmla="*/ 8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0" h="119">
                <a:moveTo>
                  <a:pt x="39" y="69"/>
                </a:moveTo>
                <a:lnTo>
                  <a:pt x="39" y="69"/>
                </a:lnTo>
                <a:cubicBezTo>
                  <a:pt x="21" y="69"/>
                  <a:pt x="11" y="55"/>
                  <a:pt x="11" y="38"/>
                </a:cubicBezTo>
                <a:cubicBezTo>
                  <a:pt x="11" y="22"/>
                  <a:pt x="22" y="9"/>
                  <a:pt x="39" y="9"/>
                </a:cubicBezTo>
                <a:cubicBezTo>
                  <a:pt x="59" y="9"/>
                  <a:pt x="68" y="22"/>
                  <a:pt x="68" y="38"/>
                </a:cubicBezTo>
                <a:cubicBezTo>
                  <a:pt x="68" y="56"/>
                  <a:pt x="57" y="69"/>
                  <a:pt x="39" y="69"/>
                </a:cubicBezTo>
                <a:close/>
                <a:moveTo>
                  <a:pt x="3" y="89"/>
                </a:moveTo>
                <a:lnTo>
                  <a:pt x="3" y="89"/>
                </a:lnTo>
                <a:cubicBezTo>
                  <a:pt x="5" y="109"/>
                  <a:pt x="18" y="119"/>
                  <a:pt x="39" y="119"/>
                </a:cubicBezTo>
                <a:cubicBezTo>
                  <a:pt x="77" y="119"/>
                  <a:pt x="80" y="75"/>
                  <a:pt x="80" y="62"/>
                </a:cubicBezTo>
                <a:cubicBezTo>
                  <a:pt x="80" y="16"/>
                  <a:pt x="68" y="0"/>
                  <a:pt x="40" y="0"/>
                </a:cubicBezTo>
                <a:cubicBezTo>
                  <a:pt x="17" y="0"/>
                  <a:pt x="0" y="17"/>
                  <a:pt x="0" y="39"/>
                </a:cubicBezTo>
                <a:cubicBezTo>
                  <a:pt x="0" y="62"/>
                  <a:pt x="15" y="78"/>
                  <a:pt x="39" y="78"/>
                </a:cubicBezTo>
                <a:cubicBezTo>
                  <a:pt x="52" y="78"/>
                  <a:pt x="64" y="70"/>
                  <a:pt x="69" y="59"/>
                </a:cubicBezTo>
                <a:lnTo>
                  <a:pt x="70" y="59"/>
                </a:lnTo>
                <a:cubicBezTo>
                  <a:pt x="70" y="80"/>
                  <a:pt x="65" y="111"/>
                  <a:pt x="38" y="111"/>
                </a:cubicBezTo>
                <a:cubicBezTo>
                  <a:pt x="24" y="111"/>
                  <a:pt x="15" y="102"/>
                  <a:pt x="13" y="89"/>
                </a:cubicBezTo>
                <a:lnTo>
                  <a:pt x="3" y="89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45" name="Freeform 54"/>
          <p:cNvSpPr>
            <a:spLocks noEditPoints="1"/>
          </p:cNvSpPr>
          <p:nvPr/>
        </p:nvSpPr>
        <p:spPr bwMode="auto">
          <a:xfrm>
            <a:off x="8199437" y="6404043"/>
            <a:ext cx="76200" cy="112713"/>
          </a:xfrm>
          <a:custGeom>
            <a:avLst/>
            <a:gdLst>
              <a:gd name="T0" fmla="*/ 42 w 80"/>
              <a:gd name="T1" fmla="*/ 50 h 119"/>
              <a:gd name="T2" fmla="*/ 42 w 80"/>
              <a:gd name="T3" fmla="*/ 50 h 119"/>
              <a:gd name="T4" fmla="*/ 70 w 80"/>
              <a:gd name="T5" fmla="*/ 81 h 119"/>
              <a:gd name="T6" fmla="*/ 42 w 80"/>
              <a:gd name="T7" fmla="*/ 111 h 119"/>
              <a:gd name="T8" fmla="*/ 13 w 80"/>
              <a:gd name="T9" fmla="*/ 81 h 119"/>
              <a:gd name="T10" fmla="*/ 42 w 80"/>
              <a:gd name="T11" fmla="*/ 50 h 119"/>
              <a:gd name="T12" fmla="*/ 78 w 80"/>
              <a:gd name="T13" fmla="*/ 30 h 119"/>
              <a:gd name="T14" fmla="*/ 78 w 80"/>
              <a:gd name="T15" fmla="*/ 30 h 119"/>
              <a:gd name="T16" fmla="*/ 42 w 80"/>
              <a:gd name="T17" fmla="*/ 0 h 119"/>
              <a:gd name="T18" fmla="*/ 0 w 80"/>
              <a:gd name="T19" fmla="*/ 58 h 119"/>
              <a:gd name="T20" fmla="*/ 41 w 80"/>
              <a:gd name="T21" fmla="*/ 119 h 119"/>
              <a:gd name="T22" fmla="*/ 80 w 80"/>
              <a:gd name="T23" fmla="*/ 80 h 119"/>
              <a:gd name="T24" fmla="*/ 42 w 80"/>
              <a:gd name="T25" fmla="*/ 41 h 119"/>
              <a:gd name="T26" fmla="*/ 11 w 80"/>
              <a:gd name="T27" fmla="*/ 61 h 119"/>
              <a:gd name="T28" fmla="*/ 11 w 80"/>
              <a:gd name="T29" fmla="*/ 61 h 119"/>
              <a:gd name="T30" fmla="*/ 43 w 80"/>
              <a:gd name="T31" fmla="*/ 9 h 119"/>
              <a:gd name="T32" fmla="*/ 67 w 80"/>
              <a:gd name="T33" fmla="*/ 30 h 119"/>
              <a:gd name="T34" fmla="*/ 78 w 80"/>
              <a:gd name="T35" fmla="*/ 3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0" h="119">
                <a:moveTo>
                  <a:pt x="42" y="50"/>
                </a:moveTo>
                <a:lnTo>
                  <a:pt x="42" y="50"/>
                </a:lnTo>
                <a:cubicBezTo>
                  <a:pt x="60" y="50"/>
                  <a:pt x="70" y="64"/>
                  <a:pt x="70" y="81"/>
                </a:cubicBezTo>
                <a:cubicBezTo>
                  <a:pt x="70" y="97"/>
                  <a:pt x="59" y="111"/>
                  <a:pt x="42" y="111"/>
                </a:cubicBezTo>
                <a:cubicBezTo>
                  <a:pt x="22" y="111"/>
                  <a:pt x="13" y="97"/>
                  <a:pt x="13" y="81"/>
                </a:cubicBezTo>
                <a:cubicBezTo>
                  <a:pt x="13" y="64"/>
                  <a:pt x="24" y="50"/>
                  <a:pt x="42" y="50"/>
                </a:cubicBezTo>
                <a:close/>
                <a:moveTo>
                  <a:pt x="78" y="30"/>
                </a:moveTo>
                <a:lnTo>
                  <a:pt x="78" y="30"/>
                </a:lnTo>
                <a:cubicBezTo>
                  <a:pt x="75" y="10"/>
                  <a:pt x="62" y="0"/>
                  <a:pt x="42" y="0"/>
                </a:cubicBezTo>
                <a:cubicBezTo>
                  <a:pt x="4" y="0"/>
                  <a:pt x="0" y="44"/>
                  <a:pt x="0" y="58"/>
                </a:cubicBezTo>
                <a:cubicBezTo>
                  <a:pt x="0" y="103"/>
                  <a:pt x="13" y="119"/>
                  <a:pt x="41" y="119"/>
                </a:cubicBezTo>
                <a:cubicBezTo>
                  <a:pt x="64" y="119"/>
                  <a:pt x="80" y="103"/>
                  <a:pt x="80" y="80"/>
                </a:cubicBezTo>
                <a:cubicBezTo>
                  <a:pt x="80" y="57"/>
                  <a:pt x="65" y="41"/>
                  <a:pt x="42" y="41"/>
                </a:cubicBezTo>
                <a:cubicBezTo>
                  <a:pt x="29" y="41"/>
                  <a:pt x="17" y="49"/>
                  <a:pt x="11" y="61"/>
                </a:cubicBezTo>
                <a:lnTo>
                  <a:pt x="11" y="61"/>
                </a:lnTo>
                <a:cubicBezTo>
                  <a:pt x="11" y="39"/>
                  <a:pt x="16" y="9"/>
                  <a:pt x="43" y="9"/>
                </a:cubicBezTo>
                <a:cubicBezTo>
                  <a:pt x="56" y="9"/>
                  <a:pt x="65" y="17"/>
                  <a:pt x="67" y="30"/>
                </a:cubicBezTo>
                <a:lnTo>
                  <a:pt x="78" y="30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46" name="Freeform 55"/>
          <p:cNvSpPr>
            <a:spLocks noEditPoints="1"/>
          </p:cNvSpPr>
          <p:nvPr/>
        </p:nvSpPr>
        <p:spPr bwMode="auto">
          <a:xfrm>
            <a:off x="8288337" y="6404043"/>
            <a:ext cx="76200" cy="112713"/>
          </a:xfrm>
          <a:custGeom>
            <a:avLst/>
            <a:gdLst>
              <a:gd name="T0" fmla="*/ 41 w 81"/>
              <a:gd name="T1" fmla="*/ 9 h 119"/>
              <a:gd name="T2" fmla="*/ 41 w 81"/>
              <a:gd name="T3" fmla="*/ 9 h 119"/>
              <a:gd name="T4" fmla="*/ 71 w 81"/>
              <a:gd name="T5" fmla="*/ 60 h 119"/>
              <a:gd name="T6" fmla="*/ 41 w 81"/>
              <a:gd name="T7" fmla="*/ 111 h 119"/>
              <a:gd name="T8" fmla="*/ 10 w 81"/>
              <a:gd name="T9" fmla="*/ 60 h 119"/>
              <a:gd name="T10" fmla="*/ 41 w 81"/>
              <a:gd name="T11" fmla="*/ 9 h 119"/>
              <a:gd name="T12" fmla="*/ 41 w 81"/>
              <a:gd name="T13" fmla="*/ 0 h 119"/>
              <a:gd name="T14" fmla="*/ 41 w 81"/>
              <a:gd name="T15" fmla="*/ 0 h 119"/>
              <a:gd name="T16" fmla="*/ 0 w 81"/>
              <a:gd name="T17" fmla="*/ 60 h 119"/>
              <a:gd name="T18" fmla="*/ 41 w 81"/>
              <a:gd name="T19" fmla="*/ 119 h 119"/>
              <a:gd name="T20" fmla="*/ 81 w 81"/>
              <a:gd name="T21" fmla="*/ 60 h 119"/>
              <a:gd name="T22" fmla="*/ 41 w 81"/>
              <a:gd name="T2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1" h="119">
                <a:moveTo>
                  <a:pt x="41" y="9"/>
                </a:moveTo>
                <a:lnTo>
                  <a:pt x="41" y="9"/>
                </a:lnTo>
                <a:cubicBezTo>
                  <a:pt x="67" y="9"/>
                  <a:pt x="71" y="39"/>
                  <a:pt x="71" y="60"/>
                </a:cubicBezTo>
                <a:cubicBezTo>
                  <a:pt x="71" y="80"/>
                  <a:pt x="67" y="111"/>
                  <a:pt x="41" y="111"/>
                </a:cubicBezTo>
                <a:cubicBezTo>
                  <a:pt x="14" y="111"/>
                  <a:pt x="10" y="80"/>
                  <a:pt x="10" y="60"/>
                </a:cubicBezTo>
                <a:cubicBezTo>
                  <a:pt x="10" y="39"/>
                  <a:pt x="14" y="9"/>
                  <a:pt x="41" y="9"/>
                </a:cubicBezTo>
                <a:close/>
                <a:moveTo>
                  <a:pt x="41" y="0"/>
                </a:moveTo>
                <a:lnTo>
                  <a:pt x="41" y="0"/>
                </a:lnTo>
                <a:cubicBezTo>
                  <a:pt x="7" y="0"/>
                  <a:pt x="0" y="33"/>
                  <a:pt x="0" y="60"/>
                </a:cubicBezTo>
                <a:cubicBezTo>
                  <a:pt x="0" y="87"/>
                  <a:pt x="7" y="119"/>
                  <a:pt x="41" y="119"/>
                </a:cubicBezTo>
                <a:cubicBezTo>
                  <a:pt x="74" y="119"/>
                  <a:pt x="81" y="87"/>
                  <a:pt x="81" y="60"/>
                </a:cubicBezTo>
                <a:cubicBezTo>
                  <a:pt x="81" y="33"/>
                  <a:pt x="74" y="0"/>
                  <a:pt x="41" y="0"/>
                </a:cubicBez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47" name="Freeform 56"/>
          <p:cNvSpPr>
            <a:spLocks/>
          </p:cNvSpPr>
          <p:nvPr/>
        </p:nvSpPr>
        <p:spPr bwMode="auto">
          <a:xfrm>
            <a:off x="8415337" y="6467543"/>
            <a:ext cx="77788" cy="7938"/>
          </a:xfrm>
          <a:custGeom>
            <a:avLst/>
            <a:gdLst>
              <a:gd name="T0" fmla="*/ 83 w 83"/>
              <a:gd name="T1" fmla="*/ 9 h 9"/>
              <a:gd name="T2" fmla="*/ 83 w 83"/>
              <a:gd name="T3" fmla="*/ 9 h 9"/>
              <a:gd name="T4" fmla="*/ 83 w 83"/>
              <a:gd name="T5" fmla="*/ 0 h 9"/>
              <a:gd name="T6" fmla="*/ 0 w 83"/>
              <a:gd name="T7" fmla="*/ 0 h 9"/>
              <a:gd name="T8" fmla="*/ 0 w 83"/>
              <a:gd name="T9" fmla="*/ 9 h 9"/>
              <a:gd name="T10" fmla="*/ 83 w 83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" h="9">
                <a:moveTo>
                  <a:pt x="83" y="9"/>
                </a:moveTo>
                <a:lnTo>
                  <a:pt x="83" y="9"/>
                </a:lnTo>
                <a:lnTo>
                  <a:pt x="83" y="0"/>
                </a:lnTo>
                <a:lnTo>
                  <a:pt x="0" y="0"/>
                </a:lnTo>
                <a:lnTo>
                  <a:pt x="0" y="9"/>
                </a:lnTo>
                <a:lnTo>
                  <a:pt x="83" y="9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48" name="Freeform 57"/>
          <p:cNvSpPr>
            <a:spLocks noEditPoints="1"/>
          </p:cNvSpPr>
          <p:nvPr/>
        </p:nvSpPr>
        <p:spPr bwMode="auto">
          <a:xfrm>
            <a:off x="8545512" y="6404043"/>
            <a:ext cx="76200" cy="112713"/>
          </a:xfrm>
          <a:custGeom>
            <a:avLst/>
            <a:gdLst>
              <a:gd name="T0" fmla="*/ 41 w 80"/>
              <a:gd name="T1" fmla="*/ 50 h 119"/>
              <a:gd name="T2" fmla="*/ 41 w 80"/>
              <a:gd name="T3" fmla="*/ 50 h 119"/>
              <a:gd name="T4" fmla="*/ 69 w 80"/>
              <a:gd name="T5" fmla="*/ 81 h 119"/>
              <a:gd name="T6" fmla="*/ 41 w 80"/>
              <a:gd name="T7" fmla="*/ 111 h 119"/>
              <a:gd name="T8" fmla="*/ 12 w 80"/>
              <a:gd name="T9" fmla="*/ 81 h 119"/>
              <a:gd name="T10" fmla="*/ 41 w 80"/>
              <a:gd name="T11" fmla="*/ 50 h 119"/>
              <a:gd name="T12" fmla="*/ 77 w 80"/>
              <a:gd name="T13" fmla="*/ 30 h 119"/>
              <a:gd name="T14" fmla="*/ 77 w 80"/>
              <a:gd name="T15" fmla="*/ 30 h 119"/>
              <a:gd name="T16" fmla="*/ 41 w 80"/>
              <a:gd name="T17" fmla="*/ 0 h 119"/>
              <a:gd name="T18" fmla="*/ 0 w 80"/>
              <a:gd name="T19" fmla="*/ 58 h 119"/>
              <a:gd name="T20" fmla="*/ 40 w 80"/>
              <a:gd name="T21" fmla="*/ 119 h 119"/>
              <a:gd name="T22" fmla="*/ 80 w 80"/>
              <a:gd name="T23" fmla="*/ 80 h 119"/>
              <a:gd name="T24" fmla="*/ 41 w 80"/>
              <a:gd name="T25" fmla="*/ 41 h 119"/>
              <a:gd name="T26" fmla="*/ 10 w 80"/>
              <a:gd name="T27" fmla="*/ 61 h 119"/>
              <a:gd name="T28" fmla="*/ 10 w 80"/>
              <a:gd name="T29" fmla="*/ 61 h 119"/>
              <a:gd name="T30" fmla="*/ 42 w 80"/>
              <a:gd name="T31" fmla="*/ 9 h 119"/>
              <a:gd name="T32" fmla="*/ 66 w 80"/>
              <a:gd name="T33" fmla="*/ 30 h 119"/>
              <a:gd name="T34" fmla="*/ 77 w 80"/>
              <a:gd name="T35" fmla="*/ 3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0" h="119">
                <a:moveTo>
                  <a:pt x="41" y="50"/>
                </a:moveTo>
                <a:lnTo>
                  <a:pt x="41" y="50"/>
                </a:lnTo>
                <a:cubicBezTo>
                  <a:pt x="59" y="50"/>
                  <a:pt x="69" y="64"/>
                  <a:pt x="69" y="81"/>
                </a:cubicBezTo>
                <a:cubicBezTo>
                  <a:pt x="69" y="97"/>
                  <a:pt x="58" y="111"/>
                  <a:pt x="41" y="111"/>
                </a:cubicBezTo>
                <a:cubicBezTo>
                  <a:pt x="21" y="111"/>
                  <a:pt x="12" y="97"/>
                  <a:pt x="12" y="81"/>
                </a:cubicBezTo>
                <a:cubicBezTo>
                  <a:pt x="12" y="64"/>
                  <a:pt x="23" y="50"/>
                  <a:pt x="41" y="50"/>
                </a:cubicBezTo>
                <a:close/>
                <a:moveTo>
                  <a:pt x="77" y="30"/>
                </a:moveTo>
                <a:lnTo>
                  <a:pt x="77" y="30"/>
                </a:lnTo>
                <a:cubicBezTo>
                  <a:pt x="74" y="10"/>
                  <a:pt x="62" y="0"/>
                  <a:pt x="41" y="0"/>
                </a:cubicBezTo>
                <a:cubicBezTo>
                  <a:pt x="3" y="0"/>
                  <a:pt x="0" y="44"/>
                  <a:pt x="0" y="58"/>
                </a:cubicBezTo>
                <a:cubicBezTo>
                  <a:pt x="0" y="103"/>
                  <a:pt x="12" y="119"/>
                  <a:pt x="40" y="119"/>
                </a:cubicBezTo>
                <a:cubicBezTo>
                  <a:pt x="63" y="119"/>
                  <a:pt x="80" y="103"/>
                  <a:pt x="80" y="80"/>
                </a:cubicBezTo>
                <a:cubicBezTo>
                  <a:pt x="80" y="57"/>
                  <a:pt x="65" y="41"/>
                  <a:pt x="41" y="41"/>
                </a:cubicBezTo>
                <a:cubicBezTo>
                  <a:pt x="28" y="41"/>
                  <a:pt x="16" y="49"/>
                  <a:pt x="10" y="61"/>
                </a:cubicBezTo>
                <a:lnTo>
                  <a:pt x="10" y="61"/>
                </a:lnTo>
                <a:cubicBezTo>
                  <a:pt x="10" y="39"/>
                  <a:pt x="15" y="9"/>
                  <a:pt x="42" y="9"/>
                </a:cubicBezTo>
                <a:cubicBezTo>
                  <a:pt x="56" y="9"/>
                  <a:pt x="65" y="17"/>
                  <a:pt x="66" y="30"/>
                </a:cubicBezTo>
                <a:lnTo>
                  <a:pt x="77" y="30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49" name="Freeform 58"/>
          <p:cNvSpPr>
            <a:spLocks noEditPoints="1"/>
          </p:cNvSpPr>
          <p:nvPr/>
        </p:nvSpPr>
        <p:spPr bwMode="auto">
          <a:xfrm>
            <a:off x="8631237" y="6404043"/>
            <a:ext cx="76200" cy="111125"/>
          </a:xfrm>
          <a:custGeom>
            <a:avLst/>
            <a:gdLst>
              <a:gd name="T0" fmla="*/ 0 w 80"/>
              <a:gd name="T1" fmla="*/ 87 h 116"/>
              <a:gd name="T2" fmla="*/ 0 w 80"/>
              <a:gd name="T3" fmla="*/ 87 h 116"/>
              <a:gd name="T4" fmla="*/ 53 w 80"/>
              <a:gd name="T5" fmla="*/ 87 h 116"/>
              <a:gd name="T6" fmla="*/ 53 w 80"/>
              <a:gd name="T7" fmla="*/ 116 h 116"/>
              <a:gd name="T8" fmla="*/ 63 w 80"/>
              <a:gd name="T9" fmla="*/ 116 h 116"/>
              <a:gd name="T10" fmla="*/ 63 w 80"/>
              <a:gd name="T11" fmla="*/ 87 h 116"/>
              <a:gd name="T12" fmla="*/ 80 w 80"/>
              <a:gd name="T13" fmla="*/ 87 h 116"/>
              <a:gd name="T14" fmla="*/ 80 w 80"/>
              <a:gd name="T15" fmla="*/ 78 h 116"/>
              <a:gd name="T16" fmla="*/ 63 w 80"/>
              <a:gd name="T17" fmla="*/ 78 h 116"/>
              <a:gd name="T18" fmla="*/ 63 w 80"/>
              <a:gd name="T19" fmla="*/ 0 h 116"/>
              <a:gd name="T20" fmla="*/ 53 w 80"/>
              <a:gd name="T21" fmla="*/ 0 h 116"/>
              <a:gd name="T22" fmla="*/ 0 w 80"/>
              <a:gd name="T23" fmla="*/ 77 h 116"/>
              <a:gd name="T24" fmla="*/ 0 w 80"/>
              <a:gd name="T25" fmla="*/ 87 h 116"/>
              <a:gd name="T26" fmla="*/ 9 w 80"/>
              <a:gd name="T27" fmla="*/ 78 h 116"/>
              <a:gd name="T28" fmla="*/ 9 w 80"/>
              <a:gd name="T29" fmla="*/ 78 h 116"/>
              <a:gd name="T30" fmla="*/ 53 w 80"/>
              <a:gd name="T31" fmla="*/ 15 h 116"/>
              <a:gd name="T32" fmla="*/ 53 w 80"/>
              <a:gd name="T33" fmla="*/ 15 h 116"/>
              <a:gd name="T34" fmla="*/ 53 w 80"/>
              <a:gd name="T35" fmla="*/ 78 h 116"/>
              <a:gd name="T36" fmla="*/ 9 w 80"/>
              <a:gd name="T37" fmla="*/ 78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80" h="116">
                <a:moveTo>
                  <a:pt x="0" y="87"/>
                </a:moveTo>
                <a:lnTo>
                  <a:pt x="0" y="87"/>
                </a:lnTo>
                <a:lnTo>
                  <a:pt x="53" y="87"/>
                </a:lnTo>
                <a:lnTo>
                  <a:pt x="53" y="116"/>
                </a:lnTo>
                <a:lnTo>
                  <a:pt x="63" y="116"/>
                </a:lnTo>
                <a:lnTo>
                  <a:pt x="63" y="87"/>
                </a:lnTo>
                <a:lnTo>
                  <a:pt x="80" y="87"/>
                </a:lnTo>
                <a:lnTo>
                  <a:pt x="80" y="78"/>
                </a:lnTo>
                <a:lnTo>
                  <a:pt x="63" y="78"/>
                </a:lnTo>
                <a:lnTo>
                  <a:pt x="63" y="0"/>
                </a:lnTo>
                <a:lnTo>
                  <a:pt x="53" y="0"/>
                </a:lnTo>
                <a:lnTo>
                  <a:pt x="0" y="77"/>
                </a:lnTo>
                <a:lnTo>
                  <a:pt x="0" y="87"/>
                </a:lnTo>
                <a:close/>
                <a:moveTo>
                  <a:pt x="9" y="78"/>
                </a:moveTo>
                <a:lnTo>
                  <a:pt x="9" y="78"/>
                </a:lnTo>
                <a:lnTo>
                  <a:pt x="53" y="15"/>
                </a:lnTo>
                <a:lnTo>
                  <a:pt x="53" y="15"/>
                </a:lnTo>
                <a:lnTo>
                  <a:pt x="53" y="78"/>
                </a:lnTo>
                <a:lnTo>
                  <a:pt x="9" y="78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50" name="Freeform 59"/>
          <p:cNvSpPr>
            <a:spLocks noEditPoints="1"/>
          </p:cNvSpPr>
          <p:nvPr/>
        </p:nvSpPr>
        <p:spPr bwMode="auto">
          <a:xfrm>
            <a:off x="9144000" y="6404043"/>
            <a:ext cx="76200" cy="112713"/>
          </a:xfrm>
          <a:custGeom>
            <a:avLst/>
            <a:gdLst>
              <a:gd name="T0" fmla="*/ 41 w 80"/>
              <a:gd name="T1" fmla="*/ 50 h 119"/>
              <a:gd name="T2" fmla="*/ 41 w 80"/>
              <a:gd name="T3" fmla="*/ 50 h 119"/>
              <a:gd name="T4" fmla="*/ 69 w 80"/>
              <a:gd name="T5" fmla="*/ 81 h 119"/>
              <a:gd name="T6" fmla="*/ 41 w 80"/>
              <a:gd name="T7" fmla="*/ 111 h 119"/>
              <a:gd name="T8" fmla="*/ 12 w 80"/>
              <a:gd name="T9" fmla="*/ 81 h 119"/>
              <a:gd name="T10" fmla="*/ 41 w 80"/>
              <a:gd name="T11" fmla="*/ 50 h 119"/>
              <a:gd name="T12" fmla="*/ 77 w 80"/>
              <a:gd name="T13" fmla="*/ 30 h 119"/>
              <a:gd name="T14" fmla="*/ 77 w 80"/>
              <a:gd name="T15" fmla="*/ 30 h 119"/>
              <a:gd name="T16" fmla="*/ 41 w 80"/>
              <a:gd name="T17" fmla="*/ 0 h 119"/>
              <a:gd name="T18" fmla="*/ 0 w 80"/>
              <a:gd name="T19" fmla="*/ 58 h 119"/>
              <a:gd name="T20" fmla="*/ 40 w 80"/>
              <a:gd name="T21" fmla="*/ 119 h 119"/>
              <a:gd name="T22" fmla="*/ 80 w 80"/>
              <a:gd name="T23" fmla="*/ 80 h 119"/>
              <a:gd name="T24" fmla="*/ 41 w 80"/>
              <a:gd name="T25" fmla="*/ 41 h 119"/>
              <a:gd name="T26" fmla="*/ 10 w 80"/>
              <a:gd name="T27" fmla="*/ 61 h 119"/>
              <a:gd name="T28" fmla="*/ 10 w 80"/>
              <a:gd name="T29" fmla="*/ 61 h 119"/>
              <a:gd name="T30" fmla="*/ 42 w 80"/>
              <a:gd name="T31" fmla="*/ 9 h 119"/>
              <a:gd name="T32" fmla="*/ 66 w 80"/>
              <a:gd name="T33" fmla="*/ 30 h 119"/>
              <a:gd name="T34" fmla="*/ 77 w 80"/>
              <a:gd name="T35" fmla="*/ 3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0" h="119">
                <a:moveTo>
                  <a:pt x="41" y="50"/>
                </a:moveTo>
                <a:lnTo>
                  <a:pt x="41" y="50"/>
                </a:lnTo>
                <a:cubicBezTo>
                  <a:pt x="59" y="50"/>
                  <a:pt x="69" y="64"/>
                  <a:pt x="69" y="81"/>
                </a:cubicBezTo>
                <a:cubicBezTo>
                  <a:pt x="69" y="97"/>
                  <a:pt x="58" y="111"/>
                  <a:pt x="41" y="111"/>
                </a:cubicBezTo>
                <a:cubicBezTo>
                  <a:pt x="21" y="111"/>
                  <a:pt x="12" y="97"/>
                  <a:pt x="12" y="81"/>
                </a:cubicBezTo>
                <a:cubicBezTo>
                  <a:pt x="12" y="64"/>
                  <a:pt x="23" y="50"/>
                  <a:pt x="41" y="50"/>
                </a:cubicBezTo>
                <a:close/>
                <a:moveTo>
                  <a:pt x="77" y="30"/>
                </a:moveTo>
                <a:lnTo>
                  <a:pt x="77" y="30"/>
                </a:lnTo>
                <a:cubicBezTo>
                  <a:pt x="74" y="10"/>
                  <a:pt x="61" y="0"/>
                  <a:pt x="41" y="0"/>
                </a:cubicBezTo>
                <a:cubicBezTo>
                  <a:pt x="3" y="0"/>
                  <a:pt x="0" y="44"/>
                  <a:pt x="0" y="58"/>
                </a:cubicBezTo>
                <a:cubicBezTo>
                  <a:pt x="0" y="103"/>
                  <a:pt x="12" y="119"/>
                  <a:pt x="40" y="119"/>
                </a:cubicBezTo>
                <a:cubicBezTo>
                  <a:pt x="63" y="119"/>
                  <a:pt x="80" y="103"/>
                  <a:pt x="80" y="80"/>
                </a:cubicBezTo>
                <a:cubicBezTo>
                  <a:pt x="80" y="57"/>
                  <a:pt x="64" y="41"/>
                  <a:pt x="41" y="41"/>
                </a:cubicBezTo>
                <a:cubicBezTo>
                  <a:pt x="28" y="41"/>
                  <a:pt x="16" y="49"/>
                  <a:pt x="10" y="61"/>
                </a:cubicBezTo>
                <a:lnTo>
                  <a:pt x="10" y="61"/>
                </a:lnTo>
                <a:cubicBezTo>
                  <a:pt x="10" y="39"/>
                  <a:pt x="15" y="9"/>
                  <a:pt x="42" y="9"/>
                </a:cubicBezTo>
                <a:cubicBezTo>
                  <a:pt x="55" y="9"/>
                  <a:pt x="64" y="17"/>
                  <a:pt x="66" y="30"/>
                </a:cubicBezTo>
                <a:lnTo>
                  <a:pt x="77" y="30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51" name="Freeform 60"/>
          <p:cNvSpPr>
            <a:spLocks/>
          </p:cNvSpPr>
          <p:nvPr/>
        </p:nvSpPr>
        <p:spPr bwMode="auto">
          <a:xfrm>
            <a:off x="9232900" y="6405631"/>
            <a:ext cx="73025" cy="111125"/>
          </a:xfrm>
          <a:custGeom>
            <a:avLst/>
            <a:gdLst>
              <a:gd name="T0" fmla="*/ 0 w 78"/>
              <a:gd name="T1" fmla="*/ 82 h 117"/>
              <a:gd name="T2" fmla="*/ 0 w 78"/>
              <a:gd name="T3" fmla="*/ 82 h 117"/>
              <a:gd name="T4" fmla="*/ 38 w 78"/>
              <a:gd name="T5" fmla="*/ 117 h 117"/>
              <a:gd name="T6" fmla="*/ 78 w 78"/>
              <a:gd name="T7" fmla="*/ 78 h 117"/>
              <a:gd name="T8" fmla="*/ 39 w 78"/>
              <a:gd name="T9" fmla="*/ 38 h 117"/>
              <a:gd name="T10" fmla="*/ 14 w 78"/>
              <a:gd name="T11" fmla="*/ 49 h 117"/>
              <a:gd name="T12" fmla="*/ 14 w 78"/>
              <a:gd name="T13" fmla="*/ 48 h 117"/>
              <a:gd name="T14" fmla="*/ 22 w 78"/>
              <a:gd name="T15" fmla="*/ 10 h 117"/>
              <a:gd name="T16" fmla="*/ 72 w 78"/>
              <a:gd name="T17" fmla="*/ 10 h 117"/>
              <a:gd name="T18" fmla="*/ 72 w 78"/>
              <a:gd name="T19" fmla="*/ 0 h 117"/>
              <a:gd name="T20" fmla="*/ 14 w 78"/>
              <a:gd name="T21" fmla="*/ 0 h 117"/>
              <a:gd name="T22" fmla="*/ 3 w 78"/>
              <a:gd name="T23" fmla="*/ 61 h 117"/>
              <a:gd name="T24" fmla="*/ 12 w 78"/>
              <a:gd name="T25" fmla="*/ 61 h 117"/>
              <a:gd name="T26" fmla="*/ 38 w 78"/>
              <a:gd name="T27" fmla="*/ 47 h 117"/>
              <a:gd name="T28" fmla="*/ 68 w 78"/>
              <a:gd name="T29" fmla="*/ 77 h 117"/>
              <a:gd name="T30" fmla="*/ 39 w 78"/>
              <a:gd name="T31" fmla="*/ 109 h 117"/>
              <a:gd name="T32" fmla="*/ 10 w 78"/>
              <a:gd name="T33" fmla="*/ 82 h 117"/>
              <a:gd name="T34" fmla="*/ 0 w 78"/>
              <a:gd name="T35" fmla="*/ 82 h 1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8" h="117">
                <a:moveTo>
                  <a:pt x="0" y="82"/>
                </a:moveTo>
                <a:lnTo>
                  <a:pt x="0" y="82"/>
                </a:lnTo>
                <a:cubicBezTo>
                  <a:pt x="0" y="104"/>
                  <a:pt x="16" y="117"/>
                  <a:pt x="38" y="117"/>
                </a:cubicBezTo>
                <a:cubicBezTo>
                  <a:pt x="60" y="117"/>
                  <a:pt x="78" y="101"/>
                  <a:pt x="78" y="78"/>
                </a:cubicBezTo>
                <a:cubicBezTo>
                  <a:pt x="78" y="55"/>
                  <a:pt x="63" y="38"/>
                  <a:pt x="39" y="38"/>
                </a:cubicBezTo>
                <a:cubicBezTo>
                  <a:pt x="30" y="38"/>
                  <a:pt x="20" y="42"/>
                  <a:pt x="14" y="49"/>
                </a:cubicBezTo>
                <a:lnTo>
                  <a:pt x="14" y="48"/>
                </a:lnTo>
                <a:lnTo>
                  <a:pt x="22" y="10"/>
                </a:lnTo>
                <a:lnTo>
                  <a:pt x="72" y="10"/>
                </a:lnTo>
                <a:lnTo>
                  <a:pt x="72" y="0"/>
                </a:lnTo>
                <a:lnTo>
                  <a:pt x="14" y="0"/>
                </a:lnTo>
                <a:lnTo>
                  <a:pt x="3" y="61"/>
                </a:lnTo>
                <a:lnTo>
                  <a:pt x="12" y="61"/>
                </a:lnTo>
                <a:cubicBezTo>
                  <a:pt x="18" y="52"/>
                  <a:pt x="28" y="47"/>
                  <a:pt x="38" y="47"/>
                </a:cubicBezTo>
                <a:cubicBezTo>
                  <a:pt x="55" y="47"/>
                  <a:pt x="68" y="60"/>
                  <a:pt x="68" y="77"/>
                </a:cubicBezTo>
                <a:cubicBezTo>
                  <a:pt x="68" y="94"/>
                  <a:pt x="56" y="109"/>
                  <a:pt x="39" y="109"/>
                </a:cubicBezTo>
                <a:cubicBezTo>
                  <a:pt x="23" y="109"/>
                  <a:pt x="10" y="98"/>
                  <a:pt x="10" y="82"/>
                </a:cubicBezTo>
                <a:lnTo>
                  <a:pt x="0" y="82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52" name="Freeform 61"/>
          <p:cNvSpPr>
            <a:spLocks/>
          </p:cNvSpPr>
          <p:nvPr/>
        </p:nvSpPr>
        <p:spPr bwMode="auto">
          <a:xfrm>
            <a:off x="9358312" y="6467543"/>
            <a:ext cx="79375" cy="7938"/>
          </a:xfrm>
          <a:custGeom>
            <a:avLst/>
            <a:gdLst>
              <a:gd name="T0" fmla="*/ 83 w 83"/>
              <a:gd name="T1" fmla="*/ 9 h 9"/>
              <a:gd name="T2" fmla="*/ 83 w 83"/>
              <a:gd name="T3" fmla="*/ 9 h 9"/>
              <a:gd name="T4" fmla="*/ 83 w 83"/>
              <a:gd name="T5" fmla="*/ 0 h 9"/>
              <a:gd name="T6" fmla="*/ 0 w 83"/>
              <a:gd name="T7" fmla="*/ 0 h 9"/>
              <a:gd name="T8" fmla="*/ 0 w 83"/>
              <a:gd name="T9" fmla="*/ 9 h 9"/>
              <a:gd name="T10" fmla="*/ 83 w 83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" h="9">
                <a:moveTo>
                  <a:pt x="83" y="9"/>
                </a:moveTo>
                <a:lnTo>
                  <a:pt x="83" y="9"/>
                </a:lnTo>
                <a:lnTo>
                  <a:pt x="83" y="0"/>
                </a:lnTo>
                <a:lnTo>
                  <a:pt x="0" y="0"/>
                </a:lnTo>
                <a:lnTo>
                  <a:pt x="0" y="9"/>
                </a:lnTo>
                <a:lnTo>
                  <a:pt x="83" y="9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53" name="Freeform 62"/>
          <p:cNvSpPr>
            <a:spLocks noEditPoints="1"/>
          </p:cNvSpPr>
          <p:nvPr/>
        </p:nvSpPr>
        <p:spPr bwMode="auto">
          <a:xfrm>
            <a:off x="9488487" y="6404043"/>
            <a:ext cx="76200" cy="112713"/>
          </a:xfrm>
          <a:custGeom>
            <a:avLst/>
            <a:gdLst>
              <a:gd name="T0" fmla="*/ 41 w 80"/>
              <a:gd name="T1" fmla="*/ 50 h 119"/>
              <a:gd name="T2" fmla="*/ 41 w 80"/>
              <a:gd name="T3" fmla="*/ 50 h 119"/>
              <a:gd name="T4" fmla="*/ 69 w 80"/>
              <a:gd name="T5" fmla="*/ 81 h 119"/>
              <a:gd name="T6" fmla="*/ 42 w 80"/>
              <a:gd name="T7" fmla="*/ 111 h 119"/>
              <a:gd name="T8" fmla="*/ 12 w 80"/>
              <a:gd name="T9" fmla="*/ 81 h 119"/>
              <a:gd name="T10" fmla="*/ 41 w 80"/>
              <a:gd name="T11" fmla="*/ 50 h 119"/>
              <a:gd name="T12" fmla="*/ 77 w 80"/>
              <a:gd name="T13" fmla="*/ 30 h 119"/>
              <a:gd name="T14" fmla="*/ 77 w 80"/>
              <a:gd name="T15" fmla="*/ 30 h 119"/>
              <a:gd name="T16" fmla="*/ 41 w 80"/>
              <a:gd name="T17" fmla="*/ 0 h 119"/>
              <a:gd name="T18" fmla="*/ 0 w 80"/>
              <a:gd name="T19" fmla="*/ 58 h 119"/>
              <a:gd name="T20" fmla="*/ 41 w 80"/>
              <a:gd name="T21" fmla="*/ 119 h 119"/>
              <a:gd name="T22" fmla="*/ 80 w 80"/>
              <a:gd name="T23" fmla="*/ 80 h 119"/>
              <a:gd name="T24" fmla="*/ 42 w 80"/>
              <a:gd name="T25" fmla="*/ 41 h 119"/>
              <a:gd name="T26" fmla="*/ 11 w 80"/>
              <a:gd name="T27" fmla="*/ 61 h 119"/>
              <a:gd name="T28" fmla="*/ 10 w 80"/>
              <a:gd name="T29" fmla="*/ 61 h 119"/>
              <a:gd name="T30" fmla="*/ 42 w 80"/>
              <a:gd name="T31" fmla="*/ 9 h 119"/>
              <a:gd name="T32" fmla="*/ 67 w 80"/>
              <a:gd name="T33" fmla="*/ 30 h 119"/>
              <a:gd name="T34" fmla="*/ 77 w 80"/>
              <a:gd name="T35" fmla="*/ 3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0" h="119">
                <a:moveTo>
                  <a:pt x="41" y="50"/>
                </a:moveTo>
                <a:lnTo>
                  <a:pt x="41" y="50"/>
                </a:lnTo>
                <a:cubicBezTo>
                  <a:pt x="59" y="50"/>
                  <a:pt x="69" y="64"/>
                  <a:pt x="69" y="81"/>
                </a:cubicBezTo>
                <a:cubicBezTo>
                  <a:pt x="69" y="97"/>
                  <a:pt x="58" y="111"/>
                  <a:pt x="42" y="111"/>
                </a:cubicBezTo>
                <a:cubicBezTo>
                  <a:pt x="21" y="111"/>
                  <a:pt x="12" y="97"/>
                  <a:pt x="12" y="81"/>
                </a:cubicBezTo>
                <a:cubicBezTo>
                  <a:pt x="12" y="64"/>
                  <a:pt x="23" y="50"/>
                  <a:pt x="41" y="50"/>
                </a:cubicBezTo>
                <a:close/>
                <a:moveTo>
                  <a:pt x="77" y="30"/>
                </a:moveTo>
                <a:lnTo>
                  <a:pt x="77" y="30"/>
                </a:lnTo>
                <a:cubicBezTo>
                  <a:pt x="75" y="10"/>
                  <a:pt x="62" y="0"/>
                  <a:pt x="41" y="0"/>
                </a:cubicBezTo>
                <a:cubicBezTo>
                  <a:pt x="3" y="0"/>
                  <a:pt x="0" y="44"/>
                  <a:pt x="0" y="58"/>
                </a:cubicBezTo>
                <a:cubicBezTo>
                  <a:pt x="0" y="103"/>
                  <a:pt x="12" y="119"/>
                  <a:pt x="41" y="119"/>
                </a:cubicBezTo>
                <a:cubicBezTo>
                  <a:pt x="63" y="119"/>
                  <a:pt x="80" y="103"/>
                  <a:pt x="80" y="80"/>
                </a:cubicBezTo>
                <a:cubicBezTo>
                  <a:pt x="80" y="57"/>
                  <a:pt x="65" y="41"/>
                  <a:pt x="42" y="41"/>
                </a:cubicBezTo>
                <a:cubicBezTo>
                  <a:pt x="28" y="41"/>
                  <a:pt x="16" y="49"/>
                  <a:pt x="11" y="61"/>
                </a:cubicBezTo>
                <a:lnTo>
                  <a:pt x="10" y="61"/>
                </a:lnTo>
                <a:cubicBezTo>
                  <a:pt x="10" y="39"/>
                  <a:pt x="15" y="9"/>
                  <a:pt x="42" y="9"/>
                </a:cubicBezTo>
                <a:cubicBezTo>
                  <a:pt x="56" y="9"/>
                  <a:pt x="65" y="17"/>
                  <a:pt x="67" y="30"/>
                </a:cubicBezTo>
                <a:lnTo>
                  <a:pt x="77" y="30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54" name="Freeform 63"/>
          <p:cNvSpPr>
            <a:spLocks noEditPoints="1"/>
          </p:cNvSpPr>
          <p:nvPr/>
        </p:nvSpPr>
        <p:spPr bwMode="auto">
          <a:xfrm>
            <a:off x="9575800" y="6404043"/>
            <a:ext cx="76200" cy="112713"/>
          </a:xfrm>
          <a:custGeom>
            <a:avLst/>
            <a:gdLst>
              <a:gd name="T0" fmla="*/ 38 w 80"/>
              <a:gd name="T1" fmla="*/ 69 h 119"/>
              <a:gd name="T2" fmla="*/ 38 w 80"/>
              <a:gd name="T3" fmla="*/ 69 h 119"/>
              <a:gd name="T4" fmla="*/ 10 w 80"/>
              <a:gd name="T5" fmla="*/ 38 h 119"/>
              <a:gd name="T6" fmla="*/ 38 w 80"/>
              <a:gd name="T7" fmla="*/ 9 h 119"/>
              <a:gd name="T8" fmla="*/ 67 w 80"/>
              <a:gd name="T9" fmla="*/ 38 h 119"/>
              <a:gd name="T10" fmla="*/ 38 w 80"/>
              <a:gd name="T11" fmla="*/ 69 h 119"/>
              <a:gd name="T12" fmla="*/ 2 w 80"/>
              <a:gd name="T13" fmla="*/ 89 h 119"/>
              <a:gd name="T14" fmla="*/ 2 w 80"/>
              <a:gd name="T15" fmla="*/ 89 h 119"/>
              <a:gd name="T16" fmla="*/ 38 w 80"/>
              <a:gd name="T17" fmla="*/ 119 h 119"/>
              <a:gd name="T18" fmla="*/ 80 w 80"/>
              <a:gd name="T19" fmla="*/ 62 h 119"/>
              <a:gd name="T20" fmla="*/ 39 w 80"/>
              <a:gd name="T21" fmla="*/ 0 h 119"/>
              <a:gd name="T22" fmla="*/ 0 w 80"/>
              <a:gd name="T23" fmla="*/ 39 h 119"/>
              <a:gd name="T24" fmla="*/ 38 w 80"/>
              <a:gd name="T25" fmla="*/ 78 h 119"/>
              <a:gd name="T26" fmla="*/ 69 w 80"/>
              <a:gd name="T27" fmla="*/ 59 h 119"/>
              <a:gd name="T28" fmla="*/ 69 w 80"/>
              <a:gd name="T29" fmla="*/ 59 h 119"/>
              <a:gd name="T30" fmla="*/ 37 w 80"/>
              <a:gd name="T31" fmla="*/ 111 h 119"/>
              <a:gd name="T32" fmla="*/ 13 w 80"/>
              <a:gd name="T33" fmla="*/ 89 h 119"/>
              <a:gd name="T34" fmla="*/ 2 w 80"/>
              <a:gd name="T35" fmla="*/ 89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80" h="119">
                <a:moveTo>
                  <a:pt x="38" y="69"/>
                </a:moveTo>
                <a:lnTo>
                  <a:pt x="38" y="69"/>
                </a:lnTo>
                <a:cubicBezTo>
                  <a:pt x="20" y="69"/>
                  <a:pt x="10" y="55"/>
                  <a:pt x="10" y="38"/>
                </a:cubicBezTo>
                <a:cubicBezTo>
                  <a:pt x="10" y="22"/>
                  <a:pt x="21" y="9"/>
                  <a:pt x="38" y="9"/>
                </a:cubicBezTo>
                <a:cubicBezTo>
                  <a:pt x="58" y="9"/>
                  <a:pt x="67" y="22"/>
                  <a:pt x="67" y="38"/>
                </a:cubicBezTo>
                <a:cubicBezTo>
                  <a:pt x="67" y="56"/>
                  <a:pt x="56" y="69"/>
                  <a:pt x="38" y="69"/>
                </a:cubicBezTo>
                <a:close/>
                <a:moveTo>
                  <a:pt x="2" y="89"/>
                </a:moveTo>
                <a:lnTo>
                  <a:pt x="2" y="89"/>
                </a:lnTo>
                <a:cubicBezTo>
                  <a:pt x="5" y="109"/>
                  <a:pt x="18" y="119"/>
                  <a:pt x="38" y="119"/>
                </a:cubicBezTo>
                <a:cubicBezTo>
                  <a:pt x="76" y="119"/>
                  <a:pt x="80" y="75"/>
                  <a:pt x="80" y="62"/>
                </a:cubicBezTo>
                <a:cubicBezTo>
                  <a:pt x="80" y="16"/>
                  <a:pt x="67" y="0"/>
                  <a:pt x="39" y="0"/>
                </a:cubicBezTo>
                <a:cubicBezTo>
                  <a:pt x="16" y="0"/>
                  <a:pt x="0" y="17"/>
                  <a:pt x="0" y="39"/>
                </a:cubicBezTo>
                <a:cubicBezTo>
                  <a:pt x="0" y="62"/>
                  <a:pt x="15" y="78"/>
                  <a:pt x="38" y="78"/>
                </a:cubicBezTo>
                <a:cubicBezTo>
                  <a:pt x="51" y="78"/>
                  <a:pt x="63" y="70"/>
                  <a:pt x="69" y="59"/>
                </a:cubicBezTo>
                <a:lnTo>
                  <a:pt x="69" y="59"/>
                </a:lnTo>
                <a:cubicBezTo>
                  <a:pt x="69" y="80"/>
                  <a:pt x="64" y="111"/>
                  <a:pt x="37" y="111"/>
                </a:cubicBezTo>
                <a:cubicBezTo>
                  <a:pt x="24" y="111"/>
                  <a:pt x="15" y="102"/>
                  <a:pt x="13" y="89"/>
                </a:cubicBezTo>
                <a:lnTo>
                  <a:pt x="2" y="89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55" name="Freeform 64"/>
          <p:cNvSpPr>
            <a:spLocks/>
          </p:cNvSpPr>
          <p:nvPr/>
        </p:nvSpPr>
        <p:spPr bwMode="auto">
          <a:xfrm>
            <a:off x="10199687" y="6405631"/>
            <a:ext cx="71438" cy="109538"/>
          </a:xfrm>
          <a:custGeom>
            <a:avLst/>
            <a:gdLst>
              <a:gd name="T0" fmla="*/ 0 w 75"/>
              <a:gd name="T1" fmla="*/ 10 h 115"/>
              <a:gd name="T2" fmla="*/ 0 w 75"/>
              <a:gd name="T3" fmla="*/ 10 h 115"/>
              <a:gd name="T4" fmla="*/ 65 w 75"/>
              <a:gd name="T5" fmla="*/ 10 h 115"/>
              <a:gd name="T6" fmla="*/ 17 w 75"/>
              <a:gd name="T7" fmla="*/ 115 h 115"/>
              <a:gd name="T8" fmla="*/ 28 w 75"/>
              <a:gd name="T9" fmla="*/ 115 h 115"/>
              <a:gd name="T10" fmla="*/ 75 w 75"/>
              <a:gd name="T11" fmla="*/ 10 h 115"/>
              <a:gd name="T12" fmla="*/ 75 w 75"/>
              <a:gd name="T13" fmla="*/ 0 h 115"/>
              <a:gd name="T14" fmla="*/ 0 w 75"/>
              <a:gd name="T15" fmla="*/ 0 h 115"/>
              <a:gd name="T16" fmla="*/ 0 w 75"/>
              <a:gd name="T17" fmla="*/ 1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5" h="115">
                <a:moveTo>
                  <a:pt x="0" y="10"/>
                </a:moveTo>
                <a:lnTo>
                  <a:pt x="0" y="10"/>
                </a:lnTo>
                <a:lnTo>
                  <a:pt x="65" y="10"/>
                </a:lnTo>
                <a:cubicBezTo>
                  <a:pt x="32" y="47"/>
                  <a:pt x="20" y="76"/>
                  <a:pt x="17" y="115"/>
                </a:cubicBezTo>
                <a:lnTo>
                  <a:pt x="28" y="115"/>
                </a:lnTo>
                <a:cubicBezTo>
                  <a:pt x="31" y="61"/>
                  <a:pt x="61" y="25"/>
                  <a:pt x="75" y="10"/>
                </a:cubicBezTo>
                <a:lnTo>
                  <a:pt x="75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56" name="Freeform 65"/>
          <p:cNvSpPr>
            <a:spLocks noEditPoints="1"/>
          </p:cNvSpPr>
          <p:nvPr/>
        </p:nvSpPr>
        <p:spPr bwMode="auto">
          <a:xfrm>
            <a:off x="10285412" y="6404043"/>
            <a:ext cx="77788" cy="112713"/>
          </a:xfrm>
          <a:custGeom>
            <a:avLst/>
            <a:gdLst>
              <a:gd name="T0" fmla="*/ 41 w 81"/>
              <a:gd name="T1" fmla="*/ 9 h 119"/>
              <a:gd name="T2" fmla="*/ 41 w 81"/>
              <a:gd name="T3" fmla="*/ 9 h 119"/>
              <a:gd name="T4" fmla="*/ 71 w 81"/>
              <a:gd name="T5" fmla="*/ 60 h 119"/>
              <a:gd name="T6" fmla="*/ 41 w 81"/>
              <a:gd name="T7" fmla="*/ 111 h 119"/>
              <a:gd name="T8" fmla="*/ 11 w 81"/>
              <a:gd name="T9" fmla="*/ 60 h 119"/>
              <a:gd name="T10" fmla="*/ 41 w 81"/>
              <a:gd name="T11" fmla="*/ 9 h 119"/>
              <a:gd name="T12" fmla="*/ 41 w 81"/>
              <a:gd name="T13" fmla="*/ 0 h 119"/>
              <a:gd name="T14" fmla="*/ 41 w 81"/>
              <a:gd name="T15" fmla="*/ 0 h 119"/>
              <a:gd name="T16" fmla="*/ 0 w 81"/>
              <a:gd name="T17" fmla="*/ 60 h 119"/>
              <a:gd name="T18" fmla="*/ 41 w 81"/>
              <a:gd name="T19" fmla="*/ 119 h 119"/>
              <a:gd name="T20" fmla="*/ 81 w 81"/>
              <a:gd name="T21" fmla="*/ 60 h 119"/>
              <a:gd name="T22" fmla="*/ 41 w 81"/>
              <a:gd name="T23" fmla="*/ 0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81" h="119">
                <a:moveTo>
                  <a:pt x="41" y="9"/>
                </a:moveTo>
                <a:lnTo>
                  <a:pt x="41" y="9"/>
                </a:lnTo>
                <a:cubicBezTo>
                  <a:pt x="67" y="9"/>
                  <a:pt x="71" y="39"/>
                  <a:pt x="71" y="60"/>
                </a:cubicBezTo>
                <a:cubicBezTo>
                  <a:pt x="71" y="80"/>
                  <a:pt x="67" y="111"/>
                  <a:pt x="41" y="111"/>
                </a:cubicBezTo>
                <a:cubicBezTo>
                  <a:pt x="14" y="111"/>
                  <a:pt x="11" y="80"/>
                  <a:pt x="11" y="60"/>
                </a:cubicBezTo>
                <a:cubicBezTo>
                  <a:pt x="11" y="39"/>
                  <a:pt x="14" y="9"/>
                  <a:pt x="41" y="9"/>
                </a:cubicBezTo>
                <a:close/>
                <a:moveTo>
                  <a:pt x="41" y="0"/>
                </a:moveTo>
                <a:lnTo>
                  <a:pt x="41" y="0"/>
                </a:lnTo>
                <a:cubicBezTo>
                  <a:pt x="7" y="0"/>
                  <a:pt x="0" y="33"/>
                  <a:pt x="0" y="60"/>
                </a:cubicBezTo>
                <a:cubicBezTo>
                  <a:pt x="0" y="87"/>
                  <a:pt x="7" y="119"/>
                  <a:pt x="41" y="119"/>
                </a:cubicBezTo>
                <a:cubicBezTo>
                  <a:pt x="75" y="119"/>
                  <a:pt x="81" y="87"/>
                  <a:pt x="81" y="60"/>
                </a:cubicBezTo>
                <a:cubicBezTo>
                  <a:pt x="81" y="33"/>
                  <a:pt x="75" y="0"/>
                  <a:pt x="41" y="0"/>
                </a:cubicBez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57" name="Freeform 66"/>
          <p:cNvSpPr>
            <a:spLocks/>
          </p:cNvSpPr>
          <p:nvPr/>
        </p:nvSpPr>
        <p:spPr bwMode="auto">
          <a:xfrm>
            <a:off x="10412412" y="6467543"/>
            <a:ext cx="79375" cy="7938"/>
          </a:xfrm>
          <a:custGeom>
            <a:avLst/>
            <a:gdLst>
              <a:gd name="T0" fmla="*/ 83 w 83"/>
              <a:gd name="T1" fmla="*/ 9 h 9"/>
              <a:gd name="T2" fmla="*/ 83 w 83"/>
              <a:gd name="T3" fmla="*/ 9 h 9"/>
              <a:gd name="T4" fmla="*/ 83 w 83"/>
              <a:gd name="T5" fmla="*/ 0 h 9"/>
              <a:gd name="T6" fmla="*/ 0 w 83"/>
              <a:gd name="T7" fmla="*/ 0 h 9"/>
              <a:gd name="T8" fmla="*/ 0 w 83"/>
              <a:gd name="T9" fmla="*/ 9 h 9"/>
              <a:gd name="T10" fmla="*/ 83 w 83"/>
              <a:gd name="T11" fmla="*/ 9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3" h="9">
                <a:moveTo>
                  <a:pt x="83" y="9"/>
                </a:moveTo>
                <a:lnTo>
                  <a:pt x="83" y="9"/>
                </a:lnTo>
                <a:lnTo>
                  <a:pt x="83" y="0"/>
                </a:lnTo>
                <a:lnTo>
                  <a:pt x="0" y="0"/>
                </a:lnTo>
                <a:lnTo>
                  <a:pt x="0" y="9"/>
                </a:lnTo>
                <a:lnTo>
                  <a:pt x="83" y="9"/>
                </a:lnTo>
                <a:close/>
              </a:path>
            </a:pathLst>
          </a:custGeom>
          <a:solidFill>
            <a:srgbClr val="8C8C8C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92" name="Rechteck 191"/>
          <p:cNvSpPr/>
          <p:nvPr/>
        </p:nvSpPr>
        <p:spPr>
          <a:xfrm>
            <a:off x="352851" y="1022763"/>
            <a:ext cx="2526873" cy="78583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/>
              <a:t>Età dei deputati</a:t>
            </a:r>
          </a:p>
          <a:p>
            <a:r>
              <a:rPr lang="it-CH" noProof="0" dirty="0"/>
              <a:t>2024</a:t>
            </a:r>
          </a:p>
        </p:txBody>
      </p:sp>
      <p:cxnSp>
        <p:nvCxnSpPr>
          <p:cNvPr id="215" name="Gerader Verbinder 214"/>
          <p:cNvCxnSpPr/>
          <p:nvPr/>
        </p:nvCxnSpPr>
        <p:spPr>
          <a:xfrm>
            <a:off x="430904" y="5932151"/>
            <a:ext cx="11331575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4A1B949-115B-F752-F42D-B80B61848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2979011E-CE4C-6978-4A4C-89F5046CB9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8425040"/>
              </p:ext>
            </p:extLst>
          </p:nvPr>
        </p:nvGraphicFramePr>
        <p:xfrm>
          <a:off x="1240467" y="595175"/>
          <a:ext cx="9721080" cy="54726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679490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5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>
                <a:solidFill>
                  <a:srgbClr val="BFBAC9"/>
                </a:solidFill>
              </a:rPr>
              <a:t>Prossime elezioni</a:t>
            </a:r>
          </a:p>
          <a:p>
            <a:r>
              <a:rPr lang="it-CH" noProof="0" dirty="0"/>
              <a:t>2027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39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D29A5C-5085-E755-6EAE-6B03303E0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8248" y="1040622"/>
            <a:ext cx="2496256" cy="490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876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391" y="764704"/>
            <a:ext cx="5079496" cy="5905186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741937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Quali sono i compiti del Parlamento?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105169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5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58528" y="3024000"/>
            <a:ext cx="9149586" cy="3011731"/>
          </a:xfrm>
        </p:spPr>
        <p:txBody>
          <a:bodyPr/>
          <a:lstStyle/>
          <a:p>
            <a:pPr lvl="1"/>
            <a:r>
              <a:rPr lang="it-CH" noProof="0" dirty="0">
                <a:solidFill>
                  <a:schemeClr val="bg1"/>
                </a:solidFill>
              </a:rPr>
              <a:t>Legislazione</a:t>
            </a:r>
          </a:p>
          <a:p>
            <a:pPr lvl="1"/>
            <a:r>
              <a:rPr lang="it-CH" noProof="0" dirty="0">
                <a:solidFill>
                  <a:schemeClr val="bg1">
                    <a:lumMod val="75000"/>
                  </a:schemeClr>
                </a:solidFill>
              </a:rPr>
              <a:t>Preventivo</a:t>
            </a:r>
          </a:p>
          <a:p>
            <a:pPr lvl="1"/>
            <a:r>
              <a:rPr lang="it-CH" noProof="0" dirty="0">
                <a:solidFill>
                  <a:schemeClr val="bg1">
                    <a:lumMod val="75000"/>
                  </a:schemeClr>
                </a:solidFill>
              </a:rPr>
              <a:t>Alta vigilanza sulle autorità federali</a:t>
            </a:r>
          </a:p>
          <a:p>
            <a:pPr lvl="1"/>
            <a:r>
              <a:rPr lang="it-CH" noProof="0" dirty="0">
                <a:solidFill>
                  <a:schemeClr val="bg1">
                    <a:lumMod val="75000"/>
                  </a:schemeClr>
                </a:solidFill>
              </a:rPr>
              <a:t>Elezioni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528" y="2343600"/>
            <a:ext cx="9149586" cy="438355"/>
          </a:xfrm>
        </p:spPr>
        <p:txBody>
          <a:bodyPr/>
          <a:lstStyle/>
          <a:p>
            <a:r>
              <a:rPr lang="it-IT" noProof="0" dirty="0"/>
              <a:t>Quali sono i compiti del Parlamento?</a:t>
            </a:r>
            <a:endParaRPr lang="it-CH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41</a:t>
            </a:fld>
            <a:endParaRPr lang="de-CH"/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>
          <a:xfrm>
            <a:off x="2412822" y="3009083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hlinkClick r:id="rId4" action="ppaction://hlinksldjump"/>
          </p:cNvPr>
          <p:cNvSpPr/>
          <p:nvPr/>
        </p:nvSpPr>
        <p:spPr>
          <a:xfrm>
            <a:off x="2412822" y="3890217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8" name="Rechteck 7">
            <a:hlinkClick r:id="rId5" action="ppaction://hlinksldjump"/>
          </p:cNvPr>
          <p:cNvSpPr/>
          <p:nvPr/>
        </p:nvSpPr>
        <p:spPr>
          <a:xfrm>
            <a:off x="2412822" y="3449650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hlinkClick r:id="rId6" action="ppaction://hlinksldjump"/>
          </p:cNvPr>
          <p:cNvSpPr/>
          <p:nvPr/>
        </p:nvSpPr>
        <p:spPr>
          <a:xfrm>
            <a:off x="2412822" y="4330783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64972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141" y="991097"/>
            <a:ext cx="8900859" cy="5866903"/>
          </a:xfrm>
          <a:prstGeom prst="rect">
            <a:avLst/>
          </a:prstGeom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42</a:t>
            </a:fld>
            <a:endParaRPr lang="de-CH"/>
          </a:p>
        </p:txBody>
      </p:sp>
      <p:sp>
        <p:nvSpPr>
          <p:cNvPr id="16" name="Inhaltsplatzhalt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/>
              <a:t>Legislazione</a:t>
            </a:r>
          </a:p>
        </p:txBody>
      </p:sp>
    </p:spTree>
    <p:extLst>
      <p:ext uri="{BB962C8B-B14F-4D97-AF65-F5344CB8AC3E}">
        <p14:creationId xmlns:p14="http://schemas.microsoft.com/office/powerpoint/2010/main" val="34687133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5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58528" y="3024000"/>
            <a:ext cx="9149586" cy="3011731"/>
          </a:xfrm>
        </p:spPr>
        <p:txBody>
          <a:bodyPr/>
          <a:lstStyle/>
          <a:p>
            <a:pPr lvl="1"/>
            <a:r>
              <a:rPr lang="it-CH" noProof="0" dirty="0">
                <a:solidFill>
                  <a:schemeClr val="bg1">
                    <a:lumMod val="75000"/>
                  </a:schemeClr>
                </a:solidFill>
              </a:rPr>
              <a:t>Legislazione</a:t>
            </a:r>
          </a:p>
          <a:p>
            <a:pPr lvl="1"/>
            <a:r>
              <a:rPr lang="it-CH" noProof="0" dirty="0">
                <a:solidFill>
                  <a:schemeClr val="bg1"/>
                </a:solidFill>
              </a:rPr>
              <a:t>Preventivo</a:t>
            </a:r>
          </a:p>
          <a:p>
            <a:pPr lvl="1"/>
            <a:r>
              <a:rPr lang="it-CH" noProof="0" dirty="0">
                <a:solidFill>
                  <a:schemeClr val="bg1">
                    <a:lumMod val="75000"/>
                  </a:schemeClr>
                </a:solidFill>
              </a:rPr>
              <a:t>Alta vigilanza sulle autorità federali</a:t>
            </a:r>
          </a:p>
          <a:p>
            <a:pPr lvl="1"/>
            <a:r>
              <a:rPr lang="it-CH" noProof="0" dirty="0">
                <a:solidFill>
                  <a:schemeClr val="bg1">
                    <a:lumMod val="75000"/>
                  </a:schemeClr>
                </a:solidFill>
              </a:rPr>
              <a:t>Elezioni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528" y="2343600"/>
            <a:ext cx="9149586" cy="438355"/>
          </a:xfrm>
        </p:spPr>
        <p:txBody>
          <a:bodyPr/>
          <a:lstStyle/>
          <a:p>
            <a:r>
              <a:rPr lang="it-CH" noProof="0" dirty="0">
                <a:solidFill>
                  <a:schemeClr val="bg1"/>
                </a:solidFill>
              </a:rPr>
              <a:t>Quali sono i compiti del Parlamento?</a:t>
            </a:r>
            <a:endParaRPr lang="it-CH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43</a:t>
            </a:fld>
            <a:endParaRPr lang="de-CH"/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>
          <a:xfrm>
            <a:off x="2398119" y="2998913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7" name="Rechteck 6">
            <a:hlinkClick r:id="rId4" action="ppaction://hlinksldjump"/>
          </p:cNvPr>
          <p:cNvSpPr/>
          <p:nvPr/>
        </p:nvSpPr>
        <p:spPr>
          <a:xfrm>
            <a:off x="2398119" y="3880047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>
            <a:hlinkClick r:id="rId5" action="ppaction://hlinksldjump"/>
          </p:cNvPr>
          <p:cNvSpPr/>
          <p:nvPr/>
        </p:nvSpPr>
        <p:spPr>
          <a:xfrm>
            <a:off x="2398119" y="3439480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hlinkClick r:id="rId6" action="ppaction://hlinksldjump"/>
          </p:cNvPr>
          <p:cNvSpPr/>
          <p:nvPr/>
        </p:nvSpPr>
        <p:spPr>
          <a:xfrm>
            <a:off x="2398119" y="4320613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57285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63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19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r>
              <a:rPr lang="it-CH" noProof="0" dirty="0">
                <a:solidFill>
                  <a:schemeClr val="bg1"/>
                </a:solidFill>
              </a:rPr>
              <a:t>Preventivo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solidFill>
                  <a:schemeClr val="bg1"/>
                </a:solidFill>
              </a:rPr>
              <a:t>Dicembre 2024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44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1208567" y="413934"/>
            <a:ext cx="39954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700" spc="10" baseline="0" dirty="0">
                <a:solidFill>
                  <a:schemeClr val="bg1"/>
                </a:solidFill>
              </a:rPr>
              <a:t>di 94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A3A7E9A-897B-4348-8622-B4475B60D2E8}"/>
              </a:ext>
            </a:extLst>
          </p:cNvPr>
          <p:cNvGrpSpPr/>
          <p:nvPr/>
        </p:nvGrpSpPr>
        <p:grpSpPr>
          <a:xfrm>
            <a:off x="575767" y="325512"/>
            <a:ext cx="180000" cy="66799"/>
            <a:chOff x="575767" y="325512"/>
            <a:chExt cx="180000" cy="66799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15AACFBB-EAD8-4F82-8EA4-19E67A5891D9}"/>
                </a:ext>
              </a:extLst>
            </p:cNvPr>
            <p:cNvCxnSpPr/>
            <p:nvPr userDrawn="1"/>
          </p:nvCxnSpPr>
          <p:spPr>
            <a:xfrm>
              <a:off x="575767" y="3255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1005F31E-E9D2-46F8-B0DF-5E29A038C34D}"/>
                </a:ext>
              </a:extLst>
            </p:cNvPr>
            <p:cNvCxnSpPr/>
            <p:nvPr userDrawn="1"/>
          </p:nvCxnSpPr>
          <p:spPr>
            <a:xfrm>
              <a:off x="575767" y="3589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F9483780-5A8F-4D53-A79B-A93351A96997}"/>
                </a:ext>
              </a:extLst>
            </p:cNvPr>
            <p:cNvCxnSpPr/>
            <p:nvPr userDrawn="1"/>
          </p:nvCxnSpPr>
          <p:spPr>
            <a:xfrm>
              <a:off x="575767" y="392311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8DF875DD-6D1B-4235-F019-C4B935B8A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918" y="1628088"/>
            <a:ext cx="5680800" cy="387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340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5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58528" y="3024000"/>
            <a:ext cx="9149586" cy="3011731"/>
          </a:xfrm>
        </p:spPr>
        <p:txBody>
          <a:bodyPr/>
          <a:lstStyle/>
          <a:p>
            <a:pPr lvl="1"/>
            <a:r>
              <a:rPr lang="it-CH" noProof="0" dirty="0">
                <a:solidFill>
                  <a:schemeClr val="bg1">
                    <a:lumMod val="75000"/>
                  </a:schemeClr>
                </a:solidFill>
              </a:rPr>
              <a:t>Legislazione</a:t>
            </a:r>
          </a:p>
          <a:p>
            <a:pPr lvl="1"/>
            <a:r>
              <a:rPr lang="it-CH" noProof="0" dirty="0">
                <a:solidFill>
                  <a:schemeClr val="bg1">
                    <a:lumMod val="75000"/>
                  </a:schemeClr>
                </a:solidFill>
              </a:rPr>
              <a:t>Preventivo</a:t>
            </a:r>
          </a:p>
          <a:p>
            <a:pPr lvl="1"/>
            <a:r>
              <a:rPr lang="it-CH" noProof="0" dirty="0">
                <a:solidFill>
                  <a:schemeClr val="bg1"/>
                </a:solidFill>
              </a:rPr>
              <a:t>Alta vigilanza sulle autorità federali</a:t>
            </a:r>
          </a:p>
          <a:p>
            <a:pPr lvl="1"/>
            <a:r>
              <a:rPr lang="it-CH" noProof="0" dirty="0">
                <a:solidFill>
                  <a:schemeClr val="bg1">
                    <a:lumMod val="75000"/>
                  </a:schemeClr>
                </a:solidFill>
              </a:rPr>
              <a:t>Elezioni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528" y="2343600"/>
            <a:ext cx="9149586" cy="438355"/>
          </a:xfrm>
        </p:spPr>
        <p:txBody>
          <a:bodyPr/>
          <a:lstStyle/>
          <a:p>
            <a:r>
              <a:rPr lang="it-CH" noProof="0" dirty="0">
                <a:solidFill>
                  <a:schemeClr val="bg1"/>
                </a:solidFill>
              </a:rPr>
              <a:t>Quali sono i compiti del Parlamento?</a:t>
            </a:r>
            <a:endParaRPr lang="it-CH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45</a:t>
            </a:fld>
            <a:endParaRPr lang="de-CH"/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>
          <a:xfrm>
            <a:off x="2418334" y="3023729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hlinkClick r:id="rId4" action="ppaction://hlinksldjump"/>
          </p:cNvPr>
          <p:cNvSpPr/>
          <p:nvPr/>
        </p:nvSpPr>
        <p:spPr>
          <a:xfrm>
            <a:off x="2418334" y="3904863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>
            <a:hlinkClick r:id="rId5" action="ppaction://hlinksldjump"/>
          </p:cNvPr>
          <p:cNvSpPr/>
          <p:nvPr/>
        </p:nvSpPr>
        <p:spPr>
          <a:xfrm>
            <a:off x="2418334" y="3464296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hlinkClick r:id="rId6" action="ppaction://hlinksldjump"/>
          </p:cNvPr>
          <p:cNvSpPr/>
          <p:nvPr/>
        </p:nvSpPr>
        <p:spPr>
          <a:xfrm>
            <a:off x="2418334" y="4345429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174849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reenshot, Tablet, Kommunikationsgerät enthält.&#10;&#10;Automatisch generierte Beschreibung">
            <a:extLst>
              <a:ext uri="{FF2B5EF4-FFF2-40B4-BE49-F238E27FC236}">
                <a16:creationId xmlns:a16="http://schemas.microsoft.com/office/drawing/2014/main" id="{07D3C5B1-6598-5AF9-3DCC-58EA35505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4" t="9123"/>
          <a:stretch/>
        </p:blipFill>
        <p:spPr>
          <a:xfrm>
            <a:off x="3141571" y="625642"/>
            <a:ext cx="9050429" cy="6232358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Alta vigilanza sulle autorità federali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46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19994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5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58528" y="3024000"/>
            <a:ext cx="9149586" cy="3011731"/>
          </a:xfrm>
        </p:spPr>
        <p:txBody>
          <a:bodyPr/>
          <a:lstStyle/>
          <a:p>
            <a:pPr lvl="1"/>
            <a:r>
              <a:rPr lang="it-CH" noProof="0" dirty="0">
                <a:solidFill>
                  <a:schemeClr val="bg1">
                    <a:lumMod val="75000"/>
                  </a:schemeClr>
                </a:solidFill>
              </a:rPr>
              <a:t>Legislazione</a:t>
            </a:r>
          </a:p>
          <a:p>
            <a:pPr lvl="1"/>
            <a:r>
              <a:rPr lang="it-CH" noProof="0" dirty="0">
                <a:solidFill>
                  <a:schemeClr val="bg1">
                    <a:lumMod val="75000"/>
                  </a:schemeClr>
                </a:solidFill>
              </a:rPr>
              <a:t>Preventivo</a:t>
            </a:r>
          </a:p>
          <a:p>
            <a:pPr lvl="1"/>
            <a:r>
              <a:rPr lang="it-CH" noProof="0" dirty="0">
                <a:solidFill>
                  <a:schemeClr val="bg1">
                    <a:lumMod val="75000"/>
                  </a:schemeClr>
                </a:solidFill>
              </a:rPr>
              <a:t>Alta vigilanza sulle autorità federali</a:t>
            </a:r>
          </a:p>
          <a:p>
            <a:pPr lvl="1"/>
            <a:r>
              <a:rPr lang="it-CH" noProof="0" dirty="0">
                <a:solidFill>
                  <a:schemeClr val="bg1"/>
                </a:solidFill>
              </a:rPr>
              <a:t>Elezioni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528" y="2343600"/>
            <a:ext cx="9149586" cy="438355"/>
          </a:xfrm>
        </p:spPr>
        <p:txBody>
          <a:bodyPr/>
          <a:lstStyle/>
          <a:p>
            <a:r>
              <a:rPr lang="it-CH" noProof="0" dirty="0">
                <a:solidFill>
                  <a:schemeClr val="bg1"/>
                </a:solidFill>
              </a:rPr>
              <a:t>Quali sono i compiti del Parlamento?</a:t>
            </a:r>
            <a:endParaRPr lang="it-CH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47</a:t>
            </a:fld>
            <a:endParaRPr lang="de-CH"/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>
          <a:xfrm>
            <a:off x="2398878" y="3001192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hlinkClick r:id="rId4" action="ppaction://hlinksldjump"/>
          </p:cNvPr>
          <p:cNvSpPr/>
          <p:nvPr/>
        </p:nvSpPr>
        <p:spPr>
          <a:xfrm>
            <a:off x="2398878" y="3882326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>
            <a:hlinkClick r:id="rId5" action="ppaction://hlinksldjump"/>
          </p:cNvPr>
          <p:cNvSpPr/>
          <p:nvPr/>
        </p:nvSpPr>
        <p:spPr>
          <a:xfrm>
            <a:off x="2398878" y="3441759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hlinkClick r:id="rId6" action="ppaction://hlinksldjump"/>
          </p:cNvPr>
          <p:cNvSpPr/>
          <p:nvPr/>
        </p:nvSpPr>
        <p:spPr>
          <a:xfrm>
            <a:off x="2398878" y="4322892"/>
            <a:ext cx="743750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49778809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/>
              <a:t>Elezioni</a:t>
            </a:r>
          </a:p>
          <a:p>
            <a:endParaRPr lang="it-CH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48</a:t>
            </a:fld>
            <a:endParaRPr lang="de-CH"/>
          </a:p>
        </p:txBody>
      </p:sp>
      <p:grpSp>
        <p:nvGrpSpPr>
          <p:cNvPr id="565" name="Gruppieren 564">
            <a:extLst>
              <a:ext uri="{FF2B5EF4-FFF2-40B4-BE49-F238E27FC236}">
                <a16:creationId xmlns:a16="http://schemas.microsoft.com/office/drawing/2014/main" id="{EE0553D8-1A44-2F41-C746-CE9AD3A39EC8}"/>
              </a:ext>
            </a:extLst>
          </p:cNvPr>
          <p:cNvGrpSpPr/>
          <p:nvPr/>
        </p:nvGrpSpPr>
        <p:grpSpPr>
          <a:xfrm>
            <a:off x="1524919" y="792785"/>
            <a:ext cx="9166226" cy="5772151"/>
            <a:chOff x="1524919" y="792785"/>
            <a:chExt cx="9166226" cy="5772151"/>
          </a:xfrm>
        </p:grpSpPr>
        <p:sp>
          <p:nvSpPr>
            <p:cNvPr id="566" name="Freeform 29">
              <a:extLst>
                <a:ext uri="{FF2B5EF4-FFF2-40B4-BE49-F238E27FC236}">
                  <a16:creationId xmlns:a16="http://schemas.microsoft.com/office/drawing/2014/main" id="{949ADCBA-58DF-7F32-C356-EB45A862B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257" y="792785"/>
              <a:ext cx="2990850" cy="1081088"/>
            </a:xfrm>
            <a:custGeom>
              <a:avLst/>
              <a:gdLst>
                <a:gd name="T0" fmla="*/ 317 w 3136"/>
                <a:gd name="T1" fmla="*/ 1134 h 1134"/>
                <a:gd name="T2" fmla="*/ 317 w 3136"/>
                <a:gd name="T3" fmla="*/ 1134 h 1134"/>
                <a:gd name="T4" fmla="*/ 1574 w 3136"/>
                <a:gd name="T5" fmla="*/ 926 h 1134"/>
                <a:gd name="T6" fmla="*/ 2815 w 3136"/>
                <a:gd name="T7" fmla="*/ 1128 h 1134"/>
                <a:gd name="T8" fmla="*/ 3136 w 3136"/>
                <a:gd name="T9" fmla="*/ 259 h 1134"/>
                <a:gd name="T10" fmla="*/ 1574 w 3136"/>
                <a:gd name="T11" fmla="*/ 0 h 1134"/>
                <a:gd name="T12" fmla="*/ 0 w 3136"/>
                <a:gd name="T13" fmla="*/ 263 h 1134"/>
                <a:gd name="T14" fmla="*/ 317 w 3136"/>
                <a:gd name="T15" fmla="*/ 1134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36" h="1134">
                  <a:moveTo>
                    <a:pt x="317" y="1134"/>
                  </a:moveTo>
                  <a:lnTo>
                    <a:pt x="317" y="1134"/>
                  </a:lnTo>
                  <a:cubicBezTo>
                    <a:pt x="712" y="999"/>
                    <a:pt x="1134" y="926"/>
                    <a:pt x="1574" y="926"/>
                  </a:cubicBezTo>
                  <a:cubicBezTo>
                    <a:pt x="2008" y="926"/>
                    <a:pt x="2426" y="997"/>
                    <a:pt x="2815" y="1128"/>
                  </a:cubicBezTo>
                  <a:lnTo>
                    <a:pt x="3136" y="259"/>
                  </a:lnTo>
                  <a:cubicBezTo>
                    <a:pt x="2647" y="91"/>
                    <a:pt x="2121" y="0"/>
                    <a:pt x="1574" y="0"/>
                  </a:cubicBezTo>
                  <a:cubicBezTo>
                    <a:pt x="1023" y="0"/>
                    <a:pt x="493" y="92"/>
                    <a:pt x="0" y="263"/>
                  </a:cubicBezTo>
                  <a:lnTo>
                    <a:pt x="317" y="113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67" name="Freeform 5">
              <a:extLst>
                <a:ext uri="{FF2B5EF4-FFF2-40B4-BE49-F238E27FC236}">
                  <a16:creationId xmlns:a16="http://schemas.microsoft.com/office/drawing/2014/main" id="{85EA4E23-CBD8-0033-37FA-64EFCCA7A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2157" y="1778623"/>
              <a:ext cx="12700" cy="260350"/>
            </a:xfrm>
            <a:custGeom>
              <a:avLst/>
              <a:gdLst>
                <a:gd name="T0" fmla="*/ 0 w 14"/>
                <a:gd name="T1" fmla="*/ 274 h 274"/>
                <a:gd name="T2" fmla="*/ 0 w 14"/>
                <a:gd name="T3" fmla="*/ 274 h 274"/>
                <a:gd name="T4" fmla="*/ 14 w 14"/>
                <a:gd name="T5" fmla="*/ 274 h 274"/>
                <a:gd name="T6" fmla="*/ 14 w 14"/>
                <a:gd name="T7" fmla="*/ 0 h 274"/>
                <a:gd name="T8" fmla="*/ 0 w 14"/>
                <a:gd name="T9" fmla="*/ 0 h 274"/>
                <a:gd name="T10" fmla="*/ 0 w 14"/>
                <a:gd name="T11" fmla="*/ 274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74">
                  <a:moveTo>
                    <a:pt x="0" y="274"/>
                  </a:moveTo>
                  <a:lnTo>
                    <a:pt x="0" y="274"/>
                  </a:lnTo>
                  <a:lnTo>
                    <a:pt x="14" y="274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68" name="Freeform 6">
              <a:extLst>
                <a:ext uri="{FF2B5EF4-FFF2-40B4-BE49-F238E27FC236}">
                  <a16:creationId xmlns:a16="http://schemas.microsoft.com/office/drawing/2014/main" id="{375C8B6E-A44E-2EB3-37CA-9CCD1796E8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119" y="1764335"/>
              <a:ext cx="104775" cy="65088"/>
            </a:xfrm>
            <a:custGeom>
              <a:avLst/>
              <a:gdLst>
                <a:gd name="T0" fmla="*/ 109 w 109"/>
                <a:gd name="T1" fmla="*/ 59 h 68"/>
                <a:gd name="T2" fmla="*/ 109 w 109"/>
                <a:gd name="T3" fmla="*/ 59 h 68"/>
                <a:gd name="T4" fmla="*/ 100 w 109"/>
                <a:gd name="T5" fmla="*/ 68 h 68"/>
                <a:gd name="T6" fmla="*/ 55 w 109"/>
                <a:gd name="T7" fmla="*/ 20 h 68"/>
                <a:gd name="T8" fmla="*/ 10 w 109"/>
                <a:gd name="T9" fmla="*/ 68 h 68"/>
                <a:gd name="T10" fmla="*/ 0 w 109"/>
                <a:gd name="T11" fmla="*/ 59 h 68"/>
                <a:gd name="T12" fmla="*/ 55 w 109"/>
                <a:gd name="T13" fmla="*/ 0 h 68"/>
                <a:gd name="T14" fmla="*/ 109 w 109"/>
                <a:gd name="T15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68">
                  <a:moveTo>
                    <a:pt x="109" y="59"/>
                  </a:moveTo>
                  <a:lnTo>
                    <a:pt x="109" y="59"/>
                  </a:lnTo>
                  <a:lnTo>
                    <a:pt x="100" y="68"/>
                  </a:lnTo>
                  <a:lnTo>
                    <a:pt x="55" y="20"/>
                  </a:lnTo>
                  <a:lnTo>
                    <a:pt x="10" y="68"/>
                  </a:lnTo>
                  <a:lnTo>
                    <a:pt x="0" y="59"/>
                  </a:lnTo>
                  <a:lnTo>
                    <a:pt x="55" y="0"/>
                  </a:lnTo>
                  <a:lnTo>
                    <a:pt x="109" y="59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69" name="Freeform 7">
              <a:extLst>
                <a:ext uri="{FF2B5EF4-FFF2-40B4-BE49-F238E27FC236}">
                  <a16:creationId xmlns:a16="http://schemas.microsoft.com/office/drawing/2014/main" id="{462DC14E-FD62-723A-EDEF-0077891A95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7382" y="2073898"/>
              <a:ext cx="258763" cy="558800"/>
            </a:xfrm>
            <a:custGeom>
              <a:avLst/>
              <a:gdLst>
                <a:gd name="T0" fmla="*/ 32 w 271"/>
                <a:gd name="T1" fmla="*/ 28 h 587"/>
                <a:gd name="T2" fmla="*/ 32 w 271"/>
                <a:gd name="T3" fmla="*/ 28 h 587"/>
                <a:gd name="T4" fmla="*/ 259 w 271"/>
                <a:gd name="T5" fmla="*/ 587 h 587"/>
                <a:gd name="T6" fmla="*/ 271 w 271"/>
                <a:gd name="T7" fmla="*/ 582 h 587"/>
                <a:gd name="T8" fmla="*/ 45 w 271"/>
                <a:gd name="T9" fmla="*/ 22 h 587"/>
                <a:gd name="T10" fmla="*/ 95 w 271"/>
                <a:gd name="T11" fmla="*/ 46 h 587"/>
                <a:gd name="T12" fmla="*/ 101 w 271"/>
                <a:gd name="T13" fmla="*/ 34 h 587"/>
                <a:gd name="T14" fmla="*/ 29 w 271"/>
                <a:gd name="T15" fmla="*/ 0 h 587"/>
                <a:gd name="T16" fmla="*/ 0 w 271"/>
                <a:gd name="T17" fmla="*/ 75 h 587"/>
                <a:gd name="T18" fmla="*/ 12 w 271"/>
                <a:gd name="T19" fmla="*/ 80 h 587"/>
                <a:gd name="T20" fmla="*/ 32 w 271"/>
                <a:gd name="T21" fmla="*/ 28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1" h="587">
                  <a:moveTo>
                    <a:pt x="32" y="28"/>
                  </a:moveTo>
                  <a:lnTo>
                    <a:pt x="32" y="28"/>
                  </a:lnTo>
                  <a:lnTo>
                    <a:pt x="259" y="587"/>
                  </a:lnTo>
                  <a:cubicBezTo>
                    <a:pt x="263" y="585"/>
                    <a:pt x="267" y="583"/>
                    <a:pt x="271" y="582"/>
                  </a:cubicBezTo>
                  <a:lnTo>
                    <a:pt x="45" y="22"/>
                  </a:lnTo>
                  <a:lnTo>
                    <a:pt x="95" y="46"/>
                  </a:lnTo>
                  <a:lnTo>
                    <a:pt x="101" y="34"/>
                  </a:lnTo>
                  <a:lnTo>
                    <a:pt x="29" y="0"/>
                  </a:lnTo>
                  <a:lnTo>
                    <a:pt x="0" y="75"/>
                  </a:lnTo>
                  <a:lnTo>
                    <a:pt x="12" y="80"/>
                  </a:lnTo>
                  <a:lnTo>
                    <a:pt x="32" y="28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0" name="Freeform 8">
              <a:extLst>
                <a:ext uri="{FF2B5EF4-FFF2-40B4-BE49-F238E27FC236}">
                  <a16:creationId xmlns:a16="http://schemas.microsoft.com/office/drawing/2014/main" id="{905E014A-0F07-35C0-2E28-A5C160E85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1344" y="2053260"/>
              <a:ext cx="263525" cy="568325"/>
            </a:xfrm>
            <a:custGeom>
              <a:avLst/>
              <a:gdLst>
                <a:gd name="T0" fmla="*/ 232 w 276"/>
                <a:gd name="T1" fmla="*/ 23 h 596"/>
                <a:gd name="T2" fmla="*/ 232 w 276"/>
                <a:gd name="T3" fmla="*/ 23 h 596"/>
                <a:gd name="T4" fmla="*/ 0 w 276"/>
                <a:gd name="T5" fmla="*/ 591 h 596"/>
                <a:gd name="T6" fmla="*/ 13 w 276"/>
                <a:gd name="T7" fmla="*/ 596 h 596"/>
                <a:gd name="T8" fmla="*/ 244 w 276"/>
                <a:gd name="T9" fmla="*/ 28 h 596"/>
                <a:gd name="T10" fmla="*/ 264 w 276"/>
                <a:gd name="T11" fmla="*/ 80 h 596"/>
                <a:gd name="T12" fmla="*/ 276 w 276"/>
                <a:gd name="T13" fmla="*/ 75 h 596"/>
                <a:gd name="T14" fmla="*/ 248 w 276"/>
                <a:gd name="T15" fmla="*/ 0 h 596"/>
                <a:gd name="T16" fmla="*/ 175 w 276"/>
                <a:gd name="T17" fmla="*/ 34 h 596"/>
                <a:gd name="T18" fmla="*/ 181 w 276"/>
                <a:gd name="T19" fmla="*/ 46 h 596"/>
                <a:gd name="T20" fmla="*/ 232 w 276"/>
                <a:gd name="T21" fmla="*/ 23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6" h="596">
                  <a:moveTo>
                    <a:pt x="232" y="23"/>
                  </a:moveTo>
                  <a:lnTo>
                    <a:pt x="232" y="23"/>
                  </a:lnTo>
                  <a:lnTo>
                    <a:pt x="0" y="591"/>
                  </a:lnTo>
                  <a:cubicBezTo>
                    <a:pt x="4" y="592"/>
                    <a:pt x="9" y="594"/>
                    <a:pt x="13" y="596"/>
                  </a:cubicBezTo>
                  <a:lnTo>
                    <a:pt x="244" y="28"/>
                  </a:lnTo>
                  <a:lnTo>
                    <a:pt x="264" y="80"/>
                  </a:lnTo>
                  <a:lnTo>
                    <a:pt x="276" y="75"/>
                  </a:lnTo>
                  <a:lnTo>
                    <a:pt x="248" y="0"/>
                  </a:lnTo>
                  <a:lnTo>
                    <a:pt x="175" y="34"/>
                  </a:lnTo>
                  <a:lnTo>
                    <a:pt x="181" y="46"/>
                  </a:lnTo>
                  <a:lnTo>
                    <a:pt x="232" y="23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1" name="Freeform 9">
              <a:extLst>
                <a:ext uri="{FF2B5EF4-FFF2-40B4-BE49-F238E27FC236}">
                  <a16:creationId xmlns:a16="http://schemas.microsoft.com/office/drawing/2014/main" id="{03993E06-76F9-F3E8-FD49-003A966A5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0844" y="2967660"/>
              <a:ext cx="425450" cy="392113"/>
            </a:xfrm>
            <a:custGeom>
              <a:avLst/>
              <a:gdLst>
                <a:gd name="T0" fmla="*/ 0 w 446"/>
                <a:gd name="T1" fmla="*/ 402 h 412"/>
                <a:gd name="T2" fmla="*/ 0 w 446"/>
                <a:gd name="T3" fmla="*/ 402 h 412"/>
                <a:gd name="T4" fmla="*/ 9 w 446"/>
                <a:gd name="T5" fmla="*/ 412 h 412"/>
                <a:gd name="T6" fmla="*/ 431 w 446"/>
                <a:gd name="T7" fmla="*/ 24 h 412"/>
                <a:gd name="T8" fmla="*/ 426 w 446"/>
                <a:gd name="T9" fmla="*/ 79 h 412"/>
                <a:gd name="T10" fmla="*/ 440 w 446"/>
                <a:gd name="T11" fmla="*/ 80 h 412"/>
                <a:gd name="T12" fmla="*/ 446 w 446"/>
                <a:gd name="T13" fmla="*/ 1 h 412"/>
                <a:gd name="T14" fmla="*/ 366 w 446"/>
                <a:gd name="T15" fmla="*/ 0 h 412"/>
                <a:gd name="T16" fmla="*/ 366 w 446"/>
                <a:gd name="T17" fmla="*/ 14 h 412"/>
                <a:gd name="T18" fmla="*/ 422 w 446"/>
                <a:gd name="T19" fmla="*/ 14 h 412"/>
                <a:gd name="T20" fmla="*/ 0 w 446"/>
                <a:gd name="T21" fmla="*/ 40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6" h="412">
                  <a:moveTo>
                    <a:pt x="0" y="402"/>
                  </a:moveTo>
                  <a:lnTo>
                    <a:pt x="0" y="402"/>
                  </a:lnTo>
                  <a:cubicBezTo>
                    <a:pt x="3" y="406"/>
                    <a:pt x="6" y="409"/>
                    <a:pt x="9" y="412"/>
                  </a:cubicBezTo>
                  <a:lnTo>
                    <a:pt x="431" y="24"/>
                  </a:lnTo>
                  <a:lnTo>
                    <a:pt x="426" y="79"/>
                  </a:lnTo>
                  <a:lnTo>
                    <a:pt x="440" y="80"/>
                  </a:lnTo>
                  <a:lnTo>
                    <a:pt x="446" y="1"/>
                  </a:lnTo>
                  <a:lnTo>
                    <a:pt x="366" y="0"/>
                  </a:lnTo>
                  <a:lnTo>
                    <a:pt x="366" y="14"/>
                  </a:lnTo>
                  <a:lnTo>
                    <a:pt x="422" y="14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2" name="Freeform 10">
              <a:extLst>
                <a:ext uri="{FF2B5EF4-FFF2-40B4-BE49-F238E27FC236}">
                  <a16:creationId xmlns:a16="http://schemas.microsoft.com/office/drawing/2014/main" id="{EBF67FA4-1945-011A-BB9E-28BD291A29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1032" y="2954960"/>
              <a:ext cx="465138" cy="428625"/>
            </a:xfrm>
            <a:custGeom>
              <a:avLst/>
              <a:gdLst>
                <a:gd name="T0" fmla="*/ 20 w 488"/>
                <a:gd name="T1" fmla="*/ 80 h 449"/>
                <a:gd name="T2" fmla="*/ 20 w 488"/>
                <a:gd name="T3" fmla="*/ 80 h 449"/>
                <a:gd name="T4" fmla="*/ 15 w 488"/>
                <a:gd name="T5" fmla="*/ 24 h 449"/>
                <a:gd name="T6" fmla="*/ 479 w 488"/>
                <a:gd name="T7" fmla="*/ 449 h 449"/>
                <a:gd name="T8" fmla="*/ 488 w 488"/>
                <a:gd name="T9" fmla="*/ 440 h 449"/>
                <a:gd name="T10" fmla="*/ 24 w 488"/>
                <a:gd name="T11" fmla="*/ 14 h 449"/>
                <a:gd name="T12" fmla="*/ 80 w 488"/>
                <a:gd name="T13" fmla="*/ 14 h 449"/>
                <a:gd name="T14" fmla="*/ 80 w 488"/>
                <a:gd name="T15" fmla="*/ 0 h 449"/>
                <a:gd name="T16" fmla="*/ 0 w 488"/>
                <a:gd name="T17" fmla="*/ 1 h 449"/>
                <a:gd name="T18" fmla="*/ 6 w 488"/>
                <a:gd name="T19" fmla="*/ 81 h 449"/>
                <a:gd name="T20" fmla="*/ 20 w 488"/>
                <a:gd name="T21" fmla="*/ 80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8" h="449">
                  <a:moveTo>
                    <a:pt x="20" y="80"/>
                  </a:moveTo>
                  <a:lnTo>
                    <a:pt x="20" y="80"/>
                  </a:lnTo>
                  <a:lnTo>
                    <a:pt x="15" y="24"/>
                  </a:lnTo>
                  <a:lnTo>
                    <a:pt x="479" y="449"/>
                  </a:lnTo>
                  <a:cubicBezTo>
                    <a:pt x="482" y="446"/>
                    <a:pt x="485" y="443"/>
                    <a:pt x="488" y="440"/>
                  </a:cubicBezTo>
                  <a:lnTo>
                    <a:pt x="24" y="14"/>
                  </a:lnTo>
                  <a:lnTo>
                    <a:pt x="80" y="14"/>
                  </a:lnTo>
                  <a:lnTo>
                    <a:pt x="80" y="0"/>
                  </a:lnTo>
                  <a:lnTo>
                    <a:pt x="0" y="1"/>
                  </a:lnTo>
                  <a:lnTo>
                    <a:pt x="6" y="81"/>
                  </a:lnTo>
                  <a:lnTo>
                    <a:pt x="20" y="80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3" name="Freeform 11">
              <a:extLst>
                <a:ext uri="{FF2B5EF4-FFF2-40B4-BE49-F238E27FC236}">
                  <a16:creationId xmlns:a16="http://schemas.microsoft.com/office/drawing/2014/main" id="{1259AB45-0B3D-386A-3AF2-C231020D57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157" y="4390060"/>
              <a:ext cx="569913" cy="200025"/>
            </a:xfrm>
            <a:custGeom>
              <a:avLst/>
              <a:gdLst>
                <a:gd name="T0" fmla="*/ 594 w 598"/>
                <a:gd name="T1" fmla="*/ 210 h 210"/>
                <a:gd name="T2" fmla="*/ 594 w 598"/>
                <a:gd name="T3" fmla="*/ 210 h 210"/>
                <a:gd name="T4" fmla="*/ 598 w 598"/>
                <a:gd name="T5" fmla="*/ 197 h 210"/>
                <a:gd name="T6" fmla="*/ 28 w 598"/>
                <a:gd name="T7" fmla="*/ 37 h 210"/>
                <a:gd name="T8" fmla="*/ 78 w 598"/>
                <a:gd name="T9" fmla="*/ 11 h 210"/>
                <a:gd name="T10" fmla="*/ 71 w 598"/>
                <a:gd name="T11" fmla="*/ 0 h 210"/>
                <a:gd name="T12" fmla="*/ 0 w 598"/>
                <a:gd name="T13" fmla="*/ 36 h 210"/>
                <a:gd name="T14" fmla="*/ 42 w 598"/>
                <a:gd name="T15" fmla="*/ 105 h 210"/>
                <a:gd name="T16" fmla="*/ 53 w 598"/>
                <a:gd name="T17" fmla="*/ 98 h 210"/>
                <a:gd name="T18" fmla="*/ 24 w 598"/>
                <a:gd name="T19" fmla="*/ 50 h 210"/>
                <a:gd name="T20" fmla="*/ 594 w 598"/>
                <a:gd name="T21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8" h="210">
                  <a:moveTo>
                    <a:pt x="594" y="210"/>
                  </a:moveTo>
                  <a:lnTo>
                    <a:pt x="594" y="210"/>
                  </a:lnTo>
                  <a:cubicBezTo>
                    <a:pt x="595" y="206"/>
                    <a:pt x="596" y="201"/>
                    <a:pt x="598" y="197"/>
                  </a:cubicBezTo>
                  <a:lnTo>
                    <a:pt x="28" y="37"/>
                  </a:lnTo>
                  <a:lnTo>
                    <a:pt x="78" y="11"/>
                  </a:lnTo>
                  <a:lnTo>
                    <a:pt x="71" y="0"/>
                  </a:lnTo>
                  <a:lnTo>
                    <a:pt x="0" y="36"/>
                  </a:lnTo>
                  <a:lnTo>
                    <a:pt x="42" y="105"/>
                  </a:lnTo>
                  <a:lnTo>
                    <a:pt x="53" y="98"/>
                  </a:lnTo>
                  <a:lnTo>
                    <a:pt x="24" y="50"/>
                  </a:lnTo>
                  <a:lnTo>
                    <a:pt x="594" y="210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4" name="Freeform 12">
              <a:extLst>
                <a:ext uri="{FF2B5EF4-FFF2-40B4-BE49-F238E27FC236}">
                  <a16:creationId xmlns:a16="http://schemas.microsoft.com/office/drawing/2014/main" id="{3AD0DD61-B961-1AE4-27E7-D71D09A790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8232" y="4371010"/>
              <a:ext cx="538163" cy="195263"/>
            </a:xfrm>
            <a:custGeom>
              <a:avLst/>
              <a:gdLst>
                <a:gd name="T0" fmla="*/ 493 w 564"/>
                <a:gd name="T1" fmla="*/ 0 h 204"/>
                <a:gd name="T2" fmla="*/ 493 w 564"/>
                <a:gd name="T3" fmla="*/ 0 h 204"/>
                <a:gd name="T4" fmla="*/ 486 w 564"/>
                <a:gd name="T5" fmla="*/ 12 h 204"/>
                <a:gd name="T6" fmla="*/ 536 w 564"/>
                <a:gd name="T7" fmla="*/ 37 h 204"/>
                <a:gd name="T8" fmla="*/ 0 w 564"/>
                <a:gd name="T9" fmla="*/ 191 h 204"/>
                <a:gd name="T10" fmla="*/ 4 w 564"/>
                <a:gd name="T11" fmla="*/ 204 h 204"/>
                <a:gd name="T12" fmla="*/ 540 w 564"/>
                <a:gd name="T13" fmla="*/ 50 h 204"/>
                <a:gd name="T14" fmla="*/ 511 w 564"/>
                <a:gd name="T15" fmla="*/ 98 h 204"/>
                <a:gd name="T16" fmla="*/ 523 w 564"/>
                <a:gd name="T17" fmla="*/ 105 h 204"/>
                <a:gd name="T18" fmla="*/ 564 w 564"/>
                <a:gd name="T19" fmla="*/ 36 h 204"/>
                <a:gd name="T20" fmla="*/ 493 w 564"/>
                <a:gd name="T2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4" h="204">
                  <a:moveTo>
                    <a:pt x="493" y="0"/>
                  </a:moveTo>
                  <a:lnTo>
                    <a:pt x="493" y="0"/>
                  </a:lnTo>
                  <a:lnTo>
                    <a:pt x="486" y="12"/>
                  </a:lnTo>
                  <a:lnTo>
                    <a:pt x="536" y="37"/>
                  </a:lnTo>
                  <a:lnTo>
                    <a:pt x="0" y="191"/>
                  </a:lnTo>
                  <a:cubicBezTo>
                    <a:pt x="1" y="195"/>
                    <a:pt x="2" y="199"/>
                    <a:pt x="4" y="204"/>
                  </a:cubicBezTo>
                  <a:lnTo>
                    <a:pt x="540" y="50"/>
                  </a:lnTo>
                  <a:lnTo>
                    <a:pt x="511" y="98"/>
                  </a:lnTo>
                  <a:lnTo>
                    <a:pt x="523" y="105"/>
                  </a:lnTo>
                  <a:lnTo>
                    <a:pt x="564" y="36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5" name="Freeform 13">
              <a:extLst>
                <a:ext uri="{FF2B5EF4-FFF2-40B4-BE49-F238E27FC236}">
                  <a16:creationId xmlns:a16="http://schemas.microsoft.com/office/drawing/2014/main" id="{E74B54AE-8159-A30E-4AA0-9F54917AE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9544" y="3907460"/>
              <a:ext cx="584200" cy="1481138"/>
            </a:xfrm>
            <a:custGeom>
              <a:avLst/>
              <a:gdLst>
                <a:gd name="T0" fmla="*/ 600 w 612"/>
                <a:gd name="T1" fmla="*/ 1554 h 1554"/>
                <a:gd name="T2" fmla="*/ 600 w 612"/>
                <a:gd name="T3" fmla="*/ 1554 h 1554"/>
                <a:gd name="T4" fmla="*/ 0 w 612"/>
                <a:gd name="T5" fmla="*/ 5 h 1554"/>
                <a:gd name="T6" fmla="*/ 12 w 612"/>
                <a:gd name="T7" fmla="*/ 0 h 1554"/>
                <a:gd name="T8" fmla="*/ 612 w 612"/>
                <a:gd name="T9" fmla="*/ 1549 h 1554"/>
                <a:gd name="T10" fmla="*/ 600 w 612"/>
                <a:gd name="T11" fmla="*/ 1554 h 1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2" h="1554">
                  <a:moveTo>
                    <a:pt x="600" y="1554"/>
                  </a:moveTo>
                  <a:lnTo>
                    <a:pt x="600" y="1554"/>
                  </a:lnTo>
                  <a:lnTo>
                    <a:pt x="0" y="5"/>
                  </a:lnTo>
                  <a:lnTo>
                    <a:pt x="12" y="0"/>
                  </a:lnTo>
                  <a:lnTo>
                    <a:pt x="612" y="1549"/>
                  </a:lnTo>
                  <a:lnTo>
                    <a:pt x="600" y="1554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6" name="Freeform 14">
              <a:extLst>
                <a:ext uri="{FF2B5EF4-FFF2-40B4-BE49-F238E27FC236}">
                  <a16:creationId xmlns:a16="http://schemas.microsoft.com/office/drawing/2014/main" id="{B752E6C6-1B1B-CAFA-F245-664F163B1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2557" y="3896348"/>
              <a:ext cx="96838" cy="76200"/>
            </a:xfrm>
            <a:custGeom>
              <a:avLst/>
              <a:gdLst>
                <a:gd name="T0" fmla="*/ 102 w 102"/>
                <a:gd name="T1" fmla="*/ 35 h 79"/>
                <a:gd name="T2" fmla="*/ 102 w 102"/>
                <a:gd name="T3" fmla="*/ 35 h 79"/>
                <a:gd name="T4" fmla="*/ 96 w 102"/>
                <a:gd name="T5" fmla="*/ 47 h 79"/>
                <a:gd name="T6" fmla="*/ 37 w 102"/>
                <a:gd name="T7" fmla="*/ 18 h 79"/>
                <a:gd name="T8" fmla="*/ 13 w 102"/>
                <a:gd name="T9" fmla="*/ 79 h 79"/>
                <a:gd name="T10" fmla="*/ 0 w 102"/>
                <a:gd name="T11" fmla="*/ 74 h 79"/>
                <a:gd name="T12" fmla="*/ 30 w 102"/>
                <a:gd name="T13" fmla="*/ 0 h 79"/>
                <a:gd name="T14" fmla="*/ 102 w 102"/>
                <a:gd name="T15" fmla="*/ 3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79">
                  <a:moveTo>
                    <a:pt x="102" y="35"/>
                  </a:moveTo>
                  <a:lnTo>
                    <a:pt x="102" y="35"/>
                  </a:lnTo>
                  <a:lnTo>
                    <a:pt x="96" y="47"/>
                  </a:lnTo>
                  <a:lnTo>
                    <a:pt x="37" y="18"/>
                  </a:lnTo>
                  <a:lnTo>
                    <a:pt x="13" y="79"/>
                  </a:lnTo>
                  <a:lnTo>
                    <a:pt x="0" y="74"/>
                  </a:lnTo>
                  <a:lnTo>
                    <a:pt x="30" y="0"/>
                  </a:lnTo>
                  <a:lnTo>
                    <a:pt x="102" y="35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7" name="Freeform 15">
              <a:extLst>
                <a:ext uri="{FF2B5EF4-FFF2-40B4-BE49-F238E27FC236}">
                  <a16:creationId xmlns:a16="http://schemas.microsoft.com/office/drawing/2014/main" id="{A611A426-3414-636E-65D9-CAEE5FFE9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8519" y="4290048"/>
              <a:ext cx="1165225" cy="1100138"/>
            </a:xfrm>
            <a:custGeom>
              <a:avLst/>
              <a:gdLst>
                <a:gd name="T0" fmla="*/ 1211 w 1221"/>
                <a:gd name="T1" fmla="*/ 1154 h 1154"/>
                <a:gd name="T2" fmla="*/ 1211 w 1221"/>
                <a:gd name="T3" fmla="*/ 1154 h 1154"/>
                <a:gd name="T4" fmla="*/ 0 w 1221"/>
                <a:gd name="T5" fmla="*/ 10 h 1154"/>
                <a:gd name="T6" fmla="*/ 9 w 1221"/>
                <a:gd name="T7" fmla="*/ 0 h 1154"/>
                <a:gd name="T8" fmla="*/ 1221 w 1221"/>
                <a:gd name="T9" fmla="*/ 1145 h 1154"/>
                <a:gd name="T10" fmla="*/ 1211 w 1221"/>
                <a:gd name="T11" fmla="*/ 1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1" h="1154">
                  <a:moveTo>
                    <a:pt x="1211" y="1154"/>
                  </a:moveTo>
                  <a:lnTo>
                    <a:pt x="1211" y="1154"/>
                  </a:lnTo>
                  <a:lnTo>
                    <a:pt x="0" y="10"/>
                  </a:lnTo>
                  <a:lnTo>
                    <a:pt x="9" y="0"/>
                  </a:lnTo>
                  <a:lnTo>
                    <a:pt x="1221" y="1145"/>
                  </a:lnTo>
                  <a:lnTo>
                    <a:pt x="1211" y="1154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8" name="Freeform 16">
              <a:extLst>
                <a:ext uri="{FF2B5EF4-FFF2-40B4-BE49-F238E27FC236}">
                  <a16:creationId xmlns:a16="http://schemas.microsoft.com/office/drawing/2014/main" id="{275F5DF7-2220-6990-A0CD-9485356C0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169" y="4285285"/>
              <a:ext cx="76200" cy="76200"/>
            </a:xfrm>
            <a:custGeom>
              <a:avLst/>
              <a:gdLst>
                <a:gd name="T0" fmla="*/ 80 w 80"/>
                <a:gd name="T1" fmla="*/ 1 h 80"/>
                <a:gd name="T2" fmla="*/ 80 w 80"/>
                <a:gd name="T3" fmla="*/ 1 h 80"/>
                <a:gd name="T4" fmla="*/ 80 w 80"/>
                <a:gd name="T5" fmla="*/ 14 h 80"/>
                <a:gd name="T6" fmla="*/ 15 w 80"/>
                <a:gd name="T7" fmla="*/ 14 h 80"/>
                <a:gd name="T8" fmla="*/ 19 w 80"/>
                <a:gd name="T9" fmla="*/ 79 h 80"/>
                <a:gd name="T10" fmla="*/ 6 w 80"/>
                <a:gd name="T11" fmla="*/ 80 h 80"/>
                <a:gd name="T12" fmla="*/ 0 w 80"/>
                <a:gd name="T13" fmla="*/ 0 h 80"/>
                <a:gd name="T14" fmla="*/ 80 w 80"/>
                <a:gd name="T15" fmla="*/ 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80">
                  <a:moveTo>
                    <a:pt x="80" y="1"/>
                  </a:moveTo>
                  <a:lnTo>
                    <a:pt x="80" y="1"/>
                  </a:lnTo>
                  <a:lnTo>
                    <a:pt x="80" y="14"/>
                  </a:lnTo>
                  <a:lnTo>
                    <a:pt x="15" y="14"/>
                  </a:lnTo>
                  <a:lnTo>
                    <a:pt x="19" y="79"/>
                  </a:lnTo>
                  <a:lnTo>
                    <a:pt x="6" y="80"/>
                  </a:lnTo>
                  <a:lnTo>
                    <a:pt x="0" y="0"/>
                  </a:lnTo>
                  <a:lnTo>
                    <a:pt x="80" y="1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9" name="Freeform 17">
              <a:extLst>
                <a:ext uri="{FF2B5EF4-FFF2-40B4-BE49-F238E27FC236}">
                  <a16:creationId xmlns:a16="http://schemas.microsoft.com/office/drawing/2014/main" id="{86F19652-5EE3-D6D6-F29B-7827C10A9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094" y="4939335"/>
              <a:ext cx="1514475" cy="454025"/>
            </a:xfrm>
            <a:custGeom>
              <a:avLst/>
              <a:gdLst>
                <a:gd name="T0" fmla="*/ 1583 w 1587"/>
                <a:gd name="T1" fmla="*/ 475 h 475"/>
                <a:gd name="T2" fmla="*/ 1583 w 1587"/>
                <a:gd name="T3" fmla="*/ 475 h 475"/>
                <a:gd name="T4" fmla="*/ 0 w 1587"/>
                <a:gd name="T5" fmla="*/ 13 h 475"/>
                <a:gd name="T6" fmla="*/ 4 w 1587"/>
                <a:gd name="T7" fmla="*/ 0 h 475"/>
                <a:gd name="T8" fmla="*/ 1587 w 1587"/>
                <a:gd name="T9" fmla="*/ 462 h 475"/>
                <a:gd name="T10" fmla="*/ 1583 w 1587"/>
                <a:gd name="T11" fmla="*/ 475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7" h="475">
                  <a:moveTo>
                    <a:pt x="1583" y="475"/>
                  </a:moveTo>
                  <a:lnTo>
                    <a:pt x="1583" y="475"/>
                  </a:lnTo>
                  <a:lnTo>
                    <a:pt x="0" y="13"/>
                  </a:lnTo>
                  <a:lnTo>
                    <a:pt x="4" y="0"/>
                  </a:lnTo>
                  <a:lnTo>
                    <a:pt x="1587" y="462"/>
                  </a:lnTo>
                  <a:lnTo>
                    <a:pt x="1583" y="475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0" name="Freeform 18">
              <a:extLst>
                <a:ext uri="{FF2B5EF4-FFF2-40B4-BE49-F238E27FC236}">
                  <a16:creationId xmlns:a16="http://schemas.microsoft.com/office/drawing/2014/main" id="{DBA94554-2CD0-C8A2-2E16-C04DF19FC1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982" y="4909173"/>
              <a:ext cx="74613" cy="98425"/>
            </a:xfrm>
            <a:custGeom>
              <a:avLst/>
              <a:gdLst>
                <a:gd name="T0" fmla="*/ 72 w 78"/>
                <a:gd name="T1" fmla="*/ 0 h 104"/>
                <a:gd name="T2" fmla="*/ 72 w 78"/>
                <a:gd name="T3" fmla="*/ 0 h 104"/>
                <a:gd name="T4" fmla="*/ 78 w 78"/>
                <a:gd name="T5" fmla="*/ 12 h 104"/>
                <a:gd name="T6" fmla="*/ 19 w 78"/>
                <a:gd name="T7" fmla="*/ 41 h 104"/>
                <a:gd name="T8" fmla="*/ 52 w 78"/>
                <a:gd name="T9" fmla="*/ 98 h 104"/>
                <a:gd name="T10" fmla="*/ 41 w 78"/>
                <a:gd name="T11" fmla="*/ 104 h 104"/>
                <a:gd name="T12" fmla="*/ 0 w 78"/>
                <a:gd name="T13" fmla="*/ 36 h 104"/>
                <a:gd name="T14" fmla="*/ 72 w 78"/>
                <a:gd name="T15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104">
                  <a:moveTo>
                    <a:pt x="72" y="0"/>
                  </a:moveTo>
                  <a:lnTo>
                    <a:pt x="72" y="0"/>
                  </a:lnTo>
                  <a:lnTo>
                    <a:pt x="78" y="12"/>
                  </a:lnTo>
                  <a:lnTo>
                    <a:pt x="19" y="41"/>
                  </a:lnTo>
                  <a:lnTo>
                    <a:pt x="52" y="98"/>
                  </a:lnTo>
                  <a:lnTo>
                    <a:pt x="41" y="104"/>
                  </a:lnTo>
                  <a:lnTo>
                    <a:pt x="0" y="36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1" name="Freeform 19">
              <a:extLst>
                <a:ext uri="{FF2B5EF4-FFF2-40B4-BE49-F238E27FC236}">
                  <a16:creationId xmlns:a16="http://schemas.microsoft.com/office/drawing/2014/main" id="{36C0726B-11A2-C14A-A904-1B9A535A4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2632" y="3907460"/>
              <a:ext cx="598488" cy="1481138"/>
            </a:xfrm>
            <a:custGeom>
              <a:avLst/>
              <a:gdLst>
                <a:gd name="T0" fmla="*/ 12 w 628"/>
                <a:gd name="T1" fmla="*/ 1554 h 1554"/>
                <a:gd name="T2" fmla="*/ 12 w 628"/>
                <a:gd name="T3" fmla="*/ 1554 h 1554"/>
                <a:gd name="T4" fmla="*/ 0 w 628"/>
                <a:gd name="T5" fmla="*/ 1549 h 1554"/>
                <a:gd name="T6" fmla="*/ 616 w 628"/>
                <a:gd name="T7" fmla="*/ 0 h 1554"/>
                <a:gd name="T8" fmla="*/ 628 w 628"/>
                <a:gd name="T9" fmla="*/ 5 h 1554"/>
                <a:gd name="T10" fmla="*/ 12 w 628"/>
                <a:gd name="T11" fmla="*/ 1554 h 1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28" h="1554">
                  <a:moveTo>
                    <a:pt x="12" y="1554"/>
                  </a:moveTo>
                  <a:lnTo>
                    <a:pt x="12" y="1554"/>
                  </a:lnTo>
                  <a:lnTo>
                    <a:pt x="0" y="1549"/>
                  </a:lnTo>
                  <a:lnTo>
                    <a:pt x="616" y="0"/>
                  </a:lnTo>
                  <a:lnTo>
                    <a:pt x="628" y="5"/>
                  </a:lnTo>
                  <a:lnTo>
                    <a:pt x="12" y="1554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2" name="Freeform 20">
              <a:extLst>
                <a:ext uri="{FF2B5EF4-FFF2-40B4-BE49-F238E27FC236}">
                  <a16:creationId xmlns:a16="http://schemas.microsoft.com/office/drawing/2014/main" id="{36BEFCBF-8F7F-FE6B-AE66-599241E8B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269" y="3896348"/>
              <a:ext cx="96838" cy="76200"/>
            </a:xfrm>
            <a:custGeom>
              <a:avLst/>
              <a:gdLst>
                <a:gd name="T0" fmla="*/ 101 w 101"/>
                <a:gd name="T1" fmla="*/ 75 h 79"/>
                <a:gd name="T2" fmla="*/ 101 w 101"/>
                <a:gd name="T3" fmla="*/ 75 h 79"/>
                <a:gd name="T4" fmla="*/ 89 w 101"/>
                <a:gd name="T5" fmla="*/ 79 h 79"/>
                <a:gd name="T6" fmla="*/ 65 w 101"/>
                <a:gd name="T7" fmla="*/ 18 h 79"/>
                <a:gd name="T8" fmla="*/ 5 w 101"/>
                <a:gd name="T9" fmla="*/ 46 h 79"/>
                <a:gd name="T10" fmla="*/ 0 w 101"/>
                <a:gd name="T11" fmla="*/ 34 h 79"/>
                <a:gd name="T12" fmla="*/ 72 w 101"/>
                <a:gd name="T13" fmla="*/ 0 h 79"/>
                <a:gd name="T14" fmla="*/ 101 w 101"/>
                <a:gd name="T15" fmla="*/ 7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79">
                  <a:moveTo>
                    <a:pt x="101" y="75"/>
                  </a:moveTo>
                  <a:lnTo>
                    <a:pt x="101" y="75"/>
                  </a:lnTo>
                  <a:lnTo>
                    <a:pt x="89" y="79"/>
                  </a:lnTo>
                  <a:lnTo>
                    <a:pt x="65" y="18"/>
                  </a:lnTo>
                  <a:lnTo>
                    <a:pt x="5" y="46"/>
                  </a:lnTo>
                  <a:lnTo>
                    <a:pt x="0" y="34"/>
                  </a:lnTo>
                  <a:lnTo>
                    <a:pt x="72" y="0"/>
                  </a:lnTo>
                  <a:lnTo>
                    <a:pt x="101" y="75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3" name="Freeform 21">
              <a:extLst>
                <a:ext uri="{FF2B5EF4-FFF2-40B4-BE49-F238E27FC236}">
                  <a16:creationId xmlns:a16="http://schemas.microsoft.com/office/drawing/2014/main" id="{EB669E5A-75B6-8815-4637-F3D2DAE2A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219" y="4290048"/>
              <a:ext cx="1163638" cy="1100138"/>
            </a:xfrm>
            <a:custGeom>
              <a:avLst/>
              <a:gdLst>
                <a:gd name="T0" fmla="*/ 10 w 1221"/>
                <a:gd name="T1" fmla="*/ 1154 h 1154"/>
                <a:gd name="T2" fmla="*/ 10 w 1221"/>
                <a:gd name="T3" fmla="*/ 1154 h 1154"/>
                <a:gd name="T4" fmla="*/ 0 w 1221"/>
                <a:gd name="T5" fmla="*/ 1145 h 1154"/>
                <a:gd name="T6" fmla="*/ 1211 w 1221"/>
                <a:gd name="T7" fmla="*/ 0 h 1154"/>
                <a:gd name="T8" fmla="*/ 1221 w 1221"/>
                <a:gd name="T9" fmla="*/ 10 h 1154"/>
                <a:gd name="T10" fmla="*/ 10 w 1221"/>
                <a:gd name="T11" fmla="*/ 1154 h 1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1" h="1154">
                  <a:moveTo>
                    <a:pt x="10" y="1154"/>
                  </a:moveTo>
                  <a:lnTo>
                    <a:pt x="10" y="1154"/>
                  </a:lnTo>
                  <a:lnTo>
                    <a:pt x="0" y="1145"/>
                  </a:lnTo>
                  <a:lnTo>
                    <a:pt x="1211" y="0"/>
                  </a:lnTo>
                  <a:lnTo>
                    <a:pt x="1221" y="10"/>
                  </a:lnTo>
                  <a:lnTo>
                    <a:pt x="10" y="1154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4" name="Freeform 22">
              <a:extLst>
                <a:ext uri="{FF2B5EF4-FFF2-40B4-BE49-F238E27FC236}">
                  <a16:creationId xmlns:a16="http://schemas.microsoft.com/office/drawing/2014/main" id="{A922F7D3-51C6-8107-EADA-90E089D2E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8007" y="4285285"/>
              <a:ext cx="76200" cy="76200"/>
            </a:xfrm>
            <a:custGeom>
              <a:avLst/>
              <a:gdLst>
                <a:gd name="T0" fmla="*/ 74 w 80"/>
                <a:gd name="T1" fmla="*/ 80 h 80"/>
                <a:gd name="T2" fmla="*/ 74 w 80"/>
                <a:gd name="T3" fmla="*/ 80 h 80"/>
                <a:gd name="T4" fmla="*/ 61 w 80"/>
                <a:gd name="T5" fmla="*/ 79 h 80"/>
                <a:gd name="T6" fmla="*/ 65 w 80"/>
                <a:gd name="T7" fmla="*/ 14 h 80"/>
                <a:gd name="T8" fmla="*/ 0 w 80"/>
                <a:gd name="T9" fmla="*/ 14 h 80"/>
                <a:gd name="T10" fmla="*/ 0 w 80"/>
                <a:gd name="T11" fmla="*/ 1 h 80"/>
                <a:gd name="T12" fmla="*/ 80 w 80"/>
                <a:gd name="T13" fmla="*/ 0 h 80"/>
                <a:gd name="T14" fmla="*/ 74 w 80"/>
                <a:gd name="T15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80">
                  <a:moveTo>
                    <a:pt x="74" y="80"/>
                  </a:moveTo>
                  <a:lnTo>
                    <a:pt x="74" y="80"/>
                  </a:lnTo>
                  <a:lnTo>
                    <a:pt x="61" y="79"/>
                  </a:lnTo>
                  <a:lnTo>
                    <a:pt x="65" y="14"/>
                  </a:lnTo>
                  <a:lnTo>
                    <a:pt x="0" y="14"/>
                  </a:lnTo>
                  <a:lnTo>
                    <a:pt x="0" y="1"/>
                  </a:lnTo>
                  <a:lnTo>
                    <a:pt x="80" y="0"/>
                  </a:lnTo>
                  <a:lnTo>
                    <a:pt x="74" y="80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5" name="Freeform 23">
              <a:extLst>
                <a:ext uri="{FF2B5EF4-FFF2-40B4-BE49-F238E27FC236}">
                  <a16:creationId xmlns:a16="http://schemas.microsoft.com/office/drawing/2014/main" id="{6E1D14CA-5A97-7283-722B-043E44558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5807" y="4939335"/>
              <a:ext cx="1514475" cy="454025"/>
            </a:xfrm>
            <a:custGeom>
              <a:avLst/>
              <a:gdLst>
                <a:gd name="T0" fmla="*/ 4 w 1587"/>
                <a:gd name="T1" fmla="*/ 475 h 475"/>
                <a:gd name="T2" fmla="*/ 4 w 1587"/>
                <a:gd name="T3" fmla="*/ 475 h 475"/>
                <a:gd name="T4" fmla="*/ 0 w 1587"/>
                <a:gd name="T5" fmla="*/ 462 h 475"/>
                <a:gd name="T6" fmla="*/ 1583 w 1587"/>
                <a:gd name="T7" fmla="*/ 0 h 475"/>
                <a:gd name="T8" fmla="*/ 1587 w 1587"/>
                <a:gd name="T9" fmla="*/ 13 h 475"/>
                <a:gd name="T10" fmla="*/ 4 w 1587"/>
                <a:gd name="T11" fmla="*/ 475 h 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7" h="475">
                  <a:moveTo>
                    <a:pt x="4" y="475"/>
                  </a:moveTo>
                  <a:lnTo>
                    <a:pt x="4" y="475"/>
                  </a:lnTo>
                  <a:lnTo>
                    <a:pt x="0" y="462"/>
                  </a:lnTo>
                  <a:lnTo>
                    <a:pt x="1583" y="0"/>
                  </a:lnTo>
                  <a:lnTo>
                    <a:pt x="1587" y="13"/>
                  </a:lnTo>
                  <a:lnTo>
                    <a:pt x="4" y="475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6" name="Freeform 24">
              <a:extLst>
                <a:ext uri="{FF2B5EF4-FFF2-40B4-BE49-F238E27FC236}">
                  <a16:creationId xmlns:a16="http://schemas.microsoft.com/office/drawing/2014/main" id="{D5D57F01-B423-3EEE-F450-FA82C6C8F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6782" y="4909173"/>
              <a:ext cx="74613" cy="98425"/>
            </a:xfrm>
            <a:custGeom>
              <a:avLst/>
              <a:gdLst>
                <a:gd name="T0" fmla="*/ 37 w 78"/>
                <a:gd name="T1" fmla="*/ 104 h 104"/>
                <a:gd name="T2" fmla="*/ 37 w 78"/>
                <a:gd name="T3" fmla="*/ 104 h 104"/>
                <a:gd name="T4" fmla="*/ 25 w 78"/>
                <a:gd name="T5" fmla="*/ 98 h 104"/>
                <a:gd name="T6" fmla="*/ 59 w 78"/>
                <a:gd name="T7" fmla="*/ 41 h 104"/>
                <a:gd name="T8" fmla="*/ 0 w 78"/>
                <a:gd name="T9" fmla="*/ 12 h 104"/>
                <a:gd name="T10" fmla="*/ 6 w 78"/>
                <a:gd name="T11" fmla="*/ 0 h 104"/>
                <a:gd name="T12" fmla="*/ 78 w 78"/>
                <a:gd name="T13" fmla="*/ 36 h 104"/>
                <a:gd name="T14" fmla="*/ 37 w 78"/>
                <a:gd name="T1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8" h="104">
                  <a:moveTo>
                    <a:pt x="37" y="104"/>
                  </a:moveTo>
                  <a:lnTo>
                    <a:pt x="37" y="104"/>
                  </a:lnTo>
                  <a:lnTo>
                    <a:pt x="25" y="98"/>
                  </a:lnTo>
                  <a:lnTo>
                    <a:pt x="59" y="41"/>
                  </a:lnTo>
                  <a:lnTo>
                    <a:pt x="0" y="12"/>
                  </a:lnTo>
                  <a:lnTo>
                    <a:pt x="6" y="0"/>
                  </a:lnTo>
                  <a:lnTo>
                    <a:pt x="78" y="36"/>
                  </a:lnTo>
                  <a:lnTo>
                    <a:pt x="37" y="104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7" name="Freeform 25">
              <a:extLst>
                <a:ext uri="{FF2B5EF4-FFF2-40B4-BE49-F238E27FC236}">
                  <a16:creationId xmlns:a16="http://schemas.microsoft.com/office/drawing/2014/main" id="{6B0482B7-DFE8-79E0-088B-5A1FDC533E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2632" y="3791573"/>
              <a:ext cx="22225" cy="1589088"/>
            </a:xfrm>
            <a:custGeom>
              <a:avLst/>
              <a:gdLst>
                <a:gd name="T0" fmla="*/ 13 w 23"/>
                <a:gd name="T1" fmla="*/ 1666 h 1666"/>
                <a:gd name="T2" fmla="*/ 13 w 23"/>
                <a:gd name="T3" fmla="*/ 1666 h 1666"/>
                <a:gd name="T4" fmla="*/ 0 w 23"/>
                <a:gd name="T5" fmla="*/ 1666 h 1666"/>
                <a:gd name="T6" fmla="*/ 10 w 23"/>
                <a:gd name="T7" fmla="*/ 0 h 1666"/>
                <a:gd name="T8" fmla="*/ 23 w 23"/>
                <a:gd name="T9" fmla="*/ 1 h 1666"/>
                <a:gd name="T10" fmla="*/ 13 w 23"/>
                <a:gd name="T11" fmla="*/ 1666 h 16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666">
                  <a:moveTo>
                    <a:pt x="13" y="1666"/>
                  </a:moveTo>
                  <a:lnTo>
                    <a:pt x="13" y="1666"/>
                  </a:lnTo>
                  <a:lnTo>
                    <a:pt x="0" y="1666"/>
                  </a:lnTo>
                  <a:lnTo>
                    <a:pt x="10" y="0"/>
                  </a:lnTo>
                  <a:lnTo>
                    <a:pt x="23" y="1"/>
                  </a:lnTo>
                  <a:lnTo>
                    <a:pt x="13" y="1666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8" name="Freeform 26">
              <a:extLst>
                <a:ext uri="{FF2B5EF4-FFF2-40B4-BE49-F238E27FC236}">
                  <a16:creationId xmlns:a16="http://schemas.microsoft.com/office/drawing/2014/main" id="{7384B7F2-95A2-A6D2-1B54-9AEE1561F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6119" y="3778873"/>
              <a:ext cx="104775" cy="65088"/>
            </a:xfrm>
            <a:custGeom>
              <a:avLst/>
              <a:gdLst>
                <a:gd name="T0" fmla="*/ 109 w 109"/>
                <a:gd name="T1" fmla="*/ 59 h 68"/>
                <a:gd name="T2" fmla="*/ 109 w 109"/>
                <a:gd name="T3" fmla="*/ 59 h 68"/>
                <a:gd name="T4" fmla="*/ 99 w 109"/>
                <a:gd name="T5" fmla="*/ 68 h 68"/>
                <a:gd name="T6" fmla="*/ 55 w 109"/>
                <a:gd name="T7" fmla="*/ 20 h 68"/>
                <a:gd name="T8" fmla="*/ 10 w 109"/>
                <a:gd name="T9" fmla="*/ 67 h 68"/>
                <a:gd name="T10" fmla="*/ 0 w 109"/>
                <a:gd name="T11" fmla="*/ 58 h 68"/>
                <a:gd name="T12" fmla="*/ 55 w 109"/>
                <a:gd name="T13" fmla="*/ 0 h 68"/>
                <a:gd name="T14" fmla="*/ 109 w 109"/>
                <a:gd name="T15" fmla="*/ 59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9" h="68">
                  <a:moveTo>
                    <a:pt x="109" y="59"/>
                  </a:moveTo>
                  <a:lnTo>
                    <a:pt x="109" y="59"/>
                  </a:lnTo>
                  <a:lnTo>
                    <a:pt x="99" y="68"/>
                  </a:lnTo>
                  <a:lnTo>
                    <a:pt x="55" y="20"/>
                  </a:lnTo>
                  <a:lnTo>
                    <a:pt x="10" y="67"/>
                  </a:lnTo>
                  <a:lnTo>
                    <a:pt x="0" y="58"/>
                  </a:lnTo>
                  <a:lnTo>
                    <a:pt x="55" y="0"/>
                  </a:lnTo>
                  <a:lnTo>
                    <a:pt x="109" y="59"/>
                  </a:lnTo>
                  <a:close/>
                </a:path>
              </a:pathLst>
            </a:custGeom>
            <a:solidFill>
              <a:srgbClr val="96969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9" name="Freeform 27">
              <a:extLst>
                <a:ext uri="{FF2B5EF4-FFF2-40B4-BE49-F238E27FC236}">
                  <a16:creationId xmlns:a16="http://schemas.microsoft.com/office/drawing/2014/main" id="{14574AA1-A786-FDA2-B196-B104E4ED57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3082" y="2618410"/>
              <a:ext cx="5540375" cy="2768600"/>
            </a:xfrm>
            <a:custGeom>
              <a:avLst/>
              <a:gdLst>
                <a:gd name="T0" fmla="*/ 0 w 5807"/>
                <a:gd name="T1" fmla="*/ 2904 h 2904"/>
                <a:gd name="T2" fmla="*/ 0 w 5807"/>
                <a:gd name="T3" fmla="*/ 2904 h 2904"/>
                <a:gd name="T4" fmla="*/ 2903 w 5807"/>
                <a:gd name="T5" fmla="*/ 0 h 2904"/>
                <a:gd name="T6" fmla="*/ 5807 w 5807"/>
                <a:gd name="T7" fmla="*/ 2904 h 2904"/>
                <a:gd name="T8" fmla="*/ 4892 w 5807"/>
                <a:gd name="T9" fmla="*/ 2904 h 2904"/>
                <a:gd name="T10" fmla="*/ 2903 w 5807"/>
                <a:gd name="T11" fmla="*/ 915 h 2904"/>
                <a:gd name="T12" fmla="*/ 915 w 5807"/>
                <a:gd name="T13" fmla="*/ 2904 h 2904"/>
                <a:gd name="T14" fmla="*/ 0 w 5807"/>
                <a:gd name="T15" fmla="*/ 2904 h 2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07" h="2904">
                  <a:moveTo>
                    <a:pt x="0" y="2904"/>
                  </a:moveTo>
                  <a:lnTo>
                    <a:pt x="0" y="2904"/>
                  </a:lnTo>
                  <a:cubicBezTo>
                    <a:pt x="0" y="1302"/>
                    <a:pt x="1302" y="0"/>
                    <a:pt x="2903" y="0"/>
                  </a:cubicBezTo>
                  <a:cubicBezTo>
                    <a:pt x="4504" y="0"/>
                    <a:pt x="5807" y="1302"/>
                    <a:pt x="5807" y="2904"/>
                  </a:cubicBezTo>
                  <a:lnTo>
                    <a:pt x="4892" y="2904"/>
                  </a:lnTo>
                  <a:cubicBezTo>
                    <a:pt x="4892" y="1807"/>
                    <a:pt x="4000" y="915"/>
                    <a:pt x="2903" y="915"/>
                  </a:cubicBezTo>
                  <a:cubicBezTo>
                    <a:pt x="1807" y="915"/>
                    <a:pt x="915" y="1807"/>
                    <a:pt x="915" y="2904"/>
                  </a:cubicBezTo>
                  <a:lnTo>
                    <a:pt x="0" y="290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0" name="Freeform 28">
              <a:extLst>
                <a:ext uri="{FF2B5EF4-FFF2-40B4-BE49-F238E27FC236}">
                  <a16:creationId xmlns:a16="http://schemas.microsoft.com/office/drawing/2014/main" id="{020825B1-7EA2-BBA9-00D3-011CFF358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2169" y="4207498"/>
              <a:ext cx="2360613" cy="2357438"/>
            </a:xfrm>
            <a:custGeom>
              <a:avLst/>
              <a:gdLst>
                <a:gd name="T0" fmla="*/ 2474 w 2474"/>
                <a:gd name="T1" fmla="*/ 1237 h 2473"/>
                <a:gd name="T2" fmla="*/ 2474 w 2474"/>
                <a:gd name="T3" fmla="*/ 1237 h 2473"/>
                <a:gd name="T4" fmla="*/ 1237 w 2474"/>
                <a:gd name="T5" fmla="*/ 0 h 2473"/>
                <a:gd name="T6" fmla="*/ 0 w 2474"/>
                <a:gd name="T7" fmla="*/ 1237 h 2473"/>
                <a:gd name="T8" fmla="*/ 1237 w 2474"/>
                <a:gd name="T9" fmla="*/ 2473 h 2473"/>
                <a:gd name="T10" fmla="*/ 2474 w 2474"/>
                <a:gd name="T11" fmla="*/ 1237 h 2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4" h="2473">
                  <a:moveTo>
                    <a:pt x="2474" y="1237"/>
                  </a:moveTo>
                  <a:lnTo>
                    <a:pt x="2474" y="1237"/>
                  </a:lnTo>
                  <a:cubicBezTo>
                    <a:pt x="2474" y="553"/>
                    <a:pt x="1920" y="0"/>
                    <a:pt x="1237" y="0"/>
                  </a:cubicBezTo>
                  <a:cubicBezTo>
                    <a:pt x="554" y="0"/>
                    <a:pt x="0" y="553"/>
                    <a:pt x="0" y="1237"/>
                  </a:cubicBezTo>
                  <a:cubicBezTo>
                    <a:pt x="0" y="1920"/>
                    <a:pt x="554" y="2473"/>
                    <a:pt x="1237" y="2473"/>
                  </a:cubicBezTo>
                  <a:cubicBezTo>
                    <a:pt x="1920" y="2473"/>
                    <a:pt x="2474" y="1920"/>
                    <a:pt x="2474" y="1237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1" name="Freeform 31">
              <a:extLst>
                <a:ext uri="{FF2B5EF4-FFF2-40B4-BE49-F238E27FC236}">
                  <a16:creationId xmlns:a16="http://schemas.microsoft.com/office/drawing/2014/main" id="{D54FEF67-2550-BFE9-CB46-4411ED925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0582" y="1102348"/>
              <a:ext cx="3230563" cy="4284663"/>
            </a:xfrm>
            <a:custGeom>
              <a:avLst/>
              <a:gdLst>
                <a:gd name="T0" fmla="*/ 321 w 3385"/>
                <a:gd name="T1" fmla="*/ 0 h 4494"/>
                <a:gd name="T2" fmla="*/ 321 w 3385"/>
                <a:gd name="T3" fmla="*/ 0 h 4494"/>
                <a:gd name="T4" fmla="*/ 0 w 3385"/>
                <a:gd name="T5" fmla="*/ 869 h 4494"/>
                <a:gd name="T6" fmla="*/ 2459 w 3385"/>
                <a:gd name="T7" fmla="*/ 4479 h 4494"/>
                <a:gd name="T8" fmla="*/ 2458 w 3385"/>
                <a:gd name="T9" fmla="*/ 4494 h 4494"/>
                <a:gd name="T10" fmla="*/ 3385 w 3385"/>
                <a:gd name="T11" fmla="*/ 4494 h 4494"/>
                <a:gd name="T12" fmla="*/ 3385 w 3385"/>
                <a:gd name="T13" fmla="*/ 4479 h 4494"/>
                <a:gd name="T14" fmla="*/ 321 w 3385"/>
                <a:gd name="T15" fmla="*/ 0 h 4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5" h="4494">
                  <a:moveTo>
                    <a:pt x="321" y="0"/>
                  </a:moveTo>
                  <a:lnTo>
                    <a:pt x="321" y="0"/>
                  </a:lnTo>
                  <a:lnTo>
                    <a:pt x="0" y="869"/>
                  </a:lnTo>
                  <a:cubicBezTo>
                    <a:pt x="1440" y="1436"/>
                    <a:pt x="2459" y="2838"/>
                    <a:pt x="2459" y="4479"/>
                  </a:cubicBezTo>
                  <a:cubicBezTo>
                    <a:pt x="2459" y="4484"/>
                    <a:pt x="2458" y="4489"/>
                    <a:pt x="2458" y="4494"/>
                  </a:cubicBezTo>
                  <a:lnTo>
                    <a:pt x="3385" y="4494"/>
                  </a:lnTo>
                  <a:cubicBezTo>
                    <a:pt x="3385" y="4489"/>
                    <a:pt x="3385" y="4484"/>
                    <a:pt x="3385" y="4479"/>
                  </a:cubicBezTo>
                  <a:cubicBezTo>
                    <a:pt x="3385" y="2439"/>
                    <a:pt x="2114" y="697"/>
                    <a:pt x="321" y="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2" name="Freeform 32">
              <a:extLst>
                <a:ext uri="{FF2B5EF4-FFF2-40B4-BE49-F238E27FC236}">
                  <a16:creationId xmlns:a16="http://schemas.microsoft.com/office/drawing/2014/main" id="{2396645E-FB05-6265-E60E-0E4F16CE7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2157" y="2618410"/>
              <a:ext cx="12700" cy="871538"/>
            </a:xfrm>
            <a:custGeom>
              <a:avLst/>
              <a:gdLst>
                <a:gd name="T0" fmla="*/ 0 w 14"/>
                <a:gd name="T1" fmla="*/ 915 h 915"/>
                <a:gd name="T2" fmla="*/ 0 w 14"/>
                <a:gd name="T3" fmla="*/ 915 h 915"/>
                <a:gd name="T4" fmla="*/ 14 w 14"/>
                <a:gd name="T5" fmla="*/ 915 h 915"/>
                <a:gd name="T6" fmla="*/ 14 w 14"/>
                <a:gd name="T7" fmla="*/ 0 h 915"/>
                <a:gd name="T8" fmla="*/ 0 w 14"/>
                <a:gd name="T9" fmla="*/ 0 h 915"/>
                <a:gd name="T10" fmla="*/ 0 w 14"/>
                <a:gd name="T11" fmla="*/ 915 h 9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915">
                  <a:moveTo>
                    <a:pt x="0" y="915"/>
                  </a:moveTo>
                  <a:lnTo>
                    <a:pt x="0" y="915"/>
                  </a:lnTo>
                  <a:lnTo>
                    <a:pt x="14" y="915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915"/>
                  </a:lnTo>
                  <a:close/>
                </a:path>
              </a:pathLst>
            </a:custGeom>
            <a:solidFill>
              <a:srgbClr val="E0E0E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3" name="Freeform 33">
              <a:extLst>
                <a:ext uri="{FF2B5EF4-FFF2-40B4-BE49-F238E27FC236}">
                  <a16:creationId xmlns:a16="http://schemas.microsoft.com/office/drawing/2014/main" id="{921BDACA-B318-157A-901F-A308884EE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7657" y="2542210"/>
              <a:ext cx="5989638" cy="3032125"/>
            </a:xfrm>
            <a:custGeom>
              <a:avLst/>
              <a:gdLst>
                <a:gd name="T0" fmla="*/ 6278 w 6278"/>
                <a:gd name="T1" fmla="*/ 3180 h 3180"/>
                <a:gd name="T2" fmla="*/ 6278 w 6278"/>
                <a:gd name="T3" fmla="*/ 3180 h 3180"/>
                <a:gd name="T4" fmla="*/ 4893 w 6278"/>
                <a:gd name="T5" fmla="*/ 3180 h 3180"/>
                <a:gd name="T6" fmla="*/ 4893 w 6278"/>
                <a:gd name="T7" fmla="*/ 2984 h 3180"/>
                <a:gd name="T8" fmla="*/ 3139 w 6278"/>
                <a:gd name="T9" fmla="*/ 1230 h 3180"/>
                <a:gd name="T10" fmla="*/ 1386 w 6278"/>
                <a:gd name="T11" fmla="*/ 2984 h 3180"/>
                <a:gd name="T12" fmla="*/ 1386 w 6278"/>
                <a:gd name="T13" fmla="*/ 3180 h 3180"/>
                <a:gd name="T14" fmla="*/ 0 w 6278"/>
                <a:gd name="T15" fmla="*/ 3180 h 3180"/>
                <a:gd name="T16" fmla="*/ 0 w 6278"/>
                <a:gd name="T17" fmla="*/ 2984 h 3180"/>
                <a:gd name="T18" fmla="*/ 608 w 6278"/>
                <a:gd name="T19" fmla="*/ 1130 h 3180"/>
                <a:gd name="T20" fmla="*/ 2151 w 6278"/>
                <a:gd name="T21" fmla="*/ 4 h 3180"/>
                <a:gd name="T22" fmla="*/ 2156 w 6278"/>
                <a:gd name="T23" fmla="*/ 16 h 3180"/>
                <a:gd name="T24" fmla="*/ 618 w 6278"/>
                <a:gd name="T25" fmla="*/ 1137 h 3180"/>
                <a:gd name="T26" fmla="*/ 14 w 6278"/>
                <a:gd name="T27" fmla="*/ 2984 h 3180"/>
                <a:gd name="T28" fmla="*/ 14 w 6278"/>
                <a:gd name="T29" fmla="*/ 3167 h 3180"/>
                <a:gd name="T30" fmla="*/ 1373 w 6278"/>
                <a:gd name="T31" fmla="*/ 3167 h 3180"/>
                <a:gd name="T32" fmla="*/ 1373 w 6278"/>
                <a:gd name="T33" fmla="*/ 2984 h 3180"/>
                <a:gd name="T34" fmla="*/ 3139 w 6278"/>
                <a:gd name="T35" fmla="*/ 1217 h 3180"/>
                <a:gd name="T36" fmla="*/ 4906 w 6278"/>
                <a:gd name="T37" fmla="*/ 2984 h 3180"/>
                <a:gd name="T38" fmla="*/ 4906 w 6278"/>
                <a:gd name="T39" fmla="*/ 3167 h 3180"/>
                <a:gd name="T40" fmla="*/ 6265 w 6278"/>
                <a:gd name="T41" fmla="*/ 3167 h 3180"/>
                <a:gd name="T42" fmla="*/ 6265 w 6278"/>
                <a:gd name="T43" fmla="*/ 2984 h 3180"/>
                <a:gd name="T44" fmla="*/ 5657 w 6278"/>
                <a:gd name="T45" fmla="*/ 1132 h 3180"/>
                <a:gd name="T46" fmla="*/ 4111 w 6278"/>
                <a:gd name="T47" fmla="*/ 13 h 3180"/>
                <a:gd name="T48" fmla="*/ 4115 w 6278"/>
                <a:gd name="T49" fmla="*/ 0 h 3180"/>
                <a:gd name="T50" fmla="*/ 5667 w 6278"/>
                <a:gd name="T51" fmla="*/ 1125 h 3180"/>
                <a:gd name="T52" fmla="*/ 6278 w 6278"/>
                <a:gd name="T53" fmla="*/ 2984 h 3180"/>
                <a:gd name="T54" fmla="*/ 6278 w 6278"/>
                <a:gd name="T55" fmla="*/ 3180 h 3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278" h="3180">
                  <a:moveTo>
                    <a:pt x="6278" y="3180"/>
                  </a:moveTo>
                  <a:lnTo>
                    <a:pt x="6278" y="3180"/>
                  </a:lnTo>
                  <a:lnTo>
                    <a:pt x="4893" y="3180"/>
                  </a:lnTo>
                  <a:lnTo>
                    <a:pt x="4893" y="2984"/>
                  </a:lnTo>
                  <a:cubicBezTo>
                    <a:pt x="4893" y="2017"/>
                    <a:pt x="4106" y="1230"/>
                    <a:pt x="3139" y="1230"/>
                  </a:cubicBezTo>
                  <a:cubicBezTo>
                    <a:pt x="2173" y="1230"/>
                    <a:pt x="1386" y="2017"/>
                    <a:pt x="1386" y="2984"/>
                  </a:cubicBezTo>
                  <a:lnTo>
                    <a:pt x="1386" y="3180"/>
                  </a:lnTo>
                  <a:lnTo>
                    <a:pt x="0" y="3180"/>
                  </a:lnTo>
                  <a:lnTo>
                    <a:pt x="0" y="2984"/>
                  </a:lnTo>
                  <a:cubicBezTo>
                    <a:pt x="0" y="2312"/>
                    <a:pt x="210" y="1671"/>
                    <a:pt x="608" y="1130"/>
                  </a:cubicBezTo>
                  <a:cubicBezTo>
                    <a:pt x="997" y="599"/>
                    <a:pt x="1531" y="210"/>
                    <a:pt x="2151" y="4"/>
                  </a:cubicBezTo>
                  <a:lnTo>
                    <a:pt x="2156" y="16"/>
                  </a:lnTo>
                  <a:cubicBezTo>
                    <a:pt x="1538" y="222"/>
                    <a:pt x="1006" y="610"/>
                    <a:pt x="618" y="1137"/>
                  </a:cubicBezTo>
                  <a:cubicBezTo>
                    <a:pt x="223" y="1676"/>
                    <a:pt x="14" y="2315"/>
                    <a:pt x="14" y="2984"/>
                  </a:cubicBezTo>
                  <a:lnTo>
                    <a:pt x="14" y="3167"/>
                  </a:lnTo>
                  <a:lnTo>
                    <a:pt x="1373" y="3167"/>
                  </a:lnTo>
                  <a:lnTo>
                    <a:pt x="1373" y="2984"/>
                  </a:lnTo>
                  <a:cubicBezTo>
                    <a:pt x="1373" y="2009"/>
                    <a:pt x="2165" y="1217"/>
                    <a:pt x="3139" y="1217"/>
                  </a:cubicBezTo>
                  <a:cubicBezTo>
                    <a:pt x="4113" y="1217"/>
                    <a:pt x="4906" y="2009"/>
                    <a:pt x="4906" y="2984"/>
                  </a:cubicBezTo>
                  <a:lnTo>
                    <a:pt x="4906" y="3167"/>
                  </a:lnTo>
                  <a:lnTo>
                    <a:pt x="6265" y="3167"/>
                  </a:lnTo>
                  <a:lnTo>
                    <a:pt x="6265" y="2984"/>
                  </a:lnTo>
                  <a:cubicBezTo>
                    <a:pt x="6265" y="2312"/>
                    <a:pt x="6055" y="1672"/>
                    <a:pt x="5657" y="1132"/>
                  </a:cubicBezTo>
                  <a:cubicBezTo>
                    <a:pt x="5266" y="603"/>
                    <a:pt x="4732" y="216"/>
                    <a:pt x="4111" y="13"/>
                  </a:cubicBezTo>
                  <a:lnTo>
                    <a:pt x="4115" y="0"/>
                  </a:lnTo>
                  <a:cubicBezTo>
                    <a:pt x="4739" y="204"/>
                    <a:pt x="5275" y="593"/>
                    <a:pt x="5667" y="1125"/>
                  </a:cubicBezTo>
                  <a:cubicBezTo>
                    <a:pt x="6067" y="1667"/>
                    <a:pt x="6278" y="2310"/>
                    <a:pt x="6278" y="2984"/>
                  </a:cubicBezTo>
                  <a:lnTo>
                    <a:pt x="6278" y="3180"/>
                  </a:ln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4" name="Freeform 34">
              <a:extLst>
                <a:ext uri="{FF2B5EF4-FFF2-40B4-BE49-F238E27FC236}">
                  <a16:creationId xmlns:a16="http://schemas.microsoft.com/office/drawing/2014/main" id="{3D8A9564-ADB6-2817-FB5E-E3DD8BFF6F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7507" y="2148510"/>
              <a:ext cx="106363" cy="119063"/>
            </a:xfrm>
            <a:custGeom>
              <a:avLst/>
              <a:gdLst>
                <a:gd name="T0" fmla="*/ 0 w 111"/>
                <a:gd name="T1" fmla="*/ 126 h 126"/>
                <a:gd name="T2" fmla="*/ 0 w 111"/>
                <a:gd name="T3" fmla="*/ 126 h 126"/>
                <a:gd name="T4" fmla="*/ 32 w 111"/>
                <a:gd name="T5" fmla="*/ 2 h 126"/>
                <a:gd name="T6" fmla="*/ 49 w 111"/>
                <a:gd name="T7" fmla="*/ 0 h 126"/>
                <a:gd name="T8" fmla="*/ 111 w 111"/>
                <a:gd name="T9" fmla="*/ 114 h 126"/>
                <a:gd name="T10" fmla="*/ 93 w 111"/>
                <a:gd name="T11" fmla="*/ 116 h 126"/>
                <a:gd name="T12" fmla="*/ 75 w 111"/>
                <a:gd name="T13" fmla="*/ 81 h 126"/>
                <a:gd name="T14" fmla="*/ 26 w 111"/>
                <a:gd name="T15" fmla="*/ 87 h 126"/>
                <a:gd name="T16" fmla="*/ 17 w 111"/>
                <a:gd name="T17" fmla="*/ 124 h 126"/>
                <a:gd name="T18" fmla="*/ 0 w 111"/>
                <a:gd name="T19" fmla="*/ 126 h 126"/>
                <a:gd name="T20" fmla="*/ 29 w 111"/>
                <a:gd name="T21" fmla="*/ 74 h 126"/>
                <a:gd name="T22" fmla="*/ 29 w 111"/>
                <a:gd name="T23" fmla="*/ 74 h 126"/>
                <a:gd name="T24" fmla="*/ 69 w 111"/>
                <a:gd name="T25" fmla="*/ 69 h 126"/>
                <a:gd name="T26" fmla="*/ 53 w 111"/>
                <a:gd name="T27" fmla="*/ 38 h 126"/>
                <a:gd name="T28" fmla="*/ 42 w 111"/>
                <a:gd name="T29" fmla="*/ 14 h 126"/>
                <a:gd name="T30" fmla="*/ 38 w 111"/>
                <a:gd name="T31" fmla="*/ 37 h 126"/>
                <a:gd name="T32" fmla="*/ 29 w 111"/>
                <a:gd name="T33" fmla="*/ 74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11" h="126">
                  <a:moveTo>
                    <a:pt x="0" y="126"/>
                  </a:moveTo>
                  <a:lnTo>
                    <a:pt x="0" y="126"/>
                  </a:lnTo>
                  <a:lnTo>
                    <a:pt x="32" y="2"/>
                  </a:lnTo>
                  <a:lnTo>
                    <a:pt x="49" y="0"/>
                  </a:lnTo>
                  <a:lnTo>
                    <a:pt x="111" y="114"/>
                  </a:lnTo>
                  <a:lnTo>
                    <a:pt x="93" y="116"/>
                  </a:lnTo>
                  <a:lnTo>
                    <a:pt x="75" y="81"/>
                  </a:lnTo>
                  <a:lnTo>
                    <a:pt x="26" y="87"/>
                  </a:lnTo>
                  <a:lnTo>
                    <a:pt x="17" y="124"/>
                  </a:lnTo>
                  <a:lnTo>
                    <a:pt x="0" y="126"/>
                  </a:lnTo>
                  <a:close/>
                  <a:moveTo>
                    <a:pt x="29" y="74"/>
                  </a:moveTo>
                  <a:lnTo>
                    <a:pt x="29" y="74"/>
                  </a:lnTo>
                  <a:lnTo>
                    <a:pt x="69" y="69"/>
                  </a:lnTo>
                  <a:lnTo>
                    <a:pt x="53" y="38"/>
                  </a:lnTo>
                  <a:cubicBezTo>
                    <a:pt x="48" y="28"/>
                    <a:pt x="44" y="20"/>
                    <a:pt x="42" y="14"/>
                  </a:cubicBezTo>
                  <a:cubicBezTo>
                    <a:pt x="41" y="22"/>
                    <a:pt x="40" y="29"/>
                    <a:pt x="38" y="37"/>
                  </a:cubicBezTo>
                  <a:lnTo>
                    <a:pt x="29" y="74"/>
                  </a:ln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5" name="Freeform 35">
              <a:extLst>
                <a:ext uri="{FF2B5EF4-FFF2-40B4-BE49-F238E27FC236}">
                  <a16:creationId xmlns:a16="http://schemas.microsoft.com/office/drawing/2014/main" id="{7630434A-4FE2-6A60-8563-150A2F5AC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5457" y="2169148"/>
              <a:ext cx="69850" cy="87313"/>
            </a:xfrm>
            <a:custGeom>
              <a:avLst/>
              <a:gdLst>
                <a:gd name="T0" fmla="*/ 1 w 73"/>
                <a:gd name="T1" fmla="*/ 66 h 91"/>
                <a:gd name="T2" fmla="*/ 1 w 73"/>
                <a:gd name="T3" fmla="*/ 66 h 91"/>
                <a:gd name="T4" fmla="*/ 15 w 73"/>
                <a:gd name="T5" fmla="*/ 62 h 91"/>
                <a:gd name="T6" fmla="*/ 23 w 73"/>
                <a:gd name="T7" fmla="*/ 75 h 91"/>
                <a:gd name="T8" fmla="*/ 39 w 73"/>
                <a:gd name="T9" fmla="*/ 78 h 91"/>
                <a:gd name="T10" fmla="*/ 53 w 73"/>
                <a:gd name="T11" fmla="*/ 73 h 91"/>
                <a:gd name="T12" fmla="*/ 57 w 73"/>
                <a:gd name="T13" fmla="*/ 63 h 91"/>
                <a:gd name="T14" fmla="*/ 53 w 73"/>
                <a:gd name="T15" fmla="*/ 56 h 91"/>
                <a:gd name="T16" fmla="*/ 37 w 73"/>
                <a:gd name="T17" fmla="*/ 52 h 91"/>
                <a:gd name="T18" fmla="*/ 14 w 73"/>
                <a:gd name="T19" fmla="*/ 47 h 91"/>
                <a:gd name="T20" fmla="*/ 4 w 73"/>
                <a:gd name="T21" fmla="*/ 39 h 91"/>
                <a:gd name="T22" fmla="*/ 0 w 73"/>
                <a:gd name="T23" fmla="*/ 28 h 91"/>
                <a:gd name="T24" fmla="*/ 2 w 73"/>
                <a:gd name="T25" fmla="*/ 17 h 91"/>
                <a:gd name="T26" fmla="*/ 8 w 73"/>
                <a:gd name="T27" fmla="*/ 8 h 91"/>
                <a:gd name="T28" fmla="*/ 17 w 73"/>
                <a:gd name="T29" fmla="*/ 3 h 91"/>
                <a:gd name="T30" fmla="*/ 30 w 73"/>
                <a:gd name="T31" fmla="*/ 1 h 91"/>
                <a:gd name="T32" fmla="*/ 48 w 73"/>
                <a:gd name="T33" fmla="*/ 2 h 91"/>
                <a:gd name="T34" fmla="*/ 60 w 73"/>
                <a:gd name="T35" fmla="*/ 9 h 91"/>
                <a:gd name="T36" fmla="*/ 66 w 73"/>
                <a:gd name="T37" fmla="*/ 22 h 91"/>
                <a:gd name="T38" fmla="*/ 52 w 73"/>
                <a:gd name="T39" fmla="*/ 25 h 91"/>
                <a:gd name="T40" fmla="*/ 45 w 73"/>
                <a:gd name="T41" fmla="*/ 15 h 91"/>
                <a:gd name="T42" fmla="*/ 32 w 73"/>
                <a:gd name="T43" fmla="*/ 12 h 91"/>
                <a:gd name="T44" fmla="*/ 18 w 73"/>
                <a:gd name="T45" fmla="*/ 17 h 91"/>
                <a:gd name="T46" fmla="*/ 14 w 73"/>
                <a:gd name="T47" fmla="*/ 25 h 91"/>
                <a:gd name="T48" fmla="*/ 16 w 73"/>
                <a:gd name="T49" fmla="*/ 30 h 91"/>
                <a:gd name="T50" fmla="*/ 22 w 73"/>
                <a:gd name="T51" fmla="*/ 34 h 91"/>
                <a:gd name="T52" fmla="*/ 35 w 73"/>
                <a:gd name="T53" fmla="*/ 36 h 91"/>
                <a:gd name="T54" fmla="*/ 58 w 73"/>
                <a:gd name="T55" fmla="*/ 41 h 91"/>
                <a:gd name="T56" fmla="*/ 68 w 73"/>
                <a:gd name="T57" fmla="*/ 48 h 91"/>
                <a:gd name="T58" fmla="*/ 72 w 73"/>
                <a:gd name="T59" fmla="*/ 60 h 91"/>
                <a:gd name="T60" fmla="*/ 69 w 73"/>
                <a:gd name="T61" fmla="*/ 74 h 91"/>
                <a:gd name="T62" fmla="*/ 58 w 73"/>
                <a:gd name="T63" fmla="*/ 85 h 91"/>
                <a:gd name="T64" fmla="*/ 40 w 73"/>
                <a:gd name="T65" fmla="*/ 90 h 91"/>
                <a:gd name="T66" fmla="*/ 14 w 73"/>
                <a:gd name="T67" fmla="*/ 85 h 91"/>
                <a:gd name="T68" fmla="*/ 1 w 73"/>
                <a:gd name="T69" fmla="*/ 66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3" h="91">
                  <a:moveTo>
                    <a:pt x="1" y="66"/>
                  </a:moveTo>
                  <a:lnTo>
                    <a:pt x="1" y="66"/>
                  </a:lnTo>
                  <a:lnTo>
                    <a:pt x="15" y="62"/>
                  </a:lnTo>
                  <a:cubicBezTo>
                    <a:pt x="16" y="68"/>
                    <a:pt x="19" y="72"/>
                    <a:pt x="23" y="75"/>
                  </a:cubicBezTo>
                  <a:cubicBezTo>
                    <a:pt x="27" y="78"/>
                    <a:pt x="32" y="79"/>
                    <a:pt x="39" y="78"/>
                  </a:cubicBezTo>
                  <a:cubicBezTo>
                    <a:pt x="46" y="78"/>
                    <a:pt x="50" y="76"/>
                    <a:pt x="53" y="73"/>
                  </a:cubicBezTo>
                  <a:cubicBezTo>
                    <a:pt x="56" y="70"/>
                    <a:pt x="58" y="67"/>
                    <a:pt x="57" y="63"/>
                  </a:cubicBezTo>
                  <a:cubicBezTo>
                    <a:pt x="57" y="60"/>
                    <a:pt x="56" y="57"/>
                    <a:pt x="53" y="56"/>
                  </a:cubicBezTo>
                  <a:cubicBezTo>
                    <a:pt x="50" y="54"/>
                    <a:pt x="45" y="53"/>
                    <a:pt x="37" y="52"/>
                  </a:cubicBezTo>
                  <a:cubicBezTo>
                    <a:pt x="26" y="50"/>
                    <a:pt x="19" y="48"/>
                    <a:pt x="14" y="47"/>
                  </a:cubicBezTo>
                  <a:cubicBezTo>
                    <a:pt x="10" y="45"/>
                    <a:pt x="7" y="43"/>
                    <a:pt x="4" y="39"/>
                  </a:cubicBezTo>
                  <a:cubicBezTo>
                    <a:pt x="2" y="36"/>
                    <a:pt x="1" y="32"/>
                    <a:pt x="0" y="28"/>
                  </a:cubicBezTo>
                  <a:cubicBezTo>
                    <a:pt x="0" y="24"/>
                    <a:pt x="0" y="20"/>
                    <a:pt x="2" y="17"/>
                  </a:cubicBezTo>
                  <a:cubicBezTo>
                    <a:pt x="3" y="14"/>
                    <a:pt x="6" y="11"/>
                    <a:pt x="8" y="8"/>
                  </a:cubicBezTo>
                  <a:cubicBezTo>
                    <a:pt x="11" y="6"/>
                    <a:pt x="14" y="5"/>
                    <a:pt x="17" y="3"/>
                  </a:cubicBezTo>
                  <a:cubicBezTo>
                    <a:pt x="21" y="2"/>
                    <a:pt x="25" y="1"/>
                    <a:pt x="30" y="1"/>
                  </a:cubicBezTo>
                  <a:cubicBezTo>
                    <a:pt x="37" y="0"/>
                    <a:pt x="43" y="0"/>
                    <a:pt x="48" y="2"/>
                  </a:cubicBezTo>
                  <a:cubicBezTo>
                    <a:pt x="53" y="4"/>
                    <a:pt x="57" y="6"/>
                    <a:pt x="60" y="9"/>
                  </a:cubicBezTo>
                  <a:cubicBezTo>
                    <a:pt x="63" y="12"/>
                    <a:pt x="65" y="16"/>
                    <a:pt x="66" y="22"/>
                  </a:cubicBezTo>
                  <a:lnTo>
                    <a:pt x="52" y="25"/>
                  </a:lnTo>
                  <a:cubicBezTo>
                    <a:pt x="51" y="21"/>
                    <a:pt x="49" y="17"/>
                    <a:pt x="45" y="15"/>
                  </a:cubicBezTo>
                  <a:cubicBezTo>
                    <a:pt x="42" y="13"/>
                    <a:pt x="38" y="12"/>
                    <a:pt x="32" y="12"/>
                  </a:cubicBezTo>
                  <a:cubicBezTo>
                    <a:pt x="25" y="13"/>
                    <a:pt x="20" y="15"/>
                    <a:pt x="18" y="17"/>
                  </a:cubicBezTo>
                  <a:cubicBezTo>
                    <a:pt x="15" y="19"/>
                    <a:pt x="14" y="22"/>
                    <a:pt x="14" y="25"/>
                  </a:cubicBezTo>
                  <a:cubicBezTo>
                    <a:pt x="14" y="27"/>
                    <a:pt x="15" y="29"/>
                    <a:pt x="16" y="30"/>
                  </a:cubicBezTo>
                  <a:cubicBezTo>
                    <a:pt x="18" y="32"/>
                    <a:pt x="20" y="33"/>
                    <a:pt x="22" y="34"/>
                  </a:cubicBezTo>
                  <a:cubicBezTo>
                    <a:pt x="24" y="34"/>
                    <a:pt x="28" y="35"/>
                    <a:pt x="35" y="36"/>
                  </a:cubicBezTo>
                  <a:cubicBezTo>
                    <a:pt x="46" y="38"/>
                    <a:pt x="53" y="40"/>
                    <a:pt x="58" y="41"/>
                  </a:cubicBezTo>
                  <a:cubicBezTo>
                    <a:pt x="62" y="43"/>
                    <a:pt x="65" y="45"/>
                    <a:pt x="68" y="48"/>
                  </a:cubicBezTo>
                  <a:cubicBezTo>
                    <a:pt x="70" y="51"/>
                    <a:pt x="72" y="55"/>
                    <a:pt x="72" y="60"/>
                  </a:cubicBezTo>
                  <a:cubicBezTo>
                    <a:pt x="73" y="65"/>
                    <a:pt x="72" y="70"/>
                    <a:pt x="69" y="74"/>
                  </a:cubicBezTo>
                  <a:cubicBezTo>
                    <a:pt x="67" y="79"/>
                    <a:pt x="63" y="83"/>
                    <a:pt x="58" y="85"/>
                  </a:cubicBezTo>
                  <a:cubicBezTo>
                    <a:pt x="53" y="88"/>
                    <a:pt x="47" y="90"/>
                    <a:pt x="40" y="90"/>
                  </a:cubicBezTo>
                  <a:cubicBezTo>
                    <a:pt x="29" y="91"/>
                    <a:pt x="20" y="90"/>
                    <a:pt x="14" y="85"/>
                  </a:cubicBezTo>
                  <a:cubicBezTo>
                    <a:pt x="7" y="81"/>
                    <a:pt x="3" y="75"/>
                    <a:pt x="1" y="66"/>
                  </a:cubicBez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6" name="Freeform 36">
              <a:extLst>
                <a:ext uri="{FF2B5EF4-FFF2-40B4-BE49-F238E27FC236}">
                  <a16:creationId xmlns:a16="http://schemas.microsoft.com/office/drawing/2014/main" id="{79C121F4-97DE-3AE1-F124-81FE8845E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4832" y="2162798"/>
              <a:ext cx="68263" cy="87313"/>
            </a:xfrm>
            <a:custGeom>
              <a:avLst/>
              <a:gdLst>
                <a:gd name="T0" fmla="*/ 0 w 72"/>
                <a:gd name="T1" fmla="*/ 65 h 91"/>
                <a:gd name="T2" fmla="*/ 0 w 72"/>
                <a:gd name="T3" fmla="*/ 65 h 91"/>
                <a:gd name="T4" fmla="*/ 14 w 72"/>
                <a:gd name="T5" fmla="*/ 62 h 91"/>
                <a:gd name="T6" fmla="*/ 22 w 72"/>
                <a:gd name="T7" fmla="*/ 75 h 91"/>
                <a:gd name="T8" fmla="*/ 38 w 72"/>
                <a:gd name="T9" fmla="*/ 79 h 91"/>
                <a:gd name="T10" fmla="*/ 52 w 72"/>
                <a:gd name="T11" fmla="*/ 74 h 91"/>
                <a:gd name="T12" fmla="*/ 57 w 72"/>
                <a:gd name="T13" fmla="*/ 64 h 91"/>
                <a:gd name="T14" fmla="*/ 52 w 72"/>
                <a:gd name="T15" fmla="*/ 56 h 91"/>
                <a:gd name="T16" fmla="*/ 37 w 72"/>
                <a:gd name="T17" fmla="*/ 52 h 91"/>
                <a:gd name="T18" fmla="*/ 14 w 72"/>
                <a:gd name="T19" fmla="*/ 46 h 91"/>
                <a:gd name="T20" fmla="*/ 4 w 72"/>
                <a:gd name="T21" fmla="*/ 39 h 91"/>
                <a:gd name="T22" fmla="*/ 0 w 72"/>
                <a:gd name="T23" fmla="*/ 27 h 91"/>
                <a:gd name="T24" fmla="*/ 2 w 72"/>
                <a:gd name="T25" fmla="*/ 16 h 91"/>
                <a:gd name="T26" fmla="*/ 9 w 72"/>
                <a:gd name="T27" fmla="*/ 8 h 91"/>
                <a:gd name="T28" fmla="*/ 18 w 72"/>
                <a:gd name="T29" fmla="*/ 3 h 91"/>
                <a:gd name="T30" fmla="*/ 31 w 72"/>
                <a:gd name="T31" fmla="*/ 1 h 91"/>
                <a:gd name="T32" fmla="*/ 49 w 72"/>
                <a:gd name="T33" fmla="*/ 3 h 91"/>
                <a:gd name="T34" fmla="*/ 61 w 72"/>
                <a:gd name="T35" fmla="*/ 10 h 91"/>
                <a:gd name="T36" fmla="*/ 66 w 72"/>
                <a:gd name="T37" fmla="*/ 23 h 91"/>
                <a:gd name="T38" fmla="*/ 52 w 72"/>
                <a:gd name="T39" fmla="*/ 26 h 91"/>
                <a:gd name="T40" fmla="*/ 46 w 72"/>
                <a:gd name="T41" fmla="*/ 16 h 91"/>
                <a:gd name="T42" fmla="*/ 32 w 72"/>
                <a:gd name="T43" fmla="*/ 13 h 91"/>
                <a:gd name="T44" fmla="*/ 18 w 72"/>
                <a:gd name="T45" fmla="*/ 17 h 91"/>
                <a:gd name="T46" fmla="*/ 14 w 72"/>
                <a:gd name="T47" fmla="*/ 25 h 91"/>
                <a:gd name="T48" fmla="*/ 16 w 72"/>
                <a:gd name="T49" fmla="*/ 30 h 91"/>
                <a:gd name="T50" fmla="*/ 22 w 72"/>
                <a:gd name="T51" fmla="*/ 33 h 91"/>
                <a:gd name="T52" fmla="*/ 35 w 72"/>
                <a:gd name="T53" fmla="*/ 36 h 91"/>
                <a:gd name="T54" fmla="*/ 57 w 72"/>
                <a:gd name="T55" fmla="*/ 42 h 91"/>
                <a:gd name="T56" fmla="*/ 68 w 72"/>
                <a:gd name="T57" fmla="*/ 49 h 91"/>
                <a:gd name="T58" fmla="*/ 72 w 72"/>
                <a:gd name="T59" fmla="*/ 61 h 91"/>
                <a:gd name="T60" fmla="*/ 68 w 72"/>
                <a:gd name="T61" fmla="*/ 75 h 91"/>
                <a:gd name="T62" fmla="*/ 56 w 72"/>
                <a:gd name="T63" fmla="*/ 86 h 91"/>
                <a:gd name="T64" fmla="*/ 38 w 72"/>
                <a:gd name="T65" fmla="*/ 91 h 91"/>
                <a:gd name="T66" fmla="*/ 12 w 72"/>
                <a:gd name="T67" fmla="*/ 85 h 91"/>
                <a:gd name="T68" fmla="*/ 0 w 72"/>
                <a:gd name="T69" fmla="*/ 65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2" h="91">
                  <a:moveTo>
                    <a:pt x="0" y="65"/>
                  </a:moveTo>
                  <a:lnTo>
                    <a:pt x="0" y="65"/>
                  </a:lnTo>
                  <a:lnTo>
                    <a:pt x="14" y="62"/>
                  </a:lnTo>
                  <a:cubicBezTo>
                    <a:pt x="15" y="68"/>
                    <a:pt x="18" y="72"/>
                    <a:pt x="22" y="75"/>
                  </a:cubicBezTo>
                  <a:cubicBezTo>
                    <a:pt x="26" y="78"/>
                    <a:pt x="31" y="79"/>
                    <a:pt x="38" y="79"/>
                  </a:cubicBezTo>
                  <a:cubicBezTo>
                    <a:pt x="44" y="78"/>
                    <a:pt x="49" y="77"/>
                    <a:pt x="52" y="74"/>
                  </a:cubicBezTo>
                  <a:cubicBezTo>
                    <a:pt x="56" y="71"/>
                    <a:pt x="57" y="68"/>
                    <a:pt x="57" y="64"/>
                  </a:cubicBezTo>
                  <a:cubicBezTo>
                    <a:pt x="57" y="61"/>
                    <a:pt x="55" y="58"/>
                    <a:pt x="52" y="56"/>
                  </a:cubicBezTo>
                  <a:cubicBezTo>
                    <a:pt x="50" y="55"/>
                    <a:pt x="45" y="54"/>
                    <a:pt x="37" y="52"/>
                  </a:cubicBezTo>
                  <a:cubicBezTo>
                    <a:pt x="26" y="50"/>
                    <a:pt x="18" y="48"/>
                    <a:pt x="14" y="46"/>
                  </a:cubicBezTo>
                  <a:cubicBezTo>
                    <a:pt x="10" y="45"/>
                    <a:pt x="7" y="42"/>
                    <a:pt x="4" y="39"/>
                  </a:cubicBezTo>
                  <a:cubicBezTo>
                    <a:pt x="2" y="35"/>
                    <a:pt x="1" y="31"/>
                    <a:pt x="0" y="27"/>
                  </a:cubicBezTo>
                  <a:cubicBezTo>
                    <a:pt x="0" y="23"/>
                    <a:pt x="1" y="20"/>
                    <a:pt x="2" y="16"/>
                  </a:cubicBezTo>
                  <a:cubicBezTo>
                    <a:pt x="4" y="13"/>
                    <a:pt x="6" y="10"/>
                    <a:pt x="9" y="8"/>
                  </a:cubicBezTo>
                  <a:cubicBezTo>
                    <a:pt x="11" y="6"/>
                    <a:pt x="14" y="4"/>
                    <a:pt x="18" y="3"/>
                  </a:cubicBezTo>
                  <a:cubicBezTo>
                    <a:pt x="22" y="2"/>
                    <a:pt x="26" y="1"/>
                    <a:pt x="31" y="1"/>
                  </a:cubicBezTo>
                  <a:cubicBezTo>
                    <a:pt x="38" y="0"/>
                    <a:pt x="44" y="1"/>
                    <a:pt x="49" y="3"/>
                  </a:cubicBezTo>
                  <a:cubicBezTo>
                    <a:pt x="54" y="4"/>
                    <a:pt x="58" y="7"/>
                    <a:pt x="61" y="10"/>
                  </a:cubicBezTo>
                  <a:cubicBezTo>
                    <a:pt x="63" y="13"/>
                    <a:pt x="65" y="17"/>
                    <a:pt x="66" y="23"/>
                  </a:cubicBezTo>
                  <a:lnTo>
                    <a:pt x="52" y="26"/>
                  </a:lnTo>
                  <a:cubicBezTo>
                    <a:pt x="51" y="21"/>
                    <a:pt x="49" y="18"/>
                    <a:pt x="46" y="16"/>
                  </a:cubicBezTo>
                  <a:cubicBezTo>
                    <a:pt x="43" y="13"/>
                    <a:pt x="38" y="12"/>
                    <a:pt x="32" y="13"/>
                  </a:cubicBezTo>
                  <a:cubicBezTo>
                    <a:pt x="26" y="13"/>
                    <a:pt x="21" y="14"/>
                    <a:pt x="18" y="17"/>
                  </a:cubicBezTo>
                  <a:cubicBezTo>
                    <a:pt x="16" y="19"/>
                    <a:pt x="14" y="22"/>
                    <a:pt x="14" y="25"/>
                  </a:cubicBezTo>
                  <a:cubicBezTo>
                    <a:pt x="15" y="27"/>
                    <a:pt x="15" y="28"/>
                    <a:pt x="16" y="30"/>
                  </a:cubicBezTo>
                  <a:cubicBezTo>
                    <a:pt x="18" y="31"/>
                    <a:pt x="20" y="33"/>
                    <a:pt x="22" y="33"/>
                  </a:cubicBezTo>
                  <a:cubicBezTo>
                    <a:pt x="24" y="34"/>
                    <a:pt x="28" y="35"/>
                    <a:pt x="35" y="36"/>
                  </a:cubicBezTo>
                  <a:cubicBezTo>
                    <a:pt x="46" y="39"/>
                    <a:pt x="53" y="40"/>
                    <a:pt x="57" y="42"/>
                  </a:cubicBezTo>
                  <a:cubicBezTo>
                    <a:pt x="62" y="44"/>
                    <a:pt x="65" y="46"/>
                    <a:pt x="68" y="49"/>
                  </a:cubicBezTo>
                  <a:cubicBezTo>
                    <a:pt x="70" y="52"/>
                    <a:pt x="71" y="56"/>
                    <a:pt x="72" y="61"/>
                  </a:cubicBezTo>
                  <a:cubicBezTo>
                    <a:pt x="72" y="66"/>
                    <a:pt x="71" y="71"/>
                    <a:pt x="68" y="75"/>
                  </a:cubicBezTo>
                  <a:cubicBezTo>
                    <a:pt x="66" y="80"/>
                    <a:pt x="62" y="84"/>
                    <a:pt x="56" y="86"/>
                  </a:cubicBezTo>
                  <a:cubicBezTo>
                    <a:pt x="51" y="89"/>
                    <a:pt x="45" y="90"/>
                    <a:pt x="38" y="91"/>
                  </a:cubicBezTo>
                  <a:cubicBezTo>
                    <a:pt x="27" y="91"/>
                    <a:pt x="19" y="89"/>
                    <a:pt x="12" y="85"/>
                  </a:cubicBezTo>
                  <a:cubicBezTo>
                    <a:pt x="6" y="81"/>
                    <a:pt x="2" y="74"/>
                    <a:pt x="0" y="65"/>
                  </a:cubicBez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7" name="Freeform 37">
              <a:extLst>
                <a:ext uri="{FF2B5EF4-FFF2-40B4-BE49-F238E27FC236}">
                  <a16:creationId xmlns:a16="http://schemas.microsoft.com/office/drawing/2014/main" id="{D63B1C1D-CED0-FCD4-4C69-2EE6F761B0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4207" y="2161210"/>
              <a:ext cx="76200" cy="85725"/>
            </a:xfrm>
            <a:custGeom>
              <a:avLst/>
              <a:gdLst>
                <a:gd name="T0" fmla="*/ 65 w 80"/>
                <a:gd name="T1" fmla="*/ 60 h 90"/>
                <a:gd name="T2" fmla="*/ 65 w 80"/>
                <a:gd name="T3" fmla="*/ 60 h 90"/>
                <a:gd name="T4" fmla="*/ 80 w 80"/>
                <a:gd name="T5" fmla="*/ 61 h 90"/>
                <a:gd name="T6" fmla="*/ 67 w 80"/>
                <a:gd name="T7" fmla="*/ 82 h 90"/>
                <a:gd name="T8" fmla="*/ 43 w 80"/>
                <a:gd name="T9" fmla="*/ 90 h 90"/>
                <a:gd name="T10" fmla="*/ 12 w 80"/>
                <a:gd name="T11" fmla="*/ 79 h 90"/>
                <a:gd name="T12" fmla="*/ 0 w 80"/>
                <a:gd name="T13" fmla="*/ 47 h 90"/>
                <a:gd name="T14" fmla="*/ 11 w 80"/>
                <a:gd name="T15" fmla="*/ 13 h 90"/>
                <a:gd name="T16" fmla="*/ 39 w 80"/>
                <a:gd name="T17" fmla="*/ 0 h 90"/>
                <a:gd name="T18" fmla="*/ 68 w 80"/>
                <a:gd name="T19" fmla="*/ 11 h 90"/>
                <a:gd name="T20" fmla="*/ 80 w 80"/>
                <a:gd name="T21" fmla="*/ 44 h 90"/>
                <a:gd name="T22" fmla="*/ 80 w 80"/>
                <a:gd name="T23" fmla="*/ 48 h 90"/>
                <a:gd name="T24" fmla="*/ 15 w 80"/>
                <a:gd name="T25" fmla="*/ 49 h 90"/>
                <a:gd name="T26" fmla="*/ 24 w 80"/>
                <a:gd name="T27" fmla="*/ 71 h 90"/>
                <a:gd name="T28" fmla="*/ 42 w 80"/>
                <a:gd name="T29" fmla="*/ 78 h 90"/>
                <a:gd name="T30" fmla="*/ 56 w 80"/>
                <a:gd name="T31" fmla="*/ 74 h 90"/>
                <a:gd name="T32" fmla="*/ 65 w 80"/>
                <a:gd name="T33" fmla="*/ 60 h 90"/>
                <a:gd name="T34" fmla="*/ 16 w 80"/>
                <a:gd name="T35" fmla="*/ 37 h 90"/>
                <a:gd name="T36" fmla="*/ 16 w 80"/>
                <a:gd name="T37" fmla="*/ 37 h 90"/>
                <a:gd name="T38" fmla="*/ 64 w 80"/>
                <a:gd name="T39" fmla="*/ 36 h 90"/>
                <a:gd name="T40" fmla="*/ 58 w 80"/>
                <a:gd name="T41" fmla="*/ 20 h 90"/>
                <a:gd name="T42" fmla="*/ 40 w 80"/>
                <a:gd name="T43" fmla="*/ 12 h 90"/>
                <a:gd name="T44" fmla="*/ 23 w 80"/>
                <a:gd name="T45" fmla="*/ 19 h 90"/>
                <a:gd name="T46" fmla="*/ 16 w 80"/>
                <a:gd name="T47" fmla="*/ 3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90">
                  <a:moveTo>
                    <a:pt x="65" y="60"/>
                  </a:moveTo>
                  <a:lnTo>
                    <a:pt x="65" y="60"/>
                  </a:lnTo>
                  <a:lnTo>
                    <a:pt x="80" y="61"/>
                  </a:lnTo>
                  <a:cubicBezTo>
                    <a:pt x="78" y="70"/>
                    <a:pt x="73" y="77"/>
                    <a:pt x="67" y="82"/>
                  </a:cubicBezTo>
                  <a:cubicBezTo>
                    <a:pt x="61" y="87"/>
                    <a:pt x="53" y="90"/>
                    <a:pt x="43" y="90"/>
                  </a:cubicBezTo>
                  <a:cubicBezTo>
                    <a:pt x="30" y="90"/>
                    <a:pt x="20" y="87"/>
                    <a:pt x="12" y="79"/>
                  </a:cubicBezTo>
                  <a:cubicBezTo>
                    <a:pt x="5" y="72"/>
                    <a:pt x="1" y="61"/>
                    <a:pt x="0" y="47"/>
                  </a:cubicBezTo>
                  <a:cubicBezTo>
                    <a:pt x="0" y="32"/>
                    <a:pt x="3" y="21"/>
                    <a:pt x="11" y="13"/>
                  </a:cubicBezTo>
                  <a:cubicBezTo>
                    <a:pt x="18" y="4"/>
                    <a:pt x="27" y="0"/>
                    <a:pt x="39" y="0"/>
                  </a:cubicBezTo>
                  <a:cubicBezTo>
                    <a:pt x="51" y="0"/>
                    <a:pt x="60" y="3"/>
                    <a:pt x="68" y="11"/>
                  </a:cubicBezTo>
                  <a:cubicBezTo>
                    <a:pt x="76" y="19"/>
                    <a:pt x="79" y="30"/>
                    <a:pt x="80" y="44"/>
                  </a:cubicBezTo>
                  <a:cubicBezTo>
                    <a:pt x="80" y="45"/>
                    <a:pt x="80" y="46"/>
                    <a:pt x="80" y="48"/>
                  </a:cubicBezTo>
                  <a:lnTo>
                    <a:pt x="15" y="49"/>
                  </a:lnTo>
                  <a:cubicBezTo>
                    <a:pt x="16" y="59"/>
                    <a:pt x="19" y="66"/>
                    <a:pt x="24" y="71"/>
                  </a:cubicBezTo>
                  <a:cubicBezTo>
                    <a:pt x="29" y="76"/>
                    <a:pt x="35" y="78"/>
                    <a:pt x="42" y="78"/>
                  </a:cubicBezTo>
                  <a:cubicBezTo>
                    <a:pt x="48" y="78"/>
                    <a:pt x="52" y="76"/>
                    <a:pt x="56" y="74"/>
                  </a:cubicBezTo>
                  <a:cubicBezTo>
                    <a:pt x="60" y="71"/>
                    <a:pt x="63" y="66"/>
                    <a:pt x="65" y="60"/>
                  </a:cubicBezTo>
                  <a:close/>
                  <a:moveTo>
                    <a:pt x="16" y="37"/>
                  </a:moveTo>
                  <a:lnTo>
                    <a:pt x="16" y="37"/>
                  </a:lnTo>
                  <a:lnTo>
                    <a:pt x="64" y="36"/>
                  </a:lnTo>
                  <a:cubicBezTo>
                    <a:pt x="63" y="29"/>
                    <a:pt x="61" y="23"/>
                    <a:pt x="58" y="20"/>
                  </a:cubicBezTo>
                  <a:cubicBezTo>
                    <a:pt x="53" y="14"/>
                    <a:pt x="47" y="12"/>
                    <a:pt x="40" y="12"/>
                  </a:cubicBezTo>
                  <a:cubicBezTo>
                    <a:pt x="33" y="12"/>
                    <a:pt x="28" y="14"/>
                    <a:pt x="23" y="19"/>
                  </a:cubicBezTo>
                  <a:cubicBezTo>
                    <a:pt x="19" y="24"/>
                    <a:pt x="16" y="30"/>
                    <a:pt x="16" y="37"/>
                  </a:cubicBez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8" name="Freeform 38">
              <a:extLst>
                <a:ext uri="{FF2B5EF4-FFF2-40B4-BE49-F238E27FC236}">
                  <a16:creationId xmlns:a16="http://schemas.microsoft.com/office/drawing/2014/main" id="{F234E68C-414B-AB5C-0F27-E5FFB747D1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7869" y="2159623"/>
              <a:ext cx="112713" cy="84138"/>
            </a:xfrm>
            <a:custGeom>
              <a:avLst/>
              <a:gdLst>
                <a:gd name="T0" fmla="*/ 0 w 118"/>
                <a:gd name="T1" fmla="*/ 88 h 89"/>
                <a:gd name="T2" fmla="*/ 0 w 118"/>
                <a:gd name="T3" fmla="*/ 88 h 89"/>
                <a:gd name="T4" fmla="*/ 1 w 118"/>
                <a:gd name="T5" fmla="*/ 1 h 89"/>
                <a:gd name="T6" fmla="*/ 14 w 118"/>
                <a:gd name="T7" fmla="*/ 1 h 89"/>
                <a:gd name="T8" fmla="*/ 14 w 118"/>
                <a:gd name="T9" fmla="*/ 14 h 89"/>
                <a:gd name="T10" fmla="*/ 25 w 118"/>
                <a:gd name="T11" fmla="*/ 3 h 89"/>
                <a:gd name="T12" fmla="*/ 41 w 118"/>
                <a:gd name="T13" fmla="*/ 0 h 89"/>
                <a:gd name="T14" fmla="*/ 56 w 118"/>
                <a:gd name="T15" fmla="*/ 4 h 89"/>
                <a:gd name="T16" fmla="*/ 65 w 118"/>
                <a:gd name="T17" fmla="*/ 15 h 89"/>
                <a:gd name="T18" fmla="*/ 92 w 118"/>
                <a:gd name="T19" fmla="*/ 0 h 89"/>
                <a:gd name="T20" fmla="*/ 111 w 118"/>
                <a:gd name="T21" fmla="*/ 8 h 89"/>
                <a:gd name="T22" fmla="*/ 118 w 118"/>
                <a:gd name="T23" fmla="*/ 30 h 89"/>
                <a:gd name="T24" fmla="*/ 117 w 118"/>
                <a:gd name="T25" fmla="*/ 89 h 89"/>
                <a:gd name="T26" fmla="*/ 103 w 118"/>
                <a:gd name="T27" fmla="*/ 89 h 89"/>
                <a:gd name="T28" fmla="*/ 103 w 118"/>
                <a:gd name="T29" fmla="*/ 34 h 89"/>
                <a:gd name="T30" fmla="*/ 102 w 118"/>
                <a:gd name="T31" fmla="*/ 22 h 89"/>
                <a:gd name="T32" fmla="*/ 97 w 118"/>
                <a:gd name="T33" fmla="*/ 15 h 89"/>
                <a:gd name="T34" fmla="*/ 88 w 118"/>
                <a:gd name="T35" fmla="*/ 13 h 89"/>
                <a:gd name="T36" fmla="*/ 73 w 118"/>
                <a:gd name="T37" fmla="*/ 19 h 89"/>
                <a:gd name="T38" fmla="*/ 67 w 118"/>
                <a:gd name="T39" fmla="*/ 38 h 89"/>
                <a:gd name="T40" fmla="*/ 66 w 118"/>
                <a:gd name="T41" fmla="*/ 88 h 89"/>
                <a:gd name="T42" fmla="*/ 52 w 118"/>
                <a:gd name="T43" fmla="*/ 88 h 89"/>
                <a:gd name="T44" fmla="*/ 52 w 118"/>
                <a:gd name="T45" fmla="*/ 32 h 89"/>
                <a:gd name="T46" fmla="*/ 49 w 118"/>
                <a:gd name="T47" fmla="*/ 17 h 89"/>
                <a:gd name="T48" fmla="*/ 37 w 118"/>
                <a:gd name="T49" fmla="*/ 12 h 89"/>
                <a:gd name="T50" fmla="*/ 26 w 118"/>
                <a:gd name="T51" fmla="*/ 16 h 89"/>
                <a:gd name="T52" fmla="*/ 18 w 118"/>
                <a:gd name="T53" fmla="*/ 25 h 89"/>
                <a:gd name="T54" fmla="*/ 15 w 118"/>
                <a:gd name="T55" fmla="*/ 43 h 89"/>
                <a:gd name="T56" fmla="*/ 15 w 118"/>
                <a:gd name="T57" fmla="*/ 88 h 89"/>
                <a:gd name="T58" fmla="*/ 0 w 118"/>
                <a:gd name="T59" fmla="*/ 8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8" h="89">
                  <a:moveTo>
                    <a:pt x="0" y="88"/>
                  </a:moveTo>
                  <a:lnTo>
                    <a:pt x="0" y="88"/>
                  </a:lnTo>
                  <a:lnTo>
                    <a:pt x="1" y="1"/>
                  </a:lnTo>
                  <a:lnTo>
                    <a:pt x="14" y="1"/>
                  </a:lnTo>
                  <a:lnTo>
                    <a:pt x="14" y="14"/>
                  </a:lnTo>
                  <a:cubicBezTo>
                    <a:pt x="17" y="9"/>
                    <a:pt x="21" y="6"/>
                    <a:pt x="25" y="3"/>
                  </a:cubicBezTo>
                  <a:cubicBezTo>
                    <a:pt x="30" y="1"/>
                    <a:pt x="35" y="0"/>
                    <a:pt x="41" y="0"/>
                  </a:cubicBezTo>
                  <a:cubicBezTo>
                    <a:pt x="47" y="0"/>
                    <a:pt x="52" y="1"/>
                    <a:pt x="56" y="4"/>
                  </a:cubicBezTo>
                  <a:cubicBezTo>
                    <a:pt x="60" y="7"/>
                    <a:pt x="63" y="10"/>
                    <a:pt x="65" y="15"/>
                  </a:cubicBezTo>
                  <a:cubicBezTo>
                    <a:pt x="72" y="5"/>
                    <a:pt x="81" y="0"/>
                    <a:pt x="92" y="0"/>
                  </a:cubicBezTo>
                  <a:cubicBezTo>
                    <a:pt x="100" y="0"/>
                    <a:pt x="107" y="3"/>
                    <a:pt x="111" y="8"/>
                  </a:cubicBezTo>
                  <a:cubicBezTo>
                    <a:pt x="116" y="12"/>
                    <a:pt x="118" y="20"/>
                    <a:pt x="118" y="30"/>
                  </a:cubicBezTo>
                  <a:lnTo>
                    <a:pt x="117" y="89"/>
                  </a:lnTo>
                  <a:lnTo>
                    <a:pt x="103" y="89"/>
                  </a:lnTo>
                  <a:lnTo>
                    <a:pt x="103" y="34"/>
                  </a:lnTo>
                  <a:cubicBezTo>
                    <a:pt x="103" y="28"/>
                    <a:pt x="103" y="24"/>
                    <a:pt x="102" y="22"/>
                  </a:cubicBezTo>
                  <a:cubicBezTo>
                    <a:pt x="101" y="19"/>
                    <a:pt x="99" y="17"/>
                    <a:pt x="97" y="15"/>
                  </a:cubicBezTo>
                  <a:cubicBezTo>
                    <a:pt x="95" y="14"/>
                    <a:pt x="92" y="13"/>
                    <a:pt x="88" y="13"/>
                  </a:cubicBezTo>
                  <a:cubicBezTo>
                    <a:pt x="82" y="13"/>
                    <a:pt x="77" y="15"/>
                    <a:pt x="73" y="19"/>
                  </a:cubicBezTo>
                  <a:cubicBezTo>
                    <a:pt x="69" y="23"/>
                    <a:pt x="67" y="29"/>
                    <a:pt x="67" y="38"/>
                  </a:cubicBezTo>
                  <a:lnTo>
                    <a:pt x="66" y="88"/>
                  </a:lnTo>
                  <a:lnTo>
                    <a:pt x="52" y="88"/>
                  </a:lnTo>
                  <a:lnTo>
                    <a:pt x="52" y="32"/>
                  </a:lnTo>
                  <a:cubicBezTo>
                    <a:pt x="52" y="26"/>
                    <a:pt x="51" y="21"/>
                    <a:pt x="49" y="17"/>
                  </a:cubicBezTo>
                  <a:cubicBezTo>
                    <a:pt x="46" y="14"/>
                    <a:pt x="43" y="12"/>
                    <a:pt x="37" y="12"/>
                  </a:cubicBezTo>
                  <a:cubicBezTo>
                    <a:pt x="33" y="12"/>
                    <a:pt x="29" y="13"/>
                    <a:pt x="26" y="16"/>
                  </a:cubicBezTo>
                  <a:cubicBezTo>
                    <a:pt x="22" y="18"/>
                    <a:pt x="20" y="21"/>
                    <a:pt x="18" y="25"/>
                  </a:cubicBezTo>
                  <a:cubicBezTo>
                    <a:pt x="16" y="29"/>
                    <a:pt x="16" y="35"/>
                    <a:pt x="15" y="43"/>
                  </a:cubicBezTo>
                  <a:lnTo>
                    <a:pt x="15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9" name="Freeform 39">
              <a:extLst>
                <a:ext uri="{FF2B5EF4-FFF2-40B4-BE49-F238E27FC236}">
                  <a16:creationId xmlns:a16="http://schemas.microsoft.com/office/drawing/2014/main" id="{FD633B8B-FAA5-CDC4-6539-D635D6EFFB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09632" y="2132635"/>
              <a:ext cx="73025" cy="115888"/>
            </a:xfrm>
            <a:custGeom>
              <a:avLst/>
              <a:gdLst>
                <a:gd name="T0" fmla="*/ 13 w 77"/>
                <a:gd name="T1" fmla="*/ 120 h 123"/>
                <a:gd name="T2" fmla="*/ 13 w 77"/>
                <a:gd name="T3" fmla="*/ 120 h 123"/>
                <a:gd name="T4" fmla="*/ 0 w 77"/>
                <a:gd name="T5" fmla="*/ 119 h 123"/>
                <a:gd name="T6" fmla="*/ 5 w 77"/>
                <a:gd name="T7" fmla="*/ 0 h 123"/>
                <a:gd name="T8" fmla="*/ 20 w 77"/>
                <a:gd name="T9" fmla="*/ 0 h 123"/>
                <a:gd name="T10" fmla="*/ 18 w 77"/>
                <a:gd name="T11" fmla="*/ 43 h 123"/>
                <a:gd name="T12" fmla="*/ 42 w 77"/>
                <a:gd name="T13" fmla="*/ 32 h 123"/>
                <a:gd name="T14" fmla="*/ 57 w 77"/>
                <a:gd name="T15" fmla="*/ 36 h 123"/>
                <a:gd name="T16" fmla="*/ 68 w 77"/>
                <a:gd name="T17" fmla="*/ 46 h 123"/>
                <a:gd name="T18" fmla="*/ 75 w 77"/>
                <a:gd name="T19" fmla="*/ 60 h 123"/>
                <a:gd name="T20" fmla="*/ 77 w 77"/>
                <a:gd name="T21" fmla="*/ 78 h 123"/>
                <a:gd name="T22" fmla="*/ 64 w 77"/>
                <a:gd name="T23" fmla="*/ 112 h 123"/>
                <a:gd name="T24" fmla="*/ 37 w 77"/>
                <a:gd name="T25" fmla="*/ 123 h 123"/>
                <a:gd name="T26" fmla="*/ 14 w 77"/>
                <a:gd name="T27" fmla="*/ 109 h 123"/>
                <a:gd name="T28" fmla="*/ 13 w 77"/>
                <a:gd name="T29" fmla="*/ 120 h 123"/>
                <a:gd name="T30" fmla="*/ 15 w 77"/>
                <a:gd name="T31" fmla="*/ 76 h 123"/>
                <a:gd name="T32" fmla="*/ 15 w 77"/>
                <a:gd name="T33" fmla="*/ 76 h 123"/>
                <a:gd name="T34" fmla="*/ 18 w 77"/>
                <a:gd name="T35" fmla="*/ 98 h 123"/>
                <a:gd name="T36" fmla="*/ 36 w 77"/>
                <a:gd name="T37" fmla="*/ 111 h 123"/>
                <a:gd name="T38" fmla="*/ 53 w 77"/>
                <a:gd name="T39" fmla="*/ 103 h 123"/>
                <a:gd name="T40" fmla="*/ 62 w 77"/>
                <a:gd name="T41" fmla="*/ 79 h 123"/>
                <a:gd name="T42" fmla="*/ 56 w 77"/>
                <a:gd name="T43" fmla="*/ 53 h 123"/>
                <a:gd name="T44" fmla="*/ 40 w 77"/>
                <a:gd name="T45" fmla="*/ 44 h 123"/>
                <a:gd name="T46" fmla="*/ 23 w 77"/>
                <a:gd name="T47" fmla="*/ 52 h 123"/>
                <a:gd name="T48" fmla="*/ 15 w 77"/>
                <a:gd name="T49" fmla="*/ 76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7" h="123">
                  <a:moveTo>
                    <a:pt x="13" y="120"/>
                  </a:moveTo>
                  <a:lnTo>
                    <a:pt x="13" y="120"/>
                  </a:lnTo>
                  <a:lnTo>
                    <a:pt x="0" y="119"/>
                  </a:lnTo>
                  <a:lnTo>
                    <a:pt x="5" y="0"/>
                  </a:lnTo>
                  <a:lnTo>
                    <a:pt x="20" y="0"/>
                  </a:lnTo>
                  <a:lnTo>
                    <a:pt x="18" y="43"/>
                  </a:lnTo>
                  <a:cubicBezTo>
                    <a:pt x="24" y="36"/>
                    <a:pt x="33" y="32"/>
                    <a:pt x="42" y="32"/>
                  </a:cubicBezTo>
                  <a:cubicBezTo>
                    <a:pt x="47" y="33"/>
                    <a:pt x="52" y="34"/>
                    <a:pt x="57" y="36"/>
                  </a:cubicBezTo>
                  <a:cubicBezTo>
                    <a:pt x="62" y="39"/>
                    <a:pt x="65" y="42"/>
                    <a:pt x="68" y="46"/>
                  </a:cubicBezTo>
                  <a:cubicBezTo>
                    <a:pt x="71" y="50"/>
                    <a:pt x="73" y="55"/>
                    <a:pt x="75" y="60"/>
                  </a:cubicBezTo>
                  <a:cubicBezTo>
                    <a:pt x="76" y="66"/>
                    <a:pt x="77" y="72"/>
                    <a:pt x="77" y="78"/>
                  </a:cubicBezTo>
                  <a:cubicBezTo>
                    <a:pt x="76" y="93"/>
                    <a:pt x="72" y="104"/>
                    <a:pt x="64" y="112"/>
                  </a:cubicBezTo>
                  <a:cubicBezTo>
                    <a:pt x="56" y="120"/>
                    <a:pt x="47" y="123"/>
                    <a:pt x="37" y="123"/>
                  </a:cubicBezTo>
                  <a:cubicBezTo>
                    <a:pt x="27" y="122"/>
                    <a:pt x="19" y="118"/>
                    <a:pt x="14" y="109"/>
                  </a:cubicBezTo>
                  <a:lnTo>
                    <a:pt x="13" y="120"/>
                  </a:lnTo>
                  <a:close/>
                  <a:moveTo>
                    <a:pt x="15" y="76"/>
                  </a:moveTo>
                  <a:lnTo>
                    <a:pt x="15" y="76"/>
                  </a:lnTo>
                  <a:cubicBezTo>
                    <a:pt x="15" y="86"/>
                    <a:pt x="16" y="94"/>
                    <a:pt x="18" y="98"/>
                  </a:cubicBezTo>
                  <a:cubicBezTo>
                    <a:pt x="23" y="106"/>
                    <a:pt x="29" y="110"/>
                    <a:pt x="36" y="111"/>
                  </a:cubicBezTo>
                  <a:cubicBezTo>
                    <a:pt x="43" y="111"/>
                    <a:pt x="48" y="108"/>
                    <a:pt x="53" y="103"/>
                  </a:cubicBezTo>
                  <a:cubicBezTo>
                    <a:pt x="58" y="98"/>
                    <a:pt x="61" y="90"/>
                    <a:pt x="62" y="79"/>
                  </a:cubicBezTo>
                  <a:cubicBezTo>
                    <a:pt x="62" y="67"/>
                    <a:pt x="60" y="59"/>
                    <a:pt x="56" y="53"/>
                  </a:cubicBezTo>
                  <a:cubicBezTo>
                    <a:pt x="52" y="48"/>
                    <a:pt x="47" y="45"/>
                    <a:pt x="40" y="44"/>
                  </a:cubicBezTo>
                  <a:cubicBezTo>
                    <a:pt x="34" y="44"/>
                    <a:pt x="28" y="47"/>
                    <a:pt x="23" y="52"/>
                  </a:cubicBezTo>
                  <a:cubicBezTo>
                    <a:pt x="18" y="57"/>
                    <a:pt x="16" y="65"/>
                    <a:pt x="15" y="76"/>
                  </a:cubicBez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0" name="Freeform 40">
              <a:extLst>
                <a:ext uri="{FF2B5EF4-FFF2-40B4-BE49-F238E27FC236}">
                  <a16:creationId xmlns:a16="http://schemas.microsoft.com/office/drawing/2014/main" id="{D4AF8961-C39C-F97D-CD3F-3ED0D257B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6944" y="2137398"/>
              <a:ext cx="20638" cy="114300"/>
            </a:xfrm>
            <a:custGeom>
              <a:avLst/>
              <a:gdLst>
                <a:gd name="T0" fmla="*/ 0 w 22"/>
                <a:gd name="T1" fmla="*/ 119 h 120"/>
                <a:gd name="T2" fmla="*/ 0 w 22"/>
                <a:gd name="T3" fmla="*/ 119 h 120"/>
                <a:gd name="T4" fmla="*/ 8 w 22"/>
                <a:gd name="T5" fmla="*/ 0 h 120"/>
                <a:gd name="T6" fmla="*/ 22 w 22"/>
                <a:gd name="T7" fmla="*/ 1 h 120"/>
                <a:gd name="T8" fmla="*/ 14 w 22"/>
                <a:gd name="T9" fmla="*/ 120 h 120"/>
                <a:gd name="T10" fmla="*/ 0 w 22"/>
                <a:gd name="T11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20">
                  <a:moveTo>
                    <a:pt x="0" y="119"/>
                  </a:moveTo>
                  <a:lnTo>
                    <a:pt x="0" y="119"/>
                  </a:lnTo>
                  <a:lnTo>
                    <a:pt x="8" y="0"/>
                  </a:lnTo>
                  <a:lnTo>
                    <a:pt x="22" y="1"/>
                  </a:lnTo>
                  <a:lnTo>
                    <a:pt x="14" y="120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1" name="Freeform 41">
              <a:extLst>
                <a:ext uri="{FF2B5EF4-FFF2-40B4-BE49-F238E27FC236}">
                  <a16:creationId xmlns:a16="http://schemas.microsoft.com/office/drawing/2014/main" id="{8F688093-DD51-32E8-797D-66AB53E63C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0282" y="2170735"/>
              <a:ext cx="77788" cy="87313"/>
            </a:xfrm>
            <a:custGeom>
              <a:avLst/>
              <a:gdLst>
                <a:gd name="T0" fmla="*/ 64 w 82"/>
                <a:gd name="T1" fmla="*/ 64 h 92"/>
                <a:gd name="T2" fmla="*/ 64 w 82"/>
                <a:gd name="T3" fmla="*/ 64 h 92"/>
                <a:gd name="T4" fmla="*/ 78 w 82"/>
                <a:gd name="T5" fmla="*/ 67 h 92"/>
                <a:gd name="T6" fmla="*/ 63 w 82"/>
                <a:gd name="T7" fmla="*/ 86 h 92"/>
                <a:gd name="T8" fmla="*/ 38 w 82"/>
                <a:gd name="T9" fmla="*/ 91 h 92"/>
                <a:gd name="T10" fmla="*/ 9 w 82"/>
                <a:gd name="T11" fmla="*/ 77 h 92"/>
                <a:gd name="T12" fmla="*/ 1 w 82"/>
                <a:gd name="T13" fmla="*/ 44 h 92"/>
                <a:gd name="T14" fmla="*/ 15 w 82"/>
                <a:gd name="T15" fmla="*/ 11 h 92"/>
                <a:gd name="T16" fmla="*/ 45 w 82"/>
                <a:gd name="T17" fmla="*/ 1 h 92"/>
                <a:gd name="T18" fmla="*/ 73 w 82"/>
                <a:gd name="T19" fmla="*/ 16 h 92"/>
                <a:gd name="T20" fmla="*/ 80 w 82"/>
                <a:gd name="T21" fmla="*/ 50 h 92"/>
                <a:gd name="T22" fmla="*/ 80 w 82"/>
                <a:gd name="T23" fmla="*/ 54 h 92"/>
                <a:gd name="T24" fmla="*/ 16 w 82"/>
                <a:gd name="T25" fmla="*/ 48 h 92"/>
                <a:gd name="T26" fmla="*/ 22 w 82"/>
                <a:gd name="T27" fmla="*/ 70 h 92"/>
                <a:gd name="T28" fmla="*/ 39 w 82"/>
                <a:gd name="T29" fmla="*/ 79 h 92"/>
                <a:gd name="T30" fmla="*/ 53 w 82"/>
                <a:gd name="T31" fmla="*/ 76 h 92"/>
                <a:gd name="T32" fmla="*/ 64 w 82"/>
                <a:gd name="T33" fmla="*/ 64 h 92"/>
                <a:gd name="T34" fmla="*/ 18 w 82"/>
                <a:gd name="T35" fmla="*/ 36 h 92"/>
                <a:gd name="T36" fmla="*/ 18 w 82"/>
                <a:gd name="T37" fmla="*/ 36 h 92"/>
                <a:gd name="T38" fmla="*/ 66 w 82"/>
                <a:gd name="T39" fmla="*/ 40 h 92"/>
                <a:gd name="T40" fmla="*/ 62 w 82"/>
                <a:gd name="T41" fmla="*/ 23 h 92"/>
                <a:gd name="T42" fmla="*/ 44 w 82"/>
                <a:gd name="T43" fmla="*/ 13 h 92"/>
                <a:gd name="T44" fmla="*/ 27 w 82"/>
                <a:gd name="T45" fmla="*/ 19 h 92"/>
                <a:gd name="T46" fmla="*/ 18 w 82"/>
                <a:gd name="T47" fmla="*/ 3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92">
                  <a:moveTo>
                    <a:pt x="64" y="64"/>
                  </a:moveTo>
                  <a:lnTo>
                    <a:pt x="64" y="64"/>
                  </a:lnTo>
                  <a:lnTo>
                    <a:pt x="78" y="67"/>
                  </a:lnTo>
                  <a:cubicBezTo>
                    <a:pt x="75" y="76"/>
                    <a:pt x="70" y="82"/>
                    <a:pt x="63" y="86"/>
                  </a:cubicBezTo>
                  <a:cubicBezTo>
                    <a:pt x="57" y="91"/>
                    <a:pt x="48" y="92"/>
                    <a:pt x="38" y="91"/>
                  </a:cubicBezTo>
                  <a:cubicBezTo>
                    <a:pt x="25" y="90"/>
                    <a:pt x="16" y="86"/>
                    <a:pt x="9" y="77"/>
                  </a:cubicBezTo>
                  <a:cubicBezTo>
                    <a:pt x="3" y="69"/>
                    <a:pt x="0" y="58"/>
                    <a:pt x="1" y="44"/>
                  </a:cubicBezTo>
                  <a:cubicBezTo>
                    <a:pt x="2" y="29"/>
                    <a:pt x="7" y="18"/>
                    <a:pt x="15" y="11"/>
                  </a:cubicBezTo>
                  <a:cubicBezTo>
                    <a:pt x="23" y="3"/>
                    <a:pt x="33" y="0"/>
                    <a:pt x="45" y="1"/>
                  </a:cubicBezTo>
                  <a:cubicBezTo>
                    <a:pt x="57" y="2"/>
                    <a:pt x="66" y="7"/>
                    <a:pt x="73" y="16"/>
                  </a:cubicBezTo>
                  <a:cubicBezTo>
                    <a:pt x="79" y="24"/>
                    <a:pt x="82" y="36"/>
                    <a:pt x="80" y="50"/>
                  </a:cubicBezTo>
                  <a:cubicBezTo>
                    <a:pt x="80" y="51"/>
                    <a:pt x="80" y="52"/>
                    <a:pt x="80" y="54"/>
                  </a:cubicBezTo>
                  <a:lnTo>
                    <a:pt x="16" y="48"/>
                  </a:lnTo>
                  <a:cubicBezTo>
                    <a:pt x="16" y="57"/>
                    <a:pt x="18" y="65"/>
                    <a:pt x="22" y="70"/>
                  </a:cubicBezTo>
                  <a:cubicBezTo>
                    <a:pt x="26" y="76"/>
                    <a:pt x="32" y="79"/>
                    <a:pt x="39" y="79"/>
                  </a:cubicBezTo>
                  <a:cubicBezTo>
                    <a:pt x="45" y="80"/>
                    <a:pt x="49" y="79"/>
                    <a:pt x="53" y="76"/>
                  </a:cubicBezTo>
                  <a:cubicBezTo>
                    <a:pt x="57" y="74"/>
                    <a:pt x="61" y="70"/>
                    <a:pt x="64" y="64"/>
                  </a:cubicBezTo>
                  <a:close/>
                  <a:moveTo>
                    <a:pt x="18" y="36"/>
                  </a:moveTo>
                  <a:lnTo>
                    <a:pt x="18" y="36"/>
                  </a:lnTo>
                  <a:lnTo>
                    <a:pt x="66" y="40"/>
                  </a:lnTo>
                  <a:cubicBezTo>
                    <a:pt x="66" y="33"/>
                    <a:pt x="64" y="27"/>
                    <a:pt x="62" y="23"/>
                  </a:cubicBezTo>
                  <a:cubicBezTo>
                    <a:pt x="58" y="17"/>
                    <a:pt x="52" y="14"/>
                    <a:pt x="44" y="13"/>
                  </a:cubicBezTo>
                  <a:cubicBezTo>
                    <a:pt x="38" y="13"/>
                    <a:pt x="32" y="15"/>
                    <a:pt x="27" y="19"/>
                  </a:cubicBezTo>
                  <a:cubicBezTo>
                    <a:pt x="22" y="23"/>
                    <a:pt x="19" y="28"/>
                    <a:pt x="18" y="36"/>
                  </a:cubicBez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2" name="Freeform 42">
              <a:extLst>
                <a:ext uri="{FF2B5EF4-FFF2-40B4-BE49-F238E27FC236}">
                  <a16:creationId xmlns:a16="http://schemas.microsoft.com/office/drawing/2014/main" id="{DE360B31-1BD2-6952-2F1A-7316B000B7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16007" y="2180260"/>
              <a:ext cx="76200" cy="88900"/>
            </a:xfrm>
            <a:custGeom>
              <a:avLst/>
              <a:gdLst>
                <a:gd name="T0" fmla="*/ 60 w 80"/>
                <a:gd name="T1" fmla="*/ 81 h 94"/>
                <a:gd name="T2" fmla="*/ 60 w 80"/>
                <a:gd name="T3" fmla="*/ 81 h 94"/>
                <a:gd name="T4" fmla="*/ 43 w 80"/>
                <a:gd name="T5" fmla="*/ 89 h 94"/>
                <a:gd name="T6" fmla="*/ 27 w 80"/>
                <a:gd name="T7" fmla="*/ 90 h 94"/>
                <a:gd name="T8" fmla="*/ 6 w 80"/>
                <a:gd name="T9" fmla="*/ 80 h 94"/>
                <a:gd name="T10" fmla="*/ 0 w 80"/>
                <a:gd name="T11" fmla="*/ 62 h 94"/>
                <a:gd name="T12" fmla="*/ 5 w 80"/>
                <a:gd name="T13" fmla="*/ 50 h 94"/>
                <a:gd name="T14" fmla="*/ 13 w 80"/>
                <a:gd name="T15" fmla="*/ 43 h 94"/>
                <a:gd name="T16" fmla="*/ 24 w 80"/>
                <a:gd name="T17" fmla="*/ 39 h 94"/>
                <a:gd name="T18" fmla="*/ 37 w 80"/>
                <a:gd name="T19" fmla="*/ 39 h 94"/>
                <a:gd name="T20" fmla="*/ 64 w 80"/>
                <a:gd name="T21" fmla="*/ 37 h 94"/>
                <a:gd name="T22" fmla="*/ 64 w 80"/>
                <a:gd name="T23" fmla="*/ 33 h 94"/>
                <a:gd name="T24" fmla="*/ 62 w 80"/>
                <a:gd name="T25" fmla="*/ 20 h 94"/>
                <a:gd name="T26" fmla="*/ 46 w 80"/>
                <a:gd name="T27" fmla="*/ 13 h 94"/>
                <a:gd name="T28" fmla="*/ 30 w 80"/>
                <a:gd name="T29" fmla="*/ 15 h 94"/>
                <a:gd name="T30" fmla="*/ 22 w 80"/>
                <a:gd name="T31" fmla="*/ 27 h 94"/>
                <a:gd name="T32" fmla="*/ 8 w 80"/>
                <a:gd name="T33" fmla="*/ 23 h 94"/>
                <a:gd name="T34" fmla="*/ 16 w 80"/>
                <a:gd name="T35" fmla="*/ 9 h 94"/>
                <a:gd name="T36" fmla="*/ 30 w 80"/>
                <a:gd name="T37" fmla="*/ 2 h 94"/>
                <a:gd name="T38" fmla="*/ 49 w 80"/>
                <a:gd name="T39" fmla="*/ 1 h 94"/>
                <a:gd name="T40" fmla="*/ 67 w 80"/>
                <a:gd name="T41" fmla="*/ 6 h 94"/>
                <a:gd name="T42" fmla="*/ 76 w 80"/>
                <a:gd name="T43" fmla="*/ 14 h 94"/>
                <a:gd name="T44" fmla="*/ 80 w 80"/>
                <a:gd name="T45" fmla="*/ 24 h 94"/>
                <a:gd name="T46" fmla="*/ 79 w 80"/>
                <a:gd name="T47" fmla="*/ 38 h 94"/>
                <a:gd name="T48" fmla="*/ 76 w 80"/>
                <a:gd name="T49" fmla="*/ 57 h 94"/>
                <a:gd name="T50" fmla="*/ 74 w 80"/>
                <a:gd name="T51" fmla="*/ 83 h 94"/>
                <a:gd name="T52" fmla="*/ 77 w 80"/>
                <a:gd name="T53" fmla="*/ 94 h 94"/>
                <a:gd name="T54" fmla="*/ 62 w 80"/>
                <a:gd name="T55" fmla="*/ 92 h 94"/>
                <a:gd name="T56" fmla="*/ 60 w 80"/>
                <a:gd name="T57" fmla="*/ 81 h 94"/>
                <a:gd name="T58" fmla="*/ 63 w 80"/>
                <a:gd name="T59" fmla="*/ 48 h 94"/>
                <a:gd name="T60" fmla="*/ 63 w 80"/>
                <a:gd name="T61" fmla="*/ 48 h 94"/>
                <a:gd name="T62" fmla="*/ 38 w 80"/>
                <a:gd name="T63" fmla="*/ 51 h 94"/>
                <a:gd name="T64" fmla="*/ 25 w 80"/>
                <a:gd name="T65" fmla="*/ 52 h 94"/>
                <a:gd name="T66" fmla="*/ 19 w 80"/>
                <a:gd name="T67" fmla="*/ 56 h 94"/>
                <a:gd name="T68" fmla="*/ 16 w 80"/>
                <a:gd name="T69" fmla="*/ 63 h 94"/>
                <a:gd name="T70" fmla="*/ 19 w 80"/>
                <a:gd name="T71" fmla="*/ 73 h 94"/>
                <a:gd name="T72" fmla="*/ 32 w 80"/>
                <a:gd name="T73" fmla="*/ 79 h 94"/>
                <a:gd name="T74" fmla="*/ 47 w 80"/>
                <a:gd name="T75" fmla="*/ 77 h 94"/>
                <a:gd name="T76" fmla="*/ 58 w 80"/>
                <a:gd name="T77" fmla="*/ 68 h 94"/>
                <a:gd name="T78" fmla="*/ 62 w 80"/>
                <a:gd name="T79" fmla="*/ 54 h 94"/>
                <a:gd name="T80" fmla="*/ 63 w 80"/>
                <a:gd name="T81" fmla="*/ 4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0" h="94">
                  <a:moveTo>
                    <a:pt x="60" y="81"/>
                  </a:moveTo>
                  <a:lnTo>
                    <a:pt x="60" y="81"/>
                  </a:lnTo>
                  <a:cubicBezTo>
                    <a:pt x="54" y="85"/>
                    <a:pt x="48" y="87"/>
                    <a:pt x="43" y="89"/>
                  </a:cubicBezTo>
                  <a:cubicBezTo>
                    <a:pt x="38" y="90"/>
                    <a:pt x="32" y="90"/>
                    <a:pt x="27" y="90"/>
                  </a:cubicBezTo>
                  <a:cubicBezTo>
                    <a:pt x="17" y="89"/>
                    <a:pt x="10" y="85"/>
                    <a:pt x="6" y="80"/>
                  </a:cubicBezTo>
                  <a:cubicBezTo>
                    <a:pt x="1" y="75"/>
                    <a:pt x="0" y="69"/>
                    <a:pt x="0" y="62"/>
                  </a:cubicBezTo>
                  <a:cubicBezTo>
                    <a:pt x="1" y="57"/>
                    <a:pt x="2" y="54"/>
                    <a:pt x="5" y="50"/>
                  </a:cubicBezTo>
                  <a:cubicBezTo>
                    <a:pt x="7" y="47"/>
                    <a:pt x="10" y="45"/>
                    <a:pt x="13" y="43"/>
                  </a:cubicBezTo>
                  <a:cubicBezTo>
                    <a:pt x="16" y="41"/>
                    <a:pt x="20" y="40"/>
                    <a:pt x="24" y="39"/>
                  </a:cubicBezTo>
                  <a:cubicBezTo>
                    <a:pt x="27" y="39"/>
                    <a:pt x="32" y="39"/>
                    <a:pt x="37" y="39"/>
                  </a:cubicBezTo>
                  <a:cubicBezTo>
                    <a:pt x="49" y="39"/>
                    <a:pt x="58" y="38"/>
                    <a:pt x="64" y="37"/>
                  </a:cubicBezTo>
                  <a:cubicBezTo>
                    <a:pt x="64" y="35"/>
                    <a:pt x="64" y="34"/>
                    <a:pt x="64" y="33"/>
                  </a:cubicBezTo>
                  <a:cubicBezTo>
                    <a:pt x="65" y="27"/>
                    <a:pt x="64" y="23"/>
                    <a:pt x="62" y="20"/>
                  </a:cubicBezTo>
                  <a:cubicBezTo>
                    <a:pt x="58" y="16"/>
                    <a:pt x="53" y="14"/>
                    <a:pt x="46" y="13"/>
                  </a:cubicBezTo>
                  <a:cubicBezTo>
                    <a:pt x="39" y="12"/>
                    <a:pt x="34" y="13"/>
                    <a:pt x="30" y="15"/>
                  </a:cubicBezTo>
                  <a:cubicBezTo>
                    <a:pt x="27" y="17"/>
                    <a:pt x="24" y="21"/>
                    <a:pt x="22" y="27"/>
                  </a:cubicBezTo>
                  <a:lnTo>
                    <a:pt x="8" y="23"/>
                  </a:lnTo>
                  <a:cubicBezTo>
                    <a:pt x="10" y="17"/>
                    <a:pt x="12" y="13"/>
                    <a:pt x="16" y="9"/>
                  </a:cubicBezTo>
                  <a:cubicBezTo>
                    <a:pt x="19" y="6"/>
                    <a:pt x="24" y="3"/>
                    <a:pt x="30" y="2"/>
                  </a:cubicBezTo>
                  <a:cubicBezTo>
                    <a:pt x="35" y="1"/>
                    <a:pt x="42" y="0"/>
                    <a:pt x="49" y="1"/>
                  </a:cubicBezTo>
                  <a:cubicBezTo>
                    <a:pt x="57" y="2"/>
                    <a:pt x="63" y="4"/>
                    <a:pt x="67" y="6"/>
                  </a:cubicBezTo>
                  <a:cubicBezTo>
                    <a:pt x="71" y="8"/>
                    <a:pt x="74" y="11"/>
                    <a:pt x="76" y="14"/>
                  </a:cubicBezTo>
                  <a:cubicBezTo>
                    <a:pt x="78" y="17"/>
                    <a:pt x="79" y="20"/>
                    <a:pt x="80" y="24"/>
                  </a:cubicBezTo>
                  <a:cubicBezTo>
                    <a:pt x="80" y="27"/>
                    <a:pt x="80" y="31"/>
                    <a:pt x="79" y="38"/>
                  </a:cubicBezTo>
                  <a:lnTo>
                    <a:pt x="76" y="57"/>
                  </a:lnTo>
                  <a:cubicBezTo>
                    <a:pt x="75" y="71"/>
                    <a:pt x="74" y="79"/>
                    <a:pt x="74" y="83"/>
                  </a:cubicBezTo>
                  <a:cubicBezTo>
                    <a:pt x="74" y="87"/>
                    <a:pt x="75" y="90"/>
                    <a:pt x="77" y="94"/>
                  </a:cubicBezTo>
                  <a:lnTo>
                    <a:pt x="62" y="92"/>
                  </a:lnTo>
                  <a:cubicBezTo>
                    <a:pt x="60" y="89"/>
                    <a:pt x="60" y="85"/>
                    <a:pt x="60" y="81"/>
                  </a:cubicBezTo>
                  <a:close/>
                  <a:moveTo>
                    <a:pt x="63" y="48"/>
                  </a:moveTo>
                  <a:lnTo>
                    <a:pt x="63" y="48"/>
                  </a:lnTo>
                  <a:cubicBezTo>
                    <a:pt x="57" y="50"/>
                    <a:pt x="49" y="51"/>
                    <a:pt x="38" y="51"/>
                  </a:cubicBezTo>
                  <a:cubicBezTo>
                    <a:pt x="32" y="51"/>
                    <a:pt x="28" y="52"/>
                    <a:pt x="25" y="52"/>
                  </a:cubicBezTo>
                  <a:cubicBezTo>
                    <a:pt x="22" y="53"/>
                    <a:pt x="20" y="54"/>
                    <a:pt x="19" y="56"/>
                  </a:cubicBezTo>
                  <a:cubicBezTo>
                    <a:pt x="17" y="58"/>
                    <a:pt x="16" y="60"/>
                    <a:pt x="16" y="63"/>
                  </a:cubicBezTo>
                  <a:cubicBezTo>
                    <a:pt x="15" y="67"/>
                    <a:pt x="17" y="70"/>
                    <a:pt x="19" y="73"/>
                  </a:cubicBezTo>
                  <a:cubicBezTo>
                    <a:pt x="22" y="76"/>
                    <a:pt x="26" y="78"/>
                    <a:pt x="32" y="79"/>
                  </a:cubicBezTo>
                  <a:cubicBezTo>
                    <a:pt x="37" y="79"/>
                    <a:pt x="42" y="79"/>
                    <a:pt x="47" y="77"/>
                  </a:cubicBezTo>
                  <a:cubicBezTo>
                    <a:pt x="52" y="75"/>
                    <a:pt x="55" y="72"/>
                    <a:pt x="58" y="68"/>
                  </a:cubicBezTo>
                  <a:cubicBezTo>
                    <a:pt x="60" y="65"/>
                    <a:pt x="61" y="60"/>
                    <a:pt x="62" y="54"/>
                  </a:cubicBezTo>
                  <a:lnTo>
                    <a:pt x="63" y="48"/>
                  </a:ln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3" name="Freeform 43">
              <a:extLst>
                <a:ext uri="{FF2B5EF4-FFF2-40B4-BE49-F238E27FC236}">
                  <a16:creationId xmlns:a16="http://schemas.microsoft.com/office/drawing/2014/main" id="{A377B8C4-75FA-5DFF-692B-8EB9790C26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1094" y="4294810"/>
              <a:ext cx="141288" cy="128588"/>
            </a:xfrm>
            <a:custGeom>
              <a:avLst/>
              <a:gdLst>
                <a:gd name="T0" fmla="*/ 110 w 148"/>
                <a:gd name="T1" fmla="*/ 40 h 136"/>
                <a:gd name="T2" fmla="*/ 110 w 148"/>
                <a:gd name="T3" fmla="*/ 40 h 136"/>
                <a:gd name="T4" fmla="*/ 123 w 148"/>
                <a:gd name="T5" fmla="*/ 25 h 136"/>
                <a:gd name="T6" fmla="*/ 145 w 148"/>
                <a:gd name="T7" fmla="*/ 59 h 136"/>
                <a:gd name="T8" fmla="*/ 139 w 148"/>
                <a:gd name="T9" fmla="*/ 98 h 136"/>
                <a:gd name="T10" fmla="*/ 115 w 148"/>
                <a:gd name="T11" fmla="*/ 128 h 136"/>
                <a:gd name="T12" fmla="*/ 81 w 148"/>
                <a:gd name="T13" fmla="*/ 135 h 136"/>
                <a:gd name="T14" fmla="*/ 44 w 148"/>
                <a:gd name="T15" fmla="*/ 125 h 136"/>
                <a:gd name="T16" fmla="*/ 13 w 148"/>
                <a:gd name="T17" fmla="*/ 101 h 136"/>
                <a:gd name="T18" fmla="*/ 1 w 148"/>
                <a:gd name="T19" fmla="*/ 69 h 136"/>
                <a:gd name="T20" fmla="*/ 8 w 148"/>
                <a:gd name="T21" fmla="*/ 34 h 136"/>
                <a:gd name="T22" fmla="*/ 34 w 148"/>
                <a:gd name="T23" fmla="*/ 7 h 136"/>
                <a:gd name="T24" fmla="*/ 70 w 148"/>
                <a:gd name="T25" fmla="*/ 2 h 136"/>
                <a:gd name="T26" fmla="*/ 66 w 148"/>
                <a:gd name="T27" fmla="*/ 20 h 136"/>
                <a:gd name="T28" fmla="*/ 39 w 148"/>
                <a:gd name="T29" fmla="*/ 23 h 136"/>
                <a:gd name="T30" fmla="*/ 23 w 148"/>
                <a:gd name="T31" fmla="*/ 41 h 136"/>
                <a:gd name="T32" fmla="*/ 18 w 148"/>
                <a:gd name="T33" fmla="*/ 69 h 136"/>
                <a:gd name="T34" fmla="*/ 30 w 148"/>
                <a:gd name="T35" fmla="*/ 92 h 136"/>
                <a:gd name="T36" fmla="*/ 52 w 148"/>
                <a:gd name="T37" fmla="*/ 108 h 136"/>
                <a:gd name="T38" fmla="*/ 83 w 148"/>
                <a:gd name="T39" fmla="*/ 117 h 136"/>
                <a:gd name="T40" fmla="*/ 108 w 148"/>
                <a:gd name="T41" fmla="*/ 111 h 136"/>
                <a:gd name="T42" fmla="*/ 124 w 148"/>
                <a:gd name="T43" fmla="*/ 93 h 136"/>
                <a:gd name="T44" fmla="*/ 128 w 148"/>
                <a:gd name="T45" fmla="*/ 65 h 136"/>
                <a:gd name="T46" fmla="*/ 110 w 148"/>
                <a:gd name="T47" fmla="*/ 4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8" h="136">
                  <a:moveTo>
                    <a:pt x="110" y="40"/>
                  </a:moveTo>
                  <a:lnTo>
                    <a:pt x="110" y="40"/>
                  </a:lnTo>
                  <a:lnTo>
                    <a:pt x="123" y="25"/>
                  </a:lnTo>
                  <a:cubicBezTo>
                    <a:pt x="135" y="35"/>
                    <a:pt x="142" y="47"/>
                    <a:pt x="145" y="59"/>
                  </a:cubicBezTo>
                  <a:cubicBezTo>
                    <a:pt x="148" y="72"/>
                    <a:pt x="146" y="85"/>
                    <a:pt x="139" y="98"/>
                  </a:cubicBezTo>
                  <a:cubicBezTo>
                    <a:pt x="133" y="112"/>
                    <a:pt x="124" y="122"/>
                    <a:pt x="115" y="128"/>
                  </a:cubicBezTo>
                  <a:cubicBezTo>
                    <a:pt x="105" y="133"/>
                    <a:pt x="94" y="136"/>
                    <a:pt x="81" y="135"/>
                  </a:cubicBezTo>
                  <a:cubicBezTo>
                    <a:pt x="68" y="135"/>
                    <a:pt x="56" y="131"/>
                    <a:pt x="44" y="125"/>
                  </a:cubicBezTo>
                  <a:cubicBezTo>
                    <a:pt x="31" y="119"/>
                    <a:pt x="20" y="111"/>
                    <a:pt x="13" y="101"/>
                  </a:cubicBezTo>
                  <a:cubicBezTo>
                    <a:pt x="5" y="91"/>
                    <a:pt x="2" y="80"/>
                    <a:pt x="1" y="69"/>
                  </a:cubicBezTo>
                  <a:cubicBezTo>
                    <a:pt x="0" y="57"/>
                    <a:pt x="3" y="45"/>
                    <a:pt x="8" y="34"/>
                  </a:cubicBezTo>
                  <a:cubicBezTo>
                    <a:pt x="15" y="21"/>
                    <a:pt x="23" y="12"/>
                    <a:pt x="34" y="7"/>
                  </a:cubicBezTo>
                  <a:cubicBezTo>
                    <a:pt x="44" y="1"/>
                    <a:pt x="56" y="0"/>
                    <a:pt x="70" y="2"/>
                  </a:cubicBezTo>
                  <a:lnTo>
                    <a:pt x="66" y="20"/>
                  </a:lnTo>
                  <a:cubicBezTo>
                    <a:pt x="55" y="19"/>
                    <a:pt x="46" y="20"/>
                    <a:pt x="39" y="23"/>
                  </a:cubicBezTo>
                  <a:cubicBezTo>
                    <a:pt x="32" y="27"/>
                    <a:pt x="27" y="33"/>
                    <a:pt x="23" y="41"/>
                  </a:cubicBezTo>
                  <a:cubicBezTo>
                    <a:pt x="18" y="51"/>
                    <a:pt x="16" y="60"/>
                    <a:pt x="18" y="69"/>
                  </a:cubicBezTo>
                  <a:cubicBezTo>
                    <a:pt x="19" y="78"/>
                    <a:pt x="23" y="86"/>
                    <a:pt x="30" y="92"/>
                  </a:cubicBezTo>
                  <a:cubicBezTo>
                    <a:pt x="36" y="99"/>
                    <a:pt x="44" y="104"/>
                    <a:pt x="52" y="108"/>
                  </a:cubicBezTo>
                  <a:cubicBezTo>
                    <a:pt x="63" y="113"/>
                    <a:pt x="73" y="116"/>
                    <a:pt x="83" y="117"/>
                  </a:cubicBezTo>
                  <a:cubicBezTo>
                    <a:pt x="92" y="118"/>
                    <a:pt x="101" y="116"/>
                    <a:pt x="108" y="111"/>
                  </a:cubicBezTo>
                  <a:cubicBezTo>
                    <a:pt x="115" y="107"/>
                    <a:pt x="121" y="100"/>
                    <a:pt x="124" y="93"/>
                  </a:cubicBezTo>
                  <a:cubicBezTo>
                    <a:pt x="129" y="83"/>
                    <a:pt x="130" y="74"/>
                    <a:pt x="128" y="65"/>
                  </a:cubicBezTo>
                  <a:cubicBezTo>
                    <a:pt x="126" y="56"/>
                    <a:pt x="120" y="47"/>
                    <a:pt x="110" y="4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4" name="Freeform 44">
              <a:extLst>
                <a:ext uri="{FF2B5EF4-FFF2-40B4-BE49-F238E27FC236}">
                  <a16:creationId xmlns:a16="http://schemas.microsoft.com/office/drawing/2014/main" id="{380779AF-FFD0-1F87-70E6-3534EABB83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994" y="4213848"/>
              <a:ext cx="103188" cy="100013"/>
            </a:xfrm>
            <a:custGeom>
              <a:avLst/>
              <a:gdLst>
                <a:gd name="T0" fmla="*/ 31 w 108"/>
                <a:gd name="T1" fmla="*/ 94 h 105"/>
                <a:gd name="T2" fmla="*/ 31 w 108"/>
                <a:gd name="T3" fmla="*/ 94 h 105"/>
                <a:gd name="T4" fmla="*/ 2 w 108"/>
                <a:gd name="T5" fmla="*/ 60 h 105"/>
                <a:gd name="T6" fmla="*/ 8 w 108"/>
                <a:gd name="T7" fmla="*/ 26 h 105"/>
                <a:gd name="T8" fmla="*/ 36 w 108"/>
                <a:gd name="T9" fmla="*/ 3 h 105"/>
                <a:gd name="T10" fmla="*/ 76 w 108"/>
                <a:gd name="T11" fmla="*/ 10 h 105"/>
                <a:gd name="T12" fmla="*/ 101 w 108"/>
                <a:gd name="T13" fmla="*/ 30 h 105"/>
                <a:gd name="T14" fmla="*/ 108 w 108"/>
                <a:gd name="T15" fmla="*/ 54 h 105"/>
                <a:gd name="T16" fmla="*/ 101 w 108"/>
                <a:gd name="T17" fmla="*/ 78 h 105"/>
                <a:gd name="T18" fmla="*/ 72 w 108"/>
                <a:gd name="T19" fmla="*/ 102 h 105"/>
                <a:gd name="T20" fmla="*/ 31 w 108"/>
                <a:gd name="T21" fmla="*/ 94 h 105"/>
                <a:gd name="T22" fmla="*/ 40 w 108"/>
                <a:gd name="T23" fmla="*/ 79 h 105"/>
                <a:gd name="T24" fmla="*/ 40 w 108"/>
                <a:gd name="T25" fmla="*/ 79 h 105"/>
                <a:gd name="T26" fmla="*/ 70 w 108"/>
                <a:gd name="T27" fmla="*/ 85 h 105"/>
                <a:gd name="T28" fmla="*/ 89 w 108"/>
                <a:gd name="T29" fmla="*/ 71 h 105"/>
                <a:gd name="T30" fmla="*/ 90 w 108"/>
                <a:gd name="T31" fmla="*/ 48 h 105"/>
                <a:gd name="T32" fmla="*/ 68 w 108"/>
                <a:gd name="T33" fmla="*/ 26 h 105"/>
                <a:gd name="T34" fmla="*/ 39 w 108"/>
                <a:gd name="T35" fmla="*/ 19 h 105"/>
                <a:gd name="T36" fmla="*/ 20 w 108"/>
                <a:gd name="T37" fmla="*/ 33 h 105"/>
                <a:gd name="T38" fmla="*/ 18 w 108"/>
                <a:gd name="T39" fmla="*/ 57 h 105"/>
                <a:gd name="T40" fmla="*/ 40 w 108"/>
                <a:gd name="T41" fmla="*/ 7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8" h="105">
                  <a:moveTo>
                    <a:pt x="31" y="94"/>
                  </a:moveTo>
                  <a:lnTo>
                    <a:pt x="31" y="94"/>
                  </a:lnTo>
                  <a:cubicBezTo>
                    <a:pt x="15" y="85"/>
                    <a:pt x="5" y="74"/>
                    <a:pt x="2" y="60"/>
                  </a:cubicBezTo>
                  <a:cubicBezTo>
                    <a:pt x="0" y="49"/>
                    <a:pt x="2" y="37"/>
                    <a:pt x="8" y="26"/>
                  </a:cubicBezTo>
                  <a:cubicBezTo>
                    <a:pt x="14" y="14"/>
                    <a:pt x="24" y="6"/>
                    <a:pt x="36" y="3"/>
                  </a:cubicBezTo>
                  <a:cubicBezTo>
                    <a:pt x="49" y="0"/>
                    <a:pt x="62" y="2"/>
                    <a:pt x="76" y="10"/>
                  </a:cubicBezTo>
                  <a:cubicBezTo>
                    <a:pt x="88" y="16"/>
                    <a:pt x="96" y="23"/>
                    <a:pt x="101" y="30"/>
                  </a:cubicBezTo>
                  <a:cubicBezTo>
                    <a:pt x="105" y="37"/>
                    <a:pt x="108" y="45"/>
                    <a:pt x="108" y="54"/>
                  </a:cubicBezTo>
                  <a:cubicBezTo>
                    <a:pt x="108" y="62"/>
                    <a:pt x="105" y="70"/>
                    <a:pt x="101" y="78"/>
                  </a:cubicBezTo>
                  <a:cubicBezTo>
                    <a:pt x="94" y="91"/>
                    <a:pt x="85" y="99"/>
                    <a:pt x="72" y="102"/>
                  </a:cubicBezTo>
                  <a:cubicBezTo>
                    <a:pt x="60" y="105"/>
                    <a:pt x="46" y="103"/>
                    <a:pt x="31" y="94"/>
                  </a:cubicBezTo>
                  <a:close/>
                  <a:moveTo>
                    <a:pt x="40" y="79"/>
                  </a:moveTo>
                  <a:lnTo>
                    <a:pt x="40" y="79"/>
                  </a:lnTo>
                  <a:cubicBezTo>
                    <a:pt x="51" y="85"/>
                    <a:pt x="61" y="87"/>
                    <a:pt x="70" y="85"/>
                  </a:cubicBezTo>
                  <a:cubicBezTo>
                    <a:pt x="78" y="84"/>
                    <a:pt x="84" y="79"/>
                    <a:pt x="89" y="71"/>
                  </a:cubicBezTo>
                  <a:cubicBezTo>
                    <a:pt x="93" y="64"/>
                    <a:pt x="93" y="56"/>
                    <a:pt x="90" y="48"/>
                  </a:cubicBezTo>
                  <a:cubicBezTo>
                    <a:pt x="88" y="40"/>
                    <a:pt x="80" y="32"/>
                    <a:pt x="68" y="26"/>
                  </a:cubicBezTo>
                  <a:cubicBezTo>
                    <a:pt x="57" y="20"/>
                    <a:pt x="48" y="17"/>
                    <a:pt x="39" y="19"/>
                  </a:cubicBezTo>
                  <a:cubicBezTo>
                    <a:pt x="31" y="21"/>
                    <a:pt x="24" y="26"/>
                    <a:pt x="20" y="33"/>
                  </a:cubicBezTo>
                  <a:cubicBezTo>
                    <a:pt x="16" y="41"/>
                    <a:pt x="15" y="49"/>
                    <a:pt x="18" y="57"/>
                  </a:cubicBezTo>
                  <a:cubicBezTo>
                    <a:pt x="21" y="65"/>
                    <a:pt x="28" y="72"/>
                    <a:pt x="40" y="7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5" name="Freeform 45">
              <a:extLst>
                <a:ext uri="{FF2B5EF4-FFF2-40B4-BE49-F238E27FC236}">
                  <a16:creationId xmlns:a16="http://schemas.microsoft.com/office/drawing/2014/main" id="{802CE9EA-CC33-6F11-411E-DD6991F85F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2857" y="4123360"/>
              <a:ext cx="125413" cy="107950"/>
            </a:xfrm>
            <a:custGeom>
              <a:avLst/>
              <a:gdLst>
                <a:gd name="T0" fmla="*/ 87 w 131"/>
                <a:gd name="T1" fmla="*/ 114 h 114"/>
                <a:gd name="T2" fmla="*/ 87 w 131"/>
                <a:gd name="T3" fmla="*/ 114 h 114"/>
                <a:gd name="T4" fmla="*/ 0 w 131"/>
                <a:gd name="T5" fmla="*/ 60 h 114"/>
                <a:gd name="T6" fmla="*/ 8 w 131"/>
                <a:gd name="T7" fmla="*/ 47 h 114"/>
                <a:gd name="T8" fmla="*/ 20 w 131"/>
                <a:gd name="T9" fmla="*/ 55 h 114"/>
                <a:gd name="T10" fmla="*/ 23 w 131"/>
                <a:gd name="T11" fmla="*/ 18 h 114"/>
                <a:gd name="T12" fmla="*/ 35 w 131"/>
                <a:gd name="T13" fmla="*/ 5 h 114"/>
                <a:gd name="T14" fmla="*/ 48 w 131"/>
                <a:gd name="T15" fmla="*/ 0 h 114"/>
                <a:gd name="T16" fmla="*/ 62 w 131"/>
                <a:gd name="T17" fmla="*/ 2 h 114"/>
                <a:gd name="T18" fmla="*/ 77 w 131"/>
                <a:gd name="T19" fmla="*/ 10 h 114"/>
                <a:gd name="T20" fmla="*/ 131 w 131"/>
                <a:gd name="T21" fmla="*/ 43 h 114"/>
                <a:gd name="T22" fmla="*/ 121 w 131"/>
                <a:gd name="T23" fmla="*/ 58 h 114"/>
                <a:gd name="T24" fmla="*/ 68 w 131"/>
                <a:gd name="T25" fmla="*/ 25 h 114"/>
                <a:gd name="T26" fmla="*/ 54 w 131"/>
                <a:gd name="T27" fmla="*/ 19 h 114"/>
                <a:gd name="T28" fmla="*/ 43 w 131"/>
                <a:gd name="T29" fmla="*/ 20 h 114"/>
                <a:gd name="T30" fmla="*/ 34 w 131"/>
                <a:gd name="T31" fmla="*/ 29 h 114"/>
                <a:gd name="T32" fmla="*/ 30 w 131"/>
                <a:gd name="T33" fmla="*/ 49 h 114"/>
                <a:gd name="T34" fmla="*/ 49 w 131"/>
                <a:gd name="T35" fmla="*/ 70 h 114"/>
                <a:gd name="T36" fmla="*/ 96 w 131"/>
                <a:gd name="T37" fmla="*/ 99 h 114"/>
                <a:gd name="T38" fmla="*/ 87 w 131"/>
                <a:gd name="T39" fmla="*/ 11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1" h="114">
                  <a:moveTo>
                    <a:pt x="87" y="114"/>
                  </a:moveTo>
                  <a:lnTo>
                    <a:pt x="87" y="114"/>
                  </a:lnTo>
                  <a:lnTo>
                    <a:pt x="0" y="60"/>
                  </a:lnTo>
                  <a:lnTo>
                    <a:pt x="8" y="47"/>
                  </a:lnTo>
                  <a:lnTo>
                    <a:pt x="20" y="55"/>
                  </a:lnTo>
                  <a:cubicBezTo>
                    <a:pt x="15" y="42"/>
                    <a:pt x="16" y="30"/>
                    <a:pt x="23" y="18"/>
                  </a:cubicBezTo>
                  <a:cubicBezTo>
                    <a:pt x="26" y="13"/>
                    <a:pt x="30" y="9"/>
                    <a:pt x="35" y="5"/>
                  </a:cubicBezTo>
                  <a:cubicBezTo>
                    <a:pt x="40" y="2"/>
                    <a:pt x="44" y="0"/>
                    <a:pt x="48" y="0"/>
                  </a:cubicBezTo>
                  <a:cubicBezTo>
                    <a:pt x="53" y="0"/>
                    <a:pt x="57" y="0"/>
                    <a:pt x="62" y="2"/>
                  </a:cubicBezTo>
                  <a:cubicBezTo>
                    <a:pt x="65" y="3"/>
                    <a:pt x="70" y="6"/>
                    <a:pt x="77" y="10"/>
                  </a:cubicBezTo>
                  <a:lnTo>
                    <a:pt x="131" y="43"/>
                  </a:lnTo>
                  <a:lnTo>
                    <a:pt x="121" y="58"/>
                  </a:lnTo>
                  <a:lnTo>
                    <a:pt x="68" y="25"/>
                  </a:lnTo>
                  <a:cubicBezTo>
                    <a:pt x="62" y="22"/>
                    <a:pt x="58" y="19"/>
                    <a:pt x="54" y="19"/>
                  </a:cubicBezTo>
                  <a:cubicBezTo>
                    <a:pt x="50" y="18"/>
                    <a:pt x="47" y="19"/>
                    <a:pt x="43" y="20"/>
                  </a:cubicBezTo>
                  <a:cubicBezTo>
                    <a:pt x="39" y="22"/>
                    <a:pt x="36" y="25"/>
                    <a:pt x="34" y="29"/>
                  </a:cubicBezTo>
                  <a:cubicBezTo>
                    <a:pt x="30" y="35"/>
                    <a:pt x="29" y="42"/>
                    <a:pt x="30" y="49"/>
                  </a:cubicBezTo>
                  <a:cubicBezTo>
                    <a:pt x="31" y="56"/>
                    <a:pt x="37" y="63"/>
                    <a:pt x="49" y="70"/>
                  </a:cubicBezTo>
                  <a:lnTo>
                    <a:pt x="96" y="99"/>
                  </a:lnTo>
                  <a:lnTo>
                    <a:pt x="87" y="11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6" name="Freeform 46">
              <a:extLst>
                <a:ext uri="{FF2B5EF4-FFF2-40B4-BE49-F238E27FC236}">
                  <a16:creationId xmlns:a16="http://schemas.microsoft.com/office/drawing/2014/main" id="{4D1E2064-34D0-77C2-E193-19CE74E22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944" y="4040810"/>
              <a:ext cx="103188" cy="96838"/>
            </a:xfrm>
            <a:custGeom>
              <a:avLst/>
              <a:gdLst>
                <a:gd name="T0" fmla="*/ 48 w 109"/>
                <a:gd name="T1" fmla="*/ 97 h 102"/>
                <a:gd name="T2" fmla="*/ 48 w 109"/>
                <a:gd name="T3" fmla="*/ 97 h 102"/>
                <a:gd name="T4" fmla="*/ 55 w 109"/>
                <a:gd name="T5" fmla="*/ 81 h 102"/>
                <a:gd name="T6" fmla="*/ 73 w 109"/>
                <a:gd name="T7" fmla="*/ 83 h 102"/>
                <a:gd name="T8" fmla="*/ 88 w 109"/>
                <a:gd name="T9" fmla="*/ 71 h 102"/>
                <a:gd name="T10" fmla="*/ 94 w 109"/>
                <a:gd name="T11" fmla="*/ 54 h 102"/>
                <a:gd name="T12" fmla="*/ 87 w 109"/>
                <a:gd name="T13" fmla="*/ 43 h 102"/>
                <a:gd name="T14" fmla="*/ 77 w 109"/>
                <a:gd name="T15" fmla="*/ 42 h 102"/>
                <a:gd name="T16" fmla="*/ 62 w 109"/>
                <a:gd name="T17" fmla="*/ 53 h 102"/>
                <a:gd name="T18" fmla="*/ 40 w 109"/>
                <a:gd name="T19" fmla="*/ 70 h 102"/>
                <a:gd name="T20" fmla="*/ 26 w 109"/>
                <a:gd name="T21" fmla="*/ 74 h 102"/>
                <a:gd name="T22" fmla="*/ 13 w 109"/>
                <a:gd name="T23" fmla="*/ 70 h 102"/>
                <a:gd name="T24" fmla="*/ 4 w 109"/>
                <a:gd name="T25" fmla="*/ 60 h 102"/>
                <a:gd name="T26" fmla="*/ 1 w 109"/>
                <a:gd name="T27" fmla="*/ 47 h 102"/>
                <a:gd name="T28" fmla="*/ 3 w 109"/>
                <a:gd name="T29" fmla="*/ 36 h 102"/>
                <a:gd name="T30" fmla="*/ 9 w 109"/>
                <a:gd name="T31" fmla="*/ 22 h 102"/>
                <a:gd name="T32" fmla="*/ 24 w 109"/>
                <a:gd name="T33" fmla="*/ 6 h 102"/>
                <a:gd name="T34" fmla="*/ 39 w 109"/>
                <a:gd name="T35" fmla="*/ 1 h 102"/>
                <a:gd name="T36" fmla="*/ 56 w 109"/>
                <a:gd name="T37" fmla="*/ 4 h 102"/>
                <a:gd name="T38" fmla="*/ 48 w 109"/>
                <a:gd name="T39" fmla="*/ 20 h 102"/>
                <a:gd name="T40" fmla="*/ 34 w 109"/>
                <a:gd name="T41" fmla="*/ 18 h 102"/>
                <a:gd name="T42" fmla="*/ 22 w 109"/>
                <a:gd name="T43" fmla="*/ 29 h 102"/>
                <a:gd name="T44" fmla="*/ 16 w 109"/>
                <a:gd name="T45" fmla="*/ 45 h 102"/>
                <a:gd name="T46" fmla="*/ 20 w 109"/>
                <a:gd name="T47" fmla="*/ 55 h 102"/>
                <a:gd name="T48" fmla="*/ 27 w 109"/>
                <a:gd name="T49" fmla="*/ 56 h 102"/>
                <a:gd name="T50" fmla="*/ 34 w 109"/>
                <a:gd name="T51" fmla="*/ 53 h 102"/>
                <a:gd name="T52" fmla="*/ 46 w 109"/>
                <a:gd name="T53" fmla="*/ 43 h 102"/>
                <a:gd name="T54" fmla="*/ 67 w 109"/>
                <a:gd name="T55" fmla="*/ 26 h 102"/>
                <a:gd name="T56" fmla="*/ 81 w 109"/>
                <a:gd name="T57" fmla="*/ 22 h 102"/>
                <a:gd name="T58" fmla="*/ 96 w 109"/>
                <a:gd name="T59" fmla="*/ 27 h 102"/>
                <a:gd name="T60" fmla="*/ 107 w 109"/>
                <a:gd name="T61" fmla="*/ 40 h 102"/>
                <a:gd name="T62" fmla="*/ 108 w 109"/>
                <a:gd name="T63" fmla="*/ 59 h 102"/>
                <a:gd name="T64" fmla="*/ 100 w 109"/>
                <a:gd name="T65" fmla="*/ 79 h 102"/>
                <a:gd name="T66" fmla="*/ 76 w 109"/>
                <a:gd name="T67" fmla="*/ 100 h 102"/>
                <a:gd name="T68" fmla="*/ 48 w 109"/>
                <a:gd name="T69" fmla="*/ 9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9" h="102">
                  <a:moveTo>
                    <a:pt x="48" y="97"/>
                  </a:moveTo>
                  <a:lnTo>
                    <a:pt x="48" y="97"/>
                  </a:lnTo>
                  <a:lnTo>
                    <a:pt x="55" y="81"/>
                  </a:lnTo>
                  <a:cubicBezTo>
                    <a:pt x="61" y="84"/>
                    <a:pt x="67" y="85"/>
                    <a:pt x="73" y="83"/>
                  </a:cubicBezTo>
                  <a:cubicBezTo>
                    <a:pt x="78" y="82"/>
                    <a:pt x="83" y="78"/>
                    <a:pt x="88" y="71"/>
                  </a:cubicBezTo>
                  <a:cubicBezTo>
                    <a:pt x="92" y="65"/>
                    <a:pt x="94" y="59"/>
                    <a:pt x="94" y="54"/>
                  </a:cubicBezTo>
                  <a:cubicBezTo>
                    <a:pt x="93" y="49"/>
                    <a:pt x="91" y="45"/>
                    <a:pt x="87" y="43"/>
                  </a:cubicBezTo>
                  <a:cubicBezTo>
                    <a:pt x="84" y="41"/>
                    <a:pt x="81" y="40"/>
                    <a:pt x="77" y="42"/>
                  </a:cubicBezTo>
                  <a:cubicBezTo>
                    <a:pt x="74" y="43"/>
                    <a:pt x="69" y="47"/>
                    <a:pt x="62" y="53"/>
                  </a:cubicBezTo>
                  <a:cubicBezTo>
                    <a:pt x="52" y="62"/>
                    <a:pt x="45" y="68"/>
                    <a:pt x="40" y="70"/>
                  </a:cubicBezTo>
                  <a:cubicBezTo>
                    <a:pt x="36" y="73"/>
                    <a:pt x="31" y="74"/>
                    <a:pt x="26" y="74"/>
                  </a:cubicBezTo>
                  <a:cubicBezTo>
                    <a:pt x="21" y="74"/>
                    <a:pt x="17" y="72"/>
                    <a:pt x="13" y="70"/>
                  </a:cubicBezTo>
                  <a:cubicBezTo>
                    <a:pt x="9" y="67"/>
                    <a:pt x="6" y="64"/>
                    <a:pt x="4" y="60"/>
                  </a:cubicBezTo>
                  <a:cubicBezTo>
                    <a:pt x="2" y="56"/>
                    <a:pt x="1" y="52"/>
                    <a:pt x="1" y="47"/>
                  </a:cubicBezTo>
                  <a:cubicBezTo>
                    <a:pt x="0" y="44"/>
                    <a:pt x="1" y="40"/>
                    <a:pt x="3" y="36"/>
                  </a:cubicBezTo>
                  <a:cubicBezTo>
                    <a:pt x="4" y="31"/>
                    <a:pt x="6" y="26"/>
                    <a:pt x="9" y="22"/>
                  </a:cubicBezTo>
                  <a:cubicBezTo>
                    <a:pt x="14" y="15"/>
                    <a:pt x="19" y="10"/>
                    <a:pt x="24" y="6"/>
                  </a:cubicBezTo>
                  <a:cubicBezTo>
                    <a:pt x="29" y="3"/>
                    <a:pt x="34" y="1"/>
                    <a:pt x="39" y="1"/>
                  </a:cubicBezTo>
                  <a:cubicBezTo>
                    <a:pt x="44" y="0"/>
                    <a:pt x="50" y="2"/>
                    <a:pt x="56" y="4"/>
                  </a:cubicBezTo>
                  <a:lnTo>
                    <a:pt x="48" y="20"/>
                  </a:lnTo>
                  <a:cubicBezTo>
                    <a:pt x="43" y="17"/>
                    <a:pt x="39" y="17"/>
                    <a:pt x="34" y="18"/>
                  </a:cubicBezTo>
                  <a:cubicBezTo>
                    <a:pt x="30" y="20"/>
                    <a:pt x="26" y="23"/>
                    <a:pt x="22" y="29"/>
                  </a:cubicBezTo>
                  <a:cubicBezTo>
                    <a:pt x="17" y="35"/>
                    <a:pt x="15" y="41"/>
                    <a:pt x="16" y="45"/>
                  </a:cubicBezTo>
                  <a:cubicBezTo>
                    <a:pt x="16" y="50"/>
                    <a:pt x="17" y="53"/>
                    <a:pt x="20" y="55"/>
                  </a:cubicBezTo>
                  <a:cubicBezTo>
                    <a:pt x="22" y="56"/>
                    <a:pt x="24" y="56"/>
                    <a:pt x="27" y="56"/>
                  </a:cubicBezTo>
                  <a:cubicBezTo>
                    <a:pt x="29" y="56"/>
                    <a:pt x="31" y="55"/>
                    <a:pt x="34" y="53"/>
                  </a:cubicBezTo>
                  <a:cubicBezTo>
                    <a:pt x="36" y="52"/>
                    <a:pt x="40" y="49"/>
                    <a:pt x="46" y="43"/>
                  </a:cubicBezTo>
                  <a:cubicBezTo>
                    <a:pt x="56" y="35"/>
                    <a:pt x="63" y="29"/>
                    <a:pt x="67" y="26"/>
                  </a:cubicBezTo>
                  <a:cubicBezTo>
                    <a:pt x="72" y="24"/>
                    <a:pt x="76" y="22"/>
                    <a:pt x="81" y="22"/>
                  </a:cubicBezTo>
                  <a:cubicBezTo>
                    <a:pt x="86" y="22"/>
                    <a:pt x="91" y="24"/>
                    <a:pt x="96" y="27"/>
                  </a:cubicBezTo>
                  <a:cubicBezTo>
                    <a:pt x="101" y="30"/>
                    <a:pt x="104" y="35"/>
                    <a:pt x="107" y="40"/>
                  </a:cubicBezTo>
                  <a:cubicBezTo>
                    <a:pt x="109" y="46"/>
                    <a:pt x="109" y="52"/>
                    <a:pt x="108" y="59"/>
                  </a:cubicBezTo>
                  <a:cubicBezTo>
                    <a:pt x="107" y="66"/>
                    <a:pt x="104" y="73"/>
                    <a:pt x="100" y="79"/>
                  </a:cubicBezTo>
                  <a:cubicBezTo>
                    <a:pt x="92" y="90"/>
                    <a:pt x="84" y="97"/>
                    <a:pt x="76" y="100"/>
                  </a:cubicBezTo>
                  <a:cubicBezTo>
                    <a:pt x="67" y="102"/>
                    <a:pt x="58" y="101"/>
                    <a:pt x="48" y="9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7" name="Freeform 47">
              <a:extLst>
                <a:ext uri="{FF2B5EF4-FFF2-40B4-BE49-F238E27FC236}">
                  <a16:creationId xmlns:a16="http://schemas.microsoft.com/office/drawing/2014/main" id="{96BE0DBA-E367-7761-1532-0E9F5933C99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53819" y="3975723"/>
              <a:ext cx="119063" cy="92075"/>
            </a:xfrm>
            <a:custGeom>
              <a:avLst/>
              <a:gdLst>
                <a:gd name="T0" fmla="*/ 16 w 125"/>
                <a:gd name="T1" fmla="*/ 26 h 97"/>
                <a:gd name="T2" fmla="*/ 16 w 125"/>
                <a:gd name="T3" fmla="*/ 26 h 97"/>
                <a:gd name="T4" fmla="*/ 0 w 125"/>
                <a:gd name="T5" fmla="*/ 14 h 97"/>
                <a:gd name="T6" fmla="*/ 10 w 125"/>
                <a:gd name="T7" fmla="*/ 0 h 97"/>
                <a:gd name="T8" fmla="*/ 26 w 125"/>
                <a:gd name="T9" fmla="*/ 12 h 97"/>
                <a:gd name="T10" fmla="*/ 16 w 125"/>
                <a:gd name="T11" fmla="*/ 26 h 97"/>
                <a:gd name="T12" fmla="*/ 114 w 125"/>
                <a:gd name="T13" fmla="*/ 97 h 97"/>
                <a:gd name="T14" fmla="*/ 114 w 125"/>
                <a:gd name="T15" fmla="*/ 97 h 97"/>
                <a:gd name="T16" fmla="*/ 32 w 125"/>
                <a:gd name="T17" fmla="*/ 37 h 97"/>
                <a:gd name="T18" fmla="*/ 42 w 125"/>
                <a:gd name="T19" fmla="*/ 23 h 97"/>
                <a:gd name="T20" fmla="*/ 125 w 125"/>
                <a:gd name="T21" fmla="*/ 83 h 97"/>
                <a:gd name="T22" fmla="*/ 114 w 125"/>
                <a:gd name="T2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5" h="97">
                  <a:moveTo>
                    <a:pt x="16" y="26"/>
                  </a:moveTo>
                  <a:lnTo>
                    <a:pt x="16" y="26"/>
                  </a:lnTo>
                  <a:lnTo>
                    <a:pt x="0" y="14"/>
                  </a:lnTo>
                  <a:lnTo>
                    <a:pt x="10" y="0"/>
                  </a:lnTo>
                  <a:lnTo>
                    <a:pt x="26" y="12"/>
                  </a:lnTo>
                  <a:lnTo>
                    <a:pt x="16" y="26"/>
                  </a:lnTo>
                  <a:close/>
                  <a:moveTo>
                    <a:pt x="114" y="97"/>
                  </a:moveTo>
                  <a:lnTo>
                    <a:pt x="114" y="97"/>
                  </a:lnTo>
                  <a:lnTo>
                    <a:pt x="32" y="37"/>
                  </a:lnTo>
                  <a:lnTo>
                    <a:pt x="42" y="23"/>
                  </a:lnTo>
                  <a:lnTo>
                    <a:pt x="125" y="83"/>
                  </a:lnTo>
                  <a:lnTo>
                    <a:pt x="114" y="9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8" name="Freeform 48">
              <a:extLst>
                <a:ext uri="{FF2B5EF4-FFF2-40B4-BE49-F238E27FC236}">
                  <a16:creationId xmlns:a16="http://schemas.microsoft.com/office/drawing/2014/main" id="{8AB18932-0547-BA4F-0C35-A51A1944BB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20494" y="3912223"/>
              <a:ext cx="131763" cy="138113"/>
            </a:xfrm>
            <a:custGeom>
              <a:avLst/>
              <a:gdLst>
                <a:gd name="T0" fmla="*/ 74 w 137"/>
                <a:gd name="T1" fmla="*/ 136 h 145"/>
                <a:gd name="T2" fmla="*/ 74 w 137"/>
                <a:gd name="T3" fmla="*/ 136 h 145"/>
                <a:gd name="T4" fmla="*/ 86 w 137"/>
                <a:gd name="T5" fmla="*/ 124 h 145"/>
                <a:gd name="T6" fmla="*/ 99 w 137"/>
                <a:gd name="T7" fmla="*/ 126 h 145"/>
                <a:gd name="T8" fmla="*/ 113 w 137"/>
                <a:gd name="T9" fmla="*/ 115 h 145"/>
                <a:gd name="T10" fmla="*/ 121 w 137"/>
                <a:gd name="T11" fmla="*/ 97 h 145"/>
                <a:gd name="T12" fmla="*/ 116 w 137"/>
                <a:gd name="T13" fmla="*/ 82 h 145"/>
                <a:gd name="T14" fmla="*/ 99 w 137"/>
                <a:gd name="T15" fmla="*/ 68 h 145"/>
                <a:gd name="T16" fmla="*/ 92 w 137"/>
                <a:gd name="T17" fmla="*/ 98 h 145"/>
                <a:gd name="T18" fmla="*/ 60 w 137"/>
                <a:gd name="T19" fmla="*/ 115 h 145"/>
                <a:gd name="T20" fmla="*/ 24 w 137"/>
                <a:gd name="T21" fmla="*/ 102 h 145"/>
                <a:gd name="T22" fmla="*/ 6 w 137"/>
                <a:gd name="T23" fmla="*/ 81 h 145"/>
                <a:gd name="T24" fmla="*/ 0 w 137"/>
                <a:gd name="T25" fmla="*/ 57 h 145"/>
                <a:gd name="T26" fmla="*/ 9 w 137"/>
                <a:gd name="T27" fmla="*/ 34 h 145"/>
                <a:gd name="T28" fmla="*/ 39 w 137"/>
                <a:gd name="T29" fmla="*/ 20 h 145"/>
                <a:gd name="T30" fmla="*/ 29 w 137"/>
                <a:gd name="T31" fmla="*/ 12 h 145"/>
                <a:gd name="T32" fmla="*/ 39 w 137"/>
                <a:gd name="T33" fmla="*/ 0 h 145"/>
                <a:gd name="T34" fmla="*/ 109 w 137"/>
                <a:gd name="T35" fmla="*/ 53 h 145"/>
                <a:gd name="T36" fmla="*/ 133 w 137"/>
                <a:gd name="T37" fmla="*/ 78 h 145"/>
                <a:gd name="T38" fmla="*/ 136 w 137"/>
                <a:gd name="T39" fmla="*/ 100 h 145"/>
                <a:gd name="T40" fmla="*/ 125 w 137"/>
                <a:gd name="T41" fmla="*/ 124 h 145"/>
                <a:gd name="T42" fmla="*/ 100 w 137"/>
                <a:gd name="T43" fmla="*/ 142 h 145"/>
                <a:gd name="T44" fmla="*/ 74 w 137"/>
                <a:gd name="T45" fmla="*/ 136 h 145"/>
                <a:gd name="T46" fmla="*/ 34 w 137"/>
                <a:gd name="T47" fmla="*/ 87 h 145"/>
                <a:gd name="T48" fmla="*/ 34 w 137"/>
                <a:gd name="T49" fmla="*/ 87 h 145"/>
                <a:gd name="T50" fmla="*/ 62 w 137"/>
                <a:gd name="T51" fmla="*/ 98 h 145"/>
                <a:gd name="T52" fmla="*/ 82 w 137"/>
                <a:gd name="T53" fmla="*/ 88 h 145"/>
                <a:gd name="T54" fmla="*/ 87 w 137"/>
                <a:gd name="T55" fmla="*/ 67 h 145"/>
                <a:gd name="T56" fmla="*/ 69 w 137"/>
                <a:gd name="T57" fmla="*/ 43 h 145"/>
                <a:gd name="T58" fmla="*/ 41 w 137"/>
                <a:gd name="T59" fmla="*/ 32 h 145"/>
                <a:gd name="T60" fmla="*/ 22 w 137"/>
                <a:gd name="T61" fmla="*/ 42 h 145"/>
                <a:gd name="T62" fmla="*/ 17 w 137"/>
                <a:gd name="T63" fmla="*/ 64 h 145"/>
                <a:gd name="T64" fmla="*/ 34 w 137"/>
                <a:gd name="T65" fmla="*/ 87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37" h="145">
                  <a:moveTo>
                    <a:pt x="74" y="136"/>
                  </a:moveTo>
                  <a:lnTo>
                    <a:pt x="74" y="136"/>
                  </a:lnTo>
                  <a:lnTo>
                    <a:pt x="86" y="124"/>
                  </a:lnTo>
                  <a:cubicBezTo>
                    <a:pt x="91" y="126"/>
                    <a:pt x="95" y="127"/>
                    <a:pt x="99" y="126"/>
                  </a:cubicBezTo>
                  <a:cubicBezTo>
                    <a:pt x="104" y="125"/>
                    <a:pt x="109" y="121"/>
                    <a:pt x="113" y="115"/>
                  </a:cubicBezTo>
                  <a:cubicBezTo>
                    <a:pt x="118" y="109"/>
                    <a:pt x="121" y="103"/>
                    <a:pt x="121" y="97"/>
                  </a:cubicBezTo>
                  <a:cubicBezTo>
                    <a:pt x="121" y="92"/>
                    <a:pt x="119" y="87"/>
                    <a:pt x="116" y="82"/>
                  </a:cubicBezTo>
                  <a:cubicBezTo>
                    <a:pt x="113" y="79"/>
                    <a:pt x="108" y="75"/>
                    <a:pt x="99" y="68"/>
                  </a:cubicBezTo>
                  <a:cubicBezTo>
                    <a:pt x="101" y="79"/>
                    <a:pt x="99" y="89"/>
                    <a:pt x="92" y="98"/>
                  </a:cubicBezTo>
                  <a:cubicBezTo>
                    <a:pt x="84" y="109"/>
                    <a:pt x="73" y="115"/>
                    <a:pt x="60" y="115"/>
                  </a:cubicBezTo>
                  <a:cubicBezTo>
                    <a:pt x="48" y="115"/>
                    <a:pt x="36" y="110"/>
                    <a:pt x="24" y="102"/>
                  </a:cubicBezTo>
                  <a:cubicBezTo>
                    <a:pt x="17" y="96"/>
                    <a:pt x="10" y="89"/>
                    <a:pt x="6" y="81"/>
                  </a:cubicBezTo>
                  <a:cubicBezTo>
                    <a:pt x="2" y="73"/>
                    <a:pt x="0" y="65"/>
                    <a:pt x="0" y="57"/>
                  </a:cubicBezTo>
                  <a:cubicBezTo>
                    <a:pt x="1" y="49"/>
                    <a:pt x="4" y="42"/>
                    <a:pt x="9" y="34"/>
                  </a:cubicBezTo>
                  <a:cubicBezTo>
                    <a:pt x="17" y="25"/>
                    <a:pt x="27" y="20"/>
                    <a:pt x="39" y="20"/>
                  </a:cubicBezTo>
                  <a:lnTo>
                    <a:pt x="29" y="12"/>
                  </a:lnTo>
                  <a:lnTo>
                    <a:pt x="39" y="0"/>
                  </a:lnTo>
                  <a:lnTo>
                    <a:pt x="109" y="53"/>
                  </a:lnTo>
                  <a:cubicBezTo>
                    <a:pt x="122" y="63"/>
                    <a:pt x="130" y="71"/>
                    <a:pt x="133" y="78"/>
                  </a:cubicBezTo>
                  <a:cubicBezTo>
                    <a:pt x="136" y="85"/>
                    <a:pt x="137" y="92"/>
                    <a:pt x="136" y="100"/>
                  </a:cubicBezTo>
                  <a:cubicBezTo>
                    <a:pt x="135" y="108"/>
                    <a:pt x="131" y="116"/>
                    <a:pt x="125" y="124"/>
                  </a:cubicBezTo>
                  <a:cubicBezTo>
                    <a:pt x="117" y="133"/>
                    <a:pt x="109" y="140"/>
                    <a:pt x="100" y="142"/>
                  </a:cubicBezTo>
                  <a:cubicBezTo>
                    <a:pt x="91" y="145"/>
                    <a:pt x="83" y="143"/>
                    <a:pt x="74" y="136"/>
                  </a:cubicBezTo>
                  <a:close/>
                  <a:moveTo>
                    <a:pt x="34" y="87"/>
                  </a:moveTo>
                  <a:lnTo>
                    <a:pt x="34" y="87"/>
                  </a:lnTo>
                  <a:cubicBezTo>
                    <a:pt x="45" y="95"/>
                    <a:pt x="54" y="99"/>
                    <a:pt x="62" y="98"/>
                  </a:cubicBezTo>
                  <a:cubicBezTo>
                    <a:pt x="70" y="98"/>
                    <a:pt x="77" y="95"/>
                    <a:pt x="82" y="88"/>
                  </a:cubicBezTo>
                  <a:cubicBezTo>
                    <a:pt x="87" y="82"/>
                    <a:pt x="88" y="75"/>
                    <a:pt x="87" y="67"/>
                  </a:cubicBezTo>
                  <a:cubicBezTo>
                    <a:pt x="85" y="59"/>
                    <a:pt x="79" y="51"/>
                    <a:pt x="69" y="43"/>
                  </a:cubicBezTo>
                  <a:cubicBezTo>
                    <a:pt x="59" y="35"/>
                    <a:pt x="50" y="32"/>
                    <a:pt x="41" y="32"/>
                  </a:cubicBezTo>
                  <a:cubicBezTo>
                    <a:pt x="33" y="33"/>
                    <a:pt x="26" y="36"/>
                    <a:pt x="22" y="42"/>
                  </a:cubicBezTo>
                  <a:cubicBezTo>
                    <a:pt x="17" y="48"/>
                    <a:pt x="15" y="55"/>
                    <a:pt x="17" y="64"/>
                  </a:cubicBezTo>
                  <a:cubicBezTo>
                    <a:pt x="19" y="72"/>
                    <a:pt x="24" y="79"/>
                    <a:pt x="34" y="8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9" name="Freeform 49">
              <a:extLst>
                <a:ext uri="{FF2B5EF4-FFF2-40B4-BE49-F238E27FC236}">
                  <a16:creationId xmlns:a16="http://schemas.microsoft.com/office/drawing/2014/main" id="{C4FE2408-544F-613B-161F-4951F8CDB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7482" y="3855073"/>
              <a:ext cx="114300" cy="98425"/>
            </a:xfrm>
            <a:custGeom>
              <a:avLst/>
              <a:gdLst>
                <a:gd name="T0" fmla="*/ 109 w 120"/>
                <a:gd name="T1" fmla="*/ 103 h 103"/>
                <a:gd name="T2" fmla="*/ 109 w 120"/>
                <a:gd name="T3" fmla="*/ 103 h 103"/>
                <a:gd name="T4" fmla="*/ 0 w 120"/>
                <a:gd name="T5" fmla="*/ 13 h 103"/>
                <a:gd name="T6" fmla="*/ 11 w 120"/>
                <a:gd name="T7" fmla="*/ 0 h 103"/>
                <a:gd name="T8" fmla="*/ 120 w 120"/>
                <a:gd name="T9" fmla="*/ 89 h 103"/>
                <a:gd name="T10" fmla="*/ 109 w 120"/>
                <a:gd name="T11" fmla="*/ 10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0" h="103">
                  <a:moveTo>
                    <a:pt x="109" y="103"/>
                  </a:moveTo>
                  <a:lnTo>
                    <a:pt x="109" y="103"/>
                  </a:lnTo>
                  <a:lnTo>
                    <a:pt x="0" y="13"/>
                  </a:lnTo>
                  <a:lnTo>
                    <a:pt x="11" y="0"/>
                  </a:lnTo>
                  <a:lnTo>
                    <a:pt x="120" y="89"/>
                  </a:lnTo>
                  <a:lnTo>
                    <a:pt x="109" y="10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0" name="Freeform 50">
              <a:extLst>
                <a:ext uri="{FF2B5EF4-FFF2-40B4-BE49-F238E27FC236}">
                  <a16:creationId xmlns:a16="http://schemas.microsoft.com/office/drawing/2014/main" id="{3FE6B545-9124-26C3-7341-F771994395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4469" y="3821735"/>
              <a:ext cx="114300" cy="98425"/>
            </a:xfrm>
            <a:custGeom>
              <a:avLst/>
              <a:gdLst>
                <a:gd name="T0" fmla="*/ 15 w 119"/>
                <a:gd name="T1" fmla="*/ 26 h 104"/>
                <a:gd name="T2" fmla="*/ 15 w 119"/>
                <a:gd name="T3" fmla="*/ 26 h 104"/>
                <a:gd name="T4" fmla="*/ 0 w 119"/>
                <a:gd name="T5" fmla="*/ 13 h 104"/>
                <a:gd name="T6" fmla="*/ 11 w 119"/>
                <a:gd name="T7" fmla="*/ 0 h 104"/>
                <a:gd name="T8" fmla="*/ 27 w 119"/>
                <a:gd name="T9" fmla="*/ 13 h 104"/>
                <a:gd name="T10" fmla="*/ 15 w 119"/>
                <a:gd name="T11" fmla="*/ 26 h 104"/>
                <a:gd name="T12" fmla="*/ 108 w 119"/>
                <a:gd name="T13" fmla="*/ 104 h 104"/>
                <a:gd name="T14" fmla="*/ 108 w 119"/>
                <a:gd name="T15" fmla="*/ 104 h 104"/>
                <a:gd name="T16" fmla="*/ 30 w 119"/>
                <a:gd name="T17" fmla="*/ 38 h 104"/>
                <a:gd name="T18" fmla="*/ 41 w 119"/>
                <a:gd name="T19" fmla="*/ 25 h 104"/>
                <a:gd name="T20" fmla="*/ 119 w 119"/>
                <a:gd name="T21" fmla="*/ 91 h 104"/>
                <a:gd name="T22" fmla="*/ 108 w 119"/>
                <a:gd name="T23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" h="104">
                  <a:moveTo>
                    <a:pt x="15" y="26"/>
                  </a:moveTo>
                  <a:lnTo>
                    <a:pt x="15" y="26"/>
                  </a:lnTo>
                  <a:lnTo>
                    <a:pt x="0" y="13"/>
                  </a:lnTo>
                  <a:lnTo>
                    <a:pt x="11" y="0"/>
                  </a:lnTo>
                  <a:lnTo>
                    <a:pt x="27" y="13"/>
                  </a:lnTo>
                  <a:lnTo>
                    <a:pt x="15" y="26"/>
                  </a:lnTo>
                  <a:close/>
                  <a:moveTo>
                    <a:pt x="108" y="104"/>
                  </a:moveTo>
                  <a:lnTo>
                    <a:pt x="108" y="104"/>
                  </a:lnTo>
                  <a:lnTo>
                    <a:pt x="30" y="38"/>
                  </a:lnTo>
                  <a:lnTo>
                    <a:pt x="41" y="25"/>
                  </a:lnTo>
                  <a:lnTo>
                    <a:pt x="119" y="91"/>
                  </a:lnTo>
                  <a:lnTo>
                    <a:pt x="108" y="10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1" name="Freeform 51">
              <a:extLst>
                <a:ext uri="{FF2B5EF4-FFF2-40B4-BE49-F238E27FC236}">
                  <a16:creationId xmlns:a16="http://schemas.microsoft.com/office/drawing/2014/main" id="{A57346FE-94AD-353B-315D-AE30C12EAF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42732" y="3777285"/>
              <a:ext cx="103188" cy="100013"/>
            </a:xfrm>
            <a:custGeom>
              <a:avLst/>
              <a:gdLst>
                <a:gd name="T0" fmla="*/ 21 w 107"/>
                <a:gd name="T1" fmla="*/ 88 h 105"/>
                <a:gd name="T2" fmla="*/ 21 w 107"/>
                <a:gd name="T3" fmla="*/ 88 h 105"/>
                <a:gd name="T4" fmla="*/ 1 w 107"/>
                <a:gd name="T5" fmla="*/ 48 h 105"/>
                <a:gd name="T6" fmla="*/ 14 w 107"/>
                <a:gd name="T7" fmla="*/ 17 h 105"/>
                <a:gd name="T8" fmla="*/ 47 w 107"/>
                <a:gd name="T9" fmla="*/ 0 h 105"/>
                <a:gd name="T10" fmla="*/ 84 w 107"/>
                <a:gd name="T11" fmla="*/ 16 h 105"/>
                <a:gd name="T12" fmla="*/ 103 w 107"/>
                <a:gd name="T13" fmla="*/ 41 h 105"/>
                <a:gd name="T14" fmla="*/ 105 w 107"/>
                <a:gd name="T15" fmla="*/ 66 h 105"/>
                <a:gd name="T16" fmla="*/ 93 w 107"/>
                <a:gd name="T17" fmla="*/ 88 h 105"/>
                <a:gd name="T18" fmla="*/ 59 w 107"/>
                <a:gd name="T19" fmla="*/ 105 h 105"/>
                <a:gd name="T20" fmla="*/ 21 w 107"/>
                <a:gd name="T21" fmla="*/ 88 h 105"/>
                <a:gd name="T22" fmla="*/ 33 w 107"/>
                <a:gd name="T23" fmla="*/ 75 h 105"/>
                <a:gd name="T24" fmla="*/ 33 w 107"/>
                <a:gd name="T25" fmla="*/ 75 h 105"/>
                <a:gd name="T26" fmla="*/ 61 w 107"/>
                <a:gd name="T27" fmla="*/ 88 h 105"/>
                <a:gd name="T28" fmla="*/ 82 w 107"/>
                <a:gd name="T29" fmla="*/ 79 h 105"/>
                <a:gd name="T30" fmla="*/ 90 w 107"/>
                <a:gd name="T31" fmla="*/ 56 h 105"/>
                <a:gd name="T32" fmla="*/ 73 w 107"/>
                <a:gd name="T33" fmla="*/ 30 h 105"/>
                <a:gd name="T34" fmla="*/ 46 w 107"/>
                <a:gd name="T35" fmla="*/ 17 h 105"/>
                <a:gd name="T36" fmla="*/ 24 w 107"/>
                <a:gd name="T37" fmla="*/ 26 h 105"/>
                <a:gd name="T38" fmla="*/ 17 w 107"/>
                <a:gd name="T39" fmla="*/ 49 h 105"/>
                <a:gd name="T40" fmla="*/ 33 w 107"/>
                <a:gd name="T41" fmla="*/ 7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05">
                  <a:moveTo>
                    <a:pt x="21" y="88"/>
                  </a:moveTo>
                  <a:lnTo>
                    <a:pt x="21" y="88"/>
                  </a:lnTo>
                  <a:cubicBezTo>
                    <a:pt x="7" y="75"/>
                    <a:pt x="0" y="62"/>
                    <a:pt x="1" y="48"/>
                  </a:cubicBezTo>
                  <a:cubicBezTo>
                    <a:pt x="1" y="37"/>
                    <a:pt x="5" y="26"/>
                    <a:pt x="14" y="17"/>
                  </a:cubicBezTo>
                  <a:cubicBezTo>
                    <a:pt x="23" y="6"/>
                    <a:pt x="34" y="1"/>
                    <a:pt x="47" y="0"/>
                  </a:cubicBezTo>
                  <a:cubicBezTo>
                    <a:pt x="60" y="0"/>
                    <a:pt x="72" y="5"/>
                    <a:pt x="84" y="16"/>
                  </a:cubicBezTo>
                  <a:cubicBezTo>
                    <a:pt x="94" y="25"/>
                    <a:pt x="101" y="33"/>
                    <a:pt x="103" y="41"/>
                  </a:cubicBezTo>
                  <a:cubicBezTo>
                    <a:pt x="106" y="49"/>
                    <a:pt x="107" y="58"/>
                    <a:pt x="105" y="66"/>
                  </a:cubicBezTo>
                  <a:cubicBezTo>
                    <a:pt x="103" y="74"/>
                    <a:pt x="99" y="82"/>
                    <a:pt x="93" y="88"/>
                  </a:cubicBezTo>
                  <a:cubicBezTo>
                    <a:pt x="83" y="99"/>
                    <a:pt x="72" y="105"/>
                    <a:pt x="59" y="105"/>
                  </a:cubicBezTo>
                  <a:cubicBezTo>
                    <a:pt x="47" y="105"/>
                    <a:pt x="34" y="100"/>
                    <a:pt x="21" y="88"/>
                  </a:cubicBezTo>
                  <a:close/>
                  <a:moveTo>
                    <a:pt x="33" y="75"/>
                  </a:moveTo>
                  <a:lnTo>
                    <a:pt x="33" y="75"/>
                  </a:lnTo>
                  <a:cubicBezTo>
                    <a:pt x="43" y="84"/>
                    <a:pt x="52" y="88"/>
                    <a:pt x="61" y="88"/>
                  </a:cubicBezTo>
                  <a:cubicBezTo>
                    <a:pt x="69" y="88"/>
                    <a:pt x="77" y="85"/>
                    <a:pt x="82" y="79"/>
                  </a:cubicBezTo>
                  <a:cubicBezTo>
                    <a:pt x="88" y="73"/>
                    <a:pt x="91" y="65"/>
                    <a:pt x="90" y="56"/>
                  </a:cubicBezTo>
                  <a:cubicBezTo>
                    <a:pt x="89" y="48"/>
                    <a:pt x="83" y="39"/>
                    <a:pt x="73" y="30"/>
                  </a:cubicBezTo>
                  <a:cubicBezTo>
                    <a:pt x="64" y="21"/>
                    <a:pt x="55" y="17"/>
                    <a:pt x="46" y="17"/>
                  </a:cubicBezTo>
                  <a:cubicBezTo>
                    <a:pt x="37" y="17"/>
                    <a:pt x="30" y="20"/>
                    <a:pt x="24" y="26"/>
                  </a:cubicBezTo>
                  <a:cubicBezTo>
                    <a:pt x="19" y="33"/>
                    <a:pt x="16" y="40"/>
                    <a:pt x="17" y="49"/>
                  </a:cubicBezTo>
                  <a:cubicBezTo>
                    <a:pt x="18" y="57"/>
                    <a:pt x="23" y="66"/>
                    <a:pt x="33" y="7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2" name="Freeform 52">
              <a:extLst>
                <a:ext uri="{FF2B5EF4-FFF2-40B4-BE49-F238E27FC236}">
                  <a16:creationId xmlns:a16="http://schemas.microsoft.com/office/drawing/2014/main" id="{3E397726-455C-C3B8-0A62-1B6B4767A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1157" y="3662985"/>
              <a:ext cx="125413" cy="114300"/>
            </a:xfrm>
            <a:custGeom>
              <a:avLst/>
              <a:gdLst>
                <a:gd name="T0" fmla="*/ 71 w 131"/>
                <a:gd name="T1" fmla="*/ 121 h 121"/>
                <a:gd name="T2" fmla="*/ 71 w 131"/>
                <a:gd name="T3" fmla="*/ 121 h 121"/>
                <a:gd name="T4" fmla="*/ 0 w 131"/>
                <a:gd name="T5" fmla="*/ 47 h 121"/>
                <a:gd name="T6" fmla="*/ 11 w 131"/>
                <a:gd name="T7" fmla="*/ 36 h 121"/>
                <a:gd name="T8" fmla="*/ 21 w 131"/>
                <a:gd name="T9" fmla="*/ 47 h 121"/>
                <a:gd name="T10" fmla="*/ 33 w 131"/>
                <a:gd name="T11" fmla="*/ 12 h 121"/>
                <a:gd name="T12" fmla="*/ 48 w 131"/>
                <a:gd name="T13" fmla="*/ 3 h 121"/>
                <a:gd name="T14" fmla="*/ 62 w 131"/>
                <a:gd name="T15" fmla="*/ 1 h 121"/>
                <a:gd name="T16" fmla="*/ 75 w 131"/>
                <a:gd name="T17" fmla="*/ 6 h 121"/>
                <a:gd name="T18" fmla="*/ 87 w 131"/>
                <a:gd name="T19" fmla="*/ 18 h 121"/>
                <a:gd name="T20" fmla="*/ 131 w 131"/>
                <a:gd name="T21" fmla="*/ 63 h 121"/>
                <a:gd name="T22" fmla="*/ 118 w 131"/>
                <a:gd name="T23" fmla="*/ 75 h 121"/>
                <a:gd name="T24" fmla="*/ 75 w 131"/>
                <a:gd name="T25" fmla="*/ 30 h 121"/>
                <a:gd name="T26" fmla="*/ 63 w 131"/>
                <a:gd name="T27" fmla="*/ 20 h 121"/>
                <a:gd name="T28" fmla="*/ 52 w 131"/>
                <a:gd name="T29" fmla="*/ 19 h 121"/>
                <a:gd name="T30" fmla="*/ 41 w 131"/>
                <a:gd name="T31" fmla="*/ 25 h 121"/>
                <a:gd name="T32" fmla="*/ 32 w 131"/>
                <a:gd name="T33" fmla="*/ 44 h 121"/>
                <a:gd name="T34" fmla="*/ 45 w 131"/>
                <a:gd name="T35" fmla="*/ 68 h 121"/>
                <a:gd name="T36" fmla="*/ 83 w 131"/>
                <a:gd name="T37" fmla="*/ 109 h 121"/>
                <a:gd name="T38" fmla="*/ 71 w 131"/>
                <a:gd name="T3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1" h="121">
                  <a:moveTo>
                    <a:pt x="71" y="121"/>
                  </a:moveTo>
                  <a:lnTo>
                    <a:pt x="71" y="121"/>
                  </a:lnTo>
                  <a:lnTo>
                    <a:pt x="0" y="47"/>
                  </a:lnTo>
                  <a:lnTo>
                    <a:pt x="11" y="36"/>
                  </a:lnTo>
                  <a:lnTo>
                    <a:pt x="21" y="47"/>
                  </a:lnTo>
                  <a:cubicBezTo>
                    <a:pt x="19" y="33"/>
                    <a:pt x="23" y="22"/>
                    <a:pt x="33" y="12"/>
                  </a:cubicBezTo>
                  <a:cubicBezTo>
                    <a:pt x="38" y="8"/>
                    <a:pt x="42" y="5"/>
                    <a:pt x="48" y="3"/>
                  </a:cubicBezTo>
                  <a:cubicBezTo>
                    <a:pt x="53" y="1"/>
                    <a:pt x="58" y="0"/>
                    <a:pt x="62" y="1"/>
                  </a:cubicBezTo>
                  <a:cubicBezTo>
                    <a:pt x="66" y="2"/>
                    <a:pt x="71" y="3"/>
                    <a:pt x="75" y="6"/>
                  </a:cubicBezTo>
                  <a:cubicBezTo>
                    <a:pt x="78" y="8"/>
                    <a:pt x="82" y="12"/>
                    <a:pt x="87" y="18"/>
                  </a:cubicBezTo>
                  <a:lnTo>
                    <a:pt x="131" y="63"/>
                  </a:lnTo>
                  <a:lnTo>
                    <a:pt x="118" y="75"/>
                  </a:lnTo>
                  <a:lnTo>
                    <a:pt x="75" y="30"/>
                  </a:lnTo>
                  <a:cubicBezTo>
                    <a:pt x="70" y="25"/>
                    <a:pt x="66" y="22"/>
                    <a:pt x="63" y="20"/>
                  </a:cubicBezTo>
                  <a:cubicBezTo>
                    <a:pt x="59" y="19"/>
                    <a:pt x="56" y="18"/>
                    <a:pt x="52" y="19"/>
                  </a:cubicBezTo>
                  <a:cubicBezTo>
                    <a:pt x="48" y="20"/>
                    <a:pt x="44" y="22"/>
                    <a:pt x="41" y="25"/>
                  </a:cubicBezTo>
                  <a:cubicBezTo>
                    <a:pt x="36" y="30"/>
                    <a:pt x="33" y="37"/>
                    <a:pt x="32" y="44"/>
                  </a:cubicBezTo>
                  <a:cubicBezTo>
                    <a:pt x="31" y="51"/>
                    <a:pt x="36" y="59"/>
                    <a:pt x="45" y="68"/>
                  </a:cubicBezTo>
                  <a:lnTo>
                    <a:pt x="83" y="109"/>
                  </a:lnTo>
                  <a:lnTo>
                    <a:pt x="71" y="1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3" name="Freeform 53">
              <a:extLst>
                <a:ext uri="{FF2B5EF4-FFF2-40B4-BE49-F238E27FC236}">
                  <a16:creationId xmlns:a16="http://schemas.microsoft.com/office/drawing/2014/main" id="{363A0959-A66D-120C-A7EA-4CDCB0CCE0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0057" y="3589960"/>
              <a:ext cx="117475" cy="111125"/>
            </a:xfrm>
            <a:custGeom>
              <a:avLst/>
              <a:gdLst>
                <a:gd name="T0" fmla="*/ 98 w 123"/>
                <a:gd name="T1" fmla="*/ 68 h 115"/>
                <a:gd name="T2" fmla="*/ 98 w 123"/>
                <a:gd name="T3" fmla="*/ 68 h 115"/>
                <a:gd name="T4" fmla="*/ 92 w 123"/>
                <a:gd name="T5" fmla="*/ 88 h 115"/>
                <a:gd name="T6" fmla="*/ 80 w 123"/>
                <a:gd name="T7" fmla="*/ 104 h 115"/>
                <a:gd name="T8" fmla="*/ 55 w 123"/>
                <a:gd name="T9" fmla="*/ 114 h 115"/>
                <a:gd name="T10" fmla="*/ 34 w 123"/>
                <a:gd name="T11" fmla="*/ 105 h 115"/>
                <a:gd name="T12" fmla="*/ 28 w 123"/>
                <a:gd name="T13" fmla="*/ 92 h 115"/>
                <a:gd name="T14" fmla="*/ 28 w 123"/>
                <a:gd name="T15" fmla="*/ 79 h 115"/>
                <a:gd name="T16" fmla="*/ 33 w 123"/>
                <a:gd name="T17" fmla="*/ 66 h 115"/>
                <a:gd name="T18" fmla="*/ 43 w 123"/>
                <a:gd name="T19" fmla="*/ 54 h 115"/>
                <a:gd name="T20" fmla="*/ 62 w 123"/>
                <a:gd name="T21" fmla="*/ 29 h 115"/>
                <a:gd name="T22" fmla="*/ 59 w 123"/>
                <a:gd name="T23" fmla="*/ 26 h 115"/>
                <a:gd name="T24" fmla="*/ 46 w 123"/>
                <a:gd name="T25" fmla="*/ 18 h 115"/>
                <a:gd name="T26" fmla="*/ 27 w 123"/>
                <a:gd name="T27" fmla="*/ 26 h 115"/>
                <a:gd name="T28" fmla="*/ 17 w 123"/>
                <a:gd name="T29" fmla="*/ 42 h 115"/>
                <a:gd name="T30" fmla="*/ 20 w 123"/>
                <a:gd name="T31" fmla="*/ 59 h 115"/>
                <a:gd name="T32" fmla="*/ 6 w 123"/>
                <a:gd name="T33" fmla="*/ 68 h 115"/>
                <a:gd name="T34" fmla="*/ 0 w 123"/>
                <a:gd name="T35" fmla="*/ 50 h 115"/>
                <a:gd name="T36" fmla="*/ 5 w 123"/>
                <a:gd name="T37" fmla="*/ 32 h 115"/>
                <a:gd name="T38" fmla="*/ 20 w 123"/>
                <a:gd name="T39" fmla="*/ 14 h 115"/>
                <a:gd name="T40" fmla="*/ 38 w 123"/>
                <a:gd name="T41" fmla="*/ 2 h 115"/>
                <a:gd name="T42" fmla="*/ 52 w 123"/>
                <a:gd name="T43" fmla="*/ 0 h 115"/>
                <a:gd name="T44" fmla="*/ 64 w 123"/>
                <a:gd name="T45" fmla="*/ 5 h 115"/>
                <a:gd name="T46" fmla="*/ 75 w 123"/>
                <a:gd name="T47" fmla="*/ 17 h 115"/>
                <a:gd name="T48" fmla="*/ 90 w 123"/>
                <a:gd name="T49" fmla="*/ 34 h 115"/>
                <a:gd name="T50" fmla="*/ 111 w 123"/>
                <a:gd name="T51" fmla="*/ 56 h 115"/>
                <a:gd name="T52" fmla="*/ 123 w 123"/>
                <a:gd name="T53" fmla="*/ 63 h 115"/>
                <a:gd name="T54" fmla="*/ 109 w 123"/>
                <a:gd name="T55" fmla="*/ 75 h 115"/>
                <a:gd name="T56" fmla="*/ 98 w 123"/>
                <a:gd name="T57" fmla="*/ 68 h 115"/>
                <a:gd name="T58" fmla="*/ 71 w 123"/>
                <a:gd name="T59" fmla="*/ 39 h 115"/>
                <a:gd name="T60" fmla="*/ 71 w 123"/>
                <a:gd name="T61" fmla="*/ 39 h 115"/>
                <a:gd name="T62" fmla="*/ 54 w 123"/>
                <a:gd name="T63" fmla="*/ 63 h 115"/>
                <a:gd name="T64" fmla="*/ 45 w 123"/>
                <a:gd name="T65" fmla="*/ 76 h 115"/>
                <a:gd name="T66" fmla="*/ 44 w 123"/>
                <a:gd name="T67" fmla="*/ 84 h 115"/>
                <a:gd name="T68" fmla="*/ 48 w 123"/>
                <a:gd name="T69" fmla="*/ 92 h 115"/>
                <a:gd name="T70" fmla="*/ 59 w 123"/>
                <a:gd name="T71" fmla="*/ 97 h 115"/>
                <a:gd name="T72" fmla="*/ 74 w 123"/>
                <a:gd name="T73" fmla="*/ 91 h 115"/>
                <a:gd name="T74" fmla="*/ 84 w 123"/>
                <a:gd name="T75" fmla="*/ 76 h 115"/>
                <a:gd name="T76" fmla="*/ 85 w 123"/>
                <a:gd name="T77" fmla="*/ 59 h 115"/>
                <a:gd name="T78" fmla="*/ 76 w 123"/>
                <a:gd name="T79" fmla="*/ 44 h 115"/>
                <a:gd name="T80" fmla="*/ 71 w 123"/>
                <a:gd name="T81" fmla="*/ 3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3" h="115">
                  <a:moveTo>
                    <a:pt x="98" y="68"/>
                  </a:moveTo>
                  <a:lnTo>
                    <a:pt x="98" y="68"/>
                  </a:lnTo>
                  <a:cubicBezTo>
                    <a:pt x="97" y="76"/>
                    <a:pt x="95" y="83"/>
                    <a:pt x="92" y="88"/>
                  </a:cubicBezTo>
                  <a:cubicBezTo>
                    <a:pt x="89" y="94"/>
                    <a:pt x="85" y="99"/>
                    <a:pt x="80" y="104"/>
                  </a:cubicBezTo>
                  <a:cubicBezTo>
                    <a:pt x="71" y="111"/>
                    <a:pt x="63" y="115"/>
                    <a:pt x="55" y="114"/>
                  </a:cubicBezTo>
                  <a:cubicBezTo>
                    <a:pt x="47" y="114"/>
                    <a:pt x="40" y="111"/>
                    <a:pt x="34" y="105"/>
                  </a:cubicBezTo>
                  <a:cubicBezTo>
                    <a:pt x="31" y="101"/>
                    <a:pt x="29" y="97"/>
                    <a:pt x="28" y="92"/>
                  </a:cubicBezTo>
                  <a:cubicBezTo>
                    <a:pt x="27" y="88"/>
                    <a:pt x="27" y="83"/>
                    <a:pt x="28" y="79"/>
                  </a:cubicBezTo>
                  <a:cubicBezTo>
                    <a:pt x="29" y="74"/>
                    <a:pt x="31" y="70"/>
                    <a:pt x="33" y="66"/>
                  </a:cubicBezTo>
                  <a:cubicBezTo>
                    <a:pt x="35" y="63"/>
                    <a:pt x="39" y="59"/>
                    <a:pt x="43" y="54"/>
                  </a:cubicBezTo>
                  <a:cubicBezTo>
                    <a:pt x="53" y="44"/>
                    <a:pt x="59" y="35"/>
                    <a:pt x="62" y="29"/>
                  </a:cubicBezTo>
                  <a:cubicBezTo>
                    <a:pt x="61" y="27"/>
                    <a:pt x="60" y="26"/>
                    <a:pt x="59" y="26"/>
                  </a:cubicBezTo>
                  <a:cubicBezTo>
                    <a:pt x="55" y="20"/>
                    <a:pt x="50" y="18"/>
                    <a:pt x="46" y="18"/>
                  </a:cubicBezTo>
                  <a:cubicBezTo>
                    <a:pt x="40" y="18"/>
                    <a:pt x="34" y="21"/>
                    <a:pt x="27" y="26"/>
                  </a:cubicBezTo>
                  <a:cubicBezTo>
                    <a:pt x="21" y="32"/>
                    <a:pt x="18" y="37"/>
                    <a:pt x="17" y="42"/>
                  </a:cubicBezTo>
                  <a:cubicBezTo>
                    <a:pt x="16" y="46"/>
                    <a:pt x="17" y="52"/>
                    <a:pt x="20" y="59"/>
                  </a:cubicBezTo>
                  <a:lnTo>
                    <a:pt x="6" y="68"/>
                  </a:lnTo>
                  <a:cubicBezTo>
                    <a:pt x="2" y="62"/>
                    <a:pt x="0" y="56"/>
                    <a:pt x="0" y="50"/>
                  </a:cubicBezTo>
                  <a:cubicBezTo>
                    <a:pt x="0" y="44"/>
                    <a:pt x="1" y="38"/>
                    <a:pt x="5" y="32"/>
                  </a:cubicBezTo>
                  <a:cubicBezTo>
                    <a:pt x="8" y="26"/>
                    <a:pt x="13" y="20"/>
                    <a:pt x="20" y="14"/>
                  </a:cubicBezTo>
                  <a:cubicBezTo>
                    <a:pt x="26" y="8"/>
                    <a:pt x="32" y="4"/>
                    <a:pt x="38" y="2"/>
                  </a:cubicBezTo>
                  <a:cubicBezTo>
                    <a:pt x="43" y="0"/>
                    <a:pt x="48" y="0"/>
                    <a:pt x="52" y="0"/>
                  </a:cubicBezTo>
                  <a:cubicBezTo>
                    <a:pt x="56" y="1"/>
                    <a:pt x="60" y="3"/>
                    <a:pt x="64" y="5"/>
                  </a:cubicBezTo>
                  <a:cubicBezTo>
                    <a:pt x="66" y="7"/>
                    <a:pt x="70" y="11"/>
                    <a:pt x="75" y="17"/>
                  </a:cubicBezTo>
                  <a:lnTo>
                    <a:pt x="90" y="34"/>
                  </a:lnTo>
                  <a:cubicBezTo>
                    <a:pt x="101" y="46"/>
                    <a:pt x="108" y="54"/>
                    <a:pt x="111" y="56"/>
                  </a:cubicBezTo>
                  <a:cubicBezTo>
                    <a:pt x="115" y="59"/>
                    <a:pt x="118" y="61"/>
                    <a:pt x="123" y="63"/>
                  </a:cubicBezTo>
                  <a:lnTo>
                    <a:pt x="109" y="75"/>
                  </a:lnTo>
                  <a:cubicBezTo>
                    <a:pt x="105" y="73"/>
                    <a:pt x="102" y="71"/>
                    <a:pt x="98" y="68"/>
                  </a:cubicBezTo>
                  <a:close/>
                  <a:moveTo>
                    <a:pt x="71" y="39"/>
                  </a:moveTo>
                  <a:lnTo>
                    <a:pt x="71" y="39"/>
                  </a:lnTo>
                  <a:cubicBezTo>
                    <a:pt x="68" y="46"/>
                    <a:pt x="63" y="53"/>
                    <a:pt x="54" y="63"/>
                  </a:cubicBezTo>
                  <a:cubicBezTo>
                    <a:pt x="50" y="69"/>
                    <a:pt x="47" y="73"/>
                    <a:pt x="45" y="76"/>
                  </a:cubicBezTo>
                  <a:cubicBezTo>
                    <a:pt x="44" y="79"/>
                    <a:pt x="44" y="81"/>
                    <a:pt x="44" y="84"/>
                  </a:cubicBezTo>
                  <a:cubicBezTo>
                    <a:pt x="44" y="87"/>
                    <a:pt x="46" y="90"/>
                    <a:pt x="48" y="92"/>
                  </a:cubicBezTo>
                  <a:cubicBezTo>
                    <a:pt x="51" y="96"/>
                    <a:pt x="55" y="97"/>
                    <a:pt x="59" y="97"/>
                  </a:cubicBezTo>
                  <a:cubicBezTo>
                    <a:pt x="64" y="97"/>
                    <a:pt x="69" y="95"/>
                    <a:pt x="74" y="91"/>
                  </a:cubicBezTo>
                  <a:cubicBezTo>
                    <a:pt x="79" y="86"/>
                    <a:pt x="82" y="81"/>
                    <a:pt x="84" y="76"/>
                  </a:cubicBezTo>
                  <a:cubicBezTo>
                    <a:pt x="86" y="70"/>
                    <a:pt x="86" y="64"/>
                    <a:pt x="85" y="59"/>
                  </a:cubicBezTo>
                  <a:cubicBezTo>
                    <a:pt x="84" y="55"/>
                    <a:pt x="81" y="50"/>
                    <a:pt x="76" y="44"/>
                  </a:cubicBezTo>
                  <a:lnTo>
                    <a:pt x="71" y="3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4" name="Freeform 54">
              <a:extLst>
                <a:ext uri="{FF2B5EF4-FFF2-40B4-BE49-F238E27FC236}">
                  <a16:creationId xmlns:a16="http://schemas.microsoft.com/office/drawing/2014/main" id="{139FE413-3499-0C0F-C5B6-C388F1F8CC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6732" y="3515348"/>
              <a:ext cx="125413" cy="128588"/>
            </a:xfrm>
            <a:custGeom>
              <a:avLst/>
              <a:gdLst>
                <a:gd name="T0" fmla="*/ 61 w 131"/>
                <a:gd name="T1" fmla="*/ 135 h 135"/>
                <a:gd name="T2" fmla="*/ 61 w 131"/>
                <a:gd name="T3" fmla="*/ 135 h 135"/>
                <a:gd name="T4" fmla="*/ 52 w 131"/>
                <a:gd name="T5" fmla="*/ 124 h 135"/>
                <a:gd name="T6" fmla="*/ 56 w 131"/>
                <a:gd name="T7" fmla="*/ 25 h 135"/>
                <a:gd name="T8" fmla="*/ 41 w 131"/>
                <a:gd name="T9" fmla="*/ 38 h 135"/>
                <a:gd name="T10" fmla="*/ 9 w 131"/>
                <a:gd name="T11" fmla="*/ 64 h 135"/>
                <a:gd name="T12" fmla="*/ 0 w 131"/>
                <a:gd name="T13" fmla="*/ 53 h 135"/>
                <a:gd name="T14" fmla="*/ 65 w 131"/>
                <a:gd name="T15" fmla="*/ 0 h 135"/>
                <a:gd name="T16" fmla="*/ 72 w 131"/>
                <a:gd name="T17" fmla="*/ 9 h 135"/>
                <a:gd name="T18" fmla="*/ 70 w 131"/>
                <a:gd name="T19" fmla="*/ 94 h 135"/>
                <a:gd name="T20" fmla="*/ 69 w 131"/>
                <a:gd name="T21" fmla="*/ 110 h 135"/>
                <a:gd name="T22" fmla="*/ 85 w 131"/>
                <a:gd name="T23" fmla="*/ 96 h 135"/>
                <a:gd name="T24" fmla="*/ 122 w 131"/>
                <a:gd name="T25" fmla="*/ 66 h 135"/>
                <a:gd name="T26" fmla="*/ 131 w 131"/>
                <a:gd name="T27" fmla="*/ 78 h 135"/>
                <a:gd name="T28" fmla="*/ 61 w 131"/>
                <a:gd name="T2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1" h="135">
                  <a:moveTo>
                    <a:pt x="61" y="135"/>
                  </a:moveTo>
                  <a:lnTo>
                    <a:pt x="61" y="135"/>
                  </a:lnTo>
                  <a:lnTo>
                    <a:pt x="52" y="124"/>
                  </a:lnTo>
                  <a:lnTo>
                    <a:pt x="56" y="25"/>
                  </a:lnTo>
                  <a:cubicBezTo>
                    <a:pt x="50" y="30"/>
                    <a:pt x="45" y="34"/>
                    <a:pt x="41" y="38"/>
                  </a:cubicBezTo>
                  <a:lnTo>
                    <a:pt x="9" y="64"/>
                  </a:lnTo>
                  <a:lnTo>
                    <a:pt x="0" y="53"/>
                  </a:lnTo>
                  <a:lnTo>
                    <a:pt x="65" y="0"/>
                  </a:lnTo>
                  <a:lnTo>
                    <a:pt x="72" y="9"/>
                  </a:lnTo>
                  <a:lnTo>
                    <a:pt x="70" y="94"/>
                  </a:lnTo>
                  <a:lnTo>
                    <a:pt x="69" y="110"/>
                  </a:lnTo>
                  <a:cubicBezTo>
                    <a:pt x="74" y="105"/>
                    <a:pt x="80" y="100"/>
                    <a:pt x="85" y="96"/>
                  </a:cubicBezTo>
                  <a:lnTo>
                    <a:pt x="122" y="66"/>
                  </a:lnTo>
                  <a:lnTo>
                    <a:pt x="131" y="78"/>
                  </a:lnTo>
                  <a:lnTo>
                    <a:pt x="61" y="13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5" name="Freeform 55">
              <a:extLst>
                <a:ext uri="{FF2B5EF4-FFF2-40B4-BE49-F238E27FC236}">
                  <a16:creationId xmlns:a16="http://schemas.microsoft.com/office/drawing/2014/main" id="{14FCC4A1-0F9D-5043-289E-2EFE12A3E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53882" y="3464548"/>
              <a:ext cx="93663" cy="115888"/>
            </a:xfrm>
            <a:custGeom>
              <a:avLst/>
              <a:gdLst>
                <a:gd name="T0" fmla="*/ 12 w 99"/>
                <a:gd name="T1" fmla="*/ 26 h 122"/>
                <a:gd name="T2" fmla="*/ 12 w 99"/>
                <a:gd name="T3" fmla="*/ 26 h 122"/>
                <a:gd name="T4" fmla="*/ 0 w 99"/>
                <a:gd name="T5" fmla="*/ 10 h 122"/>
                <a:gd name="T6" fmla="*/ 14 w 99"/>
                <a:gd name="T7" fmla="*/ 0 h 122"/>
                <a:gd name="T8" fmla="*/ 26 w 99"/>
                <a:gd name="T9" fmla="*/ 15 h 122"/>
                <a:gd name="T10" fmla="*/ 12 w 99"/>
                <a:gd name="T11" fmla="*/ 26 h 122"/>
                <a:gd name="T12" fmla="*/ 85 w 99"/>
                <a:gd name="T13" fmla="*/ 122 h 122"/>
                <a:gd name="T14" fmla="*/ 85 w 99"/>
                <a:gd name="T15" fmla="*/ 122 h 122"/>
                <a:gd name="T16" fmla="*/ 24 w 99"/>
                <a:gd name="T17" fmla="*/ 41 h 122"/>
                <a:gd name="T18" fmla="*/ 37 w 99"/>
                <a:gd name="T19" fmla="*/ 30 h 122"/>
                <a:gd name="T20" fmla="*/ 99 w 99"/>
                <a:gd name="T21" fmla="*/ 112 h 122"/>
                <a:gd name="T22" fmla="*/ 85 w 99"/>
                <a:gd name="T23" fmla="*/ 12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122">
                  <a:moveTo>
                    <a:pt x="12" y="26"/>
                  </a:moveTo>
                  <a:lnTo>
                    <a:pt x="12" y="26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26" y="15"/>
                  </a:lnTo>
                  <a:lnTo>
                    <a:pt x="12" y="26"/>
                  </a:lnTo>
                  <a:close/>
                  <a:moveTo>
                    <a:pt x="85" y="122"/>
                  </a:moveTo>
                  <a:lnTo>
                    <a:pt x="85" y="122"/>
                  </a:lnTo>
                  <a:lnTo>
                    <a:pt x="24" y="41"/>
                  </a:lnTo>
                  <a:lnTo>
                    <a:pt x="37" y="30"/>
                  </a:lnTo>
                  <a:lnTo>
                    <a:pt x="99" y="112"/>
                  </a:lnTo>
                  <a:lnTo>
                    <a:pt x="85" y="12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6" name="Freeform 56">
              <a:extLst>
                <a:ext uri="{FF2B5EF4-FFF2-40B4-BE49-F238E27FC236}">
                  <a16:creationId xmlns:a16="http://schemas.microsoft.com/office/drawing/2014/main" id="{2AC62C14-15C5-01D9-85DC-3FE98D864C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8969" y="3440735"/>
              <a:ext cx="101600" cy="104775"/>
            </a:xfrm>
            <a:custGeom>
              <a:avLst/>
              <a:gdLst>
                <a:gd name="T0" fmla="*/ 15 w 107"/>
                <a:gd name="T1" fmla="*/ 83 h 110"/>
                <a:gd name="T2" fmla="*/ 15 w 107"/>
                <a:gd name="T3" fmla="*/ 83 h 110"/>
                <a:gd name="T4" fmla="*/ 4 w 107"/>
                <a:gd name="T5" fmla="*/ 39 h 110"/>
                <a:gd name="T6" fmla="*/ 23 w 107"/>
                <a:gd name="T7" fmla="*/ 11 h 110"/>
                <a:gd name="T8" fmla="*/ 59 w 107"/>
                <a:gd name="T9" fmla="*/ 3 h 110"/>
                <a:gd name="T10" fmla="*/ 93 w 107"/>
                <a:gd name="T11" fmla="*/ 26 h 110"/>
                <a:gd name="T12" fmla="*/ 106 w 107"/>
                <a:gd name="T13" fmla="*/ 55 h 110"/>
                <a:gd name="T14" fmla="*/ 102 w 107"/>
                <a:gd name="T15" fmla="*/ 79 h 110"/>
                <a:gd name="T16" fmla="*/ 85 w 107"/>
                <a:gd name="T17" fmla="*/ 98 h 110"/>
                <a:gd name="T18" fmla="*/ 49 w 107"/>
                <a:gd name="T19" fmla="*/ 107 h 110"/>
                <a:gd name="T20" fmla="*/ 15 w 107"/>
                <a:gd name="T21" fmla="*/ 83 h 110"/>
                <a:gd name="T22" fmla="*/ 30 w 107"/>
                <a:gd name="T23" fmla="*/ 72 h 110"/>
                <a:gd name="T24" fmla="*/ 30 w 107"/>
                <a:gd name="T25" fmla="*/ 72 h 110"/>
                <a:gd name="T26" fmla="*/ 54 w 107"/>
                <a:gd name="T27" fmla="*/ 91 h 110"/>
                <a:gd name="T28" fmla="*/ 77 w 107"/>
                <a:gd name="T29" fmla="*/ 87 h 110"/>
                <a:gd name="T30" fmla="*/ 89 w 107"/>
                <a:gd name="T31" fmla="*/ 66 h 110"/>
                <a:gd name="T32" fmla="*/ 78 w 107"/>
                <a:gd name="T33" fmla="*/ 37 h 110"/>
                <a:gd name="T34" fmla="*/ 55 w 107"/>
                <a:gd name="T35" fmla="*/ 19 h 110"/>
                <a:gd name="T36" fmla="*/ 32 w 107"/>
                <a:gd name="T37" fmla="*/ 23 h 110"/>
                <a:gd name="T38" fmla="*/ 20 w 107"/>
                <a:gd name="T39" fmla="*/ 43 h 110"/>
                <a:gd name="T40" fmla="*/ 30 w 107"/>
                <a:gd name="T41" fmla="*/ 72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7" h="110">
                  <a:moveTo>
                    <a:pt x="15" y="83"/>
                  </a:moveTo>
                  <a:lnTo>
                    <a:pt x="15" y="83"/>
                  </a:lnTo>
                  <a:cubicBezTo>
                    <a:pt x="4" y="67"/>
                    <a:pt x="0" y="53"/>
                    <a:pt x="4" y="39"/>
                  </a:cubicBezTo>
                  <a:cubicBezTo>
                    <a:pt x="7" y="28"/>
                    <a:pt x="13" y="19"/>
                    <a:pt x="23" y="11"/>
                  </a:cubicBezTo>
                  <a:cubicBezTo>
                    <a:pt x="35" y="3"/>
                    <a:pt x="47" y="0"/>
                    <a:pt x="59" y="3"/>
                  </a:cubicBezTo>
                  <a:cubicBezTo>
                    <a:pt x="72" y="5"/>
                    <a:pt x="83" y="13"/>
                    <a:pt x="93" y="26"/>
                  </a:cubicBezTo>
                  <a:cubicBezTo>
                    <a:pt x="100" y="37"/>
                    <a:pt x="105" y="46"/>
                    <a:pt x="106" y="55"/>
                  </a:cubicBezTo>
                  <a:cubicBezTo>
                    <a:pt x="107" y="63"/>
                    <a:pt x="106" y="71"/>
                    <a:pt x="102" y="79"/>
                  </a:cubicBezTo>
                  <a:cubicBezTo>
                    <a:pt x="98" y="87"/>
                    <a:pt x="93" y="93"/>
                    <a:pt x="85" y="98"/>
                  </a:cubicBezTo>
                  <a:cubicBezTo>
                    <a:pt x="74" y="107"/>
                    <a:pt x="62" y="110"/>
                    <a:pt x="49" y="107"/>
                  </a:cubicBezTo>
                  <a:cubicBezTo>
                    <a:pt x="37" y="105"/>
                    <a:pt x="25" y="97"/>
                    <a:pt x="15" y="83"/>
                  </a:cubicBezTo>
                  <a:close/>
                  <a:moveTo>
                    <a:pt x="30" y="72"/>
                  </a:moveTo>
                  <a:lnTo>
                    <a:pt x="30" y="72"/>
                  </a:lnTo>
                  <a:cubicBezTo>
                    <a:pt x="37" y="83"/>
                    <a:pt x="45" y="89"/>
                    <a:pt x="54" y="91"/>
                  </a:cubicBezTo>
                  <a:cubicBezTo>
                    <a:pt x="62" y="93"/>
                    <a:pt x="70" y="92"/>
                    <a:pt x="77" y="87"/>
                  </a:cubicBezTo>
                  <a:cubicBezTo>
                    <a:pt x="84" y="82"/>
                    <a:pt x="88" y="75"/>
                    <a:pt x="89" y="66"/>
                  </a:cubicBezTo>
                  <a:cubicBezTo>
                    <a:pt x="90" y="58"/>
                    <a:pt x="86" y="48"/>
                    <a:pt x="78" y="37"/>
                  </a:cubicBezTo>
                  <a:cubicBezTo>
                    <a:pt x="71" y="27"/>
                    <a:pt x="63" y="21"/>
                    <a:pt x="55" y="19"/>
                  </a:cubicBezTo>
                  <a:cubicBezTo>
                    <a:pt x="46" y="17"/>
                    <a:pt x="39" y="18"/>
                    <a:pt x="32" y="23"/>
                  </a:cubicBezTo>
                  <a:cubicBezTo>
                    <a:pt x="25" y="28"/>
                    <a:pt x="21" y="35"/>
                    <a:pt x="20" y="43"/>
                  </a:cubicBezTo>
                  <a:cubicBezTo>
                    <a:pt x="19" y="52"/>
                    <a:pt x="22" y="62"/>
                    <a:pt x="30" y="7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7" name="Freeform 57">
              <a:extLst>
                <a:ext uri="{FF2B5EF4-FFF2-40B4-BE49-F238E27FC236}">
                  <a16:creationId xmlns:a16="http://schemas.microsoft.com/office/drawing/2014/main" id="{BE68FFF9-A68B-3460-0BE4-CA6C0DB210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8344" y="3380410"/>
              <a:ext cx="119063" cy="115888"/>
            </a:xfrm>
            <a:custGeom>
              <a:avLst/>
              <a:gdLst>
                <a:gd name="T0" fmla="*/ 56 w 125"/>
                <a:gd name="T1" fmla="*/ 121 h 121"/>
                <a:gd name="T2" fmla="*/ 56 w 125"/>
                <a:gd name="T3" fmla="*/ 121 h 121"/>
                <a:gd name="T4" fmla="*/ 0 w 125"/>
                <a:gd name="T5" fmla="*/ 36 h 121"/>
                <a:gd name="T6" fmla="*/ 13 w 125"/>
                <a:gd name="T7" fmla="*/ 27 h 121"/>
                <a:gd name="T8" fmla="*/ 21 w 125"/>
                <a:gd name="T9" fmla="*/ 39 h 121"/>
                <a:gd name="T10" fmla="*/ 39 w 125"/>
                <a:gd name="T11" fmla="*/ 8 h 121"/>
                <a:gd name="T12" fmla="*/ 55 w 125"/>
                <a:gd name="T13" fmla="*/ 1 h 121"/>
                <a:gd name="T14" fmla="*/ 70 w 125"/>
                <a:gd name="T15" fmla="*/ 2 h 121"/>
                <a:gd name="T16" fmla="*/ 81 w 125"/>
                <a:gd name="T17" fmla="*/ 10 h 121"/>
                <a:gd name="T18" fmla="*/ 91 w 125"/>
                <a:gd name="T19" fmla="*/ 24 h 121"/>
                <a:gd name="T20" fmla="*/ 125 w 125"/>
                <a:gd name="T21" fmla="*/ 76 h 121"/>
                <a:gd name="T22" fmla="*/ 111 w 125"/>
                <a:gd name="T23" fmla="*/ 86 h 121"/>
                <a:gd name="T24" fmla="*/ 77 w 125"/>
                <a:gd name="T25" fmla="*/ 34 h 121"/>
                <a:gd name="T26" fmla="*/ 67 w 125"/>
                <a:gd name="T27" fmla="*/ 21 h 121"/>
                <a:gd name="T28" fmla="*/ 56 w 125"/>
                <a:gd name="T29" fmla="*/ 18 h 121"/>
                <a:gd name="T30" fmla="*/ 44 w 125"/>
                <a:gd name="T31" fmla="*/ 22 h 121"/>
                <a:gd name="T32" fmla="*/ 32 w 125"/>
                <a:gd name="T33" fmla="*/ 38 h 121"/>
                <a:gd name="T34" fmla="*/ 40 w 125"/>
                <a:gd name="T35" fmla="*/ 65 h 121"/>
                <a:gd name="T36" fmla="*/ 70 w 125"/>
                <a:gd name="T37" fmla="*/ 112 h 121"/>
                <a:gd name="T38" fmla="*/ 56 w 125"/>
                <a:gd name="T3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5" h="121">
                  <a:moveTo>
                    <a:pt x="56" y="121"/>
                  </a:moveTo>
                  <a:lnTo>
                    <a:pt x="56" y="121"/>
                  </a:lnTo>
                  <a:lnTo>
                    <a:pt x="0" y="36"/>
                  </a:lnTo>
                  <a:lnTo>
                    <a:pt x="13" y="27"/>
                  </a:lnTo>
                  <a:lnTo>
                    <a:pt x="21" y="39"/>
                  </a:lnTo>
                  <a:cubicBezTo>
                    <a:pt x="21" y="26"/>
                    <a:pt x="27" y="15"/>
                    <a:pt x="39" y="8"/>
                  </a:cubicBezTo>
                  <a:cubicBezTo>
                    <a:pt x="45" y="4"/>
                    <a:pt x="50" y="2"/>
                    <a:pt x="55" y="1"/>
                  </a:cubicBezTo>
                  <a:cubicBezTo>
                    <a:pt x="61" y="0"/>
                    <a:pt x="66" y="1"/>
                    <a:pt x="70" y="2"/>
                  </a:cubicBezTo>
                  <a:cubicBezTo>
                    <a:pt x="74" y="4"/>
                    <a:pt x="78" y="6"/>
                    <a:pt x="81" y="10"/>
                  </a:cubicBezTo>
                  <a:cubicBezTo>
                    <a:pt x="84" y="12"/>
                    <a:pt x="87" y="17"/>
                    <a:pt x="91" y="24"/>
                  </a:cubicBezTo>
                  <a:lnTo>
                    <a:pt x="125" y="76"/>
                  </a:lnTo>
                  <a:lnTo>
                    <a:pt x="111" y="86"/>
                  </a:lnTo>
                  <a:lnTo>
                    <a:pt x="77" y="34"/>
                  </a:lnTo>
                  <a:cubicBezTo>
                    <a:pt x="73" y="28"/>
                    <a:pt x="70" y="24"/>
                    <a:pt x="67" y="21"/>
                  </a:cubicBezTo>
                  <a:cubicBezTo>
                    <a:pt x="64" y="19"/>
                    <a:pt x="60" y="18"/>
                    <a:pt x="56" y="18"/>
                  </a:cubicBezTo>
                  <a:cubicBezTo>
                    <a:pt x="52" y="18"/>
                    <a:pt x="48" y="20"/>
                    <a:pt x="44" y="22"/>
                  </a:cubicBezTo>
                  <a:cubicBezTo>
                    <a:pt x="38" y="26"/>
                    <a:pt x="34" y="32"/>
                    <a:pt x="32" y="38"/>
                  </a:cubicBezTo>
                  <a:cubicBezTo>
                    <a:pt x="30" y="45"/>
                    <a:pt x="33" y="54"/>
                    <a:pt x="40" y="65"/>
                  </a:cubicBezTo>
                  <a:lnTo>
                    <a:pt x="70" y="112"/>
                  </a:lnTo>
                  <a:lnTo>
                    <a:pt x="56" y="12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8" name="Freeform 58">
              <a:extLst>
                <a:ext uri="{FF2B5EF4-FFF2-40B4-BE49-F238E27FC236}">
                  <a16:creationId xmlns:a16="http://schemas.microsoft.com/office/drawing/2014/main" id="{AC795700-C24C-86A4-D8EC-DCEE3261B1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98357" y="3324848"/>
              <a:ext cx="112713" cy="111125"/>
            </a:xfrm>
            <a:custGeom>
              <a:avLst/>
              <a:gdLst>
                <a:gd name="T0" fmla="*/ 93 w 118"/>
                <a:gd name="T1" fmla="*/ 77 h 116"/>
                <a:gd name="T2" fmla="*/ 93 w 118"/>
                <a:gd name="T3" fmla="*/ 77 h 116"/>
                <a:gd name="T4" fmla="*/ 83 w 118"/>
                <a:gd name="T5" fmla="*/ 96 h 116"/>
                <a:gd name="T6" fmla="*/ 68 w 118"/>
                <a:gd name="T7" fmla="*/ 109 h 116"/>
                <a:gd name="T8" fmla="*/ 42 w 118"/>
                <a:gd name="T9" fmla="*/ 115 h 116"/>
                <a:gd name="T10" fmla="*/ 23 w 118"/>
                <a:gd name="T11" fmla="*/ 101 h 116"/>
                <a:gd name="T12" fmla="*/ 19 w 118"/>
                <a:gd name="T13" fmla="*/ 87 h 116"/>
                <a:gd name="T14" fmla="*/ 22 w 118"/>
                <a:gd name="T15" fmla="*/ 74 h 116"/>
                <a:gd name="T16" fmla="*/ 30 w 118"/>
                <a:gd name="T17" fmla="*/ 63 h 116"/>
                <a:gd name="T18" fmla="*/ 42 w 118"/>
                <a:gd name="T19" fmla="*/ 53 h 116"/>
                <a:gd name="T20" fmla="*/ 66 w 118"/>
                <a:gd name="T21" fmla="*/ 32 h 116"/>
                <a:gd name="T22" fmla="*/ 63 w 118"/>
                <a:gd name="T23" fmla="*/ 28 h 116"/>
                <a:gd name="T24" fmla="*/ 52 w 118"/>
                <a:gd name="T25" fmla="*/ 18 h 116"/>
                <a:gd name="T26" fmla="*/ 32 w 118"/>
                <a:gd name="T27" fmla="*/ 23 h 116"/>
                <a:gd name="T28" fmla="*/ 18 w 118"/>
                <a:gd name="T29" fmla="*/ 36 h 116"/>
                <a:gd name="T30" fmla="*/ 18 w 118"/>
                <a:gd name="T31" fmla="*/ 53 h 116"/>
                <a:gd name="T32" fmla="*/ 3 w 118"/>
                <a:gd name="T33" fmla="*/ 60 h 116"/>
                <a:gd name="T34" fmla="*/ 0 w 118"/>
                <a:gd name="T35" fmla="*/ 41 h 116"/>
                <a:gd name="T36" fmla="*/ 8 w 118"/>
                <a:gd name="T37" fmla="*/ 24 h 116"/>
                <a:gd name="T38" fmla="*/ 27 w 118"/>
                <a:gd name="T39" fmla="*/ 9 h 116"/>
                <a:gd name="T40" fmla="*/ 47 w 118"/>
                <a:gd name="T41" fmla="*/ 1 h 116"/>
                <a:gd name="T42" fmla="*/ 61 w 118"/>
                <a:gd name="T43" fmla="*/ 2 h 116"/>
                <a:gd name="T44" fmla="*/ 71 w 118"/>
                <a:gd name="T45" fmla="*/ 9 h 116"/>
                <a:gd name="T46" fmla="*/ 80 w 118"/>
                <a:gd name="T47" fmla="*/ 23 h 116"/>
                <a:gd name="T48" fmla="*/ 92 w 118"/>
                <a:gd name="T49" fmla="*/ 43 h 116"/>
                <a:gd name="T50" fmla="*/ 108 w 118"/>
                <a:gd name="T51" fmla="*/ 68 h 116"/>
                <a:gd name="T52" fmla="*/ 118 w 118"/>
                <a:gd name="T53" fmla="*/ 77 h 116"/>
                <a:gd name="T54" fmla="*/ 102 w 118"/>
                <a:gd name="T55" fmla="*/ 86 h 116"/>
                <a:gd name="T56" fmla="*/ 93 w 118"/>
                <a:gd name="T57" fmla="*/ 77 h 116"/>
                <a:gd name="T58" fmla="*/ 72 w 118"/>
                <a:gd name="T59" fmla="*/ 44 h 116"/>
                <a:gd name="T60" fmla="*/ 72 w 118"/>
                <a:gd name="T61" fmla="*/ 44 h 116"/>
                <a:gd name="T62" fmla="*/ 51 w 118"/>
                <a:gd name="T63" fmla="*/ 64 h 116"/>
                <a:gd name="T64" fmla="*/ 40 w 118"/>
                <a:gd name="T65" fmla="*/ 75 h 116"/>
                <a:gd name="T66" fmla="*/ 37 w 118"/>
                <a:gd name="T67" fmla="*/ 83 h 116"/>
                <a:gd name="T68" fmla="*/ 39 w 118"/>
                <a:gd name="T69" fmla="*/ 91 h 116"/>
                <a:gd name="T70" fmla="*/ 49 w 118"/>
                <a:gd name="T71" fmla="*/ 99 h 116"/>
                <a:gd name="T72" fmla="*/ 65 w 118"/>
                <a:gd name="T73" fmla="*/ 95 h 116"/>
                <a:gd name="T74" fmla="*/ 78 w 118"/>
                <a:gd name="T75" fmla="*/ 82 h 116"/>
                <a:gd name="T76" fmla="*/ 82 w 118"/>
                <a:gd name="T77" fmla="*/ 66 h 116"/>
                <a:gd name="T78" fmla="*/ 76 w 118"/>
                <a:gd name="T79" fmla="*/ 50 h 116"/>
                <a:gd name="T80" fmla="*/ 72 w 118"/>
                <a:gd name="T81" fmla="*/ 4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8" h="116">
                  <a:moveTo>
                    <a:pt x="93" y="77"/>
                  </a:moveTo>
                  <a:lnTo>
                    <a:pt x="93" y="77"/>
                  </a:lnTo>
                  <a:cubicBezTo>
                    <a:pt x="90" y="85"/>
                    <a:pt x="87" y="91"/>
                    <a:pt x="83" y="96"/>
                  </a:cubicBezTo>
                  <a:cubicBezTo>
                    <a:pt x="79" y="101"/>
                    <a:pt x="74" y="105"/>
                    <a:pt x="68" y="109"/>
                  </a:cubicBezTo>
                  <a:cubicBezTo>
                    <a:pt x="58" y="114"/>
                    <a:pt x="50" y="116"/>
                    <a:pt x="42" y="115"/>
                  </a:cubicBezTo>
                  <a:cubicBezTo>
                    <a:pt x="34" y="113"/>
                    <a:pt x="27" y="108"/>
                    <a:pt x="23" y="101"/>
                  </a:cubicBezTo>
                  <a:cubicBezTo>
                    <a:pt x="21" y="97"/>
                    <a:pt x="19" y="92"/>
                    <a:pt x="19" y="87"/>
                  </a:cubicBezTo>
                  <a:cubicBezTo>
                    <a:pt x="19" y="83"/>
                    <a:pt x="20" y="78"/>
                    <a:pt x="22" y="74"/>
                  </a:cubicBezTo>
                  <a:cubicBezTo>
                    <a:pt x="24" y="70"/>
                    <a:pt x="27" y="67"/>
                    <a:pt x="30" y="63"/>
                  </a:cubicBezTo>
                  <a:cubicBezTo>
                    <a:pt x="32" y="61"/>
                    <a:pt x="36" y="57"/>
                    <a:pt x="42" y="53"/>
                  </a:cubicBezTo>
                  <a:cubicBezTo>
                    <a:pt x="53" y="45"/>
                    <a:pt x="61" y="38"/>
                    <a:pt x="66" y="32"/>
                  </a:cubicBezTo>
                  <a:cubicBezTo>
                    <a:pt x="64" y="30"/>
                    <a:pt x="64" y="29"/>
                    <a:pt x="63" y="28"/>
                  </a:cubicBezTo>
                  <a:cubicBezTo>
                    <a:pt x="60" y="22"/>
                    <a:pt x="56" y="19"/>
                    <a:pt x="52" y="18"/>
                  </a:cubicBezTo>
                  <a:cubicBezTo>
                    <a:pt x="46" y="17"/>
                    <a:pt x="39" y="18"/>
                    <a:pt x="32" y="23"/>
                  </a:cubicBezTo>
                  <a:cubicBezTo>
                    <a:pt x="25" y="27"/>
                    <a:pt x="20" y="31"/>
                    <a:pt x="18" y="36"/>
                  </a:cubicBezTo>
                  <a:cubicBezTo>
                    <a:pt x="16" y="40"/>
                    <a:pt x="16" y="46"/>
                    <a:pt x="18" y="53"/>
                  </a:cubicBezTo>
                  <a:lnTo>
                    <a:pt x="3" y="60"/>
                  </a:lnTo>
                  <a:cubicBezTo>
                    <a:pt x="0" y="53"/>
                    <a:pt x="0" y="46"/>
                    <a:pt x="0" y="41"/>
                  </a:cubicBezTo>
                  <a:cubicBezTo>
                    <a:pt x="1" y="35"/>
                    <a:pt x="4" y="29"/>
                    <a:pt x="8" y="24"/>
                  </a:cubicBezTo>
                  <a:cubicBezTo>
                    <a:pt x="13" y="19"/>
                    <a:pt x="19" y="14"/>
                    <a:pt x="27" y="9"/>
                  </a:cubicBezTo>
                  <a:cubicBezTo>
                    <a:pt x="34" y="5"/>
                    <a:pt x="41" y="2"/>
                    <a:pt x="47" y="1"/>
                  </a:cubicBezTo>
                  <a:cubicBezTo>
                    <a:pt x="52" y="0"/>
                    <a:pt x="57" y="0"/>
                    <a:pt x="61" y="2"/>
                  </a:cubicBezTo>
                  <a:cubicBezTo>
                    <a:pt x="65" y="3"/>
                    <a:pt x="68" y="6"/>
                    <a:pt x="71" y="9"/>
                  </a:cubicBezTo>
                  <a:cubicBezTo>
                    <a:pt x="73" y="12"/>
                    <a:pt x="76" y="16"/>
                    <a:pt x="80" y="23"/>
                  </a:cubicBezTo>
                  <a:lnTo>
                    <a:pt x="92" y="43"/>
                  </a:lnTo>
                  <a:cubicBezTo>
                    <a:pt x="100" y="57"/>
                    <a:pt x="105" y="65"/>
                    <a:pt x="108" y="68"/>
                  </a:cubicBezTo>
                  <a:cubicBezTo>
                    <a:pt x="111" y="72"/>
                    <a:pt x="114" y="75"/>
                    <a:pt x="118" y="77"/>
                  </a:cubicBezTo>
                  <a:lnTo>
                    <a:pt x="102" y="86"/>
                  </a:lnTo>
                  <a:cubicBezTo>
                    <a:pt x="99" y="84"/>
                    <a:pt x="96" y="81"/>
                    <a:pt x="93" y="77"/>
                  </a:cubicBezTo>
                  <a:close/>
                  <a:moveTo>
                    <a:pt x="72" y="44"/>
                  </a:moveTo>
                  <a:lnTo>
                    <a:pt x="72" y="44"/>
                  </a:lnTo>
                  <a:cubicBezTo>
                    <a:pt x="68" y="50"/>
                    <a:pt x="61" y="56"/>
                    <a:pt x="51" y="64"/>
                  </a:cubicBezTo>
                  <a:cubicBezTo>
                    <a:pt x="46" y="68"/>
                    <a:pt x="42" y="72"/>
                    <a:pt x="40" y="75"/>
                  </a:cubicBezTo>
                  <a:cubicBezTo>
                    <a:pt x="38" y="77"/>
                    <a:pt x="37" y="80"/>
                    <a:pt x="37" y="83"/>
                  </a:cubicBezTo>
                  <a:cubicBezTo>
                    <a:pt x="37" y="86"/>
                    <a:pt x="37" y="89"/>
                    <a:pt x="39" y="91"/>
                  </a:cubicBezTo>
                  <a:cubicBezTo>
                    <a:pt x="41" y="95"/>
                    <a:pt x="45" y="98"/>
                    <a:pt x="49" y="99"/>
                  </a:cubicBezTo>
                  <a:cubicBezTo>
                    <a:pt x="54" y="99"/>
                    <a:pt x="59" y="98"/>
                    <a:pt x="65" y="95"/>
                  </a:cubicBezTo>
                  <a:cubicBezTo>
                    <a:pt x="71" y="92"/>
                    <a:pt x="75" y="87"/>
                    <a:pt x="78" y="82"/>
                  </a:cubicBezTo>
                  <a:cubicBezTo>
                    <a:pt x="81" y="77"/>
                    <a:pt x="82" y="72"/>
                    <a:pt x="82" y="66"/>
                  </a:cubicBezTo>
                  <a:cubicBezTo>
                    <a:pt x="82" y="62"/>
                    <a:pt x="79" y="56"/>
                    <a:pt x="76" y="50"/>
                  </a:cubicBezTo>
                  <a:lnTo>
                    <a:pt x="72" y="44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9" name="Freeform 59">
              <a:extLst>
                <a:ext uri="{FF2B5EF4-FFF2-40B4-BE49-F238E27FC236}">
                  <a16:creationId xmlns:a16="http://schemas.microsoft.com/office/drawing/2014/main" id="{3F22417A-5DF5-5796-4695-11542AB967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5032" y="3262935"/>
              <a:ext cx="77788" cy="127000"/>
            </a:xfrm>
            <a:custGeom>
              <a:avLst/>
              <a:gdLst>
                <a:gd name="T0" fmla="*/ 67 w 82"/>
                <a:gd name="T1" fmla="*/ 133 h 133"/>
                <a:gd name="T2" fmla="*/ 67 w 82"/>
                <a:gd name="T3" fmla="*/ 133 h 133"/>
                <a:gd name="T4" fmla="*/ 0 w 82"/>
                <a:gd name="T5" fmla="*/ 9 h 133"/>
                <a:gd name="T6" fmla="*/ 15 w 82"/>
                <a:gd name="T7" fmla="*/ 0 h 133"/>
                <a:gd name="T8" fmla="*/ 82 w 82"/>
                <a:gd name="T9" fmla="*/ 124 h 133"/>
                <a:gd name="T10" fmla="*/ 67 w 82"/>
                <a:gd name="T11" fmla="*/ 133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133">
                  <a:moveTo>
                    <a:pt x="67" y="133"/>
                  </a:moveTo>
                  <a:lnTo>
                    <a:pt x="67" y="133"/>
                  </a:lnTo>
                  <a:lnTo>
                    <a:pt x="0" y="9"/>
                  </a:lnTo>
                  <a:lnTo>
                    <a:pt x="15" y="0"/>
                  </a:lnTo>
                  <a:lnTo>
                    <a:pt x="82" y="124"/>
                  </a:lnTo>
                  <a:lnTo>
                    <a:pt x="67" y="13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0" name="Freeform 60">
              <a:extLst>
                <a:ext uri="{FF2B5EF4-FFF2-40B4-BE49-F238E27FC236}">
                  <a16:creationId xmlns:a16="http://schemas.microsoft.com/office/drawing/2014/main" id="{438912CF-179C-5018-DC4F-1D37A3C515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28532" y="3256585"/>
              <a:ext cx="100013" cy="104775"/>
            </a:xfrm>
            <a:custGeom>
              <a:avLst/>
              <a:gdLst>
                <a:gd name="T0" fmla="*/ 86 w 105"/>
                <a:gd name="T1" fmla="*/ 58 h 110"/>
                <a:gd name="T2" fmla="*/ 86 w 105"/>
                <a:gd name="T3" fmla="*/ 58 h 110"/>
                <a:gd name="T4" fmla="*/ 103 w 105"/>
                <a:gd name="T5" fmla="*/ 52 h 110"/>
                <a:gd name="T6" fmla="*/ 99 w 105"/>
                <a:gd name="T7" fmla="*/ 81 h 110"/>
                <a:gd name="T8" fmla="*/ 77 w 105"/>
                <a:gd name="T9" fmla="*/ 102 h 110"/>
                <a:gd name="T10" fmla="*/ 39 w 105"/>
                <a:gd name="T11" fmla="*/ 105 h 110"/>
                <a:gd name="T12" fmla="*/ 10 w 105"/>
                <a:gd name="T13" fmla="*/ 77 h 110"/>
                <a:gd name="T14" fmla="*/ 4 w 105"/>
                <a:gd name="T15" fmla="*/ 35 h 110"/>
                <a:gd name="T16" fmla="*/ 29 w 105"/>
                <a:gd name="T17" fmla="*/ 7 h 110"/>
                <a:gd name="T18" fmla="*/ 65 w 105"/>
                <a:gd name="T19" fmla="*/ 4 h 110"/>
                <a:gd name="T20" fmla="*/ 94 w 105"/>
                <a:gd name="T21" fmla="*/ 34 h 110"/>
                <a:gd name="T22" fmla="*/ 96 w 105"/>
                <a:gd name="T23" fmla="*/ 38 h 110"/>
                <a:gd name="T24" fmla="*/ 28 w 105"/>
                <a:gd name="T25" fmla="*/ 72 h 110"/>
                <a:gd name="T26" fmla="*/ 48 w 105"/>
                <a:gd name="T27" fmla="*/ 91 h 110"/>
                <a:gd name="T28" fmla="*/ 71 w 105"/>
                <a:gd name="T29" fmla="*/ 89 h 110"/>
                <a:gd name="T30" fmla="*/ 83 w 105"/>
                <a:gd name="T31" fmla="*/ 77 h 110"/>
                <a:gd name="T32" fmla="*/ 86 w 105"/>
                <a:gd name="T33" fmla="*/ 58 h 110"/>
                <a:gd name="T34" fmla="*/ 22 w 105"/>
                <a:gd name="T35" fmla="*/ 59 h 110"/>
                <a:gd name="T36" fmla="*/ 22 w 105"/>
                <a:gd name="T37" fmla="*/ 59 h 110"/>
                <a:gd name="T38" fmla="*/ 73 w 105"/>
                <a:gd name="T39" fmla="*/ 33 h 110"/>
                <a:gd name="T40" fmla="*/ 59 w 105"/>
                <a:gd name="T41" fmla="*/ 19 h 110"/>
                <a:gd name="T42" fmla="*/ 35 w 105"/>
                <a:gd name="T43" fmla="*/ 19 h 110"/>
                <a:gd name="T44" fmla="*/ 21 w 105"/>
                <a:gd name="T45" fmla="*/ 36 h 110"/>
                <a:gd name="T46" fmla="*/ 22 w 105"/>
                <a:gd name="T47" fmla="*/ 5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5" h="110">
                  <a:moveTo>
                    <a:pt x="86" y="58"/>
                  </a:moveTo>
                  <a:lnTo>
                    <a:pt x="86" y="58"/>
                  </a:lnTo>
                  <a:lnTo>
                    <a:pt x="103" y="52"/>
                  </a:lnTo>
                  <a:cubicBezTo>
                    <a:pt x="105" y="63"/>
                    <a:pt x="104" y="72"/>
                    <a:pt x="99" y="81"/>
                  </a:cubicBezTo>
                  <a:cubicBezTo>
                    <a:pt x="95" y="90"/>
                    <a:pt x="88" y="97"/>
                    <a:pt x="77" y="102"/>
                  </a:cubicBezTo>
                  <a:cubicBezTo>
                    <a:pt x="64" y="109"/>
                    <a:pt x="51" y="110"/>
                    <a:pt x="39" y="105"/>
                  </a:cubicBezTo>
                  <a:cubicBezTo>
                    <a:pt x="27" y="101"/>
                    <a:pt x="18" y="92"/>
                    <a:pt x="10" y="77"/>
                  </a:cubicBezTo>
                  <a:cubicBezTo>
                    <a:pt x="2" y="61"/>
                    <a:pt x="0" y="47"/>
                    <a:pt x="4" y="35"/>
                  </a:cubicBezTo>
                  <a:cubicBezTo>
                    <a:pt x="8" y="22"/>
                    <a:pt x="16" y="13"/>
                    <a:pt x="29" y="7"/>
                  </a:cubicBezTo>
                  <a:cubicBezTo>
                    <a:pt x="41" y="1"/>
                    <a:pt x="53" y="0"/>
                    <a:pt x="65" y="4"/>
                  </a:cubicBezTo>
                  <a:cubicBezTo>
                    <a:pt x="77" y="9"/>
                    <a:pt x="86" y="19"/>
                    <a:pt x="94" y="34"/>
                  </a:cubicBezTo>
                  <a:cubicBezTo>
                    <a:pt x="94" y="35"/>
                    <a:pt x="95" y="36"/>
                    <a:pt x="96" y="38"/>
                  </a:cubicBezTo>
                  <a:lnTo>
                    <a:pt x="28" y="72"/>
                  </a:lnTo>
                  <a:cubicBezTo>
                    <a:pt x="33" y="82"/>
                    <a:pt x="40" y="88"/>
                    <a:pt x="48" y="91"/>
                  </a:cubicBezTo>
                  <a:cubicBezTo>
                    <a:pt x="56" y="93"/>
                    <a:pt x="63" y="93"/>
                    <a:pt x="71" y="89"/>
                  </a:cubicBezTo>
                  <a:cubicBezTo>
                    <a:pt x="77" y="86"/>
                    <a:pt x="81" y="82"/>
                    <a:pt x="83" y="77"/>
                  </a:cubicBezTo>
                  <a:cubicBezTo>
                    <a:pt x="86" y="72"/>
                    <a:pt x="86" y="66"/>
                    <a:pt x="86" y="58"/>
                  </a:cubicBezTo>
                  <a:close/>
                  <a:moveTo>
                    <a:pt x="22" y="59"/>
                  </a:moveTo>
                  <a:lnTo>
                    <a:pt x="22" y="59"/>
                  </a:lnTo>
                  <a:lnTo>
                    <a:pt x="73" y="33"/>
                  </a:lnTo>
                  <a:cubicBezTo>
                    <a:pt x="69" y="26"/>
                    <a:pt x="64" y="21"/>
                    <a:pt x="59" y="19"/>
                  </a:cubicBezTo>
                  <a:cubicBezTo>
                    <a:pt x="51" y="15"/>
                    <a:pt x="43" y="15"/>
                    <a:pt x="35" y="19"/>
                  </a:cubicBezTo>
                  <a:cubicBezTo>
                    <a:pt x="28" y="23"/>
                    <a:pt x="23" y="28"/>
                    <a:pt x="21" y="36"/>
                  </a:cubicBezTo>
                  <a:cubicBezTo>
                    <a:pt x="18" y="43"/>
                    <a:pt x="19" y="50"/>
                    <a:pt x="22" y="5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1" name="Freeform 61">
              <a:extLst>
                <a:ext uri="{FF2B5EF4-FFF2-40B4-BE49-F238E27FC236}">
                  <a16:creationId xmlns:a16="http://schemas.microsoft.com/office/drawing/2014/main" id="{E22B3B61-DAC1-5FED-EDCB-3C96EFAB5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7994" y="3218485"/>
              <a:ext cx="128588" cy="141288"/>
            </a:xfrm>
            <a:custGeom>
              <a:avLst/>
              <a:gdLst>
                <a:gd name="T0" fmla="*/ 96 w 136"/>
                <a:gd name="T1" fmla="*/ 109 h 147"/>
                <a:gd name="T2" fmla="*/ 96 w 136"/>
                <a:gd name="T3" fmla="*/ 109 h 147"/>
                <a:gd name="T4" fmla="*/ 110 w 136"/>
                <a:gd name="T5" fmla="*/ 122 h 147"/>
                <a:gd name="T6" fmla="*/ 76 w 136"/>
                <a:gd name="T7" fmla="*/ 144 h 147"/>
                <a:gd name="T8" fmla="*/ 37 w 136"/>
                <a:gd name="T9" fmla="*/ 138 h 147"/>
                <a:gd name="T10" fmla="*/ 8 w 136"/>
                <a:gd name="T11" fmla="*/ 114 h 147"/>
                <a:gd name="T12" fmla="*/ 0 w 136"/>
                <a:gd name="T13" fmla="*/ 80 h 147"/>
                <a:gd name="T14" fmla="*/ 10 w 136"/>
                <a:gd name="T15" fmla="*/ 43 h 147"/>
                <a:gd name="T16" fmla="*/ 35 w 136"/>
                <a:gd name="T17" fmla="*/ 12 h 147"/>
                <a:gd name="T18" fmla="*/ 67 w 136"/>
                <a:gd name="T19" fmla="*/ 0 h 147"/>
                <a:gd name="T20" fmla="*/ 102 w 136"/>
                <a:gd name="T21" fmla="*/ 8 h 147"/>
                <a:gd name="T22" fmla="*/ 129 w 136"/>
                <a:gd name="T23" fmla="*/ 33 h 147"/>
                <a:gd name="T24" fmla="*/ 134 w 136"/>
                <a:gd name="T25" fmla="*/ 69 h 147"/>
                <a:gd name="T26" fmla="*/ 115 w 136"/>
                <a:gd name="T27" fmla="*/ 65 h 147"/>
                <a:gd name="T28" fmla="*/ 112 w 136"/>
                <a:gd name="T29" fmla="*/ 39 h 147"/>
                <a:gd name="T30" fmla="*/ 94 w 136"/>
                <a:gd name="T31" fmla="*/ 22 h 147"/>
                <a:gd name="T32" fmla="*/ 67 w 136"/>
                <a:gd name="T33" fmla="*/ 17 h 147"/>
                <a:gd name="T34" fmla="*/ 44 w 136"/>
                <a:gd name="T35" fmla="*/ 29 h 147"/>
                <a:gd name="T36" fmla="*/ 28 w 136"/>
                <a:gd name="T37" fmla="*/ 51 h 147"/>
                <a:gd name="T38" fmla="*/ 18 w 136"/>
                <a:gd name="T39" fmla="*/ 82 h 147"/>
                <a:gd name="T40" fmla="*/ 24 w 136"/>
                <a:gd name="T41" fmla="*/ 107 h 147"/>
                <a:gd name="T42" fmla="*/ 43 w 136"/>
                <a:gd name="T43" fmla="*/ 123 h 147"/>
                <a:gd name="T44" fmla="*/ 71 w 136"/>
                <a:gd name="T45" fmla="*/ 127 h 147"/>
                <a:gd name="T46" fmla="*/ 96 w 136"/>
                <a:gd name="T47" fmla="*/ 109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6" h="147">
                  <a:moveTo>
                    <a:pt x="96" y="109"/>
                  </a:moveTo>
                  <a:lnTo>
                    <a:pt x="96" y="109"/>
                  </a:lnTo>
                  <a:lnTo>
                    <a:pt x="110" y="122"/>
                  </a:lnTo>
                  <a:cubicBezTo>
                    <a:pt x="100" y="134"/>
                    <a:pt x="89" y="141"/>
                    <a:pt x="76" y="144"/>
                  </a:cubicBezTo>
                  <a:cubicBezTo>
                    <a:pt x="63" y="147"/>
                    <a:pt x="50" y="145"/>
                    <a:pt x="37" y="138"/>
                  </a:cubicBezTo>
                  <a:cubicBezTo>
                    <a:pt x="23" y="132"/>
                    <a:pt x="14" y="124"/>
                    <a:pt x="8" y="114"/>
                  </a:cubicBezTo>
                  <a:cubicBezTo>
                    <a:pt x="2" y="104"/>
                    <a:pt x="0" y="93"/>
                    <a:pt x="0" y="80"/>
                  </a:cubicBezTo>
                  <a:cubicBezTo>
                    <a:pt x="1" y="67"/>
                    <a:pt x="4" y="55"/>
                    <a:pt x="10" y="43"/>
                  </a:cubicBezTo>
                  <a:cubicBezTo>
                    <a:pt x="17" y="30"/>
                    <a:pt x="25" y="19"/>
                    <a:pt x="35" y="12"/>
                  </a:cubicBezTo>
                  <a:cubicBezTo>
                    <a:pt x="45" y="5"/>
                    <a:pt x="56" y="1"/>
                    <a:pt x="67" y="0"/>
                  </a:cubicBezTo>
                  <a:cubicBezTo>
                    <a:pt x="79" y="0"/>
                    <a:pt x="91" y="2"/>
                    <a:pt x="102" y="8"/>
                  </a:cubicBezTo>
                  <a:cubicBezTo>
                    <a:pt x="114" y="14"/>
                    <a:pt x="124" y="22"/>
                    <a:pt x="129" y="33"/>
                  </a:cubicBezTo>
                  <a:cubicBezTo>
                    <a:pt x="134" y="44"/>
                    <a:pt x="136" y="56"/>
                    <a:pt x="134" y="69"/>
                  </a:cubicBezTo>
                  <a:lnTo>
                    <a:pt x="115" y="65"/>
                  </a:lnTo>
                  <a:cubicBezTo>
                    <a:pt x="117" y="54"/>
                    <a:pt x="116" y="45"/>
                    <a:pt x="112" y="39"/>
                  </a:cubicBezTo>
                  <a:cubicBezTo>
                    <a:pt x="109" y="32"/>
                    <a:pt x="103" y="26"/>
                    <a:pt x="94" y="22"/>
                  </a:cubicBezTo>
                  <a:cubicBezTo>
                    <a:pt x="85" y="17"/>
                    <a:pt x="75" y="15"/>
                    <a:pt x="67" y="17"/>
                  </a:cubicBezTo>
                  <a:cubicBezTo>
                    <a:pt x="58" y="18"/>
                    <a:pt x="50" y="22"/>
                    <a:pt x="44" y="29"/>
                  </a:cubicBezTo>
                  <a:cubicBezTo>
                    <a:pt x="37" y="35"/>
                    <a:pt x="32" y="43"/>
                    <a:pt x="28" y="51"/>
                  </a:cubicBezTo>
                  <a:cubicBezTo>
                    <a:pt x="22" y="62"/>
                    <a:pt x="19" y="72"/>
                    <a:pt x="18" y="82"/>
                  </a:cubicBezTo>
                  <a:cubicBezTo>
                    <a:pt x="18" y="91"/>
                    <a:pt x="20" y="100"/>
                    <a:pt x="24" y="107"/>
                  </a:cubicBezTo>
                  <a:cubicBezTo>
                    <a:pt x="29" y="114"/>
                    <a:pt x="35" y="120"/>
                    <a:pt x="43" y="123"/>
                  </a:cubicBezTo>
                  <a:cubicBezTo>
                    <a:pt x="52" y="128"/>
                    <a:pt x="61" y="129"/>
                    <a:pt x="71" y="127"/>
                  </a:cubicBezTo>
                  <a:cubicBezTo>
                    <a:pt x="80" y="125"/>
                    <a:pt x="88" y="119"/>
                    <a:pt x="96" y="109"/>
                  </a:cubicBez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2" name="Freeform 62">
              <a:extLst>
                <a:ext uri="{FF2B5EF4-FFF2-40B4-BE49-F238E27FC236}">
                  <a16:creationId xmlns:a16="http://schemas.microsoft.com/office/drawing/2014/main" id="{18C5E05C-F206-D4ED-928D-0B93D39788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7532" y="3305798"/>
              <a:ext cx="101600" cy="103188"/>
            </a:xfrm>
            <a:custGeom>
              <a:avLst/>
              <a:gdLst>
                <a:gd name="T0" fmla="*/ 11 w 105"/>
                <a:gd name="T1" fmla="*/ 32 h 108"/>
                <a:gd name="T2" fmla="*/ 11 w 105"/>
                <a:gd name="T3" fmla="*/ 32 h 108"/>
                <a:gd name="T4" fmla="*/ 45 w 105"/>
                <a:gd name="T5" fmla="*/ 3 h 108"/>
                <a:gd name="T6" fmla="*/ 79 w 105"/>
                <a:gd name="T7" fmla="*/ 9 h 108"/>
                <a:gd name="T8" fmla="*/ 102 w 105"/>
                <a:gd name="T9" fmla="*/ 37 h 108"/>
                <a:gd name="T10" fmla="*/ 95 w 105"/>
                <a:gd name="T11" fmla="*/ 77 h 108"/>
                <a:gd name="T12" fmla="*/ 75 w 105"/>
                <a:gd name="T13" fmla="*/ 101 h 108"/>
                <a:gd name="T14" fmla="*/ 51 w 105"/>
                <a:gd name="T15" fmla="*/ 108 h 108"/>
                <a:gd name="T16" fmla="*/ 26 w 105"/>
                <a:gd name="T17" fmla="*/ 102 h 108"/>
                <a:gd name="T18" fmla="*/ 3 w 105"/>
                <a:gd name="T19" fmla="*/ 73 h 108"/>
                <a:gd name="T20" fmla="*/ 11 w 105"/>
                <a:gd name="T21" fmla="*/ 32 h 108"/>
                <a:gd name="T22" fmla="*/ 26 w 105"/>
                <a:gd name="T23" fmla="*/ 40 h 108"/>
                <a:gd name="T24" fmla="*/ 26 w 105"/>
                <a:gd name="T25" fmla="*/ 40 h 108"/>
                <a:gd name="T26" fmla="*/ 19 w 105"/>
                <a:gd name="T27" fmla="*/ 70 h 108"/>
                <a:gd name="T28" fmla="*/ 33 w 105"/>
                <a:gd name="T29" fmla="*/ 89 h 108"/>
                <a:gd name="T30" fmla="*/ 57 w 105"/>
                <a:gd name="T31" fmla="*/ 91 h 108"/>
                <a:gd name="T32" fmla="*/ 79 w 105"/>
                <a:gd name="T33" fmla="*/ 69 h 108"/>
                <a:gd name="T34" fmla="*/ 85 w 105"/>
                <a:gd name="T35" fmla="*/ 40 h 108"/>
                <a:gd name="T36" fmla="*/ 72 w 105"/>
                <a:gd name="T37" fmla="*/ 21 h 108"/>
                <a:gd name="T38" fmla="*/ 48 w 105"/>
                <a:gd name="T39" fmla="*/ 19 h 108"/>
                <a:gd name="T40" fmla="*/ 26 w 105"/>
                <a:gd name="T41" fmla="*/ 4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5" h="108">
                  <a:moveTo>
                    <a:pt x="11" y="32"/>
                  </a:moveTo>
                  <a:lnTo>
                    <a:pt x="11" y="32"/>
                  </a:lnTo>
                  <a:cubicBezTo>
                    <a:pt x="20" y="15"/>
                    <a:pt x="31" y="6"/>
                    <a:pt x="45" y="3"/>
                  </a:cubicBezTo>
                  <a:cubicBezTo>
                    <a:pt x="56" y="0"/>
                    <a:pt x="68" y="2"/>
                    <a:pt x="79" y="9"/>
                  </a:cubicBezTo>
                  <a:cubicBezTo>
                    <a:pt x="91" y="15"/>
                    <a:pt x="99" y="25"/>
                    <a:pt x="102" y="37"/>
                  </a:cubicBezTo>
                  <a:cubicBezTo>
                    <a:pt x="105" y="50"/>
                    <a:pt x="103" y="63"/>
                    <a:pt x="95" y="77"/>
                  </a:cubicBezTo>
                  <a:cubicBezTo>
                    <a:pt x="89" y="89"/>
                    <a:pt x="82" y="97"/>
                    <a:pt x="75" y="101"/>
                  </a:cubicBezTo>
                  <a:cubicBezTo>
                    <a:pt x="68" y="106"/>
                    <a:pt x="60" y="108"/>
                    <a:pt x="51" y="108"/>
                  </a:cubicBezTo>
                  <a:cubicBezTo>
                    <a:pt x="42" y="108"/>
                    <a:pt x="34" y="106"/>
                    <a:pt x="26" y="102"/>
                  </a:cubicBezTo>
                  <a:cubicBezTo>
                    <a:pt x="14" y="95"/>
                    <a:pt x="6" y="85"/>
                    <a:pt x="3" y="73"/>
                  </a:cubicBezTo>
                  <a:cubicBezTo>
                    <a:pt x="0" y="61"/>
                    <a:pt x="2" y="47"/>
                    <a:pt x="11" y="32"/>
                  </a:cubicBezTo>
                  <a:close/>
                  <a:moveTo>
                    <a:pt x="26" y="40"/>
                  </a:moveTo>
                  <a:lnTo>
                    <a:pt x="26" y="40"/>
                  </a:lnTo>
                  <a:cubicBezTo>
                    <a:pt x="20" y="52"/>
                    <a:pt x="18" y="62"/>
                    <a:pt x="19" y="70"/>
                  </a:cubicBezTo>
                  <a:cubicBezTo>
                    <a:pt x="21" y="79"/>
                    <a:pt x="26" y="85"/>
                    <a:pt x="33" y="89"/>
                  </a:cubicBezTo>
                  <a:cubicBezTo>
                    <a:pt x="41" y="94"/>
                    <a:pt x="49" y="94"/>
                    <a:pt x="57" y="91"/>
                  </a:cubicBezTo>
                  <a:cubicBezTo>
                    <a:pt x="65" y="88"/>
                    <a:pt x="72" y="81"/>
                    <a:pt x="79" y="69"/>
                  </a:cubicBezTo>
                  <a:cubicBezTo>
                    <a:pt x="85" y="58"/>
                    <a:pt x="87" y="49"/>
                    <a:pt x="85" y="40"/>
                  </a:cubicBezTo>
                  <a:cubicBezTo>
                    <a:pt x="84" y="32"/>
                    <a:pt x="79" y="25"/>
                    <a:pt x="72" y="21"/>
                  </a:cubicBezTo>
                  <a:cubicBezTo>
                    <a:pt x="64" y="17"/>
                    <a:pt x="56" y="16"/>
                    <a:pt x="48" y="19"/>
                  </a:cubicBezTo>
                  <a:cubicBezTo>
                    <a:pt x="40" y="22"/>
                    <a:pt x="33" y="29"/>
                    <a:pt x="26" y="40"/>
                  </a:cubicBez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3" name="Freeform 63">
              <a:extLst>
                <a:ext uri="{FF2B5EF4-FFF2-40B4-BE49-F238E27FC236}">
                  <a16:creationId xmlns:a16="http://schemas.microsoft.com/office/drawing/2014/main" id="{BEBF3360-C8A4-11CB-DA6F-70BBF07AA5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0082" y="3350248"/>
              <a:ext cx="107950" cy="123825"/>
            </a:xfrm>
            <a:custGeom>
              <a:avLst/>
              <a:gdLst>
                <a:gd name="T0" fmla="*/ 0 w 114"/>
                <a:gd name="T1" fmla="*/ 87 h 130"/>
                <a:gd name="T2" fmla="*/ 0 w 114"/>
                <a:gd name="T3" fmla="*/ 87 h 130"/>
                <a:gd name="T4" fmla="*/ 54 w 114"/>
                <a:gd name="T5" fmla="*/ 0 h 130"/>
                <a:gd name="T6" fmla="*/ 67 w 114"/>
                <a:gd name="T7" fmla="*/ 8 h 130"/>
                <a:gd name="T8" fmla="*/ 60 w 114"/>
                <a:gd name="T9" fmla="*/ 20 h 130"/>
                <a:gd name="T10" fmla="*/ 96 w 114"/>
                <a:gd name="T11" fmla="*/ 23 h 130"/>
                <a:gd name="T12" fmla="*/ 109 w 114"/>
                <a:gd name="T13" fmla="*/ 35 h 130"/>
                <a:gd name="T14" fmla="*/ 114 w 114"/>
                <a:gd name="T15" fmla="*/ 49 h 130"/>
                <a:gd name="T16" fmla="*/ 112 w 114"/>
                <a:gd name="T17" fmla="*/ 62 h 130"/>
                <a:gd name="T18" fmla="*/ 104 w 114"/>
                <a:gd name="T19" fmla="*/ 77 h 130"/>
                <a:gd name="T20" fmla="*/ 71 w 114"/>
                <a:gd name="T21" fmla="*/ 130 h 130"/>
                <a:gd name="T22" fmla="*/ 56 w 114"/>
                <a:gd name="T23" fmla="*/ 121 h 130"/>
                <a:gd name="T24" fmla="*/ 89 w 114"/>
                <a:gd name="T25" fmla="*/ 69 h 130"/>
                <a:gd name="T26" fmla="*/ 96 w 114"/>
                <a:gd name="T27" fmla="*/ 54 h 130"/>
                <a:gd name="T28" fmla="*/ 94 w 114"/>
                <a:gd name="T29" fmla="*/ 43 h 130"/>
                <a:gd name="T30" fmla="*/ 85 w 114"/>
                <a:gd name="T31" fmla="*/ 34 h 130"/>
                <a:gd name="T32" fmla="*/ 65 w 114"/>
                <a:gd name="T33" fmla="*/ 30 h 130"/>
                <a:gd name="T34" fmla="*/ 44 w 114"/>
                <a:gd name="T35" fmla="*/ 48 h 130"/>
                <a:gd name="T36" fmla="*/ 15 w 114"/>
                <a:gd name="T37" fmla="*/ 96 h 130"/>
                <a:gd name="T38" fmla="*/ 0 w 114"/>
                <a:gd name="T39" fmla="*/ 87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4" h="130">
                  <a:moveTo>
                    <a:pt x="0" y="87"/>
                  </a:moveTo>
                  <a:lnTo>
                    <a:pt x="0" y="87"/>
                  </a:lnTo>
                  <a:lnTo>
                    <a:pt x="54" y="0"/>
                  </a:lnTo>
                  <a:lnTo>
                    <a:pt x="67" y="8"/>
                  </a:lnTo>
                  <a:lnTo>
                    <a:pt x="60" y="20"/>
                  </a:lnTo>
                  <a:cubicBezTo>
                    <a:pt x="72" y="15"/>
                    <a:pt x="84" y="16"/>
                    <a:pt x="96" y="23"/>
                  </a:cubicBezTo>
                  <a:cubicBezTo>
                    <a:pt x="101" y="26"/>
                    <a:pt x="106" y="30"/>
                    <a:pt x="109" y="35"/>
                  </a:cubicBezTo>
                  <a:cubicBezTo>
                    <a:pt x="112" y="40"/>
                    <a:pt x="114" y="44"/>
                    <a:pt x="114" y="49"/>
                  </a:cubicBezTo>
                  <a:cubicBezTo>
                    <a:pt x="114" y="53"/>
                    <a:pt x="114" y="58"/>
                    <a:pt x="112" y="62"/>
                  </a:cubicBezTo>
                  <a:cubicBezTo>
                    <a:pt x="111" y="65"/>
                    <a:pt x="108" y="70"/>
                    <a:pt x="104" y="77"/>
                  </a:cubicBezTo>
                  <a:lnTo>
                    <a:pt x="71" y="130"/>
                  </a:lnTo>
                  <a:lnTo>
                    <a:pt x="56" y="121"/>
                  </a:lnTo>
                  <a:lnTo>
                    <a:pt x="89" y="69"/>
                  </a:lnTo>
                  <a:cubicBezTo>
                    <a:pt x="93" y="63"/>
                    <a:pt x="95" y="58"/>
                    <a:pt x="96" y="54"/>
                  </a:cubicBezTo>
                  <a:cubicBezTo>
                    <a:pt x="96" y="50"/>
                    <a:pt x="96" y="47"/>
                    <a:pt x="94" y="43"/>
                  </a:cubicBezTo>
                  <a:cubicBezTo>
                    <a:pt x="92" y="40"/>
                    <a:pt x="89" y="37"/>
                    <a:pt x="85" y="34"/>
                  </a:cubicBezTo>
                  <a:cubicBezTo>
                    <a:pt x="79" y="30"/>
                    <a:pt x="72" y="29"/>
                    <a:pt x="65" y="30"/>
                  </a:cubicBezTo>
                  <a:cubicBezTo>
                    <a:pt x="58" y="31"/>
                    <a:pt x="51" y="37"/>
                    <a:pt x="44" y="48"/>
                  </a:cubicBezTo>
                  <a:lnTo>
                    <a:pt x="15" y="96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4" name="Freeform 64">
              <a:extLst>
                <a:ext uri="{FF2B5EF4-FFF2-40B4-BE49-F238E27FC236}">
                  <a16:creationId xmlns:a16="http://schemas.microsoft.com/office/drawing/2014/main" id="{D6F5316A-7AA6-69D8-6780-3BD32CDCAC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157" y="3415335"/>
              <a:ext cx="98425" cy="103188"/>
            </a:xfrm>
            <a:custGeom>
              <a:avLst/>
              <a:gdLst>
                <a:gd name="T0" fmla="*/ 5 w 102"/>
                <a:gd name="T1" fmla="*/ 47 h 109"/>
                <a:gd name="T2" fmla="*/ 5 w 102"/>
                <a:gd name="T3" fmla="*/ 47 h 109"/>
                <a:gd name="T4" fmla="*/ 21 w 102"/>
                <a:gd name="T5" fmla="*/ 55 h 109"/>
                <a:gd name="T6" fmla="*/ 19 w 102"/>
                <a:gd name="T7" fmla="*/ 72 h 109"/>
                <a:gd name="T8" fmla="*/ 31 w 102"/>
                <a:gd name="T9" fmla="*/ 87 h 109"/>
                <a:gd name="T10" fmla="*/ 48 w 102"/>
                <a:gd name="T11" fmla="*/ 93 h 109"/>
                <a:gd name="T12" fmla="*/ 59 w 102"/>
                <a:gd name="T13" fmla="*/ 87 h 109"/>
                <a:gd name="T14" fmla="*/ 60 w 102"/>
                <a:gd name="T15" fmla="*/ 76 h 109"/>
                <a:gd name="T16" fmla="*/ 49 w 102"/>
                <a:gd name="T17" fmla="*/ 62 h 109"/>
                <a:gd name="T18" fmla="*/ 32 w 102"/>
                <a:gd name="T19" fmla="*/ 40 h 109"/>
                <a:gd name="T20" fmla="*/ 28 w 102"/>
                <a:gd name="T21" fmla="*/ 25 h 109"/>
                <a:gd name="T22" fmla="*/ 33 w 102"/>
                <a:gd name="T23" fmla="*/ 12 h 109"/>
                <a:gd name="T24" fmla="*/ 43 w 102"/>
                <a:gd name="T25" fmla="*/ 3 h 109"/>
                <a:gd name="T26" fmla="*/ 55 w 102"/>
                <a:gd name="T27" fmla="*/ 0 h 109"/>
                <a:gd name="T28" fmla="*/ 67 w 102"/>
                <a:gd name="T29" fmla="*/ 2 h 109"/>
                <a:gd name="T30" fmla="*/ 81 w 102"/>
                <a:gd name="T31" fmla="*/ 9 h 109"/>
                <a:gd name="T32" fmla="*/ 96 w 102"/>
                <a:gd name="T33" fmla="*/ 24 h 109"/>
                <a:gd name="T34" fmla="*/ 102 w 102"/>
                <a:gd name="T35" fmla="*/ 39 h 109"/>
                <a:gd name="T36" fmla="*/ 98 w 102"/>
                <a:gd name="T37" fmla="*/ 55 h 109"/>
                <a:gd name="T38" fmla="*/ 83 w 102"/>
                <a:gd name="T39" fmla="*/ 48 h 109"/>
                <a:gd name="T40" fmla="*/ 84 w 102"/>
                <a:gd name="T41" fmla="*/ 34 h 109"/>
                <a:gd name="T42" fmla="*/ 74 w 102"/>
                <a:gd name="T43" fmla="*/ 21 h 109"/>
                <a:gd name="T44" fmla="*/ 57 w 102"/>
                <a:gd name="T45" fmla="*/ 15 h 109"/>
                <a:gd name="T46" fmla="*/ 48 w 102"/>
                <a:gd name="T47" fmla="*/ 20 h 109"/>
                <a:gd name="T48" fmla="*/ 46 w 102"/>
                <a:gd name="T49" fmla="*/ 26 h 109"/>
                <a:gd name="T50" fmla="*/ 49 w 102"/>
                <a:gd name="T51" fmla="*/ 34 h 109"/>
                <a:gd name="T52" fmla="*/ 59 w 102"/>
                <a:gd name="T53" fmla="*/ 46 h 109"/>
                <a:gd name="T54" fmla="*/ 76 w 102"/>
                <a:gd name="T55" fmla="*/ 67 h 109"/>
                <a:gd name="T56" fmla="*/ 80 w 102"/>
                <a:gd name="T57" fmla="*/ 81 h 109"/>
                <a:gd name="T58" fmla="*/ 75 w 102"/>
                <a:gd name="T59" fmla="*/ 95 h 109"/>
                <a:gd name="T60" fmla="*/ 62 w 102"/>
                <a:gd name="T61" fmla="*/ 106 h 109"/>
                <a:gd name="T62" fmla="*/ 43 w 102"/>
                <a:gd name="T63" fmla="*/ 108 h 109"/>
                <a:gd name="T64" fmla="*/ 23 w 102"/>
                <a:gd name="T65" fmla="*/ 99 h 109"/>
                <a:gd name="T66" fmla="*/ 3 w 102"/>
                <a:gd name="T67" fmla="*/ 75 h 109"/>
                <a:gd name="T68" fmla="*/ 5 w 102"/>
                <a:gd name="T69" fmla="*/ 4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" h="109">
                  <a:moveTo>
                    <a:pt x="5" y="47"/>
                  </a:moveTo>
                  <a:lnTo>
                    <a:pt x="5" y="47"/>
                  </a:lnTo>
                  <a:lnTo>
                    <a:pt x="21" y="55"/>
                  </a:lnTo>
                  <a:cubicBezTo>
                    <a:pt x="18" y="61"/>
                    <a:pt x="17" y="67"/>
                    <a:pt x="19" y="72"/>
                  </a:cubicBezTo>
                  <a:cubicBezTo>
                    <a:pt x="20" y="78"/>
                    <a:pt x="24" y="83"/>
                    <a:pt x="31" y="87"/>
                  </a:cubicBezTo>
                  <a:cubicBezTo>
                    <a:pt x="38" y="92"/>
                    <a:pt x="43" y="94"/>
                    <a:pt x="48" y="93"/>
                  </a:cubicBezTo>
                  <a:cubicBezTo>
                    <a:pt x="53" y="93"/>
                    <a:pt x="57" y="90"/>
                    <a:pt x="59" y="87"/>
                  </a:cubicBezTo>
                  <a:cubicBezTo>
                    <a:pt x="62" y="84"/>
                    <a:pt x="62" y="80"/>
                    <a:pt x="60" y="76"/>
                  </a:cubicBezTo>
                  <a:cubicBezTo>
                    <a:pt x="59" y="74"/>
                    <a:pt x="56" y="69"/>
                    <a:pt x="49" y="62"/>
                  </a:cubicBezTo>
                  <a:cubicBezTo>
                    <a:pt x="40" y="52"/>
                    <a:pt x="35" y="45"/>
                    <a:pt x="32" y="40"/>
                  </a:cubicBezTo>
                  <a:cubicBezTo>
                    <a:pt x="29" y="35"/>
                    <a:pt x="28" y="30"/>
                    <a:pt x="28" y="25"/>
                  </a:cubicBezTo>
                  <a:cubicBezTo>
                    <a:pt x="28" y="21"/>
                    <a:pt x="30" y="16"/>
                    <a:pt x="33" y="12"/>
                  </a:cubicBezTo>
                  <a:cubicBezTo>
                    <a:pt x="35" y="8"/>
                    <a:pt x="39" y="5"/>
                    <a:pt x="43" y="3"/>
                  </a:cubicBezTo>
                  <a:cubicBezTo>
                    <a:pt x="46" y="1"/>
                    <a:pt x="51" y="0"/>
                    <a:pt x="55" y="0"/>
                  </a:cubicBezTo>
                  <a:cubicBezTo>
                    <a:pt x="58" y="0"/>
                    <a:pt x="62" y="1"/>
                    <a:pt x="67" y="2"/>
                  </a:cubicBezTo>
                  <a:cubicBezTo>
                    <a:pt x="72" y="4"/>
                    <a:pt x="76" y="6"/>
                    <a:pt x="81" y="9"/>
                  </a:cubicBezTo>
                  <a:cubicBezTo>
                    <a:pt x="87" y="13"/>
                    <a:pt x="92" y="18"/>
                    <a:pt x="96" y="24"/>
                  </a:cubicBezTo>
                  <a:cubicBezTo>
                    <a:pt x="100" y="29"/>
                    <a:pt x="102" y="34"/>
                    <a:pt x="102" y="39"/>
                  </a:cubicBezTo>
                  <a:cubicBezTo>
                    <a:pt x="102" y="44"/>
                    <a:pt x="101" y="49"/>
                    <a:pt x="98" y="55"/>
                  </a:cubicBezTo>
                  <a:lnTo>
                    <a:pt x="83" y="48"/>
                  </a:lnTo>
                  <a:cubicBezTo>
                    <a:pt x="85" y="43"/>
                    <a:pt x="85" y="38"/>
                    <a:pt x="84" y="34"/>
                  </a:cubicBezTo>
                  <a:cubicBezTo>
                    <a:pt x="83" y="29"/>
                    <a:pt x="79" y="25"/>
                    <a:pt x="74" y="21"/>
                  </a:cubicBezTo>
                  <a:cubicBezTo>
                    <a:pt x="67" y="17"/>
                    <a:pt x="62" y="15"/>
                    <a:pt x="57" y="15"/>
                  </a:cubicBezTo>
                  <a:cubicBezTo>
                    <a:pt x="53" y="15"/>
                    <a:pt x="50" y="17"/>
                    <a:pt x="48" y="20"/>
                  </a:cubicBezTo>
                  <a:cubicBezTo>
                    <a:pt x="47" y="22"/>
                    <a:pt x="46" y="24"/>
                    <a:pt x="46" y="26"/>
                  </a:cubicBezTo>
                  <a:cubicBezTo>
                    <a:pt x="46" y="28"/>
                    <a:pt x="47" y="31"/>
                    <a:pt x="49" y="34"/>
                  </a:cubicBezTo>
                  <a:cubicBezTo>
                    <a:pt x="50" y="35"/>
                    <a:pt x="53" y="39"/>
                    <a:pt x="59" y="46"/>
                  </a:cubicBezTo>
                  <a:cubicBezTo>
                    <a:pt x="67" y="55"/>
                    <a:pt x="73" y="62"/>
                    <a:pt x="76" y="67"/>
                  </a:cubicBezTo>
                  <a:cubicBezTo>
                    <a:pt x="79" y="71"/>
                    <a:pt x="80" y="76"/>
                    <a:pt x="80" y="81"/>
                  </a:cubicBezTo>
                  <a:cubicBezTo>
                    <a:pt x="80" y="86"/>
                    <a:pt x="79" y="91"/>
                    <a:pt x="75" y="95"/>
                  </a:cubicBezTo>
                  <a:cubicBezTo>
                    <a:pt x="72" y="100"/>
                    <a:pt x="68" y="104"/>
                    <a:pt x="62" y="106"/>
                  </a:cubicBezTo>
                  <a:cubicBezTo>
                    <a:pt x="56" y="108"/>
                    <a:pt x="50" y="109"/>
                    <a:pt x="43" y="108"/>
                  </a:cubicBezTo>
                  <a:cubicBezTo>
                    <a:pt x="36" y="106"/>
                    <a:pt x="30" y="103"/>
                    <a:pt x="23" y="99"/>
                  </a:cubicBezTo>
                  <a:cubicBezTo>
                    <a:pt x="12" y="91"/>
                    <a:pt x="5" y="83"/>
                    <a:pt x="3" y="75"/>
                  </a:cubicBezTo>
                  <a:cubicBezTo>
                    <a:pt x="0" y="67"/>
                    <a:pt x="1" y="57"/>
                    <a:pt x="5" y="47"/>
                  </a:cubicBez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5" name="Freeform 65">
              <a:extLst>
                <a:ext uri="{FF2B5EF4-FFF2-40B4-BE49-F238E27FC236}">
                  <a16:creationId xmlns:a16="http://schemas.microsoft.com/office/drawing/2014/main" id="{60FD1C5F-9A84-13CA-E4B2-B2FD69BBC6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33594" y="3432798"/>
              <a:ext cx="92075" cy="117475"/>
            </a:xfrm>
            <a:custGeom>
              <a:avLst/>
              <a:gdLst>
                <a:gd name="T0" fmla="*/ 0 w 97"/>
                <a:gd name="T1" fmla="*/ 114 h 124"/>
                <a:gd name="T2" fmla="*/ 0 w 97"/>
                <a:gd name="T3" fmla="*/ 114 h 124"/>
                <a:gd name="T4" fmla="*/ 60 w 97"/>
                <a:gd name="T5" fmla="*/ 31 h 124"/>
                <a:gd name="T6" fmla="*/ 74 w 97"/>
                <a:gd name="T7" fmla="*/ 41 h 124"/>
                <a:gd name="T8" fmla="*/ 14 w 97"/>
                <a:gd name="T9" fmla="*/ 124 h 124"/>
                <a:gd name="T10" fmla="*/ 0 w 97"/>
                <a:gd name="T11" fmla="*/ 114 h 124"/>
                <a:gd name="T12" fmla="*/ 71 w 97"/>
                <a:gd name="T13" fmla="*/ 16 h 124"/>
                <a:gd name="T14" fmla="*/ 71 w 97"/>
                <a:gd name="T15" fmla="*/ 16 h 124"/>
                <a:gd name="T16" fmla="*/ 83 w 97"/>
                <a:gd name="T17" fmla="*/ 0 h 124"/>
                <a:gd name="T18" fmla="*/ 97 w 97"/>
                <a:gd name="T19" fmla="*/ 10 h 124"/>
                <a:gd name="T20" fmla="*/ 85 w 97"/>
                <a:gd name="T21" fmla="*/ 26 h 124"/>
                <a:gd name="T22" fmla="*/ 71 w 97"/>
                <a:gd name="T23" fmla="*/ 16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24">
                  <a:moveTo>
                    <a:pt x="0" y="114"/>
                  </a:moveTo>
                  <a:lnTo>
                    <a:pt x="0" y="114"/>
                  </a:lnTo>
                  <a:lnTo>
                    <a:pt x="60" y="31"/>
                  </a:lnTo>
                  <a:lnTo>
                    <a:pt x="74" y="41"/>
                  </a:lnTo>
                  <a:lnTo>
                    <a:pt x="14" y="124"/>
                  </a:lnTo>
                  <a:lnTo>
                    <a:pt x="0" y="114"/>
                  </a:lnTo>
                  <a:close/>
                  <a:moveTo>
                    <a:pt x="71" y="16"/>
                  </a:moveTo>
                  <a:lnTo>
                    <a:pt x="71" y="16"/>
                  </a:lnTo>
                  <a:lnTo>
                    <a:pt x="83" y="0"/>
                  </a:lnTo>
                  <a:lnTo>
                    <a:pt x="97" y="10"/>
                  </a:lnTo>
                  <a:lnTo>
                    <a:pt x="85" y="26"/>
                  </a:lnTo>
                  <a:lnTo>
                    <a:pt x="71" y="16"/>
                  </a:ln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6" name="Freeform 66">
              <a:extLst>
                <a:ext uri="{FF2B5EF4-FFF2-40B4-BE49-F238E27FC236}">
                  <a16:creationId xmlns:a16="http://schemas.microsoft.com/office/drawing/2014/main" id="{30D17874-B894-C2F6-F0E5-D43F1D6E1C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51057" y="3497885"/>
              <a:ext cx="138113" cy="131763"/>
            </a:xfrm>
            <a:custGeom>
              <a:avLst/>
              <a:gdLst>
                <a:gd name="T0" fmla="*/ 9 w 145"/>
                <a:gd name="T1" fmla="*/ 74 h 138"/>
                <a:gd name="T2" fmla="*/ 9 w 145"/>
                <a:gd name="T3" fmla="*/ 74 h 138"/>
                <a:gd name="T4" fmla="*/ 21 w 145"/>
                <a:gd name="T5" fmla="*/ 87 h 138"/>
                <a:gd name="T6" fmla="*/ 18 w 145"/>
                <a:gd name="T7" fmla="*/ 99 h 138"/>
                <a:gd name="T8" fmla="*/ 29 w 145"/>
                <a:gd name="T9" fmla="*/ 114 h 138"/>
                <a:gd name="T10" fmla="*/ 47 w 145"/>
                <a:gd name="T11" fmla="*/ 122 h 138"/>
                <a:gd name="T12" fmla="*/ 62 w 145"/>
                <a:gd name="T13" fmla="*/ 116 h 138"/>
                <a:gd name="T14" fmla="*/ 77 w 145"/>
                <a:gd name="T15" fmla="*/ 99 h 138"/>
                <a:gd name="T16" fmla="*/ 46 w 145"/>
                <a:gd name="T17" fmla="*/ 93 h 138"/>
                <a:gd name="T18" fmla="*/ 30 w 145"/>
                <a:gd name="T19" fmla="*/ 61 h 138"/>
                <a:gd name="T20" fmla="*/ 43 w 145"/>
                <a:gd name="T21" fmla="*/ 25 h 138"/>
                <a:gd name="T22" fmla="*/ 64 w 145"/>
                <a:gd name="T23" fmla="*/ 7 h 138"/>
                <a:gd name="T24" fmla="*/ 87 w 145"/>
                <a:gd name="T25" fmla="*/ 1 h 138"/>
                <a:gd name="T26" fmla="*/ 110 w 145"/>
                <a:gd name="T27" fmla="*/ 10 h 138"/>
                <a:gd name="T28" fmla="*/ 125 w 145"/>
                <a:gd name="T29" fmla="*/ 40 h 138"/>
                <a:gd name="T30" fmla="*/ 132 w 145"/>
                <a:gd name="T31" fmla="*/ 30 h 138"/>
                <a:gd name="T32" fmla="*/ 145 w 145"/>
                <a:gd name="T33" fmla="*/ 40 h 138"/>
                <a:gd name="T34" fmla="*/ 91 w 145"/>
                <a:gd name="T35" fmla="*/ 110 h 138"/>
                <a:gd name="T36" fmla="*/ 66 w 145"/>
                <a:gd name="T37" fmla="*/ 134 h 138"/>
                <a:gd name="T38" fmla="*/ 45 w 145"/>
                <a:gd name="T39" fmla="*/ 137 h 138"/>
                <a:gd name="T40" fmla="*/ 21 w 145"/>
                <a:gd name="T41" fmla="*/ 125 h 138"/>
                <a:gd name="T42" fmla="*/ 2 w 145"/>
                <a:gd name="T43" fmla="*/ 101 h 138"/>
                <a:gd name="T44" fmla="*/ 9 w 145"/>
                <a:gd name="T45" fmla="*/ 74 h 138"/>
                <a:gd name="T46" fmla="*/ 58 w 145"/>
                <a:gd name="T47" fmla="*/ 35 h 138"/>
                <a:gd name="T48" fmla="*/ 58 w 145"/>
                <a:gd name="T49" fmla="*/ 35 h 138"/>
                <a:gd name="T50" fmla="*/ 46 w 145"/>
                <a:gd name="T51" fmla="*/ 63 h 138"/>
                <a:gd name="T52" fmla="*/ 56 w 145"/>
                <a:gd name="T53" fmla="*/ 82 h 138"/>
                <a:gd name="T54" fmla="*/ 78 w 145"/>
                <a:gd name="T55" fmla="*/ 87 h 138"/>
                <a:gd name="T56" fmla="*/ 102 w 145"/>
                <a:gd name="T57" fmla="*/ 70 h 138"/>
                <a:gd name="T58" fmla="*/ 113 w 145"/>
                <a:gd name="T59" fmla="*/ 42 h 138"/>
                <a:gd name="T60" fmla="*/ 102 w 145"/>
                <a:gd name="T61" fmla="*/ 22 h 138"/>
                <a:gd name="T62" fmla="*/ 81 w 145"/>
                <a:gd name="T63" fmla="*/ 18 h 138"/>
                <a:gd name="T64" fmla="*/ 58 w 145"/>
                <a:gd name="T65" fmla="*/ 3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45" h="138">
                  <a:moveTo>
                    <a:pt x="9" y="74"/>
                  </a:moveTo>
                  <a:lnTo>
                    <a:pt x="9" y="74"/>
                  </a:lnTo>
                  <a:lnTo>
                    <a:pt x="21" y="87"/>
                  </a:lnTo>
                  <a:cubicBezTo>
                    <a:pt x="18" y="91"/>
                    <a:pt x="17" y="96"/>
                    <a:pt x="18" y="99"/>
                  </a:cubicBezTo>
                  <a:cubicBezTo>
                    <a:pt x="20" y="105"/>
                    <a:pt x="23" y="109"/>
                    <a:pt x="29" y="114"/>
                  </a:cubicBezTo>
                  <a:cubicBezTo>
                    <a:pt x="36" y="119"/>
                    <a:pt x="41" y="121"/>
                    <a:pt x="47" y="122"/>
                  </a:cubicBezTo>
                  <a:cubicBezTo>
                    <a:pt x="52" y="122"/>
                    <a:pt x="57" y="120"/>
                    <a:pt x="62" y="116"/>
                  </a:cubicBezTo>
                  <a:cubicBezTo>
                    <a:pt x="65" y="114"/>
                    <a:pt x="70" y="108"/>
                    <a:pt x="77" y="99"/>
                  </a:cubicBezTo>
                  <a:cubicBezTo>
                    <a:pt x="65" y="102"/>
                    <a:pt x="55" y="100"/>
                    <a:pt x="46" y="93"/>
                  </a:cubicBezTo>
                  <a:cubicBezTo>
                    <a:pt x="35" y="84"/>
                    <a:pt x="30" y="73"/>
                    <a:pt x="30" y="61"/>
                  </a:cubicBezTo>
                  <a:cubicBezTo>
                    <a:pt x="30" y="48"/>
                    <a:pt x="34" y="36"/>
                    <a:pt x="43" y="25"/>
                  </a:cubicBezTo>
                  <a:cubicBezTo>
                    <a:pt x="49" y="17"/>
                    <a:pt x="56" y="11"/>
                    <a:pt x="64" y="7"/>
                  </a:cubicBezTo>
                  <a:cubicBezTo>
                    <a:pt x="71" y="2"/>
                    <a:pt x="79" y="0"/>
                    <a:pt x="87" y="1"/>
                  </a:cubicBezTo>
                  <a:cubicBezTo>
                    <a:pt x="96" y="2"/>
                    <a:pt x="103" y="5"/>
                    <a:pt x="110" y="10"/>
                  </a:cubicBezTo>
                  <a:cubicBezTo>
                    <a:pt x="120" y="18"/>
                    <a:pt x="125" y="28"/>
                    <a:pt x="125" y="40"/>
                  </a:cubicBezTo>
                  <a:lnTo>
                    <a:pt x="132" y="30"/>
                  </a:lnTo>
                  <a:lnTo>
                    <a:pt x="145" y="40"/>
                  </a:lnTo>
                  <a:lnTo>
                    <a:pt x="91" y="110"/>
                  </a:lnTo>
                  <a:cubicBezTo>
                    <a:pt x="81" y="122"/>
                    <a:pt x="73" y="130"/>
                    <a:pt x="66" y="134"/>
                  </a:cubicBezTo>
                  <a:cubicBezTo>
                    <a:pt x="60" y="137"/>
                    <a:pt x="52" y="138"/>
                    <a:pt x="45" y="137"/>
                  </a:cubicBezTo>
                  <a:cubicBezTo>
                    <a:pt x="37" y="135"/>
                    <a:pt x="29" y="132"/>
                    <a:pt x="21" y="125"/>
                  </a:cubicBezTo>
                  <a:cubicBezTo>
                    <a:pt x="11" y="118"/>
                    <a:pt x="5" y="110"/>
                    <a:pt x="2" y="101"/>
                  </a:cubicBezTo>
                  <a:cubicBezTo>
                    <a:pt x="0" y="92"/>
                    <a:pt x="2" y="83"/>
                    <a:pt x="9" y="74"/>
                  </a:cubicBezTo>
                  <a:close/>
                  <a:moveTo>
                    <a:pt x="58" y="35"/>
                  </a:moveTo>
                  <a:lnTo>
                    <a:pt x="58" y="35"/>
                  </a:lnTo>
                  <a:cubicBezTo>
                    <a:pt x="50" y="45"/>
                    <a:pt x="46" y="55"/>
                    <a:pt x="46" y="63"/>
                  </a:cubicBezTo>
                  <a:cubicBezTo>
                    <a:pt x="47" y="71"/>
                    <a:pt x="50" y="77"/>
                    <a:pt x="56" y="82"/>
                  </a:cubicBezTo>
                  <a:cubicBezTo>
                    <a:pt x="63" y="87"/>
                    <a:pt x="70" y="89"/>
                    <a:pt x="78" y="87"/>
                  </a:cubicBezTo>
                  <a:cubicBezTo>
                    <a:pt x="86" y="86"/>
                    <a:pt x="94" y="80"/>
                    <a:pt x="102" y="70"/>
                  </a:cubicBezTo>
                  <a:cubicBezTo>
                    <a:pt x="109" y="60"/>
                    <a:pt x="113" y="51"/>
                    <a:pt x="113" y="42"/>
                  </a:cubicBezTo>
                  <a:cubicBezTo>
                    <a:pt x="112" y="34"/>
                    <a:pt x="109" y="27"/>
                    <a:pt x="102" y="22"/>
                  </a:cubicBezTo>
                  <a:cubicBezTo>
                    <a:pt x="96" y="18"/>
                    <a:pt x="89" y="16"/>
                    <a:pt x="81" y="18"/>
                  </a:cubicBezTo>
                  <a:cubicBezTo>
                    <a:pt x="73" y="19"/>
                    <a:pt x="65" y="25"/>
                    <a:pt x="58" y="35"/>
                  </a:cubicBez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7" name="Freeform 67">
              <a:extLst>
                <a:ext uri="{FF2B5EF4-FFF2-40B4-BE49-F238E27FC236}">
                  <a16:creationId xmlns:a16="http://schemas.microsoft.com/office/drawing/2014/main" id="{D5635320-D85E-345A-E09D-1DB65025C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307" y="3524873"/>
              <a:ext cx="100013" cy="114300"/>
            </a:xfrm>
            <a:custGeom>
              <a:avLst/>
              <a:gdLst>
                <a:gd name="T0" fmla="*/ 0 w 104"/>
                <a:gd name="T1" fmla="*/ 109 h 120"/>
                <a:gd name="T2" fmla="*/ 0 w 104"/>
                <a:gd name="T3" fmla="*/ 109 h 120"/>
                <a:gd name="T4" fmla="*/ 90 w 104"/>
                <a:gd name="T5" fmla="*/ 0 h 120"/>
                <a:gd name="T6" fmla="*/ 104 w 104"/>
                <a:gd name="T7" fmla="*/ 11 h 120"/>
                <a:gd name="T8" fmla="*/ 14 w 104"/>
                <a:gd name="T9" fmla="*/ 120 h 120"/>
                <a:gd name="T10" fmla="*/ 0 w 104"/>
                <a:gd name="T11" fmla="*/ 10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4" h="120">
                  <a:moveTo>
                    <a:pt x="0" y="109"/>
                  </a:moveTo>
                  <a:lnTo>
                    <a:pt x="0" y="109"/>
                  </a:lnTo>
                  <a:lnTo>
                    <a:pt x="90" y="0"/>
                  </a:lnTo>
                  <a:lnTo>
                    <a:pt x="104" y="11"/>
                  </a:lnTo>
                  <a:lnTo>
                    <a:pt x="14" y="120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8" name="Freeform 68">
              <a:extLst>
                <a:ext uri="{FF2B5EF4-FFF2-40B4-BE49-F238E27FC236}">
                  <a16:creationId xmlns:a16="http://schemas.microsoft.com/office/drawing/2014/main" id="{B4C63FD1-1603-4CAC-0318-1A3B43078C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79644" y="3553448"/>
              <a:ext cx="100013" cy="112713"/>
            </a:xfrm>
            <a:custGeom>
              <a:avLst/>
              <a:gdLst>
                <a:gd name="T0" fmla="*/ 0 w 105"/>
                <a:gd name="T1" fmla="*/ 107 h 118"/>
                <a:gd name="T2" fmla="*/ 0 w 105"/>
                <a:gd name="T3" fmla="*/ 107 h 118"/>
                <a:gd name="T4" fmla="*/ 67 w 105"/>
                <a:gd name="T5" fmla="*/ 29 h 118"/>
                <a:gd name="T6" fmla="*/ 80 w 105"/>
                <a:gd name="T7" fmla="*/ 40 h 118"/>
                <a:gd name="T8" fmla="*/ 13 w 105"/>
                <a:gd name="T9" fmla="*/ 118 h 118"/>
                <a:gd name="T10" fmla="*/ 0 w 105"/>
                <a:gd name="T11" fmla="*/ 107 h 118"/>
                <a:gd name="T12" fmla="*/ 79 w 105"/>
                <a:gd name="T13" fmla="*/ 15 h 118"/>
                <a:gd name="T14" fmla="*/ 79 w 105"/>
                <a:gd name="T15" fmla="*/ 15 h 118"/>
                <a:gd name="T16" fmla="*/ 92 w 105"/>
                <a:gd name="T17" fmla="*/ 0 h 118"/>
                <a:gd name="T18" fmla="*/ 105 w 105"/>
                <a:gd name="T19" fmla="*/ 11 h 118"/>
                <a:gd name="T20" fmla="*/ 92 w 105"/>
                <a:gd name="T21" fmla="*/ 26 h 118"/>
                <a:gd name="T22" fmla="*/ 79 w 105"/>
                <a:gd name="T23" fmla="*/ 1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5" h="118">
                  <a:moveTo>
                    <a:pt x="0" y="107"/>
                  </a:moveTo>
                  <a:lnTo>
                    <a:pt x="0" y="107"/>
                  </a:lnTo>
                  <a:lnTo>
                    <a:pt x="67" y="29"/>
                  </a:lnTo>
                  <a:lnTo>
                    <a:pt x="80" y="40"/>
                  </a:lnTo>
                  <a:lnTo>
                    <a:pt x="13" y="118"/>
                  </a:lnTo>
                  <a:lnTo>
                    <a:pt x="0" y="107"/>
                  </a:lnTo>
                  <a:close/>
                  <a:moveTo>
                    <a:pt x="79" y="15"/>
                  </a:moveTo>
                  <a:lnTo>
                    <a:pt x="79" y="15"/>
                  </a:lnTo>
                  <a:lnTo>
                    <a:pt x="92" y="0"/>
                  </a:lnTo>
                  <a:lnTo>
                    <a:pt x="105" y="11"/>
                  </a:lnTo>
                  <a:lnTo>
                    <a:pt x="92" y="26"/>
                  </a:lnTo>
                  <a:lnTo>
                    <a:pt x="79" y="15"/>
                  </a:ln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9" name="Freeform 69">
              <a:extLst>
                <a:ext uri="{FF2B5EF4-FFF2-40B4-BE49-F238E27FC236}">
                  <a16:creationId xmlns:a16="http://schemas.microsoft.com/office/drawing/2014/main" id="{F40F9C9C-FDC0-59DD-0805-1AE5F090357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2507" y="3621710"/>
              <a:ext cx="100013" cy="101600"/>
            </a:xfrm>
            <a:custGeom>
              <a:avLst/>
              <a:gdLst>
                <a:gd name="T0" fmla="*/ 17 w 105"/>
                <a:gd name="T1" fmla="*/ 21 h 107"/>
                <a:gd name="T2" fmla="*/ 17 w 105"/>
                <a:gd name="T3" fmla="*/ 21 h 107"/>
                <a:gd name="T4" fmla="*/ 57 w 105"/>
                <a:gd name="T5" fmla="*/ 1 h 107"/>
                <a:gd name="T6" fmla="*/ 89 w 105"/>
                <a:gd name="T7" fmla="*/ 14 h 107"/>
                <a:gd name="T8" fmla="*/ 105 w 105"/>
                <a:gd name="T9" fmla="*/ 48 h 107"/>
                <a:gd name="T10" fmla="*/ 89 w 105"/>
                <a:gd name="T11" fmla="*/ 85 h 107"/>
                <a:gd name="T12" fmla="*/ 64 w 105"/>
                <a:gd name="T13" fmla="*/ 104 h 107"/>
                <a:gd name="T14" fmla="*/ 39 w 105"/>
                <a:gd name="T15" fmla="*/ 105 h 107"/>
                <a:gd name="T16" fmla="*/ 17 w 105"/>
                <a:gd name="T17" fmla="*/ 93 h 107"/>
                <a:gd name="T18" fmla="*/ 0 w 105"/>
                <a:gd name="T19" fmla="*/ 59 h 107"/>
                <a:gd name="T20" fmla="*/ 17 w 105"/>
                <a:gd name="T21" fmla="*/ 21 h 107"/>
                <a:gd name="T22" fmla="*/ 30 w 105"/>
                <a:gd name="T23" fmla="*/ 33 h 107"/>
                <a:gd name="T24" fmla="*/ 30 w 105"/>
                <a:gd name="T25" fmla="*/ 33 h 107"/>
                <a:gd name="T26" fmla="*/ 17 w 105"/>
                <a:gd name="T27" fmla="*/ 61 h 107"/>
                <a:gd name="T28" fmla="*/ 26 w 105"/>
                <a:gd name="T29" fmla="*/ 83 h 107"/>
                <a:gd name="T30" fmla="*/ 49 w 105"/>
                <a:gd name="T31" fmla="*/ 90 h 107"/>
                <a:gd name="T32" fmla="*/ 75 w 105"/>
                <a:gd name="T33" fmla="*/ 73 h 107"/>
                <a:gd name="T34" fmla="*/ 88 w 105"/>
                <a:gd name="T35" fmla="*/ 46 h 107"/>
                <a:gd name="T36" fmla="*/ 79 w 105"/>
                <a:gd name="T37" fmla="*/ 25 h 107"/>
                <a:gd name="T38" fmla="*/ 56 w 105"/>
                <a:gd name="T39" fmla="*/ 17 h 107"/>
                <a:gd name="T40" fmla="*/ 30 w 105"/>
                <a:gd name="T41" fmla="*/ 3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5" h="107">
                  <a:moveTo>
                    <a:pt x="17" y="21"/>
                  </a:moveTo>
                  <a:lnTo>
                    <a:pt x="17" y="21"/>
                  </a:lnTo>
                  <a:cubicBezTo>
                    <a:pt x="30" y="7"/>
                    <a:pt x="43" y="0"/>
                    <a:pt x="57" y="1"/>
                  </a:cubicBezTo>
                  <a:cubicBezTo>
                    <a:pt x="69" y="1"/>
                    <a:pt x="79" y="6"/>
                    <a:pt x="89" y="14"/>
                  </a:cubicBezTo>
                  <a:cubicBezTo>
                    <a:pt x="99" y="24"/>
                    <a:pt x="104" y="35"/>
                    <a:pt x="105" y="48"/>
                  </a:cubicBezTo>
                  <a:cubicBezTo>
                    <a:pt x="105" y="60"/>
                    <a:pt x="100" y="73"/>
                    <a:pt x="89" y="85"/>
                  </a:cubicBezTo>
                  <a:cubicBezTo>
                    <a:pt x="80" y="95"/>
                    <a:pt x="72" y="101"/>
                    <a:pt x="64" y="104"/>
                  </a:cubicBezTo>
                  <a:cubicBezTo>
                    <a:pt x="56" y="107"/>
                    <a:pt x="47" y="107"/>
                    <a:pt x="39" y="105"/>
                  </a:cubicBezTo>
                  <a:cubicBezTo>
                    <a:pt x="31" y="103"/>
                    <a:pt x="23" y="99"/>
                    <a:pt x="17" y="93"/>
                  </a:cubicBezTo>
                  <a:cubicBezTo>
                    <a:pt x="6" y="83"/>
                    <a:pt x="1" y="72"/>
                    <a:pt x="0" y="59"/>
                  </a:cubicBezTo>
                  <a:cubicBezTo>
                    <a:pt x="0" y="47"/>
                    <a:pt x="6" y="34"/>
                    <a:pt x="17" y="21"/>
                  </a:cubicBezTo>
                  <a:close/>
                  <a:moveTo>
                    <a:pt x="30" y="33"/>
                  </a:moveTo>
                  <a:lnTo>
                    <a:pt x="30" y="33"/>
                  </a:lnTo>
                  <a:cubicBezTo>
                    <a:pt x="21" y="43"/>
                    <a:pt x="17" y="52"/>
                    <a:pt x="17" y="61"/>
                  </a:cubicBezTo>
                  <a:cubicBezTo>
                    <a:pt x="17" y="69"/>
                    <a:pt x="20" y="77"/>
                    <a:pt x="26" y="83"/>
                  </a:cubicBezTo>
                  <a:cubicBezTo>
                    <a:pt x="32" y="88"/>
                    <a:pt x="40" y="91"/>
                    <a:pt x="49" y="90"/>
                  </a:cubicBezTo>
                  <a:cubicBezTo>
                    <a:pt x="57" y="89"/>
                    <a:pt x="66" y="83"/>
                    <a:pt x="75" y="73"/>
                  </a:cubicBezTo>
                  <a:cubicBezTo>
                    <a:pt x="84" y="64"/>
                    <a:pt x="88" y="55"/>
                    <a:pt x="88" y="46"/>
                  </a:cubicBezTo>
                  <a:cubicBezTo>
                    <a:pt x="88" y="38"/>
                    <a:pt x="85" y="31"/>
                    <a:pt x="79" y="25"/>
                  </a:cubicBezTo>
                  <a:cubicBezTo>
                    <a:pt x="72" y="19"/>
                    <a:pt x="65" y="16"/>
                    <a:pt x="56" y="17"/>
                  </a:cubicBezTo>
                  <a:cubicBezTo>
                    <a:pt x="48" y="18"/>
                    <a:pt x="39" y="24"/>
                    <a:pt x="30" y="33"/>
                  </a:cubicBez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0" name="Freeform 70">
              <a:extLst>
                <a:ext uri="{FF2B5EF4-FFF2-40B4-BE49-F238E27FC236}">
                  <a16:creationId xmlns:a16="http://schemas.microsoft.com/office/drawing/2014/main" id="{2992576F-3531-84A7-1EA7-6AD909EFD2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35219" y="3731248"/>
              <a:ext cx="139700" cy="112713"/>
            </a:xfrm>
            <a:custGeom>
              <a:avLst/>
              <a:gdLst>
                <a:gd name="T0" fmla="*/ 33 w 146"/>
                <a:gd name="T1" fmla="*/ 108 h 119"/>
                <a:gd name="T2" fmla="*/ 33 w 146"/>
                <a:gd name="T3" fmla="*/ 108 h 119"/>
                <a:gd name="T4" fmla="*/ 42 w 146"/>
                <a:gd name="T5" fmla="*/ 99 h 119"/>
                <a:gd name="T6" fmla="*/ 12 w 146"/>
                <a:gd name="T7" fmla="*/ 89 h 119"/>
                <a:gd name="T8" fmla="*/ 1 w 146"/>
                <a:gd name="T9" fmla="*/ 68 h 119"/>
                <a:gd name="T10" fmla="*/ 4 w 146"/>
                <a:gd name="T11" fmla="*/ 43 h 119"/>
                <a:gd name="T12" fmla="*/ 20 w 146"/>
                <a:gd name="T13" fmla="*/ 20 h 119"/>
                <a:gd name="T14" fmla="*/ 43 w 146"/>
                <a:gd name="T15" fmla="*/ 4 h 119"/>
                <a:gd name="T16" fmla="*/ 68 w 146"/>
                <a:gd name="T17" fmla="*/ 2 h 119"/>
                <a:gd name="T18" fmla="*/ 88 w 146"/>
                <a:gd name="T19" fmla="*/ 14 h 119"/>
                <a:gd name="T20" fmla="*/ 97 w 146"/>
                <a:gd name="T21" fmla="*/ 29 h 119"/>
                <a:gd name="T22" fmla="*/ 98 w 146"/>
                <a:gd name="T23" fmla="*/ 44 h 119"/>
                <a:gd name="T24" fmla="*/ 134 w 146"/>
                <a:gd name="T25" fmla="*/ 9 h 119"/>
                <a:gd name="T26" fmla="*/ 146 w 146"/>
                <a:gd name="T27" fmla="*/ 22 h 119"/>
                <a:gd name="T28" fmla="*/ 44 w 146"/>
                <a:gd name="T29" fmla="*/ 119 h 119"/>
                <a:gd name="T30" fmla="*/ 33 w 146"/>
                <a:gd name="T31" fmla="*/ 108 h 119"/>
                <a:gd name="T32" fmla="*/ 32 w 146"/>
                <a:gd name="T33" fmla="*/ 33 h 119"/>
                <a:gd name="T34" fmla="*/ 32 w 146"/>
                <a:gd name="T35" fmla="*/ 33 h 119"/>
                <a:gd name="T36" fmla="*/ 17 w 146"/>
                <a:gd name="T37" fmla="*/ 59 h 119"/>
                <a:gd name="T38" fmla="*/ 23 w 146"/>
                <a:gd name="T39" fmla="*/ 80 h 119"/>
                <a:gd name="T40" fmla="*/ 43 w 146"/>
                <a:gd name="T41" fmla="*/ 87 h 119"/>
                <a:gd name="T42" fmla="*/ 69 w 146"/>
                <a:gd name="T43" fmla="*/ 74 h 119"/>
                <a:gd name="T44" fmla="*/ 86 w 146"/>
                <a:gd name="T45" fmla="*/ 46 h 119"/>
                <a:gd name="T46" fmla="*/ 79 w 146"/>
                <a:gd name="T47" fmla="*/ 25 h 119"/>
                <a:gd name="T48" fmla="*/ 59 w 146"/>
                <a:gd name="T49" fmla="*/ 18 h 119"/>
                <a:gd name="T50" fmla="*/ 32 w 146"/>
                <a:gd name="T51" fmla="*/ 3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6" h="119">
                  <a:moveTo>
                    <a:pt x="33" y="108"/>
                  </a:moveTo>
                  <a:lnTo>
                    <a:pt x="33" y="108"/>
                  </a:lnTo>
                  <a:lnTo>
                    <a:pt x="42" y="99"/>
                  </a:lnTo>
                  <a:cubicBezTo>
                    <a:pt x="31" y="101"/>
                    <a:pt x="20" y="98"/>
                    <a:pt x="12" y="89"/>
                  </a:cubicBezTo>
                  <a:cubicBezTo>
                    <a:pt x="6" y="83"/>
                    <a:pt x="3" y="76"/>
                    <a:pt x="1" y="68"/>
                  </a:cubicBezTo>
                  <a:cubicBezTo>
                    <a:pt x="0" y="60"/>
                    <a:pt x="0" y="51"/>
                    <a:pt x="4" y="43"/>
                  </a:cubicBezTo>
                  <a:cubicBezTo>
                    <a:pt x="7" y="35"/>
                    <a:pt x="12" y="27"/>
                    <a:pt x="20" y="20"/>
                  </a:cubicBezTo>
                  <a:cubicBezTo>
                    <a:pt x="27" y="13"/>
                    <a:pt x="35" y="8"/>
                    <a:pt x="43" y="4"/>
                  </a:cubicBezTo>
                  <a:cubicBezTo>
                    <a:pt x="52" y="1"/>
                    <a:pt x="60" y="0"/>
                    <a:pt x="68" y="2"/>
                  </a:cubicBezTo>
                  <a:cubicBezTo>
                    <a:pt x="76" y="4"/>
                    <a:pt x="83" y="8"/>
                    <a:pt x="88" y="14"/>
                  </a:cubicBezTo>
                  <a:cubicBezTo>
                    <a:pt x="93" y="19"/>
                    <a:pt x="96" y="23"/>
                    <a:pt x="97" y="29"/>
                  </a:cubicBezTo>
                  <a:cubicBezTo>
                    <a:pt x="98" y="34"/>
                    <a:pt x="99" y="39"/>
                    <a:pt x="98" y="44"/>
                  </a:cubicBezTo>
                  <a:lnTo>
                    <a:pt x="134" y="9"/>
                  </a:lnTo>
                  <a:lnTo>
                    <a:pt x="146" y="22"/>
                  </a:lnTo>
                  <a:lnTo>
                    <a:pt x="44" y="119"/>
                  </a:lnTo>
                  <a:lnTo>
                    <a:pt x="33" y="108"/>
                  </a:lnTo>
                  <a:close/>
                  <a:moveTo>
                    <a:pt x="32" y="33"/>
                  </a:moveTo>
                  <a:lnTo>
                    <a:pt x="32" y="33"/>
                  </a:lnTo>
                  <a:cubicBezTo>
                    <a:pt x="23" y="42"/>
                    <a:pt x="18" y="51"/>
                    <a:pt x="17" y="59"/>
                  </a:cubicBezTo>
                  <a:cubicBezTo>
                    <a:pt x="16" y="68"/>
                    <a:pt x="18" y="74"/>
                    <a:pt x="23" y="80"/>
                  </a:cubicBezTo>
                  <a:cubicBezTo>
                    <a:pt x="28" y="85"/>
                    <a:pt x="35" y="88"/>
                    <a:pt x="43" y="87"/>
                  </a:cubicBezTo>
                  <a:cubicBezTo>
                    <a:pt x="51" y="87"/>
                    <a:pt x="60" y="82"/>
                    <a:pt x="69" y="74"/>
                  </a:cubicBezTo>
                  <a:cubicBezTo>
                    <a:pt x="79" y="64"/>
                    <a:pt x="85" y="55"/>
                    <a:pt x="86" y="46"/>
                  </a:cubicBezTo>
                  <a:cubicBezTo>
                    <a:pt x="87" y="38"/>
                    <a:pt x="85" y="31"/>
                    <a:pt x="79" y="25"/>
                  </a:cubicBezTo>
                  <a:cubicBezTo>
                    <a:pt x="74" y="20"/>
                    <a:pt x="67" y="17"/>
                    <a:pt x="59" y="18"/>
                  </a:cubicBezTo>
                  <a:cubicBezTo>
                    <a:pt x="51" y="18"/>
                    <a:pt x="42" y="23"/>
                    <a:pt x="32" y="33"/>
                  </a:cubicBez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1" name="Freeform 71">
              <a:extLst>
                <a:ext uri="{FF2B5EF4-FFF2-40B4-BE49-F238E27FC236}">
                  <a16:creationId xmlns:a16="http://schemas.microsoft.com/office/drawing/2014/main" id="{CABFBF93-A2C7-0B60-2F1F-D45308E452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05069" y="3810623"/>
              <a:ext cx="103188" cy="101600"/>
            </a:xfrm>
            <a:custGeom>
              <a:avLst/>
              <a:gdLst>
                <a:gd name="T0" fmla="*/ 59 w 107"/>
                <a:gd name="T1" fmla="*/ 85 h 106"/>
                <a:gd name="T2" fmla="*/ 59 w 107"/>
                <a:gd name="T3" fmla="*/ 85 h 106"/>
                <a:gd name="T4" fmla="*/ 69 w 107"/>
                <a:gd name="T5" fmla="*/ 100 h 106"/>
                <a:gd name="T6" fmla="*/ 40 w 107"/>
                <a:gd name="T7" fmla="*/ 104 h 106"/>
                <a:gd name="T8" fmla="*/ 14 w 107"/>
                <a:gd name="T9" fmla="*/ 88 h 106"/>
                <a:gd name="T10" fmla="*/ 1 w 107"/>
                <a:gd name="T11" fmla="*/ 52 h 106"/>
                <a:gd name="T12" fmla="*/ 22 w 107"/>
                <a:gd name="T13" fmla="*/ 17 h 106"/>
                <a:gd name="T14" fmla="*/ 61 w 107"/>
                <a:gd name="T15" fmla="*/ 1 h 106"/>
                <a:gd name="T16" fmla="*/ 94 w 107"/>
                <a:gd name="T17" fmla="*/ 17 h 106"/>
                <a:gd name="T18" fmla="*/ 106 w 107"/>
                <a:gd name="T19" fmla="*/ 52 h 106"/>
                <a:gd name="T20" fmla="*/ 85 w 107"/>
                <a:gd name="T21" fmla="*/ 87 h 106"/>
                <a:gd name="T22" fmla="*/ 81 w 107"/>
                <a:gd name="T23" fmla="*/ 90 h 106"/>
                <a:gd name="T24" fmla="*/ 31 w 107"/>
                <a:gd name="T25" fmla="*/ 33 h 106"/>
                <a:gd name="T26" fmla="*/ 18 w 107"/>
                <a:gd name="T27" fmla="*/ 57 h 106"/>
                <a:gd name="T28" fmla="*/ 25 w 107"/>
                <a:gd name="T29" fmla="*/ 79 h 106"/>
                <a:gd name="T30" fmla="*/ 39 w 107"/>
                <a:gd name="T31" fmla="*/ 88 h 106"/>
                <a:gd name="T32" fmla="*/ 59 w 107"/>
                <a:gd name="T33" fmla="*/ 85 h 106"/>
                <a:gd name="T34" fmla="*/ 42 w 107"/>
                <a:gd name="T35" fmla="*/ 24 h 106"/>
                <a:gd name="T36" fmla="*/ 42 w 107"/>
                <a:gd name="T37" fmla="*/ 24 h 106"/>
                <a:gd name="T38" fmla="*/ 80 w 107"/>
                <a:gd name="T39" fmla="*/ 67 h 106"/>
                <a:gd name="T40" fmla="*/ 90 w 107"/>
                <a:gd name="T41" fmla="*/ 49 h 106"/>
                <a:gd name="T42" fmla="*/ 83 w 107"/>
                <a:gd name="T43" fmla="*/ 27 h 106"/>
                <a:gd name="T44" fmla="*/ 64 w 107"/>
                <a:gd name="T45" fmla="*/ 17 h 106"/>
                <a:gd name="T46" fmla="*/ 42 w 107"/>
                <a:gd name="T47" fmla="*/ 2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7" h="106">
                  <a:moveTo>
                    <a:pt x="59" y="85"/>
                  </a:moveTo>
                  <a:lnTo>
                    <a:pt x="59" y="85"/>
                  </a:lnTo>
                  <a:lnTo>
                    <a:pt x="69" y="100"/>
                  </a:lnTo>
                  <a:cubicBezTo>
                    <a:pt x="59" y="105"/>
                    <a:pt x="49" y="106"/>
                    <a:pt x="40" y="104"/>
                  </a:cubicBezTo>
                  <a:cubicBezTo>
                    <a:pt x="31" y="102"/>
                    <a:pt x="22" y="97"/>
                    <a:pt x="14" y="88"/>
                  </a:cubicBezTo>
                  <a:cubicBezTo>
                    <a:pt x="4" y="77"/>
                    <a:pt x="0" y="65"/>
                    <a:pt x="1" y="52"/>
                  </a:cubicBezTo>
                  <a:cubicBezTo>
                    <a:pt x="2" y="40"/>
                    <a:pt x="9" y="28"/>
                    <a:pt x="22" y="17"/>
                  </a:cubicBezTo>
                  <a:cubicBezTo>
                    <a:pt x="35" y="6"/>
                    <a:pt x="48" y="0"/>
                    <a:pt x="61" y="1"/>
                  </a:cubicBezTo>
                  <a:cubicBezTo>
                    <a:pt x="74" y="1"/>
                    <a:pt x="85" y="6"/>
                    <a:pt x="94" y="17"/>
                  </a:cubicBezTo>
                  <a:cubicBezTo>
                    <a:pt x="103" y="27"/>
                    <a:pt x="107" y="39"/>
                    <a:pt x="106" y="52"/>
                  </a:cubicBezTo>
                  <a:cubicBezTo>
                    <a:pt x="104" y="64"/>
                    <a:pt x="97" y="76"/>
                    <a:pt x="85" y="87"/>
                  </a:cubicBezTo>
                  <a:cubicBezTo>
                    <a:pt x="84" y="88"/>
                    <a:pt x="83" y="89"/>
                    <a:pt x="81" y="90"/>
                  </a:cubicBezTo>
                  <a:lnTo>
                    <a:pt x="31" y="33"/>
                  </a:lnTo>
                  <a:cubicBezTo>
                    <a:pt x="23" y="41"/>
                    <a:pt x="18" y="49"/>
                    <a:pt x="18" y="57"/>
                  </a:cubicBezTo>
                  <a:cubicBezTo>
                    <a:pt x="17" y="65"/>
                    <a:pt x="19" y="72"/>
                    <a:pt x="25" y="79"/>
                  </a:cubicBezTo>
                  <a:cubicBezTo>
                    <a:pt x="29" y="84"/>
                    <a:pt x="34" y="87"/>
                    <a:pt x="39" y="88"/>
                  </a:cubicBezTo>
                  <a:cubicBezTo>
                    <a:pt x="45" y="89"/>
                    <a:pt x="51" y="88"/>
                    <a:pt x="59" y="85"/>
                  </a:cubicBezTo>
                  <a:close/>
                  <a:moveTo>
                    <a:pt x="42" y="24"/>
                  </a:moveTo>
                  <a:lnTo>
                    <a:pt x="42" y="24"/>
                  </a:lnTo>
                  <a:lnTo>
                    <a:pt x="80" y="67"/>
                  </a:lnTo>
                  <a:cubicBezTo>
                    <a:pt x="86" y="61"/>
                    <a:pt x="89" y="55"/>
                    <a:pt x="90" y="49"/>
                  </a:cubicBezTo>
                  <a:cubicBezTo>
                    <a:pt x="91" y="41"/>
                    <a:pt x="89" y="33"/>
                    <a:pt x="83" y="27"/>
                  </a:cubicBezTo>
                  <a:cubicBezTo>
                    <a:pt x="78" y="21"/>
                    <a:pt x="72" y="17"/>
                    <a:pt x="64" y="17"/>
                  </a:cubicBezTo>
                  <a:cubicBezTo>
                    <a:pt x="57" y="16"/>
                    <a:pt x="49" y="19"/>
                    <a:pt x="42" y="24"/>
                  </a:cubicBez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2" name="Freeform 72">
              <a:extLst>
                <a:ext uri="{FF2B5EF4-FFF2-40B4-BE49-F238E27FC236}">
                  <a16:creationId xmlns:a16="http://schemas.microsoft.com/office/drawing/2014/main" id="{5370E4BD-1827-098E-6CF0-2A6787F1BC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41582" y="3889998"/>
              <a:ext cx="144463" cy="122238"/>
            </a:xfrm>
            <a:custGeom>
              <a:avLst/>
              <a:gdLst>
                <a:gd name="T0" fmla="*/ 13 w 153"/>
                <a:gd name="T1" fmla="*/ 56 h 128"/>
                <a:gd name="T2" fmla="*/ 13 w 153"/>
                <a:gd name="T3" fmla="*/ 56 h 128"/>
                <a:gd name="T4" fmla="*/ 21 w 153"/>
                <a:gd name="T5" fmla="*/ 70 h 128"/>
                <a:gd name="T6" fmla="*/ 16 w 153"/>
                <a:gd name="T7" fmla="*/ 82 h 128"/>
                <a:gd name="T8" fmla="*/ 23 w 153"/>
                <a:gd name="T9" fmla="*/ 99 h 128"/>
                <a:gd name="T10" fmla="*/ 38 w 153"/>
                <a:gd name="T11" fmla="*/ 110 h 128"/>
                <a:gd name="T12" fmla="*/ 54 w 153"/>
                <a:gd name="T13" fmla="*/ 109 h 128"/>
                <a:gd name="T14" fmla="*/ 73 w 153"/>
                <a:gd name="T15" fmla="*/ 96 h 128"/>
                <a:gd name="T16" fmla="*/ 45 w 153"/>
                <a:gd name="T17" fmla="*/ 82 h 128"/>
                <a:gd name="T18" fmla="*/ 36 w 153"/>
                <a:gd name="T19" fmla="*/ 47 h 128"/>
                <a:gd name="T20" fmla="*/ 57 w 153"/>
                <a:gd name="T21" fmla="*/ 15 h 128"/>
                <a:gd name="T22" fmla="*/ 82 w 153"/>
                <a:gd name="T23" fmla="*/ 3 h 128"/>
                <a:gd name="T24" fmla="*/ 106 w 153"/>
                <a:gd name="T25" fmla="*/ 3 h 128"/>
                <a:gd name="T26" fmla="*/ 126 w 153"/>
                <a:gd name="T27" fmla="*/ 17 h 128"/>
                <a:gd name="T28" fmla="*/ 133 w 153"/>
                <a:gd name="T29" fmla="*/ 50 h 128"/>
                <a:gd name="T30" fmla="*/ 143 w 153"/>
                <a:gd name="T31" fmla="*/ 42 h 128"/>
                <a:gd name="T32" fmla="*/ 153 w 153"/>
                <a:gd name="T33" fmla="*/ 54 h 128"/>
                <a:gd name="T34" fmla="*/ 84 w 153"/>
                <a:gd name="T35" fmla="*/ 109 h 128"/>
                <a:gd name="T36" fmla="*/ 54 w 153"/>
                <a:gd name="T37" fmla="*/ 127 h 128"/>
                <a:gd name="T38" fmla="*/ 33 w 153"/>
                <a:gd name="T39" fmla="*/ 124 h 128"/>
                <a:gd name="T40" fmla="*/ 12 w 153"/>
                <a:gd name="T41" fmla="*/ 108 h 128"/>
                <a:gd name="T42" fmla="*/ 0 w 153"/>
                <a:gd name="T43" fmla="*/ 80 h 128"/>
                <a:gd name="T44" fmla="*/ 13 w 153"/>
                <a:gd name="T45" fmla="*/ 56 h 128"/>
                <a:gd name="T46" fmla="*/ 69 w 153"/>
                <a:gd name="T47" fmla="*/ 29 h 128"/>
                <a:gd name="T48" fmla="*/ 69 w 153"/>
                <a:gd name="T49" fmla="*/ 29 h 128"/>
                <a:gd name="T50" fmla="*/ 52 w 153"/>
                <a:gd name="T51" fmla="*/ 53 h 128"/>
                <a:gd name="T52" fmla="*/ 57 w 153"/>
                <a:gd name="T53" fmla="*/ 74 h 128"/>
                <a:gd name="T54" fmla="*/ 76 w 153"/>
                <a:gd name="T55" fmla="*/ 84 h 128"/>
                <a:gd name="T56" fmla="*/ 104 w 153"/>
                <a:gd name="T57" fmla="*/ 73 h 128"/>
                <a:gd name="T58" fmla="*/ 121 w 153"/>
                <a:gd name="T59" fmla="*/ 49 h 128"/>
                <a:gd name="T60" fmla="*/ 116 w 153"/>
                <a:gd name="T61" fmla="*/ 27 h 128"/>
                <a:gd name="T62" fmla="*/ 96 w 153"/>
                <a:gd name="T63" fmla="*/ 17 h 128"/>
                <a:gd name="T64" fmla="*/ 69 w 153"/>
                <a:gd name="T65" fmla="*/ 29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3" h="128">
                  <a:moveTo>
                    <a:pt x="13" y="56"/>
                  </a:moveTo>
                  <a:lnTo>
                    <a:pt x="13" y="56"/>
                  </a:lnTo>
                  <a:lnTo>
                    <a:pt x="21" y="70"/>
                  </a:lnTo>
                  <a:cubicBezTo>
                    <a:pt x="17" y="74"/>
                    <a:pt x="16" y="78"/>
                    <a:pt x="16" y="82"/>
                  </a:cubicBezTo>
                  <a:cubicBezTo>
                    <a:pt x="16" y="87"/>
                    <a:pt x="18" y="93"/>
                    <a:pt x="23" y="99"/>
                  </a:cubicBezTo>
                  <a:cubicBezTo>
                    <a:pt x="28" y="105"/>
                    <a:pt x="33" y="109"/>
                    <a:pt x="38" y="110"/>
                  </a:cubicBezTo>
                  <a:cubicBezTo>
                    <a:pt x="44" y="112"/>
                    <a:pt x="49" y="111"/>
                    <a:pt x="54" y="109"/>
                  </a:cubicBezTo>
                  <a:cubicBezTo>
                    <a:pt x="58" y="107"/>
                    <a:pt x="64" y="103"/>
                    <a:pt x="73" y="96"/>
                  </a:cubicBezTo>
                  <a:cubicBezTo>
                    <a:pt x="61" y="96"/>
                    <a:pt x="52" y="91"/>
                    <a:pt x="45" y="82"/>
                  </a:cubicBezTo>
                  <a:cubicBezTo>
                    <a:pt x="36" y="71"/>
                    <a:pt x="33" y="59"/>
                    <a:pt x="36" y="47"/>
                  </a:cubicBezTo>
                  <a:cubicBezTo>
                    <a:pt x="39" y="35"/>
                    <a:pt x="46" y="24"/>
                    <a:pt x="57" y="15"/>
                  </a:cubicBezTo>
                  <a:cubicBezTo>
                    <a:pt x="65" y="9"/>
                    <a:pt x="73" y="5"/>
                    <a:pt x="82" y="3"/>
                  </a:cubicBezTo>
                  <a:cubicBezTo>
                    <a:pt x="90" y="0"/>
                    <a:pt x="99" y="0"/>
                    <a:pt x="106" y="3"/>
                  </a:cubicBezTo>
                  <a:cubicBezTo>
                    <a:pt x="114" y="5"/>
                    <a:pt x="121" y="10"/>
                    <a:pt x="126" y="17"/>
                  </a:cubicBezTo>
                  <a:cubicBezTo>
                    <a:pt x="134" y="26"/>
                    <a:pt x="136" y="37"/>
                    <a:pt x="133" y="50"/>
                  </a:cubicBezTo>
                  <a:lnTo>
                    <a:pt x="143" y="42"/>
                  </a:lnTo>
                  <a:lnTo>
                    <a:pt x="153" y="54"/>
                  </a:lnTo>
                  <a:lnTo>
                    <a:pt x="84" y="109"/>
                  </a:lnTo>
                  <a:cubicBezTo>
                    <a:pt x="72" y="119"/>
                    <a:pt x="62" y="125"/>
                    <a:pt x="54" y="127"/>
                  </a:cubicBezTo>
                  <a:cubicBezTo>
                    <a:pt x="47" y="128"/>
                    <a:pt x="40" y="128"/>
                    <a:pt x="33" y="124"/>
                  </a:cubicBezTo>
                  <a:cubicBezTo>
                    <a:pt x="25" y="121"/>
                    <a:pt x="18" y="116"/>
                    <a:pt x="12" y="108"/>
                  </a:cubicBezTo>
                  <a:cubicBezTo>
                    <a:pt x="4" y="98"/>
                    <a:pt x="0" y="89"/>
                    <a:pt x="0" y="80"/>
                  </a:cubicBezTo>
                  <a:cubicBezTo>
                    <a:pt x="0" y="70"/>
                    <a:pt x="4" y="62"/>
                    <a:pt x="13" y="56"/>
                  </a:cubicBezTo>
                  <a:close/>
                  <a:moveTo>
                    <a:pt x="69" y="29"/>
                  </a:moveTo>
                  <a:lnTo>
                    <a:pt x="69" y="29"/>
                  </a:lnTo>
                  <a:cubicBezTo>
                    <a:pt x="59" y="37"/>
                    <a:pt x="53" y="45"/>
                    <a:pt x="52" y="53"/>
                  </a:cubicBezTo>
                  <a:cubicBezTo>
                    <a:pt x="50" y="61"/>
                    <a:pt x="52" y="68"/>
                    <a:pt x="57" y="74"/>
                  </a:cubicBezTo>
                  <a:cubicBezTo>
                    <a:pt x="62" y="81"/>
                    <a:pt x="68" y="84"/>
                    <a:pt x="76" y="84"/>
                  </a:cubicBezTo>
                  <a:cubicBezTo>
                    <a:pt x="85" y="85"/>
                    <a:pt x="94" y="81"/>
                    <a:pt x="104" y="73"/>
                  </a:cubicBezTo>
                  <a:cubicBezTo>
                    <a:pt x="114" y="65"/>
                    <a:pt x="119" y="57"/>
                    <a:pt x="121" y="49"/>
                  </a:cubicBezTo>
                  <a:cubicBezTo>
                    <a:pt x="122" y="40"/>
                    <a:pt x="121" y="33"/>
                    <a:pt x="116" y="27"/>
                  </a:cubicBezTo>
                  <a:cubicBezTo>
                    <a:pt x="111" y="21"/>
                    <a:pt x="105" y="18"/>
                    <a:pt x="96" y="17"/>
                  </a:cubicBezTo>
                  <a:cubicBezTo>
                    <a:pt x="88" y="17"/>
                    <a:pt x="79" y="21"/>
                    <a:pt x="69" y="29"/>
                  </a:cubicBez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3" name="Freeform 73">
              <a:extLst>
                <a:ext uri="{FF2B5EF4-FFF2-40B4-BE49-F238E27FC236}">
                  <a16:creationId xmlns:a16="http://schemas.microsoft.com/office/drawing/2014/main" id="{023AECE4-964C-A533-0CD6-F89C757C0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4132" y="3942385"/>
              <a:ext cx="117475" cy="92075"/>
            </a:xfrm>
            <a:custGeom>
              <a:avLst/>
              <a:gdLst>
                <a:gd name="T0" fmla="*/ 0 w 123"/>
                <a:gd name="T1" fmla="*/ 84 h 98"/>
                <a:gd name="T2" fmla="*/ 0 w 123"/>
                <a:gd name="T3" fmla="*/ 84 h 98"/>
                <a:gd name="T4" fmla="*/ 113 w 123"/>
                <a:gd name="T5" fmla="*/ 0 h 98"/>
                <a:gd name="T6" fmla="*/ 123 w 123"/>
                <a:gd name="T7" fmla="*/ 13 h 98"/>
                <a:gd name="T8" fmla="*/ 10 w 123"/>
                <a:gd name="T9" fmla="*/ 98 h 98"/>
                <a:gd name="T10" fmla="*/ 0 w 123"/>
                <a:gd name="T11" fmla="*/ 8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" h="98">
                  <a:moveTo>
                    <a:pt x="0" y="84"/>
                  </a:moveTo>
                  <a:lnTo>
                    <a:pt x="0" y="84"/>
                  </a:lnTo>
                  <a:lnTo>
                    <a:pt x="113" y="0"/>
                  </a:lnTo>
                  <a:lnTo>
                    <a:pt x="123" y="13"/>
                  </a:lnTo>
                  <a:lnTo>
                    <a:pt x="10" y="9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4" name="Freeform 74">
              <a:extLst>
                <a:ext uri="{FF2B5EF4-FFF2-40B4-BE49-F238E27FC236}">
                  <a16:creationId xmlns:a16="http://schemas.microsoft.com/office/drawing/2014/main" id="{42BF52BB-2CD2-A678-0042-3EEBC7E5D2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49532" y="3977310"/>
              <a:ext cx="119063" cy="90488"/>
            </a:xfrm>
            <a:custGeom>
              <a:avLst/>
              <a:gdLst>
                <a:gd name="T0" fmla="*/ 0 w 125"/>
                <a:gd name="T1" fmla="*/ 82 h 96"/>
                <a:gd name="T2" fmla="*/ 0 w 125"/>
                <a:gd name="T3" fmla="*/ 82 h 96"/>
                <a:gd name="T4" fmla="*/ 83 w 125"/>
                <a:gd name="T5" fmla="*/ 23 h 96"/>
                <a:gd name="T6" fmla="*/ 93 w 125"/>
                <a:gd name="T7" fmla="*/ 37 h 96"/>
                <a:gd name="T8" fmla="*/ 10 w 125"/>
                <a:gd name="T9" fmla="*/ 96 h 96"/>
                <a:gd name="T10" fmla="*/ 0 w 125"/>
                <a:gd name="T11" fmla="*/ 82 h 96"/>
                <a:gd name="T12" fmla="*/ 98 w 125"/>
                <a:gd name="T13" fmla="*/ 12 h 96"/>
                <a:gd name="T14" fmla="*/ 98 w 125"/>
                <a:gd name="T15" fmla="*/ 12 h 96"/>
                <a:gd name="T16" fmla="*/ 114 w 125"/>
                <a:gd name="T17" fmla="*/ 0 h 96"/>
                <a:gd name="T18" fmla="*/ 125 w 125"/>
                <a:gd name="T19" fmla="*/ 14 h 96"/>
                <a:gd name="T20" fmla="*/ 108 w 125"/>
                <a:gd name="T21" fmla="*/ 26 h 96"/>
                <a:gd name="T22" fmla="*/ 98 w 125"/>
                <a:gd name="T23" fmla="*/ 12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5" h="96">
                  <a:moveTo>
                    <a:pt x="0" y="82"/>
                  </a:moveTo>
                  <a:lnTo>
                    <a:pt x="0" y="82"/>
                  </a:lnTo>
                  <a:lnTo>
                    <a:pt x="83" y="23"/>
                  </a:lnTo>
                  <a:lnTo>
                    <a:pt x="93" y="37"/>
                  </a:lnTo>
                  <a:lnTo>
                    <a:pt x="10" y="96"/>
                  </a:lnTo>
                  <a:lnTo>
                    <a:pt x="0" y="82"/>
                  </a:lnTo>
                  <a:close/>
                  <a:moveTo>
                    <a:pt x="98" y="12"/>
                  </a:moveTo>
                  <a:lnTo>
                    <a:pt x="98" y="12"/>
                  </a:lnTo>
                  <a:lnTo>
                    <a:pt x="114" y="0"/>
                  </a:lnTo>
                  <a:lnTo>
                    <a:pt x="125" y="14"/>
                  </a:lnTo>
                  <a:lnTo>
                    <a:pt x="108" y="26"/>
                  </a:lnTo>
                  <a:lnTo>
                    <a:pt x="98" y="12"/>
                  </a:ln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5" name="Freeform 75">
              <a:extLst>
                <a:ext uri="{FF2B5EF4-FFF2-40B4-BE49-F238E27FC236}">
                  <a16:creationId xmlns:a16="http://schemas.microsoft.com/office/drawing/2014/main" id="{C886E61B-8201-68E4-1C30-6C187B3EA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4619" y="4072560"/>
              <a:ext cx="141288" cy="130175"/>
            </a:xfrm>
            <a:custGeom>
              <a:avLst/>
              <a:gdLst>
                <a:gd name="T0" fmla="*/ 22 w 147"/>
                <a:gd name="T1" fmla="*/ 32 h 136"/>
                <a:gd name="T2" fmla="*/ 22 w 147"/>
                <a:gd name="T3" fmla="*/ 32 h 136"/>
                <a:gd name="T4" fmla="*/ 33 w 147"/>
                <a:gd name="T5" fmla="*/ 46 h 136"/>
                <a:gd name="T6" fmla="*/ 22 w 147"/>
                <a:gd name="T7" fmla="*/ 61 h 136"/>
                <a:gd name="T8" fmla="*/ 20 w 147"/>
                <a:gd name="T9" fmla="*/ 79 h 136"/>
                <a:gd name="T10" fmla="*/ 28 w 147"/>
                <a:gd name="T11" fmla="*/ 99 h 136"/>
                <a:gd name="T12" fmla="*/ 41 w 147"/>
                <a:gd name="T13" fmla="*/ 113 h 136"/>
                <a:gd name="T14" fmla="*/ 55 w 147"/>
                <a:gd name="T15" fmla="*/ 119 h 136"/>
                <a:gd name="T16" fmla="*/ 67 w 147"/>
                <a:gd name="T17" fmla="*/ 116 h 136"/>
                <a:gd name="T18" fmla="*/ 75 w 147"/>
                <a:gd name="T19" fmla="*/ 106 h 136"/>
                <a:gd name="T20" fmla="*/ 75 w 147"/>
                <a:gd name="T21" fmla="*/ 91 h 136"/>
                <a:gd name="T22" fmla="*/ 67 w 147"/>
                <a:gd name="T23" fmla="*/ 66 h 136"/>
                <a:gd name="T24" fmla="*/ 60 w 147"/>
                <a:gd name="T25" fmla="*/ 39 h 136"/>
                <a:gd name="T26" fmla="*/ 63 w 147"/>
                <a:gd name="T27" fmla="*/ 19 h 136"/>
                <a:gd name="T28" fmla="*/ 75 w 147"/>
                <a:gd name="T29" fmla="*/ 5 h 136"/>
                <a:gd name="T30" fmla="*/ 96 w 147"/>
                <a:gd name="T31" fmla="*/ 0 h 136"/>
                <a:gd name="T32" fmla="*/ 117 w 147"/>
                <a:gd name="T33" fmla="*/ 7 h 136"/>
                <a:gd name="T34" fmla="*/ 135 w 147"/>
                <a:gd name="T35" fmla="*/ 26 h 136"/>
                <a:gd name="T36" fmla="*/ 145 w 147"/>
                <a:gd name="T37" fmla="*/ 52 h 136"/>
                <a:gd name="T38" fmla="*/ 143 w 147"/>
                <a:gd name="T39" fmla="*/ 76 h 136"/>
                <a:gd name="T40" fmla="*/ 128 w 147"/>
                <a:gd name="T41" fmla="*/ 94 h 136"/>
                <a:gd name="T42" fmla="*/ 117 w 147"/>
                <a:gd name="T43" fmla="*/ 79 h 136"/>
                <a:gd name="T44" fmla="*/ 129 w 147"/>
                <a:gd name="T45" fmla="*/ 60 h 136"/>
                <a:gd name="T46" fmla="*/ 121 w 147"/>
                <a:gd name="T47" fmla="*/ 36 h 136"/>
                <a:gd name="T48" fmla="*/ 103 w 147"/>
                <a:gd name="T49" fmla="*/ 18 h 136"/>
                <a:gd name="T50" fmla="*/ 86 w 147"/>
                <a:gd name="T51" fmla="*/ 20 h 136"/>
                <a:gd name="T52" fmla="*/ 78 w 147"/>
                <a:gd name="T53" fmla="*/ 31 h 136"/>
                <a:gd name="T54" fmla="*/ 85 w 147"/>
                <a:gd name="T55" fmla="*/ 60 h 136"/>
                <a:gd name="T56" fmla="*/ 94 w 147"/>
                <a:gd name="T57" fmla="*/ 91 h 136"/>
                <a:gd name="T58" fmla="*/ 92 w 147"/>
                <a:gd name="T59" fmla="*/ 115 h 136"/>
                <a:gd name="T60" fmla="*/ 78 w 147"/>
                <a:gd name="T61" fmla="*/ 130 h 136"/>
                <a:gd name="T62" fmla="*/ 56 w 147"/>
                <a:gd name="T63" fmla="*/ 136 h 136"/>
                <a:gd name="T64" fmla="*/ 33 w 147"/>
                <a:gd name="T65" fmla="*/ 129 h 136"/>
                <a:gd name="T66" fmla="*/ 14 w 147"/>
                <a:gd name="T67" fmla="*/ 109 h 136"/>
                <a:gd name="T68" fmla="*/ 2 w 147"/>
                <a:gd name="T69" fmla="*/ 79 h 136"/>
                <a:gd name="T70" fmla="*/ 5 w 147"/>
                <a:gd name="T71" fmla="*/ 52 h 136"/>
                <a:gd name="T72" fmla="*/ 22 w 147"/>
                <a:gd name="T73" fmla="*/ 3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7" h="136">
                  <a:moveTo>
                    <a:pt x="22" y="32"/>
                  </a:moveTo>
                  <a:lnTo>
                    <a:pt x="22" y="32"/>
                  </a:lnTo>
                  <a:lnTo>
                    <a:pt x="33" y="46"/>
                  </a:lnTo>
                  <a:cubicBezTo>
                    <a:pt x="28" y="51"/>
                    <a:pt x="24" y="56"/>
                    <a:pt x="22" y="61"/>
                  </a:cubicBezTo>
                  <a:cubicBezTo>
                    <a:pt x="19" y="66"/>
                    <a:pt x="19" y="72"/>
                    <a:pt x="20" y="79"/>
                  </a:cubicBezTo>
                  <a:cubicBezTo>
                    <a:pt x="21" y="85"/>
                    <a:pt x="24" y="92"/>
                    <a:pt x="28" y="99"/>
                  </a:cubicBezTo>
                  <a:cubicBezTo>
                    <a:pt x="32" y="105"/>
                    <a:pt x="36" y="110"/>
                    <a:pt x="41" y="113"/>
                  </a:cubicBezTo>
                  <a:cubicBezTo>
                    <a:pt x="45" y="117"/>
                    <a:pt x="50" y="119"/>
                    <a:pt x="55" y="119"/>
                  </a:cubicBezTo>
                  <a:cubicBezTo>
                    <a:pt x="59" y="119"/>
                    <a:pt x="63" y="118"/>
                    <a:pt x="67" y="116"/>
                  </a:cubicBezTo>
                  <a:cubicBezTo>
                    <a:pt x="71" y="113"/>
                    <a:pt x="73" y="110"/>
                    <a:pt x="75" y="106"/>
                  </a:cubicBezTo>
                  <a:cubicBezTo>
                    <a:pt x="76" y="102"/>
                    <a:pt x="76" y="97"/>
                    <a:pt x="75" y="91"/>
                  </a:cubicBezTo>
                  <a:cubicBezTo>
                    <a:pt x="74" y="87"/>
                    <a:pt x="72" y="79"/>
                    <a:pt x="67" y="66"/>
                  </a:cubicBezTo>
                  <a:cubicBezTo>
                    <a:pt x="63" y="54"/>
                    <a:pt x="61" y="44"/>
                    <a:pt x="60" y="39"/>
                  </a:cubicBezTo>
                  <a:cubicBezTo>
                    <a:pt x="60" y="31"/>
                    <a:pt x="61" y="24"/>
                    <a:pt x="63" y="19"/>
                  </a:cubicBezTo>
                  <a:cubicBezTo>
                    <a:pt x="66" y="13"/>
                    <a:pt x="70" y="9"/>
                    <a:pt x="75" y="5"/>
                  </a:cubicBezTo>
                  <a:cubicBezTo>
                    <a:pt x="81" y="1"/>
                    <a:pt x="88" y="0"/>
                    <a:pt x="96" y="0"/>
                  </a:cubicBezTo>
                  <a:cubicBezTo>
                    <a:pt x="103" y="0"/>
                    <a:pt x="110" y="2"/>
                    <a:pt x="117" y="7"/>
                  </a:cubicBezTo>
                  <a:cubicBezTo>
                    <a:pt x="124" y="12"/>
                    <a:pt x="130" y="18"/>
                    <a:pt x="135" y="26"/>
                  </a:cubicBezTo>
                  <a:cubicBezTo>
                    <a:pt x="140" y="35"/>
                    <a:pt x="144" y="44"/>
                    <a:pt x="145" y="52"/>
                  </a:cubicBezTo>
                  <a:cubicBezTo>
                    <a:pt x="147" y="61"/>
                    <a:pt x="146" y="69"/>
                    <a:pt x="143" y="76"/>
                  </a:cubicBezTo>
                  <a:cubicBezTo>
                    <a:pt x="139" y="83"/>
                    <a:pt x="134" y="89"/>
                    <a:pt x="128" y="94"/>
                  </a:cubicBezTo>
                  <a:lnTo>
                    <a:pt x="117" y="79"/>
                  </a:lnTo>
                  <a:cubicBezTo>
                    <a:pt x="124" y="74"/>
                    <a:pt x="128" y="67"/>
                    <a:pt x="129" y="60"/>
                  </a:cubicBezTo>
                  <a:cubicBezTo>
                    <a:pt x="130" y="53"/>
                    <a:pt x="127" y="45"/>
                    <a:pt x="121" y="36"/>
                  </a:cubicBezTo>
                  <a:cubicBezTo>
                    <a:pt x="115" y="26"/>
                    <a:pt x="109" y="20"/>
                    <a:pt x="103" y="18"/>
                  </a:cubicBezTo>
                  <a:cubicBezTo>
                    <a:pt x="97" y="16"/>
                    <a:pt x="91" y="17"/>
                    <a:pt x="86" y="20"/>
                  </a:cubicBezTo>
                  <a:cubicBezTo>
                    <a:pt x="82" y="22"/>
                    <a:pt x="79" y="26"/>
                    <a:pt x="78" y="31"/>
                  </a:cubicBezTo>
                  <a:cubicBezTo>
                    <a:pt x="78" y="36"/>
                    <a:pt x="80" y="46"/>
                    <a:pt x="85" y="60"/>
                  </a:cubicBezTo>
                  <a:cubicBezTo>
                    <a:pt x="90" y="75"/>
                    <a:pt x="93" y="85"/>
                    <a:pt x="94" y="91"/>
                  </a:cubicBezTo>
                  <a:cubicBezTo>
                    <a:pt x="95" y="100"/>
                    <a:pt x="94" y="108"/>
                    <a:pt x="92" y="115"/>
                  </a:cubicBezTo>
                  <a:cubicBezTo>
                    <a:pt x="89" y="121"/>
                    <a:pt x="84" y="126"/>
                    <a:pt x="78" y="130"/>
                  </a:cubicBezTo>
                  <a:cubicBezTo>
                    <a:pt x="72" y="134"/>
                    <a:pt x="64" y="136"/>
                    <a:pt x="56" y="136"/>
                  </a:cubicBezTo>
                  <a:cubicBezTo>
                    <a:pt x="49" y="136"/>
                    <a:pt x="41" y="134"/>
                    <a:pt x="33" y="129"/>
                  </a:cubicBezTo>
                  <a:cubicBezTo>
                    <a:pt x="26" y="124"/>
                    <a:pt x="20" y="117"/>
                    <a:pt x="14" y="109"/>
                  </a:cubicBezTo>
                  <a:cubicBezTo>
                    <a:pt x="7" y="98"/>
                    <a:pt x="3" y="88"/>
                    <a:pt x="2" y="79"/>
                  </a:cubicBezTo>
                  <a:cubicBezTo>
                    <a:pt x="0" y="69"/>
                    <a:pt x="1" y="61"/>
                    <a:pt x="5" y="52"/>
                  </a:cubicBezTo>
                  <a:cubicBezTo>
                    <a:pt x="9" y="44"/>
                    <a:pt x="15" y="38"/>
                    <a:pt x="22" y="32"/>
                  </a:cubicBez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6" name="Freeform 76">
              <a:extLst>
                <a:ext uri="{FF2B5EF4-FFF2-40B4-BE49-F238E27FC236}">
                  <a16:creationId xmlns:a16="http://schemas.microsoft.com/office/drawing/2014/main" id="{122C5BC3-5860-44E2-7CFD-0FB2B6217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4944" y="4177335"/>
              <a:ext cx="115888" cy="92075"/>
            </a:xfrm>
            <a:custGeom>
              <a:avLst/>
              <a:gdLst>
                <a:gd name="T0" fmla="*/ 24 w 121"/>
                <a:gd name="T1" fmla="*/ 87 h 96"/>
                <a:gd name="T2" fmla="*/ 24 w 121"/>
                <a:gd name="T3" fmla="*/ 87 h 96"/>
                <a:gd name="T4" fmla="*/ 12 w 121"/>
                <a:gd name="T5" fmla="*/ 96 h 96"/>
                <a:gd name="T6" fmla="*/ 4 w 121"/>
                <a:gd name="T7" fmla="*/ 86 h 96"/>
                <a:gd name="T8" fmla="*/ 0 w 121"/>
                <a:gd name="T9" fmla="*/ 72 h 96"/>
                <a:gd name="T10" fmla="*/ 3 w 121"/>
                <a:gd name="T11" fmla="*/ 61 h 96"/>
                <a:gd name="T12" fmla="*/ 19 w 121"/>
                <a:gd name="T13" fmla="*/ 49 h 96"/>
                <a:gd name="T14" fmla="*/ 70 w 121"/>
                <a:gd name="T15" fmla="*/ 20 h 96"/>
                <a:gd name="T16" fmla="*/ 64 w 121"/>
                <a:gd name="T17" fmla="*/ 9 h 96"/>
                <a:gd name="T18" fmla="*/ 75 w 121"/>
                <a:gd name="T19" fmla="*/ 2 h 96"/>
                <a:gd name="T20" fmla="*/ 82 w 121"/>
                <a:gd name="T21" fmla="*/ 13 h 96"/>
                <a:gd name="T22" fmla="*/ 104 w 121"/>
                <a:gd name="T23" fmla="*/ 0 h 96"/>
                <a:gd name="T24" fmla="*/ 121 w 121"/>
                <a:gd name="T25" fmla="*/ 10 h 96"/>
                <a:gd name="T26" fmla="*/ 90 w 121"/>
                <a:gd name="T27" fmla="*/ 28 h 96"/>
                <a:gd name="T28" fmla="*/ 99 w 121"/>
                <a:gd name="T29" fmla="*/ 43 h 96"/>
                <a:gd name="T30" fmla="*/ 88 w 121"/>
                <a:gd name="T31" fmla="*/ 50 h 96"/>
                <a:gd name="T32" fmla="*/ 79 w 121"/>
                <a:gd name="T33" fmla="*/ 35 h 96"/>
                <a:gd name="T34" fmla="*/ 27 w 121"/>
                <a:gd name="T35" fmla="*/ 65 h 96"/>
                <a:gd name="T36" fmla="*/ 19 w 121"/>
                <a:gd name="T37" fmla="*/ 70 h 96"/>
                <a:gd name="T38" fmla="*/ 18 w 121"/>
                <a:gd name="T39" fmla="*/ 75 h 96"/>
                <a:gd name="T40" fmla="*/ 20 w 121"/>
                <a:gd name="T41" fmla="*/ 80 h 96"/>
                <a:gd name="T42" fmla="*/ 24 w 121"/>
                <a:gd name="T43" fmla="*/ 87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1" h="96">
                  <a:moveTo>
                    <a:pt x="24" y="87"/>
                  </a:moveTo>
                  <a:lnTo>
                    <a:pt x="24" y="87"/>
                  </a:lnTo>
                  <a:lnTo>
                    <a:pt x="12" y="96"/>
                  </a:lnTo>
                  <a:cubicBezTo>
                    <a:pt x="9" y="93"/>
                    <a:pt x="6" y="89"/>
                    <a:pt x="4" y="86"/>
                  </a:cubicBezTo>
                  <a:cubicBezTo>
                    <a:pt x="1" y="80"/>
                    <a:pt x="0" y="76"/>
                    <a:pt x="0" y="72"/>
                  </a:cubicBezTo>
                  <a:cubicBezTo>
                    <a:pt x="0" y="68"/>
                    <a:pt x="1" y="64"/>
                    <a:pt x="3" y="61"/>
                  </a:cubicBezTo>
                  <a:cubicBezTo>
                    <a:pt x="5" y="59"/>
                    <a:pt x="10" y="55"/>
                    <a:pt x="19" y="49"/>
                  </a:cubicBezTo>
                  <a:lnTo>
                    <a:pt x="70" y="20"/>
                  </a:lnTo>
                  <a:lnTo>
                    <a:pt x="64" y="9"/>
                  </a:lnTo>
                  <a:lnTo>
                    <a:pt x="75" y="2"/>
                  </a:lnTo>
                  <a:lnTo>
                    <a:pt x="82" y="13"/>
                  </a:lnTo>
                  <a:lnTo>
                    <a:pt x="104" y="0"/>
                  </a:lnTo>
                  <a:lnTo>
                    <a:pt x="121" y="10"/>
                  </a:lnTo>
                  <a:lnTo>
                    <a:pt x="90" y="28"/>
                  </a:lnTo>
                  <a:lnTo>
                    <a:pt x="99" y="43"/>
                  </a:lnTo>
                  <a:lnTo>
                    <a:pt x="88" y="50"/>
                  </a:lnTo>
                  <a:lnTo>
                    <a:pt x="79" y="35"/>
                  </a:lnTo>
                  <a:lnTo>
                    <a:pt x="27" y="65"/>
                  </a:lnTo>
                  <a:cubicBezTo>
                    <a:pt x="23" y="67"/>
                    <a:pt x="20" y="69"/>
                    <a:pt x="19" y="70"/>
                  </a:cubicBezTo>
                  <a:cubicBezTo>
                    <a:pt x="18" y="72"/>
                    <a:pt x="18" y="73"/>
                    <a:pt x="18" y="75"/>
                  </a:cubicBezTo>
                  <a:cubicBezTo>
                    <a:pt x="18" y="76"/>
                    <a:pt x="19" y="78"/>
                    <a:pt x="20" y="80"/>
                  </a:cubicBezTo>
                  <a:cubicBezTo>
                    <a:pt x="21" y="82"/>
                    <a:pt x="22" y="84"/>
                    <a:pt x="24" y="87"/>
                  </a:cubicBez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7" name="Freeform 77">
              <a:extLst>
                <a:ext uri="{FF2B5EF4-FFF2-40B4-BE49-F238E27FC236}">
                  <a16:creationId xmlns:a16="http://schemas.microsoft.com/office/drawing/2014/main" id="{463F5C9D-F9E1-3E04-6457-B748C458A3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97169" y="4242423"/>
              <a:ext cx="111125" cy="112713"/>
            </a:xfrm>
            <a:custGeom>
              <a:avLst/>
              <a:gdLst>
                <a:gd name="T0" fmla="*/ 38 w 116"/>
                <a:gd name="T1" fmla="*/ 93 h 118"/>
                <a:gd name="T2" fmla="*/ 38 w 116"/>
                <a:gd name="T3" fmla="*/ 93 h 118"/>
                <a:gd name="T4" fmla="*/ 19 w 116"/>
                <a:gd name="T5" fmla="*/ 82 h 118"/>
                <a:gd name="T6" fmla="*/ 7 w 116"/>
                <a:gd name="T7" fmla="*/ 67 h 118"/>
                <a:gd name="T8" fmla="*/ 2 w 116"/>
                <a:gd name="T9" fmla="*/ 40 h 118"/>
                <a:gd name="T10" fmla="*/ 17 w 116"/>
                <a:gd name="T11" fmla="*/ 22 h 118"/>
                <a:gd name="T12" fmla="*/ 30 w 116"/>
                <a:gd name="T13" fmla="*/ 19 h 118"/>
                <a:gd name="T14" fmla="*/ 43 w 116"/>
                <a:gd name="T15" fmla="*/ 22 h 118"/>
                <a:gd name="T16" fmla="*/ 54 w 116"/>
                <a:gd name="T17" fmla="*/ 30 h 118"/>
                <a:gd name="T18" fmla="*/ 64 w 116"/>
                <a:gd name="T19" fmla="*/ 42 h 118"/>
                <a:gd name="T20" fmla="*/ 84 w 116"/>
                <a:gd name="T21" fmla="*/ 67 h 118"/>
                <a:gd name="T22" fmla="*/ 88 w 116"/>
                <a:gd name="T23" fmla="*/ 65 h 118"/>
                <a:gd name="T24" fmla="*/ 99 w 116"/>
                <a:gd name="T25" fmla="*/ 53 h 118"/>
                <a:gd name="T26" fmla="*/ 94 w 116"/>
                <a:gd name="T27" fmla="*/ 33 h 118"/>
                <a:gd name="T28" fmla="*/ 82 w 116"/>
                <a:gd name="T29" fmla="*/ 19 h 118"/>
                <a:gd name="T30" fmla="*/ 65 w 116"/>
                <a:gd name="T31" fmla="*/ 19 h 118"/>
                <a:gd name="T32" fmla="*/ 59 w 116"/>
                <a:gd name="T33" fmla="*/ 3 h 118"/>
                <a:gd name="T34" fmla="*/ 78 w 116"/>
                <a:gd name="T35" fmla="*/ 1 h 118"/>
                <a:gd name="T36" fmla="*/ 94 w 116"/>
                <a:gd name="T37" fmla="*/ 10 h 118"/>
                <a:gd name="T38" fmla="*/ 108 w 116"/>
                <a:gd name="T39" fmla="*/ 29 h 118"/>
                <a:gd name="T40" fmla="*/ 116 w 116"/>
                <a:gd name="T41" fmla="*/ 49 h 118"/>
                <a:gd name="T42" fmla="*/ 114 w 116"/>
                <a:gd name="T43" fmla="*/ 63 h 118"/>
                <a:gd name="T44" fmla="*/ 107 w 116"/>
                <a:gd name="T45" fmla="*/ 73 h 118"/>
                <a:gd name="T46" fmla="*/ 93 w 116"/>
                <a:gd name="T47" fmla="*/ 82 h 118"/>
                <a:gd name="T48" fmla="*/ 73 w 116"/>
                <a:gd name="T49" fmla="*/ 93 h 118"/>
                <a:gd name="T50" fmla="*/ 46 w 116"/>
                <a:gd name="T51" fmla="*/ 108 h 118"/>
                <a:gd name="T52" fmla="*/ 37 w 116"/>
                <a:gd name="T53" fmla="*/ 118 h 118"/>
                <a:gd name="T54" fmla="*/ 29 w 116"/>
                <a:gd name="T55" fmla="*/ 102 h 118"/>
                <a:gd name="T56" fmla="*/ 38 w 116"/>
                <a:gd name="T57" fmla="*/ 93 h 118"/>
                <a:gd name="T58" fmla="*/ 72 w 116"/>
                <a:gd name="T59" fmla="*/ 73 h 118"/>
                <a:gd name="T60" fmla="*/ 72 w 116"/>
                <a:gd name="T61" fmla="*/ 73 h 118"/>
                <a:gd name="T62" fmla="*/ 53 w 116"/>
                <a:gd name="T63" fmla="*/ 51 h 118"/>
                <a:gd name="T64" fmla="*/ 42 w 116"/>
                <a:gd name="T65" fmla="*/ 40 h 118"/>
                <a:gd name="T66" fmla="*/ 34 w 116"/>
                <a:gd name="T67" fmla="*/ 36 h 118"/>
                <a:gd name="T68" fmla="*/ 26 w 116"/>
                <a:gd name="T69" fmla="*/ 38 h 118"/>
                <a:gd name="T70" fmla="*/ 18 w 116"/>
                <a:gd name="T71" fmla="*/ 48 h 118"/>
                <a:gd name="T72" fmla="*/ 21 w 116"/>
                <a:gd name="T73" fmla="*/ 64 h 118"/>
                <a:gd name="T74" fmla="*/ 34 w 116"/>
                <a:gd name="T75" fmla="*/ 78 h 118"/>
                <a:gd name="T76" fmla="*/ 50 w 116"/>
                <a:gd name="T77" fmla="*/ 82 h 118"/>
                <a:gd name="T78" fmla="*/ 66 w 116"/>
                <a:gd name="T79" fmla="*/ 76 h 118"/>
                <a:gd name="T80" fmla="*/ 72 w 116"/>
                <a:gd name="T81" fmla="*/ 73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6" h="118">
                  <a:moveTo>
                    <a:pt x="38" y="93"/>
                  </a:moveTo>
                  <a:lnTo>
                    <a:pt x="38" y="93"/>
                  </a:lnTo>
                  <a:cubicBezTo>
                    <a:pt x="31" y="90"/>
                    <a:pt x="24" y="86"/>
                    <a:pt x="19" y="82"/>
                  </a:cubicBezTo>
                  <a:cubicBezTo>
                    <a:pt x="15" y="78"/>
                    <a:pt x="11" y="73"/>
                    <a:pt x="7" y="67"/>
                  </a:cubicBezTo>
                  <a:cubicBezTo>
                    <a:pt x="2" y="57"/>
                    <a:pt x="0" y="48"/>
                    <a:pt x="2" y="40"/>
                  </a:cubicBezTo>
                  <a:cubicBezTo>
                    <a:pt x="4" y="32"/>
                    <a:pt x="9" y="26"/>
                    <a:pt x="17" y="22"/>
                  </a:cubicBezTo>
                  <a:cubicBezTo>
                    <a:pt x="21" y="20"/>
                    <a:pt x="26" y="19"/>
                    <a:pt x="30" y="19"/>
                  </a:cubicBezTo>
                  <a:cubicBezTo>
                    <a:pt x="35" y="19"/>
                    <a:pt x="40" y="20"/>
                    <a:pt x="43" y="22"/>
                  </a:cubicBezTo>
                  <a:cubicBezTo>
                    <a:pt x="47" y="24"/>
                    <a:pt x="51" y="27"/>
                    <a:pt x="54" y="30"/>
                  </a:cubicBezTo>
                  <a:cubicBezTo>
                    <a:pt x="57" y="33"/>
                    <a:pt x="60" y="37"/>
                    <a:pt x="64" y="42"/>
                  </a:cubicBezTo>
                  <a:cubicBezTo>
                    <a:pt x="72" y="54"/>
                    <a:pt x="79" y="62"/>
                    <a:pt x="84" y="67"/>
                  </a:cubicBezTo>
                  <a:cubicBezTo>
                    <a:pt x="86" y="66"/>
                    <a:pt x="87" y="65"/>
                    <a:pt x="88" y="65"/>
                  </a:cubicBezTo>
                  <a:cubicBezTo>
                    <a:pt x="94" y="61"/>
                    <a:pt x="98" y="58"/>
                    <a:pt x="99" y="53"/>
                  </a:cubicBezTo>
                  <a:cubicBezTo>
                    <a:pt x="100" y="48"/>
                    <a:pt x="99" y="41"/>
                    <a:pt x="94" y="33"/>
                  </a:cubicBezTo>
                  <a:cubicBezTo>
                    <a:pt x="91" y="26"/>
                    <a:pt x="87" y="21"/>
                    <a:pt x="82" y="19"/>
                  </a:cubicBezTo>
                  <a:cubicBezTo>
                    <a:pt x="78" y="17"/>
                    <a:pt x="72" y="17"/>
                    <a:pt x="65" y="19"/>
                  </a:cubicBezTo>
                  <a:lnTo>
                    <a:pt x="59" y="3"/>
                  </a:lnTo>
                  <a:cubicBezTo>
                    <a:pt x="66" y="1"/>
                    <a:pt x="72" y="0"/>
                    <a:pt x="78" y="1"/>
                  </a:cubicBezTo>
                  <a:cubicBezTo>
                    <a:pt x="83" y="2"/>
                    <a:pt x="89" y="5"/>
                    <a:pt x="94" y="10"/>
                  </a:cubicBezTo>
                  <a:cubicBezTo>
                    <a:pt x="99" y="15"/>
                    <a:pt x="104" y="21"/>
                    <a:pt x="108" y="29"/>
                  </a:cubicBezTo>
                  <a:cubicBezTo>
                    <a:pt x="112" y="36"/>
                    <a:pt x="115" y="43"/>
                    <a:pt x="116" y="49"/>
                  </a:cubicBezTo>
                  <a:cubicBezTo>
                    <a:pt x="116" y="55"/>
                    <a:pt x="116" y="59"/>
                    <a:pt x="114" y="63"/>
                  </a:cubicBezTo>
                  <a:cubicBezTo>
                    <a:pt x="113" y="67"/>
                    <a:pt x="110" y="70"/>
                    <a:pt x="107" y="73"/>
                  </a:cubicBezTo>
                  <a:cubicBezTo>
                    <a:pt x="104" y="75"/>
                    <a:pt x="100" y="78"/>
                    <a:pt x="93" y="82"/>
                  </a:cubicBezTo>
                  <a:lnTo>
                    <a:pt x="73" y="93"/>
                  </a:lnTo>
                  <a:cubicBezTo>
                    <a:pt x="58" y="100"/>
                    <a:pt x="50" y="105"/>
                    <a:pt x="46" y="108"/>
                  </a:cubicBezTo>
                  <a:cubicBezTo>
                    <a:pt x="43" y="111"/>
                    <a:pt x="40" y="114"/>
                    <a:pt x="37" y="118"/>
                  </a:cubicBezTo>
                  <a:lnTo>
                    <a:pt x="29" y="102"/>
                  </a:lnTo>
                  <a:cubicBezTo>
                    <a:pt x="31" y="99"/>
                    <a:pt x="34" y="96"/>
                    <a:pt x="38" y="93"/>
                  </a:cubicBezTo>
                  <a:close/>
                  <a:moveTo>
                    <a:pt x="72" y="73"/>
                  </a:moveTo>
                  <a:lnTo>
                    <a:pt x="72" y="73"/>
                  </a:lnTo>
                  <a:cubicBezTo>
                    <a:pt x="67" y="69"/>
                    <a:pt x="60" y="62"/>
                    <a:pt x="53" y="51"/>
                  </a:cubicBezTo>
                  <a:cubicBezTo>
                    <a:pt x="48" y="46"/>
                    <a:pt x="45" y="42"/>
                    <a:pt x="42" y="40"/>
                  </a:cubicBezTo>
                  <a:cubicBezTo>
                    <a:pt x="40" y="38"/>
                    <a:pt x="37" y="37"/>
                    <a:pt x="34" y="36"/>
                  </a:cubicBezTo>
                  <a:cubicBezTo>
                    <a:pt x="31" y="36"/>
                    <a:pt x="29" y="37"/>
                    <a:pt x="26" y="38"/>
                  </a:cubicBezTo>
                  <a:cubicBezTo>
                    <a:pt x="22" y="40"/>
                    <a:pt x="19" y="44"/>
                    <a:pt x="18" y="48"/>
                  </a:cubicBezTo>
                  <a:cubicBezTo>
                    <a:pt x="17" y="53"/>
                    <a:pt x="18" y="58"/>
                    <a:pt x="21" y="64"/>
                  </a:cubicBezTo>
                  <a:cubicBezTo>
                    <a:pt x="25" y="70"/>
                    <a:pt x="29" y="74"/>
                    <a:pt x="34" y="78"/>
                  </a:cubicBezTo>
                  <a:cubicBezTo>
                    <a:pt x="39" y="81"/>
                    <a:pt x="44" y="82"/>
                    <a:pt x="50" y="82"/>
                  </a:cubicBezTo>
                  <a:cubicBezTo>
                    <a:pt x="54" y="82"/>
                    <a:pt x="59" y="80"/>
                    <a:pt x="66" y="76"/>
                  </a:cubicBezTo>
                  <a:lnTo>
                    <a:pt x="72" y="73"/>
                  </a:ln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8" name="Freeform 78">
              <a:extLst>
                <a:ext uri="{FF2B5EF4-FFF2-40B4-BE49-F238E27FC236}">
                  <a16:creationId xmlns:a16="http://schemas.microsoft.com/office/drawing/2014/main" id="{42956086-005B-93C6-A4ED-4B9EDF3A3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7969" y="4320210"/>
              <a:ext cx="120650" cy="85725"/>
            </a:xfrm>
            <a:custGeom>
              <a:avLst/>
              <a:gdLst>
                <a:gd name="T0" fmla="*/ 24 w 126"/>
                <a:gd name="T1" fmla="*/ 81 h 90"/>
                <a:gd name="T2" fmla="*/ 24 w 126"/>
                <a:gd name="T3" fmla="*/ 81 h 90"/>
                <a:gd name="T4" fmla="*/ 11 w 126"/>
                <a:gd name="T5" fmla="*/ 90 h 90"/>
                <a:gd name="T6" fmla="*/ 4 w 126"/>
                <a:gd name="T7" fmla="*/ 79 h 90"/>
                <a:gd name="T8" fmla="*/ 0 w 126"/>
                <a:gd name="T9" fmla="*/ 65 h 90"/>
                <a:gd name="T10" fmla="*/ 4 w 126"/>
                <a:gd name="T11" fmla="*/ 55 h 90"/>
                <a:gd name="T12" fmla="*/ 22 w 126"/>
                <a:gd name="T13" fmla="*/ 44 h 90"/>
                <a:gd name="T14" fmla="*/ 74 w 126"/>
                <a:gd name="T15" fmla="*/ 18 h 90"/>
                <a:gd name="T16" fmla="*/ 69 w 126"/>
                <a:gd name="T17" fmla="*/ 6 h 90"/>
                <a:gd name="T18" fmla="*/ 81 w 126"/>
                <a:gd name="T19" fmla="*/ 0 h 90"/>
                <a:gd name="T20" fmla="*/ 86 w 126"/>
                <a:gd name="T21" fmla="*/ 12 h 90"/>
                <a:gd name="T22" fmla="*/ 109 w 126"/>
                <a:gd name="T23" fmla="*/ 1 h 90"/>
                <a:gd name="T24" fmla="*/ 126 w 126"/>
                <a:gd name="T25" fmla="*/ 11 h 90"/>
                <a:gd name="T26" fmla="*/ 94 w 126"/>
                <a:gd name="T27" fmla="*/ 27 h 90"/>
                <a:gd name="T28" fmla="*/ 102 w 126"/>
                <a:gd name="T29" fmla="*/ 43 h 90"/>
                <a:gd name="T30" fmla="*/ 90 w 126"/>
                <a:gd name="T31" fmla="*/ 49 h 90"/>
                <a:gd name="T32" fmla="*/ 82 w 126"/>
                <a:gd name="T33" fmla="*/ 33 h 90"/>
                <a:gd name="T34" fmla="*/ 28 w 126"/>
                <a:gd name="T35" fmla="*/ 60 h 90"/>
                <a:gd name="T36" fmla="*/ 20 w 126"/>
                <a:gd name="T37" fmla="*/ 65 h 90"/>
                <a:gd name="T38" fmla="*/ 18 w 126"/>
                <a:gd name="T39" fmla="*/ 69 h 90"/>
                <a:gd name="T40" fmla="*/ 20 w 126"/>
                <a:gd name="T41" fmla="*/ 75 h 90"/>
                <a:gd name="T42" fmla="*/ 24 w 126"/>
                <a:gd name="T43" fmla="*/ 81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26" h="90">
                  <a:moveTo>
                    <a:pt x="24" y="81"/>
                  </a:moveTo>
                  <a:lnTo>
                    <a:pt x="24" y="81"/>
                  </a:lnTo>
                  <a:lnTo>
                    <a:pt x="11" y="90"/>
                  </a:lnTo>
                  <a:cubicBezTo>
                    <a:pt x="8" y="86"/>
                    <a:pt x="6" y="83"/>
                    <a:pt x="4" y="79"/>
                  </a:cubicBezTo>
                  <a:cubicBezTo>
                    <a:pt x="1" y="73"/>
                    <a:pt x="0" y="69"/>
                    <a:pt x="0" y="65"/>
                  </a:cubicBezTo>
                  <a:cubicBezTo>
                    <a:pt x="1" y="61"/>
                    <a:pt x="2" y="57"/>
                    <a:pt x="4" y="55"/>
                  </a:cubicBezTo>
                  <a:cubicBezTo>
                    <a:pt x="6" y="52"/>
                    <a:pt x="12" y="48"/>
                    <a:pt x="22" y="44"/>
                  </a:cubicBezTo>
                  <a:lnTo>
                    <a:pt x="74" y="18"/>
                  </a:lnTo>
                  <a:lnTo>
                    <a:pt x="69" y="6"/>
                  </a:lnTo>
                  <a:lnTo>
                    <a:pt x="81" y="0"/>
                  </a:lnTo>
                  <a:lnTo>
                    <a:pt x="86" y="12"/>
                  </a:lnTo>
                  <a:lnTo>
                    <a:pt x="109" y="1"/>
                  </a:lnTo>
                  <a:lnTo>
                    <a:pt x="126" y="11"/>
                  </a:lnTo>
                  <a:lnTo>
                    <a:pt x="94" y="27"/>
                  </a:lnTo>
                  <a:lnTo>
                    <a:pt x="102" y="43"/>
                  </a:lnTo>
                  <a:lnTo>
                    <a:pt x="90" y="49"/>
                  </a:lnTo>
                  <a:lnTo>
                    <a:pt x="82" y="33"/>
                  </a:lnTo>
                  <a:lnTo>
                    <a:pt x="28" y="60"/>
                  </a:lnTo>
                  <a:cubicBezTo>
                    <a:pt x="24" y="62"/>
                    <a:pt x="21" y="63"/>
                    <a:pt x="20" y="65"/>
                  </a:cubicBezTo>
                  <a:cubicBezTo>
                    <a:pt x="19" y="66"/>
                    <a:pt x="19" y="67"/>
                    <a:pt x="18" y="69"/>
                  </a:cubicBezTo>
                  <a:cubicBezTo>
                    <a:pt x="18" y="70"/>
                    <a:pt x="19" y="72"/>
                    <a:pt x="20" y="75"/>
                  </a:cubicBezTo>
                  <a:cubicBezTo>
                    <a:pt x="21" y="76"/>
                    <a:pt x="22" y="79"/>
                    <a:pt x="24" y="81"/>
                  </a:cubicBez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9" name="Freeform 79">
              <a:extLst>
                <a:ext uri="{FF2B5EF4-FFF2-40B4-BE49-F238E27FC236}">
                  <a16:creationId xmlns:a16="http://schemas.microsoft.com/office/drawing/2014/main" id="{702AC3AB-DC89-78D3-8189-36431C7314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3844" y="4361485"/>
              <a:ext cx="128588" cy="71438"/>
            </a:xfrm>
            <a:custGeom>
              <a:avLst/>
              <a:gdLst>
                <a:gd name="T0" fmla="*/ 0 w 135"/>
                <a:gd name="T1" fmla="*/ 60 h 75"/>
                <a:gd name="T2" fmla="*/ 0 w 135"/>
                <a:gd name="T3" fmla="*/ 60 h 75"/>
                <a:gd name="T4" fmla="*/ 92 w 135"/>
                <a:gd name="T5" fmla="*/ 16 h 75"/>
                <a:gd name="T6" fmla="*/ 100 w 135"/>
                <a:gd name="T7" fmla="*/ 32 h 75"/>
                <a:gd name="T8" fmla="*/ 7 w 135"/>
                <a:gd name="T9" fmla="*/ 75 h 75"/>
                <a:gd name="T10" fmla="*/ 0 w 135"/>
                <a:gd name="T11" fmla="*/ 60 h 75"/>
                <a:gd name="T12" fmla="*/ 110 w 135"/>
                <a:gd name="T13" fmla="*/ 8 h 75"/>
                <a:gd name="T14" fmla="*/ 110 w 135"/>
                <a:gd name="T15" fmla="*/ 8 h 75"/>
                <a:gd name="T16" fmla="*/ 128 w 135"/>
                <a:gd name="T17" fmla="*/ 0 h 75"/>
                <a:gd name="T18" fmla="*/ 135 w 135"/>
                <a:gd name="T19" fmla="*/ 16 h 75"/>
                <a:gd name="T20" fmla="*/ 117 w 135"/>
                <a:gd name="T21" fmla="*/ 24 h 75"/>
                <a:gd name="T22" fmla="*/ 110 w 135"/>
                <a:gd name="T23" fmla="*/ 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5" h="75">
                  <a:moveTo>
                    <a:pt x="0" y="60"/>
                  </a:moveTo>
                  <a:lnTo>
                    <a:pt x="0" y="60"/>
                  </a:lnTo>
                  <a:lnTo>
                    <a:pt x="92" y="16"/>
                  </a:lnTo>
                  <a:lnTo>
                    <a:pt x="100" y="32"/>
                  </a:lnTo>
                  <a:lnTo>
                    <a:pt x="7" y="75"/>
                  </a:lnTo>
                  <a:lnTo>
                    <a:pt x="0" y="60"/>
                  </a:lnTo>
                  <a:close/>
                  <a:moveTo>
                    <a:pt x="110" y="8"/>
                  </a:moveTo>
                  <a:lnTo>
                    <a:pt x="110" y="8"/>
                  </a:lnTo>
                  <a:lnTo>
                    <a:pt x="128" y="0"/>
                  </a:lnTo>
                  <a:lnTo>
                    <a:pt x="135" y="16"/>
                  </a:lnTo>
                  <a:lnTo>
                    <a:pt x="117" y="24"/>
                  </a:lnTo>
                  <a:lnTo>
                    <a:pt x="110" y="8"/>
                  </a:lnTo>
                  <a:close/>
                </a:path>
              </a:pathLst>
            </a:custGeom>
            <a:solidFill>
              <a:srgbClr val="1C1C1C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40" name="Freeform 80">
              <a:extLst>
                <a:ext uri="{FF2B5EF4-FFF2-40B4-BE49-F238E27FC236}">
                  <a16:creationId xmlns:a16="http://schemas.microsoft.com/office/drawing/2014/main" id="{02332CB6-77C0-611E-3702-A5FECCD45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15932" y="5336210"/>
              <a:ext cx="100013" cy="131763"/>
            </a:xfrm>
            <a:custGeom>
              <a:avLst/>
              <a:gdLst>
                <a:gd name="T0" fmla="*/ 0 w 106"/>
                <a:gd name="T1" fmla="*/ 138 h 138"/>
                <a:gd name="T2" fmla="*/ 0 w 106"/>
                <a:gd name="T3" fmla="*/ 138 h 138"/>
                <a:gd name="T4" fmla="*/ 0 w 106"/>
                <a:gd name="T5" fmla="*/ 0 h 138"/>
                <a:gd name="T6" fmla="*/ 52 w 106"/>
                <a:gd name="T7" fmla="*/ 0 h 138"/>
                <a:gd name="T8" fmla="*/ 73 w 106"/>
                <a:gd name="T9" fmla="*/ 1 h 138"/>
                <a:gd name="T10" fmla="*/ 90 w 106"/>
                <a:gd name="T11" fmla="*/ 8 h 138"/>
                <a:gd name="T12" fmla="*/ 101 w 106"/>
                <a:gd name="T13" fmla="*/ 21 h 138"/>
                <a:gd name="T14" fmla="*/ 106 w 106"/>
                <a:gd name="T15" fmla="*/ 40 h 138"/>
                <a:gd name="T16" fmla="*/ 94 w 106"/>
                <a:gd name="T17" fmla="*/ 70 h 138"/>
                <a:gd name="T18" fmla="*/ 54 w 106"/>
                <a:gd name="T19" fmla="*/ 82 h 138"/>
                <a:gd name="T20" fmla="*/ 18 w 106"/>
                <a:gd name="T21" fmla="*/ 82 h 138"/>
                <a:gd name="T22" fmla="*/ 18 w 106"/>
                <a:gd name="T23" fmla="*/ 138 h 138"/>
                <a:gd name="T24" fmla="*/ 0 w 106"/>
                <a:gd name="T25" fmla="*/ 138 h 138"/>
                <a:gd name="T26" fmla="*/ 18 w 106"/>
                <a:gd name="T27" fmla="*/ 66 h 138"/>
                <a:gd name="T28" fmla="*/ 18 w 106"/>
                <a:gd name="T29" fmla="*/ 66 h 138"/>
                <a:gd name="T30" fmla="*/ 54 w 106"/>
                <a:gd name="T31" fmla="*/ 66 h 138"/>
                <a:gd name="T32" fmla="*/ 79 w 106"/>
                <a:gd name="T33" fmla="*/ 59 h 138"/>
                <a:gd name="T34" fmla="*/ 87 w 106"/>
                <a:gd name="T35" fmla="*/ 41 h 138"/>
                <a:gd name="T36" fmla="*/ 82 w 106"/>
                <a:gd name="T37" fmla="*/ 26 h 138"/>
                <a:gd name="T38" fmla="*/ 71 w 106"/>
                <a:gd name="T39" fmla="*/ 17 h 138"/>
                <a:gd name="T40" fmla="*/ 54 w 106"/>
                <a:gd name="T41" fmla="*/ 16 h 138"/>
                <a:gd name="T42" fmla="*/ 18 w 106"/>
                <a:gd name="T43" fmla="*/ 16 h 138"/>
                <a:gd name="T44" fmla="*/ 18 w 106"/>
                <a:gd name="T45" fmla="*/ 66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6" h="138">
                  <a:moveTo>
                    <a:pt x="0" y="138"/>
                  </a:moveTo>
                  <a:lnTo>
                    <a:pt x="0" y="138"/>
                  </a:lnTo>
                  <a:lnTo>
                    <a:pt x="0" y="0"/>
                  </a:lnTo>
                  <a:lnTo>
                    <a:pt x="52" y="0"/>
                  </a:lnTo>
                  <a:cubicBezTo>
                    <a:pt x="61" y="0"/>
                    <a:pt x="68" y="0"/>
                    <a:pt x="73" y="1"/>
                  </a:cubicBezTo>
                  <a:cubicBezTo>
                    <a:pt x="80" y="2"/>
                    <a:pt x="86" y="5"/>
                    <a:pt x="90" y="8"/>
                  </a:cubicBezTo>
                  <a:cubicBezTo>
                    <a:pt x="95" y="11"/>
                    <a:pt x="99" y="15"/>
                    <a:pt x="101" y="21"/>
                  </a:cubicBezTo>
                  <a:cubicBezTo>
                    <a:pt x="104" y="27"/>
                    <a:pt x="106" y="33"/>
                    <a:pt x="106" y="40"/>
                  </a:cubicBezTo>
                  <a:cubicBezTo>
                    <a:pt x="106" y="52"/>
                    <a:pt x="102" y="62"/>
                    <a:pt x="94" y="70"/>
                  </a:cubicBezTo>
                  <a:cubicBezTo>
                    <a:pt x="87" y="78"/>
                    <a:pt x="73" y="82"/>
                    <a:pt x="54" y="82"/>
                  </a:cubicBezTo>
                  <a:lnTo>
                    <a:pt x="18" y="82"/>
                  </a:lnTo>
                  <a:lnTo>
                    <a:pt x="18" y="138"/>
                  </a:lnTo>
                  <a:lnTo>
                    <a:pt x="0" y="138"/>
                  </a:lnTo>
                  <a:close/>
                  <a:moveTo>
                    <a:pt x="18" y="66"/>
                  </a:moveTo>
                  <a:lnTo>
                    <a:pt x="18" y="66"/>
                  </a:lnTo>
                  <a:lnTo>
                    <a:pt x="54" y="66"/>
                  </a:lnTo>
                  <a:cubicBezTo>
                    <a:pt x="66" y="66"/>
                    <a:pt x="74" y="64"/>
                    <a:pt x="79" y="59"/>
                  </a:cubicBezTo>
                  <a:cubicBezTo>
                    <a:pt x="84" y="55"/>
                    <a:pt x="87" y="49"/>
                    <a:pt x="87" y="41"/>
                  </a:cubicBezTo>
                  <a:cubicBezTo>
                    <a:pt x="87" y="35"/>
                    <a:pt x="85" y="30"/>
                    <a:pt x="82" y="26"/>
                  </a:cubicBezTo>
                  <a:cubicBezTo>
                    <a:pt x="79" y="22"/>
                    <a:pt x="76" y="19"/>
                    <a:pt x="71" y="17"/>
                  </a:cubicBezTo>
                  <a:cubicBezTo>
                    <a:pt x="68" y="17"/>
                    <a:pt x="62" y="16"/>
                    <a:pt x="54" y="16"/>
                  </a:cubicBezTo>
                  <a:lnTo>
                    <a:pt x="18" y="16"/>
                  </a:lnTo>
                  <a:lnTo>
                    <a:pt x="18" y="66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41" name="Freeform 81">
              <a:extLst>
                <a:ext uri="{FF2B5EF4-FFF2-40B4-BE49-F238E27FC236}">
                  <a16:creationId xmlns:a16="http://schemas.microsoft.com/office/drawing/2014/main" id="{C3E73802-C7C9-AD13-2BC5-416EFC60B46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30232" y="5371135"/>
              <a:ext cx="88900" cy="100013"/>
            </a:xfrm>
            <a:custGeom>
              <a:avLst/>
              <a:gdLst>
                <a:gd name="T0" fmla="*/ 0 w 94"/>
                <a:gd name="T1" fmla="*/ 52 h 105"/>
                <a:gd name="T2" fmla="*/ 0 w 94"/>
                <a:gd name="T3" fmla="*/ 52 h 105"/>
                <a:gd name="T4" fmla="*/ 16 w 94"/>
                <a:gd name="T5" fmla="*/ 11 h 105"/>
                <a:gd name="T6" fmla="*/ 48 w 94"/>
                <a:gd name="T7" fmla="*/ 0 h 105"/>
                <a:gd name="T8" fmla="*/ 81 w 94"/>
                <a:gd name="T9" fmla="*/ 13 h 105"/>
                <a:gd name="T10" fmla="*/ 94 w 94"/>
                <a:gd name="T11" fmla="*/ 51 h 105"/>
                <a:gd name="T12" fmla="*/ 89 w 94"/>
                <a:gd name="T13" fmla="*/ 81 h 105"/>
                <a:gd name="T14" fmla="*/ 72 w 94"/>
                <a:gd name="T15" fmla="*/ 98 h 105"/>
                <a:gd name="T16" fmla="*/ 48 w 94"/>
                <a:gd name="T17" fmla="*/ 105 h 105"/>
                <a:gd name="T18" fmla="*/ 13 w 94"/>
                <a:gd name="T19" fmla="*/ 91 h 105"/>
                <a:gd name="T20" fmla="*/ 0 w 94"/>
                <a:gd name="T21" fmla="*/ 52 h 105"/>
                <a:gd name="T22" fmla="*/ 18 w 94"/>
                <a:gd name="T23" fmla="*/ 52 h 105"/>
                <a:gd name="T24" fmla="*/ 18 w 94"/>
                <a:gd name="T25" fmla="*/ 52 h 105"/>
                <a:gd name="T26" fmla="*/ 26 w 94"/>
                <a:gd name="T27" fmla="*/ 81 h 105"/>
                <a:gd name="T28" fmla="*/ 48 w 94"/>
                <a:gd name="T29" fmla="*/ 91 h 105"/>
                <a:gd name="T30" fmla="*/ 69 w 94"/>
                <a:gd name="T31" fmla="*/ 81 h 105"/>
                <a:gd name="T32" fmla="*/ 77 w 94"/>
                <a:gd name="T33" fmla="*/ 52 h 105"/>
                <a:gd name="T34" fmla="*/ 69 w 94"/>
                <a:gd name="T35" fmla="*/ 23 h 105"/>
                <a:gd name="T36" fmla="*/ 48 w 94"/>
                <a:gd name="T37" fmla="*/ 14 h 105"/>
                <a:gd name="T38" fmla="*/ 26 w 94"/>
                <a:gd name="T39" fmla="*/ 23 h 105"/>
                <a:gd name="T40" fmla="*/ 18 w 94"/>
                <a:gd name="T41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05">
                  <a:moveTo>
                    <a:pt x="0" y="52"/>
                  </a:moveTo>
                  <a:lnTo>
                    <a:pt x="0" y="52"/>
                  </a:lnTo>
                  <a:cubicBezTo>
                    <a:pt x="0" y="34"/>
                    <a:pt x="6" y="20"/>
                    <a:pt x="16" y="11"/>
                  </a:cubicBezTo>
                  <a:cubicBezTo>
                    <a:pt x="25" y="4"/>
                    <a:pt x="35" y="0"/>
                    <a:pt x="48" y="0"/>
                  </a:cubicBezTo>
                  <a:cubicBezTo>
                    <a:pt x="61" y="0"/>
                    <a:pt x="73" y="4"/>
                    <a:pt x="81" y="13"/>
                  </a:cubicBezTo>
                  <a:cubicBezTo>
                    <a:pt x="90" y="22"/>
                    <a:pt x="94" y="35"/>
                    <a:pt x="94" y="51"/>
                  </a:cubicBezTo>
                  <a:cubicBezTo>
                    <a:pt x="94" y="64"/>
                    <a:pt x="92" y="74"/>
                    <a:pt x="89" y="81"/>
                  </a:cubicBezTo>
                  <a:cubicBezTo>
                    <a:pt x="85" y="89"/>
                    <a:pt x="79" y="94"/>
                    <a:pt x="72" y="98"/>
                  </a:cubicBezTo>
                  <a:cubicBezTo>
                    <a:pt x="64" y="103"/>
                    <a:pt x="56" y="105"/>
                    <a:pt x="48" y="105"/>
                  </a:cubicBezTo>
                  <a:cubicBezTo>
                    <a:pt x="33" y="105"/>
                    <a:pt x="22" y="100"/>
                    <a:pt x="13" y="91"/>
                  </a:cubicBezTo>
                  <a:cubicBezTo>
                    <a:pt x="5" y="82"/>
                    <a:pt x="0" y="69"/>
                    <a:pt x="0" y="52"/>
                  </a:cubicBezTo>
                  <a:close/>
                  <a:moveTo>
                    <a:pt x="18" y="52"/>
                  </a:moveTo>
                  <a:lnTo>
                    <a:pt x="18" y="52"/>
                  </a:lnTo>
                  <a:cubicBezTo>
                    <a:pt x="18" y="65"/>
                    <a:pt x="21" y="75"/>
                    <a:pt x="26" y="81"/>
                  </a:cubicBezTo>
                  <a:cubicBezTo>
                    <a:pt x="32" y="87"/>
                    <a:pt x="39" y="91"/>
                    <a:pt x="48" y="91"/>
                  </a:cubicBezTo>
                  <a:cubicBezTo>
                    <a:pt x="56" y="91"/>
                    <a:pt x="63" y="87"/>
                    <a:pt x="69" y="81"/>
                  </a:cubicBezTo>
                  <a:cubicBezTo>
                    <a:pt x="74" y="75"/>
                    <a:pt x="77" y="65"/>
                    <a:pt x="77" y="52"/>
                  </a:cubicBezTo>
                  <a:cubicBezTo>
                    <a:pt x="77" y="39"/>
                    <a:pt x="74" y="30"/>
                    <a:pt x="69" y="23"/>
                  </a:cubicBezTo>
                  <a:cubicBezTo>
                    <a:pt x="63" y="17"/>
                    <a:pt x="56" y="14"/>
                    <a:pt x="48" y="14"/>
                  </a:cubicBezTo>
                  <a:cubicBezTo>
                    <a:pt x="39" y="14"/>
                    <a:pt x="32" y="17"/>
                    <a:pt x="26" y="23"/>
                  </a:cubicBezTo>
                  <a:cubicBezTo>
                    <a:pt x="21" y="30"/>
                    <a:pt x="18" y="39"/>
                    <a:pt x="18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42" name="Freeform 82">
              <a:extLst>
                <a:ext uri="{FF2B5EF4-FFF2-40B4-BE49-F238E27FC236}">
                  <a16:creationId xmlns:a16="http://schemas.microsoft.com/office/drawing/2014/main" id="{960BC54B-CCA4-02D3-7AC0-E85A3ED923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8182" y="5371135"/>
              <a:ext cx="84138" cy="134938"/>
            </a:xfrm>
            <a:custGeom>
              <a:avLst/>
              <a:gdLst>
                <a:gd name="T0" fmla="*/ 0 w 87"/>
                <a:gd name="T1" fmla="*/ 141 h 141"/>
                <a:gd name="T2" fmla="*/ 0 w 87"/>
                <a:gd name="T3" fmla="*/ 141 h 141"/>
                <a:gd name="T4" fmla="*/ 0 w 87"/>
                <a:gd name="T5" fmla="*/ 2 h 141"/>
                <a:gd name="T6" fmla="*/ 16 w 87"/>
                <a:gd name="T7" fmla="*/ 2 h 141"/>
                <a:gd name="T8" fmla="*/ 16 w 87"/>
                <a:gd name="T9" fmla="*/ 15 h 141"/>
                <a:gd name="T10" fmla="*/ 28 w 87"/>
                <a:gd name="T11" fmla="*/ 4 h 141"/>
                <a:gd name="T12" fmla="*/ 45 w 87"/>
                <a:gd name="T13" fmla="*/ 0 h 141"/>
                <a:gd name="T14" fmla="*/ 68 w 87"/>
                <a:gd name="T15" fmla="*/ 6 h 141"/>
                <a:gd name="T16" fmla="*/ 82 w 87"/>
                <a:gd name="T17" fmla="*/ 25 h 141"/>
                <a:gd name="T18" fmla="*/ 87 w 87"/>
                <a:gd name="T19" fmla="*/ 51 h 141"/>
                <a:gd name="T20" fmla="*/ 82 w 87"/>
                <a:gd name="T21" fmla="*/ 79 h 141"/>
                <a:gd name="T22" fmla="*/ 66 w 87"/>
                <a:gd name="T23" fmla="*/ 98 h 141"/>
                <a:gd name="T24" fmla="*/ 44 w 87"/>
                <a:gd name="T25" fmla="*/ 105 h 141"/>
                <a:gd name="T26" fmla="*/ 28 w 87"/>
                <a:gd name="T27" fmla="*/ 101 h 141"/>
                <a:gd name="T28" fmla="*/ 17 w 87"/>
                <a:gd name="T29" fmla="*/ 92 h 141"/>
                <a:gd name="T30" fmla="*/ 17 w 87"/>
                <a:gd name="T31" fmla="*/ 141 h 141"/>
                <a:gd name="T32" fmla="*/ 0 w 87"/>
                <a:gd name="T33" fmla="*/ 141 h 141"/>
                <a:gd name="T34" fmla="*/ 16 w 87"/>
                <a:gd name="T35" fmla="*/ 53 h 141"/>
                <a:gd name="T36" fmla="*/ 16 w 87"/>
                <a:gd name="T37" fmla="*/ 53 h 141"/>
                <a:gd name="T38" fmla="*/ 24 w 87"/>
                <a:gd name="T39" fmla="*/ 81 h 141"/>
                <a:gd name="T40" fmla="*/ 43 w 87"/>
                <a:gd name="T41" fmla="*/ 91 h 141"/>
                <a:gd name="T42" fmla="*/ 62 w 87"/>
                <a:gd name="T43" fmla="*/ 81 h 141"/>
                <a:gd name="T44" fmla="*/ 70 w 87"/>
                <a:gd name="T45" fmla="*/ 51 h 141"/>
                <a:gd name="T46" fmla="*/ 62 w 87"/>
                <a:gd name="T47" fmla="*/ 23 h 141"/>
                <a:gd name="T48" fmla="*/ 43 w 87"/>
                <a:gd name="T49" fmla="*/ 13 h 141"/>
                <a:gd name="T50" fmla="*/ 24 w 87"/>
                <a:gd name="T51" fmla="*/ 23 h 141"/>
                <a:gd name="T52" fmla="*/ 16 w 87"/>
                <a:gd name="T53" fmla="*/ 5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7" h="141">
                  <a:moveTo>
                    <a:pt x="0" y="141"/>
                  </a:moveTo>
                  <a:lnTo>
                    <a:pt x="0" y="141"/>
                  </a:lnTo>
                  <a:lnTo>
                    <a:pt x="0" y="2"/>
                  </a:lnTo>
                  <a:lnTo>
                    <a:pt x="16" y="2"/>
                  </a:lnTo>
                  <a:lnTo>
                    <a:pt x="16" y="15"/>
                  </a:lnTo>
                  <a:cubicBezTo>
                    <a:pt x="19" y="10"/>
                    <a:pt x="24" y="6"/>
                    <a:pt x="28" y="4"/>
                  </a:cubicBezTo>
                  <a:cubicBezTo>
                    <a:pt x="33" y="1"/>
                    <a:pt x="38" y="0"/>
                    <a:pt x="45" y="0"/>
                  </a:cubicBezTo>
                  <a:cubicBezTo>
                    <a:pt x="53" y="0"/>
                    <a:pt x="61" y="2"/>
                    <a:pt x="68" y="6"/>
                  </a:cubicBezTo>
                  <a:cubicBezTo>
                    <a:pt x="74" y="11"/>
                    <a:pt x="79" y="17"/>
                    <a:pt x="82" y="25"/>
                  </a:cubicBezTo>
                  <a:cubicBezTo>
                    <a:pt x="86" y="33"/>
                    <a:pt x="87" y="42"/>
                    <a:pt x="87" y="51"/>
                  </a:cubicBezTo>
                  <a:cubicBezTo>
                    <a:pt x="87" y="62"/>
                    <a:pt x="86" y="71"/>
                    <a:pt x="82" y="79"/>
                  </a:cubicBezTo>
                  <a:cubicBezTo>
                    <a:pt x="78" y="87"/>
                    <a:pt x="73" y="94"/>
                    <a:pt x="66" y="98"/>
                  </a:cubicBezTo>
                  <a:cubicBezTo>
                    <a:pt x="59" y="102"/>
                    <a:pt x="51" y="105"/>
                    <a:pt x="44" y="105"/>
                  </a:cubicBezTo>
                  <a:cubicBezTo>
                    <a:pt x="38" y="105"/>
                    <a:pt x="33" y="103"/>
                    <a:pt x="28" y="101"/>
                  </a:cubicBezTo>
                  <a:cubicBezTo>
                    <a:pt x="24" y="99"/>
                    <a:pt x="20" y="96"/>
                    <a:pt x="17" y="92"/>
                  </a:cubicBezTo>
                  <a:lnTo>
                    <a:pt x="17" y="141"/>
                  </a:lnTo>
                  <a:lnTo>
                    <a:pt x="0" y="141"/>
                  </a:lnTo>
                  <a:close/>
                  <a:moveTo>
                    <a:pt x="16" y="53"/>
                  </a:moveTo>
                  <a:lnTo>
                    <a:pt x="16" y="53"/>
                  </a:lnTo>
                  <a:cubicBezTo>
                    <a:pt x="16" y="66"/>
                    <a:pt x="18" y="75"/>
                    <a:pt x="24" y="81"/>
                  </a:cubicBezTo>
                  <a:cubicBezTo>
                    <a:pt x="29" y="88"/>
                    <a:pt x="35" y="91"/>
                    <a:pt x="43" y="91"/>
                  </a:cubicBezTo>
                  <a:cubicBezTo>
                    <a:pt x="50" y="91"/>
                    <a:pt x="57" y="87"/>
                    <a:pt x="62" y="81"/>
                  </a:cubicBezTo>
                  <a:cubicBezTo>
                    <a:pt x="67" y="75"/>
                    <a:pt x="70" y="65"/>
                    <a:pt x="70" y="51"/>
                  </a:cubicBezTo>
                  <a:cubicBezTo>
                    <a:pt x="70" y="39"/>
                    <a:pt x="67" y="29"/>
                    <a:pt x="62" y="23"/>
                  </a:cubicBezTo>
                  <a:cubicBezTo>
                    <a:pt x="57" y="16"/>
                    <a:pt x="51" y="13"/>
                    <a:pt x="43" y="13"/>
                  </a:cubicBezTo>
                  <a:cubicBezTo>
                    <a:pt x="36" y="13"/>
                    <a:pt x="30" y="16"/>
                    <a:pt x="24" y="23"/>
                  </a:cubicBezTo>
                  <a:cubicBezTo>
                    <a:pt x="19" y="30"/>
                    <a:pt x="16" y="40"/>
                    <a:pt x="16" y="5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43" name="Freeform 83">
              <a:extLst>
                <a:ext uri="{FF2B5EF4-FFF2-40B4-BE49-F238E27FC236}">
                  <a16:creationId xmlns:a16="http://schemas.microsoft.com/office/drawing/2014/main" id="{479D07D9-AD0F-762B-7013-9DFB2AE3928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6607" y="5371135"/>
              <a:ext cx="87313" cy="100013"/>
            </a:xfrm>
            <a:custGeom>
              <a:avLst/>
              <a:gdLst>
                <a:gd name="T0" fmla="*/ 0 w 93"/>
                <a:gd name="T1" fmla="*/ 52 h 105"/>
                <a:gd name="T2" fmla="*/ 0 w 93"/>
                <a:gd name="T3" fmla="*/ 52 h 105"/>
                <a:gd name="T4" fmla="*/ 15 w 93"/>
                <a:gd name="T5" fmla="*/ 11 h 105"/>
                <a:gd name="T6" fmla="*/ 47 w 93"/>
                <a:gd name="T7" fmla="*/ 0 h 105"/>
                <a:gd name="T8" fmla="*/ 80 w 93"/>
                <a:gd name="T9" fmla="*/ 13 h 105"/>
                <a:gd name="T10" fmla="*/ 93 w 93"/>
                <a:gd name="T11" fmla="*/ 51 h 105"/>
                <a:gd name="T12" fmla="*/ 88 w 93"/>
                <a:gd name="T13" fmla="*/ 81 h 105"/>
                <a:gd name="T14" fmla="*/ 71 w 93"/>
                <a:gd name="T15" fmla="*/ 98 h 105"/>
                <a:gd name="T16" fmla="*/ 47 w 93"/>
                <a:gd name="T17" fmla="*/ 105 h 105"/>
                <a:gd name="T18" fmla="*/ 13 w 93"/>
                <a:gd name="T19" fmla="*/ 91 h 105"/>
                <a:gd name="T20" fmla="*/ 0 w 93"/>
                <a:gd name="T21" fmla="*/ 52 h 105"/>
                <a:gd name="T22" fmla="*/ 17 w 93"/>
                <a:gd name="T23" fmla="*/ 52 h 105"/>
                <a:gd name="T24" fmla="*/ 17 w 93"/>
                <a:gd name="T25" fmla="*/ 52 h 105"/>
                <a:gd name="T26" fmla="*/ 25 w 93"/>
                <a:gd name="T27" fmla="*/ 81 h 105"/>
                <a:gd name="T28" fmla="*/ 47 w 93"/>
                <a:gd name="T29" fmla="*/ 91 h 105"/>
                <a:gd name="T30" fmla="*/ 68 w 93"/>
                <a:gd name="T31" fmla="*/ 81 h 105"/>
                <a:gd name="T32" fmla="*/ 76 w 93"/>
                <a:gd name="T33" fmla="*/ 52 h 105"/>
                <a:gd name="T34" fmla="*/ 68 w 93"/>
                <a:gd name="T35" fmla="*/ 23 h 105"/>
                <a:gd name="T36" fmla="*/ 47 w 93"/>
                <a:gd name="T37" fmla="*/ 14 h 105"/>
                <a:gd name="T38" fmla="*/ 25 w 93"/>
                <a:gd name="T39" fmla="*/ 23 h 105"/>
                <a:gd name="T40" fmla="*/ 17 w 93"/>
                <a:gd name="T41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3" h="105">
                  <a:moveTo>
                    <a:pt x="0" y="52"/>
                  </a:moveTo>
                  <a:lnTo>
                    <a:pt x="0" y="52"/>
                  </a:lnTo>
                  <a:cubicBezTo>
                    <a:pt x="0" y="34"/>
                    <a:pt x="5" y="20"/>
                    <a:pt x="15" y="11"/>
                  </a:cubicBezTo>
                  <a:cubicBezTo>
                    <a:pt x="24" y="4"/>
                    <a:pt x="34" y="0"/>
                    <a:pt x="47" y="0"/>
                  </a:cubicBezTo>
                  <a:cubicBezTo>
                    <a:pt x="60" y="0"/>
                    <a:pt x="72" y="4"/>
                    <a:pt x="80" y="13"/>
                  </a:cubicBezTo>
                  <a:cubicBezTo>
                    <a:pt x="89" y="22"/>
                    <a:pt x="93" y="35"/>
                    <a:pt x="93" y="51"/>
                  </a:cubicBezTo>
                  <a:cubicBezTo>
                    <a:pt x="93" y="64"/>
                    <a:pt x="92" y="74"/>
                    <a:pt x="88" y="81"/>
                  </a:cubicBezTo>
                  <a:cubicBezTo>
                    <a:pt x="84" y="89"/>
                    <a:pt x="78" y="94"/>
                    <a:pt x="71" y="98"/>
                  </a:cubicBezTo>
                  <a:cubicBezTo>
                    <a:pt x="63" y="103"/>
                    <a:pt x="55" y="105"/>
                    <a:pt x="47" y="105"/>
                  </a:cubicBezTo>
                  <a:cubicBezTo>
                    <a:pt x="33" y="105"/>
                    <a:pt x="21" y="100"/>
                    <a:pt x="13" y="91"/>
                  </a:cubicBezTo>
                  <a:cubicBezTo>
                    <a:pt x="4" y="82"/>
                    <a:pt x="0" y="69"/>
                    <a:pt x="0" y="52"/>
                  </a:cubicBezTo>
                  <a:close/>
                  <a:moveTo>
                    <a:pt x="17" y="52"/>
                  </a:moveTo>
                  <a:lnTo>
                    <a:pt x="17" y="52"/>
                  </a:lnTo>
                  <a:cubicBezTo>
                    <a:pt x="17" y="65"/>
                    <a:pt x="20" y="75"/>
                    <a:pt x="25" y="81"/>
                  </a:cubicBezTo>
                  <a:cubicBezTo>
                    <a:pt x="31" y="87"/>
                    <a:pt x="38" y="91"/>
                    <a:pt x="47" y="91"/>
                  </a:cubicBezTo>
                  <a:cubicBezTo>
                    <a:pt x="55" y="91"/>
                    <a:pt x="62" y="87"/>
                    <a:pt x="68" y="81"/>
                  </a:cubicBezTo>
                  <a:cubicBezTo>
                    <a:pt x="73" y="75"/>
                    <a:pt x="76" y="65"/>
                    <a:pt x="76" y="52"/>
                  </a:cubicBezTo>
                  <a:cubicBezTo>
                    <a:pt x="76" y="39"/>
                    <a:pt x="73" y="30"/>
                    <a:pt x="68" y="23"/>
                  </a:cubicBezTo>
                  <a:cubicBezTo>
                    <a:pt x="62" y="17"/>
                    <a:pt x="55" y="14"/>
                    <a:pt x="47" y="14"/>
                  </a:cubicBezTo>
                  <a:cubicBezTo>
                    <a:pt x="38" y="14"/>
                    <a:pt x="31" y="17"/>
                    <a:pt x="25" y="23"/>
                  </a:cubicBezTo>
                  <a:cubicBezTo>
                    <a:pt x="20" y="30"/>
                    <a:pt x="17" y="39"/>
                    <a:pt x="17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44" name="Freeform 84">
              <a:extLst>
                <a:ext uri="{FF2B5EF4-FFF2-40B4-BE49-F238E27FC236}">
                  <a16:creationId xmlns:a16="http://schemas.microsoft.com/office/drawing/2014/main" id="{AD5E7B0A-5817-1385-099C-30019D750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969" y="5336210"/>
              <a:ext cx="17463" cy="131763"/>
            </a:xfrm>
            <a:custGeom>
              <a:avLst/>
              <a:gdLst>
                <a:gd name="T0" fmla="*/ 0 w 17"/>
                <a:gd name="T1" fmla="*/ 0 h 138"/>
                <a:gd name="T2" fmla="*/ 0 w 17"/>
                <a:gd name="T3" fmla="*/ 0 h 138"/>
                <a:gd name="T4" fmla="*/ 17 w 17"/>
                <a:gd name="T5" fmla="*/ 0 h 138"/>
                <a:gd name="T6" fmla="*/ 17 w 17"/>
                <a:gd name="T7" fmla="*/ 138 h 138"/>
                <a:gd name="T8" fmla="*/ 0 w 17"/>
                <a:gd name="T9" fmla="*/ 138 h 138"/>
                <a:gd name="T10" fmla="*/ 0 w 17"/>
                <a:gd name="T11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38">
                  <a:moveTo>
                    <a:pt x="0" y="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17" y="138"/>
                  </a:lnTo>
                  <a:lnTo>
                    <a:pt x="0" y="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45" name="Freeform 85">
              <a:extLst>
                <a:ext uri="{FF2B5EF4-FFF2-40B4-BE49-F238E27FC236}">
                  <a16:creationId xmlns:a16="http://schemas.microsoft.com/office/drawing/2014/main" id="{39FDB31D-204B-B4EE-2A2D-51658A0416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79482" y="5371135"/>
              <a:ext cx="88900" cy="100013"/>
            </a:xfrm>
            <a:custGeom>
              <a:avLst/>
              <a:gdLst>
                <a:gd name="T0" fmla="*/ 0 w 94"/>
                <a:gd name="T1" fmla="*/ 52 h 105"/>
                <a:gd name="T2" fmla="*/ 0 w 94"/>
                <a:gd name="T3" fmla="*/ 52 h 105"/>
                <a:gd name="T4" fmla="*/ 16 w 94"/>
                <a:gd name="T5" fmla="*/ 11 h 105"/>
                <a:gd name="T6" fmla="*/ 47 w 94"/>
                <a:gd name="T7" fmla="*/ 0 h 105"/>
                <a:gd name="T8" fmla="*/ 81 w 94"/>
                <a:gd name="T9" fmla="*/ 13 h 105"/>
                <a:gd name="T10" fmla="*/ 94 w 94"/>
                <a:gd name="T11" fmla="*/ 51 h 105"/>
                <a:gd name="T12" fmla="*/ 88 w 94"/>
                <a:gd name="T13" fmla="*/ 81 h 105"/>
                <a:gd name="T14" fmla="*/ 71 w 94"/>
                <a:gd name="T15" fmla="*/ 98 h 105"/>
                <a:gd name="T16" fmla="*/ 47 w 94"/>
                <a:gd name="T17" fmla="*/ 105 h 105"/>
                <a:gd name="T18" fmla="*/ 13 w 94"/>
                <a:gd name="T19" fmla="*/ 91 h 105"/>
                <a:gd name="T20" fmla="*/ 0 w 94"/>
                <a:gd name="T21" fmla="*/ 52 h 105"/>
                <a:gd name="T22" fmla="*/ 17 w 94"/>
                <a:gd name="T23" fmla="*/ 52 h 105"/>
                <a:gd name="T24" fmla="*/ 17 w 94"/>
                <a:gd name="T25" fmla="*/ 52 h 105"/>
                <a:gd name="T26" fmla="*/ 26 w 94"/>
                <a:gd name="T27" fmla="*/ 81 h 105"/>
                <a:gd name="T28" fmla="*/ 47 w 94"/>
                <a:gd name="T29" fmla="*/ 91 h 105"/>
                <a:gd name="T30" fmla="*/ 68 w 94"/>
                <a:gd name="T31" fmla="*/ 81 h 105"/>
                <a:gd name="T32" fmla="*/ 76 w 94"/>
                <a:gd name="T33" fmla="*/ 52 h 105"/>
                <a:gd name="T34" fmla="*/ 68 w 94"/>
                <a:gd name="T35" fmla="*/ 23 h 105"/>
                <a:gd name="T36" fmla="*/ 47 w 94"/>
                <a:gd name="T37" fmla="*/ 14 h 105"/>
                <a:gd name="T38" fmla="*/ 26 w 94"/>
                <a:gd name="T39" fmla="*/ 23 h 105"/>
                <a:gd name="T40" fmla="*/ 17 w 94"/>
                <a:gd name="T41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05">
                  <a:moveTo>
                    <a:pt x="0" y="52"/>
                  </a:moveTo>
                  <a:lnTo>
                    <a:pt x="0" y="52"/>
                  </a:lnTo>
                  <a:cubicBezTo>
                    <a:pt x="0" y="34"/>
                    <a:pt x="5" y="20"/>
                    <a:pt x="16" y="11"/>
                  </a:cubicBezTo>
                  <a:cubicBezTo>
                    <a:pt x="24" y="4"/>
                    <a:pt x="35" y="0"/>
                    <a:pt x="47" y="0"/>
                  </a:cubicBezTo>
                  <a:cubicBezTo>
                    <a:pt x="61" y="0"/>
                    <a:pt x="72" y="4"/>
                    <a:pt x="81" y="13"/>
                  </a:cubicBezTo>
                  <a:cubicBezTo>
                    <a:pt x="90" y="22"/>
                    <a:pt x="94" y="35"/>
                    <a:pt x="94" y="51"/>
                  </a:cubicBezTo>
                  <a:cubicBezTo>
                    <a:pt x="94" y="64"/>
                    <a:pt x="92" y="74"/>
                    <a:pt x="88" y="81"/>
                  </a:cubicBezTo>
                  <a:cubicBezTo>
                    <a:pt x="84" y="89"/>
                    <a:pt x="79" y="94"/>
                    <a:pt x="71" y="98"/>
                  </a:cubicBezTo>
                  <a:cubicBezTo>
                    <a:pt x="64" y="103"/>
                    <a:pt x="56" y="105"/>
                    <a:pt x="47" y="105"/>
                  </a:cubicBezTo>
                  <a:cubicBezTo>
                    <a:pt x="33" y="105"/>
                    <a:pt x="22" y="100"/>
                    <a:pt x="13" y="91"/>
                  </a:cubicBezTo>
                  <a:cubicBezTo>
                    <a:pt x="4" y="82"/>
                    <a:pt x="0" y="69"/>
                    <a:pt x="0" y="52"/>
                  </a:cubicBezTo>
                  <a:close/>
                  <a:moveTo>
                    <a:pt x="17" y="52"/>
                  </a:moveTo>
                  <a:lnTo>
                    <a:pt x="17" y="52"/>
                  </a:lnTo>
                  <a:cubicBezTo>
                    <a:pt x="17" y="65"/>
                    <a:pt x="20" y="75"/>
                    <a:pt x="26" y="81"/>
                  </a:cubicBezTo>
                  <a:cubicBezTo>
                    <a:pt x="31" y="87"/>
                    <a:pt x="39" y="91"/>
                    <a:pt x="47" y="91"/>
                  </a:cubicBezTo>
                  <a:cubicBezTo>
                    <a:pt x="55" y="91"/>
                    <a:pt x="62" y="87"/>
                    <a:pt x="68" y="81"/>
                  </a:cubicBezTo>
                  <a:cubicBezTo>
                    <a:pt x="74" y="75"/>
                    <a:pt x="76" y="65"/>
                    <a:pt x="76" y="52"/>
                  </a:cubicBezTo>
                  <a:cubicBezTo>
                    <a:pt x="76" y="39"/>
                    <a:pt x="74" y="30"/>
                    <a:pt x="68" y="23"/>
                  </a:cubicBezTo>
                  <a:cubicBezTo>
                    <a:pt x="62" y="17"/>
                    <a:pt x="55" y="14"/>
                    <a:pt x="47" y="14"/>
                  </a:cubicBezTo>
                  <a:cubicBezTo>
                    <a:pt x="39" y="14"/>
                    <a:pt x="31" y="17"/>
                    <a:pt x="26" y="23"/>
                  </a:cubicBezTo>
                  <a:cubicBezTo>
                    <a:pt x="20" y="30"/>
                    <a:pt x="17" y="39"/>
                    <a:pt x="17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46" name="Freeform 86">
              <a:extLst>
                <a:ext uri="{FF2B5EF4-FFF2-40B4-BE49-F238E27FC236}">
                  <a16:creationId xmlns:a16="http://schemas.microsoft.com/office/drawing/2014/main" id="{2B23BB36-FDB2-A37F-2F2A-ADF6B3CB72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9544" y="2380285"/>
              <a:ext cx="44450" cy="119063"/>
            </a:xfrm>
            <a:custGeom>
              <a:avLst/>
              <a:gdLst>
                <a:gd name="T0" fmla="*/ 30 w 46"/>
                <a:gd name="T1" fmla="*/ 125 h 125"/>
                <a:gd name="T2" fmla="*/ 30 w 46"/>
                <a:gd name="T3" fmla="*/ 125 h 125"/>
                <a:gd name="T4" fmla="*/ 15 w 46"/>
                <a:gd name="T5" fmla="*/ 51 h 125"/>
                <a:gd name="T6" fmla="*/ 2 w 46"/>
                <a:gd name="T7" fmla="*/ 54 h 125"/>
                <a:gd name="T8" fmla="*/ 0 w 46"/>
                <a:gd name="T9" fmla="*/ 43 h 125"/>
                <a:gd name="T10" fmla="*/ 13 w 46"/>
                <a:gd name="T11" fmla="*/ 40 h 125"/>
                <a:gd name="T12" fmla="*/ 11 w 46"/>
                <a:gd name="T13" fmla="*/ 31 h 125"/>
                <a:gd name="T14" fmla="*/ 10 w 46"/>
                <a:gd name="T15" fmla="*/ 18 h 125"/>
                <a:gd name="T16" fmla="*/ 15 w 46"/>
                <a:gd name="T17" fmla="*/ 8 h 125"/>
                <a:gd name="T18" fmla="*/ 29 w 46"/>
                <a:gd name="T19" fmla="*/ 1 h 125"/>
                <a:gd name="T20" fmla="*/ 43 w 46"/>
                <a:gd name="T21" fmla="*/ 0 h 125"/>
                <a:gd name="T22" fmla="*/ 43 w 46"/>
                <a:gd name="T23" fmla="*/ 13 h 125"/>
                <a:gd name="T24" fmla="*/ 35 w 46"/>
                <a:gd name="T25" fmla="*/ 14 h 125"/>
                <a:gd name="T26" fmla="*/ 26 w 46"/>
                <a:gd name="T27" fmla="*/ 18 h 125"/>
                <a:gd name="T28" fmla="*/ 25 w 46"/>
                <a:gd name="T29" fmla="*/ 29 h 125"/>
                <a:gd name="T30" fmla="*/ 27 w 46"/>
                <a:gd name="T31" fmla="*/ 37 h 125"/>
                <a:gd name="T32" fmla="*/ 43 w 46"/>
                <a:gd name="T33" fmla="*/ 34 h 125"/>
                <a:gd name="T34" fmla="*/ 46 w 46"/>
                <a:gd name="T35" fmla="*/ 45 h 125"/>
                <a:gd name="T36" fmla="*/ 29 w 46"/>
                <a:gd name="T37" fmla="*/ 48 h 125"/>
                <a:gd name="T38" fmla="*/ 44 w 46"/>
                <a:gd name="T39" fmla="*/ 122 h 125"/>
                <a:gd name="T40" fmla="*/ 30 w 46"/>
                <a:gd name="T41" fmla="*/ 125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" h="125">
                  <a:moveTo>
                    <a:pt x="30" y="125"/>
                  </a:moveTo>
                  <a:lnTo>
                    <a:pt x="30" y="125"/>
                  </a:lnTo>
                  <a:lnTo>
                    <a:pt x="15" y="51"/>
                  </a:lnTo>
                  <a:lnTo>
                    <a:pt x="2" y="54"/>
                  </a:lnTo>
                  <a:lnTo>
                    <a:pt x="0" y="43"/>
                  </a:lnTo>
                  <a:lnTo>
                    <a:pt x="13" y="40"/>
                  </a:lnTo>
                  <a:lnTo>
                    <a:pt x="11" y="31"/>
                  </a:lnTo>
                  <a:cubicBezTo>
                    <a:pt x="10" y="26"/>
                    <a:pt x="9" y="21"/>
                    <a:pt x="10" y="18"/>
                  </a:cubicBezTo>
                  <a:cubicBezTo>
                    <a:pt x="10" y="14"/>
                    <a:pt x="12" y="11"/>
                    <a:pt x="15" y="8"/>
                  </a:cubicBezTo>
                  <a:cubicBezTo>
                    <a:pt x="18" y="5"/>
                    <a:pt x="23" y="2"/>
                    <a:pt x="29" y="1"/>
                  </a:cubicBezTo>
                  <a:cubicBezTo>
                    <a:pt x="33" y="0"/>
                    <a:pt x="38" y="0"/>
                    <a:pt x="43" y="0"/>
                  </a:cubicBezTo>
                  <a:lnTo>
                    <a:pt x="43" y="13"/>
                  </a:lnTo>
                  <a:cubicBezTo>
                    <a:pt x="40" y="13"/>
                    <a:pt x="37" y="13"/>
                    <a:pt x="35" y="14"/>
                  </a:cubicBezTo>
                  <a:cubicBezTo>
                    <a:pt x="30" y="15"/>
                    <a:pt x="27" y="16"/>
                    <a:pt x="26" y="18"/>
                  </a:cubicBezTo>
                  <a:cubicBezTo>
                    <a:pt x="24" y="21"/>
                    <a:pt x="24" y="24"/>
                    <a:pt x="25" y="29"/>
                  </a:cubicBezTo>
                  <a:lnTo>
                    <a:pt x="27" y="37"/>
                  </a:lnTo>
                  <a:lnTo>
                    <a:pt x="43" y="34"/>
                  </a:lnTo>
                  <a:lnTo>
                    <a:pt x="46" y="45"/>
                  </a:lnTo>
                  <a:lnTo>
                    <a:pt x="29" y="48"/>
                  </a:lnTo>
                  <a:lnTo>
                    <a:pt x="44" y="122"/>
                  </a:lnTo>
                  <a:lnTo>
                    <a:pt x="30" y="125"/>
                  </a:ln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47" name="Freeform 87">
              <a:extLst>
                <a:ext uri="{FF2B5EF4-FFF2-40B4-BE49-F238E27FC236}">
                  <a16:creationId xmlns:a16="http://schemas.microsoft.com/office/drawing/2014/main" id="{E1C7F034-2363-8948-9DA9-7BAF97AB99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65107" y="2399335"/>
              <a:ext cx="77788" cy="88900"/>
            </a:xfrm>
            <a:custGeom>
              <a:avLst/>
              <a:gdLst>
                <a:gd name="T0" fmla="*/ 68 w 83"/>
                <a:gd name="T1" fmla="*/ 57 h 93"/>
                <a:gd name="T2" fmla="*/ 68 w 83"/>
                <a:gd name="T3" fmla="*/ 57 h 93"/>
                <a:gd name="T4" fmla="*/ 83 w 83"/>
                <a:gd name="T5" fmla="*/ 57 h 93"/>
                <a:gd name="T6" fmla="*/ 74 w 83"/>
                <a:gd name="T7" fmla="*/ 79 h 93"/>
                <a:gd name="T8" fmla="*/ 51 w 83"/>
                <a:gd name="T9" fmla="*/ 91 h 93"/>
                <a:gd name="T10" fmla="*/ 19 w 83"/>
                <a:gd name="T11" fmla="*/ 85 h 93"/>
                <a:gd name="T12" fmla="*/ 2 w 83"/>
                <a:gd name="T13" fmla="*/ 54 h 93"/>
                <a:gd name="T14" fmla="*/ 7 w 83"/>
                <a:gd name="T15" fmla="*/ 19 h 93"/>
                <a:gd name="T16" fmla="*/ 34 w 83"/>
                <a:gd name="T17" fmla="*/ 2 h 93"/>
                <a:gd name="T18" fmla="*/ 64 w 83"/>
                <a:gd name="T19" fmla="*/ 9 h 93"/>
                <a:gd name="T20" fmla="*/ 80 w 83"/>
                <a:gd name="T21" fmla="*/ 39 h 93"/>
                <a:gd name="T22" fmla="*/ 81 w 83"/>
                <a:gd name="T23" fmla="*/ 43 h 93"/>
                <a:gd name="T24" fmla="*/ 18 w 83"/>
                <a:gd name="T25" fmla="*/ 55 h 93"/>
                <a:gd name="T26" fmla="*/ 29 w 83"/>
                <a:gd name="T27" fmla="*/ 75 h 93"/>
                <a:gd name="T28" fmla="*/ 48 w 83"/>
                <a:gd name="T29" fmla="*/ 79 h 93"/>
                <a:gd name="T30" fmla="*/ 61 w 83"/>
                <a:gd name="T31" fmla="*/ 72 h 93"/>
                <a:gd name="T32" fmla="*/ 68 w 83"/>
                <a:gd name="T33" fmla="*/ 57 h 93"/>
                <a:gd name="T34" fmla="*/ 16 w 83"/>
                <a:gd name="T35" fmla="*/ 43 h 93"/>
                <a:gd name="T36" fmla="*/ 16 w 83"/>
                <a:gd name="T37" fmla="*/ 43 h 93"/>
                <a:gd name="T38" fmla="*/ 64 w 83"/>
                <a:gd name="T39" fmla="*/ 34 h 93"/>
                <a:gd name="T40" fmla="*/ 55 w 83"/>
                <a:gd name="T41" fmla="*/ 19 h 93"/>
                <a:gd name="T42" fmla="*/ 36 w 83"/>
                <a:gd name="T43" fmla="*/ 14 h 93"/>
                <a:gd name="T44" fmla="*/ 20 w 83"/>
                <a:gd name="T45" fmla="*/ 24 h 93"/>
                <a:gd name="T46" fmla="*/ 16 w 83"/>
                <a:gd name="T47" fmla="*/ 43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3" h="93">
                  <a:moveTo>
                    <a:pt x="68" y="57"/>
                  </a:moveTo>
                  <a:lnTo>
                    <a:pt x="68" y="57"/>
                  </a:lnTo>
                  <a:lnTo>
                    <a:pt x="83" y="57"/>
                  </a:lnTo>
                  <a:cubicBezTo>
                    <a:pt x="82" y="66"/>
                    <a:pt x="79" y="73"/>
                    <a:pt x="74" y="79"/>
                  </a:cubicBezTo>
                  <a:cubicBezTo>
                    <a:pt x="68" y="85"/>
                    <a:pt x="60" y="89"/>
                    <a:pt x="51" y="91"/>
                  </a:cubicBezTo>
                  <a:cubicBezTo>
                    <a:pt x="38" y="93"/>
                    <a:pt x="28" y="91"/>
                    <a:pt x="19" y="85"/>
                  </a:cubicBezTo>
                  <a:cubicBezTo>
                    <a:pt x="10" y="78"/>
                    <a:pt x="5" y="68"/>
                    <a:pt x="2" y="54"/>
                  </a:cubicBezTo>
                  <a:cubicBezTo>
                    <a:pt x="0" y="40"/>
                    <a:pt x="1" y="28"/>
                    <a:pt x="7" y="19"/>
                  </a:cubicBezTo>
                  <a:cubicBezTo>
                    <a:pt x="13" y="10"/>
                    <a:pt x="22" y="4"/>
                    <a:pt x="34" y="2"/>
                  </a:cubicBezTo>
                  <a:cubicBezTo>
                    <a:pt x="45" y="0"/>
                    <a:pt x="55" y="2"/>
                    <a:pt x="64" y="9"/>
                  </a:cubicBezTo>
                  <a:cubicBezTo>
                    <a:pt x="72" y="15"/>
                    <a:pt x="78" y="25"/>
                    <a:pt x="80" y="39"/>
                  </a:cubicBezTo>
                  <a:cubicBezTo>
                    <a:pt x="81" y="40"/>
                    <a:pt x="81" y="42"/>
                    <a:pt x="81" y="43"/>
                  </a:cubicBezTo>
                  <a:lnTo>
                    <a:pt x="18" y="55"/>
                  </a:lnTo>
                  <a:cubicBezTo>
                    <a:pt x="20" y="64"/>
                    <a:pt x="24" y="71"/>
                    <a:pt x="29" y="75"/>
                  </a:cubicBezTo>
                  <a:cubicBezTo>
                    <a:pt x="35" y="79"/>
                    <a:pt x="41" y="80"/>
                    <a:pt x="48" y="79"/>
                  </a:cubicBezTo>
                  <a:cubicBezTo>
                    <a:pt x="54" y="78"/>
                    <a:pt x="58" y="76"/>
                    <a:pt x="61" y="72"/>
                  </a:cubicBezTo>
                  <a:cubicBezTo>
                    <a:pt x="64" y="69"/>
                    <a:pt x="67" y="64"/>
                    <a:pt x="68" y="57"/>
                  </a:cubicBezTo>
                  <a:close/>
                  <a:moveTo>
                    <a:pt x="16" y="43"/>
                  </a:moveTo>
                  <a:lnTo>
                    <a:pt x="16" y="43"/>
                  </a:lnTo>
                  <a:lnTo>
                    <a:pt x="64" y="34"/>
                  </a:lnTo>
                  <a:cubicBezTo>
                    <a:pt x="62" y="27"/>
                    <a:pt x="59" y="22"/>
                    <a:pt x="55" y="19"/>
                  </a:cubicBezTo>
                  <a:cubicBezTo>
                    <a:pt x="50" y="14"/>
                    <a:pt x="43" y="13"/>
                    <a:pt x="36" y="14"/>
                  </a:cubicBezTo>
                  <a:cubicBezTo>
                    <a:pt x="29" y="15"/>
                    <a:pt x="24" y="18"/>
                    <a:pt x="20" y="24"/>
                  </a:cubicBezTo>
                  <a:cubicBezTo>
                    <a:pt x="17" y="29"/>
                    <a:pt x="15" y="35"/>
                    <a:pt x="16" y="43"/>
                  </a:cubicBez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48" name="Freeform 88">
              <a:extLst>
                <a:ext uri="{FF2B5EF4-FFF2-40B4-BE49-F238E27FC236}">
                  <a16:creationId xmlns:a16="http://schemas.microsoft.com/office/drawing/2014/main" id="{7B302C10-01DD-6E34-BC83-B07B84C421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52419" y="2353298"/>
              <a:ext cx="77788" cy="120650"/>
            </a:xfrm>
            <a:custGeom>
              <a:avLst/>
              <a:gdLst>
                <a:gd name="T0" fmla="*/ 68 w 82"/>
                <a:gd name="T1" fmla="*/ 120 h 127"/>
                <a:gd name="T2" fmla="*/ 68 w 82"/>
                <a:gd name="T3" fmla="*/ 120 h 127"/>
                <a:gd name="T4" fmla="*/ 67 w 82"/>
                <a:gd name="T5" fmla="*/ 109 h 127"/>
                <a:gd name="T6" fmla="*/ 45 w 82"/>
                <a:gd name="T7" fmla="*/ 126 h 127"/>
                <a:gd name="T8" fmla="*/ 25 w 82"/>
                <a:gd name="T9" fmla="*/ 123 h 127"/>
                <a:gd name="T10" fmla="*/ 9 w 82"/>
                <a:gd name="T11" fmla="*/ 109 h 127"/>
                <a:gd name="T12" fmla="*/ 1 w 82"/>
                <a:gd name="T13" fmla="*/ 86 h 127"/>
                <a:gd name="T14" fmla="*/ 2 w 82"/>
                <a:gd name="T15" fmla="*/ 63 h 127"/>
                <a:gd name="T16" fmla="*/ 13 w 82"/>
                <a:gd name="T17" fmla="*/ 45 h 127"/>
                <a:gd name="T18" fmla="*/ 31 w 82"/>
                <a:gd name="T19" fmla="*/ 36 h 127"/>
                <a:gd name="T20" fmla="*/ 45 w 82"/>
                <a:gd name="T21" fmla="*/ 38 h 127"/>
                <a:gd name="T22" fmla="*/ 56 w 82"/>
                <a:gd name="T23" fmla="*/ 45 h 127"/>
                <a:gd name="T24" fmla="*/ 50 w 82"/>
                <a:gd name="T25" fmla="*/ 2 h 127"/>
                <a:gd name="T26" fmla="*/ 64 w 82"/>
                <a:gd name="T27" fmla="*/ 0 h 127"/>
                <a:gd name="T28" fmla="*/ 82 w 82"/>
                <a:gd name="T29" fmla="*/ 118 h 127"/>
                <a:gd name="T30" fmla="*/ 68 w 82"/>
                <a:gd name="T31" fmla="*/ 120 h 127"/>
                <a:gd name="T32" fmla="*/ 16 w 82"/>
                <a:gd name="T33" fmla="*/ 84 h 127"/>
                <a:gd name="T34" fmla="*/ 16 w 82"/>
                <a:gd name="T35" fmla="*/ 84 h 127"/>
                <a:gd name="T36" fmla="*/ 27 w 82"/>
                <a:gd name="T37" fmla="*/ 108 h 127"/>
                <a:gd name="T38" fmla="*/ 44 w 82"/>
                <a:gd name="T39" fmla="*/ 114 h 127"/>
                <a:gd name="T40" fmla="*/ 59 w 82"/>
                <a:gd name="T41" fmla="*/ 103 h 127"/>
                <a:gd name="T42" fmla="*/ 62 w 82"/>
                <a:gd name="T43" fmla="*/ 79 h 127"/>
                <a:gd name="T44" fmla="*/ 52 w 82"/>
                <a:gd name="T45" fmla="*/ 54 h 127"/>
                <a:gd name="T46" fmla="*/ 34 w 82"/>
                <a:gd name="T47" fmla="*/ 48 h 127"/>
                <a:gd name="T48" fmla="*/ 19 w 82"/>
                <a:gd name="T49" fmla="*/ 58 h 127"/>
                <a:gd name="T50" fmla="*/ 16 w 82"/>
                <a:gd name="T51" fmla="*/ 8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2" h="127">
                  <a:moveTo>
                    <a:pt x="68" y="120"/>
                  </a:moveTo>
                  <a:lnTo>
                    <a:pt x="68" y="120"/>
                  </a:lnTo>
                  <a:lnTo>
                    <a:pt x="67" y="109"/>
                  </a:lnTo>
                  <a:cubicBezTo>
                    <a:pt x="63" y="119"/>
                    <a:pt x="55" y="124"/>
                    <a:pt x="45" y="126"/>
                  </a:cubicBezTo>
                  <a:cubicBezTo>
                    <a:pt x="38" y="127"/>
                    <a:pt x="31" y="126"/>
                    <a:pt x="25" y="123"/>
                  </a:cubicBezTo>
                  <a:cubicBezTo>
                    <a:pt x="19" y="120"/>
                    <a:pt x="14" y="115"/>
                    <a:pt x="9" y="109"/>
                  </a:cubicBezTo>
                  <a:cubicBezTo>
                    <a:pt x="5" y="103"/>
                    <a:pt x="3" y="95"/>
                    <a:pt x="1" y="86"/>
                  </a:cubicBezTo>
                  <a:cubicBezTo>
                    <a:pt x="0" y="78"/>
                    <a:pt x="0" y="70"/>
                    <a:pt x="2" y="63"/>
                  </a:cubicBezTo>
                  <a:cubicBezTo>
                    <a:pt x="4" y="55"/>
                    <a:pt x="7" y="49"/>
                    <a:pt x="13" y="45"/>
                  </a:cubicBezTo>
                  <a:cubicBezTo>
                    <a:pt x="18" y="40"/>
                    <a:pt x="24" y="37"/>
                    <a:pt x="31" y="36"/>
                  </a:cubicBezTo>
                  <a:cubicBezTo>
                    <a:pt x="36" y="36"/>
                    <a:pt x="41" y="36"/>
                    <a:pt x="45" y="38"/>
                  </a:cubicBezTo>
                  <a:cubicBezTo>
                    <a:pt x="49" y="39"/>
                    <a:pt x="53" y="42"/>
                    <a:pt x="56" y="45"/>
                  </a:cubicBezTo>
                  <a:lnTo>
                    <a:pt x="50" y="2"/>
                  </a:lnTo>
                  <a:lnTo>
                    <a:pt x="64" y="0"/>
                  </a:lnTo>
                  <a:lnTo>
                    <a:pt x="82" y="118"/>
                  </a:lnTo>
                  <a:lnTo>
                    <a:pt x="68" y="120"/>
                  </a:lnTo>
                  <a:close/>
                  <a:moveTo>
                    <a:pt x="16" y="84"/>
                  </a:moveTo>
                  <a:lnTo>
                    <a:pt x="16" y="84"/>
                  </a:lnTo>
                  <a:cubicBezTo>
                    <a:pt x="18" y="95"/>
                    <a:pt x="21" y="103"/>
                    <a:pt x="27" y="108"/>
                  </a:cubicBezTo>
                  <a:cubicBezTo>
                    <a:pt x="32" y="113"/>
                    <a:pt x="38" y="114"/>
                    <a:pt x="44" y="114"/>
                  </a:cubicBezTo>
                  <a:cubicBezTo>
                    <a:pt x="51" y="113"/>
                    <a:pt x="56" y="109"/>
                    <a:pt x="59" y="103"/>
                  </a:cubicBezTo>
                  <a:cubicBezTo>
                    <a:pt x="63" y="98"/>
                    <a:pt x="64" y="89"/>
                    <a:pt x="62" y="79"/>
                  </a:cubicBezTo>
                  <a:cubicBezTo>
                    <a:pt x="61" y="67"/>
                    <a:pt x="57" y="59"/>
                    <a:pt x="52" y="54"/>
                  </a:cubicBezTo>
                  <a:cubicBezTo>
                    <a:pt x="46" y="49"/>
                    <a:pt x="41" y="47"/>
                    <a:pt x="34" y="48"/>
                  </a:cubicBezTo>
                  <a:cubicBezTo>
                    <a:pt x="27" y="49"/>
                    <a:pt x="23" y="53"/>
                    <a:pt x="19" y="58"/>
                  </a:cubicBezTo>
                  <a:cubicBezTo>
                    <a:pt x="15" y="64"/>
                    <a:pt x="15" y="73"/>
                    <a:pt x="16" y="84"/>
                  </a:cubicBez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49" name="Freeform 89">
              <a:extLst>
                <a:ext uri="{FF2B5EF4-FFF2-40B4-BE49-F238E27FC236}">
                  <a16:creationId xmlns:a16="http://schemas.microsoft.com/office/drawing/2014/main" id="{89E4C095-17C9-74B8-59D4-8442CF695B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39732" y="2373935"/>
              <a:ext cx="77788" cy="87313"/>
            </a:xfrm>
            <a:custGeom>
              <a:avLst/>
              <a:gdLst>
                <a:gd name="T0" fmla="*/ 67 w 82"/>
                <a:gd name="T1" fmla="*/ 59 h 92"/>
                <a:gd name="T2" fmla="*/ 67 w 82"/>
                <a:gd name="T3" fmla="*/ 59 h 92"/>
                <a:gd name="T4" fmla="*/ 82 w 82"/>
                <a:gd name="T5" fmla="*/ 59 h 92"/>
                <a:gd name="T6" fmla="*/ 71 w 82"/>
                <a:gd name="T7" fmla="*/ 81 h 92"/>
                <a:gd name="T8" fmla="*/ 48 w 82"/>
                <a:gd name="T9" fmla="*/ 91 h 92"/>
                <a:gd name="T10" fmla="*/ 17 w 82"/>
                <a:gd name="T11" fmla="*/ 83 h 92"/>
                <a:gd name="T12" fmla="*/ 2 w 82"/>
                <a:gd name="T13" fmla="*/ 52 h 92"/>
                <a:gd name="T14" fmla="*/ 9 w 82"/>
                <a:gd name="T15" fmla="*/ 17 h 92"/>
                <a:gd name="T16" fmla="*/ 36 w 82"/>
                <a:gd name="T17" fmla="*/ 1 h 92"/>
                <a:gd name="T18" fmla="*/ 66 w 82"/>
                <a:gd name="T19" fmla="*/ 10 h 92"/>
                <a:gd name="T20" fmla="*/ 81 w 82"/>
                <a:gd name="T21" fmla="*/ 42 h 92"/>
                <a:gd name="T22" fmla="*/ 81 w 82"/>
                <a:gd name="T23" fmla="*/ 45 h 92"/>
                <a:gd name="T24" fmla="*/ 17 w 82"/>
                <a:gd name="T25" fmla="*/ 53 h 92"/>
                <a:gd name="T26" fmla="*/ 28 w 82"/>
                <a:gd name="T27" fmla="*/ 74 h 92"/>
                <a:gd name="T28" fmla="*/ 46 w 82"/>
                <a:gd name="T29" fmla="*/ 79 h 92"/>
                <a:gd name="T30" fmla="*/ 60 w 82"/>
                <a:gd name="T31" fmla="*/ 73 h 92"/>
                <a:gd name="T32" fmla="*/ 67 w 82"/>
                <a:gd name="T33" fmla="*/ 59 h 92"/>
                <a:gd name="T34" fmla="*/ 16 w 82"/>
                <a:gd name="T35" fmla="*/ 41 h 92"/>
                <a:gd name="T36" fmla="*/ 16 w 82"/>
                <a:gd name="T37" fmla="*/ 41 h 92"/>
                <a:gd name="T38" fmla="*/ 64 w 82"/>
                <a:gd name="T39" fmla="*/ 35 h 92"/>
                <a:gd name="T40" fmla="*/ 57 w 82"/>
                <a:gd name="T41" fmla="*/ 20 h 92"/>
                <a:gd name="T42" fmla="*/ 38 w 82"/>
                <a:gd name="T43" fmla="*/ 13 h 92"/>
                <a:gd name="T44" fmla="*/ 22 w 82"/>
                <a:gd name="T45" fmla="*/ 22 h 92"/>
                <a:gd name="T46" fmla="*/ 16 w 82"/>
                <a:gd name="T47" fmla="*/ 4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2" h="92">
                  <a:moveTo>
                    <a:pt x="67" y="59"/>
                  </a:moveTo>
                  <a:lnTo>
                    <a:pt x="67" y="59"/>
                  </a:lnTo>
                  <a:lnTo>
                    <a:pt x="82" y="59"/>
                  </a:lnTo>
                  <a:cubicBezTo>
                    <a:pt x="81" y="68"/>
                    <a:pt x="77" y="75"/>
                    <a:pt x="71" y="81"/>
                  </a:cubicBezTo>
                  <a:cubicBezTo>
                    <a:pt x="66" y="86"/>
                    <a:pt x="58" y="90"/>
                    <a:pt x="48" y="91"/>
                  </a:cubicBezTo>
                  <a:cubicBezTo>
                    <a:pt x="35" y="92"/>
                    <a:pt x="25" y="90"/>
                    <a:pt x="17" y="83"/>
                  </a:cubicBezTo>
                  <a:cubicBezTo>
                    <a:pt x="8" y="76"/>
                    <a:pt x="3" y="66"/>
                    <a:pt x="2" y="52"/>
                  </a:cubicBezTo>
                  <a:cubicBezTo>
                    <a:pt x="0" y="37"/>
                    <a:pt x="2" y="26"/>
                    <a:pt x="9" y="17"/>
                  </a:cubicBezTo>
                  <a:cubicBezTo>
                    <a:pt x="15" y="8"/>
                    <a:pt x="25" y="3"/>
                    <a:pt x="36" y="1"/>
                  </a:cubicBezTo>
                  <a:cubicBezTo>
                    <a:pt x="48" y="0"/>
                    <a:pt x="58" y="3"/>
                    <a:pt x="66" y="10"/>
                  </a:cubicBezTo>
                  <a:cubicBezTo>
                    <a:pt x="74" y="17"/>
                    <a:pt x="79" y="27"/>
                    <a:pt x="81" y="42"/>
                  </a:cubicBezTo>
                  <a:cubicBezTo>
                    <a:pt x="81" y="42"/>
                    <a:pt x="81" y="44"/>
                    <a:pt x="81" y="45"/>
                  </a:cubicBezTo>
                  <a:lnTo>
                    <a:pt x="17" y="53"/>
                  </a:lnTo>
                  <a:cubicBezTo>
                    <a:pt x="19" y="62"/>
                    <a:pt x="22" y="69"/>
                    <a:pt x="28" y="74"/>
                  </a:cubicBezTo>
                  <a:cubicBezTo>
                    <a:pt x="33" y="78"/>
                    <a:pt x="39" y="80"/>
                    <a:pt x="46" y="79"/>
                  </a:cubicBezTo>
                  <a:cubicBezTo>
                    <a:pt x="52" y="78"/>
                    <a:pt x="56" y="76"/>
                    <a:pt x="60" y="73"/>
                  </a:cubicBezTo>
                  <a:cubicBezTo>
                    <a:pt x="63" y="70"/>
                    <a:pt x="66" y="65"/>
                    <a:pt x="67" y="59"/>
                  </a:cubicBezTo>
                  <a:close/>
                  <a:moveTo>
                    <a:pt x="16" y="41"/>
                  </a:moveTo>
                  <a:lnTo>
                    <a:pt x="16" y="41"/>
                  </a:lnTo>
                  <a:lnTo>
                    <a:pt x="64" y="35"/>
                  </a:lnTo>
                  <a:cubicBezTo>
                    <a:pt x="63" y="28"/>
                    <a:pt x="60" y="23"/>
                    <a:pt x="57" y="20"/>
                  </a:cubicBezTo>
                  <a:cubicBezTo>
                    <a:pt x="52" y="15"/>
                    <a:pt x="45" y="12"/>
                    <a:pt x="38" y="13"/>
                  </a:cubicBezTo>
                  <a:cubicBezTo>
                    <a:pt x="31" y="14"/>
                    <a:pt x="26" y="17"/>
                    <a:pt x="22" y="22"/>
                  </a:cubicBezTo>
                  <a:cubicBezTo>
                    <a:pt x="18" y="27"/>
                    <a:pt x="16" y="33"/>
                    <a:pt x="16" y="41"/>
                  </a:cubicBez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50" name="Freeform 90">
              <a:extLst>
                <a:ext uri="{FF2B5EF4-FFF2-40B4-BE49-F238E27FC236}">
                  <a16:creationId xmlns:a16="http://schemas.microsoft.com/office/drawing/2014/main" id="{2794590B-C43C-5489-F264-90018FBAA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30219" y="2365998"/>
              <a:ext cx="44450" cy="87313"/>
            </a:xfrm>
            <a:custGeom>
              <a:avLst/>
              <a:gdLst>
                <a:gd name="T0" fmla="*/ 7 w 47"/>
                <a:gd name="T1" fmla="*/ 91 h 91"/>
                <a:gd name="T2" fmla="*/ 7 w 47"/>
                <a:gd name="T3" fmla="*/ 91 h 91"/>
                <a:gd name="T4" fmla="*/ 0 w 47"/>
                <a:gd name="T5" fmla="*/ 5 h 91"/>
                <a:gd name="T6" fmla="*/ 13 w 47"/>
                <a:gd name="T7" fmla="*/ 4 h 91"/>
                <a:gd name="T8" fmla="*/ 14 w 47"/>
                <a:gd name="T9" fmla="*/ 17 h 91"/>
                <a:gd name="T10" fmla="*/ 22 w 47"/>
                <a:gd name="T11" fmla="*/ 4 h 91"/>
                <a:gd name="T12" fmla="*/ 31 w 47"/>
                <a:gd name="T13" fmla="*/ 0 h 91"/>
                <a:gd name="T14" fmla="*/ 47 w 47"/>
                <a:gd name="T15" fmla="*/ 4 h 91"/>
                <a:gd name="T16" fmla="*/ 43 w 47"/>
                <a:gd name="T17" fmla="*/ 18 h 91"/>
                <a:gd name="T18" fmla="*/ 32 w 47"/>
                <a:gd name="T19" fmla="*/ 15 h 91"/>
                <a:gd name="T20" fmla="*/ 23 w 47"/>
                <a:gd name="T21" fmla="*/ 19 h 91"/>
                <a:gd name="T22" fmla="*/ 19 w 47"/>
                <a:gd name="T23" fmla="*/ 28 h 91"/>
                <a:gd name="T24" fmla="*/ 18 w 47"/>
                <a:gd name="T25" fmla="*/ 45 h 91"/>
                <a:gd name="T26" fmla="*/ 22 w 47"/>
                <a:gd name="T27" fmla="*/ 90 h 91"/>
                <a:gd name="T28" fmla="*/ 7 w 47"/>
                <a:gd name="T29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" h="91">
                  <a:moveTo>
                    <a:pt x="7" y="91"/>
                  </a:moveTo>
                  <a:lnTo>
                    <a:pt x="7" y="91"/>
                  </a:lnTo>
                  <a:lnTo>
                    <a:pt x="0" y="5"/>
                  </a:lnTo>
                  <a:lnTo>
                    <a:pt x="13" y="4"/>
                  </a:lnTo>
                  <a:lnTo>
                    <a:pt x="14" y="17"/>
                  </a:lnTo>
                  <a:cubicBezTo>
                    <a:pt x="17" y="11"/>
                    <a:pt x="19" y="6"/>
                    <a:pt x="22" y="4"/>
                  </a:cubicBezTo>
                  <a:cubicBezTo>
                    <a:pt x="25" y="2"/>
                    <a:pt x="28" y="1"/>
                    <a:pt x="31" y="0"/>
                  </a:cubicBezTo>
                  <a:cubicBezTo>
                    <a:pt x="36" y="0"/>
                    <a:pt x="41" y="1"/>
                    <a:pt x="47" y="4"/>
                  </a:cubicBezTo>
                  <a:lnTo>
                    <a:pt x="43" y="18"/>
                  </a:lnTo>
                  <a:cubicBezTo>
                    <a:pt x="39" y="16"/>
                    <a:pt x="35" y="15"/>
                    <a:pt x="32" y="15"/>
                  </a:cubicBezTo>
                  <a:cubicBezTo>
                    <a:pt x="29" y="16"/>
                    <a:pt x="26" y="17"/>
                    <a:pt x="23" y="19"/>
                  </a:cubicBezTo>
                  <a:cubicBezTo>
                    <a:pt x="21" y="21"/>
                    <a:pt x="20" y="24"/>
                    <a:pt x="19" y="28"/>
                  </a:cubicBezTo>
                  <a:cubicBezTo>
                    <a:pt x="18" y="33"/>
                    <a:pt x="17" y="39"/>
                    <a:pt x="18" y="45"/>
                  </a:cubicBezTo>
                  <a:lnTo>
                    <a:pt x="22" y="90"/>
                  </a:lnTo>
                  <a:lnTo>
                    <a:pt x="7" y="91"/>
                  </a:ln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51" name="Freeform 91">
              <a:extLst>
                <a:ext uri="{FF2B5EF4-FFF2-40B4-BE49-F238E27FC236}">
                  <a16:creationId xmlns:a16="http://schemas.microsoft.com/office/drawing/2014/main" id="{B67D20B5-4108-C2E3-5D62-6B4560B34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84194" y="2361235"/>
              <a:ext cx="77788" cy="88900"/>
            </a:xfrm>
            <a:custGeom>
              <a:avLst/>
              <a:gdLst>
                <a:gd name="T0" fmla="*/ 62 w 81"/>
                <a:gd name="T1" fmla="*/ 77 h 92"/>
                <a:gd name="T2" fmla="*/ 62 w 81"/>
                <a:gd name="T3" fmla="*/ 77 h 92"/>
                <a:gd name="T4" fmla="*/ 47 w 81"/>
                <a:gd name="T5" fmla="*/ 88 h 92"/>
                <a:gd name="T6" fmla="*/ 31 w 81"/>
                <a:gd name="T7" fmla="*/ 92 h 92"/>
                <a:gd name="T8" fmla="*/ 9 w 81"/>
                <a:gd name="T9" fmla="*/ 86 h 92"/>
                <a:gd name="T10" fmla="*/ 0 w 81"/>
                <a:gd name="T11" fmla="*/ 69 h 92"/>
                <a:gd name="T12" fmla="*/ 2 w 81"/>
                <a:gd name="T13" fmla="*/ 57 h 92"/>
                <a:gd name="T14" fmla="*/ 9 w 81"/>
                <a:gd name="T15" fmla="*/ 48 h 92"/>
                <a:gd name="T16" fmla="*/ 19 w 81"/>
                <a:gd name="T17" fmla="*/ 43 h 92"/>
                <a:gd name="T18" fmla="*/ 32 w 81"/>
                <a:gd name="T19" fmla="*/ 40 h 92"/>
                <a:gd name="T20" fmla="*/ 58 w 81"/>
                <a:gd name="T21" fmla="*/ 33 h 92"/>
                <a:gd name="T22" fmla="*/ 58 w 81"/>
                <a:gd name="T23" fmla="*/ 29 h 92"/>
                <a:gd name="T24" fmla="*/ 53 w 81"/>
                <a:gd name="T25" fmla="*/ 17 h 92"/>
                <a:gd name="T26" fmla="*/ 36 w 81"/>
                <a:gd name="T27" fmla="*/ 13 h 92"/>
                <a:gd name="T28" fmla="*/ 21 w 81"/>
                <a:gd name="T29" fmla="*/ 17 h 92"/>
                <a:gd name="T30" fmla="*/ 15 w 81"/>
                <a:gd name="T31" fmla="*/ 31 h 92"/>
                <a:gd name="T32" fmla="*/ 0 w 81"/>
                <a:gd name="T33" fmla="*/ 30 h 92"/>
                <a:gd name="T34" fmla="*/ 6 w 81"/>
                <a:gd name="T35" fmla="*/ 14 h 92"/>
                <a:gd name="T36" fmla="*/ 18 w 81"/>
                <a:gd name="T37" fmla="*/ 5 h 92"/>
                <a:gd name="T38" fmla="*/ 37 w 81"/>
                <a:gd name="T39" fmla="*/ 1 h 92"/>
                <a:gd name="T40" fmla="*/ 55 w 81"/>
                <a:gd name="T41" fmla="*/ 2 h 92"/>
                <a:gd name="T42" fmla="*/ 66 w 81"/>
                <a:gd name="T43" fmla="*/ 8 h 92"/>
                <a:gd name="T44" fmla="*/ 71 w 81"/>
                <a:gd name="T45" fmla="*/ 18 h 92"/>
                <a:gd name="T46" fmla="*/ 73 w 81"/>
                <a:gd name="T47" fmla="*/ 31 h 92"/>
                <a:gd name="T48" fmla="*/ 74 w 81"/>
                <a:gd name="T49" fmla="*/ 51 h 92"/>
                <a:gd name="T50" fmla="*/ 77 w 81"/>
                <a:gd name="T51" fmla="*/ 76 h 92"/>
                <a:gd name="T52" fmla="*/ 81 w 81"/>
                <a:gd name="T53" fmla="*/ 86 h 92"/>
                <a:gd name="T54" fmla="*/ 66 w 81"/>
                <a:gd name="T55" fmla="*/ 87 h 92"/>
                <a:gd name="T56" fmla="*/ 62 w 81"/>
                <a:gd name="T57" fmla="*/ 77 h 92"/>
                <a:gd name="T58" fmla="*/ 59 w 81"/>
                <a:gd name="T59" fmla="*/ 44 h 92"/>
                <a:gd name="T60" fmla="*/ 59 w 81"/>
                <a:gd name="T61" fmla="*/ 44 h 92"/>
                <a:gd name="T62" fmla="*/ 35 w 81"/>
                <a:gd name="T63" fmla="*/ 51 h 92"/>
                <a:gd name="T64" fmla="*/ 23 w 81"/>
                <a:gd name="T65" fmla="*/ 55 h 92"/>
                <a:gd name="T66" fmla="*/ 17 w 81"/>
                <a:gd name="T67" fmla="*/ 60 h 92"/>
                <a:gd name="T68" fmla="*/ 16 w 81"/>
                <a:gd name="T69" fmla="*/ 67 h 92"/>
                <a:gd name="T70" fmla="*/ 21 w 81"/>
                <a:gd name="T71" fmla="*/ 77 h 92"/>
                <a:gd name="T72" fmla="*/ 34 w 81"/>
                <a:gd name="T73" fmla="*/ 80 h 92"/>
                <a:gd name="T74" fmla="*/ 49 w 81"/>
                <a:gd name="T75" fmla="*/ 75 h 92"/>
                <a:gd name="T76" fmla="*/ 58 w 81"/>
                <a:gd name="T77" fmla="*/ 64 h 92"/>
                <a:gd name="T78" fmla="*/ 59 w 81"/>
                <a:gd name="T79" fmla="*/ 50 h 92"/>
                <a:gd name="T80" fmla="*/ 59 w 81"/>
                <a:gd name="T81" fmla="*/ 4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1" h="92">
                  <a:moveTo>
                    <a:pt x="62" y="77"/>
                  </a:moveTo>
                  <a:lnTo>
                    <a:pt x="62" y="77"/>
                  </a:lnTo>
                  <a:cubicBezTo>
                    <a:pt x="57" y="82"/>
                    <a:pt x="52" y="85"/>
                    <a:pt x="47" y="88"/>
                  </a:cubicBezTo>
                  <a:cubicBezTo>
                    <a:pt x="42" y="90"/>
                    <a:pt x="37" y="91"/>
                    <a:pt x="31" y="92"/>
                  </a:cubicBezTo>
                  <a:cubicBezTo>
                    <a:pt x="22" y="92"/>
                    <a:pt x="14" y="90"/>
                    <a:pt x="9" y="86"/>
                  </a:cubicBezTo>
                  <a:cubicBezTo>
                    <a:pt x="4" y="82"/>
                    <a:pt x="1" y="76"/>
                    <a:pt x="0" y="69"/>
                  </a:cubicBezTo>
                  <a:cubicBezTo>
                    <a:pt x="0" y="65"/>
                    <a:pt x="1" y="61"/>
                    <a:pt x="2" y="57"/>
                  </a:cubicBezTo>
                  <a:cubicBezTo>
                    <a:pt x="4" y="53"/>
                    <a:pt x="6" y="50"/>
                    <a:pt x="9" y="48"/>
                  </a:cubicBezTo>
                  <a:cubicBezTo>
                    <a:pt x="12" y="46"/>
                    <a:pt x="16" y="44"/>
                    <a:pt x="19" y="43"/>
                  </a:cubicBezTo>
                  <a:cubicBezTo>
                    <a:pt x="22" y="42"/>
                    <a:pt x="27" y="41"/>
                    <a:pt x="32" y="40"/>
                  </a:cubicBezTo>
                  <a:cubicBezTo>
                    <a:pt x="44" y="37"/>
                    <a:pt x="53" y="35"/>
                    <a:pt x="58" y="33"/>
                  </a:cubicBezTo>
                  <a:cubicBezTo>
                    <a:pt x="58" y="31"/>
                    <a:pt x="58" y="30"/>
                    <a:pt x="58" y="29"/>
                  </a:cubicBezTo>
                  <a:cubicBezTo>
                    <a:pt x="57" y="23"/>
                    <a:pt x="56" y="19"/>
                    <a:pt x="53" y="17"/>
                  </a:cubicBezTo>
                  <a:cubicBezTo>
                    <a:pt x="49" y="14"/>
                    <a:pt x="43" y="12"/>
                    <a:pt x="36" y="13"/>
                  </a:cubicBezTo>
                  <a:cubicBezTo>
                    <a:pt x="29" y="13"/>
                    <a:pt x="24" y="15"/>
                    <a:pt x="21" y="17"/>
                  </a:cubicBezTo>
                  <a:cubicBezTo>
                    <a:pt x="18" y="20"/>
                    <a:pt x="16" y="25"/>
                    <a:pt x="15" y="31"/>
                  </a:cubicBezTo>
                  <a:lnTo>
                    <a:pt x="0" y="30"/>
                  </a:lnTo>
                  <a:cubicBezTo>
                    <a:pt x="1" y="24"/>
                    <a:pt x="3" y="18"/>
                    <a:pt x="6" y="14"/>
                  </a:cubicBezTo>
                  <a:cubicBezTo>
                    <a:pt x="8" y="11"/>
                    <a:pt x="12" y="7"/>
                    <a:pt x="18" y="5"/>
                  </a:cubicBezTo>
                  <a:cubicBezTo>
                    <a:pt x="23" y="3"/>
                    <a:pt x="30" y="1"/>
                    <a:pt x="37" y="1"/>
                  </a:cubicBezTo>
                  <a:cubicBezTo>
                    <a:pt x="45" y="0"/>
                    <a:pt x="51" y="1"/>
                    <a:pt x="55" y="2"/>
                  </a:cubicBezTo>
                  <a:cubicBezTo>
                    <a:pt x="60" y="3"/>
                    <a:pt x="64" y="5"/>
                    <a:pt x="66" y="8"/>
                  </a:cubicBezTo>
                  <a:cubicBezTo>
                    <a:pt x="68" y="10"/>
                    <a:pt x="70" y="14"/>
                    <a:pt x="71" y="18"/>
                  </a:cubicBezTo>
                  <a:cubicBezTo>
                    <a:pt x="72" y="20"/>
                    <a:pt x="72" y="25"/>
                    <a:pt x="73" y="31"/>
                  </a:cubicBezTo>
                  <a:lnTo>
                    <a:pt x="74" y="51"/>
                  </a:lnTo>
                  <a:cubicBezTo>
                    <a:pt x="75" y="64"/>
                    <a:pt x="76" y="73"/>
                    <a:pt x="77" y="76"/>
                  </a:cubicBezTo>
                  <a:cubicBezTo>
                    <a:pt x="78" y="80"/>
                    <a:pt x="79" y="83"/>
                    <a:pt x="81" y="86"/>
                  </a:cubicBezTo>
                  <a:lnTo>
                    <a:pt x="66" y="87"/>
                  </a:lnTo>
                  <a:cubicBezTo>
                    <a:pt x="64" y="84"/>
                    <a:pt x="63" y="81"/>
                    <a:pt x="62" y="77"/>
                  </a:cubicBezTo>
                  <a:close/>
                  <a:moveTo>
                    <a:pt x="59" y="44"/>
                  </a:moveTo>
                  <a:lnTo>
                    <a:pt x="59" y="44"/>
                  </a:lnTo>
                  <a:cubicBezTo>
                    <a:pt x="54" y="47"/>
                    <a:pt x="46" y="49"/>
                    <a:pt x="35" y="51"/>
                  </a:cubicBezTo>
                  <a:cubicBezTo>
                    <a:pt x="29" y="53"/>
                    <a:pt x="25" y="54"/>
                    <a:pt x="23" y="55"/>
                  </a:cubicBezTo>
                  <a:cubicBezTo>
                    <a:pt x="20" y="56"/>
                    <a:pt x="18" y="58"/>
                    <a:pt x="17" y="60"/>
                  </a:cubicBezTo>
                  <a:cubicBezTo>
                    <a:pt x="16" y="62"/>
                    <a:pt x="16" y="65"/>
                    <a:pt x="16" y="67"/>
                  </a:cubicBezTo>
                  <a:cubicBezTo>
                    <a:pt x="16" y="71"/>
                    <a:pt x="18" y="74"/>
                    <a:pt x="21" y="77"/>
                  </a:cubicBezTo>
                  <a:cubicBezTo>
                    <a:pt x="24" y="79"/>
                    <a:pt x="28" y="80"/>
                    <a:pt x="34" y="80"/>
                  </a:cubicBezTo>
                  <a:cubicBezTo>
                    <a:pt x="40" y="79"/>
                    <a:pt x="45" y="78"/>
                    <a:pt x="49" y="75"/>
                  </a:cubicBezTo>
                  <a:cubicBezTo>
                    <a:pt x="53" y="72"/>
                    <a:pt x="56" y="69"/>
                    <a:pt x="58" y="64"/>
                  </a:cubicBezTo>
                  <a:cubicBezTo>
                    <a:pt x="59" y="61"/>
                    <a:pt x="60" y="56"/>
                    <a:pt x="59" y="50"/>
                  </a:cubicBezTo>
                  <a:lnTo>
                    <a:pt x="59" y="44"/>
                  </a:ln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52" name="Freeform 92">
              <a:extLst>
                <a:ext uri="{FF2B5EF4-FFF2-40B4-BE49-F238E27FC236}">
                  <a16:creationId xmlns:a16="http://schemas.microsoft.com/office/drawing/2014/main" id="{4049D17B-1751-9A53-B699-E198F9379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3094" y="2329485"/>
              <a:ext cx="17463" cy="114300"/>
            </a:xfrm>
            <a:custGeom>
              <a:avLst/>
              <a:gdLst>
                <a:gd name="T0" fmla="*/ 5 w 19"/>
                <a:gd name="T1" fmla="*/ 120 h 120"/>
                <a:gd name="T2" fmla="*/ 5 w 19"/>
                <a:gd name="T3" fmla="*/ 120 h 120"/>
                <a:gd name="T4" fmla="*/ 0 w 19"/>
                <a:gd name="T5" fmla="*/ 1 h 120"/>
                <a:gd name="T6" fmla="*/ 14 w 19"/>
                <a:gd name="T7" fmla="*/ 0 h 120"/>
                <a:gd name="T8" fmla="*/ 19 w 19"/>
                <a:gd name="T9" fmla="*/ 119 h 120"/>
                <a:gd name="T10" fmla="*/ 5 w 19"/>
                <a:gd name="T11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20">
                  <a:moveTo>
                    <a:pt x="5" y="120"/>
                  </a:moveTo>
                  <a:lnTo>
                    <a:pt x="5" y="120"/>
                  </a:lnTo>
                  <a:lnTo>
                    <a:pt x="0" y="1"/>
                  </a:lnTo>
                  <a:lnTo>
                    <a:pt x="14" y="0"/>
                  </a:lnTo>
                  <a:lnTo>
                    <a:pt x="19" y="119"/>
                  </a:lnTo>
                  <a:lnTo>
                    <a:pt x="5" y="120"/>
                  </a:ln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53" name="Freeform 93">
              <a:extLst>
                <a:ext uri="{FF2B5EF4-FFF2-40B4-BE49-F238E27FC236}">
                  <a16:creationId xmlns:a16="http://schemas.microsoft.com/office/drawing/2014/main" id="{C14A24B5-9162-7188-3ED5-0071B3FA908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06432" y="2356473"/>
              <a:ext cx="77788" cy="87313"/>
            </a:xfrm>
            <a:custGeom>
              <a:avLst/>
              <a:gdLst>
                <a:gd name="T0" fmla="*/ 64 w 80"/>
                <a:gd name="T1" fmla="*/ 60 h 91"/>
                <a:gd name="T2" fmla="*/ 64 w 80"/>
                <a:gd name="T3" fmla="*/ 60 h 91"/>
                <a:gd name="T4" fmla="*/ 79 w 80"/>
                <a:gd name="T5" fmla="*/ 62 h 91"/>
                <a:gd name="T6" fmla="*/ 67 w 80"/>
                <a:gd name="T7" fmla="*/ 83 h 91"/>
                <a:gd name="T8" fmla="*/ 42 w 80"/>
                <a:gd name="T9" fmla="*/ 90 h 91"/>
                <a:gd name="T10" fmla="*/ 12 w 80"/>
                <a:gd name="T11" fmla="*/ 79 h 91"/>
                <a:gd name="T12" fmla="*/ 0 w 80"/>
                <a:gd name="T13" fmla="*/ 47 h 91"/>
                <a:gd name="T14" fmla="*/ 10 w 80"/>
                <a:gd name="T15" fmla="*/ 13 h 91"/>
                <a:gd name="T16" fmla="*/ 39 w 80"/>
                <a:gd name="T17" fmla="*/ 0 h 91"/>
                <a:gd name="T18" fmla="*/ 68 w 80"/>
                <a:gd name="T19" fmla="*/ 11 h 91"/>
                <a:gd name="T20" fmla="*/ 80 w 80"/>
                <a:gd name="T21" fmla="*/ 44 h 91"/>
                <a:gd name="T22" fmla="*/ 80 w 80"/>
                <a:gd name="T23" fmla="*/ 48 h 91"/>
                <a:gd name="T24" fmla="*/ 15 w 80"/>
                <a:gd name="T25" fmla="*/ 49 h 91"/>
                <a:gd name="T26" fmla="*/ 24 w 80"/>
                <a:gd name="T27" fmla="*/ 71 h 91"/>
                <a:gd name="T28" fmla="*/ 42 w 80"/>
                <a:gd name="T29" fmla="*/ 78 h 91"/>
                <a:gd name="T30" fmla="*/ 56 w 80"/>
                <a:gd name="T31" fmla="*/ 74 h 91"/>
                <a:gd name="T32" fmla="*/ 64 w 80"/>
                <a:gd name="T33" fmla="*/ 60 h 91"/>
                <a:gd name="T34" fmla="*/ 16 w 80"/>
                <a:gd name="T35" fmla="*/ 37 h 91"/>
                <a:gd name="T36" fmla="*/ 16 w 80"/>
                <a:gd name="T37" fmla="*/ 37 h 91"/>
                <a:gd name="T38" fmla="*/ 64 w 80"/>
                <a:gd name="T39" fmla="*/ 36 h 91"/>
                <a:gd name="T40" fmla="*/ 58 w 80"/>
                <a:gd name="T41" fmla="*/ 20 h 91"/>
                <a:gd name="T42" fmla="*/ 40 w 80"/>
                <a:gd name="T43" fmla="*/ 12 h 91"/>
                <a:gd name="T44" fmla="*/ 23 w 80"/>
                <a:gd name="T45" fmla="*/ 19 h 91"/>
                <a:gd name="T46" fmla="*/ 16 w 80"/>
                <a:gd name="T47" fmla="*/ 37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0" h="91">
                  <a:moveTo>
                    <a:pt x="64" y="60"/>
                  </a:moveTo>
                  <a:lnTo>
                    <a:pt x="64" y="60"/>
                  </a:lnTo>
                  <a:lnTo>
                    <a:pt x="79" y="62"/>
                  </a:lnTo>
                  <a:cubicBezTo>
                    <a:pt x="77" y="71"/>
                    <a:pt x="73" y="78"/>
                    <a:pt x="67" y="83"/>
                  </a:cubicBezTo>
                  <a:cubicBezTo>
                    <a:pt x="60" y="88"/>
                    <a:pt x="52" y="90"/>
                    <a:pt x="42" y="90"/>
                  </a:cubicBezTo>
                  <a:cubicBezTo>
                    <a:pt x="29" y="91"/>
                    <a:pt x="19" y="87"/>
                    <a:pt x="12" y="79"/>
                  </a:cubicBezTo>
                  <a:cubicBezTo>
                    <a:pt x="4" y="72"/>
                    <a:pt x="0" y="61"/>
                    <a:pt x="0" y="47"/>
                  </a:cubicBezTo>
                  <a:cubicBezTo>
                    <a:pt x="0" y="32"/>
                    <a:pt x="3" y="21"/>
                    <a:pt x="10" y="13"/>
                  </a:cubicBezTo>
                  <a:cubicBezTo>
                    <a:pt x="18" y="5"/>
                    <a:pt x="27" y="0"/>
                    <a:pt x="39" y="0"/>
                  </a:cubicBezTo>
                  <a:cubicBezTo>
                    <a:pt x="51" y="0"/>
                    <a:pt x="60" y="4"/>
                    <a:pt x="68" y="11"/>
                  </a:cubicBezTo>
                  <a:cubicBezTo>
                    <a:pt x="75" y="19"/>
                    <a:pt x="79" y="30"/>
                    <a:pt x="80" y="44"/>
                  </a:cubicBezTo>
                  <a:cubicBezTo>
                    <a:pt x="80" y="45"/>
                    <a:pt x="80" y="46"/>
                    <a:pt x="80" y="48"/>
                  </a:cubicBezTo>
                  <a:lnTo>
                    <a:pt x="15" y="49"/>
                  </a:lnTo>
                  <a:cubicBezTo>
                    <a:pt x="16" y="59"/>
                    <a:pt x="19" y="66"/>
                    <a:pt x="24" y="71"/>
                  </a:cubicBezTo>
                  <a:cubicBezTo>
                    <a:pt x="29" y="76"/>
                    <a:pt x="35" y="78"/>
                    <a:pt x="42" y="78"/>
                  </a:cubicBezTo>
                  <a:cubicBezTo>
                    <a:pt x="47" y="78"/>
                    <a:pt x="52" y="77"/>
                    <a:pt x="56" y="74"/>
                  </a:cubicBezTo>
                  <a:cubicBezTo>
                    <a:pt x="59" y="71"/>
                    <a:pt x="62" y="66"/>
                    <a:pt x="64" y="60"/>
                  </a:cubicBezTo>
                  <a:close/>
                  <a:moveTo>
                    <a:pt x="16" y="37"/>
                  </a:moveTo>
                  <a:lnTo>
                    <a:pt x="16" y="37"/>
                  </a:lnTo>
                  <a:lnTo>
                    <a:pt x="64" y="36"/>
                  </a:lnTo>
                  <a:cubicBezTo>
                    <a:pt x="63" y="29"/>
                    <a:pt x="61" y="24"/>
                    <a:pt x="58" y="20"/>
                  </a:cubicBezTo>
                  <a:cubicBezTo>
                    <a:pt x="53" y="15"/>
                    <a:pt x="47" y="12"/>
                    <a:pt x="40" y="12"/>
                  </a:cubicBezTo>
                  <a:cubicBezTo>
                    <a:pt x="33" y="12"/>
                    <a:pt x="27" y="15"/>
                    <a:pt x="23" y="19"/>
                  </a:cubicBezTo>
                  <a:cubicBezTo>
                    <a:pt x="18" y="24"/>
                    <a:pt x="16" y="30"/>
                    <a:pt x="16" y="37"/>
                  </a:cubicBez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54" name="Freeform 94">
              <a:extLst>
                <a:ext uri="{FF2B5EF4-FFF2-40B4-BE49-F238E27FC236}">
                  <a16:creationId xmlns:a16="http://schemas.microsoft.com/office/drawing/2014/main" id="{F7130F3D-B409-B362-0F34-56623DCC9A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42957" y="2356473"/>
              <a:ext cx="74613" cy="115888"/>
            </a:xfrm>
            <a:custGeom>
              <a:avLst/>
              <a:gdLst>
                <a:gd name="T0" fmla="*/ 0 w 78"/>
                <a:gd name="T1" fmla="*/ 121 h 121"/>
                <a:gd name="T2" fmla="*/ 0 w 78"/>
                <a:gd name="T3" fmla="*/ 121 h 121"/>
                <a:gd name="T4" fmla="*/ 3 w 78"/>
                <a:gd name="T5" fmla="*/ 2 h 121"/>
                <a:gd name="T6" fmla="*/ 17 w 78"/>
                <a:gd name="T7" fmla="*/ 2 h 121"/>
                <a:gd name="T8" fmla="*/ 17 w 78"/>
                <a:gd name="T9" fmla="*/ 13 h 121"/>
                <a:gd name="T10" fmla="*/ 27 w 78"/>
                <a:gd name="T11" fmla="*/ 3 h 121"/>
                <a:gd name="T12" fmla="*/ 42 w 78"/>
                <a:gd name="T13" fmla="*/ 1 h 121"/>
                <a:gd name="T14" fmla="*/ 61 w 78"/>
                <a:gd name="T15" fmla="*/ 7 h 121"/>
                <a:gd name="T16" fmla="*/ 74 w 78"/>
                <a:gd name="T17" fmla="*/ 23 h 121"/>
                <a:gd name="T18" fmla="*/ 77 w 78"/>
                <a:gd name="T19" fmla="*/ 46 h 121"/>
                <a:gd name="T20" fmla="*/ 72 w 78"/>
                <a:gd name="T21" fmla="*/ 70 h 121"/>
                <a:gd name="T22" fmla="*/ 58 w 78"/>
                <a:gd name="T23" fmla="*/ 86 h 121"/>
                <a:gd name="T24" fmla="*/ 38 w 78"/>
                <a:gd name="T25" fmla="*/ 91 h 121"/>
                <a:gd name="T26" fmla="*/ 25 w 78"/>
                <a:gd name="T27" fmla="*/ 87 h 121"/>
                <a:gd name="T28" fmla="*/ 16 w 78"/>
                <a:gd name="T29" fmla="*/ 79 h 121"/>
                <a:gd name="T30" fmla="*/ 15 w 78"/>
                <a:gd name="T31" fmla="*/ 121 h 121"/>
                <a:gd name="T32" fmla="*/ 0 w 78"/>
                <a:gd name="T33" fmla="*/ 121 h 121"/>
                <a:gd name="T34" fmla="*/ 16 w 78"/>
                <a:gd name="T35" fmla="*/ 46 h 121"/>
                <a:gd name="T36" fmla="*/ 16 w 78"/>
                <a:gd name="T37" fmla="*/ 46 h 121"/>
                <a:gd name="T38" fmla="*/ 22 w 78"/>
                <a:gd name="T39" fmla="*/ 70 h 121"/>
                <a:gd name="T40" fmla="*/ 38 w 78"/>
                <a:gd name="T41" fmla="*/ 79 h 121"/>
                <a:gd name="T42" fmla="*/ 55 w 78"/>
                <a:gd name="T43" fmla="*/ 71 h 121"/>
                <a:gd name="T44" fmla="*/ 62 w 78"/>
                <a:gd name="T45" fmla="*/ 46 h 121"/>
                <a:gd name="T46" fmla="*/ 56 w 78"/>
                <a:gd name="T47" fmla="*/ 21 h 121"/>
                <a:gd name="T48" fmla="*/ 40 w 78"/>
                <a:gd name="T49" fmla="*/ 12 h 121"/>
                <a:gd name="T50" fmla="*/ 23 w 78"/>
                <a:gd name="T51" fmla="*/ 20 h 121"/>
                <a:gd name="T52" fmla="*/ 16 w 78"/>
                <a:gd name="T53" fmla="*/ 4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8" h="121">
                  <a:moveTo>
                    <a:pt x="0" y="121"/>
                  </a:moveTo>
                  <a:lnTo>
                    <a:pt x="0" y="121"/>
                  </a:lnTo>
                  <a:lnTo>
                    <a:pt x="3" y="2"/>
                  </a:lnTo>
                  <a:lnTo>
                    <a:pt x="17" y="2"/>
                  </a:lnTo>
                  <a:lnTo>
                    <a:pt x="17" y="13"/>
                  </a:lnTo>
                  <a:cubicBezTo>
                    <a:pt x="20" y="9"/>
                    <a:pt x="23" y="6"/>
                    <a:pt x="27" y="3"/>
                  </a:cubicBezTo>
                  <a:cubicBezTo>
                    <a:pt x="31" y="1"/>
                    <a:pt x="36" y="0"/>
                    <a:pt x="42" y="1"/>
                  </a:cubicBezTo>
                  <a:cubicBezTo>
                    <a:pt x="49" y="1"/>
                    <a:pt x="56" y="3"/>
                    <a:pt x="61" y="7"/>
                  </a:cubicBezTo>
                  <a:cubicBezTo>
                    <a:pt x="67" y="11"/>
                    <a:pt x="71" y="16"/>
                    <a:pt x="74" y="23"/>
                  </a:cubicBezTo>
                  <a:cubicBezTo>
                    <a:pt x="76" y="30"/>
                    <a:pt x="78" y="38"/>
                    <a:pt x="77" y="46"/>
                  </a:cubicBezTo>
                  <a:cubicBezTo>
                    <a:pt x="77" y="55"/>
                    <a:pt x="75" y="63"/>
                    <a:pt x="72" y="70"/>
                  </a:cubicBezTo>
                  <a:cubicBezTo>
                    <a:pt x="69" y="77"/>
                    <a:pt x="64" y="82"/>
                    <a:pt x="58" y="86"/>
                  </a:cubicBezTo>
                  <a:cubicBezTo>
                    <a:pt x="52" y="89"/>
                    <a:pt x="45" y="91"/>
                    <a:pt x="38" y="91"/>
                  </a:cubicBezTo>
                  <a:cubicBezTo>
                    <a:pt x="34" y="91"/>
                    <a:pt x="29" y="90"/>
                    <a:pt x="25" y="87"/>
                  </a:cubicBezTo>
                  <a:cubicBezTo>
                    <a:pt x="22" y="85"/>
                    <a:pt x="18" y="83"/>
                    <a:pt x="16" y="79"/>
                  </a:cubicBezTo>
                  <a:lnTo>
                    <a:pt x="15" y="121"/>
                  </a:lnTo>
                  <a:lnTo>
                    <a:pt x="0" y="121"/>
                  </a:lnTo>
                  <a:close/>
                  <a:moveTo>
                    <a:pt x="16" y="46"/>
                  </a:moveTo>
                  <a:lnTo>
                    <a:pt x="16" y="46"/>
                  </a:lnTo>
                  <a:cubicBezTo>
                    <a:pt x="15" y="57"/>
                    <a:pt x="17" y="65"/>
                    <a:pt x="22" y="70"/>
                  </a:cubicBezTo>
                  <a:cubicBezTo>
                    <a:pt x="26" y="76"/>
                    <a:pt x="31" y="79"/>
                    <a:pt x="38" y="79"/>
                  </a:cubicBezTo>
                  <a:cubicBezTo>
                    <a:pt x="44" y="79"/>
                    <a:pt x="50" y="76"/>
                    <a:pt x="55" y="71"/>
                  </a:cubicBezTo>
                  <a:cubicBezTo>
                    <a:pt x="60" y="66"/>
                    <a:pt x="62" y="57"/>
                    <a:pt x="62" y="46"/>
                  </a:cubicBezTo>
                  <a:cubicBezTo>
                    <a:pt x="63" y="35"/>
                    <a:pt x="61" y="26"/>
                    <a:pt x="56" y="21"/>
                  </a:cubicBezTo>
                  <a:cubicBezTo>
                    <a:pt x="52" y="15"/>
                    <a:pt x="47" y="12"/>
                    <a:pt x="40" y="12"/>
                  </a:cubicBezTo>
                  <a:cubicBezTo>
                    <a:pt x="34" y="12"/>
                    <a:pt x="28" y="15"/>
                    <a:pt x="23" y="20"/>
                  </a:cubicBezTo>
                  <a:cubicBezTo>
                    <a:pt x="18" y="26"/>
                    <a:pt x="16" y="34"/>
                    <a:pt x="16" y="46"/>
                  </a:cubicBez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55" name="Freeform 95">
              <a:extLst>
                <a:ext uri="{FF2B5EF4-FFF2-40B4-BE49-F238E27FC236}">
                  <a16:creationId xmlns:a16="http://schemas.microsoft.com/office/drawing/2014/main" id="{D849111C-DE86-D335-B421-5D6527F934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1857" y="2329485"/>
              <a:ext cx="19050" cy="115888"/>
            </a:xfrm>
            <a:custGeom>
              <a:avLst/>
              <a:gdLst>
                <a:gd name="T0" fmla="*/ 0 w 20"/>
                <a:gd name="T1" fmla="*/ 119 h 120"/>
                <a:gd name="T2" fmla="*/ 0 w 20"/>
                <a:gd name="T3" fmla="*/ 119 h 120"/>
                <a:gd name="T4" fmla="*/ 6 w 20"/>
                <a:gd name="T5" fmla="*/ 0 h 120"/>
                <a:gd name="T6" fmla="*/ 20 w 20"/>
                <a:gd name="T7" fmla="*/ 1 h 120"/>
                <a:gd name="T8" fmla="*/ 14 w 20"/>
                <a:gd name="T9" fmla="*/ 120 h 120"/>
                <a:gd name="T10" fmla="*/ 0 w 20"/>
                <a:gd name="T11" fmla="*/ 119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120">
                  <a:moveTo>
                    <a:pt x="0" y="119"/>
                  </a:moveTo>
                  <a:lnTo>
                    <a:pt x="0" y="119"/>
                  </a:lnTo>
                  <a:lnTo>
                    <a:pt x="6" y="0"/>
                  </a:lnTo>
                  <a:lnTo>
                    <a:pt x="20" y="1"/>
                  </a:lnTo>
                  <a:lnTo>
                    <a:pt x="14" y="120"/>
                  </a:lnTo>
                  <a:lnTo>
                    <a:pt x="0" y="119"/>
                  </a:ln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56" name="Freeform 96">
              <a:extLst>
                <a:ext uri="{FF2B5EF4-FFF2-40B4-BE49-F238E27FC236}">
                  <a16:creationId xmlns:a16="http://schemas.microsoft.com/office/drawing/2014/main" id="{F0CDDA68-2FE3-EA2D-22E0-7EE0245DFC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63607" y="2362823"/>
              <a:ext cx="77788" cy="87313"/>
            </a:xfrm>
            <a:custGeom>
              <a:avLst/>
              <a:gdLst>
                <a:gd name="T0" fmla="*/ 63 w 81"/>
                <a:gd name="T1" fmla="*/ 63 h 92"/>
                <a:gd name="T2" fmla="*/ 63 w 81"/>
                <a:gd name="T3" fmla="*/ 63 h 92"/>
                <a:gd name="T4" fmla="*/ 78 w 81"/>
                <a:gd name="T5" fmla="*/ 66 h 92"/>
                <a:gd name="T6" fmla="*/ 64 w 81"/>
                <a:gd name="T7" fmla="*/ 86 h 92"/>
                <a:gd name="T8" fmla="*/ 39 w 81"/>
                <a:gd name="T9" fmla="*/ 91 h 92"/>
                <a:gd name="T10" fmla="*/ 9 w 81"/>
                <a:gd name="T11" fmla="*/ 77 h 92"/>
                <a:gd name="T12" fmla="*/ 1 w 81"/>
                <a:gd name="T13" fmla="*/ 44 h 92"/>
                <a:gd name="T14" fmla="*/ 14 w 81"/>
                <a:gd name="T15" fmla="*/ 11 h 92"/>
                <a:gd name="T16" fmla="*/ 44 w 81"/>
                <a:gd name="T17" fmla="*/ 1 h 92"/>
                <a:gd name="T18" fmla="*/ 72 w 81"/>
                <a:gd name="T19" fmla="*/ 15 h 92"/>
                <a:gd name="T20" fmla="*/ 80 w 81"/>
                <a:gd name="T21" fmla="*/ 49 h 92"/>
                <a:gd name="T22" fmla="*/ 80 w 81"/>
                <a:gd name="T23" fmla="*/ 53 h 92"/>
                <a:gd name="T24" fmla="*/ 16 w 81"/>
                <a:gd name="T25" fmla="*/ 48 h 92"/>
                <a:gd name="T26" fmla="*/ 22 w 81"/>
                <a:gd name="T27" fmla="*/ 70 h 92"/>
                <a:gd name="T28" fmla="*/ 39 w 81"/>
                <a:gd name="T29" fmla="*/ 79 h 92"/>
                <a:gd name="T30" fmla="*/ 53 w 81"/>
                <a:gd name="T31" fmla="*/ 76 h 92"/>
                <a:gd name="T32" fmla="*/ 63 w 81"/>
                <a:gd name="T33" fmla="*/ 63 h 92"/>
                <a:gd name="T34" fmla="*/ 17 w 81"/>
                <a:gd name="T35" fmla="*/ 36 h 92"/>
                <a:gd name="T36" fmla="*/ 17 w 81"/>
                <a:gd name="T37" fmla="*/ 36 h 92"/>
                <a:gd name="T38" fmla="*/ 65 w 81"/>
                <a:gd name="T39" fmla="*/ 40 h 92"/>
                <a:gd name="T40" fmla="*/ 61 w 81"/>
                <a:gd name="T41" fmla="*/ 23 h 92"/>
                <a:gd name="T42" fmla="*/ 43 w 81"/>
                <a:gd name="T43" fmla="*/ 13 h 92"/>
                <a:gd name="T44" fmla="*/ 26 w 81"/>
                <a:gd name="T45" fmla="*/ 19 h 92"/>
                <a:gd name="T46" fmla="*/ 17 w 81"/>
                <a:gd name="T47" fmla="*/ 3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1" h="92">
                  <a:moveTo>
                    <a:pt x="63" y="63"/>
                  </a:moveTo>
                  <a:lnTo>
                    <a:pt x="63" y="63"/>
                  </a:lnTo>
                  <a:lnTo>
                    <a:pt x="78" y="66"/>
                  </a:lnTo>
                  <a:cubicBezTo>
                    <a:pt x="75" y="75"/>
                    <a:pt x="71" y="81"/>
                    <a:pt x="64" y="86"/>
                  </a:cubicBezTo>
                  <a:cubicBezTo>
                    <a:pt x="57" y="90"/>
                    <a:pt x="49" y="92"/>
                    <a:pt x="39" y="91"/>
                  </a:cubicBezTo>
                  <a:cubicBezTo>
                    <a:pt x="26" y="90"/>
                    <a:pt x="16" y="86"/>
                    <a:pt x="9" y="77"/>
                  </a:cubicBezTo>
                  <a:cubicBezTo>
                    <a:pt x="3" y="69"/>
                    <a:pt x="0" y="58"/>
                    <a:pt x="1" y="44"/>
                  </a:cubicBezTo>
                  <a:cubicBezTo>
                    <a:pt x="2" y="29"/>
                    <a:pt x="6" y="18"/>
                    <a:pt x="14" y="11"/>
                  </a:cubicBezTo>
                  <a:cubicBezTo>
                    <a:pt x="22" y="4"/>
                    <a:pt x="32" y="0"/>
                    <a:pt x="44" y="1"/>
                  </a:cubicBezTo>
                  <a:cubicBezTo>
                    <a:pt x="56" y="2"/>
                    <a:pt x="65" y="6"/>
                    <a:pt x="72" y="15"/>
                  </a:cubicBezTo>
                  <a:cubicBezTo>
                    <a:pt x="78" y="23"/>
                    <a:pt x="81" y="35"/>
                    <a:pt x="80" y="49"/>
                  </a:cubicBezTo>
                  <a:cubicBezTo>
                    <a:pt x="80" y="50"/>
                    <a:pt x="80" y="51"/>
                    <a:pt x="80" y="53"/>
                  </a:cubicBezTo>
                  <a:lnTo>
                    <a:pt x="16" y="48"/>
                  </a:lnTo>
                  <a:cubicBezTo>
                    <a:pt x="15" y="58"/>
                    <a:pt x="18" y="65"/>
                    <a:pt x="22" y="70"/>
                  </a:cubicBezTo>
                  <a:cubicBezTo>
                    <a:pt x="26" y="76"/>
                    <a:pt x="32" y="79"/>
                    <a:pt x="39" y="79"/>
                  </a:cubicBezTo>
                  <a:cubicBezTo>
                    <a:pt x="45" y="80"/>
                    <a:pt x="49" y="79"/>
                    <a:pt x="53" y="76"/>
                  </a:cubicBezTo>
                  <a:cubicBezTo>
                    <a:pt x="57" y="73"/>
                    <a:pt x="61" y="69"/>
                    <a:pt x="63" y="63"/>
                  </a:cubicBezTo>
                  <a:close/>
                  <a:moveTo>
                    <a:pt x="17" y="36"/>
                  </a:moveTo>
                  <a:lnTo>
                    <a:pt x="17" y="36"/>
                  </a:lnTo>
                  <a:lnTo>
                    <a:pt x="65" y="40"/>
                  </a:lnTo>
                  <a:cubicBezTo>
                    <a:pt x="65" y="32"/>
                    <a:pt x="64" y="27"/>
                    <a:pt x="61" y="23"/>
                  </a:cubicBezTo>
                  <a:cubicBezTo>
                    <a:pt x="57" y="17"/>
                    <a:pt x="51" y="14"/>
                    <a:pt x="43" y="13"/>
                  </a:cubicBezTo>
                  <a:cubicBezTo>
                    <a:pt x="37" y="13"/>
                    <a:pt x="31" y="14"/>
                    <a:pt x="26" y="19"/>
                  </a:cubicBezTo>
                  <a:cubicBezTo>
                    <a:pt x="21" y="23"/>
                    <a:pt x="18" y="29"/>
                    <a:pt x="17" y="36"/>
                  </a:cubicBez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57" name="Freeform 97">
              <a:extLst>
                <a:ext uri="{FF2B5EF4-FFF2-40B4-BE49-F238E27FC236}">
                  <a16:creationId xmlns:a16="http://schemas.microsoft.com/office/drawing/2014/main" id="{EDAFE303-4A32-7AE4-7C0A-D23152785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4094" y="2370760"/>
              <a:ext cx="73025" cy="88900"/>
            </a:xfrm>
            <a:custGeom>
              <a:avLst/>
              <a:gdLst>
                <a:gd name="T0" fmla="*/ 0 w 77"/>
                <a:gd name="T1" fmla="*/ 86 h 93"/>
                <a:gd name="T2" fmla="*/ 0 w 77"/>
                <a:gd name="T3" fmla="*/ 86 h 93"/>
                <a:gd name="T4" fmla="*/ 9 w 77"/>
                <a:gd name="T5" fmla="*/ 0 h 93"/>
                <a:gd name="T6" fmla="*/ 22 w 77"/>
                <a:gd name="T7" fmla="*/ 1 h 93"/>
                <a:gd name="T8" fmla="*/ 21 w 77"/>
                <a:gd name="T9" fmla="*/ 13 h 93"/>
                <a:gd name="T10" fmla="*/ 50 w 77"/>
                <a:gd name="T11" fmla="*/ 2 h 93"/>
                <a:gd name="T12" fmla="*/ 64 w 77"/>
                <a:gd name="T13" fmla="*/ 6 h 93"/>
                <a:gd name="T14" fmla="*/ 73 w 77"/>
                <a:gd name="T15" fmla="*/ 15 h 93"/>
                <a:gd name="T16" fmla="*/ 76 w 77"/>
                <a:gd name="T17" fmla="*/ 26 h 93"/>
                <a:gd name="T18" fmla="*/ 76 w 77"/>
                <a:gd name="T19" fmla="*/ 40 h 93"/>
                <a:gd name="T20" fmla="*/ 70 w 77"/>
                <a:gd name="T21" fmla="*/ 93 h 93"/>
                <a:gd name="T22" fmla="*/ 56 w 77"/>
                <a:gd name="T23" fmla="*/ 91 h 93"/>
                <a:gd name="T24" fmla="*/ 61 w 77"/>
                <a:gd name="T25" fmla="*/ 39 h 93"/>
                <a:gd name="T26" fmla="*/ 61 w 77"/>
                <a:gd name="T27" fmla="*/ 26 h 93"/>
                <a:gd name="T28" fmla="*/ 55 w 77"/>
                <a:gd name="T29" fmla="*/ 18 h 93"/>
                <a:gd name="T30" fmla="*/ 45 w 77"/>
                <a:gd name="T31" fmla="*/ 14 h 93"/>
                <a:gd name="T32" fmla="*/ 29 w 77"/>
                <a:gd name="T33" fmla="*/ 18 h 93"/>
                <a:gd name="T34" fmla="*/ 20 w 77"/>
                <a:gd name="T35" fmla="*/ 40 h 93"/>
                <a:gd name="T36" fmla="*/ 15 w 77"/>
                <a:gd name="T37" fmla="*/ 87 h 93"/>
                <a:gd name="T38" fmla="*/ 0 w 77"/>
                <a:gd name="T39" fmla="*/ 8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7" h="93">
                  <a:moveTo>
                    <a:pt x="0" y="86"/>
                  </a:moveTo>
                  <a:lnTo>
                    <a:pt x="0" y="86"/>
                  </a:lnTo>
                  <a:lnTo>
                    <a:pt x="9" y="0"/>
                  </a:lnTo>
                  <a:lnTo>
                    <a:pt x="22" y="1"/>
                  </a:lnTo>
                  <a:lnTo>
                    <a:pt x="21" y="13"/>
                  </a:lnTo>
                  <a:cubicBezTo>
                    <a:pt x="28" y="4"/>
                    <a:pt x="38" y="1"/>
                    <a:pt x="50" y="2"/>
                  </a:cubicBezTo>
                  <a:cubicBezTo>
                    <a:pt x="55" y="2"/>
                    <a:pt x="60" y="4"/>
                    <a:pt x="64" y="6"/>
                  </a:cubicBezTo>
                  <a:cubicBezTo>
                    <a:pt x="68" y="9"/>
                    <a:pt x="71" y="11"/>
                    <a:pt x="73" y="15"/>
                  </a:cubicBezTo>
                  <a:cubicBezTo>
                    <a:pt x="75" y="18"/>
                    <a:pt x="76" y="22"/>
                    <a:pt x="76" y="26"/>
                  </a:cubicBezTo>
                  <a:cubicBezTo>
                    <a:pt x="77" y="29"/>
                    <a:pt x="76" y="33"/>
                    <a:pt x="76" y="40"/>
                  </a:cubicBezTo>
                  <a:lnTo>
                    <a:pt x="70" y="93"/>
                  </a:lnTo>
                  <a:lnTo>
                    <a:pt x="56" y="91"/>
                  </a:lnTo>
                  <a:lnTo>
                    <a:pt x="61" y="39"/>
                  </a:lnTo>
                  <a:cubicBezTo>
                    <a:pt x="62" y="33"/>
                    <a:pt x="61" y="29"/>
                    <a:pt x="61" y="26"/>
                  </a:cubicBezTo>
                  <a:cubicBezTo>
                    <a:pt x="60" y="23"/>
                    <a:pt x="58" y="20"/>
                    <a:pt x="55" y="18"/>
                  </a:cubicBezTo>
                  <a:cubicBezTo>
                    <a:pt x="53" y="16"/>
                    <a:pt x="49" y="15"/>
                    <a:pt x="45" y="14"/>
                  </a:cubicBezTo>
                  <a:cubicBezTo>
                    <a:pt x="39" y="14"/>
                    <a:pt x="34" y="15"/>
                    <a:pt x="29" y="18"/>
                  </a:cubicBezTo>
                  <a:cubicBezTo>
                    <a:pt x="24" y="22"/>
                    <a:pt x="21" y="29"/>
                    <a:pt x="20" y="40"/>
                  </a:cubicBezTo>
                  <a:lnTo>
                    <a:pt x="15" y="87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58" name="Freeform 98">
              <a:extLst>
                <a:ext uri="{FF2B5EF4-FFF2-40B4-BE49-F238E27FC236}">
                  <a16:creationId xmlns:a16="http://schemas.microsoft.com/office/drawing/2014/main" id="{B06A0FD4-75B9-4D39-22F6-3D21438659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6644" y="2381873"/>
              <a:ext cx="77788" cy="88900"/>
            </a:xfrm>
            <a:custGeom>
              <a:avLst/>
              <a:gdLst>
                <a:gd name="T0" fmla="*/ 61 w 81"/>
                <a:gd name="T1" fmla="*/ 80 h 93"/>
                <a:gd name="T2" fmla="*/ 61 w 81"/>
                <a:gd name="T3" fmla="*/ 80 h 93"/>
                <a:gd name="T4" fmla="*/ 44 w 81"/>
                <a:gd name="T5" fmla="*/ 88 h 93"/>
                <a:gd name="T6" fmla="*/ 27 w 81"/>
                <a:gd name="T7" fmla="*/ 89 h 93"/>
                <a:gd name="T8" fmla="*/ 7 w 81"/>
                <a:gd name="T9" fmla="*/ 79 h 93"/>
                <a:gd name="T10" fmla="*/ 1 w 81"/>
                <a:gd name="T11" fmla="*/ 60 h 93"/>
                <a:gd name="T12" fmla="*/ 6 w 81"/>
                <a:gd name="T13" fmla="*/ 49 h 93"/>
                <a:gd name="T14" fmla="*/ 14 w 81"/>
                <a:gd name="T15" fmla="*/ 42 h 93"/>
                <a:gd name="T16" fmla="*/ 26 w 81"/>
                <a:gd name="T17" fmla="*/ 38 h 93"/>
                <a:gd name="T18" fmla="*/ 39 w 81"/>
                <a:gd name="T19" fmla="*/ 38 h 93"/>
                <a:gd name="T20" fmla="*/ 65 w 81"/>
                <a:gd name="T21" fmla="*/ 36 h 93"/>
                <a:gd name="T22" fmla="*/ 66 w 81"/>
                <a:gd name="T23" fmla="*/ 33 h 93"/>
                <a:gd name="T24" fmla="*/ 63 w 81"/>
                <a:gd name="T25" fmla="*/ 20 h 93"/>
                <a:gd name="T26" fmla="*/ 48 w 81"/>
                <a:gd name="T27" fmla="*/ 12 h 93"/>
                <a:gd name="T28" fmla="*/ 32 w 81"/>
                <a:gd name="T29" fmla="*/ 14 h 93"/>
                <a:gd name="T30" fmla="*/ 23 w 81"/>
                <a:gd name="T31" fmla="*/ 26 h 93"/>
                <a:gd name="T32" fmla="*/ 9 w 81"/>
                <a:gd name="T33" fmla="*/ 22 h 93"/>
                <a:gd name="T34" fmla="*/ 17 w 81"/>
                <a:gd name="T35" fmla="*/ 8 h 93"/>
                <a:gd name="T36" fmla="*/ 31 w 81"/>
                <a:gd name="T37" fmla="*/ 1 h 93"/>
                <a:gd name="T38" fmla="*/ 51 w 81"/>
                <a:gd name="T39" fmla="*/ 1 h 93"/>
                <a:gd name="T40" fmla="*/ 69 w 81"/>
                <a:gd name="T41" fmla="*/ 6 h 93"/>
                <a:gd name="T42" fmla="*/ 78 w 81"/>
                <a:gd name="T43" fmla="*/ 14 h 93"/>
                <a:gd name="T44" fmla="*/ 81 w 81"/>
                <a:gd name="T45" fmla="*/ 24 h 93"/>
                <a:gd name="T46" fmla="*/ 80 w 81"/>
                <a:gd name="T47" fmla="*/ 38 h 93"/>
                <a:gd name="T48" fmla="*/ 77 w 81"/>
                <a:gd name="T49" fmla="*/ 57 h 93"/>
                <a:gd name="T50" fmla="*/ 75 w 81"/>
                <a:gd name="T51" fmla="*/ 83 h 93"/>
                <a:gd name="T52" fmla="*/ 77 w 81"/>
                <a:gd name="T53" fmla="*/ 93 h 93"/>
                <a:gd name="T54" fmla="*/ 62 w 81"/>
                <a:gd name="T55" fmla="*/ 91 h 93"/>
                <a:gd name="T56" fmla="*/ 61 w 81"/>
                <a:gd name="T57" fmla="*/ 80 h 93"/>
                <a:gd name="T58" fmla="*/ 64 w 81"/>
                <a:gd name="T59" fmla="*/ 48 h 93"/>
                <a:gd name="T60" fmla="*/ 64 w 81"/>
                <a:gd name="T61" fmla="*/ 48 h 93"/>
                <a:gd name="T62" fmla="*/ 39 w 81"/>
                <a:gd name="T63" fmla="*/ 50 h 93"/>
                <a:gd name="T64" fmla="*/ 26 w 81"/>
                <a:gd name="T65" fmla="*/ 51 h 93"/>
                <a:gd name="T66" fmla="*/ 20 w 81"/>
                <a:gd name="T67" fmla="*/ 55 h 93"/>
                <a:gd name="T68" fmla="*/ 17 w 81"/>
                <a:gd name="T69" fmla="*/ 62 h 93"/>
                <a:gd name="T70" fmla="*/ 20 w 81"/>
                <a:gd name="T71" fmla="*/ 72 h 93"/>
                <a:gd name="T72" fmla="*/ 32 w 81"/>
                <a:gd name="T73" fmla="*/ 78 h 93"/>
                <a:gd name="T74" fmla="*/ 48 w 81"/>
                <a:gd name="T75" fmla="*/ 76 h 93"/>
                <a:gd name="T76" fmla="*/ 59 w 81"/>
                <a:gd name="T77" fmla="*/ 67 h 93"/>
                <a:gd name="T78" fmla="*/ 63 w 81"/>
                <a:gd name="T79" fmla="*/ 53 h 93"/>
                <a:gd name="T80" fmla="*/ 64 w 81"/>
                <a:gd name="T81" fmla="*/ 48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1" h="93">
                  <a:moveTo>
                    <a:pt x="61" y="80"/>
                  </a:moveTo>
                  <a:lnTo>
                    <a:pt x="61" y="80"/>
                  </a:lnTo>
                  <a:cubicBezTo>
                    <a:pt x="55" y="84"/>
                    <a:pt x="49" y="87"/>
                    <a:pt x="44" y="88"/>
                  </a:cubicBezTo>
                  <a:cubicBezTo>
                    <a:pt x="38" y="89"/>
                    <a:pt x="33" y="89"/>
                    <a:pt x="27" y="89"/>
                  </a:cubicBezTo>
                  <a:cubicBezTo>
                    <a:pt x="18" y="87"/>
                    <a:pt x="11" y="84"/>
                    <a:pt x="7" y="79"/>
                  </a:cubicBezTo>
                  <a:cubicBezTo>
                    <a:pt x="2" y="74"/>
                    <a:pt x="0" y="67"/>
                    <a:pt x="1" y="60"/>
                  </a:cubicBezTo>
                  <a:cubicBezTo>
                    <a:pt x="2" y="56"/>
                    <a:pt x="3" y="52"/>
                    <a:pt x="6" y="49"/>
                  </a:cubicBezTo>
                  <a:cubicBezTo>
                    <a:pt x="8" y="46"/>
                    <a:pt x="11" y="43"/>
                    <a:pt x="14" y="42"/>
                  </a:cubicBezTo>
                  <a:cubicBezTo>
                    <a:pt x="18" y="40"/>
                    <a:pt x="21" y="39"/>
                    <a:pt x="26" y="38"/>
                  </a:cubicBezTo>
                  <a:cubicBezTo>
                    <a:pt x="28" y="38"/>
                    <a:pt x="33" y="38"/>
                    <a:pt x="39" y="38"/>
                  </a:cubicBezTo>
                  <a:cubicBezTo>
                    <a:pt x="51" y="38"/>
                    <a:pt x="59" y="38"/>
                    <a:pt x="65" y="36"/>
                  </a:cubicBezTo>
                  <a:cubicBezTo>
                    <a:pt x="66" y="34"/>
                    <a:pt x="66" y="33"/>
                    <a:pt x="66" y="33"/>
                  </a:cubicBezTo>
                  <a:cubicBezTo>
                    <a:pt x="67" y="27"/>
                    <a:pt x="66" y="22"/>
                    <a:pt x="63" y="20"/>
                  </a:cubicBezTo>
                  <a:cubicBezTo>
                    <a:pt x="60" y="16"/>
                    <a:pt x="55" y="13"/>
                    <a:pt x="48" y="12"/>
                  </a:cubicBezTo>
                  <a:cubicBezTo>
                    <a:pt x="41" y="12"/>
                    <a:pt x="36" y="12"/>
                    <a:pt x="32" y="14"/>
                  </a:cubicBezTo>
                  <a:cubicBezTo>
                    <a:pt x="28" y="16"/>
                    <a:pt x="25" y="20"/>
                    <a:pt x="23" y="26"/>
                  </a:cubicBezTo>
                  <a:lnTo>
                    <a:pt x="9" y="22"/>
                  </a:lnTo>
                  <a:cubicBezTo>
                    <a:pt x="11" y="16"/>
                    <a:pt x="14" y="11"/>
                    <a:pt x="17" y="8"/>
                  </a:cubicBezTo>
                  <a:cubicBezTo>
                    <a:pt x="21" y="5"/>
                    <a:pt x="26" y="2"/>
                    <a:pt x="31" y="1"/>
                  </a:cubicBezTo>
                  <a:cubicBezTo>
                    <a:pt x="37" y="0"/>
                    <a:pt x="44" y="0"/>
                    <a:pt x="51" y="1"/>
                  </a:cubicBezTo>
                  <a:cubicBezTo>
                    <a:pt x="59" y="2"/>
                    <a:pt x="64" y="3"/>
                    <a:pt x="69" y="6"/>
                  </a:cubicBezTo>
                  <a:cubicBezTo>
                    <a:pt x="73" y="8"/>
                    <a:pt x="76" y="11"/>
                    <a:pt x="78" y="14"/>
                  </a:cubicBezTo>
                  <a:cubicBezTo>
                    <a:pt x="80" y="16"/>
                    <a:pt x="81" y="20"/>
                    <a:pt x="81" y="24"/>
                  </a:cubicBezTo>
                  <a:cubicBezTo>
                    <a:pt x="81" y="27"/>
                    <a:pt x="81" y="31"/>
                    <a:pt x="80" y="38"/>
                  </a:cubicBezTo>
                  <a:lnTo>
                    <a:pt x="77" y="57"/>
                  </a:lnTo>
                  <a:cubicBezTo>
                    <a:pt x="76" y="70"/>
                    <a:pt x="75" y="79"/>
                    <a:pt x="75" y="83"/>
                  </a:cubicBezTo>
                  <a:cubicBezTo>
                    <a:pt x="75" y="86"/>
                    <a:pt x="76" y="90"/>
                    <a:pt x="77" y="93"/>
                  </a:cubicBezTo>
                  <a:lnTo>
                    <a:pt x="62" y="91"/>
                  </a:lnTo>
                  <a:cubicBezTo>
                    <a:pt x="61" y="88"/>
                    <a:pt x="60" y="85"/>
                    <a:pt x="61" y="80"/>
                  </a:cubicBezTo>
                  <a:close/>
                  <a:moveTo>
                    <a:pt x="64" y="48"/>
                  </a:moveTo>
                  <a:lnTo>
                    <a:pt x="64" y="48"/>
                  </a:lnTo>
                  <a:cubicBezTo>
                    <a:pt x="58" y="49"/>
                    <a:pt x="50" y="50"/>
                    <a:pt x="39" y="50"/>
                  </a:cubicBezTo>
                  <a:cubicBezTo>
                    <a:pt x="33" y="50"/>
                    <a:pt x="29" y="51"/>
                    <a:pt x="26" y="51"/>
                  </a:cubicBezTo>
                  <a:cubicBezTo>
                    <a:pt x="24" y="52"/>
                    <a:pt x="21" y="53"/>
                    <a:pt x="20" y="55"/>
                  </a:cubicBezTo>
                  <a:cubicBezTo>
                    <a:pt x="18" y="57"/>
                    <a:pt x="17" y="59"/>
                    <a:pt x="17" y="62"/>
                  </a:cubicBezTo>
                  <a:cubicBezTo>
                    <a:pt x="16" y="66"/>
                    <a:pt x="17" y="69"/>
                    <a:pt x="20" y="72"/>
                  </a:cubicBezTo>
                  <a:cubicBezTo>
                    <a:pt x="23" y="75"/>
                    <a:pt x="27" y="77"/>
                    <a:pt x="32" y="78"/>
                  </a:cubicBezTo>
                  <a:cubicBezTo>
                    <a:pt x="38" y="78"/>
                    <a:pt x="43" y="78"/>
                    <a:pt x="48" y="76"/>
                  </a:cubicBezTo>
                  <a:cubicBezTo>
                    <a:pt x="52" y="74"/>
                    <a:pt x="56" y="71"/>
                    <a:pt x="59" y="67"/>
                  </a:cubicBezTo>
                  <a:cubicBezTo>
                    <a:pt x="61" y="64"/>
                    <a:pt x="62" y="60"/>
                    <a:pt x="63" y="53"/>
                  </a:cubicBezTo>
                  <a:lnTo>
                    <a:pt x="64" y="48"/>
                  </a:ln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59" name="Freeform 99">
              <a:extLst>
                <a:ext uri="{FF2B5EF4-FFF2-40B4-BE49-F238E27FC236}">
                  <a16:creationId xmlns:a16="http://schemas.microsoft.com/office/drawing/2014/main" id="{5049BDAC-9B04-951C-CAE1-623AB7884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132" y="2391398"/>
              <a:ext cx="57150" cy="84138"/>
            </a:xfrm>
            <a:custGeom>
              <a:avLst/>
              <a:gdLst>
                <a:gd name="T0" fmla="*/ 0 w 60"/>
                <a:gd name="T1" fmla="*/ 85 h 88"/>
                <a:gd name="T2" fmla="*/ 0 w 60"/>
                <a:gd name="T3" fmla="*/ 85 h 88"/>
                <a:gd name="T4" fmla="*/ 14 w 60"/>
                <a:gd name="T5" fmla="*/ 0 h 88"/>
                <a:gd name="T6" fmla="*/ 27 w 60"/>
                <a:gd name="T7" fmla="*/ 2 h 88"/>
                <a:gd name="T8" fmla="*/ 25 w 60"/>
                <a:gd name="T9" fmla="*/ 15 h 88"/>
                <a:gd name="T10" fmla="*/ 36 w 60"/>
                <a:gd name="T11" fmla="*/ 4 h 88"/>
                <a:gd name="T12" fmla="*/ 46 w 60"/>
                <a:gd name="T13" fmla="*/ 3 h 88"/>
                <a:gd name="T14" fmla="*/ 60 w 60"/>
                <a:gd name="T15" fmla="*/ 10 h 88"/>
                <a:gd name="T16" fmla="*/ 53 w 60"/>
                <a:gd name="T17" fmla="*/ 23 h 88"/>
                <a:gd name="T18" fmla="*/ 43 w 60"/>
                <a:gd name="T19" fmla="*/ 18 h 88"/>
                <a:gd name="T20" fmla="*/ 34 w 60"/>
                <a:gd name="T21" fmla="*/ 19 h 88"/>
                <a:gd name="T22" fmla="*/ 27 w 60"/>
                <a:gd name="T23" fmla="*/ 26 h 88"/>
                <a:gd name="T24" fmla="*/ 22 w 60"/>
                <a:gd name="T25" fmla="*/ 43 h 88"/>
                <a:gd name="T26" fmla="*/ 15 w 60"/>
                <a:gd name="T27" fmla="*/ 88 h 88"/>
                <a:gd name="T28" fmla="*/ 0 w 60"/>
                <a:gd name="T29" fmla="*/ 8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" h="88">
                  <a:moveTo>
                    <a:pt x="0" y="85"/>
                  </a:moveTo>
                  <a:lnTo>
                    <a:pt x="0" y="85"/>
                  </a:lnTo>
                  <a:lnTo>
                    <a:pt x="14" y="0"/>
                  </a:lnTo>
                  <a:lnTo>
                    <a:pt x="27" y="2"/>
                  </a:lnTo>
                  <a:lnTo>
                    <a:pt x="25" y="15"/>
                  </a:lnTo>
                  <a:cubicBezTo>
                    <a:pt x="29" y="9"/>
                    <a:pt x="33" y="6"/>
                    <a:pt x="36" y="4"/>
                  </a:cubicBezTo>
                  <a:cubicBezTo>
                    <a:pt x="39" y="3"/>
                    <a:pt x="42" y="3"/>
                    <a:pt x="46" y="3"/>
                  </a:cubicBezTo>
                  <a:cubicBezTo>
                    <a:pt x="51" y="4"/>
                    <a:pt x="55" y="6"/>
                    <a:pt x="60" y="10"/>
                  </a:cubicBezTo>
                  <a:lnTo>
                    <a:pt x="53" y="23"/>
                  </a:lnTo>
                  <a:cubicBezTo>
                    <a:pt x="49" y="20"/>
                    <a:pt x="46" y="18"/>
                    <a:pt x="43" y="18"/>
                  </a:cubicBezTo>
                  <a:cubicBezTo>
                    <a:pt x="39" y="17"/>
                    <a:pt x="36" y="18"/>
                    <a:pt x="34" y="19"/>
                  </a:cubicBezTo>
                  <a:cubicBezTo>
                    <a:pt x="31" y="21"/>
                    <a:pt x="29" y="23"/>
                    <a:pt x="27" y="26"/>
                  </a:cubicBezTo>
                  <a:cubicBezTo>
                    <a:pt x="24" y="31"/>
                    <a:pt x="23" y="37"/>
                    <a:pt x="22" y="43"/>
                  </a:cubicBezTo>
                  <a:lnTo>
                    <a:pt x="15" y="88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60" name="Freeform 100">
              <a:extLst>
                <a:ext uri="{FF2B5EF4-FFF2-40B4-BE49-F238E27FC236}">
                  <a16:creationId xmlns:a16="http://schemas.microsoft.com/office/drawing/2014/main" id="{C595866B-3447-03D6-0AD4-C104FC0A0AF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79519" y="2370760"/>
              <a:ext cx="33338" cy="114300"/>
            </a:xfrm>
            <a:custGeom>
              <a:avLst/>
              <a:gdLst>
                <a:gd name="T0" fmla="*/ 0 w 35"/>
                <a:gd name="T1" fmla="*/ 117 h 120"/>
                <a:gd name="T2" fmla="*/ 0 w 35"/>
                <a:gd name="T3" fmla="*/ 117 h 120"/>
                <a:gd name="T4" fmla="*/ 15 w 35"/>
                <a:gd name="T5" fmla="*/ 32 h 120"/>
                <a:gd name="T6" fmla="*/ 29 w 35"/>
                <a:gd name="T7" fmla="*/ 35 h 120"/>
                <a:gd name="T8" fmla="*/ 14 w 35"/>
                <a:gd name="T9" fmla="*/ 120 h 120"/>
                <a:gd name="T10" fmla="*/ 0 w 35"/>
                <a:gd name="T11" fmla="*/ 117 h 120"/>
                <a:gd name="T12" fmla="*/ 18 w 35"/>
                <a:gd name="T13" fmla="*/ 16 h 120"/>
                <a:gd name="T14" fmla="*/ 18 w 35"/>
                <a:gd name="T15" fmla="*/ 16 h 120"/>
                <a:gd name="T16" fmla="*/ 21 w 35"/>
                <a:gd name="T17" fmla="*/ 0 h 120"/>
                <a:gd name="T18" fmla="*/ 35 w 35"/>
                <a:gd name="T19" fmla="*/ 2 h 120"/>
                <a:gd name="T20" fmla="*/ 32 w 35"/>
                <a:gd name="T21" fmla="*/ 19 h 120"/>
                <a:gd name="T22" fmla="*/ 18 w 35"/>
                <a:gd name="T23" fmla="*/ 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5" h="120">
                  <a:moveTo>
                    <a:pt x="0" y="117"/>
                  </a:moveTo>
                  <a:lnTo>
                    <a:pt x="0" y="117"/>
                  </a:lnTo>
                  <a:lnTo>
                    <a:pt x="15" y="32"/>
                  </a:lnTo>
                  <a:lnTo>
                    <a:pt x="29" y="35"/>
                  </a:lnTo>
                  <a:lnTo>
                    <a:pt x="14" y="120"/>
                  </a:lnTo>
                  <a:lnTo>
                    <a:pt x="0" y="117"/>
                  </a:lnTo>
                  <a:close/>
                  <a:moveTo>
                    <a:pt x="18" y="16"/>
                  </a:moveTo>
                  <a:lnTo>
                    <a:pt x="18" y="16"/>
                  </a:lnTo>
                  <a:lnTo>
                    <a:pt x="21" y="0"/>
                  </a:lnTo>
                  <a:lnTo>
                    <a:pt x="35" y="2"/>
                  </a:lnTo>
                  <a:lnTo>
                    <a:pt x="32" y="19"/>
                  </a:lnTo>
                  <a:lnTo>
                    <a:pt x="18" y="16"/>
                  </a:ln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61" name="Freeform 101">
              <a:extLst>
                <a:ext uri="{FF2B5EF4-FFF2-40B4-BE49-F238E27FC236}">
                  <a16:creationId xmlns:a16="http://schemas.microsoft.com/office/drawing/2014/main" id="{99A80EB5-08D9-F999-5215-25EB810192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1269" y="2410448"/>
              <a:ext cx="79375" cy="92075"/>
            </a:xfrm>
            <a:custGeom>
              <a:avLst/>
              <a:gdLst>
                <a:gd name="T0" fmla="*/ 59 w 83"/>
                <a:gd name="T1" fmla="*/ 82 h 96"/>
                <a:gd name="T2" fmla="*/ 59 w 83"/>
                <a:gd name="T3" fmla="*/ 82 h 96"/>
                <a:gd name="T4" fmla="*/ 42 w 83"/>
                <a:gd name="T5" fmla="*/ 89 h 96"/>
                <a:gd name="T6" fmla="*/ 25 w 83"/>
                <a:gd name="T7" fmla="*/ 88 h 96"/>
                <a:gd name="T8" fmla="*/ 5 w 83"/>
                <a:gd name="T9" fmla="*/ 77 h 96"/>
                <a:gd name="T10" fmla="*/ 1 w 83"/>
                <a:gd name="T11" fmla="*/ 58 h 96"/>
                <a:gd name="T12" fmla="*/ 6 w 83"/>
                <a:gd name="T13" fmla="*/ 47 h 96"/>
                <a:gd name="T14" fmla="*/ 15 w 83"/>
                <a:gd name="T15" fmla="*/ 41 h 96"/>
                <a:gd name="T16" fmla="*/ 27 w 83"/>
                <a:gd name="T17" fmla="*/ 38 h 96"/>
                <a:gd name="T18" fmla="*/ 40 w 83"/>
                <a:gd name="T19" fmla="*/ 38 h 96"/>
                <a:gd name="T20" fmla="*/ 67 w 83"/>
                <a:gd name="T21" fmla="*/ 39 h 96"/>
                <a:gd name="T22" fmla="*/ 67 w 83"/>
                <a:gd name="T23" fmla="*/ 35 h 96"/>
                <a:gd name="T24" fmla="*/ 66 w 83"/>
                <a:gd name="T25" fmla="*/ 22 h 96"/>
                <a:gd name="T26" fmla="*/ 50 w 83"/>
                <a:gd name="T27" fmla="*/ 14 h 96"/>
                <a:gd name="T28" fmla="*/ 35 w 83"/>
                <a:gd name="T29" fmla="*/ 14 h 96"/>
                <a:gd name="T30" fmla="*/ 25 w 83"/>
                <a:gd name="T31" fmla="*/ 25 h 96"/>
                <a:gd name="T32" fmla="*/ 11 w 83"/>
                <a:gd name="T33" fmla="*/ 21 h 96"/>
                <a:gd name="T34" fmla="*/ 21 w 83"/>
                <a:gd name="T35" fmla="*/ 7 h 96"/>
                <a:gd name="T36" fmla="*/ 35 w 83"/>
                <a:gd name="T37" fmla="*/ 1 h 96"/>
                <a:gd name="T38" fmla="*/ 55 w 83"/>
                <a:gd name="T39" fmla="*/ 2 h 96"/>
                <a:gd name="T40" fmla="*/ 72 w 83"/>
                <a:gd name="T41" fmla="*/ 8 h 96"/>
                <a:gd name="T42" fmla="*/ 81 w 83"/>
                <a:gd name="T43" fmla="*/ 17 h 96"/>
                <a:gd name="T44" fmla="*/ 83 w 83"/>
                <a:gd name="T45" fmla="*/ 27 h 96"/>
                <a:gd name="T46" fmla="*/ 81 w 83"/>
                <a:gd name="T47" fmla="*/ 41 h 96"/>
                <a:gd name="T48" fmla="*/ 77 w 83"/>
                <a:gd name="T49" fmla="*/ 60 h 96"/>
                <a:gd name="T50" fmla="*/ 73 w 83"/>
                <a:gd name="T51" fmla="*/ 85 h 96"/>
                <a:gd name="T52" fmla="*/ 75 w 83"/>
                <a:gd name="T53" fmla="*/ 96 h 96"/>
                <a:gd name="T54" fmla="*/ 60 w 83"/>
                <a:gd name="T55" fmla="*/ 93 h 96"/>
                <a:gd name="T56" fmla="*/ 59 w 83"/>
                <a:gd name="T57" fmla="*/ 82 h 96"/>
                <a:gd name="T58" fmla="*/ 64 w 83"/>
                <a:gd name="T59" fmla="*/ 50 h 96"/>
                <a:gd name="T60" fmla="*/ 64 w 83"/>
                <a:gd name="T61" fmla="*/ 50 h 96"/>
                <a:gd name="T62" fmla="*/ 40 w 83"/>
                <a:gd name="T63" fmla="*/ 51 h 96"/>
                <a:gd name="T64" fmla="*/ 27 w 83"/>
                <a:gd name="T65" fmla="*/ 51 h 96"/>
                <a:gd name="T66" fmla="*/ 20 w 83"/>
                <a:gd name="T67" fmla="*/ 55 h 96"/>
                <a:gd name="T68" fmla="*/ 17 w 83"/>
                <a:gd name="T69" fmla="*/ 61 h 96"/>
                <a:gd name="T70" fmla="*/ 19 w 83"/>
                <a:gd name="T71" fmla="*/ 71 h 96"/>
                <a:gd name="T72" fmla="*/ 31 w 83"/>
                <a:gd name="T73" fmla="*/ 78 h 96"/>
                <a:gd name="T74" fmla="*/ 47 w 83"/>
                <a:gd name="T75" fmla="*/ 77 h 96"/>
                <a:gd name="T76" fmla="*/ 58 w 83"/>
                <a:gd name="T77" fmla="*/ 69 h 96"/>
                <a:gd name="T78" fmla="*/ 63 w 83"/>
                <a:gd name="T79" fmla="*/ 55 h 96"/>
                <a:gd name="T80" fmla="*/ 64 w 83"/>
                <a:gd name="T81" fmla="*/ 5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3" h="96">
                  <a:moveTo>
                    <a:pt x="59" y="82"/>
                  </a:moveTo>
                  <a:lnTo>
                    <a:pt x="59" y="82"/>
                  </a:lnTo>
                  <a:cubicBezTo>
                    <a:pt x="53" y="86"/>
                    <a:pt x="47" y="88"/>
                    <a:pt x="42" y="89"/>
                  </a:cubicBezTo>
                  <a:cubicBezTo>
                    <a:pt x="36" y="90"/>
                    <a:pt x="31" y="89"/>
                    <a:pt x="25" y="88"/>
                  </a:cubicBezTo>
                  <a:cubicBezTo>
                    <a:pt x="16" y="86"/>
                    <a:pt x="9" y="83"/>
                    <a:pt x="5" y="77"/>
                  </a:cubicBezTo>
                  <a:cubicBezTo>
                    <a:pt x="1" y="72"/>
                    <a:pt x="0" y="65"/>
                    <a:pt x="1" y="58"/>
                  </a:cubicBezTo>
                  <a:cubicBezTo>
                    <a:pt x="2" y="54"/>
                    <a:pt x="4" y="51"/>
                    <a:pt x="6" y="47"/>
                  </a:cubicBezTo>
                  <a:cubicBezTo>
                    <a:pt x="9" y="44"/>
                    <a:pt x="12" y="42"/>
                    <a:pt x="15" y="41"/>
                  </a:cubicBezTo>
                  <a:cubicBezTo>
                    <a:pt x="19" y="39"/>
                    <a:pt x="23" y="38"/>
                    <a:pt x="27" y="38"/>
                  </a:cubicBezTo>
                  <a:cubicBezTo>
                    <a:pt x="30" y="38"/>
                    <a:pt x="34" y="38"/>
                    <a:pt x="40" y="38"/>
                  </a:cubicBezTo>
                  <a:cubicBezTo>
                    <a:pt x="52" y="39"/>
                    <a:pt x="61" y="39"/>
                    <a:pt x="67" y="39"/>
                  </a:cubicBezTo>
                  <a:cubicBezTo>
                    <a:pt x="67" y="37"/>
                    <a:pt x="67" y="35"/>
                    <a:pt x="67" y="35"/>
                  </a:cubicBezTo>
                  <a:cubicBezTo>
                    <a:pt x="69" y="29"/>
                    <a:pt x="68" y="25"/>
                    <a:pt x="66" y="22"/>
                  </a:cubicBezTo>
                  <a:cubicBezTo>
                    <a:pt x="63" y="18"/>
                    <a:pt x="58" y="15"/>
                    <a:pt x="50" y="14"/>
                  </a:cubicBezTo>
                  <a:cubicBezTo>
                    <a:pt x="44" y="12"/>
                    <a:pt x="38" y="12"/>
                    <a:pt x="35" y="14"/>
                  </a:cubicBezTo>
                  <a:cubicBezTo>
                    <a:pt x="31" y="16"/>
                    <a:pt x="28" y="20"/>
                    <a:pt x="25" y="25"/>
                  </a:cubicBezTo>
                  <a:lnTo>
                    <a:pt x="11" y="21"/>
                  </a:lnTo>
                  <a:cubicBezTo>
                    <a:pt x="14" y="15"/>
                    <a:pt x="17" y="10"/>
                    <a:pt x="21" y="7"/>
                  </a:cubicBezTo>
                  <a:cubicBezTo>
                    <a:pt x="24" y="4"/>
                    <a:pt x="29" y="2"/>
                    <a:pt x="35" y="1"/>
                  </a:cubicBezTo>
                  <a:cubicBezTo>
                    <a:pt x="41" y="0"/>
                    <a:pt x="48" y="1"/>
                    <a:pt x="55" y="2"/>
                  </a:cubicBezTo>
                  <a:cubicBezTo>
                    <a:pt x="62" y="4"/>
                    <a:pt x="68" y="6"/>
                    <a:pt x="72" y="8"/>
                  </a:cubicBezTo>
                  <a:cubicBezTo>
                    <a:pt x="76" y="11"/>
                    <a:pt x="79" y="14"/>
                    <a:pt x="81" y="17"/>
                  </a:cubicBezTo>
                  <a:cubicBezTo>
                    <a:pt x="82" y="20"/>
                    <a:pt x="83" y="23"/>
                    <a:pt x="83" y="27"/>
                  </a:cubicBezTo>
                  <a:cubicBezTo>
                    <a:pt x="83" y="30"/>
                    <a:pt x="83" y="34"/>
                    <a:pt x="81" y="41"/>
                  </a:cubicBezTo>
                  <a:lnTo>
                    <a:pt x="77" y="60"/>
                  </a:lnTo>
                  <a:cubicBezTo>
                    <a:pt x="75" y="73"/>
                    <a:pt x="73" y="82"/>
                    <a:pt x="73" y="85"/>
                  </a:cubicBezTo>
                  <a:cubicBezTo>
                    <a:pt x="73" y="89"/>
                    <a:pt x="74" y="93"/>
                    <a:pt x="75" y="96"/>
                  </a:cubicBezTo>
                  <a:lnTo>
                    <a:pt x="60" y="93"/>
                  </a:lnTo>
                  <a:cubicBezTo>
                    <a:pt x="59" y="90"/>
                    <a:pt x="59" y="86"/>
                    <a:pt x="59" y="82"/>
                  </a:cubicBezTo>
                  <a:close/>
                  <a:moveTo>
                    <a:pt x="64" y="50"/>
                  </a:moveTo>
                  <a:lnTo>
                    <a:pt x="64" y="50"/>
                  </a:lnTo>
                  <a:cubicBezTo>
                    <a:pt x="59" y="51"/>
                    <a:pt x="50" y="51"/>
                    <a:pt x="40" y="51"/>
                  </a:cubicBezTo>
                  <a:cubicBezTo>
                    <a:pt x="34" y="50"/>
                    <a:pt x="29" y="50"/>
                    <a:pt x="27" y="51"/>
                  </a:cubicBezTo>
                  <a:cubicBezTo>
                    <a:pt x="24" y="52"/>
                    <a:pt x="22" y="53"/>
                    <a:pt x="20" y="55"/>
                  </a:cubicBezTo>
                  <a:cubicBezTo>
                    <a:pt x="18" y="56"/>
                    <a:pt x="17" y="58"/>
                    <a:pt x="17" y="61"/>
                  </a:cubicBezTo>
                  <a:cubicBezTo>
                    <a:pt x="16" y="65"/>
                    <a:pt x="17" y="68"/>
                    <a:pt x="19" y="71"/>
                  </a:cubicBezTo>
                  <a:cubicBezTo>
                    <a:pt x="21" y="75"/>
                    <a:pt x="25" y="77"/>
                    <a:pt x="31" y="78"/>
                  </a:cubicBezTo>
                  <a:cubicBezTo>
                    <a:pt x="37" y="79"/>
                    <a:pt x="42" y="79"/>
                    <a:pt x="47" y="77"/>
                  </a:cubicBezTo>
                  <a:cubicBezTo>
                    <a:pt x="51" y="76"/>
                    <a:pt x="55" y="73"/>
                    <a:pt x="58" y="69"/>
                  </a:cubicBezTo>
                  <a:cubicBezTo>
                    <a:pt x="60" y="66"/>
                    <a:pt x="62" y="61"/>
                    <a:pt x="63" y="55"/>
                  </a:cubicBezTo>
                  <a:lnTo>
                    <a:pt x="64" y="50"/>
                  </a:lnTo>
                  <a:close/>
                </a:path>
              </a:pathLst>
            </a:custGeom>
            <a:solidFill>
              <a:srgbClr val="C83C2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62" name="Freeform 150">
              <a:extLst>
                <a:ext uri="{FF2B5EF4-FFF2-40B4-BE49-F238E27FC236}">
                  <a16:creationId xmlns:a16="http://schemas.microsoft.com/office/drawing/2014/main" id="{89348263-CC89-E6FB-210B-937BD4262D2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1432" y="1208710"/>
              <a:ext cx="120650" cy="139700"/>
            </a:xfrm>
            <a:custGeom>
              <a:avLst/>
              <a:gdLst>
                <a:gd name="T0" fmla="*/ 108 w 127"/>
                <a:gd name="T1" fmla="*/ 87 h 146"/>
                <a:gd name="T2" fmla="*/ 108 w 127"/>
                <a:gd name="T3" fmla="*/ 87 h 146"/>
                <a:gd name="T4" fmla="*/ 127 w 127"/>
                <a:gd name="T5" fmla="*/ 88 h 146"/>
                <a:gd name="T6" fmla="*/ 112 w 127"/>
                <a:gd name="T7" fmla="*/ 126 h 146"/>
                <a:gd name="T8" fmla="*/ 78 w 127"/>
                <a:gd name="T9" fmla="*/ 143 h 146"/>
                <a:gd name="T10" fmla="*/ 41 w 127"/>
                <a:gd name="T11" fmla="*/ 140 h 146"/>
                <a:gd name="T12" fmla="*/ 15 w 127"/>
                <a:gd name="T13" fmla="*/ 118 h 146"/>
                <a:gd name="T14" fmla="*/ 2 w 127"/>
                <a:gd name="T15" fmla="*/ 82 h 146"/>
                <a:gd name="T16" fmla="*/ 4 w 127"/>
                <a:gd name="T17" fmla="*/ 44 h 146"/>
                <a:gd name="T18" fmla="*/ 23 w 127"/>
                <a:gd name="T19" fmla="*/ 16 h 146"/>
                <a:gd name="T20" fmla="*/ 55 w 127"/>
                <a:gd name="T21" fmla="*/ 2 h 146"/>
                <a:gd name="T22" fmla="*/ 91 w 127"/>
                <a:gd name="T23" fmla="*/ 7 h 146"/>
                <a:gd name="T24" fmla="*/ 115 w 127"/>
                <a:gd name="T25" fmla="*/ 33 h 146"/>
                <a:gd name="T26" fmla="*/ 98 w 127"/>
                <a:gd name="T27" fmla="*/ 40 h 146"/>
                <a:gd name="T28" fmla="*/ 81 w 127"/>
                <a:gd name="T29" fmla="*/ 21 h 146"/>
                <a:gd name="T30" fmla="*/ 57 w 127"/>
                <a:gd name="T31" fmla="*/ 18 h 146"/>
                <a:gd name="T32" fmla="*/ 32 w 127"/>
                <a:gd name="T33" fmla="*/ 29 h 146"/>
                <a:gd name="T34" fmla="*/ 21 w 127"/>
                <a:gd name="T35" fmla="*/ 52 h 146"/>
                <a:gd name="T36" fmla="*/ 21 w 127"/>
                <a:gd name="T37" fmla="*/ 79 h 146"/>
                <a:gd name="T38" fmla="*/ 31 w 127"/>
                <a:gd name="T39" fmla="*/ 109 h 146"/>
                <a:gd name="T40" fmla="*/ 50 w 127"/>
                <a:gd name="T41" fmla="*/ 126 h 146"/>
                <a:gd name="T42" fmla="*/ 74 w 127"/>
                <a:gd name="T43" fmla="*/ 128 h 146"/>
                <a:gd name="T44" fmla="*/ 98 w 127"/>
                <a:gd name="T45" fmla="*/ 115 h 146"/>
                <a:gd name="T46" fmla="*/ 108 w 127"/>
                <a:gd name="T47" fmla="*/ 87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7" h="146">
                  <a:moveTo>
                    <a:pt x="108" y="87"/>
                  </a:moveTo>
                  <a:lnTo>
                    <a:pt x="108" y="87"/>
                  </a:lnTo>
                  <a:lnTo>
                    <a:pt x="127" y="88"/>
                  </a:lnTo>
                  <a:cubicBezTo>
                    <a:pt x="126" y="104"/>
                    <a:pt x="121" y="116"/>
                    <a:pt x="112" y="126"/>
                  </a:cubicBezTo>
                  <a:cubicBezTo>
                    <a:pt x="104" y="135"/>
                    <a:pt x="92" y="141"/>
                    <a:pt x="78" y="143"/>
                  </a:cubicBezTo>
                  <a:cubicBezTo>
                    <a:pt x="63" y="146"/>
                    <a:pt x="51" y="145"/>
                    <a:pt x="41" y="140"/>
                  </a:cubicBezTo>
                  <a:cubicBezTo>
                    <a:pt x="30" y="136"/>
                    <a:pt x="22" y="128"/>
                    <a:pt x="15" y="118"/>
                  </a:cubicBezTo>
                  <a:cubicBezTo>
                    <a:pt x="9" y="107"/>
                    <a:pt x="4" y="95"/>
                    <a:pt x="2" y="82"/>
                  </a:cubicBezTo>
                  <a:cubicBezTo>
                    <a:pt x="0" y="68"/>
                    <a:pt x="0" y="55"/>
                    <a:pt x="4" y="44"/>
                  </a:cubicBezTo>
                  <a:cubicBezTo>
                    <a:pt x="8" y="32"/>
                    <a:pt x="14" y="23"/>
                    <a:pt x="23" y="16"/>
                  </a:cubicBezTo>
                  <a:cubicBezTo>
                    <a:pt x="32" y="9"/>
                    <a:pt x="43" y="4"/>
                    <a:pt x="55" y="2"/>
                  </a:cubicBezTo>
                  <a:cubicBezTo>
                    <a:pt x="69" y="0"/>
                    <a:pt x="81" y="1"/>
                    <a:pt x="91" y="7"/>
                  </a:cubicBezTo>
                  <a:cubicBezTo>
                    <a:pt x="102" y="12"/>
                    <a:pt x="110" y="21"/>
                    <a:pt x="115" y="33"/>
                  </a:cubicBezTo>
                  <a:lnTo>
                    <a:pt x="98" y="40"/>
                  </a:lnTo>
                  <a:cubicBezTo>
                    <a:pt x="94" y="31"/>
                    <a:pt x="88" y="24"/>
                    <a:pt x="81" y="21"/>
                  </a:cubicBezTo>
                  <a:cubicBezTo>
                    <a:pt x="74" y="17"/>
                    <a:pt x="66" y="16"/>
                    <a:pt x="57" y="18"/>
                  </a:cubicBezTo>
                  <a:cubicBezTo>
                    <a:pt x="47" y="19"/>
                    <a:pt x="38" y="23"/>
                    <a:pt x="32" y="29"/>
                  </a:cubicBezTo>
                  <a:cubicBezTo>
                    <a:pt x="26" y="36"/>
                    <a:pt x="22" y="43"/>
                    <a:pt x="21" y="52"/>
                  </a:cubicBezTo>
                  <a:cubicBezTo>
                    <a:pt x="19" y="61"/>
                    <a:pt x="19" y="70"/>
                    <a:pt x="21" y="79"/>
                  </a:cubicBezTo>
                  <a:cubicBezTo>
                    <a:pt x="22" y="91"/>
                    <a:pt x="26" y="101"/>
                    <a:pt x="31" y="109"/>
                  </a:cubicBezTo>
                  <a:cubicBezTo>
                    <a:pt x="35" y="117"/>
                    <a:pt x="42" y="122"/>
                    <a:pt x="50" y="126"/>
                  </a:cubicBezTo>
                  <a:cubicBezTo>
                    <a:pt x="57" y="129"/>
                    <a:pt x="66" y="130"/>
                    <a:pt x="74" y="128"/>
                  </a:cubicBezTo>
                  <a:cubicBezTo>
                    <a:pt x="84" y="126"/>
                    <a:pt x="92" y="122"/>
                    <a:pt x="98" y="115"/>
                  </a:cubicBezTo>
                  <a:cubicBezTo>
                    <a:pt x="104" y="108"/>
                    <a:pt x="108" y="99"/>
                    <a:pt x="108" y="87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63" name="Freeform 151">
              <a:extLst>
                <a:ext uri="{FF2B5EF4-FFF2-40B4-BE49-F238E27FC236}">
                  <a16:creationId xmlns:a16="http://schemas.microsoft.com/office/drawing/2014/main" id="{904600AC-41B6-EDD5-624C-699EE62365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03194" y="1227760"/>
              <a:ext cx="92075" cy="103188"/>
            </a:xfrm>
            <a:custGeom>
              <a:avLst/>
              <a:gdLst>
                <a:gd name="T0" fmla="*/ 2 w 97"/>
                <a:gd name="T1" fmla="*/ 61 h 108"/>
                <a:gd name="T2" fmla="*/ 2 w 97"/>
                <a:gd name="T3" fmla="*/ 61 h 108"/>
                <a:gd name="T4" fmla="*/ 12 w 97"/>
                <a:gd name="T5" fmla="*/ 18 h 108"/>
                <a:gd name="T6" fmla="*/ 42 w 97"/>
                <a:gd name="T7" fmla="*/ 2 h 108"/>
                <a:gd name="T8" fmla="*/ 77 w 97"/>
                <a:gd name="T9" fmla="*/ 11 h 108"/>
                <a:gd name="T10" fmla="*/ 95 w 97"/>
                <a:gd name="T11" fmla="*/ 47 h 108"/>
                <a:gd name="T12" fmla="*/ 94 w 97"/>
                <a:gd name="T13" fmla="*/ 77 h 108"/>
                <a:gd name="T14" fmla="*/ 79 w 97"/>
                <a:gd name="T15" fmla="*/ 97 h 108"/>
                <a:gd name="T16" fmla="*/ 56 w 97"/>
                <a:gd name="T17" fmla="*/ 106 h 108"/>
                <a:gd name="T18" fmla="*/ 20 w 97"/>
                <a:gd name="T19" fmla="*/ 97 h 108"/>
                <a:gd name="T20" fmla="*/ 2 w 97"/>
                <a:gd name="T21" fmla="*/ 61 h 108"/>
                <a:gd name="T22" fmla="*/ 20 w 97"/>
                <a:gd name="T23" fmla="*/ 58 h 108"/>
                <a:gd name="T24" fmla="*/ 20 w 97"/>
                <a:gd name="T25" fmla="*/ 58 h 108"/>
                <a:gd name="T26" fmla="*/ 32 w 97"/>
                <a:gd name="T27" fmla="*/ 86 h 108"/>
                <a:gd name="T28" fmla="*/ 54 w 97"/>
                <a:gd name="T29" fmla="*/ 92 h 108"/>
                <a:gd name="T30" fmla="*/ 74 w 97"/>
                <a:gd name="T31" fmla="*/ 80 h 108"/>
                <a:gd name="T32" fmla="*/ 78 w 97"/>
                <a:gd name="T33" fmla="*/ 50 h 108"/>
                <a:gd name="T34" fmla="*/ 66 w 97"/>
                <a:gd name="T35" fmla="*/ 23 h 108"/>
                <a:gd name="T36" fmla="*/ 44 w 97"/>
                <a:gd name="T37" fmla="*/ 16 h 108"/>
                <a:gd name="T38" fmla="*/ 24 w 97"/>
                <a:gd name="T39" fmla="*/ 29 h 108"/>
                <a:gd name="T40" fmla="*/ 20 w 97"/>
                <a:gd name="T41" fmla="*/ 5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" h="108">
                  <a:moveTo>
                    <a:pt x="2" y="61"/>
                  </a:moveTo>
                  <a:lnTo>
                    <a:pt x="2" y="61"/>
                  </a:lnTo>
                  <a:cubicBezTo>
                    <a:pt x="0" y="42"/>
                    <a:pt x="3" y="28"/>
                    <a:pt x="12" y="18"/>
                  </a:cubicBezTo>
                  <a:cubicBezTo>
                    <a:pt x="20" y="9"/>
                    <a:pt x="30" y="4"/>
                    <a:pt x="42" y="2"/>
                  </a:cubicBezTo>
                  <a:cubicBezTo>
                    <a:pt x="56" y="0"/>
                    <a:pt x="67" y="3"/>
                    <a:pt x="77" y="11"/>
                  </a:cubicBezTo>
                  <a:cubicBezTo>
                    <a:pt x="87" y="19"/>
                    <a:pt x="93" y="31"/>
                    <a:pt x="95" y="47"/>
                  </a:cubicBezTo>
                  <a:cubicBezTo>
                    <a:pt x="97" y="59"/>
                    <a:pt x="96" y="70"/>
                    <a:pt x="94" y="77"/>
                  </a:cubicBezTo>
                  <a:cubicBezTo>
                    <a:pt x="91" y="85"/>
                    <a:pt x="86" y="92"/>
                    <a:pt x="79" y="97"/>
                  </a:cubicBezTo>
                  <a:cubicBezTo>
                    <a:pt x="72" y="102"/>
                    <a:pt x="65" y="105"/>
                    <a:pt x="56" y="106"/>
                  </a:cubicBezTo>
                  <a:cubicBezTo>
                    <a:pt x="42" y="108"/>
                    <a:pt x="30" y="105"/>
                    <a:pt x="20" y="97"/>
                  </a:cubicBezTo>
                  <a:cubicBezTo>
                    <a:pt x="11" y="90"/>
                    <a:pt x="5" y="77"/>
                    <a:pt x="2" y="61"/>
                  </a:cubicBezTo>
                  <a:close/>
                  <a:moveTo>
                    <a:pt x="20" y="58"/>
                  </a:moveTo>
                  <a:lnTo>
                    <a:pt x="20" y="58"/>
                  </a:lnTo>
                  <a:cubicBezTo>
                    <a:pt x="21" y="71"/>
                    <a:pt x="25" y="80"/>
                    <a:pt x="32" y="86"/>
                  </a:cubicBezTo>
                  <a:cubicBezTo>
                    <a:pt x="38" y="91"/>
                    <a:pt x="46" y="93"/>
                    <a:pt x="54" y="92"/>
                  </a:cubicBezTo>
                  <a:cubicBezTo>
                    <a:pt x="62" y="91"/>
                    <a:pt x="69" y="87"/>
                    <a:pt x="74" y="80"/>
                  </a:cubicBezTo>
                  <a:cubicBezTo>
                    <a:pt x="78" y="73"/>
                    <a:pt x="80" y="63"/>
                    <a:pt x="78" y="50"/>
                  </a:cubicBezTo>
                  <a:cubicBezTo>
                    <a:pt x="76" y="37"/>
                    <a:pt x="72" y="29"/>
                    <a:pt x="66" y="23"/>
                  </a:cubicBezTo>
                  <a:cubicBezTo>
                    <a:pt x="60" y="17"/>
                    <a:pt x="52" y="15"/>
                    <a:pt x="44" y="16"/>
                  </a:cubicBezTo>
                  <a:cubicBezTo>
                    <a:pt x="35" y="17"/>
                    <a:pt x="29" y="21"/>
                    <a:pt x="24" y="29"/>
                  </a:cubicBezTo>
                  <a:cubicBezTo>
                    <a:pt x="19" y="36"/>
                    <a:pt x="18" y="45"/>
                    <a:pt x="20" y="58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64" name="Freeform 152">
              <a:extLst>
                <a:ext uri="{FF2B5EF4-FFF2-40B4-BE49-F238E27FC236}">
                  <a16:creationId xmlns:a16="http://schemas.microsoft.com/office/drawing/2014/main" id="{2A4A0797-82C8-0DCA-5619-18D38A72C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6382" y="1216648"/>
              <a:ext cx="87313" cy="101600"/>
            </a:xfrm>
            <a:custGeom>
              <a:avLst/>
              <a:gdLst>
                <a:gd name="T0" fmla="*/ 11 w 92"/>
                <a:gd name="T1" fmla="*/ 107 h 107"/>
                <a:gd name="T2" fmla="*/ 11 w 92"/>
                <a:gd name="T3" fmla="*/ 107 h 107"/>
                <a:gd name="T4" fmla="*/ 0 w 92"/>
                <a:gd name="T5" fmla="*/ 8 h 107"/>
                <a:gd name="T6" fmla="*/ 15 w 92"/>
                <a:gd name="T7" fmla="*/ 6 h 107"/>
                <a:gd name="T8" fmla="*/ 17 w 92"/>
                <a:gd name="T9" fmla="*/ 20 h 107"/>
                <a:gd name="T10" fmla="*/ 47 w 92"/>
                <a:gd name="T11" fmla="*/ 0 h 107"/>
                <a:gd name="T12" fmla="*/ 64 w 92"/>
                <a:gd name="T13" fmla="*/ 2 h 107"/>
                <a:gd name="T14" fmla="*/ 76 w 92"/>
                <a:gd name="T15" fmla="*/ 9 h 107"/>
                <a:gd name="T16" fmla="*/ 83 w 92"/>
                <a:gd name="T17" fmla="*/ 21 h 107"/>
                <a:gd name="T18" fmla="*/ 85 w 92"/>
                <a:gd name="T19" fmla="*/ 37 h 107"/>
                <a:gd name="T20" fmla="*/ 92 w 92"/>
                <a:gd name="T21" fmla="*/ 99 h 107"/>
                <a:gd name="T22" fmla="*/ 75 w 92"/>
                <a:gd name="T23" fmla="*/ 100 h 107"/>
                <a:gd name="T24" fmla="*/ 69 w 92"/>
                <a:gd name="T25" fmla="*/ 40 h 107"/>
                <a:gd name="T26" fmla="*/ 65 w 92"/>
                <a:gd name="T27" fmla="*/ 25 h 107"/>
                <a:gd name="T28" fmla="*/ 57 w 92"/>
                <a:gd name="T29" fmla="*/ 17 h 107"/>
                <a:gd name="T30" fmla="*/ 45 w 92"/>
                <a:gd name="T31" fmla="*/ 15 h 107"/>
                <a:gd name="T32" fmla="*/ 27 w 92"/>
                <a:gd name="T33" fmla="*/ 24 h 107"/>
                <a:gd name="T34" fmla="*/ 22 w 92"/>
                <a:gd name="T35" fmla="*/ 51 h 107"/>
                <a:gd name="T36" fmla="*/ 28 w 92"/>
                <a:gd name="T37" fmla="*/ 106 h 107"/>
                <a:gd name="T38" fmla="*/ 11 w 92"/>
                <a:gd name="T3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2" h="107">
                  <a:moveTo>
                    <a:pt x="11" y="107"/>
                  </a:moveTo>
                  <a:lnTo>
                    <a:pt x="11" y="107"/>
                  </a:lnTo>
                  <a:lnTo>
                    <a:pt x="0" y="8"/>
                  </a:lnTo>
                  <a:lnTo>
                    <a:pt x="15" y="6"/>
                  </a:lnTo>
                  <a:lnTo>
                    <a:pt x="17" y="20"/>
                  </a:lnTo>
                  <a:cubicBezTo>
                    <a:pt x="23" y="9"/>
                    <a:pt x="33" y="2"/>
                    <a:pt x="47" y="0"/>
                  </a:cubicBezTo>
                  <a:cubicBezTo>
                    <a:pt x="53" y="0"/>
                    <a:pt x="59" y="0"/>
                    <a:pt x="64" y="2"/>
                  </a:cubicBezTo>
                  <a:cubicBezTo>
                    <a:pt x="69" y="3"/>
                    <a:pt x="73" y="6"/>
                    <a:pt x="76" y="9"/>
                  </a:cubicBezTo>
                  <a:cubicBezTo>
                    <a:pt x="79" y="12"/>
                    <a:pt x="81" y="16"/>
                    <a:pt x="83" y="21"/>
                  </a:cubicBezTo>
                  <a:cubicBezTo>
                    <a:pt x="84" y="24"/>
                    <a:pt x="85" y="29"/>
                    <a:pt x="85" y="37"/>
                  </a:cubicBezTo>
                  <a:lnTo>
                    <a:pt x="92" y="99"/>
                  </a:lnTo>
                  <a:lnTo>
                    <a:pt x="75" y="100"/>
                  </a:lnTo>
                  <a:lnTo>
                    <a:pt x="69" y="40"/>
                  </a:lnTo>
                  <a:cubicBezTo>
                    <a:pt x="68" y="33"/>
                    <a:pt x="67" y="28"/>
                    <a:pt x="65" y="25"/>
                  </a:cubicBezTo>
                  <a:cubicBezTo>
                    <a:pt x="63" y="21"/>
                    <a:pt x="61" y="19"/>
                    <a:pt x="57" y="17"/>
                  </a:cubicBezTo>
                  <a:cubicBezTo>
                    <a:pt x="53" y="16"/>
                    <a:pt x="49" y="15"/>
                    <a:pt x="45" y="15"/>
                  </a:cubicBezTo>
                  <a:cubicBezTo>
                    <a:pt x="38" y="16"/>
                    <a:pt x="32" y="19"/>
                    <a:pt x="27" y="24"/>
                  </a:cubicBezTo>
                  <a:cubicBezTo>
                    <a:pt x="22" y="29"/>
                    <a:pt x="21" y="38"/>
                    <a:pt x="22" y="51"/>
                  </a:cubicBezTo>
                  <a:lnTo>
                    <a:pt x="28" y="106"/>
                  </a:lnTo>
                  <a:lnTo>
                    <a:pt x="11" y="10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65" name="Freeform 153">
              <a:extLst>
                <a:ext uri="{FF2B5EF4-FFF2-40B4-BE49-F238E27FC236}">
                  <a16:creationId xmlns:a16="http://schemas.microsoft.com/office/drawing/2014/main" id="{CDD9B1CC-DF8E-1483-4E6A-03B2B47CE7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07982" y="1207123"/>
              <a:ext cx="80963" cy="101600"/>
            </a:xfrm>
            <a:custGeom>
              <a:avLst/>
              <a:gdLst>
                <a:gd name="T0" fmla="*/ 1 w 85"/>
                <a:gd name="T1" fmla="*/ 76 h 106"/>
                <a:gd name="T2" fmla="*/ 1 w 85"/>
                <a:gd name="T3" fmla="*/ 76 h 106"/>
                <a:gd name="T4" fmla="*/ 18 w 85"/>
                <a:gd name="T5" fmla="*/ 72 h 106"/>
                <a:gd name="T6" fmla="*/ 27 w 85"/>
                <a:gd name="T7" fmla="*/ 87 h 106"/>
                <a:gd name="T8" fmla="*/ 45 w 85"/>
                <a:gd name="T9" fmla="*/ 90 h 106"/>
                <a:gd name="T10" fmla="*/ 62 w 85"/>
                <a:gd name="T11" fmla="*/ 84 h 106"/>
                <a:gd name="T12" fmla="*/ 67 w 85"/>
                <a:gd name="T13" fmla="*/ 73 h 106"/>
                <a:gd name="T14" fmla="*/ 61 w 85"/>
                <a:gd name="T15" fmla="*/ 64 h 106"/>
                <a:gd name="T16" fmla="*/ 43 w 85"/>
                <a:gd name="T17" fmla="*/ 60 h 106"/>
                <a:gd name="T18" fmla="*/ 17 w 85"/>
                <a:gd name="T19" fmla="*/ 54 h 106"/>
                <a:gd name="T20" fmla="*/ 5 w 85"/>
                <a:gd name="T21" fmla="*/ 45 h 106"/>
                <a:gd name="T22" fmla="*/ 0 w 85"/>
                <a:gd name="T23" fmla="*/ 32 h 106"/>
                <a:gd name="T24" fmla="*/ 2 w 85"/>
                <a:gd name="T25" fmla="*/ 20 h 106"/>
                <a:gd name="T26" fmla="*/ 10 w 85"/>
                <a:gd name="T27" fmla="*/ 9 h 106"/>
                <a:gd name="T28" fmla="*/ 20 w 85"/>
                <a:gd name="T29" fmla="*/ 4 h 106"/>
                <a:gd name="T30" fmla="*/ 35 w 85"/>
                <a:gd name="T31" fmla="*/ 0 h 106"/>
                <a:gd name="T32" fmla="*/ 55 w 85"/>
                <a:gd name="T33" fmla="*/ 2 h 106"/>
                <a:gd name="T34" fmla="*/ 69 w 85"/>
                <a:gd name="T35" fmla="*/ 10 h 106"/>
                <a:gd name="T36" fmla="*/ 77 w 85"/>
                <a:gd name="T37" fmla="*/ 25 h 106"/>
                <a:gd name="T38" fmla="*/ 60 w 85"/>
                <a:gd name="T39" fmla="*/ 29 h 106"/>
                <a:gd name="T40" fmla="*/ 53 w 85"/>
                <a:gd name="T41" fmla="*/ 17 h 106"/>
                <a:gd name="T42" fmla="*/ 37 w 85"/>
                <a:gd name="T43" fmla="*/ 14 h 106"/>
                <a:gd name="T44" fmla="*/ 21 w 85"/>
                <a:gd name="T45" fmla="*/ 19 h 106"/>
                <a:gd name="T46" fmla="*/ 16 w 85"/>
                <a:gd name="T47" fmla="*/ 29 h 106"/>
                <a:gd name="T48" fmla="*/ 19 w 85"/>
                <a:gd name="T49" fmla="*/ 35 h 106"/>
                <a:gd name="T50" fmla="*/ 26 w 85"/>
                <a:gd name="T51" fmla="*/ 39 h 106"/>
                <a:gd name="T52" fmla="*/ 41 w 85"/>
                <a:gd name="T53" fmla="*/ 42 h 106"/>
                <a:gd name="T54" fmla="*/ 67 w 85"/>
                <a:gd name="T55" fmla="*/ 47 h 106"/>
                <a:gd name="T56" fmla="*/ 79 w 85"/>
                <a:gd name="T57" fmla="*/ 55 h 106"/>
                <a:gd name="T58" fmla="*/ 84 w 85"/>
                <a:gd name="T59" fmla="*/ 69 h 106"/>
                <a:gd name="T60" fmla="*/ 81 w 85"/>
                <a:gd name="T61" fmla="*/ 86 h 106"/>
                <a:gd name="T62" fmla="*/ 67 w 85"/>
                <a:gd name="T63" fmla="*/ 99 h 106"/>
                <a:gd name="T64" fmla="*/ 47 w 85"/>
                <a:gd name="T65" fmla="*/ 104 h 106"/>
                <a:gd name="T66" fmla="*/ 16 w 85"/>
                <a:gd name="T67" fmla="*/ 99 h 106"/>
                <a:gd name="T68" fmla="*/ 1 w 85"/>
                <a:gd name="T69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85" h="106">
                  <a:moveTo>
                    <a:pt x="1" y="76"/>
                  </a:moveTo>
                  <a:lnTo>
                    <a:pt x="1" y="76"/>
                  </a:lnTo>
                  <a:lnTo>
                    <a:pt x="18" y="72"/>
                  </a:lnTo>
                  <a:cubicBezTo>
                    <a:pt x="19" y="79"/>
                    <a:pt x="22" y="83"/>
                    <a:pt x="27" y="87"/>
                  </a:cubicBezTo>
                  <a:cubicBezTo>
                    <a:pt x="31" y="90"/>
                    <a:pt x="38" y="91"/>
                    <a:pt x="45" y="90"/>
                  </a:cubicBezTo>
                  <a:cubicBezTo>
                    <a:pt x="53" y="90"/>
                    <a:pt x="59" y="88"/>
                    <a:pt x="62" y="84"/>
                  </a:cubicBezTo>
                  <a:cubicBezTo>
                    <a:pt x="66" y="81"/>
                    <a:pt x="67" y="77"/>
                    <a:pt x="67" y="73"/>
                  </a:cubicBezTo>
                  <a:cubicBezTo>
                    <a:pt x="67" y="69"/>
                    <a:pt x="65" y="66"/>
                    <a:pt x="61" y="64"/>
                  </a:cubicBezTo>
                  <a:cubicBezTo>
                    <a:pt x="59" y="63"/>
                    <a:pt x="53" y="61"/>
                    <a:pt x="43" y="60"/>
                  </a:cubicBezTo>
                  <a:cubicBezTo>
                    <a:pt x="31" y="58"/>
                    <a:pt x="22" y="56"/>
                    <a:pt x="17" y="54"/>
                  </a:cubicBezTo>
                  <a:cubicBezTo>
                    <a:pt x="12" y="52"/>
                    <a:pt x="8" y="49"/>
                    <a:pt x="5" y="45"/>
                  </a:cubicBezTo>
                  <a:cubicBezTo>
                    <a:pt x="2" y="41"/>
                    <a:pt x="1" y="37"/>
                    <a:pt x="0" y="32"/>
                  </a:cubicBezTo>
                  <a:cubicBezTo>
                    <a:pt x="0" y="28"/>
                    <a:pt x="0" y="24"/>
                    <a:pt x="2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2" y="7"/>
                    <a:pt x="16" y="5"/>
                    <a:pt x="20" y="4"/>
                  </a:cubicBezTo>
                  <a:cubicBezTo>
                    <a:pt x="24" y="2"/>
                    <a:pt x="29" y="1"/>
                    <a:pt x="35" y="0"/>
                  </a:cubicBezTo>
                  <a:cubicBezTo>
                    <a:pt x="42" y="0"/>
                    <a:pt x="49" y="0"/>
                    <a:pt x="55" y="2"/>
                  </a:cubicBezTo>
                  <a:cubicBezTo>
                    <a:pt x="62" y="4"/>
                    <a:pt x="66" y="6"/>
                    <a:pt x="69" y="10"/>
                  </a:cubicBezTo>
                  <a:cubicBezTo>
                    <a:pt x="73" y="14"/>
                    <a:pt x="75" y="19"/>
                    <a:pt x="77" y="25"/>
                  </a:cubicBezTo>
                  <a:lnTo>
                    <a:pt x="60" y="29"/>
                  </a:lnTo>
                  <a:cubicBezTo>
                    <a:pt x="59" y="24"/>
                    <a:pt x="56" y="20"/>
                    <a:pt x="53" y="17"/>
                  </a:cubicBezTo>
                  <a:cubicBezTo>
                    <a:pt x="49" y="15"/>
                    <a:pt x="44" y="14"/>
                    <a:pt x="37" y="14"/>
                  </a:cubicBezTo>
                  <a:cubicBezTo>
                    <a:pt x="29" y="15"/>
                    <a:pt x="24" y="17"/>
                    <a:pt x="21" y="19"/>
                  </a:cubicBezTo>
                  <a:cubicBezTo>
                    <a:pt x="18" y="22"/>
                    <a:pt x="16" y="25"/>
                    <a:pt x="16" y="29"/>
                  </a:cubicBezTo>
                  <a:cubicBezTo>
                    <a:pt x="17" y="31"/>
                    <a:pt x="17" y="33"/>
                    <a:pt x="19" y="35"/>
                  </a:cubicBezTo>
                  <a:cubicBezTo>
                    <a:pt x="21" y="36"/>
                    <a:pt x="23" y="38"/>
                    <a:pt x="26" y="39"/>
                  </a:cubicBezTo>
                  <a:cubicBezTo>
                    <a:pt x="28" y="39"/>
                    <a:pt x="33" y="40"/>
                    <a:pt x="41" y="42"/>
                  </a:cubicBezTo>
                  <a:cubicBezTo>
                    <a:pt x="53" y="44"/>
                    <a:pt x="62" y="46"/>
                    <a:pt x="67" y="47"/>
                  </a:cubicBezTo>
                  <a:cubicBezTo>
                    <a:pt x="72" y="49"/>
                    <a:pt x="76" y="52"/>
                    <a:pt x="79" y="55"/>
                  </a:cubicBezTo>
                  <a:cubicBezTo>
                    <a:pt x="82" y="59"/>
                    <a:pt x="84" y="64"/>
                    <a:pt x="84" y="69"/>
                  </a:cubicBezTo>
                  <a:cubicBezTo>
                    <a:pt x="85" y="75"/>
                    <a:pt x="83" y="80"/>
                    <a:pt x="81" y="86"/>
                  </a:cubicBezTo>
                  <a:cubicBezTo>
                    <a:pt x="78" y="91"/>
                    <a:pt x="73" y="95"/>
                    <a:pt x="67" y="99"/>
                  </a:cubicBezTo>
                  <a:cubicBezTo>
                    <a:pt x="61" y="102"/>
                    <a:pt x="54" y="104"/>
                    <a:pt x="47" y="104"/>
                  </a:cubicBezTo>
                  <a:cubicBezTo>
                    <a:pt x="34" y="106"/>
                    <a:pt x="24" y="104"/>
                    <a:pt x="16" y="99"/>
                  </a:cubicBezTo>
                  <a:cubicBezTo>
                    <a:pt x="9" y="94"/>
                    <a:pt x="4" y="86"/>
                    <a:pt x="1" y="7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66" name="Freeform 154">
              <a:extLst>
                <a:ext uri="{FF2B5EF4-FFF2-40B4-BE49-F238E27FC236}">
                  <a16:creationId xmlns:a16="http://schemas.microsoft.com/office/drawing/2014/main" id="{372666A5-0068-B6EF-A028-54C390D0F0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98469" y="1167435"/>
              <a:ext cx="26988" cy="133350"/>
            </a:xfrm>
            <a:custGeom>
              <a:avLst/>
              <a:gdLst>
                <a:gd name="T0" fmla="*/ 2 w 27"/>
                <a:gd name="T1" fmla="*/ 21 h 139"/>
                <a:gd name="T2" fmla="*/ 2 w 27"/>
                <a:gd name="T3" fmla="*/ 21 h 139"/>
                <a:gd name="T4" fmla="*/ 0 w 27"/>
                <a:gd name="T5" fmla="*/ 1 h 139"/>
                <a:gd name="T6" fmla="*/ 17 w 27"/>
                <a:gd name="T7" fmla="*/ 0 h 139"/>
                <a:gd name="T8" fmla="*/ 19 w 27"/>
                <a:gd name="T9" fmla="*/ 20 h 139"/>
                <a:gd name="T10" fmla="*/ 2 w 27"/>
                <a:gd name="T11" fmla="*/ 21 h 139"/>
                <a:gd name="T12" fmla="*/ 10 w 27"/>
                <a:gd name="T13" fmla="*/ 139 h 139"/>
                <a:gd name="T14" fmla="*/ 10 w 27"/>
                <a:gd name="T15" fmla="*/ 139 h 139"/>
                <a:gd name="T16" fmla="*/ 3 w 27"/>
                <a:gd name="T17" fmla="*/ 39 h 139"/>
                <a:gd name="T18" fmla="*/ 20 w 27"/>
                <a:gd name="T19" fmla="*/ 38 h 139"/>
                <a:gd name="T20" fmla="*/ 27 w 27"/>
                <a:gd name="T21" fmla="*/ 138 h 139"/>
                <a:gd name="T22" fmla="*/ 10 w 27"/>
                <a:gd name="T2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" h="139">
                  <a:moveTo>
                    <a:pt x="2" y="21"/>
                  </a:moveTo>
                  <a:lnTo>
                    <a:pt x="2" y="21"/>
                  </a:lnTo>
                  <a:lnTo>
                    <a:pt x="0" y="1"/>
                  </a:lnTo>
                  <a:lnTo>
                    <a:pt x="17" y="0"/>
                  </a:lnTo>
                  <a:lnTo>
                    <a:pt x="19" y="20"/>
                  </a:lnTo>
                  <a:lnTo>
                    <a:pt x="2" y="21"/>
                  </a:lnTo>
                  <a:close/>
                  <a:moveTo>
                    <a:pt x="10" y="139"/>
                  </a:moveTo>
                  <a:lnTo>
                    <a:pt x="10" y="139"/>
                  </a:lnTo>
                  <a:lnTo>
                    <a:pt x="3" y="39"/>
                  </a:lnTo>
                  <a:lnTo>
                    <a:pt x="20" y="38"/>
                  </a:lnTo>
                  <a:lnTo>
                    <a:pt x="27" y="138"/>
                  </a:lnTo>
                  <a:lnTo>
                    <a:pt x="10" y="13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67" name="Freeform 155">
              <a:extLst>
                <a:ext uri="{FF2B5EF4-FFF2-40B4-BE49-F238E27FC236}">
                  <a16:creationId xmlns:a16="http://schemas.microsoft.com/office/drawing/2014/main" id="{5336E1C1-B4A6-D881-C379-42AC78688C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39744" y="1197598"/>
              <a:ext cx="85725" cy="138113"/>
            </a:xfrm>
            <a:custGeom>
              <a:avLst/>
              <a:gdLst>
                <a:gd name="T0" fmla="*/ 7 w 91"/>
                <a:gd name="T1" fmla="*/ 114 h 145"/>
                <a:gd name="T2" fmla="*/ 7 w 91"/>
                <a:gd name="T3" fmla="*/ 114 h 145"/>
                <a:gd name="T4" fmla="*/ 23 w 91"/>
                <a:gd name="T5" fmla="*/ 115 h 145"/>
                <a:gd name="T6" fmla="*/ 30 w 91"/>
                <a:gd name="T7" fmla="*/ 126 h 145"/>
                <a:gd name="T8" fmla="*/ 47 w 91"/>
                <a:gd name="T9" fmla="*/ 130 h 145"/>
                <a:gd name="T10" fmla="*/ 65 w 91"/>
                <a:gd name="T11" fmla="*/ 124 h 145"/>
                <a:gd name="T12" fmla="*/ 73 w 91"/>
                <a:gd name="T13" fmla="*/ 111 h 145"/>
                <a:gd name="T14" fmla="*/ 73 w 91"/>
                <a:gd name="T15" fmla="*/ 89 h 145"/>
                <a:gd name="T16" fmla="*/ 46 w 91"/>
                <a:gd name="T17" fmla="*/ 103 h 145"/>
                <a:gd name="T18" fmla="*/ 13 w 91"/>
                <a:gd name="T19" fmla="*/ 90 h 145"/>
                <a:gd name="T20" fmla="*/ 0 w 91"/>
                <a:gd name="T21" fmla="*/ 55 h 145"/>
                <a:gd name="T22" fmla="*/ 4 w 91"/>
                <a:gd name="T23" fmla="*/ 28 h 145"/>
                <a:gd name="T24" fmla="*/ 18 w 91"/>
                <a:gd name="T25" fmla="*/ 9 h 145"/>
                <a:gd name="T26" fmla="*/ 41 w 91"/>
                <a:gd name="T27" fmla="*/ 1 h 145"/>
                <a:gd name="T28" fmla="*/ 71 w 91"/>
                <a:gd name="T29" fmla="*/ 14 h 145"/>
                <a:gd name="T30" fmla="*/ 70 w 91"/>
                <a:gd name="T31" fmla="*/ 2 h 145"/>
                <a:gd name="T32" fmla="*/ 86 w 91"/>
                <a:gd name="T33" fmla="*/ 1 h 145"/>
                <a:gd name="T34" fmla="*/ 90 w 91"/>
                <a:gd name="T35" fmla="*/ 88 h 145"/>
                <a:gd name="T36" fmla="*/ 87 w 91"/>
                <a:gd name="T37" fmla="*/ 121 h 145"/>
                <a:gd name="T38" fmla="*/ 73 w 91"/>
                <a:gd name="T39" fmla="*/ 137 h 145"/>
                <a:gd name="T40" fmla="*/ 48 w 91"/>
                <a:gd name="T41" fmla="*/ 144 h 145"/>
                <a:gd name="T42" fmla="*/ 19 w 91"/>
                <a:gd name="T43" fmla="*/ 138 h 145"/>
                <a:gd name="T44" fmla="*/ 7 w 91"/>
                <a:gd name="T45" fmla="*/ 114 h 145"/>
                <a:gd name="T46" fmla="*/ 17 w 91"/>
                <a:gd name="T47" fmla="*/ 53 h 145"/>
                <a:gd name="T48" fmla="*/ 17 w 91"/>
                <a:gd name="T49" fmla="*/ 53 h 145"/>
                <a:gd name="T50" fmla="*/ 27 w 91"/>
                <a:gd name="T51" fmla="*/ 81 h 145"/>
                <a:gd name="T52" fmla="*/ 47 w 91"/>
                <a:gd name="T53" fmla="*/ 89 h 145"/>
                <a:gd name="T54" fmla="*/ 66 w 91"/>
                <a:gd name="T55" fmla="*/ 79 h 145"/>
                <a:gd name="T56" fmla="*/ 72 w 91"/>
                <a:gd name="T57" fmla="*/ 51 h 145"/>
                <a:gd name="T58" fmla="*/ 63 w 91"/>
                <a:gd name="T59" fmla="*/ 23 h 145"/>
                <a:gd name="T60" fmla="*/ 43 w 91"/>
                <a:gd name="T61" fmla="*/ 15 h 145"/>
                <a:gd name="T62" fmla="*/ 24 w 91"/>
                <a:gd name="T63" fmla="*/ 25 h 145"/>
                <a:gd name="T64" fmla="*/ 17 w 91"/>
                <a:gd name="T65" fmla="*/ 53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1" h="145">
                  <a:moveTo>
                    <a:pt x="7" y="114"/>
                  </a:moveTo>
                  <a:lnTo>
                    <a:pt x="7" y="114"/>
                  </a:lnTo>
                  <a:lnTo>
                    <a:pt x="23" y="115"/>
                  </a:lnTo>
                  <a:cubicBezTo>
                    <a:pt x="24" y="121"/>
                    <a:pt x="26" y="124"/>
                    <a:pt x="30" y="126"/>
                  </a:cubicBezTo>
                  <a:cubicBezTo>
                    <a:pt x="34" y="129"/>
                    <a:pt x="40" y="130"/>
                    <a:pt x="47" y="130"/>
                  </a:cubicBezTo>
                  <a:cubicBezTo>
                    <a:pt x="55" y="130"/>
                    <a:pt x="61" y="128"/>
                    <a:pt x="65" y="124"/>
                  </a:cubicBezTo>
                  <a:cubicBezTo>
                    <a:pt x="69" y="121"/>
                    <a:pt x="72" y="116"/>
                    <a:pt x="73" y="111"/>
                  </a:cubicBezTo>
                  <a:cubicBezTo>
                    <a:pt x="74" y="107"/>
                    <a:pt x="74" y="100"/>
                    <a:pt x="73" y="89"/>
                  </a:cubicBezTo>
                  <a:cubicBezTo>
                    <a:pt x="66" y="98"/>
                    <a:pt x="57" y="103"/>
                    <a:pt x="46" y="103"/>
                  </a:cubicBezTo>
                  <a:cubicBezTo>
                    <a:pt x="32" y="104"/>
                    <a:pt x="21" y="100"/>
                    <a:pt x="13" y="90"/>
                  </a:cubicBezTo>
                  <a:cubicBezTo>
                    <a:pt x="5" y="81"/>
                    <a:pt x="1" y="69"/>
                    <a:pt x="0" y="55"/>
                  </a:cubicBezTo>
                  <a:cubicBezTo>
                    <a:pt x="0" y="46"/>
                    <a:pt x="1" y="37"/>
                    <a:pt x="4" y="28"/>
                  </a:cubicBezTo>
                  <a:cubicBezTo>
                    <a:pt x="7" y="20"/>
                    <a:pt x="12" y="14"/>
                    <a:pt x="18" y="9"/>
                  </a:cubicBezTo>
                  <a:cubicBezTo>
                    <a:pt x="24" y="4"/>
                    <a:pt x="32" y="2"/>
                    <a:pt x="41" y="1"/>
                  </a:cubicBezTo>
                  <a:cubicBezTo>
                    <a:pt x="52" y="0"/>
                    <a:pt x="62" y="5"/>
                    <a:pt x="71" y="14"/>
                  </a:cubicBezTo>
                  <a:lnTo>
                    <a:pt x="70" y="2"/>
                  </a:lnTo>
                  <a:lnTo>
                    <a:pt x="86" y="1"/>
                  </a:lnTo>
                  <a:lnTo>
                    <a:pt x="90" y="88"/>
                  </a:lnTo>
                  <a:cubicBezTo>
                    <a:pt x="91" y="103"/>
                    <a:pt x="90" y="114"/>
                    <a:pt x="87" y="121"/>
                  </a:cubicBezTo>
                  <a:cubicBezTo>
                    <a:pt x="84" y="128"/>
                    <a:pt x="80" y="133"/>
                    <a:pt x="73" y="137"/>
                  </a:cubicBezTo>
                  <a:cubicBezTo>
                    <a:pt x="66" y="141"/>
                    <a:pt x="58" y="144"/>
                    <a:pt x="48" y="144"/>
                  </a:cubicBezTo>
                  <a:cubicBezTo>
                    <a:pt x="36" y="145"/>
                    <a:pt x="26" y="143"/>
                    <a:pt x="19" y="138"/>
                  </a:cubicBezTo>
                  <a:cubicBezTo>
                    <a:pt x="11" y="133"/>
                    <a:pt x="7" y="125"/>
                    <a:pt x="7" y="114"/>
                  </a:cubicBezTo>
                  <a:close/>
                  <a:moveTo>
                    <a:pt x="17" y="53"/>
                  </a:moveTo>
                  <a:lnTo>
                    <a:pt x="17" y="53"/>
                  </a:lnTo>
                  <a:cubicBezTo>
                    <a:pt x="18" y="66"/>
                    <a:pt x="21" y="76"/>
                    <a:pt x="27" y="81"/>
                  </a:cubicBezTo>
                  <a:cubicBezTo>
                    <a:pt x="32" y="87"/>
                    <a:pt x="39" y="90"/>
                    <a:pt x="47" y="89"/>
                  </a:cubicBezTo>
                  <a:cubicBezTo>
                    <a:pt x="55" y="89"/>
                    <a:pt x="61" y="86"/>
                    <a:pt x="66" y="79"/>
                  </a:cubicBezTo>
                  <a:cubicBezTo>
                    <a:pt x="71" y="73"/>
                    <a:pt x="73" y="63"/>
                    <a:pt x="72" y="51"/>
                  </a:cubicBezTo>
                  <a:cubicBezTo>
                    <a:pt x="72" y="38"/>
                    <a:pt x="69" y="29"/>
                    <a:pt x="63" y="23"/>
                  </a:cubicBezTo>
                  <a:cubicBezTo>
                    <a:pt x="57" y="17"/>
                    <a:pt x="50" y="15"/>
                    <a:pt x="43" y="15"/>
                  </a:cubicBezTo>
                  <a:cubicBezTo>
                    <a:pt x="35" y="15"/>
                    <a:pt x="29" y="19"/>
                    <a:pt x="24" y="25"/>
                  </a:cubicBezTo>
                  <a:cubicBezTo>
                    <a:pt x="19" y="32"/>
                    <a:pt x="17" y="41"/>
                    <a:pt x="17" y="5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68" name="Freeform 156">
              <a:extLst>
                <a:ext uri="{FF2B5EF4-FFF2-40B4-BE49-F238E27FC236}">
                  <a16:creationId xmlns:a16="http://schemas.microsoft.com/office/drawing/2014/main" id="{F67B5EE7-0AD9-F84B-5B36-557CF610D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4519" y="1159498"/>
              <a:ext cx="20638" cy="133350"/>
            </a:xfrm>
            <a:custGeom>
              <a:avLst/>
              <a:gdLst>
                <a:gd name="T0" fmla="*/ 5 w 22"/>
                <a:gd name="T1" fmla="*/ 139 h 139"/>
                <a:gd name="T2" fmla="*/ 5 w 22"/>
                <a:gd name="T3" fmla="*/ 139 h 139"/>
                <a:gd name="T4" fmla="*/ 0 w 22"/>
                <a:gd name="T5" fmla="*/ 1 h 139"/>
                <a:gd name="T6" fmla="*/ 17 w 22"/>
                <a:gd name="T7" fmla="*/ 0 h 139"/>
                <a:gd name="T8" fmla="*/ 22 w 22"/>
                <a:gd name="T9" fmla="*/ 139 h 139"/>
                <a:gd name="T10" fmla="*/ 5 w 22"/>
                <a:gd name="T11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39">
                  <a:moveTo>
                    <a:pt x="5" y="139"/>
                  </a:moveTo>
                  <a:lnTo>
                    <a:pt x="5" y="139"/>
                  </a:lnTo>
                  <a:lnTo>
                    <a:pt x="0" y="1"/>
                  </a:lnTo>
                  <a:lnTo>
                    <a:pt x="17" y="0"/>
                  </a:lnTo>
                  <a:lnTo>
                    <a:pt x="22" y="139"/>
                  </a:lnTo>
                  <a:lnTo>
                    <a:pt x="5" y="13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69" name="Freeform 157">
              <a:extLst>
                <a:ext uri="{FF2B5EF4-FFF2-40B4-BE49-F238E27FC236}">
                  <a16:creationId xmlns:a16="http://schemas.microsoft.com/office/drawing/2014/main" id="{A4D78AF1-7FA2-DB7A-ED41-B349728586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5794" y="1159498"/>
              <a:ext cx="20638" cy="131763"/>
            </a:xfrm>
            <a:custGeom>
              <a:avLst/>
              <a:gdLst>
                <a:gd name="T0" fmla="*/ 1 w 21"/>
                <a:gd name="T1" fmla="*/ 20 h 139"/>
                <a:gd name="T2" fmla="*/ 1 w 21"/>
                <a:gd name="T3" fmla="*/ 20 h 139"/>
                <a:gd name="T4" fmla="*/ 0 w 21"/>
                <a:gd name="T5" fmla="*/ 1 h 139"/>
                <a:gd name="T6" fmla="*/ 17 w 21"/>
                <a:gd name="T7" fmla="*/ 0 h 139"/>
                <a:gd name="T8" fmla="*/ 18 w 21"/>
                <a:gd name="T9" fmla="*/ 20 h 139"/>
                <a:gd name="T10" fmla="*/ 1 w 21"/>
                <a:gd name="T11" fmla="*/ 20 h 139"/>
                <a:gd name="T12" fmla="*/ 4 w 21"/>
                <a:gd name="T13" fmla="*/ 139 h 139"/>
                <a:gd name="T14" fmla="*/ 4 w 21"/>
                <a:gd name="T15" fmla="*/ 139 h 139"/>
                <a:gd name="T16" fmla="*/ 1 w 21"/>
                <a:gd name="T17" fmla="*/ 39 h 139"/>
                <a:gd name="T18" fmla="*/ 18 w 21"/>
                <a:gd name="T19" fmla="*/ 38 h 139"/>
                <a:gd name="T20" fmla="*/ 21 w 21"/>
                <a:gd name="T21" fmla="*/ 138 h 139"/>
                <a:gd name="T22" fmla="*/ 4 w 21"/>
                <a:gd name="T23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9">
                  <a:moveTo>
                    <a:pt x="1" y="20"/>
                  </a:moveTo>
                  <a:lnTo>
                    <a:pt x="1" y="20"/>
                  </a:lnTo>
                  <a:lnTo>
                    <a:pt x="0" y="1"/>
                  </a:lnTo>
                  <a:lnTo>
                    <a:pt x="17" y="0"/>
                  </a:lnTo>
                  <a:lnTo>
                    <a:pt x="18" y="20"/>
                  </a:lnTo>
                  <a:lnTo>
                    <a:pt x="1" y="20"/>
                  </a:lnTo>
                  <a:close/>
                  <a:moveTo>
                    <a:pt x="4" y="139"/>
                  </a:moveTo>
                  <a:lnTo>
                    <a:pt x="4" y="139"/>
                  </a:lnTo>
                  <a:lnTo>
                    <a:pt x="1" y="39"/>
                  </a:lnTo>
                  <a:lnTo>
                    <a:pt x="18" y="38"/>
                  </a:lnTo>
                  <a:lnTo>
                    <a:pt x="21" y="138"/>
                  </a:lnTo>
                  <a:lnTo>
                    <a:pt x="4" y="13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70" name="Freeform 158">
              <a:extLst>
                <a:ext uri="{FF2B5EF4-FFF2-40B4-BE49-F238E27FC236}">
                  <a16:creationId xmlns:a16="http://schemas.microsoft.com/office/drawing/2014/main" id="{9EB0268B-5EA9-420F-3FDC-951619A238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23894" y="1192835"/>
              <a:ext cx="88900" cy="100013"/>
            </a:xfrm>
            <a:custGeom>
              <a:avLst/>
              <a:gdLst>
                <a:gd name="T0" fmla="*/ 0 w 94"/>
                <a:gd name="T1" fmla="*/ 53 h 105"/>
                <a:gd name="T2" fmla="*/ 0 w 94"/>
                <a:gd name="T3" fmla="*/ 53 h 105"/>
                <a:gd name="T4" fmla="*/ 15 w 94"/>
                <a:gd name="T5" fmla="*/ 11 h 105"/>
                <a:gd name="T6" fmla="*/ 46 w 94"/>
                <a:gd name="T7" fmla="*/ 0 h 105"/>
                <a:gd name="T8" fmla="*/ 80 w 94"/>
                <a:gd name="T9" fmla="*/ 13 h 105"/>
                <a:gd name="T10" fmla="*/ 94 w 94"/>
                <a:gd name="T11" fmla="*/ 50 h 105"/>
                <a:gd name="T12" fmla="*/ 88 w 94"/>
                <a:gd name="T13" fmla="*/ 81 h 105"/>
                <a:gd name="T14" fmla="*/ 72 w 94"/>
                <a:gd name="T15" fmla="*/ 98 h 105"/>
                <a:gd name="T16" fmla="*/ 47 w 94"/>
                <a:gd name="T17" fmla="*/ 105 h 105"/>
                <a:gd name="T18" fmla="*/ 13 w 94"/>
                <a:gd name="T19" fmla="*/ 91 h 105"/>
                <a:gd name="T20" fmla="*/ 0 w 94"/>
                <a:gd name="T21" fmla="*/ 53 h 105"/>
                <a:gd name="T22" fmla="*/ 17 w 94"/>
                <a:gd name="T23" fmla="*/ 52 h 105"/>
                <a:gd name="T24" fmla="*/ 17 w 94"/>
                <a:gd name="T25" fmla="*/ 52 h 105"/>
                <a:gd name="T26" fmla="*/ 26 w 94"/>
                <a:gd name="T27" fmla="*/ 81 h 105"/>
                <a:gd name="T28" fmla="*/ 47 w 94"/>
                <a:gd name="T29" fmla="*/ 91 h 105"/>
                <a:gd name="T30" fmla="*/ 68 w 94"/>
                <a:gd name="T31" fmla="*/ 81 h 105"/>
                <a:gd name="T32" fmla="*/ 76 w 94"/>
                <a:gd name="T33" fmla="*/ 51 h 105"/>
                <a:gd name="T34" fmla="*/ 68 w 94"/>
                <a:gd name="T35" fmla="*/ 23 h 105"/>
                <a:gd name="T36" fmla="*/ 47 w 94"/>
                <a:gd name="T37" fmla="*/ 14 h 105"/>
                <a:gd name="T38" fmla="*/ 25 w 94"/>
                <a:gd name="T39" fmla="*/ 24 h 105"/>
                <a:gd name="T40" fmla="*/ 17 w 94"/>
                <a:gd name="T41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" h="105">
                  <a:moveTo>
                    <a:pt x="0" y="53"/>
                  </a:moveTo>
                  <a:lnTo>
                    <a:pt x="0" y="53"/>
                  </a:lnTo>
                  <a:cubicBezTo>
                    <a:pt x="0" y="34"/>
                    <a:pt x="5" y="20"/>
                    <a:pt x="15" y="11"/>
                  </a:cubicBezTo>
                  <a:cubicBezTo>
                    <a:pt x="24" y="4"/>
                    <a:pt x="34" y="0"/>
                    <a:pt x="46" y="0"/>
                  </a:cubicBezTo>
                  <a:cubicBezTo>
                    <a:pt x="60" y="0"/>
                    <a:pt x="71" y="4"/>
                    <a:pt x="80" y="13"/>
                  </a:cubicBezTo>
                  <a:cubicBezTo>
                    <a:pt x="89" y="22"/>
                    <a:pt x="94" y="34"/>
                    <a:pt x="94" y="50"/>
                  </a:cubicBezTo>
                  <a:cubicBezTo>
                    <a:pt x="94" y="63"/>
                    <a:pt x="92" y="73"/>
                    <a:pt x="88" y="81"/>
                  </a:cubicBezTo>
                  <a:cubicBezTo>
                    <a:pt x="84" y="88"/>
                    <a:pt x="79" y="94"/>
                    <a:pt x="72" y="98"/>
                  </a:cubicBezTo>
                  <a:cubicBezTo>
                    <a:pt x="64" y="102"/>
                    <a:pt x="56" y="105"/>
                    <a:pt x="47" y="105"/>
                  </a:cubicBezTo>
                  <a:cubicBezTo>
                    <a:pt x="33" y="105"/>
                    <a:pt x="22" y="100"/>
                    <a:pt x="13" y="91"/>
                  </a:cubicBezTo>
                  <a:cubicBezTo>
                    <a:pt x="4" y="83"/>
                    <a:pt x="0" y="70"/>
                    <a:pt x="0" y="53"/>
                  </a:cubicBezTo>
                  <a:close/>
                  <a:moveTo>
                    <a:pt x="17" y="52"/>
                  </a:moveTo>
                  <a:lnTo>
                    <a:pt x="17" y="52"/>
                  </a:lnTo>
                  <a:cubicBezTo>
                    <a:pt x="17" y="65"/>
                    <a:pt x="20" y="75"/>
                    <a:pt x="26" y="81"/>
                  </a:cubicBezTo>
                  <a:cubicBezTo>
                    <a:pt x="32" y="88"/>
                    <a:pt x="39" y="91"/>
                    <a:pt x="47" y="91"/>
                  </a:cubicBezTo>
                  <a:cubicBezTo>
                    <a:pt x="56" y="91"/>
                    <a:pt x="63" y="87"/>
                    <a:pt x="68" y="81"/>
                  </a:cubicBezTo>
                  <a:cubicBezTo>
                    <a:pt x="74" y="74"/>
                    <a:pt x="76" y="65"/>
                    <a:pt x="76" y="51"/>
                  </a:cubicBezTo>
                  <a:cubicBezTo>
                    <a:pt x="76" y="39"/>
                    <a:pt x="73" y="30"/>
                    <a:pt x="68" y="23"/>
                  </a:cubicBezTo>
                  <a:cubicBezTo>
                    <a:pt x="62" y="17"/>
                    <a:pt x="55" y="14"/>
                    <a:pt x="47" y="14"/>
                  </a:cubicBezTo>
                  <a:cubicBezTo>
                    <a:pt x="38" y="14"/>
                    <a:pt x="31" y="17"/>
                    <a:pt x="25" y="24"/>
                  </a:cubicBezTo>
                  <a:cubicBezTo>
                    <a:pt x="20" y="30"/>
                    <a:pt x="17" y="40"/>
                    <a:pt x="17" y="5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71" name="Freeform 159">
              <a:extLst>
                <a:ext uri="{FF2B5EF4-FFF2-40B4-BE49-F238E27FC236}">
                  <a16:creationId xmlns:a16="http://schemas.microsoft.com/office/drawing/2014/main" id="{DBC81B28-1CEE-1BE1-62F8-9029125D1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3119" y="1157910"/>
              <a:ext cx="55563" cy="133350"/>
            </a:xfrm>
            <a:custGeom>
              <a:avLst/>
              <a:gdLst>
                <a:gd name="T0" fmla="*/ 13 w 59"/>
                <a:gd name="T1" fmla="*/ 140 h 140"/>
                <a:gd name="T2" fmla="*/ 13 w 59"/>
                <a:gd name="T3" fmla="*/ 140 h 140"/>
                <a:gd name="T4" fmla="*/ 15 w 59"/>
                <a:gd name="T5" fmla="*/ 53 h 140"/>
                <a:gd name="T6" fmla="*/ 0 w 59"/>
                <a:gd name="T7" fmla="*/ 53 h 140"/>
                <a:gd name="T8" fmla="*/ 0 w 59"/>
                <a:gd name="T9" fmla="*/ 39 h 140"/>
                <a:gd name="T10" fmla="*/ 15 w 59"/>
                <a:gd name="T11" fmla="*/ 40 h 140"/>
                <a:gd name="T12" fmla="*/ 15 w 59"/>
                <a:gd name="T13" fmla="*/ 29 h 140"/>
                <a:gd name="T14" fmla="*/ 17 w 59"/>
                <a:gd name="T15" fmla="*/ 14 h 140"/>
                <a:gd name="T16" fmla="*/ 26 w 59"/>
                <a:gd name="T17" fmla="*/ 4 h 140"/>
                <a:gd name="T18" fmla="*/ 43 w 59"/>
                <a:gd name="T19" fmla="*/ 0 h 140"/>
                <a:gd name="T20" fmla="*/ 59 w 59"/>
                <a:gd name="T21" fmla="*/ 2 h 140"/>
                <a:gd name="T22" fmla="*/ 56 w 59"/>
                <a:gd name="T23" fmla="*/ 17 h 140"/>
                <a:gd name="T24" fmla="*/ 46 w 59"/>
                <a:gd name="T25" fmla="*/ 15 h 140"/>
                <a:gd name="T26" fmla="*/ 35 w 59"/>
                <a:gd name="T27" fmla="*/ 18 h 140"/>
                <a:gd name="T28" fmla="*/ 32 w 59"/>
                <a:gd name="T29" fmla="*/ 31 h 140"/>
                <a:gd name="T30" fmla="*/ 32 w 59"/>
                <a:gd name="T31" fmla="*/ 40 h 140"/>
                <a:gd name="T32" fmla="*/ 51 w 59"/>
                <a:gd name="T33" fmla="*/ 40 h 140"/>
                <a:gd name="T34" fmla="*/ 51 w 59"/>
                <a:gd name="T35" fmla="*/ 54 h 140"/>
                <a:gd name="T36" fmla="*/ 31 w 59"/>
                <a:gd name="T37" fmla="*/ 53 h 140"/>
                <a:gd name="T38" fmla="*/ 30 w 59"/>
                <a:gd name="T39" fmla="*/ 140 h 140"/>
                <a:gd name="T40" fmla="*/ 13 w 59"/>
                <a:gd name="T41" fmla="*/ 14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" h="140">
                  <a:moveTo>
                    <a:pt x="13" y="140"/>
                  </a:moveTo>
                  <a:lnTo>
                    <a:pt x="13" y="140"/>
                  </a:lnTo>
                  <a:lnTo>
                    <a:pt x="15" y="53"/>
                  </a:lnTo>
                  <a:lnTo>
                    <a:pt x="0" y="53"/>
                  </a:lnTo>
                  <a:lnTo>
                    <a:pt x="0" y="39"/>
                  </a:lnTo>
                  <a:lnTo>
                    <a:pt x="15" y="40"/>
                  </a:lnTo>
                  <a:lnTo>
                    <a:pt x="15" y="29"/>
                  </a:lnTo>
                  <a:cubicBezTo>
                    <a:pt x="15" y="22"/>
                    <a:pt x="16" y="17"/>
                    <a:pt x="17" y="14"/>
                  </a:cubicBezTo>
                  <a:cubicBezTo>
                    <a:pt x="19" y="10"/>
                    <a:pt x="22" y="6"/>
                    <a:pt x="26" y="4"/>
                  </a:cubicBezTo>
                  <a:cubicBezTo>
                    <a:pt x="30" y="1"/>
                    <a:pt x="36" y="0"/>
                    <a:pt x="43" y="0"/>
                  </a:cubicBezTo>
                  <a:cubicBezTo>
                    <a:pt x="48" y="0"/>
                    <a:pt x="54" y="1"/>
                    <a:pt x="59" y="2"/>
                  </a:cubicBezTo>
                  <a:lnTo>
                    <a:pt x="56" y="17"/>
                  </a:lnTo>
                  <a:cubicBezTo>
                    <a:pt x="53" y="16"/>
                    <a:pt x="50" y="15"/>
                    <a:pt x="46" y="15"/>
                  </a:cubicBezTo>
                  <a:cubicBezTo>
                    <a:pt x="41" y="15"/>
                    <a:pt x="38" y="16"/>
                    <a:pt x="35" y="18"/>
                  </a:cubicBezTo>
                  <a:cubicBezTo>
                    <a:pt x="33" y="21"/>
                    <a:pt x="32" y="25"/>
                    <a:pt x="32" y="31"/>
                  </a:cubicBezTo>
                  <a:lnTo>
                    <a:pt x="32" y="40"/>
                  </a:lnTo>
                  <a:lnTo>
                    <a:pt x="51" y="40"/>
                  </a:lnTo>
                  <a:lnTo>
                    <a:pt x="51" y="54"/>
                  </a:lnTo>
                  <a:lnTo>
                    <a:pt x="31" y="53"/>
                  </a:lnTo>
                  <a:lnTo>
                    <a:pt x="30" y="140"/>
                  </a:lnTo>
                  <a:lnTo>
                    <a:pt x="13" y="14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72" name="Freeform 160">
              <a:extLst>
                <a:ext uri="{FF2B5EF4-FFF2-40B4-BE49-F238E27FC236}">
                  <a16:creationId xmlns:a16="http://schemas.microsoft.com/office/drawing/2014/main" id="{BDF4A297-A773-C777-80D4-BC84289C90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27094" y="1196010"/>
              <a:ext cx="88900" cy="100013"/>
            </a:xfrm>
            <a:custGeom>
              <a:avLst/>
              <a:gdLst>
                <a:gd name="T0" fmla="*/ 74 w 93"/>
                <a:gd name="T1" fmla="*/ 71 h 105"/>
                <a:gd name="T2" fmla="*/ 74 w 93"/>
                <a:gd name="T3" fmla="*/ 71 h 105"/>
                <a:gd name="T4" fmla="*/ 91 w 93"/>
                <a:gd name="T5" fmla="*/ 74 h 105"/>
                <a:gd name="T6" fmla="*/ 75 w 93"/>
                <a:gd name="T7" fmla="*/ 97 h 105"/>
                <a:gd name="T8" fmla="*/ 46 w 93"/>
                <a:gd name="T9" fmla="*/ 105 h 105"/>
                <a:gd name="T10" fmla="*/ 12 w 93"/>
                <a:gd name="T11" fmla="*/ 90 h 105"/>
                <a:gd name="T12" fmla="*/ 0 w 93"/>
                <a:gd name="T13" fmla="*/ 51 h 105"/>
                <a:gd name="T14" fmla="*/ 15 w 93"/>
                <a:gd name="T15" fmla="*/ 13 h 105"/>
                <a:gd name="T16" fmla="*/ 49 w 93"/>
                <a:gd name="T17" fmla="*/ 0 h 105"/>
                <a:gd name="T18" fmla="*/ 82 w 93"/>
                <a:gd name="T19" fmla="*/ 15 h 105"/>
                <a:gd name="T20" fmla="*/ 93 w 93"/>
                <a:gd name="T21" fmla="*/ 54 h 105"/>
                <a:gd name="T22" fmla="*/ 93 w 93"/>
                <a:gd name="T23" fmla="*/ 59 h 105"/>
                <a:gd name="T24" fmla="*/ 18 w 93"/>
                <a:gd name="T25" fmla="*/ 56 h 105"/>
                <a:gd name="T26" fmla="*/ 26 w 93"/>
                <a:gd name="T27" fmla="*/ 81 h 105"/>
                <a:gd name="T28" fmla="*/ 47 w 93"/>
                <a:gd name="T29" fmla="*/ 91 h 105"/>
                <a:gd name="T30" fmla="*/ 63 w 93"/>
                <a:gd name="T31" fmla="*/ 87 h 105"/>
                <a:gd name="T32" fmla="*/ 74 w 93"/>
                <a:gd name="T33" fmla="*/ 71 h 105"/>
                <a:gd name="T34" fmla="*/ 19 w 93"/>
                <a:gd name="T35" fmla="*/ 42 h 105"/>
                <a:gd name="T36" fmla="*/ 19 w 93"/>
                <a:gd name="T37" fmla="*/ 42 h 105"/>
                <a:gd name="T38" fmla="*/ 75 w 93"/>
                <a:gd name="T39" fmla="*/ 44 h 105"/>
                <a:gd name="T40" fmla="*/ 70 w 93"/>
                <a:gd name="T41" fmla="*/ 25 h 105"/>
                <a:gd name="T42" fmla="*/ 49 w 93"/>
                <a:gd name="T43" fmla="*/ 14 h 105"/>
                <a:gd name="T44" fmla="*/ 29 w 93"/>
                <a:gd name="T45" fmla="*/ 21 h 105"/>
                <a:gd name="T46" fmla="*/ 19 w 93"/>
                <a:gd name="T47" fmla="*/ 4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3" h="105">
                  <a:moveTo>
                    <a:pt x="74" y="71"/>
                  </a:moveTo>
                  <a:lnTo>
                    <a:pt x="74" y="71"/>
                  </a:lnTo>
                  <a:lnTo>
                    <a:pt x="91" y="74"/>
                  </a:lnTo>
                  <a:cubicBezTo>
                    <a:pt x="88" y="84"/>
                    <a:pt x="83" y="92"/>
                    <a:pt x="75" y="97"/>
                  </a:cubicBezTo>
                  <a:cubicBezTo>
                    <a:pt x="67" y="103"/>
                    <a:pt x="58" y="105"/>
                    <a:pt x="46" y="105"/>
                  </a:cubicBezTo>
                  <a:cubicBezTo>
                    <a:pt x="31" y="104"/>
                    <a:pt x="20" y="99"/>
                    <a:pt x="12" y="90"/>
                  </a:cubicBezTo>
                  <a:cubicBezTo>
                    <a:pt x="4" y="81"/>
                    <a:pt x="0" y="68"/>
                    <a:pt x="0" y="51"/>
                  </a:cubicBezTo>
                  <a:cubicBezTo>
                    <a:pt x="1" y="35"/>
                    <a:pt x="6" y="22"/>
                    <a:pt x="15" y="13"/>
                  </a:cubicBezTo>
                  <a:cubicBezTo>
                    <a:pt x="24" y="4"/>
                    <a:pt x="35" y="0"/>
                    <a:pt x="49" y="0"/>
                  </a:cubicBezTo>
                  <a:cubicBezTo>
                    <a:pt x="63" y="1"/>
                    <a:pt x="73" y="6"/>
                    <a:pt x="82" y="15"/>
                  </a:cubicBezTo>
                  <a:cubicBezTo>
                    <a:pt x="90" y="24"/>
                    <a:pt x="93" y="37"/>
                    <a:pt x="93" y="54"/>
                  </a:cubicBezTo>
                  <a:cubicBezTo>
                    <a:pt x="93" y="55"/>
                    <a:pt x="93" y="57"/>
                    <a:pt x="93" y="59"/>
                  </a:cubicBezTo>
                  <a:lnTo>
                    <a:pt x="18" y="56"/>
                  </a:lnTo>
                  <a:cubicBezTo>
                    <a:pt x="18" y="67"/>
                    <a:pt x="21" y="75"/>
                    <a:pt x="26" y="81"/>
                  </a:cubicBezTo>
                  <a:cubicBezTo>
                    <a:pt x="32" y="87"/>
                    <a:pt x="38" y="91"/>
                    <a:pt x="47" y="91"/>
                  </a:cubicBezTo>
                  <a:cubicBezTo>
                    <a:pt x="53" y="91"/>
                    <a:pt x="58" y="90"/>
                    <a:pt x="63" y="87"/>
                  </a:cubicBezTo>
                  <a:cubicBezTo>
                    <a:pt x="67" y="83"/>
                    <a:pt x="71" y="78"/>
                    <a:pt x="74" y="71"/>
                  </a:cubicBezTo>
                  <a:close/>
                  <a:moveTo>
                    <a:pt x="19" y="42"/>
                  </a:moveTo>
                  <a:lnTo>
                    <a:pt x="19" y="42"/>
                  </a:lnTo>
                  <a:lnTo>
                    <a:pt x="75" y="44"/>
                  </a:lnTo>
                  <a:cubicBezTo>
                    <a:pt x="75" y="35"/>
                    <a:pt x="73" y="29"/>
                    <a:pt x="70" y="25"/>
                  </a:cubicBezTo>
                  <a:cubicBezTo>
                    <a:pt x="64" y="18"/>
                    <a:pt x="58" y="14"/>
                    <a:pt x="49" y="14"/>
                  </a:cubicBezTo>
                  <a:cubicBezTo>
                    <a:pt x="41" y="14"/>
                    <a:pt x="34" y="16"/>
                    <a:pt x="29" y="21"/>
                  </a:cubicBezTo>
                  <a:cubicBezTo>
                    <a:pt x="23" y="26"/>
                    <a:pt x="20" y="33"/>
                    <a:pt x="19" y="4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73" name="Freeform 161">
              <a:extLst>
                <a:ext uri="{FF2B5EF4-FFF2-40B4-BE49-F238E27FC236}">
                  <a16:creationId xmlns:a16="http://schemas.microsoft.com/office/drawing/2014/main" id="{94746360-FCC1-C96A-C76A-5C2DD50069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28694" y="1167435"/>
              <a:ext cx="88900" cy="133350"/>
            </a:xfrm>
            <a:custGeom>
              <a:avLst/>
              <a:gdLst>
                <a:gd name="T0" fmla="*/ 69 w 93"/>
                <a:gd name="T1" fmla="*/ 138 h 140"/>
                <a:gd name="T2" fmla="*/ 69 w 93"/>
                <a:gd name="T3" fmla="*/ 138 h 140"/>
                <a:gd name="T4" fmla="*/ 70 w 93"/>
                <a:gd name="T5" fmla="*/ 126 h 140"/>
                <a:gd name="T6" fmla="*/ 41 w 93"/>
                <a:gd name="T7" fmla="*/ 139 h 140"/>
                <a:gd name="T8" fmla="*/ 19 w 93"/>
                <a:gd name="T9" fmla="*/ 131 h 140"/>
                <a:gd name="T10" fmla="*/ 5 w 93"/>
                <a:gd name="T11" fmla="*/ 112 h 140"/>
                <a:gd name="T12" fmla="*/ 1 w 93"/>
                <a:gd name="T13" fmla="*/ 84 h 140"/>
                <a:gd name="T14" fmla="*/ 8 w 93"/>
                <a:gd name="T15" fmla="*/ 57 h 140"/>
                <a:gd name="T16" fmla="*/ 24 w 93"/>
                <a:gd name="T17" fmla="*/ 39 h 140"/>
                <a:gd name="T18" fmla="*/ 47 w 93"/>
                <a:gd name="T19" fmla="*/ 34 h 140"/>
                <a:gd name="T20" fmla="*/ 63 w 93"/>
                <a:gd name="T21" fmla="*/ 39 h 140"/>
                <a:gd name="T22" fmla="*/ 73 w 93"/>
                <a:gd name="T23" fmla="*/ 50 h 140"/>
                <a:gd name="T24" fmla="*/ 77 w 93"/>
                <a:gd name="T25" fmla="*/ 0 h 140"/>
                <a:gd name="T26" fmla="*/ 93 w 93"/>
                <a:gd name="T27" fmla="*/ 1 h 140"/>
                <a:gd name="T28" fmla="*/ 85 w 93"/>
                <a:gd name="T29" fmla="*/ 139 h 140"/>
                <a:gd name="T30" fmla="*/ 69 w 93"/>
                <a:gd name="T31" fmla="*/ 138 h 140"/>
                <a:gd name="T32" fmla="*/ 19 w 93"/>
                <a:gd name="T33" fmla="*/ 85 h 140"/>
                <a:gd name="T34" fmla="*/ 19 w 93"/>
                <a:gd name="T35" fmla="*/ 85 h 140"/>
                <a:gd name="T36" fmla="*/ 25 w 93"/>
                <a:gd name="T37" fmla="*/ 114 h 140"/>
                <a:gd name="T38" fmla="*/ 43 w 93"/>
                <a:gd name="T39" fmla="*/ 125 h 140"/>
                <a:gd name="T40" fmla="*/ 63 w 93"/>
                <a:gd name="T41" fmla="*/ 117 h 140"/>
                <a:gd name="T42" fmla="*/ 72 w 93"/>
                <a:gd name="T43" fmla="*/ 90 h 140"/>
                <a:gd name="T44" fmla="*/ 66 w 93"/>
                <a:gd name="T45" fmla="*/ 59 h 140"/>
                <a:gd name="T46" fmla="*/ 47 w 93"/>
                <a:gd name="T47" fmla="*/ 48 h 140"/>
                <a:gd name="T48" fmla="*/ 28 w 93"/>
                <a:gd name="T49" fmla="*/ 57 h 140"/>
                <a:gd name="T50" fmla="*/ 19 w 93"/>
                <a:gd name="T51" fmla="*/ 85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3" h="140">
                  <a:moveTo>
                    <a:pt x="69" y="138"/>
                  </a:moveTo>
                  <a:lnTo>
                    <a:pt x="69" y="138"/>
                  </a:lnTo>
                  <a:lnTo>
                    <a:pt x="70" y="126"/>
                  </a:lnTo>
                  <a:cubicBezTo>
                    <a:pt x="63" y="135"/>
                    <a:pt x="53" y="140"/>
                    <a:pt x="41" y="139"/>
                  </a:cubicBezTo>
                  <a:cubicBezTo>
                    <a:pt x="33" y="138"/>
                    <a:pt x="26" y="136"/>
                    <a:pt x="19" y="131"/>
                  </a:cubicBezTo>
                  <a:cubicBezTo>
                    <a:pt x="13" y="126"/>
                    <a:pt x="8" y="120"/>
                    <a:pt x="5" y="112"/>
                  </a:cubicBezTo>
                  <a:cubicBezTo>
                    <a:pt x="2" y="103"/>
                    <a:pt x="0" y="94"/>
                    <a:pt x="1" y="84"/>
                  </a:cubicBezTo>
                  <a:cubicBezTo>
                    <a:pt x="2" y="74"/>
                    <a:pt x="4" y="65"/>
                    <a:pt x="8" y="57"/>
                  </a:cubicBezTo>
                  <a:cubicBezTo>
                    <a:pt x="12" y="49"/>
                    <a:pt x="17" y="43"/>
                    <a:pt x="24" y="39"/>
                  </a:cubicBezTo>
                  <a:cubicBezTo>
                    <a:pt x="31" y="36"/>
                    <a:pt x="39" y="34"/>
                    <a:pt x="47" y="34"/>
                  </a:cubicBezTo>
                  <a:cubicBezTo>
                    <a:pt x="53" y="35"/>
                    <a:pt x="58" y="36"/>
                    <a:pt x="63" y="39"/>
                  </a:cubicBezTo>
                  <a:cubicBezTo>
                    <a:pt x="67" y="42"/>
                    <a:pt x="71" y="46"/>
                    <a:pt x="73" y="50"/>
                  </a:cubicBezTo>
                  <a:lnTo>
                    <a:pt x="77" y="0"/>
                  </a:lnTo>
                  <a:lnTo>
                    <a:pt x="93" y="1"/>
                  </a:lnTo>
                  <a:lnTo>
                    <a:pt x="85" y="139"/>
                  </a:lnTo>
                  <a:lnTo>
                    <a:pt x="69" y="138"/>
                  </a:lnTo>
                  <a:close/>
                  <a:moveTo>
                    <a:pt x="19" y="85"/>
                  </a:moveTo>
                  <a:lnTo>
                    <a:pt x="19" y="85"/>
                  </a:lnTo>
                  <a:cubicBezTo>
                    <a:pt x="18" y="98"/>
                    <a:pt x="20" y="108"/>
                    <a:pt x="25" y="114"/>
                  </a:cubicBezTo>
                  <a:cubicBezTo>
                    <a:pt x="30" y="121"/>
                    <a:pt x="36" y="125"/>
                    <a:pt x="43" y="125"/>
                  </a:cubicBezTo>
                  <a:cubicBezTo>
                    <a:pt x="51" y="126"/>
                    <a:pt x="57" y="123"/>
                    <a:pt x="63" y="117"/>
                  </a:cubicBezTo>
                  <a:cubicBezTo>
                    <a:pt x="68" y="112"/>
                    <a:pt x="72" y="102"/>
                    <a:pt x="72" y="90"/>
                  </a:cubicBezTo>
                  <a:cubicBezTo>
                    <a:pt x="73" y="76"/>
                    <a:pt x="71" y="66"/>
                    <a:pt x="66" y="59"/>
                  </a:cubicBezTo>
                  <a:cubicBezTo>
                    <a:pt x="61" y="53"/>
                    <a:pt x="55" y="49"/>
                    <a:pt x="47" y="48"/>
                  </a:cubicBezTo>
                  <a:cubicBezTo>
                    <a:pt x="40" y="48"/>
                    <a:pt x="33" y="51"/>
                    <a:pt x="28" y="57"/>
                  </a:cubicBezTo>
                  <a:cubicBezTo>
                    <a:pt x="23" y="62"/>
                    <a:pt x="19" y="72"/>
                    <a:pt x="19" y="8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74" name="Freeform 162">
              <a:extLst>
                <a:ext uri="{FF2B5EF4-FFF2-40B4-BE49-F238E27FC236}">
                  <a16:creationId xmlns:a16="http://schemas.microsoft.com/office/drawing/2014/main" id="{96E9AD3B-6BF6-423C-A487-906DDC546DF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0294" y="1207123"/>
              <a:ext cx="90488" cy="101600"/>
            </a:xfrm>
            <a:custGeom>
              <a:avLst/>
              <a:gdLst>
                <a:gd name="T0" fmla="*/ 74 w 95"/>
                <a:gd name="T1" fmla="*/ 73 h 106"/>
                <a:gd name="T2" fmla="*/ 74 w 95"/>
                <a:gd name="T3" fmla="*/ 73 h 106"/>
                <a:gd name="T4" fmla="*/ 91 w 95"/>
                <a:gd name="T5" fmla="*/ 77 h 106"/>
                <a:gd name="T6" fmla="*/ 74 w 95"/>
                <a:gd name="T7" fmla="*/ 99 h 106"/>
                <a:gd name="T8" fmla="*/ 44 w 95"/>
                <a:gd name="T9" fmla="*/ 105 h 106"/>
                <a:gd name="T10" fmla="*/ 11 w 95"/>
                <a:gd name="T11" fmla="*/ 89 h 106"/>
                <a:gd name="T12" fmla="*/ 1 w 95"/>
                <a:gd name="T13" fmla="*/ 50 h 106"/>
                <a:gd name="T14" fmla="*/ 18 w 95"/>
                <a:gd name="T15" fmla="*/ 12 h 106"/>
                <a:gd name="T16" fmla="*/ 53 w 95"/>
                <a:gd name="T17" fmla="*/ 1 h 106"/>
                <a:gd name="T18" fmla="*/ 84 w 95"/>
                <a:gd name="T19" fmla="*/ 17 h 106"/>
                <a:gd name="T20" fmla="*/ 93 w 95"/>
                <a:gd name="T21" fmla="*/ 57 h 106"/>
                <a:gd name="T22" fmla="*/ 93 w 95"/>
                <a:gd name="T23" fmla="*/ 61 h 106"/>
                <a:gd name="T24" fmla="*/ 18 w 95"/>
                <a:gd name="T25" fmla="*/ 55 h 106"/>
                <a:gd name="T26" fmla="*/ 26 w 95"/>
                <a:gd name="T27" fmla="*/ 81 h 106"/>
                <a:gd name="T28" fmla="*/ 46 w 95"/>
                <a:gd name="T29" fmla="*/ 91 h 106"/>
                <a:gd name="T30" fmla="*/ 62 w 95"/>
                <a:gd name="T31" fmla="*/ 88 h 106"/>
                <a:gd name="T32" fmla="*/ 74 w 95"/>
                <a:gd name="T33" fmla="*/ 73 h 106"/>
                <a:gd name="T34" fmla="*/ 21 w 95"/>
                <a:gd name="T35" fmla="*/ 41 h 106"/>
                <a:gd name="T36" fmla="*/ 21 w 95"/>
                <a:gd name="T37" fmla="*/ 41 h 106"/>
                <a:gd name="T38" fmla="*/ 76 w 95"/>
                <a:gd name="T39" fmla="*/ 46 h 106"/>
                <a:gd name="T40" fmla="*/ 72 w 95"/>
                <a:gd name="T41" fmla="*/ 26 h 106"/>
                <a:gd name="T42" fmla="*/ 52 w 95"/>
                <a:gd name="T43" fmla="*/ 15 h 106"/>
                <a:gd name="T44" fmla="*/ 31 w 95"/>
                <a:gd name="T45" fmla="*/ 21 h 106"/>
                <a:gd name="T46" fmla="*/ 21 w 95"/>
                <a:gd name="T47" fmla="*/ 4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5" h="106">
                  <a:moveTo>
                    <a:pt x="74" y="73"/>
                  </a:moveTo>
                  <a:lnTo>
                    <a:pt x="74" y="73"/>
                  </a:lnTo>
                  <a:lnTo>
                    <a:pt x="91" y="77"/>
                  </a:lnTo>
                  <a:cubicBezTo>
                    <a:pt x="87" y="87"/>
                    <a:pt x="82" y="94"/>
                    <a:pt x="74" y="99"/>
                  </a:cubicBezTo>
                  <a:cubicBezTo>
                    <a:pt x="66" y="104"/>
                    <a:pt x="56" y="106"/>
                    <a:pt x="44" y="105"/>
                  </a:cubicBezTo>
                  <a:cubicBezTo>
                    <a:pt x="30" y="104"/>
                    <a:pt x="19" y="99"/>
                    <a:pt x="11" y="89"/>
                  </a:cubicBezTo>
                  <a:cubicBezTo>
                    <a:pt x="3" y="79"/>
                    <a:pt x="0" y="66"/>
                    <a:pt x="1" y="50"/>
                  </a:cubicBezTo>
                  <a:cubicBezTo>
                    <a:pt x="3" y="33"/>
                    <a:pt x="8" y="20"/>
                    <a:pt x="18" y="12"/>
                  </a:cubicBezTo>
                  <a:cubicBezTo>
                    <a:pt x="27" y="3"/>
                    <a:pt x="39" y="0"/>
                    <a:pt x="53" y="1"/>
                  </a:cubicBezTo>
                  <a:cubicBezTo>
                    <a:pt x="66" y="2"/>
                    <a:pt x="76" y="8"/>
                    <a:pt x="84" y="17"/>
                  </a:cubicBezTo>
                  <a:cubicBezTo>
                    <a:pt x="92" y="27"/>
                    <a:pt x="95" y="40"/>
                    <a:pt x="93" y="57"/>
                  </a:cubicBezTo>
                  <a:cubicBezTo>
                    <a:pt x="93" y="58"/>
                    <a:pt x="93" y="59"/>
                    <a:pt x="93" y="61"/>
                  </a:cubicBezTo>
                  <a:lnTo>
                    <a:pt x="18" y="55"/>
                  </a:lnTo>
                  <a:cubicBezTo>
                    <a:pt x="18" y="66"/>
                    <a:pt x="20" y="75"/>
                    <a:pt x="26" y="81"/>
                  </a:cubicBezTo>
                  <a:cubicBezTo>
                    <a:pt x="31" y="87"/>
                    <a:pt x="37" y="91"/>
                    <a:pt x="46" y="91"/>
                  </a:cubicBezTo>
                  <a:cubicBezTo>
                    <a:pt x="52" y="92"/>
                    <a:pt x="57" y="91"/>
                    <a:pt x="62" y="88"/>
                  </a:cubicBezTo>
                  <a:cubicBezTo>
                    <a:pt x="67" y="85"/>
                    <a:pt x="71" y="80"/>
                    <a:pt x="74" y="73"/>
                  </a:cubicBezTo>
                  <a:close/>
                  <a:moveTo>
                    <a:pt x="21" y="41"/>
                  </a:moveTo>
                  <a:lnTo>
                    <a:pt x="21" y="41"/>
                  </a:lnTo>
                  <a:lnTo>
                    <a:pt x="76" y="46"/>
                  </a:lnTo>
                  <a:cubicBezTo>
                    <a:pt x="76" y="37"/>
                    <a:pt x="75" y="31"/>
                    <a:pt x="72" y="26"/>
                  </a:cubicBezTo>
                  <a:cubicBezTo>
                    <a:pt x="67" y="19"/>
                    <a:pt x="60" y="16"/>
                    <a:pt x="52" y="15"/>
                  </a:cubicBezTo>
                  <a:cubicBezTo>
                    <a:pt x="44" y="14"/>
                    <a:pt x="37" y="16"/>
                    <a:pt x="31" y="21"/>
                  </a:cubicBezTo>
                  <a:cubicBezTo>
                    <a:pt x="26" y="26"/>
                    <a:pt x="22" y="32"/>
                    <a:pt x="21" y="41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75" name="Freeform 163">
              <a:extLst>
                <a:ext uri="{FF2B5EF4-FFF2-40B4-BE49-F238E27FC236}">
                  <a16:creationId xmlns:a16="http://schemas.microsoft.com/office/drawing/2014/main" id="{C6DC1E42-C8EB-2A10-42A9-CCFD07EBF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3482" y="1218235"/>
              <a:ext cx="61913" cy="95250"/>
            </a:xfrm>
            <a:custGeom>
              <a:avLst/>
              <a:gdLst>
                <a:gd name="T0" fmla="*/ 0 w 65"/>
                <a:gd name="T1" fmla="*/ 99 h 101"/>
                <a:gd name="T2" fmla="*/ 0 w 65"/>
                <a:gd name="T3" fmla="*/ 99 h 101"/>
                <a:gd name="T4" fmla="*/ 11 w 65"/>
                <a:gd name="T5" fmla="*/ 0 h 101"/>
                <a:gd name="T6" fmla="*/ 26 w 65"/>
                <a:gd name="T7" fmla="*/ 1 h 101"/>
                <a:gd name="T8" fmla="*/ 24 w 65"/>
                <a:gd name="T9" fmla="*/ 16 h 101"/>
                <a:gd name="T10" fmla="*/ 37 w 65"/>
                <a:gd name="T11" fmla="*/ 3 h 101"/>
                <a:gd name="T12" fmla="*/ 48 w 65"/>
                <a:gd name="T13" fmla="*/ 1 h 101"/>
                <a:gd name="T14" fmla="*/ 65 w 65"/>
                <a:gd name="T15" fmla="*/ 9 h 101"/>
                <a:gd name="T16" fmla="*/ 57 w 65"/>
                <a:gd name="T17" fmla="*/ 24 h 101"/>
                <a:gd name="T18" fmla="*/ 45 w 65"/>
                <a:gd name="T19" fmla="*/ 19 h 101"/>
                <a:gd name="T20" fmla="*/ 35 w 65"/>
                <a:gd name="T21" fmla="*/ 21 h 101"/>
                <a:gd name="T22" fmla="*/ 28 w 65"/>
                <a:gd name="T23" fmla="*/ 29 h 101"/>
                <a:gd name="T24" fmla="*/ 23 w 65"/>
                <a:gd name="T25" fmla="*/ 49 h 101"/>
                <a:gd name="T26" fmla="*/ 17 w 65"/>
                <a:gd name="T27" fmla="*/ 101 h 101"/>
                <a:gd name="T28" fmla="*/ 0 w 65"/>
                <a:gd name="T29" fmla="*/ 9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101">
                  <a:moveTo>
                    <a:pt x="0" y="99"/>
                  </a:moveTo>
                  <a:lnTo>
                    <a:pt x="0" y="99"/>
                  </a:lnTo>
                  <a:lnTo>
                    <a:pt x="11" y="0"/>
                  </a:lnTo>
                  <a:lnTo>
                    <a:pt x="26" y="1"/>
                  </a:lnTo>
                  <a:lnTo>
                    <a:pt x="24" y="16"/>
                  </a:lnTo>
                  <a:cubicBezTo>
                    <a:pt x="29" y="10"/>
                    <a:pt x="33" y="5"/>
                    <a:pt x="37" y="3"/>
                  </a:cubicBezTo>
                  <a:cubicBezTo>
                    <a:pt x="40" y="2"/>
                    <a:pt x="44" y="1"/>
                    <a:pt x="48" y="1"/>
                  </a:cubicBezTo>
                  <a:cubicBezTo>
                    <a:pt x="54" y="2"/>
                    <a:pt x="59" y="4"/>
                    <a:pt x="65" y="9"/>
                  </a:cubicBezTo>
                  <a:lnTo>
                    <a:pt x="57" y="24"/>
                  </a:lnTo>
                  <a:cubicBezTo>
                    <a:pt x="53" y="21"/>
                    <a:pt x="49" y="19"/>
                    <a:pt x="45" y="19"/>
                  </a:cubicBezTo>
                  <a:cubicBezTo>
                    <a:pt x="41" y="18"/>
                    <a:pt x="38" y="19"/>
                    <a:pt x="35" y="21"/>
                  </a:cubicBezTo>
                  <a:cubicBezTo>
                    <a:pt x="32" y="23"/>
                    <a:pt x="29" y="26"/>
                    <a:pt x="28" y="29"/>
                  </a:cubicBezTo>
                  <a:cubicBezTo>
                    <a:pt x="25" y="35"/>
                    <a:pt x="23" y="42"/>
                    <a:pt x="23" y="49"/>
                  </a:cubicBezTo>
                  <a:lnTo>
                    <a:pt x="17" y="101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76" name="Freeform 164">
              <a:extLst>
                <a:ext uri="{FF2B5EF4-FFF2-40B4-BE49-F238E27FC236}">
                  <a16:creationId xmlns:a16="http://schemas.microsoft.com/office/drawing/2014/main" id="{326B8A8A-C805-0C47-BEC6-2A2A6BA77A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90632" y="1226173"/>
              <a:ext cx="88900" cy="103188"/>
            </a:xfrm>
            <a:custGeom>
              <a:avLst/>
              <a:gdLst>
                <a:gd name="T0" fmla="*/ 70 w 94"/>
                <a:gd name="T1" fmla="*/ 93 h 108"/>
                <a:gd name="T2" fmla="*/ 70 w 94"/>
                <a:gd name="T3" fmla="*/ 93 h 108"/>
                <a:gd name="T4" fmla="*/ 51 w 94"/>
                <a:gd name="T5" fmla="*/ 102 h 108"/>
                <a:gd name="T6" fmla="*/ 32 w 94"/>
                <a:gd name="T7" fmla="*/ 103 h 108"/>
                <a:gd name="T8" fmla="*/ 8 w 94"/>
                <a:gd name="T9" fmla="*/ 92 h 108"/>
                <a:gd name="T10" fmla="*/ 2 w 94"/>
                <a:gd name="T11" fmla="*/ 70 h 108"/>
                <a:gd name="T12" fmla="*/ 7 w 94"/>
                <a:gd name="T13" fmla="*/ 57 h 108"/>
                <a:gd name="T14" fmla="*/ 17 w 94"/>
                <a:gd name="T15" fmla="*/ 49 h 108"/>
                <a:gd name="T16" fmla="*/ 29 w 94"/>
                <a:gd name="T17" fmla="*/ 45 h 108"/>
                <a:gd name="T18" fmla="*/ 45 w 94"/>
                <a:gd name="T19" fmla="*/ 44 h 108"/>
                <a:gd name="T20" fmla="*/ 75 w 94"/>
                <a:gd name="T21" fmla="*/ 42 h 108"/>
                <a:gd name="T22" fmla="*/ 76 w 94"/>
                <a:gd name="T23" fmla="*/ 38 h 108"/>
                <a:gd name="T24" fmla="*/ 73 w 94"/>
                <a:gd name="T25" fmla="*/ 23 h 108"/>
                <a:gd name="T26" fmla="*/ 55 w 94"/>
                <a:gd name="T27" fmla="*/ 14 h 108"/>
                <a:gd name="T28" fmla="*/ 37 w 94"/>
                <a:gd name="T29" fmla="*/ 16 h 108"/>
                <a:gd name="T30" fmla="*/ 26 w 94"/>
                <a:gd name="T31" fmla="*/ 30 h 108"/>
                <a:gd name="T32" fmla="*/ 10 w 94"/>
                <a:gd name="T33" fmla="*/ 26 h 108"/>
                <a:gd name="T34" fmla="*/ 20 w 94"/>
                <a:gd name="T35" fmla="*/ 9 h 108"/>
                <a:gd name="T36" fmla="*/ 36 w 94"/>
                <a:gd name="T37" fmla="*/ 1 h 108"/>
                <a:gd name="T38" fmla="*/ 59 w 94"/>
                <a:gd name="T39" fmla="*/ 1 h 108"/>
                <a:gd name="T40" fmla="*/ 79 w 94"/>
                <a:gd name="T41" fmla="*/ 6 h 108"/>
                <a:gd name="T42" fmla="*/ 90 w 94"/>
                <a:gd name="T43" fmla="*/ 15 h 108"/>
                <a:gd name="T44" fmla="*/ 94 w 94"/>
                <a:gd name="T45" fmla="*/ 28 h 108"/>
                <a:gd name="T46" fmla="*/ 93 w 94"/>
                <a:gd name="T47" fmla="*/ 43 h 108"/>
                <a:gd name="T48" fmla="*/ 90 w 94"/>
                <a:gd name="T49" fmla="*/ 66 h 108"/>
                <a:gd name="T50" fmla="*/ 87 w 94"/>
                <a:gd name="T51" fmla="*/ 96 h 108"/>
                <a:gd name="T52" fmla="*/ 90 w 94"/>
                <a:gd name="T53" fmla="*/ 108 h 108"/>
                <a:gd name="T54" fmla="*/ 72 w 94"/>
                <a:gd name="T55" fmla="*/ 106 h 108"/>
                <a:gd name="T56" fmla="*/ 70 w 94"/>
                <a:gd name="T57" fmla="*/ 93 h 108"/>
                <a:gd name="T58" fmla="*/ 74 w 94"/>
                <a:gd name="T59" fmla="*/ 55 h 108"/>
                <a:gd name="T60" fmla="*/ 74 w 94"/>
                <a:gd name="T61" fmla="*/ 55 h 108"/>
                <a:gd name="T62" fmla="*/ 45 w 94"/>
                <a:gd name="T63" fmla="*/ 58 h 108"/>
                <a:gd name="T64" fmla="*/ 30 w 94"/>
                <a:gd name="T65" fmla="*/ 60 h 108"/>
                <a:gd name="T66" fmla="*/ 23 w 94"/>
                <a:gd name="T67" fmla="*/ 64 h 108"/>
                <a:gd name="T68" fmla="*/ 20 w 94"/>
                <a:gd name="T69" fmla="*/ 72 h 108"/>
                <a:gd name="T70" fmla="*/ 23 w 94"/>
                <a:gd name="T71" fmla="*/ 84 h 108"/>
                <a:gd name="T72" fmla="*/ 38 w 94"/>
                <a:gd name="T73" fmla="*/ 90 h 108"/>
                <a:gd name="T74" fmla="*/ 55 w 94"/>
                <a:gd name="T75" fmla="*/ 88 h 108"/>
                <a:gd name="T76" fmla="*/ 68 w 94"/>
                <a:gd name="T77" fmla="*/ 78 h 108"/>
                <a:gd name="T78" fmla="*/ 73 w 94"/>
                <a:gd name="T79" fmla="*/ 61 h 108"/>
                <a:gd name="T80" fmla="*/ 74 w 94"/>
                <a:gd name="T81" fmla="*/ 5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4" h="108">
                  <a:moveTo>
                    <a:pt x="70" y="93"/>
                  </a:moveTo>
                  <a:lnTo>
                    <a:pt x="70" y="93"/>
                  </a:lnTo>
                  <a:cubicBezTo>
                    <a:pt x="63" y="98"/>
                    <a:pt x="57" y="101"/>
                    <a:pt x="51" y="102"/>
                  </a:cubicBezTo>
                  <a:cubicBezTo>
                    <a:pt x="45" y="103"/>
                    <a:pt x="38" y="104"/>
                    <a:pt x="32" y="103"/>
                  </a:cubicBezTo>
                  <a:cubicBezTo>
                    <a:pt x="21" y="101"/>
                    <a:pt x="13" y="98"/>
                    <a:pt x="8" y="92"/>
                  </a:cubicBezTo>
                  <a:cubicBezTo>
                    <a:pt x="3" y="86"/>
                    <a:pt x="0" y="78"/>
                    <a:pt x="2" y="70"/>
                  </a:cubicBezTo>
                  <a:cubicBezTo>
                    <a:pt x="2" y="65"/>
                    <a:pt x="4" y="61"/>
                    <a:pt x="7" y="57"/>
                  </a:cubicBezTo>
                  <a:cubicBezTo>
                    <a:pt x="9" y="53"/>
                    <a:pt x="13" y="51"/>
                    <a:pt x="17" y="49"/>
                  </a:cubicBezTo>
                  <a:cubicBezTo>
                    <a:pt x="20" y="47"/>
                    <a:pt x="25" y="45"/>
                    <a:pt x="29" y="45"/>
                  </a:cubicBezTo>
                  <a:cubicBezTo>
                    <a:pt x="33" y="44"/>
                    <a:pt x="38" y="44"/>
                    <a:pt x="45" y="44"/>
                  </a:cubicBezTo>
                  <a:cubicBezTo>
                    <a:pt x="58" y="44"/>
                    <a:pt x="69" y="43"/>
                    <a:pt x="75" y="42"/>
                  </a:cubicBezTo>
                  <a:cubicBezTo>
                    <a:pt x="76" y="40"/>
                    <a:pt x="76" y="38"/>
                    <a:pt x="76" y="38"/>
                  </a:cubicBezTo>
                  <a:cubicBezTo>
                    <a:pt x="77" y="31"/>
                    <a:pt x="76" y="26"/>
                    <a:pt x="73" y="23"/>
                  </a:cubicBezTo>
                  <a:cubicBezTo>
                    <a:pt x="69" y="18"/>
                    <a:pt x="63" y="15"/>
                    <a:pt x="55" y="14"/>
                  </a:cubicBezTo>
                  <a:cubicBezTo>
                    <a:pt x="47" y="13"/>
                    <a:pt x="41" y="14"/>
                    <a:pt x="37" y="16"/>
                  </a:cubicBezTo>
                  <a:cubicBezTo>
                    <a:pt x="33" y="19"/>
                    <a:pt x="29" y="23"/>
                    <a:pt x="26" y="30"/>
                  </a:cubicBezTo>
                  <a:lnTo>
                    <a:pt x="10" y="26"/>
                  </a:lnTo>
                  <a:cubicBezTo>
                    <a:pt x="13" y="19"/>
                    <a:pt x="16" y="13"/>
                    <a:pt x="20" y="9"/>
                  </a:cubicBezTo>
                  <a:cubicBezTo>
                    <a:pt x="24" y="6"/>
                    <a:pt x="29" y="3"/>
                    <a:pt x="36" y="1"/>
                  </a:cubicBezTo>
                  <a:cubicBezTo>
                    <a:pt x="43" y="0"/>
                    <a:pt x="50" y="0"/>
                    <a:pt x="59" y="1"/>
                  </a:cubicBezTo>
                  <a:cubicBezTo>
                    <a:pt x="67" y="2"/>
                    <a:pt x="74" y="4"/>
                    <a:pt x="79" y="6"/>
                  </a:cubicBezTo>
                  <a:cubicBezTo>
                    <a:pt x="84" y="9"/>
                    <a:pt x="88" y="12"/>
                    <a:pt x="90" y="15"/>
                  </a:cubicBezTo>
                  <a:cubicBezTo>
                    <a:pt x="92" y="19"/>
                    <a:pt x="93" y="23"/>
                    <a:pt x="94" y="28"/>
                  </a:cubicBezTo>
                  <a:cubicBezTo>
                    <a:pt x="94" y="31"/>
                    <a:pt x="94" y="36"/>
                    <a:pt x="93" y="43"/>
                  </a:cubicBezTo>
                  <a:lnTo>
                    <a:pt x="90" y="66"/>
                  </a:lnTo>
                  <a:cubicBezTo>
                    <a:pt x="88" y="81"/>
                    <a:pt x="87" y="91"/>
                    <a:pt x="87" y="96"/>
                  </a:cubicBezTo>
                  <a:cubicBezTo>
                    <a:pt x="87" y="100"/>
                    <a:pt x="88" y="104"/>
                    <a:pt x="90" y="108"/>
                  </a:cubicBezTo>
                  <a:lnTo>
                    <a:pt x="72" y="106"/>
                  </a:lnTo>
                  <a:cubicBezTo>
                    <a:pt x="71" y="102"/>
                    <a:pt x="70" y="98"/>
                    <a:pt x="70" y="93"/>
                  </a:cubicBezTo>
                  <a:close/>
                  <a:moveTo>
                    <a:pt x="74" y="55"/>
                  </a:moveTo>
                  <a:lnTo>
                    <a:pt x="74" y="55"/>
                  </a:lnTo>
                  <a:cubicBezTo>
                    <a:pt x="67" y="57"/>
                    <a:pt x="58" y="58"/>
                    <a:pt x="45" y="58"/>
                  </a:cubicBezTo>
                  <a:cubicBezTo>
                    <a:pt x="38" y="58"/>
                    <a:pt x="33" y="59"/>
                    <a:pt x="30" y="60"/>
                  </a:cubicBezTo>
                  <a:cubicBezTo>
                    <a:pt x="27" y="60"/>
                    <a:pt x="25" y="62"/>
                    <a:pt x="23" y="64"/>
                  </a:cubicBezTo>
                  <a:cubicBezTo>
                    <a:pt x="21" y="66"/>
                    <a:pt x="20" y="69"/>
                    <a:pt x="20" y="72"/>
                  </a:cubicBezTo>
                  <a:cubicBezTo>
                    <a:pt x="19" y="76"/>
                    <a:pt x="20" y="80"/>
                    <a:pt x="23" y="84"/>
                  </a:cubicBezTo>
                  <a:cubicBezTo>
                    <a:pt x="26" y="87"/>
                    <a:pt x="31" y="89"/>
                    <a:pt x="38" y="90"/>
                  </a:cubicBezTo>
                  <a:cubicBezTo>
                    <a:pt x="44" y="91"/>
                    <a:pt x="50" y="90"/>
                    <a:pt x="55" y="88"/>
                  </a:cubicBezTo>
                  <a:cubicBezTo>
                    <a:pt x="61" y="86"/>
                    <a:pt x="65" y="83"/>
                    <a:pt x="68" y="78"/>
                  </a:cubicBezTo>
                  <a:cubicBezTo>
                    <a:pt x="70" y="74"/>
                    <a:pt x="72" y="69"/>
                    <a:pt x="73" y="61"/>
                  </a:cubicBezTo>
                  <a:lnTo>
                    <a:pt x="74" y="5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77" name="Freeform 165">
              <a:extLst>
                <a:ext uri="{FF2B5EF4-FFF2-40B4-BE49-F238E27FC236}">
                  <a16:creationId xmlns:a16="http://schemas.microsoft.com/office/drawing/2014/main" id="{6693E88B-EBE9-62F8-B77D-70956E46D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3819" y="1200773"/>
              <a:ext cx="34925" cy="133350"/>
            </a:xfrm>
            <a:custGeom>
              <a:avLst/>
              <a:gdLst>
                <a:gd name="T0" fmla="*/ 0 w 37"/>
                <a:gd name="T1" fmla="*/ 137 h 139"/>
                <a:gd name="T2" fmla="*/ 0 w 37"/>
                <a:gd name="T3" fmla="*/ 137 h 139"/>
                <a:gd name="T4" fmla="*/ 20 w 37"/>
                <a:gd name="T5" fmla="*/ 0 h 139"/>
                <a:gd name="T6" fmla="*/ 37 w 37"/>
                <a:gd name="T7" fmla="*/ 3 h 139"/>
                <a:gd name="T8" fmla="*/ 17 w 37"/>
                <a:gd name="T9" fmla="*/ 139 h 139"/>
                <a:gd name="T10" fmla="*/ 0 w 37"/>
                <a:gd name="T11" fmla="*/ 137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39">
                  <a:moveTo>
                    <a:pt x="0" y="137"/>
                  </a:moveTo>
                  <a:lnTo>
                    <a:pt x="0" y="137"/>
                  </a:lnTo>
                  <a:lnTo>
                    <a:pt x="20" y="0"/>
                  </a:lnTo>
                  <a:lnTo>
                    <a:pt x="37" y="3"/>
                  </a:lnTo>
                  <a:lnTo>
                    <a:pt x="17" y="139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78" name="Freeform 166">
              <a:extLst>
                <a:ext uri="{FF2B5EF4-FFF2-40B4-BE49-F238E27FC236}">
                  <a16:creationId xmlns:a16="http://schemas.microsoft.com/office/drawing/2014/main" id="{6C73F277-D1D7-D6A3-31D6-4BA8D7B83B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33507" y="1245223"/>
              <a:ext cx="92075" cy="103188"/>
            </a:xfrm>
            <a:custGeom>
              <a:avLst/>
              <a:gdLst>
                <a:gd name="T0" fmla="*/ 74 w 97"/>
                <a:gd name="T1" fmla="*/ 76 h 108"/>
                <a:gd name="T2" fmla="*/ 74 w 97"/>
                <a:gd name="T3" fmla="*/ 76 h 108"/>
                <a:gd name="T4" fmla="*/ 90 w 97"/>
                <a:gd name="T5" fmla="*/ 81 h 108"/>
                <a:gd name="T6" fmla="*/ 71 w 97"/>
                <a:gd name="T7" fmla="*/ 102 h 108"/>
                <a:gd name="T8" fmla="*/ 42 w 97"/>
                <a:gd name="T9" fmla="*/ 106 h 108"/>
                <a:gd name="T10" fmla="*/ 10 w 97"/>
                <a:gd name="T11" fmla="*/ 87 h 108"/>
                <a:gd name="T12" fmla="*/ 3 w 97"/>
                <a:gd name="T13" fmla="*/ 47 h 108"/>
                <a:gd name="T14" fmla="*/ 22 w 97"/>
                <a:gd name="T15" fmla="*/ 11 h 108"/>
                <a:gd name="T16" fmla="*/ 58 w 97"/>
                <a:gd name="T17" fmla="*/ 2 h 108"/>
                <a:gd name="T18" fmla="*/ 88 w 97"/>
                <a:gd name="T19" fmla="*/ 21 h 108"/>
                <a:gd name="T20" fmla="*/ 94 w 97"/>
                <a:gd name="T21" fmla="*/ 61 h 108"/>
                <a:gd name="T22" fmla="*/ 93 w 97"/>
                <a:gd name="T23" fmla="*/ 66 h 108"/>
                <a:gd name="T24" fmla="*/ 20 w 97"/>
                <a:gd name="T25" fmla="*/ 54 h 108"/>
                <a:gd name="T26" fmla="*/ 25 w 97"/>
                <a:gd name="T27" fmla="*/ 80 h 108"/>
                <a:gd name="T28" fmla="*/ 44 w 97"/>
                <a:gd name="T29" fmla="*/ 92 h 108"/>
                <a:gd name="T30" fmla="*/ 61 w 97"/>
                <a:gd name="T31" fmla="*/ 90 h 108"/>
                <a:gd name="T32" fmla="*/ 74 w 97"/>
                <a:gd name="T33" fmla="*/ 76 h 108"/>
                <a:gd name="T34" fmla="*/ 23 w 97"/>
                <a:gd name="T35" fmla="*/ 40 h 108"/>
                <a:gd name="T36" fmla="*/ 23 w 97"/>
                <a:gd name="T37" fmla="*/ 40 h 108"/>
                <a:gd name="T38" fmla="*/ 78 w 97"/>
                <a:gd name="T39" fmla="*/ 49 h 108"/>
                <a:gd name="T40" fmla="*/ 75 w 97"/>
                <a:gd name="T41" fmla="*/ 29 h 108"/>
                <a:gd name="T42" fmla="*/ 56 w 97"/>
                <a:gd name="T43" fmla="*/ 16 h 108"/>
                <a:gd name="T44" fmla="*/ 35 w 97"/>
                <a:gd name="T45" fmla="*/ 21 h 108"/>
                <a:gd name="T46" fmla="*/ 23 w 97"/>
                <a:gd name="T47" fmla="*/ 4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97" h="108">
                  <a:moveTo>
                    <a:pt x="74" y="76"/>
                  </a:moveTo>
                  <a:lnTo>
                    <a:pt x="74" y="76"/>
                  </a:lnTo>
                  <a:lnTo>
                    <a:pt x="90" y="81"/>
                  </a:lnTo>
                  <a:cubicBezTo>
                    <a:pt x="86" y="91"/>
                    <a:pt x="80" y="98"/>
                    <a:pt x="71" y="102"/>
                  </a:cubicBezTo>
                  <a:cubicBezTo>
                    <a:pt x="63" y="107"/>
                    <a:pt x="53" y="108"/>
                    <a:pt x="42" y="106"/>
                  </a:cubicBezTo>
                  <a:cubicBezTo>
                    <a:pt x="27" y="104"/>
                    <a:pt x="17" y="97"/>
                    <a:pt x="10" y="87"/>
                  </a:cubicBezTo>
                  <a:cubicBezTo>
                    <a:pt x="2" y="77"/>
                    <a:pt x="0" y="64"/>
                    <a:pt x="3" y="47"/>
                  </a:cubicBezTo>
                  <a:cubicBezTo>
                    <a:pt x="6" y="31"/>
                    <a:pt x="12" y="19"/>
                    <a:pt x="22" y="11"/>
                  </a:cubicBezTo>
                  <a:cubicBezTo>
                    <a:pt x="32" y="3"/>
                    <a:pt x="44" y="0"/>
                    <a:pt x="58" y="2"/>
                  </a:cubicBezTo>
                  <a:cubicBezTo>
                    <a:pt x="71" y="5"/>
                    <a:pt x="81" y="11"/>
                    <a:pt x="88" y="21"/>
                  </a:cubicBezTo>
                  <a:cubicBezTo>
                    <a:pt x="95" y="32"/>
                    <a:pt x="97" y="45"/>
                    <a:pt x="94" y="61"/>
                  </a:cubicBezTo>
                  <a:cubicBezTo>
                    <a:pt x="94" y="62"/>
                    <a:pt x="94" y="64"/>
                    <a:pt x="93" y="66"/>
                  </a:cubicBezTo>
                  <a:lnTo>
                    <a:pt x="20" y="54"/>
                  </a:lnTo>
                  <a:cubicBezTo>
                    <a:pt x="19" y="65"/>
                    <a:pt x="20" y="74"/>
                    <a:pt x="25" y="80"/>
                  </a:cubicBezTo>
                  <a:cubicBezTo>
                    <a:pt x="29" y="87"/>
                    <a:pt x="36" y="91"/>
                    <a:pt x="44" y="92"/>
                  </a:cubicBezTo>
                  <a:cubicBezTo>
                    <a:pt x="50" y="93"/>
                    <a:pt x="56" y="93"/>
                    <a:pt x="61" y="90"/>
                  </a:cubicBezTo>
                  <a:cubicBezTo>
                    <a:pt x="66" y="87"/>
                    <a:pt x="70" y="83"/>
                    <a:pt x="74" y="76"/>
                  </a:cubicBezTo>
                  <a:close/>
                  <a:moveTo>
                    <a:pt x="23" y="40"/>
                  </a:moveTo>
                  <a:lnTo>
                    <a:pt x="23" y="40"/>
                  </a:lnTo>
                  <a:lnTo>
                    <a:pt x="78" y="49"/>
                  </a:lnTo>
                  <a:cubicBezTo>
                    <a:pt x="79" y="41"/>
                    <a:pt x="78" y="34"/>
                    <a:pt x="75" y="29"/>
                  </a:cubicBezTo>
                  <a:cubicBezTo>
                    <a:pt x="71" y="22"/>
                    <a:pt x="64" y="18"/>
                    <a:pt x="56" y="16"/>
                  </a:cubicBezTo>
                  <a:cubicBezTo>
                    <a:pt x="48" y="15"/>
                    <a:pt x="41" y="17"/>
                    <a:pt x="35" y="21"/>
                  </a:cubicBezTo>
                  <a:cubicBezTo>
                    <a:pt x="29" y="25"/>
                    <a:pt x="25" y="32"/>
                    <a:pt x="23" y="4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79" name="Freeform 224">
              <a:extLst>
                <a:ext uri="{FF2B5EF4-FFF2-40B4-BE49-F238E27FC236}">
                  <a16:creationId xmlns:a16="http://schemas.microsoft.com/office/drawing/2014/main" id="{CF8500D7-B93D-0EF2-818E-8DA3133E7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6019" y="2423148"/>
              <a:ext cx="136525" cy="136525"/>
            </a:xfrm>
            <a:custGeom>
              <a:avLst/>
              <a:gdLst>
                <a:gd name="T0" fmla="*/ 0 w 144"/>
                <a:gd name="T1" fmla="*/ 129 h 142"/>
                <a:gd name="T2" fmla="*/ 0 w 144"/>
                <a:gd name="T3" fmla="*/ 129 h 142"/>
                <a:gd name="T4" fmla="*/ 88 w 144"/>
                <a:gd name="T5" fmla="*/ 44 h 142"/>
                <a:gd name="T6" fmla="*/ 56 w 144"/>
                <a:gd name="T7" fmla="*/ 11 h 142"/>
                <a:gd name="T8" fmla="*/ 68 w 144"/>
                <a:gd name="T9" fmla="*/ 0 h 142"/>
                <a:gd name="T10" fmla="*/ 144 w 144"/>
                <a:gd name="T11" fmla="*/ 79 h 142"/>
                <a:gd name="T12" fmla="*/ 132 w 144"/>
                <a:gd name="T13" fmla="*/ 91 h 142"/>
                <a:gd name="T14" fmla="*/ 101 w 144"/>
                <a:gd name="T15" fmla="*/ 57 h 142"/>
                <a:gd name="T16" fmla="*/ 12 w 144"/>
                <a:gd name="T17" fmla="*/ 142 h 142"/>
                <a:gd name="T18" fmla="*/ 0 w 144"/>
                <a:gd name="T19" fmla="*/ 12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42">
                  <a:moveTo>
                    <a:pt x="0" y="129"/>
                  </a:moveTo>
                  <a:lnTo>
                    <a:pt x="0" y="129"/>
                  </a:lnTo>
                  <a:lnTo>
                    <a:pt x="88" y="44"/>
                  </a:lnTo>
                  <a:lnTo>
                    <a:pt x="56" y="11"/>
                  </a:lnTo>
                  <a:lnTo>
                    <a:pt x="68" y="0"/>
                  </a:lnTo>
                  <a:lnTo>
                    <a:pt x="144" y="79"/>
                  </a:lnTo>
                  <a:lnTo>
                    <a:pt x="132" y="91"/>
                  </a:lnTo>
                  <a:lnTo>
                    <a:pt x="101" y="57"/>
                  </a:lnTo>
                  <a:lnTo>
                    <a:pt x="12" y="142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80" name="Freeform 225">
              <a:extLst>
                <a:ext uri="{FF2B5EF4-FFF2-40B4-BE49-F238E27FC236}">
                  <a16:creationId xmlns:a16="http://schemas.microsoft.com/office/drawing/2014/main" id="{0E3E69C3-4AA3-6F1F-C676-A525B29A1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2057" y="2531098"/>
              <a:ext cx="104775" cy="77788"/>
            </a:xfrm>
            <a:custGeom>
              <a:avLst/>
              <a:gdLst>
                <a:gd name="T0" fmla="*/ 0 w 109"/>
                <a:gd name="T1" fmla="*/ 68 h 81"/>
                <a:gd name="T2" fmla="*/ 0 w 109"/>
                <a:gd name="T3" fmla="*/ 68 h 81"/>
                <a:gd name="T4" fmla="*/ 74 w 109"/>
                <a:gd name="T5" fmla="*/ 0 h 81"/>
                <a:gd name="T6" fmla="*/ 84 w 109"/>
                <a:gd name="T7" fmla="*/ 11 h 81"/>
                <a:gd name="T8" fmla="*/ 73 w 109"/>
                <a:gd name="T9" fmla="*/ 22 h 81"/>
                <a:gd name="T10" fmla="*/ 91 w 109"/>
                <a:gd name="T11" fmla="*/ 20 h 81"/>
                <a:gd name="T12" fmla="*/ 101 w 109"/>
                <a:gd name="T13" fmla="*/ 26 h 81"/>
                <a:gd name="T14" fmla="*/ 109 w 109"/>
                <a:gd name="T15" fmla="*/ 43 h 81"/>
                <a:gd name="T16" fmla="*/ 93 w 109"/>
                <a:gd name="T17" fmla="*/ 49 h 81"/>
                <a:gd name="T18" fmla="*/ 87 w 109"/>
                <a:gd name="T19" fmla="*/ 37 h 81"/>
                <a:gd name="T20" fmla="*/ 78 w 109"/>
                <a:gd name="T21" fmla="*/ 32 h 81"/>
                <a:gd name="T22" fmla="*/ 67 w 109"/>
                <a:gd name="T23" fmla="*/ 34 h 81"/>
                <a:gd name="T24" fmla="*/ 50 w 109"/>
                <a:gd name="T25" fmla="*/ 45 h 81"/>
                <a:gd name="T26" fmla="*/ 12 w 109"/>
                <a:gd name="T27" fmla="*/ 81 h 81"/>
                <a:gd name="T28" fmla="*/ 0 w 109"/>
                <a:gd name="T29" fmla="*/ 68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81">
                  <a:moveTo>
                    <a:pt x="0" y="68"/>
                  </a:moveTo>
                  <a:lnTo>
                    <a:pt x="0" y="68"/>
                  </a:lnTo>
                  <a:lnTo>
                    <a:pt x="74" y="0"/>
                  </a:lnTo>
                  <a:lnTo>
                    <a:pt x="84" y="11"/>
                  </a:lnTo>
                  <a:lnTo>
                    <a:pt x="73" y="22"/>
                  </a:lnTo>
                  <a:cubicBezTo>
                    <a:pt x="81" y="20"/>
                    <a:pt x="87" y="19"/>
                    <a:pt x="91" y="20"/>
                  </a:cubicBezTo>
                  <a:cubicBezTo>
                    <a:pt x="95" y="21"/>
                    <a:pt x="98" y="23"/>
                    <a:pt x="101" y="26"/>
                  </a:cubicBezTo>
                  <a:cubicBezTo>
                    <a:pt x="105" y="30"/>
                    <a:pt x="107" y="36"/>
                    <a:pt x="109" y="43"/>
                  </a:cubicBezTo>
                  <a:lnTo>
                    <a:pt x="93" y="49"/>
                  </a:lnTo>
                  <a:cubicBezTo>
                    <a:pt x="92" y="44"/>
                    <a:pt x="90" y="40"/>
                    <a:pt x="87" y="37"/>
                  </a:cubicBezTo>
                  <a:cubicBezTo>
                    <a:pt x="85" y="34"/>
                    <a:pt x="82" y="33"/>
                    <a:pt x="78" y="32"/>
                  </a:cubicBezTo>
                  <a:cubicBezTo>
                    <a:pt x="74" y="31"/>
                    <a:pt x="71" y="32"/>
                    <a:pt x="67" y="34"/>
                  </a:cubicBezTo>
                  <a:cubicBezTo>
                    <a:pt x="61" y="36"/>
                    <a:pt x="56" y="40"/>
                    <a:pt x="50" y="45"/>
                  </a:cubicBezTo>
                  <a:lnTo>
                    <a:pt x="12" y="81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81" name="Freeform 226">
              <a:extLst>
                <a:ext uri="{FF2B5EF4-FFF2-40B4-BE49-F238E27FC236}">
                  <a16:creationId xmlns:a16="http://schemas.microsoft.com/office/drawing/2014/main" id="{40A21850-8D42-A193-73A3-31A1E41432C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3332" y="2553323"/>
              <a:ext cx="109538" cy="100013"/>
            </a:xfrm>
            <a:custGeom>
              <a:avLst/>
              <a:gdLst>
                <a:gd name="T0" fmla="*/ 0 w 115"/>
                <a:gd name="T1" fmla="*/ 92 h 105"/>
                <a:gd name="T2" fmla="*/ 0 w 115"/>
                <a:gd name="T3" fmla="*/ 92 h 105"/>
                <a:gd name="T4" fmla="*/ 75 w 115"/>
                <a:gd name="T5" fmla="*/ 25 h 105"/>
                <a:gd name="T6" fmla="*/ 86 w 115"/>
                <a:gd name="T7" fmla="*/ 38 h 105"/>
                <a:gd name="T8" fmla="*/ 12 w 115"/>
                <a:gd name="T9" fmla="*/ 105 h 105"/>
                <a:gd name="T10" fmla="*/ 0 w 115"/>
                <a:gd name="T11" fmla="*/ 92 h 105"/>
                <a:gd name="T12" fmla="*/ 89 w 115"/>
                <a:gd name="T13" fmla="*/ 13 h 105"/>
                <a:gd name="T14" fmla="*/ 89 w 115"/>
                <a:gd name="T15" fmla="*/ 13 h 105"/>
                <a:gd name="T16" fmla="*/ 103 w 115"/>
                <a:gd name="T17" fmla="*/ 0 h 105"/>
                <a:gd name="T18" fmla="*/ 115 w 115"/>
                <a:gd name="T19" fmla="*/ 12 h 105"/>
                <a:gd name="T20" fmla="*/ 100 w 115"/>
                <a:gd name="T21" fmla="*/ 25 h 105"/>
                <a:gd name="T22" fmla="*/ 89 w 115"/>
                <a:gd name="T23" fmla="*/ 1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" h="105">
                  <a:moveTo>
                    <a:pt x="0" y="92"/>
                  </a:moveTo>
                  <a:lnTo>
                    <a:pt x="0" y="92"/>
                  </a:lnTo>
                  <a:lnTo>
                    <a:pt x="75" y="25"/>
                  </a:lnTo>
                  <a:lnTo>
                    <a:pt x="86" y="38"/>
                  </a:lnTo>
                  <a:lnTo>
                    <a:pt x="12" y="105"/>
                  </a:lnTo>
                  <a:lnTo>
                    <a:pt x="0" y="92"/>
                  </a:lnTo>
                  <a:close/>
                  <a:moveTo>
                    <a:pt x="89" y="13"/>
                  </a:moveTo>
                  <a:lnTo>
                    <a:pt x="89" y="13"/>
                  </a:lnTo>
                  <a:lnTo>
                    <a:pt x="103" y="0"/>
                  </a:lnTo>
                  <a:lnTo>
                    <a:pt x="115" y="12"/>
                  </a:lnTo>
                  <a:lnTo>
                    <a:pt x="100" y="25"/>
                  </a:lnTo>
                  <a:lnTo>
                    <a:pt x="89" y="13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82" name="Freeform 227">
              <a:extLst>
                <a:ext uri="{FF2B5EF4-FFF2-40B4-BE49-F238E27FC236}">
                  <a16:creationId xmlns:a16="http://schemas.microsoft.com/office/drawing/2014/main" id="{3814331C-3706-0131-7158-CBA0A84521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70319" y="2583485"/>
              <a:ext cx="111125" cy="133350"/>
            </a:xfrm>
            <a:custGeom>
              <a:avLst/>
              <a:gdLst>
                <a:gd name="T0" fmla="*/ 10 w 117"/>
                <a:gd name="T1" fmla="*/ 103 h 139"/>
                <a:gd name="T2" fmla="*/ 10 w 117"/>
                <a:gd name="T3" fmla="*/ 103 h 139"/>
                <a:gd name="T4" fmla="*/ 0 w 117"/>
                <a:gd name="T5" fmla="*/ 91 h 139"/>
                <a:gd name="T6" fmla="*/ 105 w 117"/>
                <a:gd name="T7" fmla="*/ 0 h 139"/>
                <a:gd name="T8" fmla="*/ 116 w 117"/>
                <a:gd name="T9" fmla="*/ 13 h 139"/>
                <a:gd name="T10" fmla="*/ 78 w 117"/>
                <a:gd name="T11" fmla="*/ 45 h 139"/>
                <a:gd name="T12" fmla="*/ 107 w 117"/>
                <a:gd name="T13" fmla="*/ 57 h 139"/>
                <a:gd name="T14" fmla="*/ 115 w 117"/>
                <a:gd name="T15" fmla="*/ 73 h 139"/>
                <a:gd name="T16" fmla="*/ 116 w 117"/>
                <a:gd name="T17" fmla="*/ 90 h 139"/>
                <a:gd name="T18" fmla="*/ 109 w 117"/>
                <a:gd name="T19" fmla="*/ 107 h 139"/>
                <a:gd name="T20" fmla="*/ 96 w 117"/>
                <a:gd name="T21" fmla="*/ 123 h 139"/>
                <a:gd name="T22" fmla="*/ 57 w 117"/>
                <a:gd name="T23" fmla="*/ 139 h 139"/>
                <a:gd name="T24" fmla="*/ 27 w 117"/>
                <a:gd name="T25" fmla="*/ 125 h 139"/>
                <a:gd name="T26" fmla="*/ 20 w 117"/>
                <a:gd name="T27" fmla="*/ 95 h 139"/>
                <a:gd name="T28" fmla="*/ 10 w 117"/>
                <a:gd name="T29" fmla="*/ 103 h 139"/>
                <a:gd name="T30" fmla="*/ 49 w 117"/>
                <a:gd name="T31" fmla="*/ 69 h 139"/>
                <a:gd name="T32" fmla="*/ 49 w 117"/>
                <a:gd name="T33" fmla="*/ 69 h 139"/>
                <a:gd name="T34" fmla="*/ 32 w 117"/>
                <a:gd name="T35" fmla="*/ 90 h 139"/>
                <a:gd name="T36" fmla="*/ 36 w 117"/>
                <a:gd name="T37" fmla="*/ 115 h 139"/>
                <a:gd name="T38" fmla="*/ 56 w 117"/>
                <a:gd name="T39" fmla="*/ 123 h 139"/>
                <a:gd name="T40" fmla="*/ 83 w 117"/>
                <a:gd name="T41" fmla="*/ 111 h 139"/>
                <a:gd name="T42" fmla="*/ 100 w 117"/>
                <a:gd name="T43" fmla="*/ 86 h 139"/>
                <a:gd name="T44" fmla="*/ 95 w 117"/>
                <a:gd name="T45" fmla="*/ 65 h 139"/>
                <a:gd name="T46" fmla="*/ 75 w 117"/>
                <a:gd name="T47" fmla="*/ 57 h 139"/>
                <a:gd name="T48" fmla="*/ 49 w 117"/>
                <a:gd name="T49" fmla="*/ 6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17" h="139">
                  <a:moveTo>
                    <a:pt x="10" y="103"/>
                  </a:moveTo>
                  <a:lnTo>
                    <a:pt x="10" y="103"/>
                  </a:lnTo>
                  <a:lnTo>
                    <a:pt x="0" y="91"/>
                  </a:lnTo>
                  <a:lnTo>
                    <a:pt x="105" y="0"/>
                  </a:lnTo>
                  <a:lnTo>
                    <a:pt x="116" y="13"/>
                  </a:lnTo>
                  <a:lnTo>
                    <a:pt x="78" y="45"/>
                  </a:lnTo>
                  <a:cubicBezTo>
                    <a:pt x="90" y="45"/>
                    <a:pt x="99" y="49"/>
                    <a:pt x="107" y="57"/>
                  </a:cubicBezTo>
                  <a:cubicBezTo>
                    <a:pt x="111" y="62"/>
                    <a:pt x="113" y="67"/>
                    <a:pt x="115" y="73"/>
                  </a:cubicBezTo>
                  <a:cubicBezTo>
                    <a:pt x="117" y="79"/>
                    <a:pt x="117" y="85"/>
                    <a:pt x="116" y="90"/>
                  </a:cubicBezTo>
                  <a:cubicBezTo>
                    <a:pt x="115" y="96"/>
                    <a:pt x="113" y="101"/>
                    <a:pt x="109" y="107"/>
                  </a:cubicBezTo>
                  <a:cubicBezTo>
                    <a:pt x="106" y="113"/>
                    <a:pt x="101" y="118"/>
                    <a:pt x="96" y="123"/>
                  </a:cubicBezTo>
                  <a:cubicBezTo>
                    <a:pt x="83" y="134"/>
                    <a:pt x="70" y="139"/>
                    <a:pt x="57" y="139"/>
                  </a:cubicBezTo>
                  <a:cubicBezTo>
                    <a:pt x="45" y="139"/>
                    <a:pt x="35" y="134"/>
                    <a:pt x="27" y="125"/>
                  </a:cubicBezTo>
                  <a:cubicBezTo>
                    <a:pt x="19" y="116"/>
                    <a:pt x="17" y="106"/>
                    <a:pt x="20" y="95"/>
                  </a:cubicBezTo>
                  <a:lnTo>
                    <a:pt x="10" y="103"/>
                  </a:lnTo>
                  <a:close/>
                  <a:moveTo>
                    <a:pt x="49" y="69"/>
                  </a:moveTo>
                  <a:lnTo>
                    <a:pt x="49" y="69"/>
                  </a:lnTo>
                  <a:cubicBezTo>
                    <a:pt x="40" y="77"/>
                    <a:pt x="34" y="84"/>
                    <a:pt x="32" y="90"/>
                  </a:cubicBezTo>
                  <a:cubicBezTo>
                    <a:pt x="29" y="100"/>
                    <a:pt x="30" y="108"/>
                    <a:pt x="36" y="115"/>
                  </a:cubicBezTo>
                  <a:cubicBezTo>
                    <a:pt x="41" y="121"/>
                    <a:pt x="48" y="123"/>
                    <a:pt x="56" y="123"/>
                  </a:cubicBezTo>
                  <a:cubicBezTo>
                    <a:pt x="65" y="123"/>
                    <a:pt x="74" y="119"/>
                    <a:pt x="83" y="111"/>
                  </a:cubicBezTo>
                  <a:cubicBezTo>
                    <a:pt x="93" y="102"/>
                    <a:pt x="99" y="94"/>
                    <a:pt x="100" y="86"/>
                  </a:cubicBezTo>
                  <a:cubicBezTo>
                    <a:pt x="102" y="78"/>
                    <a:pt x="100" y="71"/>
                    <a:pt x="95" y="65"/>
                  </a:cubicBezTo>
                  <a:cubicBezTo>
                    <a:pt x="90" y="60"/>
                    <a:pt x="83" y="57"/>
                    <a:pt x="75" y="57"/>
                  </a:cubicBezTo>
                  <a:cubicBezTo>
                    <a:pt x="67" y="57"/>
                    <a:pt x="58" y="61"/>
                    <a:pt x="49" y="69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83" name="Freeform 228">
              <a:extLst>
                <a:ext uri="{FF2B5EF4-FFF2-40B4-BE49-F238E27FC236}">
                  <a16:creationId xmlns:a16="http://schemas.microsoft.com/office/drawing/2014/main" id="{A0AE5D6F-E210-03DC-79C0-EA07091A2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4932" y="2685085"/>
              <a:ext cx="114300" cy="122238"/>
            </a:xfrm>
            <a:custGeom>
              <a:avLst/>
              <a:gdLst>
                <a:gd name="T0" fmla="*/ 32 w 119"/>
                <a:gd name="T1" fmla="*/ 115 h 127"/>
                <a:gd name="T2" fmla="*/ 32 w 119"/>
                <a:gd name="T3" fmla="*/ 115 h 127"/>
                <a:gd name="T4" fmla="*/ 43 w 119"/>
                <a:gd name="T5" fmla="*/ 106 h 127"/>
                <a:gd name="T6" fmla="*/ 10 w 119"/>
                <a:gd name="T7" fmla="*/ 92 h 127"/>
                <a:gd name="T8" fmla="*/ 2 w 119"/>
                <a:gd name="T9" fmla="*/ 77 h 127"/>
                <a:gd name="T10" fmla="*/ 1 w 119"/>
                <a:gd name="T11" fmla="*/ 63 h 127"/>
                <a:gd name="T12" fmla="*/ 8 w 119"/>
                <a:gd name="T13" fmla="*/ 51 h 127"/>
                <a:gd name="T14" fmla="*/ 19 w 119"/>
                <a:gd name="T15" fmla="*/ 40 h 127"/>
                <a:gd name="T16" fmla="*/ 67 w 119"/>
                <a:gd name="T17" fmla="*/ 0 h 127"/>
                <a:gd name="T18" fmla="*/ 78 w 119"/>
                <a:gd name="T19" fmla="*/ 13 h 127"/>
                <a:gd name="T20" fmla="*/ 35 w 119"/>
                <a:gd name="T21" fmla="*/ 49 h 127"/>
                <a:gd name="T22" fmla="*/ 22 w 119"/>
                <a:gd name="T23" fmla="*/ 61 h 127"/>
                <a:gd name="T24" fmla="*/ 18 w 119"/>
                <a:gd name="T25" fmla="*/ 73 h 127"/>
                <a:gd name="T26" fmla="*/ 23 w 119"/>
                <a:gd name="T27" fmla="*/ 85 h 127"/>
                <a:gd name="T28" fmla="*/ 36 w 119"/>
                <a:gd name="T29" fmla="*/ 94 h 127"/>
                <a:gd name="T30" fmla="*/ 50 w 119"/>
                <a:gd name="T31" fmla="*/ 94 h 127"/>
                <a:gd name="T32" fmla="*/ 67 w 119"/>
                <a:gd name="T33" fmla="*/ 84 h 127"/>
                <a:gd name="T34" fmla="*/ 108 w 119"/>
                <a:gd name="T35" fmla="*/ 50 h 127"/>
                <a:gd name="T36" fmla="*/ 119 w 119"/>
                <a:gd name="T37" fmla="*/ 63 h 127"/>
                <a:gd name="T38" fmla="*/ 42 w 119"/>
                <a:gd name="T39" fmla="*/ 127 h 127"/>
                <a:gd name="T40" fmla="*/ 32 w 119"/>
                <a:gd name="T41" fmla="*/ 115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9" h="127">
                  <a:moveTo>
                    <a:pt x="32" y="115"/>
                  </a:moveTo>
                  <a:lnTo>
                    <a:pt x="32" y="115"/>
                  </a:lnTo>
                  <a:lnTo>
                    <a:pt x="43" y="106"/>
                  </a:lnTo>
                  <a:cubicBezTo>
                    <a:pt x="30" y="107"/>
                    <a:pt x="19" y="102"/>
                    <a:pt x="10" y="92"/>
                  </a:cubicBezTo>
                  <a:cubicBezTo>
                    <a:pt x="6" y="87"/>
                    <a:pt x="4" y="82"/>
                    <a:pt x="2" y="77"/>
                  </a:cubicBezTo>
                  <a:cubicBezTo>
                    <a:pt x="1" y="71"/>
                    <a:pt x="0" y="67"/>
                    <a:pt x="1" y="63"/>
                  </a:cubicBezTo>
                  <a:cubicBezTo>
                    <a:pt x="2" y="59"/>
                    <a:pt x="5" y="55"/>
                    <a:pt x="8" y="51"/>
                  </a:cubicBezTo>
                  <a:cubicBezTo>
                    <a:pt x="10" y="48"/>
                    <a:pt x="14" y="44"/>
                    <a:pt x="19" y="40"/>
                  </a:cubicBezTo>
                  <a:lnTo>
                    <a:pt x="67" y="0"/>
                  </a:lnTo>
                  <a:lnTo>
                    <a:pt x="78" y="13"/>
                  </a:lnTo>
                  <a:lnTo>
                    <a:pt x="35" y="49"/>
                  </a:lnTo>
                  <a:cubicBezTo>
                    <a:pt x="28" y="54"/>
                    <a:pt x="24" y="58"/>
                    <a:pt x="22" y="61"/>
                  </a:cubicBezTo>
                  <a:cubicBezTo>
                    <a:pt x="19" y="65"/>
                    <a:pt x="18" y="69"/>
                    <a:pt x="18" y="73"/>
                  </a:cubicBezTo>
                  <a:cubicBezTo>
                    <a:pt x="18" y="77"/>
                    <a:pt x="20" y="81"/>
                    <a:pt x="23" y="85"/>
                  </a:cubicBezTo>
                  <a:cubicBezTo>
                    <a:pt x="27" y="89"/>
                    <a:pt x="31" y="92"/>
                    <a:pt x="36" y="94"/>
                  </a:cubicBezTo>
                  <a:cubicBezTo>
                    <a:pt x="40" y="95"/>
                    <a:pt x="45" y="96"/>
                    <a:pt x="50" y="94"/>
                  </a:cubicBezTo>
                  <a:cubicBezTo>
                    <a:pt x="55" y="93"/>
                    <a:pt x="60" y="89"/>
                    <a:pt x="67" y="84"/>
                  </a:cubicBezTo>
                  <a:lnTo>
                    <a:pt x="108" y="50"/>
                  </a:lnTo>
                  <a:lnTo>
                    <a:pt x="119" y="63"/>
                  </a:lnTo>
                  <a:lnTo>
                    <a:pt x="42" y="127"/>
                  </a:lnTo>
                  <a:lnTo>
                    <a:pt x="32" y="115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84" name="Freeform 229">
              <a:extLst>
                <a:ext uri="{FF2B5EF4-FFF2-40B4-BE49-F238E27FC236}">
                  <a16:creationId xmlns:a16="http://schemas.microsoft.com/office/drawing/2014/main" id="{4E9B4E8C-0FB7-7288-6B08-99D08156992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8907" y="2766048"/>
              <a:ext cx="114300" cy="120650"/>
            </a:xfrm>
            <a:custGeom>
              <a:avLst/>
              <a:gdLst>
                <a:gd name="T0" fmla="*/ 0 w 119"/>
                <a:gd name="T1" fmla="*/ 62 h 126"/>
                <a:gd name="T2" fmla="*/ 0 w 119"/>
                <a:gd name="T3" fmla="*/ 62 h 126"/>
                <a:gd name="T4" fmla="*/ 79 w 119"/>
                <a:gd name="T5" fmla="*/ 0 h 126"/>
                <a:gd name="T6" fmla="*/ 89 w 119"/>
                <a:gd name="T7" fmla="*/ 12 h 126"/>
                <a:gd name="T8" fmla="*/ 78 w 119"/>
                <a:gd name="T9" fmla="*/ 21 h 126"/>
                <a:gd name="T10" fmla="*/ 110 w 119"/>
                <a:gd name="T11" fmla="*/ 36 h 126"/>
                <a:gd name="T12" fmla="*/ 118 w 119"/>
                <a:gd name="T13" fmla="*/ 51 h 126"/>
                <a:gd name="T14" fmla="*/ 118 w 119"/>
                <a:gd name="T15" fmla="*/ 65 h 126"/>
                <a:gd name="T16" fmla="*/ 112 w 119"/>
                <a:gd name="T17" fmla="*/ 77 h 126"/>
                <a:gd name="T18" fmla="*/ 99 w 119"/>
                <a:gd name="T19" fmla="*/ 88 h 126"/>
                <a:gd name="T20" fmla="*/ 51 w 119"/>
                <a:gd name="T21" fmla="*/ 126 h 126"/>
                <a:gd name="T22" fmla="*/ 40 w 119"/>
                <a:gd name="T23" fmla="*/ 113 h 126"/>
                <a:gd name="T24" fmla="*/ 88 w 119"/>
                <a:gd name="T25" fmla="*/ 75 h 126"/>
                <a:gd name="T26" fmla="*/ 99 w 119"/>
                <a:gd name="T27" fmla="*/ 64 h 126"/>
                <a:gd name="T28" fmla="*/ 101 w 119"/>
                <a:gd name="T29" fmla="*/ 54 h 126"/>
                <a:gd name="T30" fmla="*/ 96 w 119"/>
                <a:gd name="T31" fmla="*/ 42 h 126"/>
                <a:gd name="T32" fmla="*/ 79 w 119"/>
                <a:gd name="T33" fmla="*/ 32 h 126"/>
                <a:gd name="T34" fmla="*/ 54 w 119"/>
                <a:gd name="T35" fmla="*/ 42 h 126"/>
                <a:gd name="T36" fmla="*/ 11 w 119"/>
                <a:gd name="T37" fmla="*/ 76 h 126"/>
                <a:gd name="T38" fmla="*/ 0 w 119"/>
                <a:gd name="T39" fmla="*/ 62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19" h="126">
                  <a:moveTo>
                    <a:pt x="0" y="62"/>
                  </a:moveTo>
                  <a:lnTo>
                    <a:pt x="0" y="62"/>
                  </a:lnTo>
                  <a:lnTo>
                    <a:pt x="79" y="0"/>
                  </a:lnTo>
                  <a:lnTo>
                    <a:pt x="89" y="12"/>
                  </a:lnTo>
                  <a:lnTo>
                    <a:pt x="78" y="21"/>
                  </a:lnTo>
                  <a:cubicBezTo>
                    <a:pt x="91" y="20"/>
                    <a:pt x="102" y="25"/>
                    <a:pt x="110" y="36"/>
                  </a:cubicBezTo>
                  <a:cubicBezTo>
                    <a:pt x="114" y="41"/>
                    <a:pt x="117" y="46"/>
                    <a:pt x="118" y="51"/>
                  </a:cubicBezTo>
                  <a:cubicBezTo>
                    <a:pt x="119" y="57"/>
                    <a:pt x="119" y="61"/>
                    <a:pt x="118" y="65"/>
                  </a:cubicBezTo>
                  <a:cubicBezTo>
                    <a:pt x="117" y="70"/>
                    <a:pt x="115" y="74"/>
                    <a:pt x="112" y="77"/>
                  </a:cubicBezTo>
                  <a:cubicBezTo>
                    <a:pt x="110" y="80"/>
                    <a:pt x="105" y="83"/>
                    <a:pt x="99" y="88"/>
                  </a:cubicBezTo>
                  <a:lnTo>
                    <a:pt x="51" y="126"/>
                  </a:lnTo>
                  <a:lnTo>
                    <a:pt x="40" y="113"/>
                  </a:lnTo>
                  <a:lnTo>
                    <a:pt x="88" y="75"/>
                  </a:lnTo>
                  <a:cubicBezTo>
                    <a:pt x="94" y="71"/>
                    <a:pt x="97" y="67"/>
                    <a:pt x="99" y="64"/>
                  </a:cubicBezTo>
                  <a:cubicBezTo>
                    <a:pt x="101" y="61"/>
                    <a:pt x="102" y="57"/>
                    <a:pt x="101" y="54"/>
                  </a:cubicBezTo>
                  <a:cubicBezTo>
                    <a:pt x="101" y="50"/>
                    <a:pt x="99" y="46"/>
                    <a:pt x="96" y="42"/>
                  </a:cubicBezTo>
                  <a:cubicBezTo>
                    <a:pt x="92" y="37"/>
                    <a:pt x="86" y="33"/>
                    <a:pt x="79" y="32"/>
                  </a:cubicBezTo>
                  <a:cubicBezTo>
                    <a:pt x="73" y="31"/>
                    <a:pt x="64" y="34"/>
                    <a:pt x="54" y="42"/>
                  </a:cubicBezTo>
                  <a:lnTo>
                    <a:pt x="11" y="76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85" name="Freeform 230">
              <a:extLst>
                <a:ext uri="{FF2B5EF4-FFF2-40B4-BE49-F238E27FC236}">
                  <a16:creationId xmlns:a16="http://schemas.microsoft.com/office/drawing/2014/main" id="{5ADA6AEA-43A8-9D9D-6F1C-F8B70FAB197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67169" y="2858123"/>
              <a:ext cx="109538" cy="112713"/>
            </a:xfrm>
            <a:custGeom>
              <a:avLst/>
              <a:gdLst>
                <a:gd name="T0" fmla="*/ 43 w 114"/>
                <a:gd name="T1" fmla="*/ 94 h 119"/>
                <a:gd name="T2" fmla="*/ 43 w 114"/>
                <a:gd name="T3" fmla="*/ 94 h 119"/>
                <a:gd name="T4" fmla="*/ 23 w 114"/>
                <a:gd name="T5" fmla="*/ 87 h 119"/>
                <a:gd name="T6" fmla="*/ 10 w 114"/>
                <a:gd name="T7" fmla="*/ 74 h 119"/>
                <a:gd name="T8" fmla="*/ 1 w 114"/>
                <a:gd name="T9" fmla="*/ 48 h 119"/>
                <a:gd name="T10" fmla="*/ 12 w 114"/>
                <a:gd name="T11" fmla="*/ 29 h 119"/>
                <a:gd name="T12" fmla="*/ 25 w 114"/>
                <a:gd name="T13" fmla="*/ 24 h 119"/>
                <a:gd name="T14" fmla="*/ 38 w 114"/>
                <a:gd name="T15" fmla="*/ 25 h 119"/>
                <a:gd name="T16" fmla="*/ 50 w 114"/>
                <a:gd name="T17" fmla="*/ 31 h 119"/>
                <a:gd name="T18" fmla="*/ 61 w 114"/>
                <a:gd name="T19" fmla="*/ 42 h 119"/>
                <a:gd name="T20" fmla="*/ 84 w 114"/>
                <a:gd name="T21" fmla="*/ 63 h 119"/>
                <a:gd name="T22" fmla="*/ 87 w 114"/>
                <a:gd name="T23" fmla="*/ 60 h 119"/>
                <a:gd name="T24" fmla="*/ 96 w 114"/>
                <a:gd name="T25" fmla="*/ 48 h 119"/>
                <a:gd name="T26" fmla="*/ 89 w 114"/>
                <a:gd name="T27" fmla="*/ 29 h 119"/>
                <a:gd name="T28" fmla="*/ 75 w 114"/>
                <a:gd name="T29" fmla="*/ 17 h 119"/>
                <a:gd name="T30" fmla="*/ 58 w 114"/>
                <a:gd name="T31" fmla="*/ 19 h 119"/>
                <a:gd name="T32" fmla="*/ 50 w 114"/>
                <a:gd name="T33" fmla="*/ 4 h 119"/>
                <a:gd name="T34" fmla="*/ 68 w 114"/>
                <a:gd name="T35" fmla="*/ 0 h 119"/>
                <a:gd name="T36" fmla="*/ 85 w 114"/>
                <a:gd name="T37" fmla="*/ 6 h 119"/>
                <a:gd name="T38" fmla="*/ 102 w 114"/>
                <a:gd name="T39" fmla="*/ 22 h 119"/>
                <a:gd name="T40" fmla="*/ 112 w 114"/>
                <a:gd name="T41" fmla="*/ 41 h 119"/>
                <a:gd name="T42" fmla="*/ 113 w 114"/>
                <a:gd name="T43" fmla="*/ 55 h 119"/>
                <a:gd name="T44" fmla="*/ 107 w 114"/>
                <a:gd name="T45" fmla="*/ 66 h 119"/>
                <a:gd name="T46" fmla="*/ 95 w 114"/>
                <a:gd name="T47" fmla="*/ 76 h 119"/>
                <a:gd name="T48" fmla="*/ 76 w 114"/>
                <a:gd name="T49" fmla="*/ 89 h 119"/>
                <a:gd name="T50" fmla="*/ 53 w 114"/>
                <a:gd name="T51" fmla="*/ 108 h 119"/>
                <a:gd name="T52" fmla="*/ 46 w 114"/>
                <a:gd name="T53" fmla="*/ 119 h 119"/>
                <a:gd name="T54" fmla="*/ 35 w 114"/>
                <a:gd name="T55" fmla="*/ 105 h 119"/>
                <a:gd name="T56" fmla="*/ 43 w 114"/>
                <a:gd name="T57" fmla="*/ 94 h 119"/>
                <a:gd name="T58" fmla="*/ 73 w 114"/>
                <a:gd name="T59" fmla="*/ 71 h 119"/>
                <a:gd name="T60" fmla="*/ 73 w 114"/>
                <a:gd name="T61" fmla="*/ 71 h 119"/>
                <a:gd name="T62" fmla="*/ 51 w 114"/>
                <a:gd name="T63" fmla="*/ 52 h 119"/>
                <a:gd name="T64" fmla="*/ 40 w 114"/>
                <a:gd name="T65" fmla="*/ 42 h 119"/>
                <a:gd name="T66" fmla="*/ 31 w 114"/>
                <a:gd name="T67" fmla="*/ 40 h 119"/>
                <a:gd name="T68" fmla="*/ 23 w 114"/>
                <a:gd name="T69" fmla="*/ 43 h 119"/>
                <a:gd name="T70" fmla="*/ 17 w 114"/>
                <a:gd name="T71" fmla="*/ 54 h 119"/>
                <a:gd name="T72" fmla="*/ 23 w 114"/>
                <a:gd name="T73" fmla="*/ 69 h 119"/>
                <a:gd name="T74" fmla="*/ 36 w 114"/>
                <a:gd name="T75" fmla="*/ 80 h 119"/>
                <a:gd name="T76" fmla="*/ 53 w 114"/>
                <a:gd name="T77" fmla="*/ 82 h 119"/>
                <a:gd name="T78" fmla="*/ 68 w 114"/>
                <a:gd name="T79" fmla="*/ 74 h 119"/>
                <a:gd name="T80" fmla="*/ 73 w 114"/>
                <a:gd name="T81" fmla="*/ 71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4" h="119">
                  <a:moveTo>
                    <a:pt x="43" y="94"/>
                  </a:moveTo>
                  <a:lnTo>
                    <a:pt x="43" y="94"/>
                  </a:lnTo>
                  <a:cubicBezTo>
                    <a:pt x="35" y="93"/>
                    <a:pt x="29" y="90"/>
                    <a:pt x="23" y="87"/>
                  </a:cubicBezTo>
                  <a:cubicBezTo>
                    <a:pt x="18" y="83"/>
                    <a:pt x="13" y="79"/>
                    <a:pt x="10" y="74"/>
                  </a:cubicBezTo>
                  <a:cubicBezTo>
                    <a:pt x="3" y="65"/>
                    <a:pt x="0" y="56"/>
                    <a:pt x="1" y="48"/>
                  </a:cubicBezTo>
                  <a:cubicBezTo>
                    <a:pt x="2" y="40"/>
                    <a:pt x="5" y="34"/>
                    <a:pt x="12" y="29"/>
                  </a:cubicBezTo>
                  <a:cubicBezTo>
                    <a:pt x="16" y="26"/>
                    <a:pt x="20" y="24"/>
                    <a:pt x="25" y="24"/>
                  </a:cubicBezTo>
                  <a:cubicBezTo>
                    <a:pt x="29" y="23"/>
                    <a:pt x="34" y="23"/>
                    <a:pt x="38" y="25"/>
                  </a:cubicBezTo>
                  <a:cubicBezTo>
                    <a:pt x="42" y="26"/>
                    <a:pt x="46" y="28"/>
                    <a:pt x="50" y="31"/>
                  </a:cubicBezTo>
                  <a:cubicBezTo>
                    <a:pt x="52" y="33"/>
                    <a:pt x="56" y="37"/>
                    <a:pt x="61" y="42"/>
                  </a:cubicBezTo>
                  <a:cubicBezTo>
                    <a:pt x="70" y="52"/>
                    <a:pt x="78" y="59"/>
                    <a:pt x="84" y="63"/>
                  </a:cubicBezTo>
                  <a:cubicBezTo>
                    <a:pt x="85" y="61"/>
                    <a:pt x="87" y="61"/>
                    <a:pt x="87" y="60"/>
                  </a:cubicBezTo>
                  <a:cubicBezTo>
                    <a:pt x="93" y="56"/>
                    <a:pt x="96" y="52"/>
                    <a:pt x="96" y="48"/>
                  </a:cubicBezTo>
                  <a:cubicBezTo>
                    <a:pt x="97" y="42"/>
                    <a:pt x="94" y="35"/>
                    <a:pt x="89" y="29"/>
                  </a:cubicBezTo>
                  <a:cubicBezTo>
                    <a:pt x="84" y="22"/>
                    <a:pt x="80" y="18"/>
                    <a:pt x="75" y="17"/>
                  </a:cubicBezTo>
                  <a:cubicBezTo>
                    <a:pt x="71" y="16"/>
                    <a:pt x="65" y="16"/>
                    <a:pt x="58" y="19"/>
                  </a:cubicBezTo>
                  <a:lnTo>
                    <a:pt x="50" y="4"/>
                  </a:lnTo>
                  <a:cubicBezTo>
                    <a:pt x="57" y="1"/>
                    <a:pt x="63" y="0"/>
                    <a:pt x="68" y="0"/>
                  </a:cubicBezTo>
                  <a:cubicBezTo>
                    <a:pt x="74" y="0"/>
                    <a:pt x="80" y="2"/>
                    <a:pt x="85" y="6"/>
                  </a:cubicBezTo>
                  <a:cubicBezTo>
                    <a:pt x="91" y="10"/>
                    <a:pt x="97" y="15"/>
                    <a:pt x="102" y="22"/>
                  </a:cubicBezTo>
                  <a:cubicBezTo>
                    <a:pt x="107" y="29"/>
                    <a:pt x="110" y="35"/>
                    <a:pt x="112" y="41"/>
                  </a:cubicBezTo>
                  <a:cubicBezTo>
                    <a:pt x="113" y="46"/>
                    <a:pt x="114" y="51"/>
                    <a:pt x="113" y="55"/>
                  </a:cubicBezTo>
                  <a:cubicBezTo>
                    <a:pt x="112" y="59"/>
                    <a:pt x="110" y="62"/>
                    <a:pt x="107" y="66"/>
                  </a:cubicBezTo>
                  <a:cubicBezTo>
                    <a:pt x="105" y="68"/>
                    <a:pt x="101" y="71"/>
                    <a:pt x="95" y="76"/>
                  </a:cubicBezTo>
                  <a:lnTo>
                    <a:pt x="76" y="89"/>
                  </a:lnTo>
                  <a:cubicBezTo>
                    <a:pt x="64" y="99"/>
                    <a:pt x="56" y="105"/>
                    <a:pt x="53" y="108"/>
                  </a:cubicBezTo>
                  <a:cubicBezTo>
                    <a:pt x="50" y="111"/>
                    <a:pt x="48" y="115"/>
                    <a:pt x="46" y="119"/>
                  </a:cubicBezTo>
                  <a:lnTo>
                    <a:pt x="35" y="105"/>
                  </a:lnTo>
                  <a:cubicBezTo>
                    <a:pt x="37" y="101"/>
                    <a:pt x="40" y="98"/>
                    <a:pt x="43" y="94"/>
                  </a:cubicBezTo>
                  <a:close/>
                  <a:moveTo>
                    <a:pt x="73" y="71"/>
                  </a:moveTo>
                  <a:lnTo>
                    <a:pt x="73" y="71"/>
                  </a:lnTo>
                  <a:cubicBezTo>
                    <a:pt x="67" y="67"/>
                    <a:pt x="60" y="61"/>
                    <a:pt x="51" y="52"/>
                  </a:cubicBezTo>
                  <a:cubicBezTo>
                    <a:pt x="46" y="47"/>
                    <a:pt x="42" y="44"/>
                    <a:pt x="40" y="42"/>
                  </a:cubicBezTo>
                  <a:cubicBezTo>
                    <a:pt x="37" y="41"/>
                    <a:pt x="34" y="40"/>
                    <a:pt x="31" y="40"/>
                  </a:cubicBezTo>
                  <a:cubicBezTo>
                    <a:pt x="28" y="41"/>
                    <a:pt x="26" y="41"/>
                    <a:pt x="23" y="43"/>
                  </a:cubicBezTo>
                  <a:cubicBezTo>
                    <a:pt x="20" y="46"/>
                    <a:pt x="18" y="50"/>
                    <a:pt x="17" y="54"/>
                  </a:cubicBezTo>
                  <a:cubicBezTo>
                    <a:pt x="17" y="59"/>
                    <a:pt x="19" y="64"/>
                    <a:pt x="23" y="69"/>
                  </a:cubicBezTo>
                  <a:cubicBezTo>
                    <a:pt x="27" y="74"/>
                    <a:pt x="31" y="78"/>
                    <a:pt x="36" y="80"/>
                  </a:cubicBezTo>
                  <a:cubicBezTo>
                    <a:pt x="42" y="83"/>
                    <a:pt x="47" y="83"/>
                    <a:pt x="53" y="82"/>
                  </a:cubicBezTo>
                  <a:cubicBezTo>
                    <a:pt x="57" y="82"/>
                    <a:pt x="62" y="79"/>
                    <a:pt x="68" y="74"/>
                  </a:cubicBezTo>
                  <a:lnTo>
                    <a:pt x="73" y="7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86" name="Freeform 231">
              <a:extLst>
                <a:ext uri="{FF2B5EF4-FFF2-40B4-BE49-F238E27FC236}">
                  <a16:creationId xmlns:a16="http://schemas.microsoft.com/office/drawing/2014/main" id="{71FAC168-8D58-BF97-A776-F30439C3C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1144" y="2908923"/>
              <a:ext cx="117475" cy="88900"/>
            </a:xfrm>
            <a:custGeom>
              <a:avLst/>
              <a:gdLst>
                <a:gd name="T0" fmla="*/ 0 w 122"/>
                <a:gd name="T1" fmla="*/ 81 h 94"/>
                <a:gd name="T2" fmla="*/ 0 w 122"/>
                <a:gd name="T3" fmla="*/ 81 h 94"/>
                <a:gd name="T4" fmla="*/ 113 w 122"/>
                <a:gd name="T5" fmla="*/ 0 h 94"/>
                <a:gd name="T6" fmla="*/ 122 w 122"/>
                <a:gd name="T7" fmla="*/ 14 h 94"/>
                <a:gd name="T8" fmla="*/ 10 w 122"/>
                <a:gd name="T9" fmla="*/ 94 h 94"/>
                <a:gd name="T10" fmla="*/ 0 w 122"/>
                <a:gd name="T11" fmla="*/ 8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94">
                  <a:moveTo>
                    <a:pt x="0" y="81"/>
                  </a:moveTo>
                  <a:lnTo>
                    <a:pt x="0" y="81"/>
                  </a:lnTo>
                  <a:lnTo>
                    <a:pt x="113" y="0"/>
                  </a:lnTo>
                  <a:lnTo>
                    <a:pt x="122" y="14"/>
                  </a:lnTo>
                  <a:lnTo>
                    <a:pt x="10" y="94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87" name="Freeform 232">
              <a:extLst>
                <a:ext uri="{FF2B5EF4-FFF2-40B4-BE49-F238E27FC236}">
                  <a16:creationId xmlns:a16="http://schemas.microsoft.com/office/drawing/2014/main" id="{233E8D30-F00C-0ED2-5D19-B22DD5C4B9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44957" y="2943848"/>
              <a:ext cx="117475" cy="88900"/>
            </a:xfrm>
            <a:custGeom>
              <a:avLst/>
              <a:gdLst>
                <a:gd name="T0" fmla="*/ 0 w 123"/>
                <a:gd name="T1" fmla="*/ 80 h 93"/>
                <a:gd name="T2" fmla="*/ 0 w 123"/>
                <a:gd name="T3" fmla="*/ 80 h 93"/>
                <a:gd name="T4" fmla="*/ 82 w 123"/>
                <a:gd name="T5" fmla="*/ 22 h 93"/>
                <a:gd name="T6" fmla="*/ 92 w 123"/>
                <a:gd name="T7" fmla="*/ 36 h 93"/>
                <a:gd name="T8" fmla="*/ 10 w 123"/>
                <a:gd name="T9" fmla="*/ 93 h 93"/>
                <a:gd name="T10" fmla="*/ 0 w 123"/>
                <a:gd name="T11" fmla="*/ 80 h 93"/>
                <a:gd name="T12" fmla="*/ 97 w 123"/>
                <a:gd name="T13" fmla="*/ 11 h 93"/>
                <a:gd name="T14" fmla="*/ 97 w 123"/>
                <a:gd name="T15" fmla="*/ 11 h 93"/>
                <a:gd name="T16" fmla="*/ 113 w 123"/>
                <a:gd name="T17" fmla="*/ 0 h 93"/>
                <a:gd name="T18" fmla="*/ 123 w 123"/>
                <a:gd name="T19" fmla="*/ 14 h 93"/>
                <a:gd name="T20" fmla="*/ 107 w 123"/>
                <a:gd name="T21" fmla="*/ 25 h 93"/>
                <a:gd name="T22" fmla="*/ 97 w 123"/>
                <a:gd name="T23" fmla="*/ 11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3" h="93">
                  <a:moveTo>
                    <a:pt x="0" y="80"/>
                  </a:moveTo>
                  <a:lnTo>
                    <a:pt x="0" y="80"/>
                  </a:lnTo>
                  <a:lnTo>
                    <a:pt x="82" y="22"/>
                  </a:lnTo>
                  <a:lnTo>
                    <a:pt x="92" y="36"/>
                  </a:lnTo>
                  <a:lnTo>
                    <a:pt x="10" y="93"/>
                  </a:lnTo>
                  <a:lnTo>
                    <a:pt x="0" y="80"/>
                  </a:lnTo>
                  <a:close/>
                  <a:moveTo>
                    <a:pt x="97" y="11"/>
                  </a:moveTo>
                  <a:lnTo>
                    <a:pt x="97" y="11"/>
                  </a:lnTo>
                  <a:lnTo>
                    <a:pt x="113" y="0"/>
                  </a:lnTo>
                  <a:lnTo>
                    <a:pt x="123" y="14"/>
                  </a:lnTo>
                  <a:lnTo>
                    <a:pt x="107" y="25"/>
                  </a:lnTo>
                  <a:lnTo>
                    <a:pt x="97" y="11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88" name="Freeform 233">
              <a:extLst>
                <a:ext uri="{FF2B5EF4-FFF2-40B4-BE49-F238E27FC236}">
                  <a16:creationId xmlns:a16="http://schemas.microsoft.com/office/drawing/2014/main" id="{92B303F1-8FB9-2179-2E86-9FE29C8B2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8932" y="3029573"/>
              <a:ext cx="133350" cy="80963"/>
            </a:xfrm>
            <a:custGeom>
              <a:avLst/>
              <a:gdLst>
                <a:gd name="T0" fmla="*/ 0 w 140"/>
                <a:gd name="T1" fmla="*/ 70 h 84"/>
                <a:gd name="T2" fmla="*/ 0 w 140"/>
                <a:gd name="T3" fmla="*/ 70 h 84"/>
                <a:gd name="T4" fmla="*/ 73 w 140"/>
                <a:gd name="T5" fmla="*/ 22 h 84"/>
                <a:gd name="T6" fmla="*/ 64 w 140"/>
                <a:gd name="T7" fmla="*/ 9 h 84"/>
                <a:gd name="T8" fmla="*/ 75 w 140"/>
                <a:gd name="T9" fmla="*/ 2 h 84"/>
                <a:gd name="T10" fmla="*/ 84 w 140"/>
                <a:gd name="T11" fmla="*/ 14 h 84"/>
                <a:gd name="T12" fmla="*/ 93 w 140"/>
                <a:gd name="T13" fmla="*/ 8 h 84"/>
                <a:gd name="T14" fmla="*/ 106 w 140"/>
                <a:gd name="T15" fmla="*/ 2 h 84"/>
                <a:gd name="T16" fmla="*/ 120 w 140"/>
                <a:gd name="T17" fmla="*/ 3 h 84"/>
                <a:gd name="T18" fmla="*/ 133 w 140"/>
                <a:gd name="T19" fmla="*/ 15 h 84"/>
                <a:gd name="T20" fmla="*/ 140 w 140"/>
                <a:gd name="T21" fmla="*/ 29 h 84"/>
                <a:gd name="T22" fmla="*/ 126 w 140"/>
                <a:gd name="T23" fmla="*/ 35 h 84"/>
                <a:gd name="T24" fmla="*/ 122 w 140"/>
                <a:gd name="T25" fmla="*/ 26 h 84"/>
                <a:gd name="T26" fmla="*/ 113 w 140"/>
                <a:gd name="T27" fmla="*/ 19 h 84"/>
                <a:gd name="T28" fmla="*/ 101 w 140"/>
                <a:gd name="T29" fmla="*/ 23 h 84"/>
                <a:gd name="T30" fmla="*/ 93 w 140"/>
                <a:gd name="T31" fmla="*/ 28 h 84"/>
                <a:gd name="T32" fmla="*/ 104 w 140"/>
                <a:gd name="T33" fmla="*/ 45 h 84"/>
                <a:gd name="T34" fmla="*/ 93 w 140"/>
                <a:gd name="T35" fmla="*/ 52 h 84"/>
                <a:gd name="T36" fmla="*/ 82 w 140"/>
                <a:gd name="T37" fmla="*/ 36 h 84"/>
                <a:gd name="T38" fmla="*/ 10 w 140"/>
                <a:gd name="T39" fmla="*/ 84 h 84"/>
                <a:gd name="T40" fmla="*/ 0 w 140"/>
                <a:gd name="T41" fmla="*/ 7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0" h="84">
                  <a:moveTo>
                    <a:pt x="0" y="70"/>
                  </a:moveTo>
                  <a:lnTo>
                    <a:pt x="0" y="70"/>
                  </a:lnTo>
                  <a:lnTo>
                    <a:pt x="73" y="22"/>
                  </a:lnTo>
                  <a:lnTo>
                    <a:pt x="64" y="9"/>
                  </a:lnTo>
                  <a:lnTo>
                    <a:pt x="75" y="2"/>
                  </a:lnTo>
                  <a:lnTo>
                    <a:pt x="84" y="14"/>
                  </a:lnTo>
                  <a:lnTo>
                    <a:pt x="93" y="8"/>
                  </a:lnTo>
                  <a:cubicBezTo>
                    <a:pt x="98" y="5"/>
                    <a:pt x="103" y="2"/>
                    <a:pt x="106" y="2"/>
                  </a:cubicBezTo>
                  <a:cubicBezTo>
                    <a:pt x="111" y="0"/>
                    <a:pt x="115" y="1"/>
                    <a:pt x="120" y="3"/>
                  </a:cubicBezTo>
                  <a:cubicBezTo>
                    <a:pt x="124" y="5"/>
                    <a:pt x="129" y="9"/>
                    <a:pt x="133" y="15"/>
                  </a:cubicBezTo>
                  <a:cubicBezTo>
                    <a:pt x="135" y="19"/>
                    <a:pt x="138" y="24"/>
                    <a:pt x="140" y="29"/>
                  </a:cubicBezTo>
                  <a:lnTo>
                    <a:pt x="126" y="35"/>
                  </a:lnTo>
                  <a:cubicBezTo>
                    <a:pt x="125" y="32"/>
                    <a:pt x="123" y="29"/>
                    <a:pt x="122" y="26"/>
                  </a:cubicBezTo>
                  <a:cubicBezTo>
                    <a:pt x="119" y="22"/>
                    <a:pt x="116" y="20"/>
                    <a:pt x="113" y="19"/>
                  </a:cubicBezTo>
                  <a:cubicBezTo>
                    <a:pt x="110" y="19"/>
                    <a:pt x="106" y="20"/>
                    <a:pt x="101" y="23"/>
                  </a:cubicBezTo>
                  <a:lnTo>
                    <a:pt x="93" y="28"/>
                  </a:lnTo>
                  <a:lnTo>
                    <a:pt x="104" y="45"/>
                  </a:lnTo>
                  <a:lnTo>
                    <a:pt x="93" y="52"/>
                  </a:lnTo>
                  <a:lnTo>
                    <a:pt x="82" y="36"/>
                  </a:lnTo>
                  <a:lnTo>
                    <a:pt x="10" y="84"/>
                  </a:lnTo>
                  <a:lnTo>
                    <a:pt x="0" y="7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89" name="Freeform 234">
              <a:extLst>
                <a:ext uri="{FF2B5EF4-FFF2-40B4-BE49-F238E27FC236}">
                  <a16:creationId xmlns:a16="http://schemas.microsoft.com/office/drawing/2014/main" id="{FC7CEDC5-C7DA-B8F5-276C-068CF83F2E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5444" y="3093073"/>
              <a:ext cx="101600" cy="98425"/>
            </a:xfrm>
            <a:custGeom>
              <a:avLst/>
              <a:gdLst>
                <a:gd name="T0" fmla="*/ 54 w 107"/>
                <a:gd name="T1" fmla="*/ 85 h 104"/>
                <a:gd name="T2" fmla="*/ 54 w 107"/>
                <a:gd name="T3" fmla="*/ 85 h 104"/>
                <a:gd name="T4" fmla="*/ 61 w 107"/>
                <a:gd name="T5" fmla="*/ 101 h 104"/>
                <a:gd name="T6" fmla="*/ 33 w 107"/>
                <a:gd name="T7" fmla="*/ 101 h 104"/>
                <a:gd name="T8" fmla="*/ 10 w 107"/>
                <a:gd name="T9" fmla="*/ 81 h 104"/>
                <a:gd name="T10" fmla="*/ 3 w 107"/>
                <a:gd name="T11" fmla="*/ 44 h 104"/>
                <a:gd name="T12" fmla="*/ 28 w 107"/>
                <a:gd name="T13" fmla="*/ 13 h 104"/>
                <a:gd name="T14" fmla="*/ 68 w 107"/>
                <a:gd name="T15" fmla="*/ 3 h 104"/>
                <a:gd name="T16" fmla="*/ 98 w 107"/>
                <a:gd name="T17" fmla="*/ 24 h 104"/>
                <a:gd name="T18" fmla="*/ 104 w 107"/>
                <a:gd name="T19" fmla="*/ 59 h 104"/>
                <a:gd name="T20" fmla="*/ 79 w 107"/>
                <a:gd name="T21" fmla="*/ 90 h 104"/>
                <a:gd name="T22" fmla="*/ 75 w 107"/>
                <a:gd name="T23" fmla="*/ 92 h 104"/>
                <a:gd name="T24" fmla="*/ 34 w 107"/>
                <a:gd name="T25" fmla="*/ 30 h 104"/>
                <a:gd name="T26" fmla="*/ 18 w 107"/>
                <a:gd name="T27" fmla="*/ 51 h 104"/>
                <a:gd name="T28" fmla="*/ 22 w 107"/>
                <a:gd name="T29" fmla="*/ 73 h 104"/>
                <a:gd name="T30" fmla="*/ 35 w 107"/>
                <a:gd name="T31" fmla="*/ 84 h 104"/>
                <a:gd name="T32" fmla="*/ 54 w 107"/>
                <a:gd name="T33" fmla="*/ 85 h 104"/>
                <a:gd name="T34" fmla="*/ 47 w 107"/>
                <a:gd name="T35" fmla="*/ 23 h 104"/>
                <a:gd name="T36" fmla="*/ 47 w 107"/>
                <a:gd name="T37" fmla="*/ 23 h 104"/>
                <a:gd name="T38" fmla="*/ 77 w 107"/>
                <a:gd name="T39" fmla="*/ 70 h 104"/>
                <a:gd name="T40" fmla="*/ 89 w 107"/>
                <a:gd name="T41" fmla="*/ 54 h 104"/>
                <a:gd name="T42" fmla="*/ 86 w 107"/>
                <a:gd name="T43" fmla="*/ 31 h 104"/>
                <a:gd name="T44" fmla="*/ 69 w 107"/>
                <a:gd name="T45" fmla="*/ 19 h 104"/>
                <a:gd name="T46" fmla="*/ 47 w 107"/>
                <a:gd name="T47" fmla="*/ 2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7" h="104">
                  <a:moveTo>
                    <a:pt x="54" y="85"/>
                  </a:moveTo>
                  <a:lnTo>
                    <a:pt x="54" y="85"/>
                  </a:lnTo>
                  <a:lnTo>
                    <a:pt x="61" y="101"/>
                  </a:lnTo>
                  <a:cubicBezTo>
                    <a:pt x="51" y="104"/>
                    <a:pt x="42" y="104"/>
                    <a:pt x="33" y="101"/>
                  </a:cubicBezTo>
                  <a:cubicBezTo>
                    <a:pt x="24" y="97"/>
                    <a:pt x="16" y="91"/>
                    <a:pt x="10" y="81"/>
                  </a:cubicBezTo>
                  <a:cubicBezTo>
                    <a:pt x="2" y="69"/>
                    <a:pt x="0" y="56"/>
                    <a:pt x="3" y="44"/>
                  </a:cubicBezTo>
                  <a:cubicBezTo>
                    <a:pt x="6" y="32"/>
                    <a:pt x="14" y="22"/>
                    <a:pt x="28" y="13"/>
                  </a:cubicBezTo>
                  <a:cubicBezTo>
                    <a:pt x="42" y="4"/>
                    <a:pt x="55" y="0"/>
                    <a:pt x="68" y="3"/>
                  </a:cubicBezTo>
                  <a:cubicBezTo>
                    <a:pt x="80" y="5"/>
                    <a:pt x="90" y="12"/>
                    <a:pt x="98" y="24"/>
                  </a:cubicBezTo>
                  <a:cubicBezTo>
                    <a:pt x="105" y="35"/>
                    <a:pt x="107" y="46"/>
                    <a:pt x="104" y="59"/>
                  </a:cubicBezTo>
                  <a:cubicBezTo>
                    <a:pt x="101" y="71"/>
                    <a:pt x="92" y="81"/>
                    <a:pt x="79" y="90"/>
                  </a:cubicBezTo>
                  <a:cubicBezTo>
                    <a:pt x="78" y="91"/>
                    <a:pt x="76" y="91"/>
                    <a:pt x="75" y="92"/>
                  </a:cubicBezTo>
                  <a:lnTo>
                    <a:pt x="34" y="30"/>
                  </a:lnTo>
                  <a:cubicBezTo>
                    <a:pt x="25" y="36"/>
                    <a:pt x="20" y="43"/>
                    <a:pt x="18" y="51"/>
                  </a:cubicBezTo>
                  <a:cubicBezTo>
                    <a:pt x="16" y="59"/>
                    <a:pt x="17" y="66"/>
                    <a:pt x="22" y="73"/>
                  </a:cubicBezTo>
                  <a:cubicBezTo>
                    <a:pt x="25" y="79"/>
                    <a:pt x="30" y="82"/>
                    <a:pt x="35" y="84"/>
                  </a:cubicBezTo>
                  <a:cubicBezTo>
                    <a:pt x="40" y="86"/>
                    <a:pt x="46" y="86"/>
                    <a:pt x="54" y="85"/>
                  </a:cubicBezTo>
                  <a:close/>
                  <a:moveTo>
                    <a:pt x="47" y="23"/>
                  </a:moveTo>
                  <a:lnTo>
                    <a:pt x="47" y="23"/>
                  </a:lnTo>
                  <a:lnTo>
                    <a:pt x="77" y="70"/>
                  </a:lnTo>
                  <a:cubicBezTo>
                    <a:pt x="83" y="65"/>
                    <a:pt x="88" y="59"/>
                    <a:pt x="89" y="54"/>
                  </a:cubicBezTo>
                  <a:cubicBezTo>
                    <a:pt x="92" y="46"/>
                    <a:pt x="91" y="38"/>
                    <a:pt x="86" y="31"/>
                  </a:cubicBezTo>
                  <a:cubicBezTo>
                    <a:pt x="82" y="25"/>
                    <a:pt x="76" y="21"/>
                    <a:pt x="69" y="19"/>
                  </a:cubicBezTo>
                  <a:cubicBezTo>
                    <a:pt x="62" y="17"/>
                    <a:pt x="54" y="19"/>
                    <a:pt x="47" y="2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90" name="Freeform 235">
              <a:extLst>
                <a:ext uri="{FF2B5EF4-FFF2-40B4-BE49-F238E27FC236}">
                  <a16:creationId xmlns:a16="http://schemas.microsoft.com/office/drawing/2014/main" id="{992DBFEA-00D0-F088-8FB9-9260C447A2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9419" y="3180385"/>
              <a:ext cx="142875" cy="106363"/>
            </a:xfrm>
            <a:custGeom>
              <a:avLst/>
              <a:gdLst>
                <a:gd name="T0" fmla="*/ 23 w 150"/>
                <a:gd name="T1" fmla="*/ 98 h 112"/>
                <a:gd name="T2" fmla="*/ 23 w 150"/>
                <a:gd name="T3" fmla="*/ 98 h 112"/>
                <a:gd name="T4" fmla="*/ 34 w 150"/>
                <a:gd name="T5" fmla="*/ 91 h 112"/>
                <a:gd name="T6" fmla="*/ 7 w 150"/>
                <a:gd name="T7" fmla="*/ 75 h 112"/>
                <a:gd name="T8" fmla="*/ 1 w 150"/>
                <a:gd name="T9" fmla="*/ 53 h 112"/>
                <a:gd name="T10" fmla="*/ 8 w 150"/>
                <a:gd name="T11" fmla="*/ 30 h 112"/>
                <a:gd name="T12" fmla="*/ 29 w 150"/>
                <a:gd name="T13" fmla="*/ 11 h 112"/>
                <a:gd name="T14" fmla="*/ 55 w 150"/>
                <a:gd name="T15" fmla="*/ 1 h 112"/>
                <a:gd name="T16" fmla="*/ 79 w 150"/>
                <a:gd name="T17" fmla="*/ 4 h 112"/>
                <a:gd name="T18" fmla="*/ 96 w 150"/>
                <a:gd name="T19" fmla="*/ 20 h 112"/>
                <a:gd name="T20" fmla="*/ 101 w 150"/>
                <a:gd name="T21" fmla="*/ 36 h 112"/>
                <a:gd name="T22" fmla="*/ 98 w 150"/>
                <a:gd name="T23" fmla="*/ 51 h 112"/>
                <a:gd name="T24" fmla="*/ 141 w 150"/>
                <a:gd name="T25" fmla="*/ 25 h 112"/>
                <a:gd name="T26" fmla="*/ 150 w 150"/>
                <a:gd name="T27" fmla="*/ 40 h 112"/>
                <a:gd name="T28" fmla="*/ 31 w 150"/>
                <a:gd name="T29" fmla="*/ 112 h 112"/>
                <a:gd name="T30" fmla="*/ 23 w 150"/>
                <a:gd name="T31" fmla="*/ 98 h 112"/>
                <a:gd name="T32" fmla="*/ 38 w 150"/>
                <a:gd name="T33" fmla="*/ 26 h 112"/>
                <a:gd name="T34" fmla="*/ 38 w 150"/>
                <a:gd name="T35" fmla="*/ 26 h 112"/>
                <a:gd name="T36" fmla="*/ 18 w 150"/>
                <a:gd name="T37" fmla="*/ 48 h 112"/>
                <a:gd name="T38" fmla="*/ 19 w 150"/>
                <a:gd name="T39" fmla="*/ 69 h 112"/>
                <a:gd name="T40" fmla="*/ 37 w 150"/>
                <a:gd name="T41" fmla="*/ 81 h 112"/>
                <a:gd name="T42" fmla="*/ 65 w 150"/>
                <a:gd name="T43" fmla="*/ 73 h 112"/>
                <a:gd name="T44" fmla="*/ 86 w 150"/>
                <a:gd name="T45" fmla="*/ 51 h 112"/>
                <a:gd name="T46" fmla="*/ 85 w 150"/>
                <a:gd name="T47" fmla="*/ 29 h 112"/>
                <a:gd name="T48" fmla="*/ 67 w 150"/>
                <a:gd name="T49" fmla="*/ 17 h 112"/>
                <a:gd name="T50" fmla="*/ 38 w 150"/>
                <a:gd name="T51" fmla="*/ 2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0" h="112">
                  <a:moveTo>
                    <a:pt x="23" y="98"/>
                  </a:moveTo>
                  <a:lnTo>
                    <a:pt x="23" y="98"/>
                  </a:lnTo>
                  <a:lnTo>
                    <a:pt x="34" y="91"/>
                  </a:lnTo>
                  <a:cubicBezTo>
                    <a:pt x="22" y="91"/>
                    <a:pt x="13" y="86"/>
                    <a:pt x="7" y="75"/>
                  </a:cubicBezTo>
                  <a:cubicBezTo>
                    <a:pt x="2" y="68"/>
                    <a:pt x="0" y="61"/>
                    <a:pt x="1" y="53"/>
                  </a:cubicBezTo>
                  <a:cubicBezTo>
                    <a:pt x="1" y="45"/>
                    <a:pt x="4" y="37"/>
                    <a:pt x="8" y="30"/>
                  </a:cubicBezTo>
                  <a:cubicBezTo>
                    <a:pt x="13" y="23"/>
                    <a:pt x="20" y="17"/>
                    <a:pt x="29" y="11"/>
                  </a:cubicBezTo>
                  <a:cubicBezTo>
                    <a:pt x="37" y="6"/>
                    <a:pt x="46" y="3"/>
                    <a:pt x="55" y="1"/>
                  </a:cubicBezTo>
                  <a:cubicBezTo>
                    <a:pt x="63" y="0"/>
                    <a:pt x="71" y="1"/>
                    <a:pt x="79" y="4"/>
                  </a:cubicBezTo>
                  <a:cubicBezTo>
                    <a:pt x="86" y="8"/>
                    <a:pt x="91" y="13"/>
                    <a:pt x="96" y="20"/>
                  </a:cubicBezTo>
                  <a:cubicBezTo>
                    <a:pt x="99" y="25"/>
                    <a:pt x="101" y="31"/>
                    <a:pt x="101" y="36"/>
                  </a:cubicBezTo>
                  <a:cubicBezTo>
                    <a:pt x="101" y="41"/>
                    <a:pt x="100" y="46"/>
                    <a:pt x="98" y="51"/>
                  </a:cubicBezTo>
                  <a:lnTo>
                    <a:pt x="141" y="25"/>
                  </a:lnTo>
                  <a:lnTo>
                    <a:pt x="150" y="40"/>
                  </a:lnTo>
                  <a:lnTo>
                    <a:pt x="31" y="112"/>
                  </a:lnTo>
                  <a:lnTo>
                    <a:pt x="23" y="98"/>
                  </a:lnTo>
                  <a:close/>
                  <a:moveTo>
                    <a:pt x="38" y="26"/>
                  </a:moveTo>
                  <a:lnTo>
                    <a:pt x="38" y="26"/>
                  </a:lnTo>
                  <a:cubicBezTo>
                    <a:pt x="27" y="33"/>
                    <a:pt x="20" y="40"/>
                    <a:pt x="18" y="48"/>
                  </a:cubicBezTo>
                  <a:cubicBezTo>
                    <a:pt x="15" y="56"/>
                    <a:pt x="16" y="63"/>
                    <a:pt x="19" y="69"/>
                  </a:cubicBezTo>
                  <a:cubicBezTo>
                    <a:pt x="23" y="76"/>
                    <a:pt x="29" y="80"/>
                    <a:pt x="37" y="81"/>
                  </a:cubicBezTo>
                  <a:cubicBezTo>
                    <a:pt x="45" y="82"/>
                    <a:pt x="54" y="80"/>
                    <a:pt x="65" y="73"/>
                  </a:cubicBezTo>
                  <a:cubicBezTo>
                    <a:pt x="76" y="66"/>
                    <a:pt x="84" y="58"/>
                    <a:pt x="86" y="51"/>
                  </a:cubicBezTo>
                  <a:cubicBezTo>
                    <a:pt x="89" y="43"/>
                    <a:pt x="89" y="35"/>
                    <a:pt x="85" y="29"/>
                  </a:cubicBezTo>
                  <a:cubicBezTo>
                    <a:pt x="81" y="22"/>
                    <a:pt x="75" y="19"/>
                    <a:pt x="67" y="17"/>
                  </a:cubicBezTo>
                  <a:cubicBezTo>
                    <a:pt x="59" y="16"/>
                    <a:pt x="49" y="19"/>
                    <a:pt x="38" y="26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91" name="Freeform 236">
              <a:extLst>
                <a:ext uri="{FF2B5EF4-FFF2-40B4-BE49-F238E27FC236}">
                  <a16:creationId xmlns:a16="http://schemas.microsoft.com/office/drawing/2014/main" id="{CDDA2569-A91F-4C61-F483-4C52B7A0B62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41807" y="3267698"/>
              <a:ext cx="101600" cy="98425"/>
            </a:xfrm>
            <a:custGeom>
              <a:avLst/>
              <a:gdLst>
                <a:gd name="T0" fmla="*/ 52 w 108"/>
                <a:gd name="T1" fmla="*/ 84 h 103"/>
                <a:gd name="T2" fmla="*/ 52 w 108"/>
                <a:gd name="T3" fmla="*/ 84 h 103"/>
                <a:gd name="T4" fmla="*/ 59 w 108"/>
                <a:gd name="T5" fmla="*/ 101 h 103"/>
                <a:gd name="T6" fmla="*/ 31 w 108"/>
                <a:gd name="T7" fmla="*/ 99 h 103"/>
                <a:gd name="T8" fmla="*/ 9 w 108"/>
                <a:gd name="T9" fmla="*/ 79 h 103"/>
                <a:gd name="T10" fmla="*/ 3 w 108"/>
                <a:gd name="T11" fmla="*/ 42 h 103"/>
                <a:gd name="T12" fmla="*/ 30 w 108"/>
                <a:gd name="T13" fmla="*/ 11 h 103"/>
                <a:gd name="T14" fmla="*/ 70 w 108"/>
                <a:gd name="T15" fmla="*/ 3 h 103"/>
                <a:gd name="T16" fmla="*/ 99 w 108"/>
                <a:gd name="T17" fmla="*/ 26 h 103"/>
                <a:gd name="T18" fmla="*/ 104 w 108"/>
                <a:gd name="T19" fmla="*/ 61 h 103"/>
                <a:gd name="T20" fmla="*/ 77 w 108"/>
                <a:gd name="T21" fmla="*/ 91 h 103"/>
                <a:gd name="T22" fmla="*/ 73 w 108"/>
                <a:gd name="T23" fmla="*/ 93 h 103"/>
                <a:gd name="T24" fmla="*/ 36 w 108"/>
                <a:gd name="T25" fmla="*/ 28 h 103"/>
                <a:gd name="T26" fmla="*/ 18 w 108"/>
                <a:gd name="T27" fmla="*/ 49 h 103"/>
                <a:gd name="T28" fmla="*/ 21 w 108"/>
                <a:gd name="T29" fmla="*/ 72 h 103"/>
                <a:gd name="T30" fmla="*/ 33 w 108"/>
                <a:gd name="T31" fmla="*/ 83 h 103"/>
                <a:gd name="T32" fmla="*/ 52 w 108"/>
                <a:gd name="T33" fmla="*/ 84 h 103"/>
                <a:gd name="T34" fmla="*/ 48 w 108"/>
                <a:gd name="T35" fmla="*/ 22 h 103"/>
                <a:gd name="T36" fmla="*/ 48 w 108"/>
                <a:gd name="T37" fmla="*/ 22 h 103"/>
                <a:gd name="T38" fmla="*/ 76 w 108"/>
                <a:gd name="T39" fmla="*/ 71 h 103"/>
                <a:gd name="T40" fmla="*/ 89 w 108"/>
                <a:gd name="T41" fmla="*/ 56 h 103"/>
                <a:gd name="T42" fmla="*/ 87 w 108"/>
                <a:gd name="T43" fmla="*/ 33 h 103"/>
                <a:gd name="T44" fmla="*/ 71 w 108"/>
                <a:gd name="T45" fmla="*/ 19 h 103"/>
                <a:gd name="T46" fmla="*/ 48 w 108"/>
                <a:gd name="T47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8" h="103">
                  <a:moveTo>
                    <a:pt x="52" y="84"/>
                  </a:moveTo>
                  <a:lnTo>
                    <a:pt x="52" y="84"/>
                  </a:lnTo>
                  <a:lnTo>
                    <a:pt x="59" y="101"/>
                  </a:lnTo>
                  <a:cubicBezTo>
                    <a:pt x="49" y="103"/>
                    <a:pt x="39" y="103"/>
                    <a:pt x="31" y="99"/>
                  </a:cubicBezTo>
                  <a:cubicBezTo>
                    <a:pt x="22" y="96"/>
                    <a:pt x="15" y="89"/>
                    <a:pt x="9" y="79"/>
                  </a:cubicBezTo>
                  <a:cubicBezTo>
                    <a:pt x="2" y="66"/>
                    <a:pt x="0" y="54"/>
                    <a:pt x="3" y="42"/>
                  </a:cubicBezTo>
                  <a:cubicBezTo>
                    <a:pt x="7" y="30"/>
                    <a:pt x="16" y="20"/>
                    <a:pt x="30" y="11"/>
                  </a:cubicBezTo>
                  <a:cubicBezTo>
                    <a:pt x="44" y="3"/>
                    <a:pt x="58" y="0"/>
                    <a:pt x="70" y="3"/>
                  </a:cubicBezTo>
                  <a:cubicBezTo>
                    <a:pt x="83" y="6"/>
                    <a:pt x="92" y="14"/>
                    <a:pt x="99" y="26"/>
                  </a:cubicBezTo>
                  <a:cubicBezTo>
                    <a:pt x="106" y="37"/>
                    <a:pt x="108" y="49"/>
                    <a:pt x="104" y="61"/>
                  </a:cubicBezTo>
                  <a:cubicBezTo>
                    <a:pt x="100" y="73"/>
                    <a:pt x="91" y="83"/>
                    <a:pt x="77" y="91"/>
                  </a:cubicBezTo>
                  <a:cubicBezTo>
                    <a:pt x="76" y="92"/>
                    <a:pt x="75" y="92"/>
                    <a:pt x="73" y="93"/>
                  </a:cubicBezTo>
                  <a:lnTo>
                    <a:pt x="36" y="28"/>
                  </a:lnTo>
                  <a:cubicBezTo>
                    <a:pt x="26" y="34"/>
                    <a:pt x="21" y="41"/>
                    <a:pt x="18" y="49"/>
                  </a:cubicBezTo>
                  <a:cubicBezTo>
                    <a:pt x="16" y="57"/>
                    <a:pt x="17" y="64"/>
                    <a:pt x="21" y="72"/>
                  </a:cubicBezTo>
                  <a:cubicBezTo>
                    <a:pt x="24" y="77"/>
                    <a:pt x="28" y="81"/>
                    <a:pt x="33" y="83"/>
                  </a:cubicBezTo>
                  <a:cubicBezTo>
                    <a:pt x="38" y="85"/>
                    <a:pt x="45" y="86"/>
                    <a:pt x="52" y="84"/>
                  </a:cubicBezTo>
                  <a:close/>
                  <a:moveTo>
                    <a:pt x="48" y="22"/>
                  </a:moveTo>
                  <a:lnTo>
                    <a:pt x="48" y="22"/>
                  </a:lnTo>
                  <a:lnTo>
                    <a:pt x="76" y="71"/>
                  </a:lnTo>
                  <a:cubicBezTo>
                    <a:pt x="83" y="66"/>
                    <a:pt x="87" y="61"/>
                    <a:pt x="89" y="56"/>
                  </a:cubicBezTo>
                  <a:cubicBezTo>
                    <a:pt x="92" y="48"/>
                    <a:pt x="92" y="40"/>
                    <a:pt x="87" y="33"/>
                  </a:cubicBezTo>
                  <a:cubicBezTo>
                    <a:pt x="83" y="26"/>
                    <a:pt x="78" y="21"/>
                    <a:pt x="71" y="19"/>
                  </a:cubicBezTo>
                  <a:cubicBezTo>
                    <a:pt x="64" y="17"/>
                    <a:pt x="56" y="18"/>
                    <a:pt x="48" y="22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92" name="Freeform 237">
              <a:extLst>
                <a:ext uri="{FF2B5EF4-FFF2-40B4-BE49-F238E27FC236}">
                  <a16:creationId xmlns:a16="http://schemas.microsoft.com/office/drawing/2014/main" id="{643D554D-6036-E329-6A3C-A8FD724DF2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1494" y="3348660"/>
              <a:ext cx="106363" cy="60325"/>
            </a:xfrm>
            <a:custGeom>
              <a:avLst/>
              <a:gdLst>
                <a:gd name="T0" fmla="*/ 0 w 112"/>
                <a:gd name="T1" fmla="*/ 48 h 63"/>
                <a:gd name="T2" fmla="*/ 0 w 112"/>
                <a:gd name="T3" fmla="*/ 48 h 63"/>
                <a:gd name="T4" fmla="*/ 88 w 112"/>
                <a:gd name="T5" fmla="*/ 0 h 63"/>
                <a:gd name="T6" fmla="*/ 96 w 112"/>
                <a:gd name="T7" fmla="*/ 13 h 63"/>
                <a:gd name="T8" fmla="*/ 82 w 112"/>
                <a:gd name="T9" fmla="*/ 20 h 63"/>
                <a:gd name="T10" fmla="*/ 100 w 112"/>
                <a:gd name="T11" fmla="*/ 23 h 63"/>
                <a:gd name="T12" fmla="*/ 108 w 112"/>
                <a:gd name="T13" fmla="*/ 31 h 63"/>
                <a:gd name="T14" fmla="*/ 112 w 112"/>
                <a:gd name="T15" fmla="*/ 49 h 63"/>
                <a:gd name="T16" fmla="*/ 95 w 112"/>
                <a:gd name="T17" fmla="*/ 51 h 63"/>
                <a:gd name="T18" fmla="*/ 92 w 112"/>
                <a:gd name="T19" fmla="*/ 39 h 63"/>
                <a:gd name="T20" fmla="*/ 84 w 112"/>
                <a:gd name="T21" fmla="*/ 32 h 63"/>
                <a:gd name="T22" fmla="*/ 73 w 112"/>
                <a:gd name="T23" fmla="*/ 30 h 63"/>
                <a:gd name="T24" fmla="*/ 55 w 112"/>
                <a:gd name="T25" fmla="*/ 38 h 63"/>
                <a:gd name="T26" fmla="*/ 9 w 112"/>
                <a:gd name="T27" fmla="*/ 63 h 63"/>
                <a:gd name="T28" fmla="*/ 0 w 112"/>
                <a:gd name="T29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63">
                  <a:moveTo>
                    <a:pt x="0" y="48"/>
                  </a:moveTo>
                  <a:lnTo>
                    <a:pt x="0" y="48"/>
                  </a:lnTo>
                  <a:lnTo>
                    <a:pt x="88" y="0"/>
                  </a:lnTo>
                  <a:lnTo>
                    <a:pt x="96" y="13"/>
                  </a:lnTo>
                  <a:lnTo>
                    <a:pt x="82" y="20"/>
                  </a:lnTo>
                  <a:cubicBezTo>
                    <a:pt x="90" y="20"/>
                    <a:pt x="96" y="21"/>
                    <a:pt x="100" y="23"/>
                  </a:cubicBezTo>
                  <a:cubicBezTo>
                    <a:pt x="103" y="25"/>
                    <a:pt x="106" y="28"/>
                    <a:pt x="108" y="31"/>
                  </a:cubicBezTo>
                  <a:cubicBezTo>
                    <a:pt x="111" y="36"/>
                    <a:pt x="112" y="42"/>
                    <a:pt x="112" y="49"/>
                  </a:cubicBezTo>
                  <a:lnTo>
                    <a:pt x="95" y="51"/>
                  </a:lnTo>
                  <a:cubicBezTo>
                    <a:pt x="95" y="47"/>
                    <a:pt x="94" y="42"/>
                    <a:pt x="92" y="39"/>
                  </a:cubicBezTo>
                  <a:cubicBezTo>
                    <a:pt x="90" y="35"/>
                    <a:pt x="88" y="33"/>
                    <a:pt x="84" y="32"/>
                  </a:cubicBezTo>
                  <a:cubicBezTo>
                    <a:pt x="81" y="30"/>
                    <a:pt x="77" y="30"/>
                    <a:pt x="73" y="30"/>
                  </a:cubicBezTo>
                  <a:cubicBezTo>
                    <a:pt x="67" y="32"/>
                    <a:pt x="61" y="34"/>
                    <a:pt x="55" y="38"/>
                  </a:cubicBezTo>
                  <a:lnTo>
                    <a:pt x="9" y="63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93" name="Freeform 238">
              <a:extLst>
                <a:ext uri="{FF2B5EF4-FFF2-40B4-BE49-F238E27FC236}">
                  <a16:creationId xmlns:a16="http://schemas.microsoft.com/office/drawing/2014/main" id="{EFE689A8-B286-67DD-7D91-1FC8ADB05D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14832" y="3410573"/>
              <a:ext cx="107950" cy="109538"/>
            </a:xfrm>
            <a:custGeom>
              <a:avLst/>
              <a:gdLst>
                <a:gd name="T0" fmla="*/ 37 w 114"/>
                <a:gd name="T1" fmla="*/ 91 h 115"/>
                <a:gd name="T2" fmla="*/ 37 w 114"/>
                <a:gd name="T3" fmla="*/ 91 h 115"/>
                <a:gd name="T4" fmla="*/ 19 w 114"/>
                <a:gd name="T5" fmla="*/ 80 h 115"/>
                <a:gd name="T6" fmla="*/ 7 w 114"/>
                <a:gd name="T7" fmla="*/ 65 h 115"/>
                <a:gd name="T8" fmla="*/ 2 w 114"/>
                <a:gd name="T9" fmla="*/ 39 h 115"/>
                <a:gd name="T10" fmla="*/ 17 w 114"/>
                <a:gd name="T11" fmla="*/ 21 h 115"/>
                <a:gd name="T12" fmla="*/ 30 w 114"/>
                <a:gd name="T13" fmla="*/ 18 h 115"/>
                <a:gd name="T14" fmla="*/ 43 w 114"/>
                <a:gd name="T15" fmla="*/ 21 h 115"/>
                <a:gd name="T16" fmla="*/ 53 w 114"/>
                <a:gd name="T17" fmla="*/ 29 h 115"/>
                <a:gd name="T18" fmla="*/ 63 w 114"/>
                <a:gd name="T19" fmla="*/ 42 h 115"/>
                <a:gd name="T20" fmla="*/ 82 w 114"/>
                <a:gd name="T21" fmla="*/ 66 h 115"/>
                <a:gd name="T22" fmla="*/ 86 w 114"/>
                <a:gd name="T23" fmla="*/ 64 h 115"/>
                <a:gd name="T24" fmla="*/ 97 w 114"/>
                <a:gd name="T25" fmla="*/ 53 h 115"/>
                <a:gd name="T26" fmla="*/ 93 w 114"/>
                <a:gd name="T27" fmla="*/ 33 h 115"/>
                <a:gd name="T28" fmla="*/ 81 w 114"/>
                <a:gd name="T29" fmla="*/ 19 h 115"/>
                <a:gd name="T30" fmla="*/ 64 w 114"/>
                <a:gd name="T31" fmla="*/ 19 h 115"/>
                <a:gd name="T32" fmla="*/ 58 w 114"/>
                <a:gd name="T33" fmla="*/ 3 h 115"/>
                <a:gd name="T34" fmla="*/ 77 w 114"/>
                <a:gd name="T35" fmla="*/ 1 h 115"/>
                <a:gd name="T36" fmla="*/ 93 w 114"/>
                <a:gd name="T37" fmla="*/ 10 h 115"/>
                <a:gd name="T38" fmla="*/ 106 w 114"/>
                <a:gd name="T39" fmla="*/ 29 h 115"/>
                <a:gd name="T40" fmla="*/ 113 w 114"/>
                <a:gd name="T41" fmla="*/ 48 h 115"/>
                <a:gd name="T42" fmla="*/ 112 w 114"/>
                <a:gd name="T43" fmla="*/ 62 h 115"/>
                <a:gd name="T44" fmla="*/ 104 w 114"/>
                <a:gd name="T45" fmla="*/ 72 h 115"/>
                <a:gd name="T46" fmla="*/ 91 w 114"/>
                <a:gd name="T47" fmla="*/ 81 h 115"/>
                <a:gd name="T48" fmla="*/ 71 w 114"/>
                <a:gd name="T49" fmla="*/ 91 h 115"/>
                <a:gd name="T50" fmla="*/ 45 w 114"/>
                <a:gd name="T51" fmla="*/ 106 h 115"/>
                <a:gd name="T52" fmla="*/ 36 w 114"/>
                <a:gd name="T53" fmla="*/ 115 h 115"/>
                <a:gd name="T54" fmla="*/ 28 w 114"/>
                <a:gd name="T55" fmla="*/ 100 h 115"/>
                <a:gd name="T56" fmla="*/ 37 w 114"/>
                <a:gd name="T57" fmla="*/ 91 h 115"/>
                <a:gd name="T58" fmla="*/ 70 w 114"/>
                <a:gd name="T59" fmla="*/ 72 h 115"/>
                <a:gd name="T60" fmla="*/ 70 w 114"/>
                <a:gd name="T61" fmla="*/ 72 h 115"/>
                <a:gd name="T62" fmla="*/ 52 w 114"/>
                <a:gd name="T63" fmla="*/ 50 h 115"/>
                <a:gd name="T64" fmla="*/ 42 w 114"/>
                <a:gd name="T65" fmla="*/ 39 h 115"/>
                <a:gd name="T66" fmla="*/ 34 w 114"/>
                <a:gd name="T67" fmla="*/ 35 h 115"/>
                <a:gd name="T68" fmla="*/ 25 w 114"/>
                <a:gd name="T69" fmla="*/ 37 h 115"/>
                <a:gd name="T70" fmla="*/ 18 w 114"/>
                <a:gd name="T71" fmla="*/ 47 h 115"/>
                <a:gd name="T72" fmla="*/ 21 w 114"/>
                <a:gd name="T73" fmla="*/ 62 h 115"/>
                <a:gd name="T74" fmla="*/ 33 w 114"/>
                <a:gd name="T75" fmla="*/ 76 h 115"/>
                <a:gd name="T76" fmla="*/ 48 w 114"/>
                <a:gd name="T77" fmla="*/ 80 h 115"/>
                <a:gd name="T78" fmla="*/ 65 w 114"/>
                <a:gd name="T79" fmla="*/ 75 h 115"/>
                <a:gd name="T80" fmla="*/ 70 w 114"/>
                <a:gd name="T81" fmla="*/ 72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4" h="115">
                  <a:moveTo>
                    <a:pt x="37" y="91"/>
                  </a:moveTo>
                  <a:lnTo>
                    <a:pt x="37" y="91"/>
                  </a:lnTo>
                  <a:cubicBezTo>
                    <a:pt x="30" y="88"/>
                    <a:pt x="23" y="84"/>
                    <a:pt x="19" y="80"/>
                  </a:cubicBezTo>
                  <a:cubicBezTo>
                    <a:pt x="14" y="76"/>
                    <a:pt x="10" y="71"/>
                    <a:pt x="7" y="65"/>
                  </a:cubicBezTo>
                  <a:cubicBezTo>
                    <a:pt x="2" y="55"/>
                    <a:pt x="0" y="46"/>
                    <a:pt x="2" y="39"/>
                  </a:cubicBezTo>
                  <a:cubicBezTo>
                    <a:pt x="4" y="31"/>
                    <a:pt x="9" y="25"/>
                    <a:pt x="17" y="21"/>
                  </a:cubicBezTo>
                  <a:cubicBezTo>
                    <a:pt x="21" y="19"/>
                    <a:pt x="25" y="18"/>
                    <a:pt x="30" y="18"/>
                  </a:cubicBezTo>
                  <a:cubicBezTo>
                    <a:pt x="35" y="18"/>
                    <a:pt x="39" y="19"/>
                    <a:pt x="43" y="21"/>
                  </a:cubicBezTo>
                  <a:cubicBezTo>
                    <a:pt x="47" y="23"/>
                    <a:pt x="50" y="26"/>
                    <a:pt x="53" y="29"/>
                  </a:cubicBezTo>
                  <a:cubicBezTo>
                    <a:pt x="56" y="32"/>
                    <a:pt x="59" y="36"/>
                    <a:pt x="63" y="42"/>
                  </a:cubicBezTo>
                  <a:cubicBezTo>
                    <a:pt x="70" y="53"/>
                    <a:pt x="77" y="61"/>
                    <a:pt x="82" y="66"/>
                  </a:cubicBezTo>
                  <a:cubicBezTo>
                    <a:pt x="84" y="65"/>
                    <a:pt x="85" y="64"/>
                    <a:pt x="86" y="64"/>
                  </a:cubicBezTo>
                  <a:cubicBezTo>
                    <a:pt x="92" y="61"/>
                    <a:pt x="96" y="57"/>
                    <a:pt x="97" y="53"/>
                  </a:cubicBezTo>
                  <a:cubicBezTo>
                    <a:pt x="98" y="47"/>
                    <a:pt x="97" y="41"/>
                    <a:pt x="93" y="33"/>
                  </a:cubicBezTo>
                  <a:cubicBezTo>
                    <a:pt x="89" y="26"/>
                    <a:pt x="85" y="21"/>
                    <a:pt x="81" y="19"/>
                  </a:cubicBezTo>
                  <a:cubicBezTo>
                    <a:pt x="77" y="17"/>
                    <a:pt x="71" y="17"/>
                    <a:pt x="64" y="19"/>
                  </a:cubicBezTo>
                  <a:lnTo>
                    <a:pt x="58" y="3"/>
                  </a:lnTo>
                  <a:cubicBezTo>
                    <a:pt x="65" y="1"/>
                    <a:pt x="71" y="0"/>
                    <a:pt x="77" y="1"/>
                  </a:cubicBezTo>
                  <a:cubicBezTo>
                    <a:pt x="82" y="2"/>
                    <a:pt x="88" y="5"/>
                    <a:pt x="93" y="10"/>
                  </a:cubicBezTo>
                  <a:cubicBezTo>
                    <a:pt x="98" y="15"/>
                    <a:pt x="102" y="21"/>
                    <a:pt x="106" y="29"/>
                  </a:cubicBezTo>
                  <a:cubicBezTo>
                    <a:pt x="110" y="36"/>
                    <a:pt x="113" y="43"/>
                    <a:pt x="113" y="48"/>
                  </a:cubicBezTo>
                  <a:cubicBezTo>
                    <a:pt x="114" y="54"/>
                    <a:pt x="114" y="59"/>
                    <a:pt x="112" y="62"/>
                  </a:cubicBezTo>
                  <a:cubicBezTo>
                    <a:pt x="111" y="66"/>
                    <a:pt x="108" y="69"/>
                    <a:pt x="104" y="72"/>
                  </a:cubicBezTo>
                  <a:cubicBezTo>
                    <a:pt x="102" y="74"/>
                    <a:pt x="97" y="77"/>
                    <a:pt x="91" y="81"/>
                  </a:cubicBezTo>
                  <a:lnTo>
                    <a:pt x="71" y="91"/>
                  </a:lnTo>
                  <a:cubicBezTo>
                    <a:pt x="57" y="98"/>
                    <a:pt x="48" y="103"/>
                    <a:pt x="45" y="106"/>
                  </a:cubicBezTo>
                  <a:cubicBezTo>
                    <a:pt x="41" y="108"/>
                    <a:pt x="38" y="112"/>
                    <a:pt x="36" y="115"/>
                  </a:cubicBezTo>
                  <a:lnTo>
                    <a:pt x="28" y="100"/>
                  </a:lnTo>
                  <a:cubicBezTo>
                    <a:pt x="30" y="96"/>
                    <a:pt x="33" y="93"/>
                    <a:pt x="37" y="91"/>
                  </a:cubicBezTo>
                  <a:close/>
                  <a:moveTo>
                    <a:pt x="70" y="72"/>
                  </a:moveTo>
                  <a:lnTo>
                    <a:pt x="70" y="72"/>
                  </a:lnTo>
                  <a:cubicBezTo>
                    <a:pt x="65" y="68"/>
                    <a:pt x="59" y="60"/>
                    <a:pt x="52" y="50"/>
                  </a:cubicBezTo>
                  <a:cubicBezTo>
                    <a:pt x="47" y="45"/>
                    <a:pt x="44" y="41"/>
                    <a:pt x="42" y="39"/>
                  </a:cubicBezTo>
                  <a:cubicBezTo>
                    <a:pt x="39" y="37"/>
                    <a:pt x="37" y="36"/>
                    <a:pt x="34" y="35"/>
                  </a:cubicBezTo>
                  <a:cubicBezTo>
                    <a:pt x="31" y="35"/>
                    <a:pt x="28" y="36"/>
                    <a:pt x="25" y="37"/>
                  </a:cubicBezTo>
                  <a:cubicBezTo>
                    <a:pt x="21" y="39"/>
                    <a:pt x="19" y="42"/>
                    <a:pt x="18" y="47"/>
                  </a:cubicBezTo>
                  <a:cubicBezTo>
                    <a:pt x="17" y="51"/>
                    <a:pt x="18" y="56"/>
                    <a:pt x="21" y="62"/>
                  </a:cubicBezTo>
                  <a:cubicBezTo>
                    <a:pt x="24" y="68"/>
                    <a:pt x="28" y="73"/>
                    <a:pt x="33" y="76"/>
                  </a:cubicBezTo>
                  <a:cubicBezTo>
                    <a:pt x="38" y="79"/>
                    <a:pt x="43" y="80"/>
                    <a:pt x="48" y="80"/>
                  </a:cubicBezTo>
                  <a:cubicBezTo>
                    <a:pt x="53" y="80"/>
                    <a:pt x="58" y="78"/>
                    <a:pt x="65" y="75"/>
                  </a:cubicBezTo>
                  <a:lnTo>
                    <a:pt x="70" y="7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94" name="Freeform 239">
              <a:extLst>
                <a:ext uri="{FF2B5EF4-FFF2-40B4-BE49-F238E27FC236}">
                  <a16:creationId xmlns:a16="http://schemas.microsoft.com/office/drawing/2014/main" id="{98D32AA5-0F28-0234-A6AA-A9A9E9F2F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7694" y="3478835"/>
              <a:ext cx="125413" cy="73025"/>
            </a:xfrm>
            <a:custGeom>
              <a:avLst/>
              <a:gdLst>
                <a:gd name="T0" fmla="*/ 0 w 131"/>
                <a:gd name="T1" fmla="*/ 62 h 77"/>
                <a:gd name="T2" fmla="*/ 0 w 131"/>
                <a:gd name="T3" fmla="*/ 62 h 77"/>
                <a:gd name="T4" fmla="*/ 123 w 131"/>
                <a:gd name="T5" fmla="*/ 0 h 77"/>
                <a:gd name="T6" fmla="*/ 131 w 131"/>
                <a:gd name="T7" fmla="*/ 15 h 77"/>
                <a:gd name="T8" fmla="*/ 7 w 131"/>
                <a:gd name="T9" fmla="*/ 77 h 77"/>
                <a:gd name="T10" fmla="*/ 0 w 131"/>
                <a:gd name="T11" fmla="*/ 62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1" h="77">
                  <a:moveTo>
                    <a:pt x="0" y="62"/>
                  </a:moveTo>
                  <a:lnTo>
                    <a:pt x="0" y="62"/>
                  </a:lnTo>
                  <a:lnTo>
                    <a:pt x="123" y="0"/>
                  </a:lnTo>
                  <a:lnTo>
                    <a:pt x="131" y="15"/>
                  </a:lnTo>
                  <a:lnTo>
                    <a:pt x="7" y="77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95" name="Freeform 240">
              <a:extLst>
                <a:ext uri="{FF2B5EF4-FFF2-40B4-BE49-F238E27FC236}">
                  <a16:creationId xmlns:a16="http://schemas.microsoft.com/office/drawing/2014/main" id="{A61697BF-FD28-2DC0-B3FD-328AD2251A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775157" y="3515348"/>
              <a:ext cx="125413" cy="73025"/>
            </a:xfrm>
            <a:custGeom>
              <a:avLst/>
              <a:gdLst>
                <a:gd name="T0" fmla="*/ 0 w 131"/>
                <a:gd name="T1" fmla="*/ 61 h 76"/>
                <a:gd name="T2" fmla="*/ 0 w 131"/>
                <a:gd name="T3" fmla="*/ 61 h 76"/>
                <a:gd name="T4" fmla="*/ 90 w 131"/>
                <a:gd name="T5" fmla="*/ 17 h 76"/>
                <a:gd name="T6" fmla="*/ 97 w 131"/>
                <a:gd name="T7" fmla="*/ 32 h 76"/>
                <a:gd name="T8" fmla="*/ 7 w 131"/>
                <a:gd name="T9" fmla="*/ 76 h 76"/>
                <a:gd name="T10" fmla="*/ 0 w 131"/>
                <a:gd name="T11" fmla="*/ 61 h 76"/>
                <a:gd name="T12" fmla="*/ 106 w 131"/>
                <a:gd name="T13" fmla="*/ 9 h 76"/>
                <a:gd name="T14" fmla="*/ 106 w 131"/>
                <a:gd name="T15" fmla="*/ 9 h 76"/>
                <a:gd name="T16" fmla="*/ 124 w 131"/>
                <a:gd name="T17" fmla="*/ 0 h 76"/>
                <a:gd name="T18" fmla="*/ 131 w 131"/>
                <a:gd name="T19" fmla="*/ 15 h 76"/>
                <a:gd name="T20" fmla="*/ 114 w 131"/>
                <a:gd name="T21" fmla="*/ 24 h 76"/>
                <a:gd name="T22" fmla="*/ 106 w 131"/>
                <a:gd name="T23" fmla="*/ 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76">
                  <a:moveTo>
                    <a:pt x="0" y="61"/>
                  </a:moveTo>
                  <a:lnTo>
                    <a:pt x="0" y="61"/>
                  </a:lnTo>
                  <a:lnTo>
                    <a:pt x="90" y="17"/>
                  </a:lnTo>
                  <a:lnTo>
                    <a:pt x="97" y="32"/>
                  </a:lnTo>
                  <a:lnTo>
                    <a:pt x="7" y="76"/>
                  </a:lnTo>
                  <a:lnTo>
                    <a:pt x="0" y="61"/>
                  </a:lnTo>
                  <a:close/>
                  <a:moveTo>
                    <a:pt x="106" y="9"/>
                  </a:moveTo>
                  <a:lnTo>
                    <a:pt x="106" y="9"/>
                  </a:lnTo>
                  <a:lnTo>
                    <a:pt x="124" y="0"/>
                  </a:lnTo>
                  <a:lnTo>
                    <a:pt x="131" y="15"/>
                  </a:lnTo>
                  <a:lnTo>
                    <a:pt x="114" y="24"/>
                  </a:lnTo>
                  <a:lnTo>
                    <a:pt x="106" y="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96" name="Freeform 30">
              <a:extLst>
                <a:ext uri="{FF2B5EF4-FFF2-40B4-BE49-F238E27FC236}">
                  <a16:creationId xmlns:a16="http://schemas.microsoft.com/office/drawing/2014/main" id="{31085359-827E-8268-5879-C562CF6D5A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919" y="1107110"/>
              <a:ext cx="3214688" cy="4279900"/>
            </a:xfrm>
            <a:custGeom>
              <a:avLst/>
              <a:gdLst>
                <a:gd name="T0" fmla="*/ 3369 w 3369"/>
                <a:gd name="T1" fmla="*/ 870 h 4489"/>
                <a:gd name="T2" fmla="*/ 3369 w 3369"/>
                <a:gd name="T3" fmla="*/ 870 h 4489"/>
                <a:gd name="T4" fmla="*/ 3052 w 3369"/>
                <a:gd name="T5" fmla="*/ 0 h 4489"/>
                <a:gd name="T6" fmla="*/ 0 w 3369"/>
                <a:gd name="T7" fmla="*/ 4474 h 4489"/>
                <a:gd name="T8" fmla="*/ 0 w 3369"/>
                <a:gd name="T9" fmla="*/ 4489 h 4489"/>
                <a:gd name="T10" fmla="*/ 926 w 3369"/>
                <a:gd name="T11" fmla="*/ 4489 h 4489"/>
                <a:gd name="T12" fmla="*/ 926 w 3369"/>
                <a:gd name="T13" fmla="*/ 4474 h 4489"/>
                <a:gd name="T14" fmla="*/ 3369 w 3369"/>
                <a:gd name="T15" fmla="*/ 870 h 4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69" h="4489">
                  <a:moveTo>
                    <a:pt x="3369" y="870"/>
                  </a:moveTo>
                  <a:lnTo>
                    <a:pt x="3369" y="870"/>
                  </a:lnTo>
                  <a:lnTo>
                    <a:pt x="3052" y="0"/>
                  </a:lnTo>
                  <a:cubicBezTo>
                    <a:pt x="1265" y="700"/>
                    <a:pt x="0" y="2439"/>
                    <a:pt x="0" y="4474"/>
                  </a:cubicBezTo>
                  <a:cubicBezTo>
                    <a:pt x="0" y="4479"/>
                    <a:pt x="0" y="4484"/>
                    <a:pt x="0" y="4489"/>
                  </a:cubicBezTo>
                  <a:lnTo>
                    <a:pt x="926" y="4489"/>
                  </a:lnTo>
                  <a:cubicBezTo>
                    <a:pt x="926" y="4484"/>
                    <a:pt x="926" y="4479"/>
                    <a:pt x="926" y="4474"/>
                  </a:cubicBezTo>
                  <a:cubicBezTo>
                    <a:pt x="926" y="2839"/>
                    <a:pt x="1938" y="1441"/>
                    <a:pt x="3369" y="87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41484980-69CE-9398-55C5-AC4FFDA26DD8}"/>
              </a:ext>
            </a:extLst>
          </p:cNvPr>
          <p:cNvSpPr txBox="1"/>
          <p:nvPr/>
        </p:nvSpPr>
        <p:spPr>
          <a:xfrm rot="18241621">
            <a:off x="1563233" y="2277747"/>
            <a:ext cx="6024623" cy="4113830"/>
          </a:xfrm>
          <a:prstGeom prst="rect">
            <a:avLst/>
          </a:prstGeom>
          <a:noFill/>
        </p:spPr>
        <p:txBody>
          <a:bodyPr wrap="square" lIns="90000">
            <a:prstTxWarp prst="textArchUp">
              <a:avLst/>
            </a:prstTxWarp>
            <a:spAutoFit/>
          </a:bodyPr>
          <a:lstStyle/>
          <a:p>
            <a:pPr algn="ctr"/>
            <a:r>
              <a:rPr lang="it-CH" sz="1400" dirty="0">
                <a:effectLst/>
                <a:latin typeface="Arial" panose="020B0604020202020204" pitchFamily="34" charset="0"/>
              </a:rPr>
              <a:t>Ministero pubblico della Confederazione, Autorità di vigilanza sul</a:t>
            </a:r>
            <a:br>
              <a:rPr lang="it-CH" sz="1400" dirty="0">
                <a:effectLst/>
                <a:latin typeface="Arial" panose="020B0604020202020204" pitchFamily="34" charset="0"/>
              </a:rPr>
            </a:br>
            <a:r>
              <a:rPr lang="it-CH" sz="1400" dirty="0">
                <a:effectLst/>
                <a:latin typeface="Arial" panose="020B0604020202020204" pitchFamily="34" charset="0"/>
              </a:rPr>
              <a:t>Ministero pubblico della Confederazione, Incaricato federale</a:t>
            </a:r>
          </a:p>
          <a:p>
            <a:pPr algn="ctr"/>
            <a:r>
              <a:rPr lang="it-CH" sz="1400" dirty="0">
                <a:effectLst/>
                <a:latin typeface="Arial" panose="020B0604020202020204" pitchFamily="34" charset="0"/>
              </a:rPr>
              <a:t>della protezione dei dati e della trasparenza, generale</a:t>
            </a:r>
          </a:p>
        </p:txBody>
      </p:sp>
    </p:spTree>
    <p:extLst>
      <p:ext uri="{BB962C8B-B14F-4D97-AF65-F5344CB8AC3E}">
        <p14:creationId xmlns:p14="http://schemas.microsoft.com/office/powerpoint/2010/main" val="17289403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98800" y="2303253"/>
            <a:ext cx="9149586" cy="3873709"/>
          </a:xfrm>
        </p:spPr>
        <p:txBody>
          <a:bodyPr/>
          <a:lstStyle/>
          <a:p>
            <a:pPr lvl="1"/>
            <a:r>
              <a:rPr lang="it-CH" noProof="0" dirty="0">
                <a:solidFill>
                  <a:srgbClr val="AEC6BC"/>
                </a:solidFill>
              </a:rPr>
              <a:t>Sessioni</a:t>
            </a:r>
          </a:p>
          <a:p>
            <a:pPr lvl="1"/>
            <a:r>
              <a:rPr lang="it-CH" noProof="0" dirty="0">
                <a:solidFill>
                  <a:srgbClr val="AEC6BC"/>
                </a:solidFill>
              </a:rPr>
              <a:t>Commissioni e delegazioni</a:t>
            </a:r>
          </a:p>
          <a:p>
            <a:pPr lvl="1"/>
            <a:r>
              <a:rPr lang="it-CH" noProof="0" dirty="0">
                <a:solidFill>
                  <a:srgbClr val="AEC6BC"/>
                </a:solidFill>
              </a:rPr>
              <a:t>Interventi parlamentari</a:t>
            </a:r>
          </a:p>
          <a:p>
            <a:pPr lvl="1"/>
            <a:r>
              <a:rPr lang="it-CH" noProof="0" dirty="0">
                <a:solidFill>
                  <a:srgbClr val="AEC6BC"/>
                </a:solidFill>
              </a:rPr>
              <a:t>Divieto di ricevere istruzioni</a:t>
            </a:r>
          </a:p>
          <a:p>
            <a:pPr lvl="1"/>
            <a:r>
              <a:rPr lang="it-CH" noProof="0" dirty="0">
                <a:solidFill>
                  <a:srgbClr val="AEC6BC"/>
                </a:solidFill>
              </a:rPr>
              <a:t>Sistema di milizia</a:t>
            </a:r>
          </a:p>
          <a:p>
            <a:pPr lvl="1"/>
            <a:r>
              <a:rPr lang="it-CH" noProof="0" dirty="0">
                <a:solidFill>
                  <a:srgbClr val="AEC6BC"/>
                </a:solidFill>
              </a:rPr>
              <a:t>Assistenza e preventivo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/>
              <a:t>Come lavora il Parlamento?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49</a:t>
            </a:fld>
            <a:endParaRPr lang="de-CH"/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>
          <a:xfrm>
            <a:off x="1849364" y="3187306"/>
            <a:ext cx="6838924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hlinkClick r:id="rId4" action="ppaction://hlinksldjump"/>
          </p:cNvPr>
          <p:cNvSpPr/>
          <p:nvPr/>
        </p:nvSpPr>
        <p:spPr>
          <a:xfrm>
            <a:off x="1849364" y="4071360"/>
            <a:ext cx="6838924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>
            <a:hlinkClick r:id="rId5" action="ppaction://hlinksldjump"/>
          </p:cNvPr>
          <p:cNvSpPr/>
          <p:nvPr/>
        </p:nvSpPr>
        <p:spPr>
          <a:xfrm>
            <a:off x="1849364" y="3629333"/>
            <a:ext cx="6838924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hlinkClick r:id="rId6" action="ppaction://hlinksldjump"/>
          </p:cNvPr>
          <p:cNvSpPr/>
          <p:nvPr/>
        </p:nvSpPr>
        <p:spPr>
          <a:xfrm>
            <a:off x="1847310" y="4513385"/>
            <a:ext cx="6838924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hteck 9">
            <a:hlinkClick r:id="rId7" action="ppaction://hlinksldjump"/>
          </p:cNvPr>
          <p:cNvSpPr/>
          <p:nvPr/>
        </p:nvSpPr>
        <p:spPr>
          <a:xfrm>
            <a:off x="1847528" y="2303252"/>
            <a:ext cx="6838924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1" name="Rechteck 10">
            <a:hlinkClick r:id="rId8" action="ppaction://hlinksldjump"/>
          </p:cNvPr>
          <p:cNvSpPr/>
          <p:nvPr/>
        </p:nvSpPr>
        <p:spPr>
          <a:xfrm>
            <a:off x="1847528" y="2745279"/>
            <a:ext cx="6838924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07019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87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/>
              <a:t>Consiglio nazionale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>
                <a:solidFill>
                  <a:srgbClr val="C1CCDE"/>
                </a:solidFill>
              </a:rPr>
              <a:t>Il Consiglio nazionale è la Camera bassa.</a:t>
            </a:r>
          </a:p>
          <a:p>
            <a:r>
              <a:rPr lang="it-IT" noProof="0" dirty="0">
                <a:solidFill>
                  <a:srgbClr val="C1CCDE"/>
                </a:solidFill>
              </a:rPr>
              <a:t>Conta 200 membri e rappresenta il Popolo.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1A68018-BDD6-42B7-3D09-DD3DE92B4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775" y="3356992"/>
            <a:ext cx="5535867" cy="30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6026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4F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nhaltsplatzhalter 19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r>
              <a:rPr lang="it-CH" noProof="0" dirty="0">
                <a:solidFill>
                  <a:schemeClr val="bg1"/>
                </a:solidFill>
              </a:rPr>
              <a:t>Sessioni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solidFill>
                  <a:schemeClr val="bg1"/>
                </a:solidFill>
              </a:rPr>
              <a:t>Dicembre 2024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>
                <a:solidFill>
                  <a:schemeClr val="bg1"/>
                </a:solidFill>
              </a:rPr>
              <a:pPr/>
              <a:t>50</a:t>
            </a:fld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1208567" y="413934"/>
            <a:ext cx="39954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700" spc="10" baseline="0" dirty="0">
                <a:solidFill>
                  <a:schemeClr val="bg1"/>
                </a:solidFill>
              </a:rPr>
              <a:t>di 94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EA3A7E9A-897B-4348-8622-B4475B60D2E8}"/>
              </a:ext>
            </a:extLst>
          </p:cNvPr>
          <p:cNvGrpSpPr/>
          <p:nvPr/>
        </p:nvGrpSpPr>
        <p:grpSpPr>
          <a:xfrm>
            <a:off x="575767" y="325512"/>
            <a:ext cx="180000" cy="66799"/>
            <a:chOff x="575767" y="325512"/>
            <a:chExt cx="180000" cy="66799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15AACFBB-EAD8-4F82-8EA4-19E67A5891D9}"/>
                </a:ext>
              </a:extLst>
            </p:cNvPr>
            <p:cNvCxnSpPr/>
            <p:nvPr userDrawn="1"/>
          </p:nvCxnSpPr>
          <p:spPr>
            <a:xfrm>
              <a:off x="575767" y="3255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1005F31E-E9D2-46F8-B0DF-5E29A038C34D}"/>
                </a:ext>
              </a:extLst>
            </p:cNvPr>
            <p:cNvCxnSpPr/>
            <p:nvPr userDrawn="1"/>
          </p:nvCxnSpPr>
          <p:spPr>
            <a:xfrm>
              <a:off x="575767" y="3589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>
              <a:extLst>
                <a:ext uri="{FF2B5EF4-FFF2-40B4-BE49-F238E27FC236}">
                  <a16:creationId xmlns:a16="http://schemas.microsoft.com/office/drawing/2014/main" id="{F9483780-5A8F-4D53-A79B-A93351A96997}"/>
                </a:ext>
              </a:extLst>
            </p:cNvPr>
            <p:cNvCxnSpPr/>
            <p:nvPr userDrawn="1"/>
          </p:nvCxnSpPr>
          <p:spPr>
            <a:xfrm>
              <a:off x="575767" y="392311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Grafik 4">
            <a:extLst>
              <a:ext uri="{FF2B5EF4-FFF2-40B4-BE49-F238E27FC236}">
                <a16:creationId xmlns:a16="http://schemas.microsoft.com/office/drawing/2014/main" id="{8DF875DD-6D1B-4235-F019-C4B935B8AD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29500" y="1159313"/>
            <a:ext cx="3297600" cy="478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51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3E59C5E-156F-E7EA-E2D5-95F6546EA4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0" y="773446"/>
            <a:ext cx="8258168" cy="5751898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Ciclo di sessioni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it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it-CH" smtClean="0"/>
              <a:t>51</a:t>
            </a:fld>
            <a:endParaRPr lang="it-CH" dirty="0"/>
          </a:p>
        </p:txBody>
      </p:sp>
      <p:sp>
        <p:nvSpPr>
          <p:cNvPr id="124" name="Textfeld 123"/>
          <p:cNvSpPr txBox="1"/>
          <p:nvPr/>
        </p:nvSpPr>
        <p:spPr>
          <a:xfrm>
            <a:off x="1221805" y="6068497"/>
            <a:ext cx="376638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CH" sz="1300" dirty="0"/>
              <a:t>Sessioni</a:t>
            </a:r>
          </a:p>
          <a:p>
            <a:endParaRPr lang="it-CH" sz="600" dirty="0"/>
          </a:p>
          <a:p>
            <a:r>
              <a:rPr lang="it-CH" sz="1300" dirty="0"/>
              <a:t>Sedute di commissione</a:t>
            </a:r>
          </a:p>
        </p:txBody>
      </p:sp>
    </p:spTree>
    <p:extLst>
      <p:ext uri="{BB962C8B-B14F-4D97-AF65-F5344CB8AC3E}">
        <p14:creationId xmlns:p14="http://schemas.microsoft.com/office/powerpoint/2010/main" val="40344486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>
                <a:solidFill>
                  <a:schemeClr val="bg1">
                    <a:lumMod val="75000"/>
                  </a:schemeClr>
                </a:solidFill>
              </a:rPr>
              <a:t>Sessioni</a:t>
            </a:r>
            <a:endParaRPr lang="it-CH" noProof="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>
                <a:solidFill>
                  <a:srgbClr val="000000"/>
                </a:solidFill>
              </a:rPr>
              <a:t>Le sedute di entrambe le Camere sono pubbliche.</a:t>
            </a:r>
            <a:endParaRPr lang="it-CH" dirty="0"/>
          </a:p>
          <a:p>
            <a:r>
              <a:rPr lang="it-CH" noProof="0" dirty="0">
                <a:solidFill>
                  <a:srgbClr val="000000"/>
                </a:solidFill>
              </a:rPr>
              <a:t>I dibattiti sono trasmessi in tempo reale su live+</a:t>
            </a:r>
          </a:p>
          <a:p>
            <a:r>
              <a:rPr lang="it-CH" noProof="0" dirty="0">
                <a:solidFill>
                  <a:srgbClr val="000000"/>
                </a:solidFill>
              </a:rPr>
              <a:t>e dopo circa un'ora pubblicati nel Bollettino ufficiale come</a:t>
            </a:r>
          </a:p>
          <a:p>
            <a:r>
              <a:rPr lang="it-CH" noProof="0" dirty="0">
                <a:solidFill>
                  <a:srgbClr val="000000"/>
                </a:solidFill>
              </a:rPr>
              <a:t>verbale integrale scritto con video: </a:t>
            </a:r>
            <a:r>
              <a:rPr lang="it-CH" u="sng">
                <a:uFill>
                  <a:solidFill>
                    <a:schemeClr val="accent6"/>
                  </a:solidFill>
                </a:uFill>
                <a:hlinkClick r:id="rId3"/>
              </a:rPr>
              <a:t>www.parlament.ch/it</a:t>
            </a:r>
            <a:endParaRPr lang="it-CH" u="sng" dirty="0">
              <a:uFill>
                <a:solidFill>
                  <a:schemeClr val="accent6"/>
                </a:solidFill>
              </a:u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52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842529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sz="1650" noProof="0" dirty="0"/>
              <a:t>Sessioni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53</a:t>
            </a:fld>
            <a:endParaRPr lang="de-CH"/>
          </a:p>
        </p:txBody>
      </p:sp>
      <p:pic>
        <p:nvPicPr>
          <p:cNvPr id="8" name="Grafik 7" descr="Ein Bild, das Text, Screenshot, Tablet, E-Book-Reader enthält.&#10;&#10;Automatisch generierte Beschreibung">
            <a:extLst>
              <a:ext uri="{FF2B5EF4-FFF2-40B4-BE49-F238E27FC236}">
                <a16:creationId xmlns:a16="http://schemas.microsoft.com/office/drawing/2014/main" id="{3E4CFCF2-7996-8A84-8956-5D7F70D53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52" t="9378"/>
          <a:stretch/>
        </p:blipFill>
        <p:spPr>
          <a:xfrm>
            <a:off x="3037914" y="643095"/>
            <a:ext cx="9154086" cy="621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018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/>
              <a:t>Commissioni e delegazioni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54</a:t>
            </a:fld>
            <a:endParaRPr lang="de-CH"/>
          </a:p>
        </p:txBody>
      </p:sp>
      <p:sp>
        <p:nvSpPr>
          <p:cNvPr id="2" name="Rechteck 1">
            <a:hlinkClick r:id="rId4" action="ppaction://hlinksldjump"/>
            <a:extLst>
              <a:ext uri="{FF2B5EF4-FFF2-40B4-BE49-F238E27FC236}">
                <a16:creationId xmlns:a16="http://schemas.microsoft.com/office/drawing/2014/main" id="{B0A67459-FEB8-5783-6967-F211BA5B1663}"/>
              </a:ext>
            </a:extLst>
          </p:cNvPr>
          <p:cNvSpPr/>
          <p:nvPr/>
        </p:nvSpPr>
        <p:spPr>
          <a:xfrm>
            <a:off x="479376" y="260648"/>
            <a:ext cx="360040" cy="201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849817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>
                <a:solidFill>
                  <a:schemeClr val="bg1">
                    <a:lumMod val="75000"/>
                  </a:schemeClr>
                </a:solidFill>
              </a:rPr>
              <a:t>Commissioni e delegazioni</a:t>
            </a:r>
            <a:endParaRPr lang="it-CH" noProof="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>
                <a:solidFill>
                  <a:srgbClr val="000000"/>
                </a:solidFill>
              </a:rPr>
              <a:t>Tutti gli oggetti vengono discussi preventivamente</a:t>
            </a:r>
            <a:r>
              <a:rPr lang="it-CH" noProof="0" dirty="0"/>
              <a:t> </a:t>
            </a:r>
          </a:p>
          <a:p>
            <a:r>
              <a:rPr lang="it-CH" noProof="0" dirty="0">
                <a:solidFill>
                  <a:srgbClr val="000000"/>
                </a:solidFill>
              </a:rPr>
              <a:t>nelle commissioni,</a:t>
            </a:r>
            <a:r>
              <a:rPr lang="it-CH" noProof="0" dirty="0"/>
              <a:t> </a:t>
            </a:r>
            <a:r>
              <a:rPr lang="it-CH" noProof="0" dirty="0">
                <a:solidFill>
                  <a:srgbClr val="000000"/>
                </a:solidFill>
              </a:rPr>
              <a:t>le cui sedute sono confidenziali.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55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32945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/>
              <a:t>Commissioni e delegazioni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58528" y="2303253"/>
            <a:ext cx="9254096" cy="3873709"/>
          </a:xfrm>
        </p:spPr>
        <p:txBody>
          <a:bodyPr/>
          <a:lstStyle/>
          <a:p>
            <a:r>
              <a:rPr lang="it-CH" noProof="0" dirty="0">
                <a:solidFill>
                  <a:srgbClr val="000000"/>
                </a:solidFill>
              </a:rPr>
              <a:t>Commissioni tematiche</a:t>
            </a:r>
          </a:p>
          <a:p>
            <a:endParaRPr lang="it-CH" noProof="0" dirty="0"/>
          </a:p>
          <a:p>
            <a:r>
              <a:rPr lang="it-CH" noProof="0" dirty="0">
                <a:solidFill>
                  <a:srgbClr val="000000"/>
                </a:solidFill>
              </a:rPr>
              <a:t>Entrambe le Camere hanno nove commissioni che si </a:t>
            </a:r>
          </a:p>
          <a:p>
            <a:r>
              <a:rPr lang="it-CH" noProof="0" dirty="0">
                <a:solidFill>
                  <a:srgbClr val="000000"/>
                </a:solidFill>
              </a:rPr>
              <a:t>dedicano a determinati ambiti tematici.</a:t>
            </a:r>
            <a:r>
              <a:rPr lang="it-CH" noProof="0" dirty="0"/>
              <a:t> </a:t>
            </a:r>
            <a:r>
              <a:rPr lang="it-CH" noProof="0" dirty="0">
                <a:solidFill>
                  <a:srgbClr val="000000"/>
                </a:solidFill>
              </a:rPr>
              <a:t>Esaminano tutti gli oggetti di loro competenza e seguono gli sviluppi sociali</a:t>
            </a:r>
          </a:p>
          <a:p>
            <a:r>
              <a:rPr lang="it-CH" noProof="0" dirty="0">
                <a:solidFill>
                  <a:srgbClr val="000000"/>
                </a:solidFill>
              </a:rPr>
              <a:t>e politici nel loro settore.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56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554821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/>
              <a:t>Commissioni e delegazioni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58528" y="2303253"/>
            <a:ext cx="9149586" cy="477675"/>
          </a:xfrm>
        </p:spPr>
        <p:txBody>
          <a:bodyPr/>
          <a:lstStyle/>
          <a:p>
            <a:r>
              <a:rPr lang="it-CH" noProof="0" dirty="0"/>
              <a:t>Ambiti tematici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57</a:t>
            </a:fld>
            <a:endParaRPr lang="de-CH"/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2100105" y="3165231"/>
            <a:ext cx="3779871" cy="24240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1950" algn="l"/>
              </a:tabLst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0838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it-CH" dirty="0"/>
              <a:t>Affari giuridici</a:t>
            </a:r>
          </a:p>
          <a:p>
            <a:pPr lvl="1"/>
            <a:r>
              <a:rPr lang="it-CH" dirty="0"/>
              <a:t>Istituzioni politiche</a:t>
            </a:r>
          </a:p>
          <a:p>
            <a:pPr lvl="1"/>
            <a:r>
              <a:rPr lang="it-CH" dirty="0"/>
              <a:t>Politica estera</a:t>
            </a:r>
          </a:p>
          <a:p>
            <a:pPr lvl="1"/>
            <a:r>
              <a:rPr lang="it-CH" dirty="0"/>
              <a:t>Politica di sicurezza</a:t>
            </a:r>
          </a:p>
          <a:p>
            <a:pPr lvl="1"/>
            <a:r>
              <a:rPr lang="it-CH" dirty="0"/>
              <a:t>Economia e tributi</a:t>
            </a:r>
          </a:p>
          <a:p>
            <a:pPr lvl="1"/>
            <a:endParaRPr lang="de-CH" dirty="0"/>
          </a:p>
        </p:txBody>
      </p:sp>
      <p:sp>
        <p:nvSpPr>
          <p:cNvPr id="7" name="Inhaltsplatzhalter 2"/>
          <p:cNvSpPr txBox="1">
            <a:spLocks/>
          </p:cNvSpPr>
          <p:nvPr/>
        </p:nvSpPr>
        <p:spPr>
          <a:xfrm>
            <a:off x="5807968" y="3165230"/>
            <a:ext cx="6048672" cy="24240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361950" algn="l"/>
              </a:tabLst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2788" indent="-350838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4738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6688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Wingdings" panose="05000000000000000000" pitchFamily="2" charset="2"/>
              <a:buChar char=""/>
              <a:defRPr sz="2600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it-CH" dirty="0"/>
              <a:t>Trasporti e telecomunicazioni</a:t>
            </a:r>
          </a:p>
          <a:p>
            <a:pPr lvl="1"/>
            <a:r>
              <a:rPr lang="it-CH" dirty="0"/>
              <a:t>Scienza, educazione e cultura</a:t>
            </a:r>
          </a:p>
          <a:p>
            <a:pPr lvl="1"/>
            <a:r>
              <a:rPr lang="it-CH" dirty="0"/>
              <a:t>Sicurezza sociale e sanità</a:t>
            </a:r>
          </a:p>
          <a:p>
            <a:pPr lvl="1"/>
            <a:r>
              <a:rPr lang="it-CH" dirty="0"/>
              <a:t>Ambiente, pianificazione del territorio ed energia </a:t>
            </a:r>
          </a:p>
        </p:txBody>
      </p:sp>
    </p:spTree>
    <p:extLst>
      <p:ext uri="{BB962C8B-B14F-4D97-AF65-F5344CB8AC3E}">
        <p14:creationId xmlns:p14="http://schemas.microsoft.com/office/powerpoint/2010/main" val="32155560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/>
              <a:t>Commissioni e delegazioni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>
                <a:solidFill>
                  <a:srgbClr val="000000"/>
                </a:solidFill>
              </a:rPr>
              <a:t>Commissioni di vigilanza</a:t>
            </a:r>
          </a:p>
          <a:p>
            <a:endParaRPr lang="it-CH" noProof="0" dirty="0"/>
          </a:p>
          <a:p>
            <a:r>
              <a:rPr lang="it-CH" noProof="0" dirty="0">
                <a:solidFill>
                  <a:schemeClr val="tx1"/>
                </a:solidFill>
              </a:rPr>
              <a:t>Due commissioni di ogni Camera si dedicano alla vigilanza: </a:t>
            </a:r>
            <a:br>
              <a:rPr lang="it-CH" noProof="0" dirty="0">
                <a:solidFill>
                  <a:schemeClr val="tx1"/>
                </a:solidFill>
              </a:rPr>
            </a:br>
            <a:r>
              <a:rPr lang="it-CH" noProof="0" dirty="0">
                <a:solidFill>
                  <a:schemeClr val="tx1"/>
                </a:solidFill>
              </a:rPr>
              <a:t>una vigila sulle finanze, l’altra sulle attività di altre autorità federali.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58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55338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/>
              <a:t>Commissioni e delegazioni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>
                <a:solidFill>
                  <a:schemeClr val="tx1"/>
                </a:solidFill>
              </a:rPr>
              <a:t>Delegazioni</a:t>
            </a:r>
          </a:p>
          <a:p>
            <a:endParaRPr lang="it-CH" noProof="0" dirty="0"/>
          </a:p>
          <a:p>
            <a:r>
              <a:rPr lang="it-CH" noProof="0" dirty="0">
                <a:solidFill>
                  <a:srgbClr val="000000"/>
                </a:solidFill>
              </a:rPr>
              <a:t>Le delegazioni si compongono di membri di entrambe </a:t>
            </a:r>
          </a:p>
          <a:p>
            <a:r>
              <a:rPr lang="it-CH" noProof="0" dirty="0">
                <a:solidFill>
                  <a:srgbClr val="000000"/>
                </a:solidFill>
              </a:rPr>
              <a:t>le Camere.</a:t>
            </a:r>
            <a:r>
              <a:rPr lang="it-CH" noProof="0" dirty="0"/>
              <a:t> </a:t>
            </a:r>
            <a:r>
              <a:rPr lang="it-CH" noProof="0" dirty="0">
                <a:solidFill>
                  <a:srgbClr val="000000"/>
                </a:solidFill>
              </a:rPr>
              <a:t>Tre delegazioni assumono funzioni </a:t>
            </a:r>
          </a:p>
          <a:p>
            <a:r>
              <a:rPr lang="it-CH" noProof="0" dirty="0">
                <a:solidFill>
                  <a:srgbClr val="000000"/>
                </a:solidFill>
              </a:rPr>
              <a:t>di vigilanza, sei rappresentano il Parlamento svizzero </a:t>
            </a:r>
          </a:p>
          <a:p>
            <a:r>
              <a:rPr lang="it-CH" noProof="0" dirty="0">
                <a:solidFill>
                  <a:srgbClr val="000000"/>
                </a:solidFill>
              </a:rPr>
              <a:t>in assemblee parlamentari internazionali.</a:t>
            </a:r>
          </a:p>
          <a:p>
            <a:endParaRPr lang="it-CH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59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2512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/>
              <a:t>Consiglio nazionale</a:t>
            </a:r>
            <a:endParaRPr lang="it-CH" noProof="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/>
              <a:t>I membri del Consiglio nazionale vengono eletti</a:t>
            </a:r>
          </a:p>
          <a:p>
            <a:r>
              <a:rPr lang="it-CH" noProof="0" dirty="0"/>
              <a:t>per quattro anni secondo un sistema proporzionale.</a:t>
            </a:r>
          </a:p>
          <a:p>
            <a:endParaRPr lang="it-CH" noProof="0" dirty="0"/>
          </a:p>
          <a:p>
            <a:r>
              <a:rPr lang="it-CH" noProof="0" dirty="0"/>
              <a:t>Ogni Cantone forma un circondario elettorale ed</a:t>
            </a:r>
            <a:br>
              <a:rPr lang="it-CH" noProof="0" dirty="0"/>
            </a:br>
            <a:r>
              <a:rPr lang="it-CH" noProof="0" dirty="0"/>
              <a:t>elegge almeno un membro.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155207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Screenshot, Tablet, Design enthält.&#10;&#10;Automatisch generierte Beschreibung">
            <a:extLst>
              <a:ext uri="{FF2B5EF4-FFF2-40B4-BE49-F238E27FC236}">
                <a16:creationId xmlns:a16="http://schemas.microsoft.com/office/drawing/2014/main" id="{848B7D00-0BFC-AA60-31C5-806EDF7DE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8" t="10101"/>
          <a:stretch/>
        </p:blipFill>
        <p:spPr>
          <a:xfrm>
            <a:off x="3013016" y="692696"/>
            <a:ext cx="9178984" cy="6165304"/>
          </a:xfrm>
          <a:prstGeom prst="rect">
            <a:avLst/>
          </a:prstGeom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60</a:t>
            </a:fld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2446338" y="2343600"/>
            <a:ext cx="3001590" cy="869376"/>
          </a:xfrm>
        </p:spPr>
        <p:txBody>
          <a:bodyPr/>
          <a:lstStyle/>
          <a:p>
            <a:r>
              <a:rPr lang="it-IT" noProof="0" dirty="0">
                <a:solidFill>
                  <a:schemeClr val="tx1"/>
                </a:solidFill>
              </a:rPr>
              <a:t>Interventi parlamentari</a:t>
            </a:r>
          </a:p>
        </p:txBody>
      </p:sp>
    </p:spTree>
    <p:extLst>
      <p:ext uri="{BB962C8B-B14F-4D97-AF65-F5344CB8AC3E}">
        <p14:creationId xmlns:p14="http://schemas.microsoft.com/office/powerpoint/2010/main" val="42655597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/>
              <a:t>Interventi parlamentari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58528" y="2303253"/>
            <a:ext cx="9398112" cy="387370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it-CH" dirty="0"/>
              <a:t>Il Parlamento tratta anche interventi parlamentari che </a:t>
            </a:r>
            <a:br>
              <a:rPr lang="it-CH" dirty="0"/>
            </a:br>
            <a:r>
              <a:rPr lang="it-CH" dirty="0"/>
              <a:t>possono essere presentati da singoli deputati, da intere commissioni e da gruppi.</a:t>
            </a:r>
          </a:p>
          <a:p>
            <a:pPr>
              <a:spcAft>
                <a:spcPts val="1800"/>
              </a:spcAft>
            </a:pPr>
            <a:r>
              <a:rPr lang="it-CH" noProof="0" dirty="0">
                <a:solidFill>
                  <a:srgbClr val="000000"/>
                </a:solidFill>
              </a:rPr>
              <a:t>Se accoglie un intervento parlamentare, il Parlamento</a:t>
            </a:r>
            <a:br>
              <a:rPr lang="it-CH" noProof="0" dirty="0">
                <a:solidFill>
                  <a:srgbClr val="000000"/>
                </a:solidFill>
              </a:rPr>
            </a:br>
            <a:r>
              <a:rPr lang="it-CH" noProof="0" dirty="0">
                <a:solidFill>
                  <a:srgbClr val="000000"/>
                </a:solidFill>
              </a:rPr>
              <a:t>chiede al Governo modifiche legislative, rapporti </a:t>
            </a:r>
            <a:r>
              <a:rPr lang="it-CH" noProof="0" dirty="0">
                <a:solidFill>
                  <a:schemeClr val="tx1"/>
                </a:solidFill>
              </a:rPr>
              <a:t>o</a:t>
            </a:r>
            <a:br>
              <a:rPr lang="it-CH" noProof="0" dirty="0">
                <a:solidFill>
                  <a:schemeClr val="tx1"/>
                </a:solidFill>
              </a:rPr>
            </a:br>
            <a:r>
              <a:rPr lang="it-CH" noProof="0" dirty="0">
                <a:solidFill>
                  <a:schemeClr val="tx1"/>
                </a:solidFill>
              </a:rPr>
              <a:t>altre misure.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61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121383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4F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pc="0" noProof="0" dirty="0"/>
              <a:t>Divieto di ricevere istruzioni </a:t>
            </a:r>
          </a:p>
          <a:p>
            <a:endParaRPr lang="it-IT" spc="0" noProof="0" dirty="0"/>
          </a:p>
          <a:p>
            <a:r>
              <a:rPr lang="it-IT" spc="0" noProof="0" dirty="0"/>
              <a:t>I membri dell'Assemblea federale – </a:t>
            </a:r>
            <a:br>
              <a:rPr lang="it-IT" spc="0" noProof="0" dirty="0"/>
            </a:br>
            <a:r>
              <a:rPr lang="it-IT" spc="0" noProof="0" dirty="0"/>
              <a:t>ossia del Consiglio nazionale e del Consiglio </a:t>
            </a:r>
            <a:br>
              <a:rPr lang="it-IT" spc="0" noProof="0" dirty="0"/>
            </a:br>
            <a:r>
              <a:rPr lang="it-IT" spc="0" noProof="0" dirty="0"/>
              <a:t>degli Stati – deliberano e votano senza istruzioni.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62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CBACBED-82B8-3422-1B2A-37871F4008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849" y="902493"/>
            <a:ext cx="3998092" cy="48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59218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4F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/>
              <a:t>Sistema di milizia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63</a:t>
            </a:fld>
            <a:endParaRPr lang="de-CH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B7C87E4-8CB2-A867-3487-D167426EE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920" y="1242471"/>
            <a:ext cx="4726800" cy="445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780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Sistema di milizia</a:t>
            </a:r>
            <a:endParaRPr lang="it-CH" noProof="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>
                <a:solidFill>
                  <a:srgbClr val="000000"/>
                </a:solidFill>
              </a:rPr>
              <a:t>I</a:t>
            </a:r>
            <a:r>
              <a:rPr lang="it-CH" noProof="0" dirty="0">
                <a:solidFill>
                  <a:srgbClr val="000000"/>
                </a:solidFill>
              </a:rPr>
              <a:t>l Parlamento </a:t>
            </a:r>
            <a:r>
              <a:rPr lang="it-CH" dirty="0">
                <a:solidFill>
                  <a:srgbClr val="000000"/>
                </a:solidFill>
              </a:rPr>
              <a:t>funziona fondamentalmente </a:t>
            </a:r>
            <a:r>
              <a:rPr lang="it-CH" noProof="0" dirty="0">
                <a:solidFill>
                  <a:srgbClr val="000000"/>
                </a:solidFill>
              </a:rPr>
              <a:t>secondo il sistema di milizia: molti deputati svolgono il loro mandato politico accanto a un'attività professionale.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64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866866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5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528" y="2343600"/>
            <a:ext cx="9149586" cy="438355"/>
          </a:xfrm>
        </p:spPr>
        <p:txBody>
          <a:bodyPr/>
          <a:lstStyle/>
          <a:p>
            <a:r>
              <a:rPr lang="it-CH" noProof="0" dirty="0"/>
              <a:t>Assistenza e preventivo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316818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/>
              <a:t>Assistenza e preventivo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458528" y="2303253"/>
            <a:ext cx="9470120" cy="3873709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it-CH" noProof="0" dirty="0">
                <a:solidFill>
                  <a:srgbClr val="000000"/>
                </a:solidFill>
              </a:rPr>
              <a:t>Grazie ai suoi Servizi, il Parlamento dispone di una propria amministrazione indipendente.</a:t>
            </a:r>
            <a:r>
              <a:rPr lang="it-CH" noProof="0" dirty="0"/>
              <a:t> </a:t>
            </a:r>
            <a:r>
              <a:rPr lang="it-CH" noProof="0" dirty="0">
                <a:solidFill>
                  <a:srgbClr val="000000"/>
                </a:solidFill>
              </a:rPr>
              <a:t>Essa lavora su incarico di entrambe le Camere.</a:t>
            </a:r>
          </a:p>
          <a:p>
            <a:pPr>
              <a:spcAft>
                <a:spcPts val="1800"/>
              </a:spcAft>
            </a:pPr>
            <a:r>
              <a:rPr lang="it-CH" noProof="0" dirty="0">
                <a:solidFill>
                  <a:srgbClr val="000000"/>
                </a:solidFill>
              </a:rPr>
              <a:t>Il Parlamento e i suoi Servizi dispongono in totale di un </a:t>
            </a:r>
            <a:br>
              <a:rPr lang="it-CH" noProof="0" dirty="0">
                <a:solidFill>
                  <a:srgbClr val="000000"/>
                </a:solidFill>
              </a:rPr>
            </a:br>
            <a:r>
              <a:rPr lang="it-CH" noProof="0" dirty="0">
                <a:solidFill>
                  <a:srgbClr val="000000"/>
                </a:solidFill>
              </a:rPr>
              <a:t>preventivo annuo di 110 milioni di franchi.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66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146499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98800" y="2303253"/>
            <a:ext cx="9149586" cy="3873709"/>
          </a:xfrm>
        </p:spPr>
        <p:txBody>
          <a:bodyPr/>
          <a:lstStyle/>
          <a:p>
            <a:pPr lvl="1"/>
            <a:r>
              <a:rPr lang="it-CH" noProof="0" dirty="0">
                <a:solidFill>
                  <a:srgbClr val="AEC6BC"/>
                </a:solidFill>
              </a:rPr>
              <a:t>Rapporti fra Parlamento e Governo</a:t>
            </a:r>
          </a:p>
          <a:p>
            <a:pPr lvl="1"/>
            <a:r>
              <a:rPr lang="it-CH" noProof="0" dirty="0">
                <a:solidFill>
                  <a:srgbClr val="AEC6BC"/>
                </a:solidFill>
              </a:rPr>
              <a:t>Il Parlamento nella struttura federalista della Svizzera</a:t>
            </a:r>
          </a:p>
          <a:p>
            <a:pPr lvl="1"/>
            <a:r>
              <a:rPr lang="it-CH" noProof="0" dirty="0">
                <a:solidFill>
                  <a:srgbClr val="AEC6BC"/>
                </a:solidFill>
              </a:rPr>
              <a:t>Plurilinguismo</a:t>
            </a:r>
          </a:p>
          <a:p>
            <a:pPr lvl="1"/>
            <a:r>
              <a:rPr lang="it-CH" noProof="0" dirty="0">
                <a:solidFill>
                  <a:srgbClr val="AEC6BC"/>
                </a:solidFill>
              </a:rPr>
              <a:t>Parlamento e democrazia diretta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Che potere ha il Parlamento?</a:t>
            </a:r>
            <a:endParaRPr lang="it-CH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67</a:t>
            </a:fld>
            <a:endParaRPr lang="de-CH"/>
          </a:p>
        </p:txBody>
      </p:sp>
      <p:sp>
        <p:nvSpPr>
          <p:cNvPr id="6" name="Rechteck 5">
            <a:hlinkClick r:id="rId3" action="ppaction://hlinksldjump"/>
          </p:cNvPr>
          <p:cNvSpPr/>
          <p:nvPr/>
        </p:nvSpPr>
        <p:spPr>
          <a:xfrm>
            <a:off x="1847528" y="2294040"/>
            <a:ext cx="976058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hteck 6">
            <a:hlinkClick r:id="rId4" action="ppaction://hlinksldjump"/>
          </p:cNvPr>
          <p:cNvSpPr/>
          <p:nvPr/>
        </p:nvSpPr>
        <p:spPr>
          <a:xfrm>
            <a:off x="1847528" y="3190722"/>
            <a:ext cx="976058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>
            <a:hlinkClick r:id="rId5" action="ppaction://hlinksldjump"/>
          </p:cNvPr>
          <p:cNvSpPr/>
          <p:nvPr/>
        </p:nvSpPr>
        <p:spPr>
          <a:xfrm>
            <a:off x="1847528" y="2742381"/>
            <a:ext cx="976058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Rechteck 8">
            <a:hlinkClick r:id="rId6" action="ppaction://hlinksldjump"/>
          </p:cNvPr>
          <p:cNvSpPr/>
          <p:nvPr/>
        </p:nvSpPr>
        <p:spPr>
          <a:xfrm>
            <a:off x="1847528" y="3639062"/>
            <a:ext cx="9760586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0270533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5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528" y="2343600"/>
            <a:ext cx="9149586" cy="438355"/>
          </a:xfrm>
        </p:spPr>
        <p:txBody>
          <a:bodyPr/>
          <a:lstStyle/>
          <a:p>
            <a:r>
              <a:rPr lang="it-IT" noProof="0" dirty="0"/>
              <a:t>Rapporti fra Parlamento e Governo</a:t>
            </a:r>
            <a:endParaRPr lang="it-CH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35345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/>
              <a:t>Assemblea federale</a:t>
            </a:r>
          </a:p>
          <a:p>
            <a:r>
              <a:rPr lang="it-CH" noProof="0" dirty="0"/>
              <a:t>246 seggi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69</a:t>
            </a:fld>
            <a:endParaRPr lang="de-CH"/>
          </a:p>
        </p:txBody>
      </p:sp>
      <p:grpSp>
        <p:nvGrpSpPr>
          <p:cNvPr id="30" name="Gruppieren 29"/>
          <p:cNvGrpSpPr/>
          <p:nvPr/>
        </p:nvGrpSpPr>
        <p:grpSpPr>
          <a:xfrm flipV="1">
            <a:off x="11502180" y="6201593"/>
            <a:ext cx="97200" cy="309746"/>
            <a:chOff x="11502180" y="6201593"/>
            <a:chExt cx="97200" cy="309746"/>
          </a:xfrm>
        </p:grpSpPr>
        <p:sp>
          <p:nvSpPr>
            <p:cNvPr id="31" name="Ellipse 30"/>
            <p:cNvSpPr>
              <a:spLocks noChangeAspect="1"/>
            </p:cNvSpPr>
            <p:nvPr/>
          </p:nvSpPr>
          <p:spPr>
            <a:xfrm>
              <a:off x="11502180" y="6414139"/>
              <a:ext cx="97200" cy="9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2" name="Ellipse 31"/>
            <p:cNvSpPr>
              <a:spLocks noChangeAspect="1"/>
            </p:cNvSpPr>
            <p:nvPr/>
          </p:nvSpPr>
          <p:spPr>
            <a:xfrm>
              <a:off x="11502180" y="6201593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16" name="Datumsplatzhalter 3"/>
          <p:cNvSpPr>
            <a:spLocks noGrp="1"/>
          </p:cNvSpPr>
          <p:nvPr>
            <p:ph type="dt" sz="half" idx="10"/>
          </p:nvPr>
        </p:nvSpPr>
        <p:spPr>
          <a:xfrm>
            <a:off x="4339733" y="294556"/>
            <a:ext cx="1108195" cy="108000"/>
          </a:xfrm>
        </p:spPr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AC7E7D3D-833D-E385-7CFF-435CA3E73F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9962795"/>
              </p:ext>
            </p:extLst>
          </p:nvPr>
        </p:nvGraphicFramePr>
        <p:xfrm>
          <a:off x="1891135" y="1030346"/>
          <a:ext cx="8409729" cy="5606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Freeform 6">
            <a:extLst>
              <a:ext uri="{FF2B5EF4-FFF2-40B4-BE49-F238E27FC236}">
                <a16:creationId xmlns:a16="http://schemas.microsoft.com/office/drawing/2014/main" id="{489250A6-EA0B-6236-0C52-A3EF9CDAA190}"/>
              </a:ext>
            </a:extLst>
          </p:cNvPr>
          <p:cNvSpPr>
            <a:spLocks/>
          </p:cNvSpPr>
          <p:nvPr/>
        </p:nvSpPr>
        <p:spPr bwMode="auto">
          <a:xfrm>
            <a:off x="557486" y="5786906"/>
            <a:ext cx="254000" cy="115888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pattFill prst="wdUpDiag">
            <a:fgClr>
              <a:schemeClr val="bg1"/>
            </a:fgClr>
            <a:bgClr>
              <a:schemeClr val="accent6"/>
            </a:bgClr>
          </a:patt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D9F57AFB-C2F2-34AD-4327-57B96491810F}"/>
              </a:ext>
            </a:extLst>
          </p:cNvPr>
          <p:cNvSpPr>
            <a:spLocks/>
          </p:cNvSpPr>
          <p:nvPr/>
        </p:nvSpPr>
        <p:spPr bwMode="auto">
          <a:xfrm>
            <a:off x="557486" y="5571006"/>
            <a:ext cx="254000" cy="114300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accent6"/>
            </a:bgClr>
          </a:patt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BDE9BAD9-66DD-ADB5-23A1-27876B53F8A6}"/>
              </a:ext>
            </a:extLst>
          </p:cNvPr>
          <p:cNvSpPr>
            <a:spLocks/>
          </p:cNvSpPr>
          <p:nvPr/>
        </p:nvSpPr>
        <p:spPr bwMode="auto">
          <a:xfrm>
            <a:off x="557486" y="6002806"/>
            <a:ext cx="254000" cy="114300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D4F3C7B3-151A-DF6F-1D67-DEF23A6E926F}"/>
              </a:ext>
            </a:extLst>
          </p:cNvPr>
          <p:cNvSpPr>
            <a:spLocks/>
          </p:cNvSpPr>
          <p:nvPr/>
        </p:nvSpPr>
        <p:spPr bwMode="auto">
          <a:xfrm>
            <a:off x="557486" y="5137618"/>
            <a:ext cx="254000" cy="114300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tx2"/>
            </a:bgClr>
          </a:patt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87CA29D7-5644-FCFC-0774-A495923B0B1D}"/>
              </a:ext>
            </a:extLst>
          </p:cNvPr>
          <p:cNvSpPr>
            <a:spLocks/>
          </p:cNvSpPr>
          <p:nvPr/>
        </p:nvSpPr>
        <p:spPr bwMode="auto">
          <a:xfrm>
            <a:off x="557486" y="5353518"/>
            <a:ext cx="254000" cy="115888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accent3"/>
            </a:bgClr>
          </a:patt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68B17061-5FD5-3A80-8480-A158E665B342}"/>
              </a:ext>
            </a:extLst>
          </p:cNvPr>
          <p:cNvSpPr txBox="1"/>
          <p:nvPr/>
        </p:nvSpPr>
        <p:spPr>
          <a:xfrm>
            <a:off x="963886" y="5094075"/>
            <a:ext cx="231719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CH" sz="1400" dirty="0">
                <a:solidFill>
                  <a:schemeClr val="bg1"/>
                </a:solidFill>
              </a:rPr>
              <a:t>UDC</a:t>
            </a:r>
          </a:p>
          <a:p>
            <a:r>
              <a:rPr lang="it-CH" sz="1400" dirty="0">
                <a:solidFill>
                  <a:schemeClr val="bg1"/>
                </a:solidFill>
              </a:rPr>
              <a:t>PS</a:t>
            </a:r>
          </a:p>
          <a:p>
            <a:r>
              <a:rPr lang="it-CH" sz="1400" dirty="0">
                <a:solidFill>
                  <a:schemeClr val="bg1"/>
                </a:solidFill>
              </a:rPr>
              <a:t>Alleanza del Centro</a:t>
            </a:r>
          </a:p>
          <a:p>
            <a:r>
              <a:rPr lang="it-CH" sz="1400" dirty="0">
                <a:solidFill>
                  <a:schemeClr val="bg1"/>
                </a:solidFill>
              </a:rPr>
              <a:t>PLR-Liberali</a:t>
            </a:r>
          </a:p>
          <a:p>
            <a:r>
              <a:rPr lang="it-CH" sz="1400" dirty="0">
                <a:solidFill>
                  <a:schemeClr val="bg1"/>
                </a:solidFill>
              </a:rPr>
              <a:t>I Verdi</a:t>
            </a:r>
          </a:p>
          <a:p>
            <a:r>
              <a:rPr lang="it-CH" sz="1400" dirty="0" err="1">
                <a:solidFill>
                  <a:schemeClr val="bg1"/>
                </a:solidFill>
              </a:rPr>
              <a:t>PVL</a:t>
            </a:r>
            <a:endParaRPr lang="it-CH" sz="1400" dirty="0">
              <a:solidFill>
                <a:schemeClr val="bg1"/>
              </a:solidFill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7320379A-25F7-8E8D-5A16-A148397F6370}"/>
              </a:ext>
            </a:extLst>
          </p:cNvPr>
          <p:cNvSpPr>
            <a:spLocks/>
          </p:cNvSpPr>
          <p:nvPr/>
        </p:nvSpPr>
        <p:spPr bwMode="auto">
          <a:xfrm>
            <a:off x="557486" y="6217118"/>
            <a:ext cx="254000" cy="114300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90067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/>
              <a:t>Zurigo</a:t>
            </a:r>
          </a:p>
          <a:p>
            <a:r>
              <a:rPr lang="it-CH" noProof="0" dirty="0">
                <a:solidFill>
                  <a:schemeClr val="bg1"/>
                </a:solidFill>
              </a:rPr>
              <a:t>1 580 000 abitanti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7</a:t>
            </a:fld>
            <a:endParaRPr lang="de-CH"/>
          </a:p>
        </p:txBody>
      </p:sp>
      <p:sp>
        <p:nvSpPr>
          <p:cNvPr id="7" name="Inhaltsplatzhalt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it-IT" noProof="0" dirty="0"/>
              <a:t>Appenzello Interno</a:t>
            </a:r>
          </a:p>
          <a:p>
            <a:r>
              <a:rPr lang="it-IT" noProof="0" dirty="0">
                <a:solidFill>
                  <a:schemeClr val="bg1"/>
                </a:solidFill>
              </a:rPr>
              <a:t>16 000 abitanti</a:t>
            </a:r>
            <a:endParaRPr lang="it-IT" noProof="0" dirty="0"/>
          </a:p>
        </p:txBody>
      </p:sp>
      <p:grpSp>
        <p:nvGrpSpPr>
          <p:cNvPr id="2240" name="Group 4"/>
          <p:cNvGrpSpPr>
            <a:grpSpLocks noChangeAspect="1"/>
          </p:cNvGrpSpPr>
          <p:nvPr/>
        </p:nvGrpSpPr>
        <p:grpSpPr bwMode="auto">
          <a:xfrm>
            <a:off x="1185862" y="1772816"/>
            <a:ext cx="9820275" cy="4148138"/>
            <a:chOff x="944" y="1715"/>
            <a:chExt cx="6186" cy="2613"/>
          </a:xfrm>
        </p:grpSpPr>
        <p:sp>
          <p:nvSpPr>
            <p:cNvPr id="2241" name="AutoShape 3"/>
            <p:cNvSpPr>
              <a:spLocks noChangeAspect="1" noChangeArrowheads="1" noTextEdit="1"/>
            </p:cNvSpPr>
            <p:nvPr/>
          </p:nvSpPr>
          <p:spPr bwMode="auto">
            <a:xfrm>
              <a:off x="944" y="1720"/>
              <a:ext cx="6176" cy="2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2" name="Freeform 5"/>
            <p:cNvSpPr>
              <a:spLocks/>
            </p:cNvSpPr>
            <p:nvPr/>
          </p:nvSpPr>
          <p:spPr bwMode="auto">
            <a:xfrm>
              <a:off x="944" y="1715"/>
              <a:ext cx="2614" cy="2613"/>
            </a:xfrm>
            <a:custGeom>
              <a:avLst/>
              <a:gdLst>
                <a:gd name="T0" fmla="*/ 4346 w 4346"/>
                <a:gd name="T1" fmla="*/ 2172 h 4345"/>
                <a:gd name="T2" fmla="*/ 4346 w 4346"/>
                <a:gd name="T3" fmla="*/ 2172 h 4345"/>
                <a:gd name="T4" fmla="*/ 2173 w 4346"/>
                <a:gd name="T5" fmla="*/ 0 h 4345"/>
                <a:gd name="T6" fmla="*/ 0 w 4346"/>
                <a:gd name="T7" fmla="*/ 2172 h 4345"/>
                <a:gd name="T8" fmla="*/ 2173 w 4346"/>
                <a:gd name="T9" fmla="*/ 4345 h 4345"/>
                <a:gd name="T10" fmla="*/ 4346 w 4346"/>
                <a:gd name="T11" fmla="*/ 2172 h 4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6" h="4345">
                  <a:moveTo>
                    <a:pt x="4346" y="2172"/>
                  </a:moveTo>
                  <a:lnTo>
                    <a:pt x="4346" y="2172"/>
                  </a:lnTo>
                  <a:cubicBezTo>
                    <a:pt x="4346" y="972"/>
                    <a:pt x="3373" y="0"/>
                    <a:pt x="2173" y="0"/>
                  </a:cubicBezTo>
                  <a:cubicBezTo>
                    <a:pt x="972" y="0"/>
                    <a:pt x="0" y="972"/>
                    <a:pt x="0" y="2172"/>
                  </a:cubicBezTo>
                  <a:cubicBezTo>
                    <a:pt x="0" y="3373"/>
                    <a:pt x="972" y="4345"/>
                    <a:pt x="2173" y="4345"/>
                  </a:cubicBezTo>
                  <a:cubicBezTo>
                    <a:pt x="3373" y="4345"/>
                    <a:pt x="4346" y="3373"/>
                    <a:pt x="4346" y="2172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3" name="Freeform 6"/>
            <p:cNvSpPr>
              <a:spLocks/>
            </p:cNvSpPr>
            <p:nvPr/>
          </p:nvSpPr>
          <p:spPr bwMode="auto">
            <a:xfrm>
              <a:off x="4516" y="1715"/>
              <a:ext cx="2614" cy="2612"/>
            </a:xfrm>
            <a:custGeom>
              <a:avLst/>
              <a:gdLst>
                <a:gd name="T0" fmla="*/ 4346 w 4346"/>
                <a:gd name="T1" fmla="*/ 2172 h 4345"/>
                <a:gd name="T2" fmla="*/ 4346 w 4346"/>
                <a:gd name="T3" fmla="*/ 2172 h 4345"/>
                <a:gd name="T4" fmla="*/ 2173 w 4346"/>
                <a:gd name="T5" fmla="*/ 0 h 4345"/>
                <a:gd name="T6" fmla="*/ 0 w 4346"/>
                <a:gd name="T7" fmla="*/ 2172 h 4345"/>
                <a:gd name="T8" fmla="*/ 2173 w 4346"/>
                <a:gd name="T9" fmla="*/ 4345 h 4345"/>
                <a:gd name="T10" fmla="*/ 4346 w 4346"/>
                <a:gd name="T11" fmla="*/ 2172 h 4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6" h="4345">
                  <a:moveTo>
                    <a:pt x="4346" y="2172"/>
                  </a:moveTo>
                  <a:lnTo>
                    <a:pt x="4346" y="2172"/>
                  </a:lnTo>
                  <a:cubicBezTo>
                    <a:pt x="4346" y="972"/>
                    <a:pt x="3373" y="0"/>
                    <a:pt x="2173" y="0"/>
                  </a:cubicBezTo>
                  <a:cubicBezTo>
                    <a:pt x="973" y="0"/>
                    <a:pt x="0" y="972"/>
                    <a:pt x="0" y="2172"/>
                  </a:cubicBezTo>
                  <a:cubicBezTo>
                    <a:pt x="0" y="3373"/>
                    <a:pt x="973" y="4345"/>
                    <a:pt x="2173" y="4345"/>
                  </a:cubicBezTo>
                  <a:cubicBezTo>
                    <a:pt x="3373" y="4345"/>
                    <a:pt x="4346" y="3373"/>
                    <a:pt x="4346" y="2172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4" name="Freeform 7"/>
            <p:cNvSpPr>
              <a:spLocks/>
            </p:cNvSpPr>
            <p:nvPr/>
          </p:nvSpPr>
          <p:spPr bwMode="auto">
            <a:xfrm>
              <a:off x="2251" y="1715"/>
              <a:ext cx="1095" cy="1306"/>
            </a:xfrm>
            <a:custGeom>
              <a:avLst/>
              <a:gdLst>
                <a:gd name="T0" fmla="*/ 0 w 1822"/>
                <a:gd name="T1" fmla="*/ 2172 h 2172"/>
                <a:gd name="T2" fmla="*/ 0 w 1822"/>
                <a:gd name="T3" fmla="*/ 2172 h 2172"/>
                <a:gd name="T4" fmla="*/ 1822 w 1822"/>
                <a:gd name="T5" fmla="*/ 989 h 2172"/>
                <a:gd name="T6" fmla="*/ 0 w 1822"/>
                <a:gd name="T7" fmla="*/ 0 h 2172"/>
                <a:gd name="T8" fmla="*/ 0 w 1822"/>
                <a:gd name="T9" fmla="*/ 2172 h 2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22" h="2172">
                  <a:moveTo>
                    <a:pt x="0" y="2172"/>
                  </a:moveTo>
                  <a:lnTo>
                    <a:pt x="0" y="2172"/>
                  </a:lnTo>
                  <a:lnTo>
                    <a:pt x="1822" y="989"/>
                  </a:lnTo>
                  <a:cubicBezTo>
                    <a:pt x="1410" y="353"/>
                    <a:pt x="757" y="0"/>
                    <a:pt x="0" y="0"/>
                  </a:cubicBezTo>
                  <a:lnTo>
                    <a:pt x="0" y="2172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5" name="Freeform 9"/>
            <p:cNvSpPr>
              <a:spLocks/>
            </p:cNvSpPr>
            <p:nvPr/>
          </p:nvSpPr>
          <p:spPr bwMode="auto">
            <a:xfrm>
              <a:off x="5845" y="1715"/>
              <a:ext cx="45" cy="1306"/>
            </a:xfrm>
            <a:custGeom>
              <a:avLst/>
              <a:gdLst>
                <a:gd name="T0" fmla="*/ 0 w 76"/>
                <a:gd name="T1" fmla="*/ 2173 h 2173"/>
                <a:gd name="T2" fmla="*/ 0 w 76"/>
                <a:gd name="T3" fmla="*/ 2173 h 2173"/>
                <a:gd name="T4" fmla="*/ 0 w 76"/>
                <a:gd name="T5" fmla="*/ 0 h 2173"/>
                <a:gd name="T6" fmla="*/ 76 w 76"/>
                <a:gd name="T7" fmla="*/ 2 h 2173"/>
                <a:gd name="T8" fmla="*/ 0 w 76"/>
                <a:gd name="T9" fmla="*/ 2173 h 2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2173">
                  <a:moveTo>
                    <a:pt x="0" y="2173"/>
                  </a:moveTo>
                  <a:lnTo>
                    <a:pt x="0" y="2173"/>
                  </a:lnTo>
                  <a:lnTo>
                    <a:pt x="0" y="0"/>
                  </a:lnTo>
                  <a:cubicBezTo>
                    <a:pt x="26" y="0"/>
                    <a:pt x="50" y="1"/>
                    <a:pt x="76" y="2"/>
                  </a:cubicBezTo>
                  <a:lnTo>
                    <a:pt x="0" y="2173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6" name="Freeform 11"/>
            <p:cNvSpPr>
              <a:spLocks/>
            </p:cNvSpPr>
            <p:nvPr/>
          </p:nvSpPr>
          <p:spPr bwMode="auto">
            <a:xfrm>
              <a:off x="1357" y="2128"/>
              <a:ext cx="1787" cy="1786"/>
            </a:xfrm>
            <a:custGeom>
              <a:avLst/>
              <a:gdLst>
                <a:gd name="T0" fmla="*/ 2971 w 2971"/>
                <a:gd name="T1" fmla="*/ 1485 h 2971"/>
                <a:gd name="T2" fmla="*/ 2971 w 2971"/>
                <a:gd name="T3" fmla="*/ 1485 h 2971"/>
                <a:gd name="T4" fmla="*/ 1486 w 2971"/>
                <a:gd name="T5" fmla="*/ 0 h 2971"/>
                <a:gd name="T6" fmla="*/ 0 w 2971"/>
                <a:gd name="T7" fmla="*/ 1485 h 2971"/>
                <a:gd name="T8" fmla="*/ 1486 w 2971"/>
                <a:gd name="T9" fmla="*/ 2971 h 2971"/>
                <a:gd name="T10" fmla="*/ 2971 w 2971"/>
                <a:gd name="T11" fmla="*/ 1485 h 2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1" h="2971">
                  <a:moveTo>
                    <a:pt x="2971" y="1485"/>
                  </a:moveTo>
                  <a:lnTo>
                    <a:pt x="2971" y="1485"/>
                  </a:lnTo>
                  <a:cubicBezTo>
                    <a:pt x="2971" y="665"/>
                    <a:pt x="2306" y="0"/>
                    <a:pt x="1486" y="0"/>
                  </a:cubicBezTo>
                  <a:cubicBezTo>
                    <a:pt x="665" y="0"/>
                    <a:pt x="0" y="665"/>
                    <a:pt x="0" y="1485"/>
                  </a:cubicBezTo>
                  <a:cubicBezTo>
                    <a:pt x="0" y="2306"/>
                    <a:pt x="665" y="2971"/>
                    <a:pt x="1486" y="2971"/>
                  </a:cubicBezTo>
                  <a:cubicBezTo>
                    <a:pt x="2306" y="2971"/>
                    <a:pt x="2971" y="2306"/>
                    <a:pt x="2971" y="1485"/>
                  </a:cubicBezTo>
                  <a:close/>
                </a:path>
              </a:pathLst>
            </a:custGeom>
            <a:solidFill>
              <a:srgbClr val="D1D1D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7" name="Freeform 12"/>
            <p:cNvSpPr>
              <a:spLocks/>
            </p:cNvSpPr>
            <p:nvPr/>
          </p:nvSpPr>
          <p:spPr bwMode="auto">
            <a:xfrm>
              <a:off x="4930" y="2128"/>
              <a:ext cx="1786" cy="1786"/>
            </a:xfrm>
            <a:custGeom>
              <a:avLst/>
              <a:gdLst>
                <a:gd name="T0" fmla="*/ 2970 w 2970"/>
                <a:gd name="T1" fmla="*/ 1485 h 2971"/>
                <a:gd name="T2" fmla="*/ 2970 w 2970"/>
                <a:gd name="T3" fmla="*/ 1485 h 2971"/>
                <a:gd name="T4" fmla="*/ 1485 w 2970"/>
                <a:gd name="T5" fmla="*/ 0 h 2971"/>
                <a:gd name="T6" fmla="*/ 0 w 2970"/>
                <a:gd name="T7" fmla="*/ 1485 h 2971"/>
                <a:gd name="T8" fmla="*/ 1485 w 2970"/>
                <a:gd name="T9" fmla="*/ 2971 h 2971"/>
                <a:gd name="T10" fmla="*/ 2970 w 2970"/>
                <a:gd name="T11" fmla="*/ 1485 h 2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70" h="2971">
                  <a:moveTo>
                    <a:pt x="2970" y="1485"/>
                  </a:moveTo>
                  <a:lnTo>
                    <a:pt x="2970" y="1485"/>
                  </a:lnTo>
                  <a:cubicBezTo>
                    <a:pt x="2970" y="665"/>
                    <a:pt x="2305" y="0"/>
                    <a:pt x="1485" y="0"/>
                  </a:cubicBezTo>
                  <a:cubicBezTo>
                    <a:pt x="665" y="0"/>
                    <a:pt x="0" y="665"/>
                    <a:pt x="0" y="1485"/>
                  </a:cubicBezTo>
                  <a:cubicBezTo>
                    <a:pt x="0" y="2306"/>
                    <a:pt x="665" y="2971"/>
                    <a:pt x="1485" y="2971"/>
                  </a:cubicBezTo>
                  <a:cubicBezTo>
                    <a:pt x="2305" y="2971"/>
                    <a:pt x="2970" y="2306"/>
                    <a:pt x="2970" y="1485"/>
                  </a:cubicBezTo>
                  <a:close/>
                </a:path>
              </a:pathLst>
            </a:custGeom>
            <a:solidFill>
              <a:srgbClr val="D1D1D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grpSp>
        <p:nvGrpSpPr>
          <p:cNvPr id="2248" name="Gruppieren 2247"/>
          <p:cNvGrpSpPr/>
          <p:nvPr/>
        </p:nvGrpSpPr>
        <p:grpSpPr>
          <a:xfrm>
            <a:off x="11502180" y="6201593"/>
            <a:ext cx="97200" cy="309746"/>
            <a:chOff x="11502180" y="6201593"/>
            <a:chExt cx="97200" cy="309746"/>
          </a:xfrm>
        </p:grpSpPr>
        <p:sp>
          <p:nvSpPr>
            <p:cNvPr id="2249" name="Ellipse 2248"/>
            <p:cNvSpPr>
              <a:spLocks noChangeAspect="1"/>
            </p:cNvSpPr>
            <p:nvPr/>
          </p:nvSpPr>
          <p:spPr>
            <a:xfrm>
              <a:off x="11502180" y="6414139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2250" name="Ellipse 2249"/>
            <p:cNvSpPr>
              <a:spLocks noChangeAspect="1"/>
            </p:cNvSpPr>
            <p:nvPr/>
          </p:nvSpPr>
          <p:spPr>
            <a:xfrm>
              <a:off x="11502180" y="6201593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5034268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Rappresentanza dei partiti</a:t>
            </a:r>
          </a:p>
          <a:p>
            <a:r>
              <a:rPr lang="it-IT" noProof="0" dirty="0"/>
              <a:t>in Consiglio federale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70</a:t>
            </a:fld>
            <a:endParaRPr lang="de-CH"/>
          </a:p>
        </p:txBody>
      </p:sp>
      <p:grpSp>
        <p:nvGrpSpPr>
          <p:cNvPr id="31" name="Gruppieren 30"/>
          <p:cNvGrpSpPr/>
          <p:nvPr/>
        </p:nvGrpSpPr>
        <p:grpSpPr>
          <a:xfrm flipV="1">
            <a:off x="11502180" y="6201593"/>
            <a:ext cx="97200" cy="309746"/>
            <a:chOff x="11502180" y="6201593"/>
            <a:chExt cx="97200" cy="309746"/>
          </a:xfrm>
        </p:grpSpPr>
        <p:sp>
          <p:nvSpPr>
            <p:cNvPr id="32" name="Ellipse 31"/>
            <p:cNvSpPr>
              <a:spLocks noChangeAspect="1"/>
            </p:cNvSpPr>
            <p:nvPr/>
          </p:nvSpPr>
          <p:spPr>
            <a:xfrm>
              <a:off x="11502180" y="6414139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33" name="Ellipse 32"/>
            <p:cNvSpPr>
              <a:spLocks noChangeAspect="1"/>
            </p:cNvSpPr>
            <p:nvPr/>
          </p:nvSpPr>
          <p:spPr>
            <a:xfrm>
              <a:off x="11502180" y="6201593"/>
              <a:ext cx="97200" cy="9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sp>
        <p:nvSpPr>
          <p:cNvPr id="6" name="Textfeld 5">
            <a:extLst>
              <a:ext uri="{FF2B5EF4-FFF2-40B4-BE49-F238E27FC236}">
                <a16:creationId xmlns:a16="http://schemas.microsoft.com/office/drawing/2014/main" id="{27DA111B-CE2B-7451-AD2A-ED4771F58AE4}"/>
              </a:ext>
            </a:extLst>
          </p:cNvPr>
          <p:cNvSpPr txBox="1"/>
          <p:nvPr/>
        </p:nvSpPr>
        <p:spPr>
          <a:xfrm>
            <a:off x="551384" y="4356865"/>
            <a:ext cx="2088232" cy="6001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CH" sz="1300" dirty="0">
                <a:solidFill>
                  <a:schemeClr val="bg1"/>
                </a:solidFill>
              </a:rPr>
              <a:t>Seggi secondo i gruppi parlamentari in Consiglio nazionale</a:t>
            </a: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6266B678-8FDB-A441-2303-398A9A5321E1}"/>
              </a:ext>
            </a:extLst>
          </p:cNvPr>
          <p:cNvSpPr>
            <a:spLocks/>
          </p:cNvSpPr>
          <p:nvPr/>
        </p:nvSpPr>
        <p:spPr bwMode="auto">
          <a:xfrm>
            <a:off x="557486" y="5786906"/>
            <a:ext cx="254000" cy="115888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pattFill prst="wdUpDiag">
            <a:fgClr>
              <a:schemeClr val="bg1"/>
            </a:fgClr>
            <a:bgClr>
              <a:schemeClr val="accent6"/>
            </a:bgClr>
          </a:patt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7E97C390-29C6-A78D-4B4B-D3E4BACB1654}"/>
              </a:ext>
            </a:extLst>
          </p:cNvPr>
          <p:cNvSpPr>
            <a:spLocks/>
          </p:cNvSpPr>
          <p:nvPr/>
        </p:nvSpPr>
        <p:spPr bwMode="auto">
          <a:xfrm>
            <a:off x="557486" y="5571006"/>
            <a:ext cx="254000" cy="114300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accent6"/>
            </a:bgClr>
          </a:patt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CB5224D7-0CF7-FC22-3516-6244A0D04E11}"/>
              </a:ext>
            </a:extLst>
          </p:cNvPr>
          <p:cNvSpPr>
            <a:spLocks/>
          </p:cNvSpPr>
          <p:nvPr/>
        </p:nvSpPr>
        <p:spPr bwMode="auto">
          <a:xfrm>
            <a:off x="557486" y="6002806"/>
            <a:ext cx="254000" cy="114300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B4685458-B76D-2AA9-158F-92EE366B673A}"/>
              </a:ext>
            </a:extLst>
          </p:cNvPr>
          <p:cNvSpPr>
            <a:spLocks/>
          </p:cNvSpPr>
          <p:nvPr/>
        </p:nvSpPr>
        <p:spPr bwMode="auto">
          <a:xfrm>
            <a:off x="557486" y="5137618"/>
            <a:ext cx="254000" cy="114300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tx2"/>
            </a:bgClr>
          </a:patt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571F9845-34E1-18E7-A635-65EC29825B48}"/>
              </a:ext>
            </a:extLst>
          </p:cNvPr>
          <p:cNvSpPr>
            <a:spLocks/>
          </p:cNvSpPr>
          <p:nvPr/>
        </p:nvSpPr>
        <p:spPr bwMode="auto">
          <a:xfrm>
            <a:off x="557486" y="5353518"/>
            <a:ext cx="254000" cy="115888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pattFill prst="wdUpDiag">
            <a:fgClr>
              <a:schemeClr val="accent5"/>
            </a:fgClr>
            <a:bgClr>
              <a:schemeClr val="accent3"/>
            </a:bgClr>
          </a:patt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BA84BE5-9E4E-E027-D08F-BEECF0D2B2AB}"/>
              </a:ext>
            </a:extLst>
          </p:cNvPr>
          <p:cNvSpPr txBox="1"/>
          <p:nvPr/>
        </p:nvSpPr>
        <p:spPr>
          <a:xfrm>
            <a:off x="963886" y="5094075"/>
            <a:ext cx="2639926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it-CH" sz="1400" dirty="0">
                <a:solidFill>
                  <a:schemeClr val="bg1"/>
                </a:solidFill>
              </a:rPr>
              <a:t>UDC</a:t>
            </a:r>
          </a:p>
          <a:p>
            <a:r>
              <a:rPr lang="it-CH" sz="1400" dirty="0">
                <a:solidFill>
                  <a:schemeClr val="bg1"/>
                </a:solidFill>
              </a:rPr>
              <a:t>PS</a:t>
            </a:r>
          </a:p>
          <a:p>
            <a:r>
              <a:rPr lang="it-CH" sz="1400" dirty="0">
                <a:solidFill>
                  <a:schemeClr val="bg1"/>
                </a:solidFill>
              </a:rPr>
              <a:t>Alleanza del Centro</a:t>
            </a:r>
          </a:p>
          <a:p>
            <a:r>
              <a:rPr lang="it-CH" sz="1400" dirty="0" err="1">
                <a:solidFill>
                  <a:schemeClr val="bg1"/>
                </a:solidFill>
              </a:rPr>
              <a:t>PLR</a:t>
            </a:r>
            <a:r>
              <a:rPr lang="it-CH" sz="1400" dirty="0">
                <a:solidFill>
                  <a:schemeClr val="bg1"/>
                </a:solidFill>
              </a:rPr>
              <a:t>-Liberali</a:t>
            </a:r>
          </a:p>
          <a:p>
            <a:r>
              <a:rPr lang="it-CH" sz="1400" dirty="0">
                <a:solidFill>
                  <a:schemeClr val="bg1"/>
                </a:solidFill>
              </a:rPr>
              <a:t>I Verdi</a:t>
            </a:r>
          </a:p>
          <a:p>
            <a:r>
              <a:rPr lang="it-CH" sz="1400" dirty="0" err="1">
                <a:solidFill>
                  <a:schemeClr val="bg1"/>
                </a:solidFill>
              </a:rPr>
              <a:t>PVL</a:t>
            </a:r>
            <a:endParaRPr lang="it-CH" sz="1400" dirty="0">
              <a:solidFill>
                <a:schemeClr val="bg1"/>
              </a:solidFill>
            </a:endParaRPr>
          </a:p>
        </p:txBody>
      </p:sp>
      <p:sp>
        <p:nvSpPr>
          <p:cNvPr id="30" name="Freeform 8">
            <a:extLst>
              <a:ext uri="{FF2B5EF4-FFF2-40B4-BE49-F238E27FC236}">
                <a16:creationId xmlns:a16="http://schemas.microsoft.com/office/drawing/2014/main" id="{D023F462-DCFB-F37A-19EA-06C4C5972DBE}"/>
              </a:ext>
            </a:extLst>
          </p:cNvPr>
          <p:cNvSpPr>
            <a:spLocks/>
          </p:cNvSpPr>
          <p:nvPr/>
        </p:nvSpPr>
        <p:spPr bwMode="auto">
          <a:xfrm>
            <a:off x="557486" y="6217118"/>
            <a:ext cx="254000" cy="114300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chemeClr val="bg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graphicFrame>
        <p:nvGraphicFramePr>
          <p:cNvPr id="34" name="Diagramm 33">
            <a:extLst>
              <a:ext uri="{FF2B5EF4-FFF2-40B4-BE49-F238E27FC236}">
                <a16:creationId xmlns:a16="http://schemas.microsoft.com/office/drawing/2014/main" id="{7387716F-9C23-7FBA-635D-B1BD292437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7073552"/>
              </p:ext>
            </p:extLst>
          </p:nvPr>
        </p:nvGraphicFramePr>
        <p:xfrm>
          <a:off x="1891135" y="1030346"/>
          <a:ext cx="8409729" cy="5606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4985936F-5E56-117F-BEBF-EF6DDF76411A}"/>
              </a:ext>
            </a:extLst>
          </p:cNvPr>
          <p:cNvGrpSpPr/>
          <p:nvPr/>
        </p:nvGrpSpPr>
        <p:grpSpPr>
          <a:xfrm>
            <a:off x="5412694" y="3207320"/>
            <a:ext cx="1298766" cy="1238250"/>
            <a:chOff x="5384882" y="3241452"/>
            <a:chExt cx="1298766" cy="1238250"/>
          </a:xfrm>
        </p:grpSpPr>
        <p:sp>
          <p:nvSpPr>
            <p:cNvPr id="36" name="Freeform 20">
              <a:extLst>
                <a:ext uri="{FF2B5EF4-FFF2-40B4-BE49-F238E27FC236}">
                  <a16:creationId xmlns:a16="http://schemas.microsoft.com/office/drawing/2014/main" id="{82239096-3D72-7863-1199-8D91680AEC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47011" y="3444652"/>
              <a:ext cx="833438" cy="831850"/>
            </a:xfrm>
            <a:custGeom>
              <a:avLst/>
              <a:gdLst>
                <a:gd name="T0" fmla="*/ 437 w 873"/>
                <a:gd name="T1" fmla="*/ 873 h 873"/>
                <a:gd name="T2" fmla="*/ 437 w 873"/>
                <a:gd name="T3" fmla="*/ 873 h 873"/>
                <a:gd name="T4" fmla="*/ 0 w 873"/>
                <a:gd name="T5" fmla="*/ 437 h 873"/>
                <a:gd name="T6" fmla="*/ 437 w 873"/>
                <a:gd name="T7" fmla="*/ 0 h 873"/>
                <a:gd name="T8" fmla="*/ 873 w 873"/>
                <a:gd name="T9" fmla="*/ 437 h 873"/>
                <a:gd name="T10" fmla="*/ 437 w 873"/>
                <a:gd name="T11" fmla="*/ 873 h 873"/>
                <a:gd name="T12" fmla="*/ 437 w 873"/>
                <a:gd name="T13" fmla="*/ 13 h 873"/>
                <a:gd name="T14" fmla="*/ 437 w 873"/>
                <a:gd name="T15" fmla="*/ 13 h 873"/>
                <a:gd name="T16" fmla="*/ 14 w 873"/>
                <a:gd name="T17" fmla="*/ 437 h 873"/>
                <a:gd name="T18" fmla="*/ 437 w 873"/>
                <a:gd name="T19" fmla="*/ 860 h 873"/>
                <a:gd name="T20" fmla="*/ 860 w 873"/>
                <a:gd name="T21" fmla="*/ 437 h 873"/>
                <a:gd name="T22" fmla="*/ 437 w 873"/>
                <a:gd name="T23" fmla="*/ 13 h 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73" h="873">
                  <a:moveTo>
                    <a:pt x="437" y="873"/>
                  </a:moveTo>
                  <a:lnTo>
                    <a:pt x="437" y="873"/>
                  </a:lnTo>
                  <a:cubicBezTo>
                    <a:pt x="196" y="873"/>
                    <a:pt x="0" y="677"/>
                    <a:pt x="0" y="437"/>
                  </a:cubicBezTo>
                  <a:cubicBezTo>
                    <a:pt x="0" y="196"/>
                    <a:pt x="196" y="0"/>
                    <a:pt x="437" y="0"/>
                  </a:cubicBezTo>
                  <a:cubicBezTo>
                    <a:pt x="678" y="0"/>
                    <a:pt x="873" y="196"/>
                    <a:pt x="873" y="437"/>
                  </a:cubicBezTo>
                  <a:cubicBezTo>
                    <a:pt x="873" y="677"/>
                    <a:pt x="678" y="873"/>
                    <a:pt x="437" y="873"/>
                  </a:cubicBezTo>
                  <a:close/>
                  <a:moveTo>
                    <a:pt x="437" y="13"/>
                  </a:moveTo>
                  <a:lnTo>
                    <a:pt x="437" y="13"/>
                  </a:lnTo>
                  <a:cubicBezTo>
                    <a:pt x="203" y="13"/>
                    <a:pt x="14" y="203"/>
                    <a:pt x="14" y="437"/>
                  </a:cubicBezTo>
                  <a:cubicBezTo>
                    <a:pt x="14" y="670"/>
                    <a:pt x="203" y="860"/>
                    <a:pt x="437" y="860"/>
                  </a:cubicBezTo>
                  <a:cubicBezTo>
                    <a:pt x="670" y="860"/>
                    <a:pt x="860" y="670"/>
                    <a:pt x="860" y="437"/>
                  </a:cubicBezTo>
                  <a:cubicBezTo>
                    <a:pt x="860" y="203"/>
                    <a:pt x="670" y="13"/>
                    <a:pt x="437" y="13"/>
                  </a:cubicBezTo>
                  <a:close/>
                </a:path>
              </a:pathLst>
            </a:custGeom>
            <a:solidFill>
              <a:srgbClr val="F3CEC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B36F2DD1-5C49-086A-663E-301FBA0E69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5398" y="3241452"/>
              <a:ext cx="1238250" cy="1238250"/>
            </a:xfrm>
            <a:custGeom>
              <a:avLst/>
              <a:gdLst>
                <a:gd name="T0" fmla="*/ 649 w 1298"/>
                <a:gd name="T1" fmla="*/ 1299 h 1299"/>
                <a:gd name="T2" fmla="*/ 649 w 1298"/>
                <a:gd name="T3" fmla="*/ 1299 h 1299"/>
                <a:gd name="T4" fmla="*/ 0 w 1298"/>
                <a:gd name="T5" fmla="*/ 650 h 1299"/>
                <a:gd name="T6" fmla="*/ 649 w 1298"/>
                <a:gd name="T7" fmla="*/ 0 h 1299"/>
                <a:gd name="T8" fmla="*/ 1298 w 1298"/>
                <a:gd name="T9" fmla="*/ 650 h 1299"/>
                <a:gd name="T10" fmla="*/ 649 w 1298"/>
                <a:gd name="T11" fmla="*/ 1299 h 1299"/>
                <a:gd name="T12" fmla="*/ 649 w 1298"/>
                <a:gd name="T13" fmla="*/ 14 h 1299"/>
                <a:gd name="T14" fmla="*/ 649 w 1298"/>
                <a:gd name="T15" fmla="*/ 14 h 1299"/>
                <a:gd name="T16" fmla="*/ 13 w 1298"/>
                <a:gd name="T17" fmla="*/ 650 h 1299"/>
                <a:gd name="T18" fmla="*/ 649 w 1298"/>
                <a:gd name="T19" fmla="*/ 1286 h 1299"/>
                <a:gd name="T20" fmla="*/ 1285 w 1298"/>
                <a:gd name="T21" fmla="*/ 650 h 1299"/>
                <a:gd name="T22" fmla="*/ 649 w 1298"/>
                <a:gd name="T23" fmla="*/ 14 h 1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8" h="1299">
                  <a:moveTo>
                    <a:pt x="649" y="1299"/>
                  </a:moveTo>
                  <a:lnTo>
                    <a:pt x="649" y="1299"/>
                  </a:lnTo>
                  <a:cubicBezTo>
                    <a:pt x="291" y="1299"/>
                    <a:pt x="0" y="1008"/>
                    <a:pt x="0" y="650"/>
                  </a:cubicBezTo>
                  <a:cubicBezTo>
                    <a:pt x="0" y="292"/>
                    <a:pt x="291" y="0"/>
                    <a:pt x="649" y="0"/>
                  </a:cubicBezTo>
                  <a:cubicBezTo>
                    <a:pt x="1007" y="0"/>
                    <a:pt x="1298" y="292"/>
                    <a:pt x="1298" y="650"/>
                  </a:cubicBezTo>
                  <a:cubicBezTo>
                    <a:pt x="1298" y="1008"/>
                    <a:pt x="1007" y="1299"/>
                    <a:pt x="649" y="1299"/>
                  </a:cubicBezTo>
                  <a:close/>
                  <a:moveTo>
                    <a:pt x="649" y="14"/>
                  </a:moveTo>
                  <a:lnTo>
                    <a:pt x="649" y="14"/>
                  </a:lnTo>
                  <a:cubicBezTo>
                    <a:pt x="298" y="14"/>
                    <a:pt x="13" y="299"/>
                    <a:pt x="13" y="650"/>
                  </a:cubicBezTo>
                  <a:cubicBezTo>
                    <a:pt x="13" y="1000"/>
                    <a:pt x="298" y="1286"/>
                    <a:pt x="649" y="1286"/>
                  </a:cubicBezTo>
                  <a:cubicBezTo>
                    <a:pt x="999" y="1286"/>
                    <a:pt x="1285" y="1000"/>
                    <a:pt x="1285" y="650"/>
                  </a:cubicBezTo>
                  <a:cubicBezTo>
                    <a:pt x="1285" y="299"/>
                    <a:pt x="999" y="14"/>
                    <a:pt x="649" y="14"/>
                  </a:cubicBezTo>
                  <a:close/>
                </a:path>
              </a:pathLst>
            </a:custGeom>
            <a:solidFill>
              <a:srgbClr val="F3CEC8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8" name="Freeform 22">
              <a:extLst>
                <a:ext uri="{FF2B5EF4-FFF2-40B4-BE49-F238E27FC236}">
                  <a16:creationId xmlns:a16="http://schemas.microsoft.com/office/drawing/2014/main" id="{E37925D9-6817-3D7F-EADD-F7694C6FE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2853" y="3512436"/>
              <a:ext cx="150813" cy="150813"/>
            </a:xfrm>
            <a:custGeom>
              <a:avLst/>
              <a:gdLst>
                <a:gd name="T0" fmla="*/ 158 w 158"/>
                <a:gd name="T1" fmla="*/ 79 h 158"/>
                <a:gd name="T2" fmla="*/ 158 w 158"/>
                <a:gd name="T3" fmla="*/ 79 h 158"/>
                <a:gd name="T4" fmla="*/ 79 w 158"/>
                <a:gd name="T5" fmla="*/ 0 h 158"/>
                <a:gd name="T6" fmla="*/ 0 w 158"/>
                <a:gd name="T7" fmla="*/ 79 h 158"/>
                <a:gd name="T8" fmla="*/ 79 w 158"/>
                <a:gd name="T9" fmla="*/ 158 h 158"/>
                <a:gd name="T10" fmla="*/ 158 w 158"/>
                <a:gd name="T11" fmla="*/ 7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158">
                  <a:moveTo>
                    <a:pt x="158" y="79"/>
                  </a:moveTo>
                  <a:lnTo>
                    <a:pt x="158" y="79"/>
                  </a:lnTo>
                  <a:cubicBezTo>
                    <a:pt x="158" y="36"/>
                    <a:pt x="122" y="0"/>
                    <a:pt x="79" y="0"/>
                  </a:cubicBezTo>
                  <a:cubicBezTo>
                    <a:pt x="35" y="0"/>
                    <a:pt x="0" y="36"/>
                    <a:pt x="0" y="79"/>
                  </a:cubicBezTo>
                  <a:cubicBezTo>
                    <a:pt x="0" y="122"/>
                    <a:pt x="35" y="158"/>
                    <a:pt x="79" y="158"/>
                  </a:cubicBezTo>
                  <a:cubicBezTo>
                    <a:pt x="122" y="158"/>
                    <a:pt x="158" y="122"/>
                    <a:pt x="158" y="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9" name="Freeform 23">
              <a:extLst>
                <a:ext uri="{FF2B5EF4-FFF2-40B4-BE49-F238E27FC236}">
                  <a16:creationId xmlns:a16="http://schemas.microsoft.com/office/drawing/2014/main" id="{7F6C939A-AC29-2DA4-40BE-6243E13F70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4691" y="4134256"/>
              <a:ext cx="150813" cy="150813"/>
            </a:xfrm>
            <a:custGeom>
              <a:avLst/>
              <a:gdLst>
                <a:gd name="T0" fmla="*/ 158 w 158"/>
                <a:gd name="T1" fmla="*/ 79 h 157"/>
                <a:gd name="T2" fmla="*/ 158 w 158"/>
                <a:gd name="T3" fmla="*/ 79 h 157"/>
                <a:gd name="T4" fmla="*/ 79 w 158"/>
                <a:gd name="T5" fmla="*/ 0 h 157"/>
                <a:gd name="T6" fmla="*/ 0 w 158"/>
                <a:gd name="T7" fmla="*/ 79 h 157"/>
                <a:gd name="T8" fmla="*/ 79 w 158"/>
                <a:gd name="T9" fmla="*/ 157 h 157"/>
                <a:gd name="T10" fmla="*/ 158 w 158"/>
                <a:gd name="T1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8" h="157">
                  <a:moveTo>
                    <a:pt x="158" y="79"/>
                  </a:moveTo>
                  <a:lnTo>
                    <a:pt x="158" y="79"/>
                  </a:lnTo>
                  <a:cubicBezTo>
                    <a:pt x="158" y="35"/>
                    <a:pt x="122" y="0"/>
                    <a:pt x="79" y="0"/>
                  </a:cubicBezTo>
                  <a:cubicBezTo>
                    <a:pt x="36" y="0"/>
                    <a:pt x="0" y="35"/>
                    <a:pt x="0" y="79"/>
                  </a:cubicBezTo>
                  <a:cubicBezTo>
                    <a:pt x="0" y="122"/>
                    <a:pt x="36" y="157"/>
                    <a:pt x="79" y="157"/>
                  </a:cubicBezTo>
                  <a:cubicBezTo>
                    <a:pt x="122" y="157"/>
                    <a:pt x="158" y="122"/>
                    <a:pt x="158" y="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0" name="Freeform 24">
              <a:extLst>
                <a:ext uri="{FF2B5EF4-FFF2-40B4-BE49-F238E27FC236}">
                  <a16:creationId xmlns:a16="http://schemas.microsoft.com/office/drawing/2014/main" id="{B2672792-B90B-F259-300D-DA1D3F9D4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4882" y="3745233"/>
              <a:ext cx="149225" cy="150813"/>
            </a:xfrm>
            <a:custGeom>
              <a:avLst/>
              <a:gdLst>
                <a:gd name="T0" fmla="*/ 157 w 157"/>
                <a:gd name="T1" fmla="*/ 79 h 157"/>
                <a:gd name="T2" fmla="*/ 157 w 157"/>
                <a:gd name="T3" fmla="*/ 79 h 157"/>
                <a:gd name="T4" fmla="*/ 79 w 157"/>
                <a:gd name="T5" fmla="*/ 0 h 157"/>
                <a:gd name="T6" fmla="*/ 0 w 157"/>
                <a:gd name="T7" fmla="*/ 79 h 157"/>
                <a:gd name="T8" fmla="*/ 79 w 157"/>
                <a:gd name="T9" fmla="*/ 157 h 157"/>
                <a:gd name="T10" fmla="*/ 157 w 157"/>
                <a:gd name="T11" fmla="*/ 79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57">
                  <a:moveTo>
                    <a:pt x="157" y="79"/>
                  </a:moveTo>
                  <a:lnTo>
                    <a:pt x="157" y="79"/>
                  </a:lnTo>
                  <a:cubicBezTo>
                    <a:pt x="157" y="35"/>
                    <a:pt x="122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ubicBezTo>
                    <a:pt x="0" y="122"/>
                    <a:pt x="35" y="157"/>
                    <a:pt x="79" y="157"/>
                  </a:cubicBezTo>
                  <a:cubicBezTo>
                    <a:pt x="122" y="157"/>
                    <a:pt x="157" y="122"/>
                    <a:pt x="157" y="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1" name="Freeform 25">
              <a:extLst>
                <a:ext uri="{FF2B5EF4-FFF2-40B4-BE49-F238E27FC236}">
                  <a16:creationId xmlns:a16="http://schemas.microsoft.com/office/drawing/2014/main" id="{238EDFD0-57BB-5C7E-AC0D-22E0BA9BA0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623" y="3745233"/>
              <a:ext cx="150813" cy="150813"/>
            </a:xfrm>
            <a:custGeom>
              <a:avLst/>
              <a:gdLst>
                <a:gd name="T0" fmla="*/ 157 w 157"/>
                <a:gd name="T1" fmla="*/ 79 h 158"/>
                <a:gd name="T2" fmla="*/ 157 w 157"/>
                <a:gd name="T3" fmla="*/ 79 h 158"/>
                <a:gd name="T4" fmla="*/ 79 w 157"/>
                <a:gd name="T5" fmla="*/ 0 h 158"/>
                <a:gd name="T6" fmla="*/ 0 w 157"/>
                <a:gd name="T7" fmla="*/ 79 h 158"/>
                <a:gd name="T8" fmla="*/ 79 w 157"/>
                <a:gd name="T9" fmla="*/ 158 h 158"/>
                <a:gd name="T10" fmla="*/ 157 w 157"/>
                <a:gd name="T11" fmla="*/ 7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58">
                  <a:moveTo>
                    <a:pt x="157" y="79"/>
                  </a:moveTo>
                  <a:lnTo>
                    <a:pt x="157" y="79"/>
                  </a:lnTo>
                  <a:cubicBezTo>
                    <a:pt x="157" y="35"/>
                    <a:pt x="122" y="0"/>
                    <a:pt x="79" y="0"/>
                  </a:cubicBezTo>
                  <a:cubicBezTo>
                    <a:pt x="35" y="0"/>
                    <a:pt x="0" y="35"/>
                    <a:pt x="0" y="79"/>
                  </a:cubicBezTo>
                  <a:cubicBezTo>
                    <a:pt x="0" y="122"/>
                    <a:pt x="35" y="158"/>
                    <a:pt x="79" y="158"/>
                  </a:cubicBezTo>
                  <a:cubicBezTo>
                    <a:pt x="122" y="158"/>
                    <a:pt x="157" y="122"/>
                    <a:pt x="157" y="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2" name="Freeform 26">
              <a:extLst>
                <a:ext uri="{FF2B5EF4-FFF2-40B4-BE49-F238E27FC236}">
                  <a16:creationId xmlns:a16="http://schemas.microsoft.com/office/drawing/2014/main" id="{C01B1226-EF2F-5645-537A-A1DCDB6D5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382024" y="4267040"/>
              <a:ext cx="150813" cy="150813"/>
            </a:xfrm>
            <a:custGeom>
              <a:avLst/>
              <a:gdLst>
                <a:gd name="T0" fmla="*/ 157 w 157"/>
                <a:gd name="T1" fmla="*/ 79 h 158"/>
                <a:gd name="T2" fmla="*/ 157 w 157"/>
                <a:gd name="T3" fmla="*/ 79 h 158"/>
                <a:gd name="T4" fmla="*/ 78 w 157"/>
                <a:gd name="T5" fmla="*/ 0 h 158"/>
                <a:gd name="T6" fmla="*/ 0 w 157"/>
                <a:gd name="T7" fmla="*/ 79 h 158"/>
                <a:gd name="T8" fmla="*/ 78 w 157"/>
                <a:gd name="T9" fmla="*/ 158 h 158"/>
                <a:gd name="T10" fmla="*/ 157 w 157"/>
                <a:gd name="T11" fmla="*/ 7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58">
                  <a:moveTo>
                    <a:pt x="157" y="79"/>
                  </a:moveTo>
                  <a:lnTo>
                    <a:pt x="157" y="79"/>
                  </a:lnTo>
                  <a:cubicBezTo>
                    <a:pt x="157" y="36"/>
                    <a:pt x="122" y="0"/>
                    <a:pt x="78" y="0"/>
                  </a:cubicBezTo>
                  <a:cubicBezTo>
                    <a:pt x="35" y="0"/>
                    <a:pt x="0" y="36"/>
                    <a:pt x="0" y="79"/>
                  </a:cubicBezTo>
                  <a:cubicBezTo>
                    <a:pt x="0" y="122"/>
                    <a:pt x="35" y="158"/>
                    <a:pt x="78" y="158"/>
                  </a:cubicBezTo>
                  <a:cubicBezTo>
                    <a:pt x="122" y="158"/>
                    <a:pt x="157" y="122"/>
                    <a:pt x="157" y="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3" name="Freeform 27">
              <a:extLst>
                <a:ext uri="{FF2B5EF4-FFF2-40B4-BE49-F238E27FC236}">
                  <a16:creationId xmlns:a16="http://schemas.microsoft.com/office/drawing/2014/main" id="{B290C9EC-05B6-3507-F1D0-F187C26D8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9865" y="3378072"/>
              <a:ext cx="150813" cy="150813"/>
            </a:xfrm>
            <a:custGeom>
              <a:avLst/>
              <a:gdLst>
                <a:gd name="T0" fmla="*/ 157 w 157"/>
                <a:gd name="T1" fmla="*/ 79 h 158"/>
                <a:gd name="T2" fmla="*/ 157 w 157"/>
                <a:gd name="T3" fmla="*/ 79 h 158"/>
                <a:gd name="T4" fmla="*/ 78 w 157"/>
                <a:gd name="T5" fmla="*/ 0 h 158"/>
                <a:gd name="T6" fmla="*/ 0 w 157"/>
                <a:gd name="T7" fmla="*/ 79 h 158"/>
                <a:gd name="T8" fmla="*/ 78 w 157"/>
                <a:gd name="T9" fmla="*/ 158 h 158"/>
                <a:gd name="T10" fmla="*/ 157 w 157"/>
                <a:gd name="T11" fmla="*/ 7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58">
                  <a:moveTo>
                    <a:pt x="157" y="79"/>
                  </a:moveTo>
                  <a:lnTo>
                    <a:pt x="157" y="79"/>
                  </a:lnTo>
                  <a:cubicBezTo>
                    <a:pt x="157" y="35"/>
                    <a:pt x="122" y="0"/>
                    <a:pt x="78" y="0"/>
                  </a:cubicBezTo>
                  <a:cubicBezTo>
                    <a:pt x="35" y="0"/>
                    <a:pt x="0" y="35"/>
                    <a:pt x="0" y="79"/>
                  </a:cubicBezTo>
                  <a:cubicBezTo>
                    <a:pt x="0" y="122"/>
                    <a:pt x="35" y="158"/>
                    <a:pt x="78" y="158"/>
                  </a:cubicBezTo>
                  <a:cubicBezTo>
                    <a:pt x="122" y="158"/>
                    <a:pt x="157" y="122"/>
                    <a:pt x="157" y="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5" name="Freeform 28">
              <a:extLst>
                <a:ext uri="{FF2B5EF4-FFF2-40B4-BE49-F238E27FC236}">
                  <a16:creationId xmlns:a16="http://schemas.microsoft.com/office/drawing/2014/main" id="{3B1A3078-A773-9ACD-BEFD-63D10A55F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61310" y="4123084"/>
              <a:ext cx="150813" cy="150813"/>
            </a:xfrm>
            <a:custGeom>
              <a:avLst/>
              <a:gdLst>
                <a:gd name="T0" fmla="*/ 157 w 157"/>
                <a:gd name="T1" fmla="*/ 79 h 158"/>
                <a:gd name="T2" fmla="*/ 157 w 157"/>
                <a:gd name="T3" fmla="*/ 79 h 158"/>
                <a:gd name="T4" fmla="*/ 79 w 157"/>
                <a:gd name="T5" fmla="*/ 0 h 158"/>
                <a:gd name="T6" fmla="*/ 0 w 157"/>
                <a:gd name="T7" fmla="*/ 79 h 158"/>
                <a:gd name="T8" fmla="*/ 79 w 157"/>
                <a:gd name="T9" fmla="*/ 158 h 158"/>
                <a:gd name="T10" fmla="*/ 157 w 157"/>
                <a:gd name="T11" fmla="*/ 7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7" h="158">
                  <a:moveTo>
                    <a:pt x="157" y="79"/>
                  </a:moveTo>
                  <a:lnTo>
                    <a:pt x="157" y="79"/>
                  </a:lnTo>
                  <a:cubicBezTo>
                    <a:pt x="157" y="36"/>
                    <a:pt x="122" y="0"/>
                    <a:pt x="79" y="0"/>
                  </a:cubicBezTo>
                  <a:cubicBezTo>
                    <a:pt x="35" y="0"/>
                    <a:pt x="0" y="36"/>
                    <a:pt x="0" y="79"/>
                  </a:cubicBezTo>
                  <a:cubicBezTo>
                    <a:pt x="0" y="123"/>
                    <a:pt x="35" y="158"/>
                    <a:pt x="79" y="158"/>
                  </a:cubicBezTo>
                  <a:cubicBezTo>
                    <a:pt x="122" y="158"/>
                    <a:pt x="157" y="123"/>
                    <a:pt x="157" y="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21627108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Rapporti fra Parlamento e Governo</a:t>
            </a:r>
            <a:endParaRPr lang="it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>
                <a:solidFill>
                  <a:srgbClr val="000000"/>
                </a:solidFill>
              </a:rPr>
              <a:t>Concordanza</a:t>
            </a:r>
          </a:p>
          <a:p>
            <a:endParaRPr lang="it-CH" noProof="0" dirty="0"/>
          </a:p>
          <a:p>
            <a:r>
              <a:rPr lang="it-CH" noProof="0" dirty="0">
                <a:solidFill>
                  <a:srgbClr val="000000"/>
                </a:solidFill>
              </a:rPr>
              <a:t>Per concordanza s'intende il coinvolgimento di diverse forze politiche.</a:t>
            </a:r>
            <a:r>
              <a:rPr lang="it-CH" noProof="0" dirty="0"/>
              <a:t> </a:t>
            </a:r>
            <a:r>
              <a:rPr lang="it-CH" noProof="0" dirty="0">
                <a:solidFill>
                  <a:srgbClr val="000000"/>
                </a:solidFill>
              </a:rPr>
              <a:t>Questo sistema accresce le possibilità che progetti di Governo e Parlamento ottengano una maggioranza in caso di votazione popolare.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71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117950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Rapporti fra Parlamento e Governo</a:t>
            </a:r>
            <a:endParaRPr lang="it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>
                <a:solidFill>
                  <a:srgbClr val="000000"/>
                </a:solidFill>
              </a:rPr>
              <a:t>Il Parlamento non funziona quindi secondo un sistema</a:t>
            </a:r>
          </a:p>
          <a:p>
            <a:r>
              <a:rPr lang="it-CH" noProof="0" dirty="0">
                <a:solidFill>
                  <a:srgbClr val="000000"/>
                </a:solidFill>
              </a:rPr>
              <a:t>di maggioranza e opposizione permanenti, ma piuttosto</a:t>
            </a:r>
          </a:p>
          <a:p>
            <a:r>
              <a:rPr lang="it-CH" noProof="0" dirty="0">
                <a:solidFill>
                  <a:srgbClr val="000000"/>
                </a:solidFill>
              </a:rPr>
              <a:t>su maggioranze che si costituiscono di volta in volta</a:t>
            </a:r>
          </a:p>
          <a:p>
            <a:r>
              <a:rPr lang="it-CH" noProof="0" dirty="0">
                <a:solidFill>
                  <a:srgbClr val="000000"/>
                </a:solidFill>
              </a:rPr>
              <a:t>a seconda dell'oggetto in discussione.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72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1129954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Rapporti fra Parlamento e Governo</a:t>
            </a:r>
            <a:endParaRPr lang="it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>
                <a:solidFill>
                  <a:srgbClr val="000000"/>
                </a:solidFill>
              </a:rPr>
              <a:t>Governo e Parlamento sono eletti per quattro anni.</a:t>
            </a:r>
          </a:p>
          <a:p>
            <a:r>
              <a:rPr lang="it-CH" noProof="0" dirty="0">
                <a:solidFill>
                  <a:schemeClr val="tx1"/>
                </a:solidFill>
              </a:rPr>
              <a:t>Non possono essere sciolti. In questo modo il sistema</a:t>
            </a:r>
          </a:p>
          <a:p>
            <a:r>
              <a:rPr lang="it-CH" noProof="0" dirty="0">
                <a:solidFill>
                  <a:schemeClr val="tx1"/>
                </a:solidFill>
              </a:rPr>
              <a:t>della concordanza garantisce stabilità.</a:t>
            </a:r>
            <a:endParaRPr lang="it-CH" spc="30" noProof="0" dirty="0">
              <a:solidFill>
                <a:schemeClr val="tx1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73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2022688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solidFill>
                  <a:schemeClr val="tx1"/>
                </a:solidFill>
              </a:rPr>
              <a:t>Dicembre 2024</a:t>
            </a:r>
            <a:endParaRPr lang="it-CH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74</a:t>
            </a:fld>
            <a:endParaRPr lang="de-CH"/>
          </a:p>
        </p:txBody>
      </p:sp>
      <p:sp>
        <p:nvSpPr>
          <p:cNvPr id="2" name="Rechteck 1">
            <a:hlinkClick r:id="rId4" action="ppaction://hlinksldjump"/>
            <a:extLst>
              <a:ext uri="{FF2B5EF4-FFF2-40B4-BE49-F238E27FC236}">
                <a16:creationId xmlns:a16="http://schemas.microsoft.com/office/drawing/2014/main" id="{9C47241D-961F-993C-7F4C-B378EB6A5F14}"/>
              </a:ext>
            </a:extLst>
          </p:cNvPr>
          <p:cNvSpPr/>
          <p:nvPr/>
        </p:nvSpPr>
        <p:spPr>
          <a:xfrm>
            <a:off x="479376" y="260648"/>
            <a:ext cx="360040" cy="201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41304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86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Il Parlamento nella struttura federalista della Svizzera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75</a:t>
            </a:fld>
            <a:endParaRPr lang="de-CH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3C040D1-0536-0F41-230E-FB8D6E7D2B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232"/>
          <a:stretch>
            <a:fillRect/>
          </a:stretch>
        </p:blipFill>
        <p:spPr>
          <a:xfrm>
            <a:off x="7756853" y="3099234"/>
            <a:ext cx="3859200" cy="3758766"/>
          </a:xfrm>
          <a:custGeom>
            <a:avLst/>
            <a:gdLst>
              <a:gd name="connsiteX0" fmla="*/ 0 w 3859200"/>
              <a:gd name="connsiteY0" fmla="*/ 0 h 3758766"/>
              <a:gd name="connsiteX1" fmla="*/ 3859200 w 3859200"/>
              <a:gd name="connsiteY1" fmla="*/ 0 h 3758766"/>
              <a:gd name="connsiteX2" fmla="*/ 3859200 w 3859200"/>
              <a:gd name="connsiteY2" fmla="*/ 3758766 h 3758766"/>
              <a:gd name="connsiteX3" fmla="*/ 0 w 3859200"/>
              <a:gd name="connsiteY3" fmla="*/ 3758766 h 3758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9200" h="3758766">
                <a:moveTo>
                  <a:pt x="0" y="0"/>
                </a:moveTo>
                <a:lnTo>
                  <a:pt x="3859200" y="0"/>
                </a:lnTo>
                <a:lnTo>
                  <a:pt x="3859200" y="3758766"/>
                </a:lnTo>
                <a:lnTo>
                  <a:pt x="0" y="375876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004319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Il Parlamento nella struttura federalista della Svizzera</a:t>
            </a:r>
            <a:endParaRPr lang="it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98800" y="2303253"/>
            <a:ext cx="9149586" cy="3873709"/>
          </a:xfrm>
        </p:spPr>
        <p:txBody>
          <a:bodyPr/>
          <a:lstStyle/>
          <a:p>
            <a:pPr marL="355600">
              <a:spcAft>
                <a:spcPts val="1800"/>
              </a:spcAft>
            </a:pPr>
            <a:r>
              <a:rPr lang="it-CH" noProof="0" dirty="0">
                <a:solidFill>
                  <a:schemeClr val="tx1"/>
                </a:solidFill>
              </a:rPr>
              <a:t>Federalismo</a:t>
            </a:r>
          </a:p>
          <a:p>
            <a:pPr marL="355600"/>
            <a:r>
              <a:rPr lang="it-CH" noProof="0" dirty="0">
                <a:solidFill>
                  <a:schemeClr val="tx1"/>
                </a:solidFill>
              </a:rPr>
              <a:t>La Svizzera è uno Stato federale dal 1848.</a:t>
            </a:r>
          </a:p>
          <a:p>
            <a:pPr marL="355600"/>
            <a:r>
              <a:rPr lang="it-CH" noProof="0" dirty="0">
                <a:solidFill>
                  <a:schemeClr val="tx1"/>
                </a:solidFill>
              </a:rPr>
              <a:t>Il potere è ripartito su tre livelli:</a:t>
            </a:r>
          </a:p>
          <a:p>
            <a:pPr lvl="1"/>
            <a:r>
              <a:rPr lang="it-CH" noProof="0" dirty="0">
                <a:solidFill>
                  <a:schemeClr val="tx1"/>
                </a:solidFill>
              </a:rPr>
              <a:t>la Confederazione</a:t>
            </a:r>
          </a:p>
          <a:p>
            <a:pPr lvl="1"/>
            <a:r>
              <a:rPr lang="it-CH" noProof="0" dirty="0">
                <a:solidFill>
                  <a:schemeClr val="tx1"/>
                </a:solidFill>
              </a:rPr>
              <a:t>i 26 Cantoni</a:t>
            </a:r>
          </a:p>
          <a:p>
            <a:pPr lvl="1"/>
            <a:r>
              <a:rPr lang="it-CH" noProof="0" dirty="0">
                <a:solidFill>
                  <a:schemeClr val="tx1"/>
                </a:solidFill>
              </a:rPr>
              <a:t>gli oltre 2000 Comuni.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76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2662233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1 Stato federale</a:t>
            </a:r>
          </a:p>
          <a:p>
            <a:r>
              <a:rPr lang="it-IT" noProof="0" dirty="0"/>
              <a:t>26 Cantoni </a:t>
            </a:r>
          </a:p>
          <a:p>
            <a:r>
              <a:rPr lang="it-IT" noProof="0" dirty="0"/>
              <a:t>oltre 2000 Comuni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77</a:t>
            </a:fld>
            <a:endParaRPr lang="de-CH"/>
          </a:p>
        </p:txBody>
      </p:sp>
      <p:pic>
        <p:nvPicPr>
          <p:cNvPr id="8" name="Bild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36" y="739279"/>
            <a:ext cx="90932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6893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Il Parlamento nella struttura federalista della Svizzera</a:t>
            </a:r>
            <a:endParaRPr lang="it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>
                <a:solidFill>
                  <a:schemeClr val="tx1"/>
                </a:solidFill>
              </a:rPr>
              <a:t>Sussidiarietà</a:t>
            </a:r>
          </a:p>
          <a:p>
            <a:endParaRPr lang="it-CH" noProof="0" dirty="0"/>
          </a:p>
          <a:p>
            <a:pPr>
              <a:spcAft>
                <a:spcPts val="1800"/>
              </a:spcAft>
            </a:pPr>
            <a:r>
              <a:rPr lang="it-CH" noProof="0" dirty="0">
                <a:solidFill>
                  <a:srgbClr val="000000"/>
                </a:solidFill>
              </a:rPr>
              <a:t>Soltanto se non può essere svolto al livello inferiore, un compito è svolto al livello immediatamente superiore.</a:t>
            </a:r>
          </a:p>
          <a:p>
            <a:pPr>
              <a:spcAft>
                <a:spcPts val="1800"/>
              </a:spcAft>
            </a:pPr>
            <a:r>
              <a:rPr lang="it-CH" noProof="0" dirty="0">
                <a:solidFill>
                  <a:srgbClr val="000000"/>
                </a:solidFill>
              </a:rPr>
              <a:t>Cantoni e Comuni hanno pertanto un ampio margine di manovra.</a:t>
            </a:r>
            <a:r>
              <a:rPr lang="it-CH" noProof="0" dirty="0"/>
              <a:t> </a:t>
            </a:r>
            <a:r>
              <a:rPr lang="it-CH" noProof="0" dirty="0">
                <a:solidFill>
                  <a:srgbClr val="000000"/>
                </a:solidFill>
              </a:rPr>
              <a:t>Per finanziare i propri compiti prelevano direttamente le imposte.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78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465268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dirty="0"/>
              <a:t>Il Parlamento nella struttura federalista della Svizzera</a:t>
            </a:r>
            <a:endParaRPr lang="it-CH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>
                <a:solidFill>
                  <a:srgbClr val="000000"/>
                </a:solidFill>
              </a:rPr>
              <a:t>Competenze della Confederazione</a:t>
            </a:r>
          </a:p>
          <a:p>
            <a:endParaRPr lang="it-CH" noProof="0" dirty="0"/>
          </a:p>
          <a:p>
            <a:r>
              <a:rPr lang="it-CH" spc="40" noProof="0" dirty="0">
                <a:solidFill>
                  <a:srgbClr val="000000"/>
                </a:solidFill>
              </a:rPr>
              <a:t>Come conseguenza della sussidiarietà la Confederazione disciplina unicamente i compiti che la Costituzione federale </a:t>
            </a:r>
          </a:p>
          <a:p>
            <a:r>
              <a:rPr lang="it-CH" spc="40" noProof="0" dirty="0">
                <a:solidFill>
                  <a:srgbClr val="000000"/>
                </a:solidFill>
              </a:rPr>
              <a:t>le assegna esplicitamente.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79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0071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Zurigo</a:t>
            </a:r>
          </a:p>
          <a:p>
            <a:r>
              <a:rPr lang="it-IT" noProof="0" dirty="0">
                <a:solidFill>
                  <a:schemeClr val="bg1"/>
                </a:solidFill>
              </a:rPr>
              <a:t>1 580 000 abitanti</a:t>
            </a:r>
          </a:p>
          <a:p>
            <a:r>
              <a:rPr lang="it-IT" noProof="0" dirty="0"/>
              <a:t>36 seggi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8</a:t>
            </a:fld>
            <a:endParaRPr lang="de-CH"/>
          </a:p>
        </p:txBody>
      </p:sp>
      <p:sp>
        <p:nvSpPr>
          <p:cNvPr id="7" name="Inhaltsplatzhalt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it-IT" noProof="0" dirty="0"/>
              <a:t>Appenzello Interno</a:t>
            </a:r>
          </a:p>
          <a:p>
            <a:r>
              <a:rPr lang="it-IT" noProof="0" dirty="0">
                <a:solidFill>
                  <a:schemeClr val="bg1"/>
                </a:solidFill>
              </a:rPr>
              <a:t>16 000 abitanti</a:t>
            </a:r>
          </a:p>
          <a:p>
            <a:r>
              <a:rPr lang="it-IT" noProof="0" dirty="0"/>
              <a:t>1 seggio</a:t>
            </a:r>
          </a:p>
        </p:txBody>
      </p:sp>
      <p:grpSp>
        <p:nvGrpSpPr>
          <p:cNvPr id="1349" name="Gruppieren 1348"/>
          <p:cNvGrpSpPr/>
          <p:nvPr/>
        </p:nvGrpSpPr>
        <p:grpSpPr>
          <a:xfrm flipV="1">
            <a:off x="11502180" y="6201593"/>
            <a:ext cx="97200" cy="309746"/>
            <a:chOff x="11502180" y="6201593"/>
            <a:chExt cx="97200" cy="309746"/>
          </a:xfrm>
        </p:grpSpPr>
        <p:sp>
          <p:nvSpPr>
            <p:cNvPr id="1350" name="Ellipse 1349"/>
            <p:cNvSpPr>
              <a:spLocks noChangeAspect="1"/>
            </p:cNvSpPr>
            <p:nvPr/>
          </p:nvSpPr>
          <p:spPr>
            <a:xfrm>
              <a:off x="11502180" y="6414139"/>
              <a:ext cx="97200" cy="972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  <p:sp>
          <p:nvSpPr>
            <p:cNvPr id="1351" name="Ellipse 1350"/>
            <p:cNvSpPr>
              <a:spLocks noChangeAspect="1"/>
            </p:cNvSpPr>
            <p:nvPr/>
          </p:nvSpPr>
          <p:spPr>
            <a:xfrm>
              <a:off x="11502180" y="6201593"/>
              <a:ext cx="97200" cy="9720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CH"/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448EA43-62F0-DE15-5A4E-E3FEB38EC642}"/>
              </a:ext>
            </a:extLst>
          </p:cNvPr>
          <p:cNvGrpSpPr/>
          <p:nvPr/>
        </p:nvGrpSpPr>
        <p:grpSpPr>
          <a:xfrm>
            <a:off x="6410327" y="2172617"/>
            <a:ext cx="5043488" cy="3776664"/>
            <a:chOff x="6410327" y="2175793"/>
            <a:chExt cx="5043488" cy="3776664"/>
          </a:xfrm>
        </p:grpSpPr>
        <p:sp>
          <p:nvSpPr>
            <p:cNvPr id="3" name="Freeform 95">
              <a:extLst>
                <a:ext uri="{FF2B5EF4-FFF2-40B4-BE49-F238E27FC236}">
                  <a16:creationId xmlns:a16="http://schemas.microsoft.com/office/drawing/2014/main" id="{6BB71E2C-04C7-2CA5-B73A-4E8F5FA4EE8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4639" y="2180556"/>
              <a:ext cx="179388" cy="212725"/>
            </a:xfrm>
            <a:custGeom>
              <a:avLst/>
              <a:gdLst>
                <a:gd name="T0" fmla="*/ 0 w 188"/>
                <a:gd name="T1" fmla="*/ 205 h 221"/>
                <a:gd name="T2" fmla="*/ 0 w 188"/>
                <a:gd name="T3" fmla="*/ 205 h 221"/>
                <a:gd name="T4" fmla="*/ 14 w 188"/>
                <a:gd name="T5" fmla="*/ 0 h 221"/>
                <a:gd name="T6" fmla="*/ 188 w 188"/>
                <a:gd name="T7" fmla="*/ 17 h 221"/>
                <a:gd name="T8" fmla="*/ 161 w 188"/>
                <a:gd name="T9" fmla="*/ 221 h 221"/>
                <a:gd name="T10" fmla="*/ 0 w 188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21">
                  <a:moveTo>
                    <a:pt x="0" y="205"/>
                  </a:moveTo>
                  <a:lnTo>
                    <a:pt x="0" y="205"/>
                  </a:lnTo>
                  <a:lnTo>
                    <a:pt x="14" y="0"/>
                  </a:lnTo>
                  <a:cubicBezTo>
                    <a:pt x="72" y="4"/>
                    <a:pt x="130" y="9"/>
                    <a:pt x="188" y="17"/>
                  </a:cubicBezTo>
                  <a:lnTo>
                    <a:pt x="161" y="221"/>
                  </a:lnTo>
                  <a:cubicBezTo>
                    <a:pt x="108" y="214"/>
                    <a:pt x="54" y="209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" name="Freeform 97">
              <a:extLst>
                <a:ext uri="{FF2B5EF4-FFF2-40B4-BE49-F238E27FC236}">
                  <a16:creationId xmlns:a16="http://schemas.microsoft.com/office/drawing/2014/main" id="{084ACDC7-F61A-189F-421E-D18B312A7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4202" y="2225006"/>
              <a:ext cx="206375" cy="228600"/>
            </a:xfrm>
            <a:custGeom>
              <a:avLst/>
              <a:gdLst>
                <a:gd name="T0" fmla="*/ 0 w 217"/>
                <a:gd name="T1" fmla="*/ 202 h 240"/>
                <a:gd name="T2" fmla="*/ 0 w 217"/>
                <a:gd name="T3" fmla="*/ 202 h 240"/>
                <a:gd name="T4" fmla="*/ 40 w 217"/>
                <a:gd name="T5" fmla="*/ 0 h 240"/>
                <a:gd name="T6" fmla="*/ 217 w 217"/>
                <a:gd name="T7" fmla="*/ 40 h 240"/>
                <a:gd name="T8" fmla="*/ 164 w 217"/>
                <a:gd name="T9" fmla="*/ 240 h 240"/>
                <a:gd name="T10" fmla="*/ 0 w 217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9" y="12"/>
                    <a:pt x="158" y="25"/>
                    <a:pt x="217" y="40"/>
                  </a:cubicBezTo>
                  <a:lnTo>
                    <a:pt x="164" y="240"/>
                  </a:lnTo>
                  <a:cubicBezTo>
                    <a:pt x="110" y="226"/>
                    <a:pt x="56" y="213"/>
                    <a:pt x="0" y="20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" name="Freeform 99">
              <a:extLst>
                <a:ext uri="{FF2B5EF4-FFF2-40B4-BE49-F238E27FC236}">
                  <a16:creationId xmlns:a16="http://schemas.microsoft.com/office/drawing/2014/main" id="{6D439863-661E-D12E-69C0-6DAF64676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8627" y="2198018"/>
              <a:ext cx="193675" cy="219075"/>
            </a:xfrm>
            <a:custGeom>
              <a:avLst/>
              <a:gdLst>
                <a:gd name="T0" fmla="*/ 0 w 203"/>
                <a:gd name="T1" fmla="*/ 204 h 230"/>
                <a:gd name="T2" fmla="*/ 0 w 203"/>
                <a:gd name="T3" fmla="*/ 204 h 230"/>
                <a:gd name="T4" fmla="*/ 27 w 203"/>
                <a:gd name="T5" fmla="*/ 0 h 230"/>
                <a:gd name="T6" fmla="*/ 203 w 203"/>
                <a:gd name="T7" fmla="*/ 28 h 230"/>
                <a:gd name="T8" fmla="*/ 163 w 203"/>
                <a:gd name="T9" fmla="*/ 230 h 230"/>
                <a:gd name="T10" fmla="*/ 0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0" y="204"/>
                  </a:moveTo>
                  <a:lnTo>
                    <a:pt x="0" y="204"/>
                  </a:lnTo>
                  <a:lnTo>
                    <a:pt x="27" y="0"/>
                  </a:lnTo>
                  <a:cubicBezTo>
                    <a:pt x="86" y="7"/>
                    <a:pt x="145" y="17"/>
                    <a:pt x="203" y="28"/>
                  </a:cubicBezTo>
                  <a:lnTo>
                    <a:pt x="163" y="230"/>
                  </a:lnTo>
                  <a:cubicBezTo>
                    <a:pt x="110" y="220"/>
                    <a:pt x="55" y="211"/>
                    <a:pt x="0" y="20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" name="Freeform 101">
              <a:extLst>
                <a:ext uri="{FF2B5EF4-FFF2-40B4-BE49-F238E27FC236}">
                  <a16:creationId xmlns:a16="http://schemas.microsoft.com/office/drawing/2014/main" id="{2933F4E8-F629-A186-299C-DFCE388F3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29777" y="2263106"/>
              <a:ext cx="217488" cy="236538"/>
            </a:xfrm>
            <a:custGeom>
              <a:avLst/>
              <a:gdLst>
                <a:gd name="T0" fmla="*/ 0 w 228"/>
                <a:gd name="T1" fmla="*/ 200 h 248"/>
                <a:gd name="T2" fmla="*/ 0 w 228"/>
                <a:gd name="T3" fmla="*/ 200 h 248"/>
                <a:gd name="T4" fmla="*/ 53 w 228"/>
                <a:gd name="T5" fmla="*/ 0 h 248"/>
                <a:gd name="T6" fmla="*/ 228 w 228"/>
                <a:gd name="T7" fmla="*/ 52 h 248"/>
                <a:gd name="T8" fmla="*/ 162 w 228"/>
                <a:gd name="T9" fmla="*/ 248 h 248"/>
                <a:gd name="T10" fmla="*/ 0 w 228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48">
                  <a:moveTo>
                    <a:pt x="0" y="200"/>
                  </a:moveTo>
                  <a:lnTo>
                    <a:pt x="0" y="200"/>
                  </a:lnTo>
                  <a:lnTo>
                    <a:pt x="53" y="0"/>
                  </a:lnTo>
                  <a:cubicBezTo>
                    <a:pt x="112" y="16"/>
                    <a:pt x="170" y="33"/>
                    <a:pt x="228" y="52"/>
                  </a:cubicBezTo>
                  <a:lnTo>
                    <a:pt x="162" y="248"/>
                  </a:lnTo>
                  <a:cubicBezTo>
                    <a:pt x="109" y="231"/>
                    <a:pt x="55" y="214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" name="Freeform 103">
              <a:extLst>
                <a:ext uri="{FF2B5EF4-FFF2-40B4-BE49-F238E27FC236}">
                  <a16:creationId xmlns:a16="http://schemas.microsoft.com/office/drawing/2014/main" id="{3616AE2D-A09B-6734-417D-661B4B26D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4302" y="2175793"/>
              <a:ext cx="173038" cy="201613"/>
            </a:xfrm>
            <a:custGeom>
              <a:avLst/>
              <a:gdLst>
                <a:gd name="T0" fmla="*/ 0 w 183"/>
                <a:gd name="T1" fmla="*/ 205 h 210"/>
                <a:gd name="T2" fmla="*/ 0 w 183"/>
                <a:gd name="T3" fmla="*/ 205 h 210"/>
                <a:gd name="T4" fmla="*/ 0 w 183"/>
                <a:gd name="T5" fmla="*/ 205 h 210"/>
                <a:gd name="T6" fmla="*/ 0 w 183"/>
                <a:gd name="T7" fmla="*/ 0 h 210"/>
                <a:gd name="T8" fmla="*/ 183 w 183"/>
                <a:gd name="T9" fmla="*/ 5 h 210"/>
                <a:gd name="T10" fmla="*/ 169 w 183"/>
                <a:gd name="T11" fmla="*/ 210 h 210"/>
                <a:gd name="T12" fmla="*/ 0 w 183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10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cubicBezTo>
                    <a:pt x="62" y="0"/>
                    <a:pt x="122" y="1"/>
                    <a:pt x="183" y="5"/>
                  </a:cubicBezTo>
                  <a:lnTo>
                    <a:pt x="169" y="210"/>
                  </a:lnTo>
                  <a:cubicBezTo>
                    <a:pt x="113" y="207"/>
                    <a:pt x="57" y="205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Freeform 105">
              <a:extLst>
                <a:ext uri="{FF2B5EF4-FFF2-40B4-BE49-F238E27FC236}">
                  <a16:creationId xmlns:a16="http://schemas.microsoft.com/office/drawing/2014/main" id="{49180ADC-33BB-BF07-2387-8D163D73A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9039" y="2444081"/>
              <a:ext cx="234950" cy="250825"/>
            </a:xfrm>
            <a:custGeom>
              <a:avLst/>
              <a:gdLst>
                <a:gd name="T0" fmla="*/ 0 w 247"/>
                <a:gd name="T1" fmla="*/ 186 h 262"/>
                <a:gd name="T2" fmla="*/ 0 w 247"/>
                <a:gd name="T3" fmla="*/ 186 h 262"/>
                <a:gd name="T4" fmla="*/ 91 w 247"/>
                <a:gd name="T5" fmla="*/ 0 h 262"/>
                <a:gd name="T6" fmla="*/ 247 w 247"/>
                <a:gd name="T7" fmla="*/ 82 h 262"/>
                <a:gd name="T8" fmla="*/ 145 w 247"/>
                <a:gd name="T9" fmla="*/ 262 h 262"/>
                <a:gd name="T10" fmla="*/ 0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0" y="186"/>
                  </a:moveTo>
                  <a:lnTo>
                    <a:pt x="0" y="186"/>
                  </a:lnTo>
                  <a:lnTo>
                    <a:pt x="91" y="0"/>
                  </a:lnTo>
                  <a:cubicBezTo>
                    <a:pt x="144" y="26"/>
                    <a:pt x="196" y="53"/>
                    <a:pt x="247" y="82"/>
                  </a:cubicBezTo>
                  <a:lnTo>
                    <a:pt x="145" y="262"/>
                  </a:lnTo>
                  <a:cubicBezTo>
                    <a:pt x="97" y="235"/>
                    <a:pt x="49" y="210"/>
                    <a:pt x="0" y="18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" name="Freeform 107">
              <a:extLst>
                <a:ext uri="{FF2B5EF4-FFF2-40B4-BE49-F238E27FC236}">
                  <a16:creationId xmlns:a16="http://schemas.microsoft.com/office/drawing/2014/main" id="{36BCDCCC-665C-9E90-0616-09B578CE2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3764" y="2312318"/>
              <a:ext cx="225425" cy="244475"/>
            </a:xfrm>
            <a:custGeom>
              <a:avLst/>
              <a:gdLst>
                <a:gd name="T0" fmla="*/ 0 w 236"/>
                <a:gd name="T1" fmla="*/ 196 h 255"/>
                <a:gd name="T2" fmla="*/ 0 w 236"/>
                <a:gd name="T3" fmla="*/ 196 h 255"/>
                <a:gd name="T4" fmla="*/ 66 w 236"/>
                <a:gd name="T5" fmla="*/ 0 h 255"/>
                <a:gd name="T6" fmla="*/ 236 w 236"/>
                <a:gd name="T7" fmla="*/ 64 h 255"/>
                <a:gd name="T8" fmla="*/ 157 w 236"/>
                <a:gd name="T9" fmla="*/ 255 h 255"/>
                <a:gd name="T10" fmla="*/ 0 w 236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55">
                  <a:moveTo>
                    <a:pt x="0" y="196"/>
                  </a:moveTo>
                  <a:lnTo>
                    <a:pt x="0" y="196"/>
                  </a:lnTo>
                  <a:lnTo>
                    <a:pt x="66" y="0"/>
                  </a:lnTo>
                  <a:cubicBezTo>
                    <a:pt x="123" y="20"/>
                    <a:pt x="180" y="41"/>
                    <a:pt x="236" y="64"/>
                  </a:cubicBezTo>
                  <a:lnTo>
                    <a:pt x="157" y="255"/>
                  </a:lnTo>
                  <a:cubicBezTo>
                    <a:pt x="106" y="234"/>
                    <a:pt x="53" y="214"/>
                    <a:pt x="0" y="19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" name="Freeform 109">
              <a:extLst>
                <a:ext uri="{FF2B5EF4-FFF2-40B4-BE49-F238E27FC236}">
                  <a16:creationId xmlns:a16="http://schemas.microsoft.com/office/drawing/2014/main" id="{9377FE89-1460-7243-97EC-98F469409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6389" y="2701256"/>
              <a:ext cx="247650" cy="254000"/>
            </a:xfrm>
            <a:custGeom>
              <a:avLst/>
              <a:gdLst>
                <a:gd name="T0" fmla="*/ 0 w 261"/>
                <a:gd name="T1" fmla="*/ 166 h 267"/>
                <a:gd name="T2" fmla="*/ 0 w 261"/>
                <a:gd name="T3" fmla="*/ 166 h 267"/>
                <a:gd name="T4" fmla="*/ 124 w 261"/>
                <a:gd name="T5" fmla="*/ 0 h 267"/>
                <a:gd name="T6" fmla="*/ 261 w 261"/>
                <a:gd name="T7" fmla="*/ 109 h 267"/>
                <a:gd name="T8" fmla="*/ 127 w 261"/>
                <a:gd name="T9" fmla="*/ 267 h 267"/>
                <a:gd name="T10" fmla="*/ 0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0" y="166"/>
                  </a:moveTo>
                  <a:lnTo>
                    <a:pt x="0" y="166"/>
                  </a:lnTo>
                  <a:lnTo>
                    <a:pt x="124" y="0"/>
                  </a:lnTo>
                  <a:cubicBezTo>
                    <a:pt x="170" y="34"/>
                    <a:pt x="216" y="71"/>
                    <a:pt x="261" y="109"/>
                  </a:cubicBezTo>
                  <a:lnTo>
                    <a:pt x="127" y="267"/>
                  </a:lnTo>
                  <a:cubicBezTo>
                    <a:pt x="86" y="232"/>
                    <a:pt x="44" y="198"/>
                    <a:pt x="0" y="16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" name="Freeform 111">
              <a:extLst>
                <a:ext uri="{FF2B5EF4-FFF2-40B4-BE49-F238E27FC236}">
                  <a16:creationId xmlns:a16="http://schemas.microsoft.com/office/drawing/2014/main" id="{D650EA1E-71B4-2AB8-35E0-D2B74F5A5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17152" y="2521868"/>
              <a:ext cx="236538" cy="252413"/>
            </a:xfrm>
            <a:custGeom>
              <a:avLst/>
              <a:gdLst>
                <a:gd name="T0" fmla="*/ 0 w 249"/>
                <a:gd name="T1" fmla="*/ 180 h 264"/>
                <a:gd name="T2" fmla="*/ 0 w 249"/>
                <a:gd name="T3" fmla="*/ 180 h 264"/>
                <a:gd name="T4" fmla="*/ 102 w 249"/>
                <a:gd name="T5" fmla="*/ 0 h 264"/>
                <a:gd name="T6" fmla="*/ 249 w 249"/>
                <a:gd name="T7" fmla="*/ 90 h 264"/>
                <a:gd name="T8" fmla="*/ 135 w 249"/>
                <a:gd name="T9" fmla="*/ 264 h 264"/>
                <a:gd name="T10" fmla="*/ 0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0" y="180"/>
                  </a:moveTo>
                  <a:lnTo>
                    <a:pt x="0" y="180"/>
                  </a:lnTo>
                  <a:lnTo>
                    <a:pt x="102" y="0"/>
                  </a:lnTo>
                  <a:cubicBezTo>
                    <a:pt x="152" y="29"/>
                    <a:pt x="201" y="59"/>
                    <a:pt x="249" y="90"/>
                  </a:cubicBezTo>
                  <a:lnTo>
                    <a:pt x="135" y="264"/>
                  </a:lnTo>
                  <a:cubicBezTo>
                    <a:pt x="91" y="235"/>
                    <a:pt x="46" y="207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" name="Freeform 113">
              <a:extLst>
                <a:ext uri="{FF2B5EF4-FFF2-40B4-BE49-F238E27FC236}">
                  <a16:creationId xmlns:a16="http://schemas.microsoft.com/office/drawing/2014/main" id="{788A4C8E-9F05-163C-7078-95ECA9D38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4577" y="2372643"/>
              <a:ext cx="230188" cy="249238"/>
            </a:xfrm>
            <a:custGeom>
              <a:avLst/>
              <a:gdLst>
                <a:gd name="T0" fmla="*/ 0 w 243"/>
                <a:gd name="T1" fmla="*/ 191 h 260"/>
                <a:gd name="T2" fmla="*/ 0 w 243"/>
                <a:gd name="T3" fmla="*/ 191 h 260"/>
                <a:gd name="T4" fmla="*/ 79 w 243"/>
                <a:gd name="T5" fmla="*/ 0 h 260"/>
                <a:gd name="T6" fmla="*/ 243 w 243"/>
                <a:gd name="T7" fmla="*/ 74 h 260"/>
                <a:gd name="T8" fmla="*/ 152 w 243"/>
                <a:gd name="T9" fmla="*/ 260 h 260"/>
                <a:gd name="T10" fmla="*/ 0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0" y="191"/>
                  </a:moveTo>
                  <a:lnTo>
                    <a:pt x="0" y="191"/>
                  </a:lnTo>
                  <a:lnTo>
                    <a:pt x="79" y="0"/>
                  </a:lnTo>
                  <a:cubicBezTo>
                    <a:pt x="135" y="23"/>
                    <a:pt x="189" y="47"/>
                    <a:pt x="243" y="74"/>
                  </a:cubicBezTo>
                  <a:lnTo>
                    <a:pt x="152" y="260"/>
                  </a:lnTo>
                  <a:cubicBezTo>
                    <a:pt x="103" y="236"/>
                    <a:pt x="52" y="213"/>
                    <a:pt x="0" y="19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1B842EE7-759E-1B35-A1BE-2C4367CBE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5739" y="2609181"/>
              <a:ext cx="238125" cy="249238"/>
            </a:xfrm>
            <a:custGeom>
              <a:avLst/>
              <a:gdLst>
                <a:gd name="T0" fmla="*/ 0 w 250"/>
                <a:gd name="T1" fmla="*/ 174 h 262"/>
                <a:gd name="T2" fmla="*/ 0 w 250"/>
                <a:gd name="T3" fmla="*/ 174 h 262"/>
                <a:gd name="T4" fmla="*/ 114 w 250"/>
                <a:gd name="T5" fmla="*/ 0 h 262"/>
                <a:gd name="T6" fmla="*/ 250 w 250"/>
                <a:gd name="T7" fmla="*/ 96 h 262"/>
                <a:gd name="T8" fmla="*/ 126 w 250"/>
                <a:gd name="T9" fmla="*/ 262 h 262"/>
                <a:gd name="T10" fmla="*/ 0 w 250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62">
                  <a:moveTo>
                    <a:pt x="0" y="174"/>
                  </a:moveTo>
                  <a:lnTo>
                    <a:pt x="0" y="174"/>
                  </a:lnTo>
                  <a:lnTo>
                    <a:pt x="114" y="0"/>
                  </a:lnTo>
                  <a:cubicBezTo>
                    <a:pt x="160" y="31"/>
                    <a:pt x="205" y="62"/>
                    <a:pt x="250" y="96"/>
                  </a:cubicBezTo>
                  <a:lnTo>
                    <a:pt x="126" y="262"/>
                  </a:lnTo>
                  <a:cubicBezTo>
                    <a:pt x="85" y="231"/>
                    <a:pt x="43" y="202"/>
                    <a:pt x="0" y="17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" name="Freeform 409">
              <a:extLst>
                <a:ext uri="{FF2B5EF4-FFF2-40B4-BE49-F238E27FC236}">
                  <a16:creationId xmlns:a16="http://schemas.microsoft.com/office/drawing/2014/main" id="{4AEB1B42-53A9-C8CD-26B0-958D5A7E9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1702" y="2180556"/>
              <a:ext cx="177800" cy="212725"/>
            </a:xfrm>
            <a:custGeom>
              <a:avLst/>
              <a:gdLst>
                <a:gd name="T0" fmla="*/ 187 w 187"/>
                <a:gd name="T1" fmla="*/ 205 h 221"/>
                <a:gd name="T2" fmla="*/ 187 w 187"/>
                <a:gd name="T3" fmla="*/ 205 h 221"/>
                <a:gd name="T4" fmla="*/ 174 w 187"/>
                <a:gd name="T5" fmla="*/ 0 h 221"/>
                <a:gd name="T6" fmla="*/ 0 w 187"/>
                <a:gd name="T7" fmla="*/ 17 h 221"/>
                <a:gd name="T8" fmla="*/ 26 w 187"/>
                <a:gd name="T9" fmla="*/ 221 h 221"/>
                <a:gd name="T10" fmla="*/ 187 w 187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221">
                  <a:moveTo>
                    <a:pt x="187" y="205"/>
                  </a:moveTo>
                  <a:lnTo>
                    <a:pt x="187" y="205"/>
                  </a:lnTo>
                  <a:lnTo>
                    <a:pt x="174" y="0"/>
                  </a:lnTo>
                  <a:cubicBezTo>
                    <a:pt x="115" y="4"/>
                    <a:pt x="57" y="9"/>
                    <a:pt x="0" y="17"/>
                  </a:cubicBezTo>
                  <a:lnTo>
                    <a:pt x="26" y="221"/>
                  </a:lnTo>
                  <a:cubicBezTo>
                    <a:pt x="79" y="214"/>
                    <a:pt x="133" y="209"/>
                    <a:pt x="187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" name="Freeform 411">
              <a:extLst>
                <a:ext uri="{FF2B5EF4-FFF2-40B4-BE49-F238E27FC236}">
                  <a16:creationId xmlns:a16="http://schemas.microsoft.com/office/drawing/2014/main" id="{B127CF27-CAEA-0243-9428-AE2BA2EEC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5152" y="2225006"/>
              <a:ext cx="204788" cy="228600"/>
            </a:xfrm>
            <a:custGeom>
              <a:avLst/>
              <a:gdLst>
                <a:gd name="T0" fmla="*/ 216 w 216"/>
                <a:gd name="T1" fmla="*/ 202 h 240"/>
                <a:gd name="T2" fmla="*/ 216 w 216"/>
                <a:gd name="T3" fmla="*/ 202 h 240"/>
                <a:gd name="T4" fmla="*/ 176 w 216"/>
                <a:gd name="T5" fmla="*/ 0 h 240"/>
                <a:gd name="T6" fmla="*/ 0 w 216"/>
                <a:gd name="T7" fmla="*/ 40 h 240"/>
                <a:gd name="T8" fmla="*/ 52 w 216"/>
                <a:gd name="T9" fmla="*/ 240 h 240"/>
                <a:gd name="T10" fmla="*/ 216 w 216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" h="240">
                  <a:moveTo>
                    <a:pt x="216" y="202"/>
                  </a:moveTo>
                  <a:lnTo>
                    <a:pt x="216" y="202"/>
                  </a:lnTo>
                  <a:lnTo>
                    <a:pt x="176" y="0"/>
                  </a:lnTo>
                  <a:cubicBezTo>
                    <a:pt x="117" y="12"/>
                    <a:pt x="58" y="25"/>
                    <a:pt x="0" y="40"/>
                  </a:cubicBezTo>
                  <a:lnTo>
                    <a:pt x="52" y="240"/>
                  </a:lnTo>
                  <a:cubicBezTo>
                    <a:pt x="106" y="226"/>
                    <a:pt x="161" y="213"/>
                    <a:pt x="216" y="20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" name="Freeform 415">
              <a:extLst>
                <a:ext uri="{FF2B5EF4-FFF2-40B4-BE49-F238E27FC236}">
                  <a16:creationId xmlns:a16="http://schemas.microsoft.com/office/drawing/2014/main" id="{5DDF93D4-C3F7-C740-48B2-E441988A7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8465" y="2263106"/>
              <a:ext cx="215900" cy="236538"/>
            </a:xfrm>
            <a:custGeom>
              <a:avLst/>
              <a:gdLst>
                <a:gd name="T0" fmla="*/ 227 w 227"/>
                <a:gd name="T1" fmla="*/ 200 h 248"/>
                <a:gd name="T2" fmla="*/ 227 w 227"/>
                <a:gd name="T3" fmla="*/ 200 h 248"/>
                <a:gd name="T4" fmla="*/ 175 w 227"/>
                <a:gd name="T5" fmla="*/ 0 h 248"/>
                <a:gd name="T6" fmla="*/ 0 w 227"/>
                <a:gd name="T7" fmla="*/ 52 h 248"/>
                <a:gd name="T8" fmla="*/ 66 w 227"/>
                <a:gd name="T9" fmla="*/ 248 h 248"/>
                <a:gd name="T10" fmla="*/ 227 w 227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248">
                  <a:moveTo>
                    <a:pt x="227" y="200"/>
                  </a:moveTo>
                  <a:lnTo>
                    <a:pt x="227" y="200"/>
                  </a:lnTo>
                  <a:lnTo>
                    <a:pt x="175" y="0"/>
                  </a:lnTo>
                  <a:cubicBezTo>
                    <a:pt x="116" y="16"/>
                    <a:pt x="57" y="33"/>
                    <a:pt x="0" y="52"/>
                  </a:cubicBezTo>
                  <a:lnTo>
                    <a:pt x="66" y="248"/>
                  </a:lnTo>
                  <a:cubicBezTo>
                    <a:pt x="119" y="231"/>
                    <a:pt x="173" y="214"/>
                    <a:pt x="227" y="2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" name="Freeform 419">
              <a:extLst>
                <a:ext uri="{FF2B5EF4-FFF2-40B4-BE49-F238E27FC236}">
                  <a16:creationId xmlns:a16="http://schemas.microsoft.com/office/drawing/2014/main" id="{FC5E33A9-2D30-BCE4-F46B-AD292B50B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0152" y="2444081"/>
              <a:ext cx="234950" cy="250825"/>
            </a:xfrm>
            <a:custGeom>
              <a:avLst/>
              <a:gdLst>
                <a:gd name="T0" fmla="*/ 247 w 247"/>
                <a:gd name="T1" fmla="*/ 186 h 262"/>
                <a:gd name="T2" fmla="*/ 247 w 247"/>
                <a:gd name="T3" fmla="*/ 186 h 262"/>
                <a:gd name="T4" fmla="*/ 156 w 247"/>
                <a:gd name="T5" fmla="*/ 0 h 262"/>
                <a:gd name="T6" fmla="*/ 0 w 247"/>
                <a:gd name="T7" fmla="*/ 82 h 262"/>
                <a:gd name="T8" fmla="*/ 103 w 247"/>
                <a:gd name="T9" fmla="*/ 262 h 262"/>
                <a:gd name="T10" fmla="*/ 247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247" y="186"/>
                  </a:moveTo>
                  <a:lnTo>
                    <a:pt x="247" y="186"/>
                  </a:lnTo>
                  <a:lnTo>
                    <a:pt x="156" y="0"/>
                  </a:lnTo>
                  <a:cubicBezTo>
                    <a:pt x="103" y="26"/>
                    <a:pt x="51" y="53"/>
                    <a:pt x="0" y="82"/>
                  </a:cubicBezTo>
                  <a:lnTo>
                    <a:pt x="103" y="262"/>
                  </a:lnTo>
                  <a:cubicBezTo>
                    <a:pt x="150" y="235"/>
                    <a:pt x="198" y="210"/>
                    <a:pt x="247" y="18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" name="Freeform 421">
              <a:extLst>
                <a:ext uri="{FF2B5EF4-FFF2-40B4-BE49-F238E27FC236}">
                  <a16:creationId xmlns:a16="http://schemas.microsoft.com/office/drawing/2014/main" id="{B425ADFC-F897-519B-9980-225781859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4952" y="2312318"/>
              <a:ext cx="225425" cy="244475"/>
            </a:xfrm>
            <a:custGeom>
              <a:avLst/>
              <a:gdLst>
                <a:gd name="T0" fmla="*/ 237 w 237"/>
                <a:gd name="T1" fmla="*/ 196 h 255"/>
                <a:gd name="T2" fmla="*/ 237 w 237"/>
                <a:gd name="T3" fmla="*/ 196 h 255"/>
                <a:gd name="T4" fmla="*/ 171 w 237"/>
                <a:gd name="T5" fmla="*/ 0 h 255"/>
                <a:gd name="T6" fmla="*/ 0 w 237"/>
                <a:gd name="T7" fmla="*/ 64 h 255"/>
                <a:gd name="T8" fmla="*/ 79 w 237"/>
                <a:gd name="T9" fmla="*/ 255 h 255"/>
                <a:gd name="T10" fmla="*/ 237 w 237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255">
                  <a:moveTo>
                    <a:pt x="237" y="196"/>
                  </a:moveTo>
                  <a:lnTo>
                    <a:pt x="237" y="196"/>
                  </a:lnTo>
                  <a:lnTo>
                    <a:pt x="171" y="0"/>
                  </a:lnTo>
                  <a:cubicBezTo>
                    <a:pt x="113" y="20"/>
                    <a:pt x="56" y="41"/>
                    <a:pt x="0" y="64"/>
                  </a:cubicBezTo>
                  <a:lnTo>
                    <a:pt x="79" y="255"/>
                  </a:lnTo>
                  <a:cubicBezTo>
                    <a:pt x="131" y="234"/>
                    <a:pt x="183" y="214"/>
                    <a:pt x="237" y="19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" name="Freeform 423">
              <a:extLst>
                <a:ext uri="{FF2B5EF4-FFF2-40B4-BE49-F238E27FC236}">
                  <a16:creationId xmlns:a16="http://schemas.microsoft.com/office/drawing/2014/main" id="{907F10B3-8F7B-15F5-67F6-AC004F323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0102" y="2701256"/>
              <a:ext cx="247650" cy="254000"/>
            </a:xfrm>
            <a:custGeom>
              <a:avLst/>
              <a:gdLst>
                <a:gd name="T0" fmla="*/ 261 w 261"/>
                <a:gd name="T1" fmla="*/ 166 h 267"/>
                <a:gd name="T2" fmla="*/ 261 w 261"/>
                <a:gd name="T3" fmla="*/ 166 h 267"/>
                <a:gd name="T4" fmla="*/ 138 w 261"/>
                <a:gd name="T5" fmla="*/ 0 h 267"/>
                <a:gd name="T6" fmla="*/ 0 w 261"/>
                <a:gd name="T7" fmla="*/ 109 h 267"/>
                <a:gd name="T8" fmla="*/ 134 w 261"/>
                <a:gd name="T9" fmla="*/ 267 h 267"/>
                <a:gd name="T10" fmla="*/ 261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261" y="166"/>
                  </a:moveTo>
                  <a:lnTo>
                    <a:pt x="261" y="166"/>
                  </a:lnTo>
                  <a:lnTo>
                    <a:pt x="138" y="0"/>
                  </a:lnTo>
                  <a:cubicBezTo>
                    <a:pt x="91" y="34"/>
                    <a:pt x="45" y="71"/>
                    <a:pt x="0" y="109"/>
                  </a:cubicBezTo>
                  <a:lnTo>
                    <a:pt x="134" y="267"/>
                  </a:lnTo>
                  <a:cubicBezTo>
                    <a:pt x="175" y="232"/>
                    <a:pt x="218" y="198"/>
                    <a:pt x="261" y="16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5" name="Freeform 425">
              <a:extLst>
                <a:ext uri="{FF2B5EF4-FFF2-40B4-BE49-F238E27FC236}">
                  <a16:creationId xmlns:a16="http://schemas.microsoft.com/office/drawing/2014/main" id="{9534B1C5-6019-BAB4-5A69-5C662FC2D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0452" y="2521868"/>
              <a:ext cx="238125" cy="252413"/>
            </a:xfrm>
            <a:custGeom>
              <a:avLst/>
              <a:gdLst>
                <a:gd name="T0" fmla="*/ 249 w 249"/>
                <a:gd name="T1" fmla="*/ 180 h 264"/>
                <a:gd name="T2" fmla="*/ 249 w 249"/>
                <a:gd name="T3" fmla="*/ 180 h 264"/>
                <a:gd name="T4" fmla="*/ 146 w 249"/>
                <a:gd name="T5" fmla="*/ 0 h 264"/>
                <a:gd name="T6" fmla="*/ 0 w 249"/>
                <a:gd name="T7" fmla="*/ 90 h 264"/>
                <a:gd name="T8" fmla="*/ 113 w 249"/>
                <a:gd name="T9" fmla="*/ 264 h 264"/>
                <a:gd name="T10" fmla="*/ 249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249" y="180"/>
                  </a:moveTo>
                  <a:lnTo>
                    <a:pt x="249" y="180"/>
                  </a:lnTo>
                  <a:lnTo>
                    <a:pt x="146" y="0"/>
                  </a:lnTo>
                  <a:cubicBezTo>
                    <a:pt x="96" y="29"/>
                    <a:pt x="48" y="59"/>
                    <a:pt x="0" y="90"/>
                  </a:cubicBezTo>
                  <a:lnTo>
                    <a:pt x="113" y="264"/>
                  </a:lnTo>
                  <a:cubicBezTo>
                    <a:pt x="157" y="235"/>
                    <a:pt x="203" y="207"/>
                    <a:pt x="249" y="18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6" name="Freeform 427">
              <a:extLst>
                <a:ext uri="{FF2B5EF4-FFF2-40B4-BE49-F238E27FC236}">
                  <a16:creationId xmlns:a16="http://schemas.microsoft.com/office/drawing/2014/main" id="{C5B81DB7-3625-E635-8C3F-E01069829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7" y="2372643"/>
              <a:ext cx="230188" cy="249238"/>
            </a:xfrm>
            <a:custGeom>
              <a:avLst/>
              <a:gdLst>
                <a:gd name="T0" fmla="*/ 243 w 243"/>
                <a:gd name="T1" fmla="*/ 191 h 260"/>
                <a:gd name="T2" fmla="*/ 243 w 243"/>
                <a:gd name="T3" fmla="*/ 191 h 260"/>
                <a:gd name="T4" fmla="*/ 164 w 243"/>
                <a:gd name="T5" fmla="*/ 0 h 260"/>
                <a:gd name="T6" fmla="*/ 0 w 243"/>
                <a:gd name="T7" fmla="*/ 74 h 260"/>
                <a:gd name="T8" fmla="*/ 91 w 243"/>
                <a:gd name="T9" fmla="*/ 260 h 260"/>
                <a:gd name="T10" fmla="*/ 243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243" y="191"/>
                  </a:moveTo>
                  <a:lnTo>
                    <a:pt x="243" y="191"/>
                  </a:lnTo>
                  <a:lnTo>
                    <a:pt x="164" y="0"/>
                  </a:lnTo>
                  <a:cubicBezTo>
                    <a:pt x="109" y="23"/>
                    <a:pt x="54" y="47"/>
                    <a:pt x="0" y="74"/>
                  </a:cubicBezTo>
                  <a:lnTo>
                    <a:pt x="91" y="260"/>
                  </a:lnTo>
                  <a:cubicBezTo>
                    <a:pt x="141" y="236"/>
                    <a:pt x="191" y="213"/>
                    <a:pt x="243" y="19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7" name="Freeform 429">
              <a:extLst>
                <a:ext uri="{FF2B5EF4-FFF2-40B4-BE49-F238E27FC236}">
                  <a16:creationId xmlns:a16="http://schemas.microsoft.com/office/drawing/2014/main" id="{2FFB021E-A069-9DF9-C397-2E26A7C8804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5" y="2609181"/>
              <a:ext cx="236538" cy="249238"/>
            </a:xfrm>
            <a:custGeom>
              <a:avLst/>
              <a:gdLst>
                <a:gd name="T0" fmla="*/ 249 w 249"/>
                <a:gd name="T1" fmla="*/ 174 h 262"/>
                <a:gd name="T2" fmla="*/ 249 w 249"/>
                <a:gd name="T3" fmla="*/ 174 h 262"/>
                <a:gd name="T4" fmla="*/ 136 w 249"/>
                <a:gd name="T5" fmla="*/ 0 h 262"/>
                <a:gd name="T6" fmla="*/ 0 w 249"/>
                <a:gd name="T7" fmla="*/ 96 h 262"/>
                <a:gd name="T8" fmla="*/ 123 w 249"/>
                <a:gd name="T9" fmla="*/ 262 h 262"/>
                <a:gd name="T10" fmla="*/ 249 w 249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2">
                  <a:moveTo>
                    <a:pt x="249" y="174"/>
                  </a:moveTo>
                  <a:lnTo>
                    <a:pt x="249" y="174"/>
                  </a:lnTo>
                  <a:lnTo>
                    <a:pt x="136" y="0"/>
                  </a:lnTo>
                  <a:cubicBezTo>
                    <a:pt x="89" y="31"/>
                    <a:pt x="44" y="62"/>
                    <a:pt x="0" y="96"/>
                  </a:cubicBezTo>
                  <a:lnTo>
                    <a:pt x="123" y="262"/>
                  </a:lnTo>
                  <a:cubicBezTo>
                    <a:pt x="164" y="231"/>
                    <a:pt x="206" y="202"/>
                    <a:pt x="249" y="17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396502A4-AFB6-E0F6-7B36-1CCF4B5F1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85114" y="4414168"/>
              <a:ext cx="234950" cy="207963"/>
            </a:xfrm>
            <a:custGeom>
              <a:avLst/>
              <a:gdLst>
                <a:gd name="T0" fmla="*/ 246 w 246"/>
                <a:gd name="T1" fmla="*/ 109 h 218"/>
                <a:gd name="T2" fmla="*/ 246 w 246"/>
                <a:gd name="T3" fmla="*/ 109 h 218"/>
                <a:gd name="T4" fmla="*/ 72 w 246"/>
                <a:gd name="T5" fmla="*/ 0 h 218"/>
                <a:gd name="T6" fmla="*/ 0 w 246"/>
                <a:gd name="T7" fmla="*/ 137 h 218"/>
                <a:gd name="T8" fmla="*/ 189 w 246"/>
                <a:gd name="T9" fmla="*/ 218 h 218"/>
                <a:gd name="T10" fmla="*/ 246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246" y="109"/>
                  </a:moveTo>
                  <a:lnTo>
                    <a:pt x="246" y="109"/>
                  </a:lnTo>
                  <a:lnTo>
                    <a:pt x="72" y="0"/>
                  </a:lnTo>
                  <a:cubicBezTo>
                    <a:pt x="45" y="44"/>
                    <a:pt x="21" y="89"/>
                    <a:pt x="0" y="137"/>
                  </a:cubicBezTo>
                  <a:lnTo>
                    <a:pt x="189" y="218"/>
                  </a:lnTo>
                  <a:cubicBezTo>
                    <a:pt x="205" y="180"/>
                    <a:pt x="225" y="144"/>
                    <a:pt x="246" y="10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8AEC0240-1A4B-B784-EA28-081B3F36F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53377" y="4296693"/>
              <a:ext cx="236538" cy="222250"/>
            </a:xfrm>
            <a:custGeom>
              <a:avLst/>
              <a:gdLst>
                <a:gd name="T0" fmla="*/ 247 w 247"/>
                <a:gd name="T1" fmla="*/ 134 h 232"/>
                <a:gd name="T2" fmla="*/ 247 w 247"/>
                <a:gd name="T3" fmla="*/ 134 h 232"/>
                <a:gd name="T4" fmla="*/ 92 w 247"/>
                <a:gd name="T5" fmla="*/ 0 h 232"/>
                <a:gd name="T6" fmla="*/ 0 w 247"/>
                <a:gd name="T7" fmla="*/ 123 h 232"/>
                <a:gd name="T8" fmla="*/ 174 w 247"/>
                <a:gd name="T9" fmla="*/ 232 h 232"/>
                <a:gd name="T10" fmla="*/ 247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247" y="134"/>
                  </a:moveTo>
                  <a:lnTo>
                    <a:pt x="247" y="134"/>
                  </a:lnTo>
                  <a:lnTo>
                    <a:pt x="92" y="0"/>
                  </a:lnTo>
                  <a:cubicBezTo>
                    <a:pt x="59" y="38"/>
                    <a:pt x="28" y="79"/>
                    <a:pt x="0" y="123"/>
                  </a:cubicBezTo>
                  <a:lnTo>
                    <a:pt x="174" y="232"/>
                  </a:lnTo>
                  <a:cubicBezTo>
                    <a:pt x="196" y="198"/>
                    <a:pt x="221" y="165"/>
                    <a:pt x="247" y="1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AD047A7C-9663-B92D-94FF-3739497AA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42277" y="4195093"/>
              <a:ext cx="228600" cy="230188"/>
            </a:xfrm>
            <a:custGeom>
              <a:avLst/>
              <a:gdLst>
                <a:gd name="T0" fmla="*/ 240 w 240"/>
                <a:gd name="T1" fmla="*/ 156 h 240"/>
                <a:gd name="T2" fmla="*/ 240 w 240"/>
                <a:gd name="T3" fmla="*/ 156 h 240"/>
                <a:gd name="T4" fmla="*/ 108 w 240"/>
                <a:gd name="T5" fmla="*/ 0 h 240"/>
                <a:gd name="T6" fmla="*/ 0 w 240"/>
                <a:gd name="T7" fmla="*/ 106 h 240"/>
                <a:gd name="T8" fmla="*/ 155 w 240"/>
                <a:gd name="T9" fmla="*/ 240 h 240"/>
                <a:gd name="T10" fmla="*/ 24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240" y="156"/>
                  </a:moveTo>
                  <a:lnTo>
                    <a:pt x="240" y="156"/>
                  </a:lnTo>
                  <a:lnTo>
                    <a:pt x="108" y="0"/>
                  </a:lnTo>
                  <a:cubicBezTo>
                    <a:pt x="69" y="32"/>
                    <a:pt x="33" y="68"/>
                    <a:pt x="0" y="106"/>
                  </a:cubicBezTo>
                  <a:lnTo>
                    <a:pt x="155" y="240"/>
                  </a:lnTo>
                  <a:cubicBezTo>
                    <a:pt x="181" y="210"/>
                    <a:pt x="210" y="182"/>
                    <a:pt x="240" y="15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79317A93-0DCC-749F-E319-88735C1C8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3889" y="4455443"/>
              <a:ext cx="238125" cy="234950"/>
            </a:xfrm>
            <a:custGeom>
              <a:avLst/>
              <a:gdLst>
                <a:gd name="T0" fmla="*/ 250 w 250"/>
                <a:gd name="T1" fmla="*/ 146 h 246"/>
                <a:gd name="T2" fmla="*/ 250 w 250"/>
                <a:gd name="T3" fmla="*/ 146 h 246"/>
                <a:gd name="T4" fmla="*/ 126 w 250"/>
                <a:gd name="T5" fmla="*/ 0 h 246"/>
                <a:gd name="T6" fmla="*/ 0 w 250"/>
                <a:gd name="T7" fmla="*/ 143 h 246"/>
                <a:gd name="T8" fmla="*/ 162 w 250"/>
                <a:gd name="T9" fmla="*/ 246 h 246"/>
                <a:gd name="T10" fmla="*/ 250 w 250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6">
                  <a:moveTo>
                    <a:pt x="250" y="146"/>
                  </a:moveTo>
                  <a:lnTo>
                    <a:pt x="250" y="146"/>
                  </a:lnTo>
                  <a:lnTo>
                    <a:pt x="126" y="0"/>
                  </a:lnTo>
                  <a:cubicBezTo>
                    <a:pt x="77" y="41"/>
                    <a:pt x="35" y="89"/>
                    <a:pt x="0" y="143"/>
                  </a:cubicBezTo>
                  <a:lnTo>
                    <a:pt x="162" y="246"/>
                  </a:lnTo>
                  <a:cubicBezTo>
                    <a:pt x="186" y="208"/>
                    <a:pt x="216" y="175"/>
                    <a:pt x="250" y="14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42B5DDCA-42AA-5B57-DB3B-8275665227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0864" y="4591968"/>
              <a:ext cx="227013" cy="211138"/>
            </a:xfrm>
            <a:custGeom>
              <a:avLst/>
              <a:gdLst>
                <a:gd name="T0" fmla="*/ 76 w 238"/>
                <a:gd name="T1" fmla="*/ 0 h 221"/>
                <a:gd name="T2" fmla="*/ 76 w 238"/>
                <a:gd name="T3" fmla="*/ 0 h 221"/>
                <a:gd name="T4" fmla="*/ 0 w 238"/>
                <a:gd name="T5" fmla="*/ 169 h 221"/>
                <a:gd name="T6" fmla="*/ 185 w 238"/>
                <a:gd name="T7" fmla="*/ 221 h 221"/>
                <a:gd name="T8" fmla="*/ 238 w 238"/>
                <a:gd name="T9" fmla="*/ 103 h 221"/>
                <a:gd name="T10" fmla="*/ 76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76" y="0"/>
                  </a:moveTo>
                  <a:lnTo>
                    <a:pt x="76" y="0"/>
                  </a:lnTo>
                  <a:cubicBezTo>
                    <a:pt x="43" y="52"/>
                    <a:pt x="17" y="109"/>
                    <a:pt x="0" y="169"/>
                  </a:cubicBezTo>
                  <a:lnTo>
                    <a:pt x="185" y="221"/>
                  </a:lnTo>
                  <a:cubicBezTo>
                    <a:pt x="197" y="179"/>
                    <a:pt x="215" y="139"/>
                    <a:pt x="238" y="103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1E179911-A931-E30B-7BA5-1F501CA76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67727" y="4260181"/>
              <a:ext cx="244475" cy="246063"/>
            </a:xfrm>
            <a:custGeom>
              <a:avLst/>
              <a:gdLst>
                <a:gd name="T0" fmla="*/ 0 w 256"/>
                <a:gd name="T1" fmla="*/ 111 h 257"/>
                <a:gd name="T2" fmla="*/ 0 w 256"/>
                <a:gd name="T3" fmla="*/ 111 h 257"/>
                <a:gd name="T4" fmla="*/ 124 w 256"/>
                <a:gd name="T5" fmla="*/ 257 h 257"/>
                <a:gd name="T6" fmla="*/ 256 w 256"/>
                <a:gd name="T7" fmla="*/ 180 h 257"/>
                <a:gd name="T8" fmla="*/ 189 w 256"/>
                <a:gd name="T9" fmla="*/ 0 h 257"/>
                <a:gd name="T10" fmla="*/ 0 w 256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57">
                  <a:moveTo>
                    <a:pt x="0" y="111"/>
                  </a:moveTo>
                  <a:lnTo>
                    <a:pt x="0" y="111"/>
                  </a:lnTo>
                  <a:lnTo>
                    <a:pt x="124" y="257"/>
                  </a:lnTo>
                  <a:cubicBezTo>
                    <a:pt x="163" y="224"/>
                    <a:pt x="207" y="198"/>
                    <a:pt x="256" y="180"/>
                  </a:cubicBezTo>
                  <a:lnTo>
                    <a:pt x="189" y="0"/>
                  </a:lnTo>
                  <a:cubicBezTo>
                    <a:pt x="119" y="26"/>
                    <a:pt x="56" y="64"/>
                    <a:pt x="0" y="11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86395917-2E31-2648-4105-08EC3289F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8702" y="4222081"/>
              <a:ext cx="211138" cy="209550"/>
            </a:xfrm>
            <a:custGeom>
              <a:avLst/>
              <a:gdLst>
                <a:gd name="T0" fmla="*/ 223 w 223"/>
                <a:gd name="T1" fmla="*/ 0 h 220"/>
                <a:gd name="T2" fmla="*/ 223 w 223"/>
                <a:gd name="T3" fmla="*/ 0 h 220"/>
                <a:gd name="T4" fmla="*/ 223 w 223"/>
                <a:gd name="T5" fmla="*/ 0 h 220"/>
                <a:gd name="T6" fmla="*/ 0 w 223"/>
                <a:gd name="T7" fmla="*/ 40 h 220"/>
                <a:gd name="T8" fmla="*/ 67 w 223"/>
                <a:gd name="T9" fmla="*/ 220 h 220"/>
                <a:gd name="T10" fmla="*/ 223 w 223"/>
                <a:gd name="T11" fmla="*/ 192 h 220"/>
                <a:gd name="T12" fmla="*/ 223 w 223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20">
                  <a:moveTo>
                    <a:pt x="223" y="0"/>
                  </a:moveTo>
                  <a:lnTo>
                    <a:pt x="223" y="0"/>
                  </a:lnTo>
                  <a:lnTo>
                    <a:pt x="223" y="0"/>
                  </a:lnTo>
                  <a:cubicBezTo>
                    <a:pt x="144" y="0"/>
                    <a:pt x="69" y="14"/>
                    <a:pt x="0" y="40"/>
                  </a:cubicBezTo>
                  <a:lnTo>
                    <a:pt x="67" y="220"/>
                  </a:lnTo>
                  <a:cubicBezTo>
                    <a:pt x="115" y="202"/>
                    <a:pt x="168" y="192"/>
                    <a:pt x="223" y="192"/>
                  </a:cubicBezTo>
                  <a:lnTo>
                    <a:pt x="223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" name="Freeform 19">
              <a:extLst>
                <a:ext uri="{FF2B5EF4-FFF2-40B4-BE49-F238E27FC236}">
                  <a16:creationId xmlns:a16="http://schemas.microsoft.com/office/drawing/2014/main" id="{FA33EEC9-4E95-102B-79C6-7965F14955B4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2814" y="3893468"/>
              <a:ext cx="206375" cy="230188"/>
            </a:xfrm>
            <a:custGeom>
              <a:avLst/>
              <a:gdLst>
                <a:gd name="T0" fmla="*/ 217 w 217"/>
                <a:gd name="T1" fmla="*/ 203 h 242"/>
                <a:gd name="T2" fmla="*/ 217 w 217"/>
                <a:gd name="T3" fmla="*/ 203 h 242"/>
                <a:gd name="T4" fmla="*/ 184 w 217"/>
                <a:gd name="T5" fmla="*/ 0 h 242"/>
                <a:gd name="T6" fmla="*/ 0 w 217"/>
                <a:gd name="T7" fmla="*/ 49 h 242"/>
                <a:gd name="T8" fmla="*/ 71 w 217"/>
                <a:gd name="T9" fmla="*/ 242 h 242"/>
                <a:gd name="T10" fmla="*/ 217 w 217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2">
                  <a:moveTo>
                    <a:pt x="217" y="203"/>
                  </a:moveTo>
                  <a:lnTo>
                    <a:pt x="217" y="203"/>
                  </a:lnTo>
                  <a:lnTo>
                    <a:pt x="184" y="0"/>
                  </a:lnTo>
                  <a:cubicBezTo>
                    <a:pt x="120" y="11"/>
                    <a:pt x="59" y="27"/>
                    <a:pt x="0" y="49"/>
                  </a:cubicBezTo>
                  <a:lnTo>
                    <a:pt x="71" y="242"/>
                  </a:lnTo>
                  <a:cubicBezTo>
                    <a:pt x="118" y="224"/>
                    <a:pt x="167" y="211"/>
                    <a:pt x="217" y="20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341CC7DD-302B-FEDE-4E52-F1D5C3A03F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7439" y="3880768"/>
              <a:ext cx="152400" cy="206375"/>
            </a:xfrm>
            <a:custGeom>
              <a:avLst/>
              <a:gdLst>
                <a:gd name="T0" fmla="*/ 160 w 160"/>
                <a:gd name="T1" fmla="*/ 206 h 216"/>
                <a:gd name="T2" fmla="*/ 160 w 160"/>
                <a:gd name="T3" fmla="*/ 206 h 216"/>
                <a:gd name="T4" fmla="*/ 160 w 160"/>
                <a:gd name="T5" fmla="*/ 206 h 216"/>
                <a:gd name="T6" fmla="*/ 160 w 160"/>
                <a:gd name="T7" fmla="*/ 0 h 216"/>
                <a:gd name="T8" fmla="*/ 0 w 160"/>
                <a:gd name="T9" fmla="*/ 13 h 216"/>
                <a:gd name="T10" fmla="*/ 33 w 160"/>
                <a:gd name="T11" fmla="*/ 216 h 216"/>
                <a:gd name="T12" fmla="*/ 160 w 160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6">
                  <a:moveTo>
                    <a:pt x="160" y="206"/>
                  </a:moveTo>
                  <a:lnTo>
                    <a:pt x="160" y="206"/>
                  </a:lnTo>
                  <a:lnTo>
                    <a:pt x="160" y="206"/>
                  </a:lnTo>
                  <a:lnTo>
                    <a:pt x="160" y="0"/>
                  </a:lnTo>
                  <a:cubicBezTo>
                    <a:pt x="105" y="0"/>
                    <a:pt x="52" y="5"/>
                    <a:pt x="0" y="13"/>
                  </a:cubicBezTo>
                  <a:lnTo>
                    <a:pt x="33" y="216"/>
                  </a:lnTo>
                  <a:cubicBezTo>
                    <a:pt x="74" y="209"/>
                    <a:pt x="117" y="206"/>
                    <a:pt x="160" y="20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id="{CA494548-58E0-08F7-EEDF-BB231A1E9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0889" y="3939506"/>
              <a:ext cx="230188" cy="246063"/>
            </a:xfrm>
            <a:custGeom>
              <a:avLst/>
              <a:gdLst>
                <a:gd name="T0" fmla="*/ 240 w 240"/>
                <a:gd name="T1" fmla="*/ 193 h 257"/>
                <a:gd name="T2" fmla="*/ 240 w 240"/>
                <a:gd name="T3" fmla="*/ 193 h 257"/>
                <a:gd name="T4" fmla="*/ 169 w 240"/>
                <a:gd name="T5" fmla="*/ 0 h 257"/>
                <a:gd name="T6" fmla="*/ 0 w 240"/>
                <a:gd name="T7" fmla="*/ 81 h 257"/>
                <a:gd name="T8" fmla="*/ 106 w 240"/>
                <a:gd name="T9" fmla="*/ 257 h 257"/>
                <a:gd name="T10" fmla="*/ 24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240" y="193"/>
                  </a:moveTo>
                  <a:lnTo>
                    <a:pt x="240" y="193"/>
                  </a:lnTo>
                  <a:lnTo>
                    <a:pt x="169" y="0"/>
                  </a:lnTo>
                  <a:cubicBezTo>
                    <a:pt x="110" y="22"/>
                    <a:pt x="54" y="49"/>
                    <a:pt x="0" y="81"/>
                  </a:cubicBezTo>
                  <a:lnTo>
                    <a:pt x="106" y="257"/>
                  </a:lnTo>
                  <a:cubicBezTo>
                    <a:pt x="149" y="232"/>
                    <a:pt x="193" y="210"/>
                    <a:pt x="240" y="19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C2817491-7D8A-9B29-9BA8-BF6D7474B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8652" y="4017293"/>
              <a:ext cx="223838" cy="239713"/>
            </a:xfrm>
            <a:custGeom>
              <a:avLst/>
              <a:gdLst>
                <a:gd name="T0" fmla="*/ 235 w 235"/>
                <a:gd name="T1" fmla="*/ 176 h 250"/>
                <a:gd name="T2" fmla="*/ 235 w 235"/>
                <a:gd name="T3" fmla="*/ 176 h 250"/>
                <a:gd name="T4" fmla="*/ 129 w 235"/>
                <a:gd name="T5" fmla="*/ 0 h 250"/>
                <a:gd name="T6" fmla="*/ 0 w 235"/>
                <a:gd name="T7" fmla="*/ 93 h 250"/>
                <a:gd name="T8" fmla="*/ 133 w 235"/>
                <a:gd name="T9" fmla="*/ 250 h 250"/>
                <a:gd name="T10" fmla="*/ 235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235" y="176"/>
                  </a:moveTo>
                  <a:lnTo>
                    <a:pt x="235" y="176"/>
                  </a:lnTo>
                  <a:lnTo>
                    <a:pt x="129" y="0"/>
                  </a:lnTo>
                  <a:cubicBezTo>
                    <a:pt x="84" y="28"/>
                    <a:pt x="40" y="59"/>
                    <a:pt x="0" y="93"/>
                  </a:cubicBezTo>
                  <a:lnTo>
                    <a:pt x="133" y="250"/>
                  </a:lnTo>
                  <a:cubicBezTo>
                    <a:pt x="165" y="223"/>
                    <a:pt x="199" y="198"/>
                    <a:pt x="235" y="17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9FA95C51-B3A5-A602-8F38-635F100E7C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29577" y="3744243"/>
              <a:ext cx="242888" cy="252413"/>
            </a:xfrm>
            <a:custGeom>
              <a:avLst/>
              <a:gdLst>
                <a:gd name="T0" fmla="*/ 255 w 255"/>
                <a:gd name="T1" fmla="*/ 173 h 264"/>
                <a:gd name="T2" fmla="*/ 255 w 255"/>
                <a:gd name="T3" fmla="*/ 173 h 264"/>
                <a:gd name="T4" fmla="*/ 144 w 255"/>
                <a:gd name="T5" fmla="*/ 0 h 264"/>
                <a:gd name="T6" fmla="*/ 0 w 255"/>
                <a:gd name="T7" fmla="*/ 107 h 264"/>
                <a:gd name="T8" fmla="*/ 132 w 255"/>
                <a:gd name="T9" fmla="*/ 264 h 264"/>
                <a:gd name="T10" fmla="*/ 255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255" y="173"/>
                  </a:moveTo>
                  <a:lnTo>
                    <a:pt x="255" y="173"/>
                  </a:lnTo>
                  <a:lnTo>
                    <a:pt x="144" y="0"/>
                  </a:lnTo>
                  <a:cubicBezTo>
                    <a:pt x="93" y="33"/>
                    <a:pt x="45" y="68"/>
                    <a:pt x="0" y="107"/>
                  </a:cubicBezTo>
                  <a:lnTo>
                    <a:pt x="132" y="264"/>
                  </a:lnTo>
                  <a:cubicBezTo>
                    <a:pt x="171" y="231"/>
                    <a:pt x="212" y="201"/>
                    <a:pt x="255" y="17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2D505EE1-0EDE-CEB3-6180-C11862334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6102" y="3655343"/>
              <a:ext cx="242888" cy="254000"/>
            </a:xfrm>
            <a:custGeom>
              <a:avLst/>
              <a:gdLst>
                <a:gd name="T0" fmla="*/ 254 w 254"/>
                <a:gd name="T1" fmla="*/ 187 h 265"/>
                <a:gd name="T2" fmla="*/ 254 w 254"/>
                <a:gd name="T3" fmla="*/ 187 h 265"/>
                <a:gd name="T4" fmla="*/ 169 w 254"/>
                <a:gd name="T5" fmla="*/ 0 h 265"/>
                <a:gd name="T6" fmla="*/ 0 w 254"/>
                <a:gd name="T7" fmla="*/ 92 h 265"/>
                <a:gd name="T8" fmla="*/ 111 w 254"/>
                <a:gd name="T9" fmla="*/ 265 h 265"/>
                <a:gd name="T10" fmla="*/ 254 w 254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65">
                  <a:moveTo>
                    <a:pt x="254" y="187"/>
                  </a:moveTo>
                  <a:lnTo>
                    <a:pt x="254" y="187"/>
                  </a:lnTo>
                  <a:lnTo>
                    <a:pt x="169" y="0"/>
                  </a:lnTo>
                  <a:cubicBezTo>
                    <a:pt x="110" y="27"/>
                    <a:pt x="54" y="58"/>
                    <a:pt x="0" y="92"/>
                  </a:cubicBezTo>
                  <a:lnTo>
                    <a:pt x="111" y="265"/>
                  </a:lnTo>
                  <a:cubicBezTo>
                    <a:pt x="156" y="236"/>
                    <a:pt x="204" y="210"/>
                    <a:pt x="254" y="18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1" name="Freeform 31">
              <a:extLst>
                <a:ext uri="{FF2B5EF4-FFF2-40B4-BE49-F238E27FC236}">
                  <a16:creationId xmlns:a16="http://schemas.microsoft.com/office/drawing/2014/main" id="{81F203E9-B8AB-6B65-7126-22F8C49E3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8027" y="3590256"/>
              <a:ext cx="231775" cy="244475"/>
            </a:xfrm>
            <a:custGeom>
              <a:avLst/>
              <a:gdLst>
                <a:gd name="T0" fmla="*/ 243 w 243"/>
                <a:gd name="T1" fmla="*/ 198 h 256"/>
                <a:gd name="T2" fmla="*/ 243 w 243"/>
                <a:gd name="T3" fmla="*/ 198 h 256"/>
                <a:gd name="T4" fmla="*/ 186 w 243"/>
                <a:gd name="T5" fmla="*/ 0 h 256"/>
                <a:gd name="T6" fmla="*/ 0 w 243"/>
                <a:gd name="T7" fmla="*/ 69 h 256"/>
                <a:gd name="T8" fmla="*/ 85 w 243"/>
                <a:gd name="T9" fmla="*/ 256 h 256"/>
                <a:gd name="T10" fmla="*/ 243 w 243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6">
                  <a:moveTo>
                    <a:pt x="243" y="198"/>
                  </a:moveTo>
                  <a:lnTo>
                    <a:pt x="243" y="198"/>
                  </a:lnTo>
                  <a:lnTo>
                    <a:pt x="186" y="0"/>
                  </a:lnTo>
                  <a:cubicBezTo>
                    <a:pt x="122" y="19"/>
                    <a:pt x="60" y="42"/>
                    <a:pt x="0" y="69"/>
                  </a:cubicBezTo>
                  <a:lnTo>
                    <a:pt x="85" y="256"/>
                  </a:lnTo>
                  <a:cubicBezTo>
                    <a:pt x="136" y="233"/>
                    <a:pt x="189" y="213"/>
                    <a:pt x="243" y="19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32400CBB-3486-CACF-1281-DA8F38093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8914" y="3493418"/>
              <a:ext cx="231775" cy="242888"/>
            </a:xfrm>
            <a:custGeom>
              <a:avLst/>
              <a:gdLst>
                <a:gd name="T0" fmla="*/ 243 w 243"/>
                <a:gd name="T1" fmla="*/ 168 h 253"/>
                <a:gd name="T2" fmla="*/ 243 w 243"/>
                <a:gd name="T3" fmla="*/ 168 h 253"/>
                <a:gd name="T4" fmla="*/ 125 w 243"/>
                <a:gd name="T5" fmla="*/ 0 h 253"/>
                <a:gd name="T6" fmla="*/ 0 w 243"/>
                <a:gd name="T7" fmla="*/ 96 h 253"/>
                <a:gd name="T8" fmla="*/ 133 w 243"/>
                <a:gd name="T9" fmla="*/ 253 h 253"/>
                <a:gd name="T10" fmla="*/ 243 w 243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3">
                  <a:moveTo>
                    <a:pt x="243" y="168"/>
                  </a:moveTo>
                  <a:lnTo>
                    <a:pt x="243" y="168"/>
                  </a:lnTo>
                  <a:lnTo>
                    <a:pt x="125" y="0"/>
                  </a:lnTo>
                  <a:cubicBezTo>
                    <a:pt x="82" y="30"/>
                    <a:pt x="40" y="62"/>
                    <a:pt x="0" y="96"/>
                  </a:cubicBezTo>
                  <a:lnTo>
                    <a:pt x="133" y="253"/>
                  </a:lnTo>
                  <a:cubicBezTo>
                    <a:pt x="168" y="223"/>
                    <a:pt x="205" y="195"/>
                    <a:pt x="243" y="16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9EF33518-D2E6-BD10-EED4-27B297468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16902" y="3272756"/>
              <a:ext cx="217488" cy="239713"/>
            </a:xfrm>
            <a:custGeom>
              <a:avLst/>
              <a:gdLst>
                <a:gd name="T0" fmla="*/ 228 w 228"/>
                <a:gd name="T1" fmla="*/ 196 h 251"/>
                <a:gd name="T2" fmla="*/ 228 w 228"/>
                <a:gd name="T3" fmla="*/ 196 h 251"/>
                <a:gd name="T4" fmla="*/ 167 w 228"/>
                <a:gd name="T5" fmla="*/ 0 h 251"/>
                <a:gd name="T6" fmla="*/ 0 w 228"/>
                <a:gd name="T7" fmla="*/ 62 h 251"/>
                <a:gd name="T8" fmla="*/ 81 w 228"/>
                <a:gd name="T9" fmla="*/ 251 h 251"/>
                <a:gd name="T10" fmla="*/ 228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228" y="196"/>
                  </a:moveTo>
                  <a:lnTo>
                    <a:pt x="228" y="196"/>
                  </a:lnTo>
                  <a:lnTo>
                    <a:pt x="167" y="0"/>
                  </a:lnTo>
                  <a:cubicBezTo>
                    <a:pt x="110" y="18"/>
                    <a:pt x="54" y="39"/>
                    <a:pt x="0" y="62"/>
                  </a:cubicBezTo>
                  <a:lnTo>
                    <a:pt x="81" y="251"/>
                  </a:lnTo>
                  <a:cubicBezTo>
                    <a:pt x="129" y="230"/>
                    <a:pt x="178" y="212"/>
                    <a:pt x="228" y="19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4" name="Freeform 37">
              <a:extLst>
                <a:ext uri="{FF2B5EF4-FFF2-40B4-BE49-F238E27FC236}">
                  <a16:creationId xmlns:a16="http://schemas.microsoft.com/office/drawing/2014/main" id="{8822189E-3523-CAE5-0514-FA2DBB18D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5652" y="3229893"/>
              <a:ext cx="203200" cy="230188"/>
            </a:xfrm>
            <a:custGeom>
              <a:avLst/>
              <a:gdLst>
                <a:gd name="T0" fmla="*/ 212 w 212"/>
                <a:gd name="T1" fmla="*/ 202 h 240"/>
                <a:gd name="T2" fmla="*/ 212 w 212"/>
                <a:gd name="T3" fmla="*/ 202 h 240"/>
                <a:gd name="T4" fmla="*/ 171 w 212"/>
                <a:gd name="T5" fmla="*/ 0 h 240"/>
                <a:gd name="T6" fmla="*/ 0 w 212"/>
                <a:gd name="T7" fmla="*/ 44 h 240"/>
                <a:gd name="T8" fmla="*/ 61 w 212"/>
                <a:gd name="T9" fmla="*/ 240 h 240"/>
                <a:gd name="T10" fmla="*/ 212 w 212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240">
                  <a:moveTo>
                    <a:pt x="212" y="202"/>
                  </a:moveTo>
                  <a:lnTo>
                    <a:pt x="212" y="202"/>
                  </a:lnTo>
                  <a:lnTo>
                    <a:pt x="171" y="0"/>
                  </a:lnTo>
                  <a:cubicBezTo>
                    <a:pt x="113" y="12"/>
                    <a:pt x="56" y="27"/>
                    <a:pt x="0" y="44"/>
                  </a:cubicBezTo>
                  <a:lnTo>
                    <a:pt x="61" y="240"/>
                  </a:lnTo>
                  <a:cubicBezTo>
                    <a:pt x="111" y="225"/>
                    <a:pt x="161" y="212"/>
                    <a:pt x="212" y="20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5" name="Freeform 39">
              <a:extLst>
                <a:ext uri="{FF2B5EF4-FFF2-40B4-BE49-F238E27FC236}">
                  <a16:creationId xmlns:a16="http://schemas.microsoft.com/office/drawing/2014/main" id="{BCD64ED7-B160-9CCD-CD30-7BBB630E8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7977" y="3406106"/>
              <a:ext cx="233363" cy="249238"/>
            </a:xfrm>
            <a:custGeom>
              <a:avLst/>
              <a:gdLst>
                <a:gd name="T0" fmla="*/ 245 w 245"/>
                <a:gd name="T1" fmla="*/ 180 h 260"/>
                <a:gd name="T2" fmla="*/ 245 w 245"/>
                <a:gd name="T3" fmla="*/ 180 h 260"/>
                <a:gd name="T4" fmla="*/ 145 w 245"/>
                <a:gd name="T5" fmla="*/ 0 h 260"/>
                <a:gd name="T6" fmla="*/ 0 w 245"/>
                <a:gd name="T7" fmla="*/ 92 h 260"/>
                <a:gd name="T8" fmla="*/ 118 w 245"/>
                <a:gd name="T9" fmla="*/ 260 h 260"/>
                <a:gd name="T10" fmla="*/ 245 w 245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60">
                  <a:moveTo>
                    <a:pt x="245" y="180"/>
                  </a:moveTo>
                  <a:lnTo>
                    <a:pt x="245" y="180"/>
                  </a:lnTo>
                  <a:lnTo>
                    <a:pt x="145" y="0"/>
                  </a:lnTo>
                  <a:cubicBezTo>
                    <a:pt x="95" y="29"/>
                    <a:pt x="46" y="59"/>
                    <a:pt x="0" y="92"/>
                  </a:cubicBezTo>
                  <a:lnTo>
                    <a:pt x="118" y="260"/>
                  </a:lnTo>
                  <a:cubicBezTo>
                    <a:pt x="159" y="231"/>
                    <a:pt x="201" y="205"/>
                    <a:pt x="245" y="18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6" name="Freeform 41">
              <a:extLst>
                <a:ext uri="{FF2B5EF4-FFF2-40B4-BE49-F238E27FC236}">
                  <a16:creationId xmlns:a16="http://schemas.microsoft.com/office/drawing/2014/main" id="{7F6E7D6A-721A-EDDD-F706-49EEB0452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6089" y="3331493"/>
              <a:ext cx="228600" cy="246063"/>
            </a:xfrm>
            <a:custGeom>
              <a:avLst/>
              <a:gdLst>
                <a:gd name="T0" fmla="*/ 239 w 239"/>
                <a:gd name="T1" fmla="*/ 189 h 258"/>
                <a:gd name="T2" fmla="*/ 239 w 239"/>
                <a:gd name="T3" fmla="*/ 189 h 258"/>
                <a:gd name="T4" fmla="*/ 158 w 239"/>
                <a:gd name="T5" fmla="*/ 0 h 258"/>
                <a:gd name="T6" fmla="*/ 0 w 239"/>
                <a:gd name="T7" fmla="*/ 79 h 258"/>
                <a:gd name="T8" fmla="*/ 100 w 239"/>
                <a:gd name="T9" fmla="*/ 258 h 258"/>
                <a:gd name="T10" fmla="*/ 239 w 239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239" y="189"/>
                  </a:moveTo>
                  <a:lnTo>
                    <a:pt x="239" y="189"/>
                  </a:lnTo>
                  <a:lnTo>
                    <a:pt x="158" y="0"/>
                  </a:lnTo>
                  <a:cubicBezTo>
                    <a:pt x="104" y="24"/>
                    <a:pt x="51" y="50"/>
                    <a:pt x="0" y="79"/>
                  </a:cubicBezTo>
                  <a:lnTo>
                    <a:pt x="100" y="258"/>
                  </a:lnTo>
                  <a:cubicBezTo>
                    <a:pt x="145" y="233"/>
                    <a:pt x="192" y="210"/>
                    <a:pt x="239" y="18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2F800B28-4F8D-1FD1-8DFA-E4AD3F443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802" y="3539456"/>
              <a:ext cx="173038" cy="206375"/>
            </a:xfrm>
            <a:custGeom>
              <a:avLst/>
              <a:gdLst>
                <a:gd name="T0" fmla="*/ 182 w 182"/>
                <a:gd name="T1" fmla="*/ 206 h 216"/>
                <a:gd name="T2" fmla="*/ 182 w 182"/>
                <a:gd name="T3" fmla="*/ 206 h 216"/>
                <a:gd name="T4" fmla="*/ 182 w 182"/>
                <a:gd name="T5" fmla="*/ 206 h 216"/>
                <a:gd name="T6" fmla="*/ 182 w 182"/>
                <a:gd name="T7" fmla="*/ 0 h 216"/>
                <a:gd name="T8" fmla="*/ 0 w 182"/>
                <a:gd name="T9" fmla="*/ 13 h 216"/>
                <a:gd name="T10" fmla="*/ 28 w 182"/>
                <a:gd name="T11" fmla="*/ 216 h 216"/>
                <a:gd name="T12" fmla="*/ 182 w 182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6">
                  <a:moveTo>
                    <a:pt x="182" y="206"/>
                  </a:moveTo>
                  <a:lnTo>
                    <a:pt x="182" y="206"/>
                  </a:lnTo>
                  <a:lnTo>
                    <a:pt x="182" y="206"/>
                  </a:lnTo>
                  <a:lnTo>
                    <a:pt x="182" y="0"/>
                  </a:lnTo>
                  <a:cubicBezTo>
                    <a:pt x="120" y="0"/>
                    <a:pt x="60" y="5"/>
                    <a:pt x="0" y="13"/>
                  </a:cubicBezTo>
                  <a:lnTo>
                    <a:pt x="28" y="216"/>
                  </a:lnTo>
                  <a:cubicBezTo>
                    <a:pt x="78" y="210"/>
                    <a:pt x="130" y="206"/>
                    <a:pt x="182" y="20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DE8AD193-470E-EFE3-5418-D0191D0E90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05827" y="3552156"/>
              <a:ext cx="207963" cy="227013"/>
            </a:xfrm>
            <a:custGeom>
              <a:avLst/>
              <a:gdLst>
                <a:gd name="T0" fmla="*/ 219 w 219"/>
                <a:gd name="T1" fmla="*/ 203 h 238"/>
                <a:gd name="T2" fmla="*/ 219 w 219"/>
                <a:gd name="T3" fmla="*/ 203 h 238"/>
                <a:gd name="T4" fmla="*/ 191 w 219"/>
                <a:gd name="T5" fmla="*/ 0 h 238"/>
                <a:gd name="T6" fmla="*/ 0 w 219"/>
                <a:gd name="T7" fmla="*/ 40 h 238"/>
                <a:gd name="T8" fmla="*/ 57 w 219"/>
                <a:gd name="T9" fmla="*/ 238 h 238"/>
                <a:gd name="T10" fmla="*/ 219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219" y="203"/>
                  </a:moveTo>
                  <a:lnTo>
                    <a:pt x="219" y="203"/>
                  </a:lnTo>
                  <a:lnTo>
                    <a:pt x="191" y="0"/>
                  </a:lnTo>
                  <a:cubicBezTo>
                    <a:pt x="126" y="9"/>
                    <a:pt x="62" y="22"/>
                    <a:pt x="0" y="40"/>
                  </a:cubicBezTo>
                  <a:lnTo>
                    <a:pt x="57" y="238"/>
                  </a:lnTo>
                  <a:cubicBezTo>
                    <a:pt x="109" y="223"/>
                    <a:pt x="164" y="211"/>
                    <a:pt x="219" y="20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5DF88C7B-F614-F7A4-6533-9A38EF29A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164" y="3206081"/>
              <a:ext cx="180975" cy="217488"/>
            </a:xfrm>
            <a:custGeom>
              <a:avLst/>
              <a:gdLst>
                <a:gd name="T0" fmla="*/ 189 w 189"/>
                <a:gd name="T1" fmla="*/ 205 h 227"/>
                <a:gd name="T2" fmla="*/ 189 w 189"/>
                <a:gd name="T3" fmla="*/ 205 h 227"/>
                <a:gd name="T4" fmla="*/ 169 w 189"/>
                <a:gd name="T5" fmla="*/ 0 h 227"/>
                <a:gd name="T6" fmla="*/ 0 w 189"/>
                <a:gd name="T7" fmla="*/ 25 h 227"/>
                <a:gd name="T8" fmla="*/ 41 w 189"/>
                <a:gd name="T9" fmla="*/ 227 h 227"/>
                <a:gd name="T10" fmla="*/ 189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189" y="205"/>
                  </a:moveTo>
                  <a:lnTo>
                    <a:pt x="189" y="205"/>
                  </a:lnTo>
                  <a:lnTo>
                    <a:pt x="169" y="0"/>
                  </a:lnTo>
                  <a:cubicBezTo>
                    <a:pt x="112" y="6"/>
                    <a:pt x="56" y="14"/>
                    <a:pt x="0" y="25"/>
                  </a:cubicBezTo>
                  <a:lnTo>
                    <a:pt x="41" y="227"/>
                  </a:lnTo>
                  <a:cubicBezTo>
                    <a:pt x="89" y="217"/>
                    <a:pt x="139" y="210"/>
                    <a:pt x="189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03C71CBE-DC45-BDCA-EE24-E999D7ADC0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1089" y="3198143"/>
              <a:ext cx="158750" cy="204788"/>
            </a:xfrm>
            <a:custGeom>
              <a:avLst/>
              <a:gdLst>
                <a:gd name="T0" fmla="*/ 168 w 168"/>
                <a:gd name="T1" fmla="*/ 206 h 213"/>
                <a:gd name="T2" fmla="*/ 168 w 168"/>
                <a:gd name="T3" fmla="*/ 206 h 213"/>
                <a:gd name="T4" fmla="*/ 168 w 168"/>
                <a:gd name="T5" fmla="*/ 206 h 213"/>
                <a:gd name="T6" fmla="*/ 168 w 168"/>
                <a:gd name="T7" fmla="*/ 0 h 213"/>
                <a:gd name="T8" fmla="*/ 0 w 168"/>
                <a:gd name="T9" fmla="*/ 8 h 213"/>
                <a:gd name="T10" fmla="*/ 20 w 168"/>
                <a:gd name="T11" fmla="*/ 213 h 213"/>
                <a:gd name="T12" fmla="*/ 168 w 168"/>
                <a:gd name="T13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3">
                  <a:moveTo>
                    <a:pt x="168" y="206"/>
                  </a:moveTo>
                  <a:lnTo>
                    <a:pt x="168" y="206"/>
                  </a:lnTo>
                  <a:lnTo>
                    <a:pt x="168" y="206"/>
                  </a:lnTo>
                  <a:lnTo>
                    <a:pt x="168" y="0"/>
                  </a:lnTo>
                  <a:cubicBezTo>
                    <a:pt x="111" y="0"/>
                    <a:pt x="55" y="3"/>
                    <a:pt x="0" y="8"/>
                  </a:cubicBezTo>
                  <a:lnTo>
                    <a:pt x="20" y="213"/>
                  </a:lnTo>
                  <a:cubicBezTo>
                    <a:pt x="69" y="208"/>
                    <a:pt x="118" y="206"/>
                    <a:pt x="168" y="20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66D4BE9C-D5F1-71AD-5C46-7538BFF15C4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12202" y="2856831"/>
              <a:ext cx="147638" cy="201613"/>
            </a:xfrm>
            <a:custGeom>
              <a:avLst/>
              <a:gdLst>
                <a:gd name="T0" fmla="*/ 155 w 155"/>
                <a:gd name="T1" fmla="*/ 206 h 211"/>
                <a:gd name="T2" fmla="*/ 155 w 155"/>
                <a:gd name="T3" fmla="*/ 206 h 211"/>
                <a:gd name="T4" fmla="*/ 155 w 155"/>
                <a:gd name="T5" fmla="*/ 206 h 211"/>
                <a:gd name="T6" fmla="*/ 155 w 155"/>
                <a:gd name="T7" fmla="*/ 0 h 211"/>
                <a:gd name="T8" fmla="*/ 0 w 155"/>
                <a:gd name="T9" fmla="*/ 6 h 211"/>
                <a:gd name="T10" fmla="*/ 15 w 155"/>
                <a:gd name="T11" fmla="*/ 211 h 211"/>
                <a:gd name="T12" fmla="*/ 155 w 155"/>
                <a:gd name="T13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211">
                  <a:moveTo>
                    <a:pt x="155" y="206"/>
                  </a:moveTo>
                  <a:lnTo>
                    <a:pt x="155" y="206"/>
                  </a:lnTo>
                  <a:lnTo>
                    <a:pt x="155" y="206"/>
                  </a:lnTo>
                  <a:lnTo>
                    <a:pt x="155" y="0"/>
                  </a:lnTo>
                  <a:cubicBezTo>
                    <a:pt x="103" y="0"/>
                    <a:pt x="51" y="2"/>
                    <a:pt x="0" y="6"/>
                  </a:cubicBezTo>
                  <a:lnTo>
                    <a:pt x="15" y="211"/>
                  </a:lnTo>
                  <a:cubicBezTo>
                    <a:pt x="61" y="208"/>
                    <a:pt x="108" y="206"/>
                    <a:pt x="155" y="20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2" name="Freeform 53">
              <a:extLst>
                <a:ext uri="{FF2B5EF4-FFF2-40B4-BE49-F238E27FC236}">
                  <a16:creationId xmlns:a16="http://schemas.microsoft.com/office/drawing/2014/main" id="{C9F4D280-3892-CBF9-966A-BF4D13945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44002" y="3206081"/>
              <a:ext cx="180975" cy="217488"/>
            </a:xfrm>
            <a:custGeom>
              <a:avLst/>
              <a:gdLst>
                <a:gd name="T0" fmla="*/ 0 w 189"/>
                <a:gd name="T1" fmla="*/ 205 h 227"/>
                <a:gd name="T2" fmla="*/ 0 w 189"/>
                <a:gd name="T3" fmla="*/ 205 h 227"/>
                <a:gd name="T4" fmla="*/ 20 w 189"/>
                <a:gd name="T5" fmla="*/ 0 h 227"/>
                <a:gd name="T6" fmla="*/ 189 w 189"/>
                <a:gd name="T7" fmla="*/ 25 h 227"/>
                <a:gd name="T8" fmla="*/ 149 w 189"/>
                <a:gd name="T9" fmla="*/ 227 h 227"/>
                <a:gd name="T10" fmla="*/ 0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0" y="205"/>
                  </a:moveTo>
                  <a:lnTo>
                    <a:pt x="0" y="205"/>
                  </a:lnTo>
                  <a:lnTo>
                    <a:pt x="20" y="0"/>
                  </a:lnTo>
                  <a:cubicBezTo>
                    <a:pt x="77" y="6"/>
                    <a:pt x="134" y="14"/>
                    <a:pt x="189" y="25"/>
                  </a:cubicBezTo>
                  <a:lnTo>
                    <a:pt x="149" y="227"/>
                  </a:lnTo>
                  <a:cubicBezTo>
                    <a:pt x="100" y="217"/>
                    <a:pt x="50" y="210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3" name="Freeform 55">
              <a:extLst>
                <a:ext uri="{FF2B5EF4-FFF2-40B4-BE49-F238E27FC236}">
                  <a16:creationId xmlns:a16="http://schemas.microsoft.com/office/drawing/2014/main" id="{05B14881-42E5-E3DC-1F84-4F7DB69E0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4302" y="3198143"/>
              <a:ext cx="158750" cy="204788"/>
            </a:xfrm>
            <a:custGeom>
              <a:avLst/>
              <a:gdLst>
                <a:gd name="T0" fmla="*/ 0 w 168"/>
                <a:gd name="T1" fmla="*/ 206 h 213"/>
                <a:gd name="T2" fmla="*/ 0 w 168"/>
                <a:gd name="T3" fmla="*/ 206 h 213"/>
                <a:gd name="T4" fmla="*/ 0 w 168"/>
                <a:gd name="T5" fmla="*/ 206 h 213"/>
                <a:gd name="T6" fmla="*/ 0 w 168"/>
                <a:gd name="T7" fmla="*/ 0 h 213"/>
                <a:gd name="T8" fmla="*/ 0 w 168"/>
                <a:gd name="T9" fmla="*/ 0 h 213"/>
                <a:gd name="T10" fmla="*/ 168 w 168"/>
                <a:gd name="T11" fmla="*/ 8 h 213"/>
                <a:gd name="T12" fmla="*/ 148 w 168"/>
                <a:gd name="T13" fmla="*/ 213 h 213"/>
                <a:gd name="T14" fmla="*/ 0 w 168"/>
                <a:gd name="T15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213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3"/>
                    <a:pt x="168" y="8"/>
                  </a:cubicBezTo>
                  <a:lnTo>
                    <a:pt x="148" y="213"/>
                  </a:lnTo>
                  <a:cubicBezTo>
                    <a:pt x="99" y="208"/>
                    <a:pt x="50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4" name="Freeform 57">
              <a:extLst>
                <a:ext uri="{FF2B5EF4-FFF2-40B4-BE49-F238E27FC236}">
                  <a16:creationId xmlns:a16="http://schemas.microsoft.com/office/drawing/2014/main" id="{1AD9537C-F390-8B21-5FB2-B31805B53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4302" y="2856831"/>
              <a:ext cx="147638" cy="201613"/>
            </a:xfrm>
            <a:custGeom>
              <a:avLst/>
              <a:gdLst>
                <a:gd name="T0" fmla="*/ 0 w 156"/>
                <a:gd name="T1" fmla="*/ 206 h 211"/>
                <a:gd name="T2" fmla="*/ 0 w 156"/>
                <a:gd name="T3" fmla="*/ 206 h 211"/>
                <a:gd name="T4" fmla="*/ 0 w 156"/>
                <a:gd name="T5" fmla="*/ 206 h 211"/>
                <a:gd name="T6" fmla="*/ 0 w 156"/>
                <a:gd name="T7" fmla="*/ 0 h 211"/>
                <a:gd name="T8" fmla="*/ 0 w 156"/>
                <a:gd name="T9" fmla="*/ 0 h 211"/>
                <a:gd name="T10" fmla="*/ 156 w 156"/>
                <a:gd name="T11" fmla="*/ 6 h 211"/>
                <a:gd name="T12" fmla="*/ 140 w 156"/>
                <a:gd name="T13" fmla="*/ 211 h 211"/>
                <a:gd name="T14" fmla="*/ 0 w 156"/>
                <a:gd name="T15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11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3" y="0"/>
                    <a:pt x="104" y="2"/>
                    <a:pt x="156" y="6"/>
                  </a:cubicBezTo>
                  <a:lnTo>
                    <a:pt x="140" y="211"/>
                  </a:lnTo>
                  <a:cubicBezTo>
                    <a:pt x="94" y="208"/>
                    <a:pt x="47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5" name="Freeform 59">
              <a:extLst>
                <a:ext uri="{FF2B5EF4-FFF2-40B4-BE49-F238E27FC236}">
                  <a16:creationId xmlns:a16="http://schemas.microsoft.com/office/drawing/2014/main" id="{AA6F0840-A089-2EAE-4436-64D827D60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7652" y="2863181"/>
              <a:ext cx="163513" cy="211138"/>
            </a:xfrm>
            <a:custGeom>
              <a:avLst/>
              <a:gdLst>
                <a:gd name="T0" fmla="*/ 0 w 173"/>
                <a:gd name="T1" fmla="*/ 205 h 221"/>
                <a:gd name="T2" fmla="*/ 0 w 173"/>
                <a:gd name="T3" fmla="*/ 205 h 221"/>
                <a:gd name="T4" fmla="*/ 16 w 173"/>
                <a:gd name="T5" fmla="*/ 0 h 221"/>
                <a:gd name="T6" fmla="*/ 173 w 173"/>
                <a:gd name="T7" fmla="*/ 18 h 221"/>
                <a:gd name="T8" fmla="*/ 142 w 173"/>
                <a:gd name="T9" fmla="*/ 221 h 221"/>
                <a:gd name="T10" fmla="*/ 0 w 173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221">
                  <a:moveTo>
                    <a:pt x="0" y="205"/>
                  </a:moveTo>
                  <a:lnTo>
                    <a:pt x="0" y="205"/>
                  </a:lnTo>
                  <a:lnTo>
                    <a:pt x="16" y="0"/>
                  </a:lnTo>
                  <a:cubicBezTo>
                    <a:pt x="69" y="4"/>
                    <a:pt x="121" y="10"/>
                    <a:pt x="173" y="18"/>
                  </a:cubicBezTo>
                  <a:lnTo>
                    <a:pt x="142" y="221"/>
                  </a:lnTo>
                  <a:cubicBezTo>
                    <a:pt x="95" y="214"/>
                    <a:pt x="48" y="209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6" name="Freeform 61">
              <a:extLst>
                <a:ext uri="{FF2B5EF4-FFF2-40B4-BE49-F238E27FC236}">
                  <a16:creationId xmlns:a16="http://schemas.microsoft.com/office/drawing/2014/main" id="{FDB6C04E-0D73-8856-30D4-E72560993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0577" y="3007643"/>
              <a:ext cx="219075" cy="241300"/>
            </a:xfrm>
            <a:custGeom>
              <a:avLst/>
              <a:gdLst>
                <a:gd name="T0" fmla="*/ 0 w 229"/>
                <a:gd name="T1" fmla="*/ 190 h 253"/>
                <a:gd name="T2" fmla="*/ 0 w 229"/>
                <a:gd name="T3" fmla="*/ 190 h 253"/>
                <a:gd name="T4" fmla="*/ 79 w 229"/>
                <a:gd name="T5" fmla="*/ 0 h 253"/>
                <a:gd name="T6" fmla="*/ 229 w 229"/>
                <a:gd name="T7" fmla="*/ 70 h 253"/>
                <a:gd name="T8" fmla="*/ 136 w 229"/>
                <a:gd name="T9" fmla="*/ 253 h 253"/>
                <a:gd name="T10" fmla="*/ 0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0" y="190"/>
                  </a:moveTo>
                  <a:lnTo>
                    <a:pt x="0" y="190"/>
                  </a:lnTo>
                  <a:lnTo>
                    <a:pt x="79" y="0"/>
                  </a:lnTo>
                  <a:cubicBezTo>
                    <a:pt x="130" y="22"/>
                    <a:pt x="180" y="45"/>
                    <a:pt x="229" y="70"/>
                  </a:cubicBezTo>
                  <a:lnTo>
                    <a:pt x="136" y="253"/>
                  </a:lnTo>
                  <a:cubicBezTo>
                    <a:pt x="91" y="231"/>
                    <a:pt x="46" y="210"/>
                    <a:pt x="0" y="19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" name="Freeform 63">
              <a:extLst>
                <a:ext uri="{FF2B5EF4-FFF2-40B4-BE49-F238E27FC236}">
                  <a16:creationId xmlns:a16="http://schemas.microsoft.com/office/drawing/2014/main" id="{AFF24308-8972-18F4-0BB0-91AB20D00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4114" y="3234656"/>
              <a:ext cx="230188" cy="241300"/>
            </a:xfrm>
            <a:custGeom>
              <a:avLst/>
              <a:gdLst>
                <a:gd name="T0" fmla="*/ 0 w 242"/>
                <a:gd name="T1" fmla="*/ 166 h 252"/>
                <a:gd name="T2" fmla="*/ 0 w 242"/>
                <a:gd name="T3" fmla="*/ 166 h 252"/>
                <a:gd name="T4" fmla="*/ 121 w 242"/>
                <a:gd name="T5" fmla="*/ 0 h 252"/>
                <a:gd name="T6" fmla="*/ 242 w 242"/>
                <a:gd name="T7" fmla="*/ 95 h 252"/>
                <a:gd name="T8" fmla="*/ 110 w 242"/>
                <a:gd name="T9" fmla="*/ 252 h 252"/>
                <a:gd name="T10" fmla="*/ 0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0" y="166"/>
                  </a:moveTo>
                  <a:lnTo>
                    <a:pt x="0" y="166"/>
                  </a:lnTo>
                  <a:lnTo>
                    <a:pt x="121" y="0"/>
                  </a:lnTo>
                  <a:cubicBezTo>
                    <a:pt x="163" y="30"/>
                    <a:pt x="203" y="62"/>
                    <a:pt x="242" y="95"/>
                  </a:cubicBezTo>
                  <a:lnTo>
                    <a:pt x="110" y="252"/>
                  </a:lnTo>
                  <a:cubicBezTo>
                    <a:pt x="74" y="222"/>
                    <a:pt x="38" y="193"/>
                    <a:pt x="0" y="16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" name="Freeform 65">
              <a:extLst>
                <a:ext uri="{FF2B5EF4-FFF2-40B4-BE49-F238E27FC236}">
                  <a16:creationId xmlns:a16="http://schemas.microsoft.com/office/drawing/2014/main" id="{3C2FB86F-3227-529D-7FAD-6F1D8B4CA6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0752" y="3074318"/>
              <a:ext cx="223838" cy="244475"/>
            </a:xfrm>
            <a:custGeom>
              <a:avLst/>
              <a:gdLst>
                <a:gd name="T0" fmla="*/ 0 w 235"/>
                <a:gd name="T1" fmla="*/ 183 h 255"/>
                <a:gd name="T2" fmla="*/ 0 w 235"/>
                <a:gd name="T3" fmla="*/ 183 h 255"/>
                <a:gd name="T4" fmla="*/ 93 w 235"/>
                <a:gd name="T5" fmla="*/ 0 h 255"/>
                <a:gd name="T6" fmla="*/ 235 w 235"/>
                <a:gd name="T7" fmla="*/ 80 h 255"/>
                <a:gd name="T8" fmla="*/ 127 w 235"/>
                <a:gd name="T9" fmla="*/ 255 h 255"/>
                <a:gd name="T10" fmla="*/ 0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0" y="183"/>
                  </a:moveTo>
                  <a:lnTo>
                    <a:pt x="0" y="183"/>
                  </a:lnTo>
                  <a:lnTo>
                    <a:pt x="93" y="0"/>
                  </a:lnTo>
                  <a:cubicBezTo>
                    <a:pt x="142" y="25"/>
                    <a:pt x="189" y="52"/>
                    <a:pt x="235" y="80"/>
                  </a:cubicBezTo>
                  <a:lnTo>
                    <a:pt x="127" y="255"/>
                  </a:lnTo>
                  <a:cubicBezTo>
                    <a:pt x="86" y="229"/>
                    <a:pt x="43" y="206"/>
                    <a:pt x="0" y="18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" name="Freeform 67">
              <a:extLst>
                <a:ext uri="{FF2B5EF4-FFF2-40B4-BE49-F238E27FC236}">
                  <a16:creationId xmlns:a16="http://schemas.microsoft.com/office/drawing/2014/main" id="{90E3F76F-C8D9-2DA3-7C2E-2B2C0FD8C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1402" y="3150518"/>
              <a:ext cx="227013" cy="242888"/>
            </a:xfrm>
            <a:custGeom>
              <a:avLst/>
              <a:gdLst>
                <a:gd name="T0" fmla="*/ 0 w 238"/>
                <a:gd name="T1" fmla="*/ 175 h 254"/>
                <a:gd name="T2" fmla="*/ 0 w 238"/>
                <a:gd name="T3" fmla="*/ 175 h 254"/>
                <a:gd name="T4" fmla="*/ 108 w 238"/>
                <a:gd name="T5" fmla="*/ 0 h 254"/>
                <a:gd name="T6" fmla="*/ 238 w 238"/>
                <a:gd name="T7" fmla="*/ 88 h 254"/>
                <a:gd name="T8" fmla="*/ 117 w 238"/>
                <a:gd name="T9" fmla="*/ 254 h 254"/>
                <a:gd name="T10" fmla="*/ 0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0" y="175"/>
                  </a:moveTo>
                  <a:lnTo>
                    <a:pt x="0" y="175"/>
                  </a:lnTo>
                  <a:lnTo>
                    <a:pt x="108" y="0"/>
                  </a:lnTo>
                  <a:cubicBezTo>
                    <a:pt x="152" y="28"/>
                    <a:pt x="196" y="57"/>
                    <a:pt x="238" y="88"/>
                  </a:cubicBezTo>
                  <a:lnTo>
                    <a:pt x="117" y="254"/>
                  </a:lnTo>
                  <a:cubicBezTo>
                    <a:pt x="79" y="226"/>
                    <a:pt x="40" y="200"/>
                    <a:pt x="0" y="17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" name="Freeform 69">
              <a:extLst>
                <a:ext uri="{FF2B5EF4-FFF2-40B4-BE49-F238E27FC236}">
                  <a16:creationId xmlns:a16="http://schemas.microsoft.com/office/drawing/2014/main" id="{205667E4-347B-98DF-3715-529314BF7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2589" y="2880643"/>
              <a:ext cx="182563" cy="220663"/>
            </a:xfrm>
            <a:custGeom>
              <a:avLst/>
              <a:gdLst>
                <a:gd name="T0" fmla="*/ 0 w 191"/>
                <a:gd name="T1" fmla="*/ 203 h 231"/>
                <a:gd name="T2" fmla="*/ 0 w 191"/>
                <a:gd name="T3" fmla="*/ 203 h 231"/>
                <a:gd name="T4" fmla="*/ 31 w 191"/>
                <a:gd name="T5" fmla="*/ 0 h 231"/>
                <a:gd name="T6" fmla="*/ 191 w 191"/>
                <a:gd name="T7" fmla="*/ 31 h 231"/>
                <a:gd name="T8" fmla="*/ 144 w 191"/>
                <a:gd name="T9" fmla="*/ 231 h 231"/>
                <a:gd name="T10" fmla="*/ 0 w 191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231">
                  <a:moveTo>
                    <a:pt x="0" y="203"/>
                  </a:moveTo>
                  <a:lnTo>
                    <a:pt x="0" y="203"/>
                  </a:lnTo>
                  <a:lnTo>
                    <a:pt x="31" y="0"/>
                  </a:lnTo>
                  <a:cubicBezTo>
                    <a:pt x="85" y="8"/>
                    <a:pt x="138" y="19"/>
                    <a:pt x="191" y="31"/>
                  </a:cubicBezTo>
                  <a:lnTo>
                    <a:pt x="144" y="231"/>
                  </a:lnTo>
                  <a:cubicBezTo>
                    <a:pt x="97" y="220"/>
                    <a:pt x="48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" name="Freeform 71">
              <a:extLst>
                <a:ext uri="{FF2B5EF4-FFF2-40B4-BE49-F238E27FC236}">
                  <a16:creationId xmlns:a16="http://schemas.microsoft.com/office/drawing/2014/main" id="{80EA0FD6-04B1-B3F2-1CE8-870BA2C94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9114" y="2909218"/>
              <a:ext cx="198438" cy="230188"/>
            </a:xfrm>
            <a:custGeom>
              <a:avLst/>
              <a:gdLst>
                <a:gd name="T0" fmla="*/ 0 w 207"/>
                <a:gd name="T1" fmla="*/ 200 h 240"/>
                <a:gd name="T2" fmla="*/ 0 w 207"/>
                <a:gd name="T3" fmla="*/ 200 h 240"/>
                <a:gd name="T4" fmla="*/ 47 w 207"/>
                <a:gd name="T5" fmla="*/ 0 h 240"/>
                <a:gd name="T6" fmla="*/ 207 w 207"/>
                <a:gd name="T7" fmla="*/ 45 h 240"/>
                <a:gd name="T8" fmla="*/ 144 w 207"/>
                <a:gd name="T9" fmla="*/ 240 h 240"/>
                <a:gd name="T10" fmla="*/ 0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0" y="200"/>
                  </a:moveTo>
                  <a:lnTo>
                    <a:pt x="0" y="200"/>
                  </a:lnTo>
                  <a:lnTo>
                    <a:pt x="47" y="0"/>
                  </a:lnTo>
                  <a:cubicBezTo>
                    <a:pt x="101" y="13"/>
                    <a:pt x="155" y="28"/>
                    <a:pt x="207" y="45"/>
                  </a:cubicBezTo>
                  <a:lnTo>
                    <a:pt x="144" y="240"/>
                  </a:lnTo>
                  <a:cubicBezTo>
                    <a:pt x="97" y="225"/>
                    <a:pt x="49" y="212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" name="Freeform 73">
              <a:extLst>
                <a:ext uri="{FF2B5EF4-FFF2-40B4-BE49-F238E27FC236}">
                  <a16:creationId xmlns:a16="http://schemas.microsoft.com/office/drawing/2014/main" id="{C50CCAFE-3AE4-D8F9-42EC-FF3E2F29D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7227" y="2953668"/>
              <a:ext cx="209550" cy="234950"/>
            </a:xfrm>
            <a:custGeom>
              <a:avLst/>
              <a:gdLst>
                <a:gd name="T0" fmla="*/ 0 w 220"/>
                <a:gd name="T1" fmla="*/ 195 h 247"/>
                <a:gd name="T2" fmla="*/ 0 w 220"/>
                <a:gd name="T3" fmla="*/ 195 h 247"/>
                <a:gd name="T4" fmla="*/ 63 w 220"/>
                <a:gd name="T5" fmla="*/ 0 h 247"/>
                <a:gd name="T6" fmla="*/ 220 w 220"/>
                <a:gd name="T7" fmla="*/ 57 h 247"/>
                <a:gd name="T8" fmla="*/ 141 w 220"/>
                <a:gd name="T9" fmla="*/ 247 h 247"/>
                <a:gd name="T10" fmla="*/ 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0" y="195"/>
                  </a:moveTo>
                  <a:lnTo>
                    <a:pt x="0" y="195"/>
                  </a:lnTo>
                  <a:lnTo>
                    <a:pt x="63" y="0"/>
                  </a:lnTo>
                  <a:cubicBezTo>
                    <a:pt x="116" y="17"/>
                    <a:pt x="169" y="36"/>
                    <a:pt x="220" y="57"/>
                  </a:cubicBezTo>
                  <a:lnTo>
                    <a:pt x="141" y="247"/>
                  </a:lnTo>
                  <a:cubicBezTo>
                    <a:pt x="95" y="228"/>
                    <a:pt x="48" y="211"/>
                    <a:pt x="0" y="19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" name="Freeform 75">
              <a:extLst>
                <a:ext uri="{FF2B5EF4-FFF2-40B4-BE49-F238E27FC236}">
                  <a16:creationId xmlns:a16="http://schemas.microsoft.com/office/drawing/2014/main" id="{918F4DB0-1BED-0EC3-D8A9-C3476D001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4302" y="2517106"/>
              <a:ext cx="160338" cy="201613"/>
            </a:xfrm>
            <a:custGeom>
              <a:avLst/>
              <a:gdLst>
                <a:gd name="T0" fmla="*/ 0 w 169"/>
                <a:gd name="T1" fmla="*/ 205 h 211"/>
                <a:gd name="T2" fmla="*/ 0 w 169"/>
                <a:gd name="T3" fmla="*/ 205 h 211"/>
                <a:gd name="T4" fmla="*/ 0 w 169"/>
                <a:gd name="T5" fmla="*/ 205 h 211"/>
                <a:gd name="T6" fmla="*/ 0 w 169"/>
                <a:gd name="T7" fmla="*/ 0 h 211"/>
                <a:gd name="T8" fmla="*/ 0 w 169"/>
                <a:gd name="T9" fmla="*/ 0 h 211"/>
                <a:gd name="T10" fmla="*/ 169 w 169"/>
                <a:gd name="T11" fmla="*/ 6 h 211"/>
                <a:gd name="T12" fmla="*/ 154 w 169"/>
                <a:gd name="T13" fmla="*/ 211 h 211"/>
                <a:gd name="T14" fmla="*/ 0 w 169"/>
                <a:gd name="T15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211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2"/>
                    <a:pt x="169" y="6"/>
                  </a:cubicBezTo>
                  <a:lnTo>
                    <a:pt x="154" y="211"/>
                  </a:lnTo>
                  <a:cubicBezTo>
                    <a:pt x="104" y="207"/>
                    <a:pt x="52" y="205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4" name="Freeform 77">
              <a:extLst>
                <a:ext uri="{FF2B5EF4-FFF2-40B4-BE49-F238E27FC236}">
                  <a16:creationId xmlns:a16="http://schemas.microsoft.com/office/drawing/2014/main" id="{34E1A709-63FA-E1BE-2D51-F9869BE276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9277" y="2566318"/>
              <a:ext cx="201613" cy="228600"/>
            </a:xfrm>
            <a:custGeom>
              <a:avLst/>
              <a:gdLst>
                <a:gd name="T0" fmla="*/ 0 w 211"/>
                <a:gd name="T1" fmla="*/ 201 h 239"/>
                <a:gd name="T2" fmla="*/ 0 w 211"/>
                <a:gd name="T3" fmla="*/ 201 h 239"/>
                <a:gd name="T4" fmla="*/ 43 w 211"/>
                <a:gd name="T5" fmla="*/ 0 h 239"/>
                <a:gd name="T6" fmla="*/ 211 w 211"/>
                <a:gd name="T7" fmla="*/ 42 h 239"/>
                <a:gd name="T8" fmla="*/ 154 w 211"/>
                <a:gd name="T9" fmla="*/ 239 h 239"/>
                <a:gd name="T10" fmla="*/ 0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0" y="201"/>
                  </a:moveTo>
                  <a:lnTo>
                    <a:pt x="0" y="201"/>
                  </a:lnTo>
                  <a:lnTo>
                    <a:pt x="43" y="0"/>
                  </a:lnTo>
                  <a:cubicBezTo>
                    <a:pt x="100" y="12"/>
                    <a:pt x="156" y="26"/>
                    <a:pt x="211" y="42"/>
                  </a:cubicBezTo>
                  <a:lnTo>
                    <a:pt x="154" y="239"/>
                  </a:lnTo>
                  <a:cubicBezTo>
                    <a:pt x="104" y="225"/>
                    <a:pt x="52" y="212"/>
                    <a:pt x="0" y="20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5" name="Freeform 79">
              <a:extLst>
                <a:ext uri="{FF2B5EF4-FFF2-40B4-BE49-F238E27FC236}">
                  <a16:creationId xmlns:a16="http://schemas.microsoft.com/office/drawing/2014/main" id="{951AE87E-6EEC-FAAF-4FE2-217755315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5327" y="2606006"/>
              <a:ext cx="212725" cy="236538"/>
            </a:xfrm>
            <a:custGeom>
              <a:avLst/>
              <a:gdLst>
                <a:gd name="T0" fmla="*/ 0 w 223"/>
                <a:gd name="T1" fmla="*/ 197 h 247"/>
                <a:gd name="T2" fmla="*/ 0 w 223"/>
                <a:gd name="T3" fmla="*/ 197 h 247"/>
                <a:gd name="T4" fmla="*/ 57 w 223"/>
                <a:gd name="T5" fmla="*/ 0 h 247"/>
                <a:gd name="T6" fmla="*/ 223 w 223"/>
                <a:gd name="T7" fmla="*/ 54 h 247"/>
                <a:gd name="T8" fmla="*/ 152 w 223"/>
                <a:gd name="T9" fmla="*/ 247 h 247"/>
                <a:gd name="T10" fmla="*/ 0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0" y="197"/>
                  </a:moveTo>
                  <a:lnTo>
                    <a:pt x="0" y="197"/>
                  </a:lnTo>
                  <a:lnTo>
                    <a:pt x="57" y="0"/>
                  </a:lnTo>
                  <a:cubicBezTo>
                    <a:pt x="113" y="16"/>
                    <a:pt x="169" y="34"/>
                    <a:pt x="223" y="54"/>
                  </a:cubicBezTo>
                  <a:lnTo>
                    <a:pt x="152" y="247"/>
                  </a:lnTo>
                  <a:cubicBezTo>
                    <a:pt x="102" y="229"/>
                    <a:pt x="52" y="212"/>
                    <a:pt x="0" y="19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6" name="Freeform 81">
              <a:extLst>
                <a:ext uri="{FF2B5EF4-FFF2-40B4-BE49-F238E27FC236}">
                  <a16:creationId xmlns:a16="http://schemas.microsoft.com/office/drawing/2014/main" id="{7F829153-EEFA-40A2-B90B-739F834A3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0352" y="2521868"/>
              <a:ext cx="169863" cy="211138"/>
            </a:xfrm>
            <a:custGeom>
              <a:avLst/>
              <a:gdLst>
                <a:gd name="T0" fmla="*/ 0 w 179"/>
                <a:gd name="T1" fmla="*/ 205 h 220"/>
                <a:gd name="T2" fmla="*/ 0 w 179"/>
                <a:gd name="T3" fmla="*/ 205 h 220"/>
                <a:gd name="T4" fmla="*/ 15 w 179"/>
                <a:gd name="T5" fmla="*/ 0 h 220"/>
                <a:gd name="T6" fmla="*/ 179 w 179"/>
                <a:gd name="T7" fmla="*/ 16 h 220"/>
                <a:gd name="T8" fmla="*/ 150 w 179"/>
                <a:gd name="T9" fmla="*/ 220 h 220"/>
                <a:gd name="T10" fmla="*/ 0 w 179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220">
                  <a:moveTo>
                    <a:pt x="0" y="205"/>
                  </a:moveTo>
                  <a:lnTo>
                    <a:pt x="0" y="205"/>
                  </a:lnTo>
                  <a:lnTo>
                    <a:pt x="15" y="0"/>
                  </a:lnTo>
                  <a:cubicBezTo>
                    <a:pt x="70" y="3"/>
                    <a:pt x="124" y="9"/>
                    <a:pt x="179" y="16"/>
                  </a:cubicBezTo>
                  <a:lnTo>
                    <a:pt x="150" y="220"/>
                  </a:lnTo>
                  <a:cubicBezTo>
                    <a:pt x="101" y="213"/>
                    <a:pt x="51" y="208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7" name="Freeform 83">
              <a:extLst>
                <a:ext uri="{FF2B5EF4-FFF2-40B4-BE49-F238E27FC236}">
                  <a16:creationId xmlns:a16="http://schemas.microsoft.com/office/drawing/2014/main" id="{766C220A-6A00-8B61-1DD7-CABD76929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1377" y="2658393"/>
              <a:ext cx="222250" cy="242888"/>
            </a:xfrm>
            <a:custGeom>
              <a:avLst/>
              <a:gdLst>
                <a:gd name="T0" fmla="*/ 0 w 233"/>
                <a:gd name="T1" fmla="*/ 193 h 254"/>
                <a:gd name="T2" fmla="*/ 0 w 233"/>
                <a:gd name="T3" fmla="*/ 193 h 254"/>
                <a:gd name="T4" fmla="*/ 71 w 233"/>
                <a:gd name="T5" fmla="*/ 0 h 254"/>
                <a:gd name="T6" fmla="*/ 233 w 233"/>
                <a:gd name="T7" fmla="*/ 66 h 254"/>
                <a:gd name="T8" fmla="*/ 149 w 233"/>
                <a:gd name="T9" fmla="*/ 254 h 254"/>
                <a:gd name="T10" fmla="*/ 0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0" y="193"/>
                  </a:moveTo>
                  <a:lnTo>
                    <a:pt x="0" y="193"/>
                  </a:lnTo>
                  <a:lnTo>
                    <a:pt x="71" y="0"/>
                  </a:lnTo>
                  <a:cubicBezTo>
                    <a:pt x="126" y="20"/>
                    <a:pt x="180" y="42"/>
                    <a:pt x="233" y="66"/>
                  </a:cubicBezTo>
                  <a:lnTo>
                    <a:pt x="149" y="254"/>
                  </a:lnTo>
                  <a:cubicBezTo>
                    <a:pt x="100" y="232"/>
                    <a:pt x="51" y="211"/>
                    <a:pt x="0" y="19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8" name="Freeform 85">
              <a:extLst>
                <a:ext uri="{FF2B5EF4-FFF2-40B4-BE49-F238E27FC236}">
                  <a16:creationId xmlns:a16="http://schemas.microsoft.com/office/drawing/2014/main" id="{4BBA2EB0-F21D-604E-65B0-F10FA53A3C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3227" y="2537743"/>
              <a:ext cx="187325" cy="220663"/>
            </a:xfrm>
            <a:custGeom>
              <a:avLst/>
              <a:gdLst>
                <a:gd name="T0" fmla="*/ 0 w 196"/>
                <a:gd name="T1" fmla="*/ 204 h 231"/>
                <a:gd name="T2" fmla="*/ 0 w 196"/>
                <a:gd name="T3" fmla="*/ 204 h 231"/>
                <a:gd name="T4" fmla="*/ 29 w 196"/>
                <a:gd name="T5" fmla="*/ 0 h 231"/>
                <a:gd name="T6" fmla="*/ 196 w 196"/>
                <a:gd name="T7" fmla="*/ 30 h 231"/>
                <a:gd name="T8" fmla="*/ 153 w 196"/>
                <a:gd name="T9" fmla="*/ 231 h 231"/>
                <a:gd name="T10" fmla="*/ 0 w 196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31">
                  <a:moveTo>
                    <a:pt x="0" y="204"/>
                  </a:moveTo>
                  <a:lnTo>
                    <a:pt x="0" y="204"/>
                  </a:lnTo>
                  <a:lnTo>
                    <a:pt x="29" y="0"/>
                  </a:lnTo>
                  <a:cubicBezTo>
                    <a:pt x="85" y="8"/>
                    <a:pt x="141" y="18"/>
                    <a:pt x="196" y="30"/>
                  </a:cubicBezTo>
                  <a:lnTo>
                    <a:pt x="153" y="231"/>
                  </a:lnTo>
                  <a:cubicBezTo>
                    <a:pt x="103" y="220"/>
                    <a:pt x="52" y="211"/>
                    <a:pt x="0" y="20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2" name="Freeform 87">
              <a:extLst>
                <a:ext uri="{FF2B5EF4-FFF2-40B4-BE49-F238E27FC236}">
                  <a16:creationId xmlns:a16="http://schemas.microsoft.com/office/drawing/2014/main" id="{B60CB7B7-5ABD-EB47-59D9-90B051D98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664" y="2967956"/>
              <a:ext cx="241300" cy="247650"/>
            </a:xfrm>
            <a:custGeom>
              <a:avLst/>
              <a:gdLst>
                <a:gd name="T0" fmla="*/ 0 w 253"/>
                <a:gd name="T1" fmla="*/ 165 h 260"/>
                <a:gd name="T2" fmla="*/ 0 w 253"/>
                <a:gd name="T3" fmla="*/ 165 h 260"/>
                <a:gd name="T4" fmla="*/ 122 w 253"/>
                <a:gd name="T5" fmla="*/ 0 h 260"/>
                <a:gd name="T6" fmla="*/ 253 w 253"/>
                <a:gd name="T7" fmla="*/ 103 h 260"/>
                <a:gd name="T8" fmla="*/ 120 w 253"/>
                <a:gd name="T9" fmla="*/ 260 h 260"/>
                <a:gd name="T10" fmla="*/ 0 w 253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60">
                  <a:moveTo>
                    <a:pt x="0" y="165"/>
                  </a:moveTo>
                  <a:lnTo>
                    <a:pt x="0" y="165"/>
                  </a:lnTo>
                  <a:lnTo>
                    <a:pt x="122" y="0"/>
                  </a:lnTo>
                  <a:cubicBezTo>
                    <a:pt x="167" y="33"/>
                    <a:pt x="210" y="67"/>
                    <a:pt x="253" y="103"/>
                  </a:cubicBezTo>
                  <a:lnTo>
                    <a:pt x="120" y="260"/>
                  </a:lnTo>
                  <a:cubicBezTo>
                    <a:pt x="81" y="227"/>
                    <a:pt x="41" y="195"/>
                    <a:pt x="0" y="16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3" name="Freeform 89">
              <a:extLst>
                <a:ext uri="{FF2B5EF4-FFF2-40B4-BE49-F238E27FC236}">
                  <a16:creationId xmlns:a16="http://schemas.microsoft.com/office/drawing/2014/main" id="{18346BB5-F108-3DE4-0E2F-C5E2034221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72664" y="2721893"/>
              <a:ext cx="228600" cy="246063"/>
            </a:xfrm>
            <a:custGeom>
              <a:avLst/>
              <a:gdLst>
                <a:gd name="T0" fmla="*/ 0 w 239"/>
                <a:gd name="T1" fmla="*/ 188 h 258"/>
                <a:gd name="T2" fmla="*/ 0 w 239"/>
                <a:gd name="T3" fmla="*/ 188 h 258"/>
                <a:gd name="T4" fmla="*/ 84 w 239"/>
                <a:gd name="T5" fmla="*/ 0 h 258"/>
                <a:gd name="T6" fmla="*/ 239 w 239"/>
                <a:gd name="T7" fmla="*/ 78 h 258"/>
                <a:gd name="T8" fmla="*/ 141 w 239"/>
                <a:gd name="T9" fmla="*/ 258 h 258"/>
                <a:gd name="T10" fmla="*/ 0 w 239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0" y="188"/>
                  </a:moveTo>
                  <a:lnTo>
                    <a:pt x="0" y="188"/>
                  </a:lnTo>
                  <a:lnTo>
                    <a:pt x="84" y="0"/>
                  </a:lnTo>
                  <a:cubicBezTo>
                    <a:pt x="137" y="24"/>
                    <a:pt x="189" y="50"/>
                    <a:pt x="239" y="78"/>
                  </a:cubicBezTo>
                  <a:lnTo>
                    <a:pt x="141" y="258"/>
                  </a:lnTo>
                  <a:cubicBezTo>
                    <a:pt x="95" y="233"/>
                    <a:pt x="48" y="210"/>
                    <a:pt x="0" y="18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4" name="Freeform 91">
              <a:extLst>
                <a:ext uri="{FF2B5EF4-FFF2-40B4-BE49-F238E27FC236}">
                  <a16:creationId xmlns:a16="http://schemas.microsoft.com/office/drawing/2014/main" id="{76FBBB54-6500-05A9-FDE8-C705050DB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4602" y="2879056"/>
              <a:ext cx="234950" cy="246063"/>
            </a:xfrm>
            <a:custGeom>
              <a:avLst/>
              <a:gdLst>
                <a:gd name="T0" fmla="*/ 0 w 246"/>
                <a:gd name="T1" fmla="*/ 173 h 258"/>
                <a:gd name="T2" fmla="*/ 0 w 246"/>
                <a:gd name="T3" fmla="*/ 173 h 258"/>
                <a:gd name="T4" fmla="*/ 110 w 246"/>
                <a:gd name="T5" fmla="*/ 0 h 258"/>
                <a:gd name="T6" fmla="*/ 246 w 246"/>
                <a:gd name="T7" fmla="*/ 93 h 258"/>
                <a:gd name="T8" fmla="*/ 124 w 246"/>
                <a:gd name="T9" fmla="*/ 258 h 258"/>
                <a:gd name="T10" fmla="*/ 0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0" y="173"/>
                  </a:moveTo>
                  <a:lnTo>
                    <a:pt x="0" y="173"/>
                  </a:lnTo>
                  <a:lnTo>
                    <a:pt x="110" y="0"/>
                  </a:lnTo>
                  <a:cubicBezTo>
                    <a:pt x="157" y="29"/>
                    <a:pt x="202" y="60"/>
                    <a:pt x="246" y="93"/>
                  </a:cubicBezTo>
                  <a:lnTo>
                    <a:pt x="124" y="258"/>
                  </a:lnTo>
                  <a:cubicBezTo>
                    <a:pt x="84" y="229"/>
                    <a:pt x="43" y="200"/>
                    <a:pt x="0" y="17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5" name="Freeform 93">
              <a:extLst>
                <a:ext uri="{FF2B5EF4-FFF2-40B4-BE49-F238E27FC236}">
                  <a16:creationId xmlns:a16="http://schemas.microsoft.com/office/drawing/2014/main" id="{E15A3447-99F9-80B2-64BB-582ED3D8FB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7602" y="2796506"/>
              <a:ext cx="231775" cy="247650"/>
            </a:xfrm>
            <a:custGeom>
              <a:avLst/>
              <a:gdLst>
                <a:gd name="T0" fmla="*/ 0 w 244"/>
                <a:gd name="T1" fmla="*/ 180 h 259"/>
                <a:gd name="T2" fmla="*/ 0 w 244"/>
                <a:gd name="T3" fmla="*/ 180 h 259"/>
                <a:gd name="T4" fmla="*/ 98 w 244"/>
                <a:gd name="T5" fmla="*/ 0 h 259"/>
                <a:gd name="T6" fmla="*/ 244 w 244"/>
                <a:gd name="T7" fmla="*/ 86 h 259"/>
                <a:gd name="T8" fmla="*/ 134 w 244"/>
                <a:gd name="T9" fmla="*/ 259 h 259"/>
                <a:gd name="T10" fmla="*/ 0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0" y="180"/>
                  </a:moveTo>
                  <a:lnTo>
                    <a:pt x="0" y="180"/>
                  </a:lnTo>
                  <a:lnTo>
                    <a:pt x="98" y="0"/>
                  </a:lnTo>
                  <a:cubicBezTo>
                    <a:pt x="148" y="27"/>
                    <a:pt x="197" y="55"/>
                    <a:pt x="244" y="86"/>
                  </a:cubicBezTo>
                  <a:lnTo>
                    <a:pt x="134" y="259"/>
                  </a:lnTo>
                  <a:cubicBezTo>
                    <a:pt x="91" y="231"/>
                    <a:pt x="46" y="205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6" name="Freeform 117">
              <a:extLst>
                <a:ext uri="{FF2B5EF4-FFF2-40B4-BE49-F238E27FC236}">
                  <a16:creationId xmlns:a16="http://schemas.microsoft.com/office/drawing/2014/main" id="{F20CA2C7-4CDD-D264-FB90-AA4EA1308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8777" y="5072981"/>
              <a:ext cx="158750" cy="19685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7" name="Freeform 119">
              <a:extLst>
                <a:ext uri="{FF2B5EF4-FFF2-40B4-BE49-F238E27FC236}">
                  <a16:creationId xmlns:a16="http://schemas.microsoft.com/office/drawing/2014/main" id="{E26996E0-E1DB-117C-3F8E-F5FD0B991F5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8777" y="5414293"/>
              <a:ext cx="158750" cy="196850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8" name="Freeform 121">
              <a:extLst>
                <a:ext uri="{FF2B5EF4-FFF2-40B4-BE49-F238E27FC236}">
                  <a16:creationId xmlns:a16="http://schemas.microsoft.com/office/drawing/2014/main" id="{0CE69562-7510-EA8B-7F74-E1DC3C8DC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4114" y="5754018"/>
              <a:ext cx="317500" cy="198438"/>
            </a:xfrm>
            <a:custGeom>
              <a:avLst/>
              <a:gdLst>
                <a:gd name="T0" fmla="*/ 333 w 333"/>
                <a:gd name="T1" fmla="*/ 206 h 206"/>
                <a:gd name="T2" fmla="*/ 333 w 333"/>
                <a:gd name="T3" fmla="*/ 206 h 206"/>
                <a:gd name="T4" fmla="*/ 0 w 333"/>
                <a:gd name="T5" fmla="*/ 206 h 206"/>
                <a:gd name="T6" fmla="*/ 0 w 333"/>
                <a:gd name="T7" fmla="*/ 0 h 206"/>
                <a:gd name="T8" fmla="*/ 333 w 333"/>
                <a:gd name="T9" fmla="*/ 0 h 206"/>
                <a:gd name="T10" fmla="*/ 333 w 333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6">
                  <a:moveTo>
                    <a:pt x="333" y="206"/>
                  </a:moveTo>
                  <a:lnTo>
                    <a:pt x="333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9" name="Freeform 123">
              <a:extLst>
                <a:ext uri="{FF2B5EF4-FFF2-40B4-BE49-F238E27FC236}">
                  <a16:creationId xmlns:a16="http://schemas.microsoft.com/office/drawing/2014/main" id="{B3CBF19A-C49A-391F-99E7-4D9599B45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4114" y="5414293"/>
              <a:ext cx="317500" cy="196850"/>
            </a:xfrm>
            <a:custGeom>
              <a:avLst/>
              <a:gdLst>
                <a:gd name="T0" fmla="*/ 333 w 333"/>
                <a:gd name="T1" fmla="*/ 205 h 205"/>
                <a:gd name="T2" fmla="*/ 333 w 333"/>
                <a:gd name="T3" fmla="*/ 205 h 205"/>
                <a:gd name="T4" fmla="*/ 0 w 333"/>
                <a:gd name="T5" fmla="*/ 205 h 205"/>
                <a:gd name="T6" fmla="*/ 0 w 333"/>
                <a:gd name="T7" fmla="*/ 0 h 205"/>
                <a:gd name="T8" fmla="*/ 333 w 333"/>
                <a:gd name="T9" fmla="*/ 0 h 205"/>
                <a:gd name="T10" fmla="*/ 333 w 333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5">
                  <a:moveTo>
                    <a:pt x="333" y="205"/>
                  </a:moveTo>
                  <a:lnTo>
                    <a:pt x="3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0" name="Freeform 125">
              <a:extLst>
                <a:ext uri="{FF2B5EF4-FFF2-40B4-BE49-F238E27FC236}">
                  <a16:creationId xmlns:a16="http://schemas.microsoft.com/office/drawing/2014/main" id="{7A207404-0777-6F3B-3BBF-B538E87675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5364" y="5414293"/>
              <a:ext cx="158750" cy="196850"/>
            </a:xfrm>
            <a:custGeom>
              <a:avLst/>
              <a:gdLst>
                <a:gd name="T0" fmla="*/ 167 w 167"/>
                <a:gd name="T1" fmla="*/ 205 h 205"/>
                <a:gd name="T2" fmla="*/ 167 w 167"/>
                <a:gd name="T3" fmla="*/ 205 h 205"/>
                <a:gd name="T4" fmla="*/ 0 w 167"/>
                <a:gd name="T5" fmla="*/ 205 h 205"/>
                <a:gd name="T6" fmla="*/ 0 w 167"/>
                <a:gd name="T7" fmla="*/ 0 h 205"/>
                <a:gd name="T8" fmla="*/ 167 w 167"/>
                <a:gd name="T9" fmla="*/ 0 h 205"/>
                <a:gd name="T10" fmla="*/ 167 w 167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5">
                  <a:moveTo>
                    <a:pt x="167" y="205"/>
                  </a:moveTo>
                  <a:lnTo>
                    <a:pt x="167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1" name="Freeform 127">
              <a:extLst>
                <a:ext uri="{FF2B5EF4-FFF2-40B4-BE49-F238E27FC236}">
                  <a16:creationId xmlns:a16="http://schemas.microsoft.com/office/drawing/2014/main" id="{9B4757A4-97DF-0695-8079-F5CFBC27B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614" y="5414293"/>
              <a:ext cx="158750" cy="196850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2" name="Freeform 129">
              <a:extLst>
                <a:ext uri="{FF2B5EF4-FFF2-40B4-BE49-F238E27FC236}">
                  <a16:creationId xmlns:a16="http://schemas.microsoft.com/office/drawing/2014/main" id="{13FFBBD1-9210-61A3-067D-1F37520F2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614" y="5754018"/>
              <a:ext cx="158750" cy="198438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3" name="Freeform 131">
              <a:extLst>
                <a:ext uri="{FF2B5EF4-FFF2-40B4-BE49-F238E27FC236}">
                  <a16:creationId xmlns:a16="http://schemas.microsoft.com/office/drawing/2014/main" id="{FD0C0317-2292-83A3-1616-0A2794381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8214" y="5330156"/>
              <a:ext cx="212725" cy="236538"/>
            </a:xfrm>
            <a:custGeom>
              <a:avLst/>
              <a:gdLst>
                <a:gd name="T0" fmla="*/ 145 w 224"/>
                <a:gd name="T1" fmla="*/ 0 h 248"/>
                <a:gd name="T2" fmla="*/ 145 w 224"/>
                <a:gd name="T3" fmla="*/ 0 h 248"/>
                <a:gd name="T4" fmla="*/ 224 w 224"/>
                <a:gd name="T5" fmla="*/ 190 h 248"/>
                <a:gd name="T6" fmla="*/ 53 w 224"/>
                <a:gd name="T7" fmla="*/ 248 h 248"/>
                <a:gd name="T8" fmla="*/ 0 w 224"/>
                <a:gd name="T9" fmla="*/ 49 h 248"/>
                <a:gd name="T10" fmla="*/ 145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145" y="0"/>
                  </a:moveTo>
                  <a:lnTo>
                    <a:pt x="145" y="0"/>
                  </a:lnTo>
                  <a:lnTo>
                    <a:pt x="224" y="190"/>
                  </a:lnTo>
                  <a:cubicBezTo>
                    <a:pt x="168" y="213"/>
                    <a:pt x="111" y="232"/>
                    <a:pt x="53" y="248"/>
                  </a:cubicBezTo>
                  <a:lnTo>
                    <a:pt x="0" y="49"/>
                  </a:lnTo>
                  <a:cubicBezTo>
                    <a:pt x="50" y="36"/>
                    <a:pt x="98" y="20"/>
                    <a:pt x="145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4" name="Freeform 133">
              <a:extLst>
                <a:ext uri="{FF2B5EF4-FFF2-40B4-BE49-F238E27FC236}">
                  <a16:creationId xmlns:a16="http://schemas.microsoft.com/office/drawing/2014/main" id="{DF15E616-26D4-A3DE-A38E-008BF71A2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93277" y="5377781"/>
              <a:ext cx="185738" cy="220663"/>
            </a:xfrm>
            <a:custGeom>
              <a:avLst/>
              <a:gdLst>
                <a:gd name="T0" fmla="*/ 141 w 194"/>
                <a:gd name="T1" fmla="*/ 0 h 232"/>
                <a:gd name="T2" fmla="*/ 141 w 194"/>
                <a:gd name="T3" fmla="*/ 0 h 232"/>
                <a:gd name="T4" fmla="*/ 194 w 194"/>
                <a:gd name="T5" fmla="*/ 199 h 232"/>
                <a:gd name="T6" fmla="*/ 27 w 194"/>
                <a:gd name="T7" fmla="*/ 232 h 232"/>
                <a:gd name="T8" fmla="*/ 0 w 194"/>
                <a:gd name="T9" fmla="*/ 28 h 232"/>
                <a:gd name="T10" fmla="*/ 141 w 194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232">
                  <a:moveTo>
                    <a:pt x="141" y="0"/>
                  </a:moveTo>
                  <a:lnTo>
                    <a:pt x="141" y="0"/>
                  </a:lnTo>
                  <a:lnTo>
                    <a:pt x="194" y="199"/>
                  </a:lnTo>
                  <a:cubicBezTo>
                    <a:pt x="139" y="213"/>
                    <a:pt x="83" y="225"/>
                    <a:pt x="27" y="232"/>
                  </a:cubicBezTo>
                  <a:lnTo>
                    <a:pt x="0" y="28"/>
                  </a:lnTo>
                  <a:cubicBezTo>
                    <a:pt x="48" y="22"/>
                    <a:pt x="95" y="12"/>
                    <a:pt x="1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5" name="Freeform 135">
              <a:extLst>
                <a:ext uri="{FF2B5EF4-FFF2-40B4-BE49-F238E27FC236}">
                  <a16:creationId xmlns:a16="http://schemas.microsoft.com/office/drawing/2014/main" id="{8D1E8384-D4A1-A03E-B8AD-D4521EF566C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1989" y="5403181"/>
              <a:ext cx="166688" cy="207963"/>
            </a:xfrm>
            <a:custGeom>
              <a:avLst/>
              <a:gdLst>
                <a:gd name="T0" fmla="*/ 149 w 176"/>
                <a:gd name="T1" fmla="*/ 0 h 216"/>
                <a:gd name="T2" fmla="*/ 149 w 176"/>
                <a:gd name="T3" fmla="*/ 0 h 216"/>
                <a:gd name="T4" fmla="*/ 176 w 176"/>
                <a:gd name="T5" fmla="*/ 204 h 216"/>
                <a:gd name="T6" fmla="*/ 0 w 176"/>
                <a:gd name="T7" fmla="*/ 216 h 216"/>
                <a:gd name="T8" fmla="*/ 0 w 176"/>
                <a:gd name="T9" fmla="*/ 10 h 216"/>
                <a:gd name="T10" fmla="*/ 149 w 176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216">
                  <a:moveTo>
                    <a:pt x="149" y="0"/>
                  </a:moveTo>
                  <a:lnTo>
                    <a:pt x="149" y="0"/>
                  </a:lnTo>
                  <a:lnTo>
                    <a:pt x="176" y="204"/>
                  </a:lnTo>
                  <a:cubicBezTo>
                    <a:pt x="118" y="212"/>
                    <a:pt x="59" y="216"/>
                    <a:pt x="0" y="216"/>
                  </a:cubicBezTo>
                  <a:lnTo>
                    <a:pt x="0" y="10"/>
                  </a:lnTo>
                  <a:cubicBezTo>
                    <a:pt x="50" y="10"/>
                    <a:pt x="99" y="7"/>
                    <a:pt x="14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6" name="Freeform 137">
              <a:extLst>
                <a:ext uri="{FF2B5EF4-FFF2-40B4-BE49-F238E27FC236}">
                  <a16:creationId xmlns:a16="http://schemas.microsoft.com/office/drawing/2014/main" id="{BBCBEBE7-BA43-F442-082E-B7B87FFB4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2" y="5727031"/>
              <a:ext cx="177800" cy="215900"/>
            </a:xfrm>
            <a:custGeom>
              <a:avLst/>
              <a:gdLst>
                <a:gd name="T0" fmla="*/ 41 w 186"/>
                <a:gd name="T1" fmla="*/ 0 h 226"/>
                <a:gd name="T2" fmla="*/ 41 w 186"/>
                <a:gd name="T3" fmla="*/ 0 h 226"/>
                <a:gd name="T4" fmla="*/ 0 w 186"/>
                <a:gd name="T5" fmla="*/ 202 h 226"/>
                <a:gd name="T6" fmla="*/ 165 w 186"/>
                <a:gd name="T7" fmla="*/ 226 h 226"/>
                <a:gd name="T8" fmla="*/ 186 w 186"/>
                <a:gd name="T9" fmla="*/ 22 h 226"/>
                <a:gd name="T10" fmla="*/ 41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41" y="0"/>
                  </a:moveTo>
                  <a:lnTo>
                    <a:pt x="41" y="0"/>
                  </a:lnTo>
                  <a:lnTo>
                    <a:pt x="0" y="202"/>
                  </a:lnTo>
                  <a:cubicBezTo>
                    <a:pt x="55" y="212"/>
                    <a:pt x="110" y="221"/>
                    <a:pt x="165" y="226"/>
                  </a:cubicBezTo>
                  <a:lnTo>
                    <a:pt x="186" y="22"/>
                  </a:lnTo>
                  <a:cubicBezTo>
                    <a:pt x="137" y="17"/>
                    <a:pt x="89" y="10"/>
                    <a:pt x="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7" name="Freeform 139">
              <a:extLst>
                <a:ext uri="{FF2B5EF4-FFF2-40B4-BE49-F238E27FC236}">
                  <a16:creationId xmlns:a16="http://schemas.microsoft.com/office/drawing/2014/main" id="{F8CA5417-5DB6-D442-60FC-84C24CF256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58164" y="5747668"/>
              <a:ext cx="155575" cy="204788"/>
            </a:xfrm>
            <a:custGeom>
              <a:avLst/>
              <a:gdLst>
                <a:gd name="T0" fmla="*/ 21 w 163"/>
                <a:gd name="T1" fmla="*/ 0 h 213"/>
                <a:gd name="T2" fmla="*/ 21 w 163"/>
                <a:gd name="T3" fmla="*/ 0 h 213"/>
                <a:gd name="T4" fmla="*/ 0 w 163"/>
                <a:gd name="T5" fmla="*/ 204 h 213"/>
                <a:gd name="T6" fmla="*/ 161 w 163"/>
                <a:gd name="T7" fmla="*/ 213 h 213"/>
                <a:gd name="T8" fmla="*/ 163 w 163"/>
                <a:gd name="T9" fmla="*/ 7 h 213"/>
                <a:gd name="T10" fmla="*/ 21 w 163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213">
                  <a:moveTo>
                    <a:pt x="21" y="0"/>
                  </a:moveTo>
                  <a:lnTo>
                    <a:pt x="21" y="0"/>
                  </a:lnTo>
                  <a:lnTo>
                    <a:pt x="0" y="204"/>
                  </a:lnTo>
                  <a:cubicBezTo>
                    <a:pt x="54" y="210"/>
                    <a:pt x="107" y="213"/>
                    <a:pt x="161" y="213"/>
                  </a:cubicBezTo>
                  <a:lnTo>
                    <a:pt x="163" y="7"/>
                  </a:lnTo>
                  <a:cubicBezTo>
                    <a:pt x="115" y="7"/>
                    <a:pt x="68" y="4"/>
                    <a:pt x="2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8" name="Freeform 141">
              <a:extLst>
                <a:ext uri="{FF2B5EF4-FFF2-40B4-BE49-F238E27FC236}">
                  <a16:creationId xmlns:a16="http://schemas.microsoft.com/office/drawing/2014/main" id="{5FA3B65F-E742-7D21-72DF-099E6D898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3202" y="5330156"/>
              <a:ext cx="212725" cy="236538"/>
            </a:xfrm>
            <a:custGeom>
              <a:avLst/>
              <a:gdLst>
                <a:gd name="T0" fmla="*/ 79 w 224"/>
                <a:gd name="T1" fmla="*/ 0 h 248"/>
                <a:gd name="T2" fmla="*/ 79 w 224"/>
                <a:gd name="T3" fmla="*/ 0 h 248"/>
                <a:gd name="T4" fmla="*/ 0 w 224"/>
                <a:gd name="T5" fmla="*/ 190 h 248"/>
                <a:gd name="T6" fmla="*/ 171 w 224"/>
                <a:gd name="T7" fmla="*/ 248 h 248"/>
                <a:gd name="T8" fmla="*/ 224 w 224"/>
                <a:gd name="T9" fmla="*/ 49 h 248"/>
                <a:gd name="T10" fmla="*/ 79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79" y="0"/>
                  </a:moveTo>
                  <a:lnTo>
                    <a:pt x="79" y="0"/>
                  </a:lnTo>
                  <a:lnTo>
                    <a:pt x="0" y="190"/>
                  </a:lnTo>
                  <a:cubicBezTo>
                    <a:pt x="56" y="213"/>
                    <a:pt x="113" y="232"/>
                    <a:pt x="171" y="248"/>
                  </a:cubicBezTo>
                  <a:lnTo>
                    <a:pt x="224" y="49"/>
                  </a:lnTo>
                  <a:cubicBezTo>
                    <a:pt x="175" y="36"/>
                    <a:pt x="126" y="20"/>
                    <a:pt x="7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9" name="Freeform 143">
              <a:extLst>
                <a:ext uri="{FF2B5EF4-FFF2-40B4-BE49-F238E27FC236}">
                  <a16:creationId xmlns:a16="http://schemas.microsoft.com/office/drawing/2014/main" id="{A66F28B1-6621-A527-E93E-BB04BBBD3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85127" y="5377781"/>
              <a:ext cx="185738" cy="220663"/>
            </a:xfrm>
            <a:custGeom>
              <a:avLst/>
              <a:gdLst>
                <a:gd name="T0" fmla="*/ 53 w 195"/>
                <a:gd name="T1" fmla="*/ 0 h 232"/>
                <a:gd name="T2" fmla="*/ 53 w 195"/>
                <a:gd name="T3" fmla="*/ 0 h 232"/>
                <a:gd name="T4" fmla="*/ 0 w 195"/>
                <a:gd name="T5" fmla="*/ 199 h 232"/>
                <a:gd name="T6" fmla="*/ 167 w 195"/>
                <a:gd name="T7" fmla="*/ 232 h 232"/>
                <a:gd name="T8" fmla="*/ 195 w 195"/>
                <a:gd name="T9" fmla="*/ 28 h 232"/>
                <a:gd name="T10" fmla="*/ 53 w 195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2">
                  <a:moveTo>
                    <a:pt x="53" y="0"/>
                  </a:moveTo>
                  <a:lnTo>
                    <a:pt x="53" y="0"/>
                  </a:lnTo>
                  <a:lnTo>
                    <a:pt x="0" y="199"/>
                  </a:lnTo>
                  <a:cubicBezTo>
                    <a:pt x="55" y="213"/>
                    <a:pt x="111" y="225"/>
                    <a:pt x="167" y="232"/>
                  </a:cubicBezTo>
                  <a:lnTo>
                    <a:pt x="195" y="28"/>
                  </a:lnTo>
                  <a:cubicBezTo>
                    <a:pt x="147" y="22"/>
                    <a:pt x="99" y="12"/>
                    <a:pt x="53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0" name="Freeform 145">
              <a:extLst>
                <a:ext uri="{FF2B5EF4-FFF2-40B4-BE49-F238E27FC236}">
                  <a16:creationId xmlns:a16="http://schemas.microsoft.com/office/drawing/2014/main" id="{15F5C8EA-45AE-FBCE-F904-F6A1ABCBD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5464" y="5403181"/>
              <a:ext cx="168275" cy="207963"/>
            </a:xfrm>
            <a:custGeom>
              <a:avLst/>
              <a:gdLst>
                <a:gd name="T0" fmla="*/ 28 w 177"/>
                <a:gd name="T1" fmla="*/ 0 h 216"/>
                <a:gd name="T2" fmla="*/ 28 w 177"/>
                <a:gd name="T3" fmla="*/ 0 h 216"/>
                <a:gd name="T4" fmla="*/ 0 w 177"/>
                <a:gd name="T5" fmla="*/ 204 h 216"/>
                <a:gd name="T6" fmla="*/ 176 w 177"/>
                <a:gd name="T7" fmla="*/ 216 h 216"/>
                <a:gd name="T8" fmla="*/ 177 w 177"/>
                <a:gd name="T9" fmla="*/ 10 h 216"/>
                <a:gd name="T10" fmla="*/ 28 w 177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216">
                  <a:moveTo>
                    <a:pt x="28" y="0"/>
                  </a:moveTo>
                  <a:lnTo>
                    <a:pt x="28" y="0"/>
                  </a:lnTo>
                  <a:lnTo>
                    <a:pt x="0" y="204"/>
                  </a:lnTo>
                  <a:cubicBezTo>
                    <a:pt x="59" y="212"/>
                    <a:pt x="117" y="216"/>
                    <a:pt x="176" y="216"/>
                  </a:cubicBezTo>
                  <a:lnTo>
                    <a:pt x="177" y="10"/>
                  </a:lnTo>
                  <a:cubicBezTo>
                    <a:pt x="127" y="10"/>
                    <a:pt x="77" y="7"/>
                    <a:pt x="2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1" name="Freeform 147">
              <a:extLst>
                <a:ext uri="{FF2B5EF4-FFF2-40B4-BE49-F238E27FC236}">
                  <a16:creationId xmlns:a16="http://schemas.microsoft.com/office/drawing/2014/main" id="{7B63D4AA-963C-89B4-B9EA-A81B39E90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9077" y="4544343"/>
              <a:ext cx="227013" cy="185738"/>
            </a:xfrm>
            <a:custGeom>
              <a:avLst/>
              <a:gdLst>
                <a:gd name="T0" fmla="*/ 49 w 238"/>
                <a:gd name="T1" fmla="*/ 0 h 193"/>
                <a:gd name="T2" fmla="*/ 49 w 238"/>
                <a:gd name="T3" fmla="*/ 0 h 193"/>
                <a:gd name="T4" fmla="*/ 0 w 238"/>
                <a:gd name="T5" fmla="*/ 141 h 193"/>
                <a:gd name="T6" fmla="*/ 199 w 238"/>
                <a:gd name="T7" fmla="*/ 193 h 193"/>
                <a:gd name="T8" fmla="*/ 238 w 238"/>
                <a:gd name="T9" fmla="*/ 81 h 193"/>
                <a:gd name="T10" fmla="*/ 4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49" y="0"/>
                  </a:moveTo>
                  <a:lnTo>
                    <a:pt x="49" y="0"/>
                  </a:lnTo>
                  <a:cubicBezTo>
                    <a:pt x="29" y="46"/>
                    <a:pt x="13" y="93"/>
                    <a:pt x="0" y="141"/>
                  </a:cubicBezTo>
                  <a:lnTo>
                    <a:pt x="199" y="193"/>
                  </a:lnTo>
                  <a:cubicBezTo>
                    <a:pt x="209" y="155"/>
                    <a:pt x="222" y="117"/>
                    <a:pt x="238" y="81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2" name="Freeform 149">
              <a:extLst>
                <a:ext uri="{FF2B5EF4-FFF2-40B4-BE49-F238E27FC236}">
                  <a16:creationId xmlns:a16="http://schemas.microsoft.com/office/drawing/2014/main" id="{BC8AF3F4-9869-4344-2A25-C4F580E8D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3677" y="4679281"/>
              <a:ext cx="214313" cy="161925"/>
            </a:xfrm>
            <a:custGeom>
              <a:avLst/>
              <a:gdLst>
                <a:gd name="T0" fmla="*/ 0 w 225"/>
                <a:gd name="T1" fmla="*/ 146 h 168"/>
                <a:gd name="T2" fmla="*/ 0 w 225"/>
                <a:gd name="T3" fmla="*/ 146 h 168"/>
                <a:gd name="T4" fmla="*/ 204 w 225"/>
                <a:gd name="T5" fmla="*/ 168 h 168"/>
                <a:gd name="T6" fmla="*/ 225 w 225"/>
                <a:gd name="T7" fmla="*/ 52 h 168"/>
                <a:gd name="T8" fmla="*/ 26 w 225"/>
                <a:gd name="T9" fmla="*/ 0 h 168"/>
                <a:gd name="T10" fmla="*/ 0 w 225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68">
                  <a:moveTo>
                    <a:pt x="0" y="146"/>
                  </a:moveTo>
                  <a:lnTo>
                    <a:pt x="0" y="146"/>
                  </a:lnTo>
                  <a:lnTo>
                    <a:pt x="204" y="168"/>
                  </a:lnTo>
                  <a:cubicBezTo>
                    <a:pt x="208" y="128"/>
                    <a:pt x="216" y="90"/>
                    <a:pt x="225" y="52"/>
                  </a:cubicBezTo>
                  <a:lnTo>
                    <a:pt x="26" y="0"/>
                  </a:lnTo>
                  <a:cubicBezTo>
                    <a:pt x="14" y="48"/>
                    <a:pt x="5" y="96"/>
                    <a:pt x="0" y="14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3" name="Freeform 151">
              <a:extLst>
                <a:ext uri="{FF2B5EF4-FFF2-40B4-BE49-F238E27FC236}">
                  <a16:creationId xmlns:a16="http://schemas.microsoft.com/office/drawing/2014/main" id="{63B22E51-512F-0B5F-131C-22F3F1AF0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5539" y="4636418"/>
              <a:ext cx="215900" cy="168275"/>
            </a:xfrm>
            <a:custGeom>
              <a:avLst/>
              <a:gdLst>
                <a:gd name="T0" fmla="*/ 26 w 227"/>
                <a:gd name="T1" fmla="*/ 0 h 176"/>
                <a:gd name="T2" fmla="*/ 26 w 227"/>
                <a:gd name="T3" fmla="*/ 0 h 176"/>
                <a:gd name="T4" fmla="*/ 0 w 227"/>
                <a:gd name="T5" fmla="*/ 155 h 176"/>
                <a:gd name="T6" fmla="*/ 205 w 227"/>
                <a:gd name="T7" fmla="*/ 176 h 176"/>
                <a:gd name="T8" fmla="*/ 227 w 227"/>
                <a:gd name="T9" fmla="*/ 45 h 176"/>
                <a:gd name="T10" fmla="*/ 26 w 227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76">
                  <a:moveTo>
                    <a:pt x="26" y="0"/>
                  </a:moveTo>
                  <a:lnTo>
                    <a:pt x="26" y="0"/>
                  </a:lnTo>
                  <a:cubicBezTo>
                    <a:pt x="14" y="51"/>
                    <a:pt x="6" y="102"/>
                    <a:pt x="0" y="155"/>
                  </a:cubicBezTo>
                  <a:lnTo>
                    <a:pt x="205" y="176"/>
                  </a:lnTo>
                  <a:cubicBezTo>
                    <a:pt x="209" y="132"/>
                    <a:pt x="217" y="88"/>
                    <a:pt x="227" y="45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4" name="Freeform 153">
              <a:extLst>
                <a:ext uri="{FF2B5EF4-FFF2-40B4-BE49-F238E27FC236}">
                  <a16:creationId xmlns:a16="http://schemas.microsoft.com/office/drawing/2014/main" id="{E338CD5C-21FE-703D-7A87-C2A8F60423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0977" y="3934743"/>
              <a:ext cx="250825" cy="252413"/>
            </a:xfrm>
            <a:custGeom>
              <a:avLst/>
              <a:gdLst>
                <a:gd name="T0" fmla="*/ 262 w 262"/>
                <a:gd name="T1" fmla="*/ 157 h 264"/>
                <a:gd name="T2" fmla="*/ 262 w 262"/>
                <a:gd name="T3" fmla="*/ 157 h 264"/>
                <a:gd name="T4" fmla="*/ 129 w 262"/>
                <a:gd name="T5" fmla="*/ 0 h 264"/>
                <a:gd name="T6" fmla="*/ 0 w 262"/>
                <a:gd name="T7" fmla="*/ 126 h 264"/>
                <a:gd name="T8" fmla="*/ 152 w 262"/>
                <a:gd name="T9" fmla="*/ 264 h 264"/>
                <a:gd name="T10" fmla="*/ 262 w 262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4">
                  <a:moveTo>
                    <a:pt x="262" y="157"/>
                  </a:moveTo>
                  <a:lnTo>
                    <a:pt x="262" y="157"/>
                  </a:lnTo>
                  <a:lnTo>
                    <a:pt x="129" y="0"/>
                  </a:lnTo>
                  <a:cubicBezTo>
                    <a:pt x="83" y="39"/>
                    <a:pt x="40" y="81"/>
                    <a:pt x="0" y="126"/>
                  </a:cubicBezTo>
                  <a:lnTo>
                    <a:pt x="152" y="264"/>
                  </a:lnTo>
                  <a:cubicBezTo>
                    <a:pt x="187" y="226"/>
                    <a:pt x="223" y="190"/>
                    <a:pt x="262" y="1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5" name="Freeform 155">
              <a:extLst>
                <a:ext uri="{FF2B5EF4-FFF2-40B4-BE49-F238E27FC236}">
                  <a16:creationId xmlns:a16="http://schemas.microsoft.com/office/drawing/2014/main" id="{6C8AF706-12A4-D83E-7E66-2C4924F18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9377" y="4053806"/>
              <a:ext cx="247650" cy="241300"/>
            </a:xfrm>
            <a:custGeom>
              <a:avLst/>
              <a:gdLst>
                <a:gd name="T0" fmla="*/ 259 w 259"/>
                <a:gd name="T1" fmla="*/ 138 h 251"/>
                <a:gd name="T2" fmla="*/ 259 w 259"/>
                <a:gd name="T3" fmla="*/ 138 h 251"/>
                <a:gd name="T4" fmla="*/ 107 w 259"/>
                <a:gd name="T5" fmla="*/ 0 h 251"/>
                <a:gd name="T6" fmla="*/ 0 w 259"/>
                <a:gd name="T7" fmla="*/ 133 h 251"/>
                <a:gd name="T8" fmla="*/ 169 w 259"/>
                <a:gd name="T9" fmla="*/ 251 h 251"/>
                <a:gd name="T10" fmla="*/ 259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259" y="138"/>
                  </a:moveTo>
                  <a:lnTo>
                    <a:pt x="259" y="138"/>
                  </a:lnTo>
                  <a:lnTo>
                    <a:pt x="107" y="0"/>
                  </a:lnTo>
                  <a:cubicBezTo>
                    <a:pt x="69" y="42"/>
                    <a:pt x="33" y="87"/>
                    <a:pt x="0" y="133"/>
                  </a:cubicBezTo>
                  <a:lnTo>
                    <a:pt x="169" y="251"/>
                  </a:lnTo>
                  <a:cubicBezTo>
                    <a:pt x="197" y="211"/>
                    <a:pt x="227" y="174"/>
                    <a:pt x="259" y="13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6" name="Freeform 157">
              <a:extLst>
                <a:ext uri="{FF2B5EF4-FFF2-40B4-BE49-F238E27FC236}">
                  <a16:creationId xmlns:a16="http://schemas.microsoft.com/office/drawing/2014/main" id="{AB85ECB6-7632-9719-54BA-81205C5C5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5389" y="4326856"/>
              <a:ext cx="241300" cy="220663"/>
            </a:xfrm>
            <a:custGeom>
              <a:avLst/>
              <a:gdLst>
                <a:gd name="T0" fmla="*/ 254 w 254"/>
                <a:gd name="T1" fmla="*/ 95 h 231"/>
                <a:gd name="T2" fmla="*/ 254 w 254"/>
                <a:gd name="T3" fmla="*/ 95 h 231"/>
                <a:gd name="T4" fmla="*/ 71 w 254"/>
                <a:gd name="T5" fmla="*/ 0 h 231"/>
                <a:gd name="T6" fmla="*/ 0 w 254"/>
                <a:gd name="T7" fmla="*/ 161 h 231"/>
                <a:gd name="T8" fmla="*/ 194 w 254"/>
                <a:gd name="T9" fmla="*/ 231 h 231"/>
                <a:gd name="T10" fmla="*/ 254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5"/>
                  </a:moveTo>
                  <a:lnTo>
                    <a:pt x="254" y="95"/>
                  </a:lnTo>
                  <a:lnTo>
                    <a:pt x="71" y="0"/>
                  </a:lnTo>
                  <a:cubicBezTo>
                    <a:pt x="44" y="52"/>
                    <a:pt x="21" y="105"/>
                    <a:pt x="0" y="161"/>
                  </a:cubicBezTo>
                  <a:lnTo>
                    <a:pt x="194" y="231"/>
                  </a:lnTo>
                  <a:cubicBezTo>
                    <a:pt x="211" y="184"/>
                    <a:pt x="231" y="138"/>
                    <a:pt x="254" y="9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7" name="Freeform 159">
              <a:extLst>
                <a:ext uri="{FF2B5EF4-FFF2-40B4-BE49-F238E27FC236}">
                  <a16:creationId xmlns:a16="http://schemas.microsoft.com/office/drawing/2014/main" id="{0E810280-DC91-E0B4-7A22-A4189956F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2" y="4182393"/>
              <a:ext cx="247650" cy="234950"/>
            </a:xfrm>
            <a:custGeom>
              <a:avLst/>
              <a:gdLst>
                <a:gd name="T0" fmla="*/ 260 w 260"/>
                <a:gd name="T1" fmla="*/ 118 h 246"/>
                <a:gd name="T2" fmla="*/ 260 w 260"/>
                <a:gd name="T3" fmla="*/ 118 h 246"/>
                <a:gd name="T4" fmla="*/ 91 w 260"/>
                <a:gd name="T5" fmla="*/ 0 h 246"/>
                <a:gd name="T6" fmla="*/ 0 w 260"/>
                <a:gd name="T7" fmla="*/ 151 h 246"/>
                <a:gd name="T8" fmla="*/ 183 w 260"/>
                <a:gd name="T9" fmla="*/ 246 h 246"/>
                <a:gd name="T10" fmla="*/ 26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260" y="118"/>
                  </a:moveTo>
                  <a:lnTo>
                    <a:pt x="260" y="118"/>
                  </a:lnTo>
                  <a:lnTo>
                    <a:pt x="91" y="0"/>
                  </a:lnTo>
                  <a:cubicBezTo>
                    <a:pt x="58" y="48"/>
                    <a:pt x="27" y="99"/>
                    <a:pt x="0" y="151"/>
                  </a:cubicBezTo>
                  <a:lnTo>
                    <a:pt x="183" y="246"/>
                  </a:lnTo>
                  <a:cubicBezTo>
                    <a:pt x="206" y="201"/>
                    <a:pt x="232" y="159"/>
                    <a:pt x="260" y="11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8" name="Freeform 161">
              <a:extLst>
                <a:ext uri="{FF2B5EF4-FFF2-40B4-BE49-F238E27FC236}">
                  <a16:creationId xmlns:a16="http://schemas.microsoft.com/office/drawing/2014/main" id="{B67FADF9-9169-9BA2-9A11-531AAD2386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0939" y="4480843"/>
              <a:ext cx="228600" cy="198438"/>
            </a:xfrm>
            <a:custGeom>
              <a:avLst/>
              <a:gdLst>
                <a:gd name="T0" fmla="*/ 241 w 241"/>
                <a:gd name="T1" fmla="*/ 70 h 208"/>
                <a:gd name="T2" fmla="*/ 241 w 241"/>
                <a:gd name="T3" fmla="*/ 70 h 208"/>
                <a:gd name="T4" fmla="*/ 47 w 241"/>
                <a:gd name="T5" fmla="*/ 0 h 208"/>
                <a:gd name="T6" fmla="*/ 0 w 241"/>
                <a:gd name="T7" fmla="*/ 163 h 208"/>
                <a:gd name="T8" fmla="*/ 201 w 241"/>
                <a:gd name="T9" fmla="*/ 208 h 208"/>
                <a:gd name="T10" fmla="*/ 241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241" y="70"/>
                  </a:moveTo>
                  <a:lnTo>
                    <a:pt x="241" y="70"/>
                  </a:lnTo>
                  <a:lnTo>
                    <a:pt x="47" y="0"/>
                  </a:lnTo>
                  <a:cubicBezTo>
                    <a:pt x="28" y="53"/>
                    <a:pt x="12" y="107"/>
                    <a:pt x="0" y="163"/>
                  </a:cubicBezTo>
                  <a:lnTo>
                    <a:pt x="201" y="208"/>
                  </a:lnTo>
                  <a:cubicBezTo>
                    <a:pt x="211" y="161"/>
                    <a:pt x="224" y="115"/>
                    <a:pt x="241" y="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9" name="Freeform 163">
              <a:extLst>
                <a:ext uri="{FF2B5EF4-FFF2-40B4-BE49-F238E27FC236}">
                  <a16:creationId xmlns:a16="http://schemas.microsoft.com/office/drawing/2014/main" id="{E654F8E8-30D5-F755-FFA0-D6DEF3EAC1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6939" y="4161756"/>
              <a:ext cx="241300" cy="220663"/>
            </a:xfrm>
            <a:custGeom>
              <a:avLst/>
              <a:gdLst>
                <a:gd name="T0" fmla="*/ 254 w 254"/>
                <a:gd name="T1" fmla="*/ 96 h 231"/>
                <a:gd name="T2" fmla="*/ 254 w 254"/>
                <a:gd name="T3" fmla="*/ 96 h 231"/>
                <a:gd name="T4" fmla="*/ 72 w 254"/>
                <a:gd name="T5" fmla="*/ 0 h 231"/>
                <a:gd name="T6" fmla="*/ 0 w 254"/>
                <a:gd name="T7" fmla="*/ 154 h 231"/>
                <a:gd name="T8" fmla="*/ 191 w 254"/>
                <a:gd name="T9" fmla="*/ 231 h 231"/>
                <a:gd name="T10" fmla="*/ 254 w 254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6"/>
                  </a:moveTo>
                  <a:lnTo>
                    <a:pt x="254" y="96"/>
                  </a:lnTo>
                  <a:lnTo>
                    <a:pt x="72" y="0"/>
                  </a:lnTo>
                  <a:cubicBezTo>
                    <a:pt x="46" y="50"/>
                    <a:pt x="22" y="101"/>
                    <a:pt x="0" y="154"/>
                  </a:cubicBezTo>
                  <a:lnTo>
                    <a:pt x="191" y="231"/>
                  </a:lnTo>
                  <a:cubicBezTo>
                    <a:pt x="210" y="185"/>
                    <a:pt x="231" y="139"/>
                    <a:pt x="254" y="9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0" name="Freeform 165">
              <a:extLst>
                <a:ext uri="{FF2B5EF4-FFF2-40B4-BE49-F238E27FC236}">
                  <a16:creationId xmlns:a16="http://schemas.microsoft.com/office/drawing/2014/main" id="{1F23BAB4-114B-D002-D396-82DF3A4DC0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5202" y="4023643"/>
              <a:ext cx="246063" cy="230188"/>
            </a:xfrm>
            <a:custGeom>
              <a:avLst/>
              <a:gdLst>
                <a:gd name="T0" fmla="*/ 257 w 257"/>
                <a:gd name="T1" fmla="*/ 113 h 241"/>
                <a:gd name="T2" fmla="*/ 257 w 257"/>
                <a:gd name="T3" fmla="*/ 113 h 241"/>
                <a:gd name="T4" fmla="*/ 86 w 257"/>
                <a:gd name="T5" fmla="*/ 0 h 241"/>
                <a:gd name="T6" fmla="*/ 0 w 257"/>
                <a:gd name="T7" fmla="*/ 145 h 241"/>
                <a:gd name="T8" fmla="*/ 182 w 257"/>
                <a:gd name="T9" fmla="*/ 241 h 241"/>
                <a:gd name="T10" fmla="*/ 257 w 257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1">
                  <a:moveTo>
                    <a:pt x="257" y="113"/>
                  </a:moveTo>
                  <a:lnTo>
                    <a:pt x="257" y="113"/>
                  </a:lnTo>
                  <a:lnTo>
                    <a:pt x="86" y="0"/>
                  </a:lnTo>
                  <a:cubicBezTo>
                    <a:pt x="55" y="47"/>
                    <a:pt x="26" y="95"/>
                    <a:pt x="0" y="145"/>
                  </a:cubicBezTo>
                  <a:lnTo>
                    <a:pt x="182" y="241"/>
                  </a:lnTo>
                  <a:cubicBezTo>
                    <a:pt x="205" y="197"/>
                    <a:pt x="230" y="154"/>
                    <a:pt x="257" y="11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1" name="Freeform 167">
              <a:extLst>
                <a:ext uri="{FF2B5EF4-FFF2-40B4-BE49-F238E27FC236}">
                  <a16:creationId xmlns:a16="http://schemas.microsoft.com/office/drawing/2014/main" id="{97094314-0F88-950C-986D-FA5EF3D1EF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2" y="4309393"/>
              <a:ext cx="234950" cy="204788"/>
            </a:xfrm>
            <a:custGeom>
              <a:avLst/>
              <a:gdLst>
                <a:gd name="T0" fmla="*/ 246 w 246"/>
                <a:gd name="T1" fmla="*/ 77 h 215"/>
                <a:gd name="T2" fmla="*/ 246 w 246"/>
                <a:gd name="T3" fmla="*/ 77 h 215"/>
                <a:gd name="T4" fmla="*/ 55 w 246"/>
                <a:gd name="T5" fmla="*/ 0 h 215"/>
                <a:gd name="T6" fmla="*/ 0 w 246"/>
                <a:gd name="T7" fmla="*/ 157 h 215"/>
                <a:gd name="T8" fmla="*/ 198 w 246"/>
                <a:gd name="T9" fmla="*/ 215 h 215"/>
                <a:gd name="T10" fmla="*/ 246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246" y="77"/>
                  </a:moveTo>
                  <a:lnTo>
                    <a:pt x="246" y="77"/>
                  </a:lnTo>
                  <a:lnTo>
                    <a:pt x="55" y="0"/>
                  </a:lnTo>
                  <a:cubicBezTo>
                    <a:pt x="35" y="51"/>
                    <a:pt x="16" y="104"/>
                    <a:pt x="0" y="157"/>
                  </a:cubicBezTo>
                  <a:lnTo>
                    <a:pt x="198" y="215"/>
                  </a:lnTo>
                  <a:cubicBezTo>
                    <a:pt x="212" y="168"/>
                    <a:pt x="228" y="122"/>
                    <a:pt x="246" y="7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2" name="Freeform 169">
              <a:extLst>
                <a:ext uri="{FF2B5EF4-FFF2-40B4-BE49-F238E27FC236}">
                  <a16:creationId xmlns:a16="http://schemas.microsoft.com/office/drawing/2014/main" id="{777ABB26-DAF3-EE7C-FCB7-8A266BA913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8039" y="4458618"/>
              <a:ext cx="225425" cy="187325"/>
            </a:xfrm>
            <a:custGeom>
              <a:avLst/>
              <a:gdLst>
                <a:gd name="T0" fmla="*/ 236 w 236"/>
                <a:gd name="T1" fmla="*/ 58 h 196"/>
                <a:gd name="T2" fmla="*/ 236 w 236"/>
                <a:gd name="T3" fmla="*/ 58 h 196"/>
                <a:gd name="T4" fmla="*/ 38 w 236"/>
                <a:gd name="T5" fmla="*/ 0 h 196"/>
                <a:gd name="T6" fmla="*/ 0 w 236"/>
                <a:gd name="T7" fmla="*/ 157 h 196"/>
                <a:gd name="T8" fmla="*/ 202 w 236"/>
                <a:gd name="T9" fmla="*/ 196 h 196"/>
                <a:gd name="T10" fmla="*/ 236 w 236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196">
                  <a:moveTo>
                    <a:pt x="236" y="58"/>
                  </a:moveTo>
                  <a:lnTo>
                    <a:pt x="236" y="58"/>
                  </a:lnTo>
                  <a:lnTo>
                    <a:pt x="38" y="0"/>
                  </a:lnTo>
                  <a:cubicBezTo>
                    <a:pt x="23" y="52"/>
                    <a:pt x="11" y="104"/>
                    <a:pt x="0" y="157"/>
                  </a:cubicBezTo>
                  <a:lnTo>
                    <a:pt x="202" y="196"/>
                  </a:lnTo>
                  <a:cubicBezTo>
                    <a:pt x="211" y="149"/>
                    <a:pt x="222" y="103"/>
                    <a:pt x="236" y="5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3" name="Freeform 171">
              <a:extLst>
                <a:ext uri="{FF2B5EF4-FFF2-40B4-BE49-F238E27FC236}">
                  <a16:creationId xmlns:a16="http://schemas.microsoft.com/office/drawing/2014/main" id="{71E0351C-BBEE-611C-0590-7F03D6ED4D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38989" y="4609431"/>
              <a:ext cx="211138" cy="158750"/>
            </a:xfrm>
            <a:custGeom>
              <a:avLst/>
              <a:gdLst>
                <a:gd name="T0" fmla="*/ 21 w 223"/>
                <a:gd name="T1" fmla="*/ 0 h 167"/>
                <a:gd name="T2" fmla="*/ 21 w 223"/>
                <a:gd name="T3" fmla="*/ 0 h 167"/>
                <a:gd name="T4" fmla="*/ 0 w 223"/>
                <a:gd name="T5" fmla="*/ 145 h 167"/>
                <a:gd name="T6" fmla="*/ 204 w 223"/>
                <a:gd name="T7" fmla="*/ 167 h 167"/>
                <a:gd name="T8" fmla="*/ 223 w 223"/>
                <a:gd name="T9" fmla="*/ 39 h 167"/>
                <a:gd name="T10" fmla="*/ 21 w 223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167">
                  <a:moveTo>
                    <a:pt x="21" y="0"/>
                  </a:moveTo>
                  <a:lnTo>
                    <a:pt x="21" y="0"/>
                  </a:lnTo>
                  <a:cubicBezTo>
                    <a:pt x="12" y="48"/>
                    <a:pt x="5" y="96"/>
                    <a:pt x="0" y="145"/>
                  </a:cubicBezTo>
                  <a:lnTo>
                    <a:pt x="204" y="167"/>
                  </a:lnTo>
                  <a:cubicBezTo>
                    <a:pt x="209" y="124"/>
                    <a:pt x="215" y="81"/>
                    <a:pt x="223" y="39"/>
                  </a:cubicBezTo>
                  <a:lnTo>
                    <a:pt x="21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4" name="Freeform 173">
              <a:extLst>
                <a:ext uri="{FF2B5EF4-FFF2-40B4-BE49-F238E27FC236}">
                  <a16:creationId xmlns:a16="http://schemas.microsoft.com/office/drawing/2014/main" id="{E26522E1-9A05-EB82-88CD-3169E2AA5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9827" y="3782343"/>
              <a:ext cx="239713" cy="236538"/>
            </a:xfrm>
            <a:custGeom>
              <a:avLst/>
              <a:gdLst>
                <a:gd name="T0" fmla="*/ 252 w 252"/>
                <a:gd name="T1" fmla="*/ 143 h 247"/>
                <a:gd name="T2" fmla="*/ 252 w 252"/>
                <a:gd name="T3" fmla="*/ 143 h 247"/>
                <a:gd name="T4" fmla="*/ 105 w 252"/>
                <a:gd name="T5" fmla="*/ 0 h 247"/>
                <a:gd name="T6" fmla="*/ 0 w 252"/>
                <a:gd name="T7" fmla="*/ 118 h 247"/>
                <a:gd name="T8" fmla="*/ 160 w 252"/>
                <a:gd name="T9" fmla="*/ 247 h 247"/>
                <a:gd name="T10" fmla="*/ 252 w 252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47">
                  <a:moveTo>
                    <a:pt x="252" y="143"/>
                  </a:moveTo>
                  <a:lnTo>
                    <a:pt x="252" y="143"/>
                  </a:lnTo>
                  <a:lnTo>
                    <a:pt x="105" y="0"/>
                  </a:lnTo>
                  <a:cubicBezTo>
                    <a:pt x="68" y="38"/>
                    <a:pt x="33" y="77"/>
                    <a:pt x="0" y="118"/>
                  </a:cubicBezTo>
                  <a:lnTo>
                    <a:pt x="160" y="247"/>
                  </a:lnTo>
                  <a:cubicBezTo>
                    <a:pt x="189" y="211"/>
                    <a:pt x="220" y="176"/>
                    <a:pt x="252" y="14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5" name="Freeform 175">
              <a:extLst>
                <a:ext uri="{FF2B5EF4-FFF2-40B4-BE49-F238E27FC236}">
                  <a16:creationId xmlns:a16="http://schemas.microsoft.com/office/drawing/2014/main" id="{CFAD7C20-AE48-D25B-3D8C-5960631986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7752" y="3895056"/>
              <a:ext cx="244475" cy="236538"/>
            </a:xfrm>
            <a:custGeom>
              <a:avLst/>
              <a:gdLst>
                <a:gd name="T0" fmla="*/ 257 w 257"/>
                <a:gd name="T1" fmla="*/ 129 h 246"/>
                <a:gd name="T2" fmla="*/ 257 w 257"/>
                <a:gd name="T3" fmla="*/ 129 h 246"/>
                <a:gd name="T4" fmla="*/ 97 w 257"/>
                <a:gd name="T5" fmla="*/ 0 h 246"/>
                <a:gd name="T6" fmla="*/ 0 w 257"/>
                <a:gd name="T7" fmla="*/ 133 h 246"/>
                <a:gd name="T8" fmla="*/ 171 w 257"/>
                <a:gd name="T9" fmla="*/ 246 h 246"/>
                <a:gd name="T10" fmla="*/ 257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257" y="129"/>
                  </a:moveTo>
                  <a:lnTo>
                    <a:pt x="257" y="129"/>
                  </a:lnTo>
                  <a:lnTo>
                    <a:pt x="97" y="0"/>
                  </a:lnTo>
                  <a:cubicBezTo>
                    <a:pt x="62" y="43"/>
                    <a:pt x="30" y="87"/>
                    <a:pt x="0" y="133"/>
                  </a:cubicBezTo>
                  <a:lnTo>
                    <a:pt x="171" y="246"/>
                  </a:lnTo>
                  <a:cubicBezTo>
                    <a:pt x="198" y="206"/>
                    <a:pt x="226" y="167"/>
                    <a:pt x="257" y="12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6" name="Freeform 177">
              <a:extLst>
                <a:ext uri="{FF2B5EF4-FFF2-40B4-BE49-F238E27FC236}">
                  <a16:creationId xmlns:a16="http://schemas.microsoft.com/office/drawing/2014/main" id="{92B53228-3682-DE70-2DC6-2420BC96F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9" y="3674393"/>
              <a:ext cx="242888" cy="246063"/>
            </a:xfrm>
            <a:custGeom>
              <a:avLst/>
              <a:gdLst>
                <a:gd name="T0" fmla="*/ 254 w 254"/>
                <a:gd name="T1" fmla="*/ 157 h 257"/>
                <a:gd name="T2" fmla="*/ 254 w 254"/>
                <a:gd name="T3" fmla="*/ 157 h 257"/>
                <a:gd name="T4" fmla="*/ 121 w 254"/>
                <a:gd name="T5" fmla="*/ 0 h 257"/>
                <a:gd name="T6" fmla="*/ 0 w 254"/>
                <a:gd name="T7" fmla="*/ 114 h 257"/>
                <a:gd name="T8" fmla="*/ 147 w 254"/>
                <a:gd name="T9" fmla="*/ 257 h 257"/>
                <a:gd name="T10" fmla="*/ 254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254" y="157"/>
                  </a:moveTo>
                  <a:lnTo>
                    <a:pt x="254" y="157"/>
                  </a:lnTo>
                  <a:lnTo>
                    <a:pt x="121" y="0"/>
                  </a:lnTo>
                  <a:cubicBezTo>
                    <a:pt x="79" y="36"/>
                    <a:pt x="38" y="74"/>
                    <a:pt x="0" y="114"/>
                  </a:cubicBezTo>
                  <a:lnTo>
                    <a:pt x="147" y="257"/>
                  </a:lnTo>
                  <a:cubicBezTo>
                    <a:pt x="181" y="222"/>
                    <a:pt x="217" y="189"/>
                    <a:pt x="254" y="1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7" name="Freeform 179">
              <a:extLst>
                <a:ext uri="{FF2B5EF4-FFF2-40B4-BE49-F238E27FC236}">
                  <a16:creationId xmlns:a16="http://schemas.microsoft.com/office/drawing/2014/main" id="{FA99DD1E-7EC6-0460-1CE2-0F04C0D2F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7052" y="4201443"/>
              <a:ext cx="228600" cy="190500"/>
            </a:xfrm>
            <a:custGeom>
              <a:avLst/>
              <a:gdLst>
                <a:gd name="T0" fmla="*/ 240 w 240"/>
                <a:gd name="T1" fmla="*/ 75 h 199"/>
                <a:gd name="T2" fmla="*/ 240 w 240"/>
                <a:gd name="T3" fmla="*/ 75 h 199"/>
                <a:gd name="T4" fmla="*/ 49 w 240"/>
                <a:gd name="T5" fmla="*/ 0 h 199"/>
                <a:gd name="T6" fmla="*/ 0 w 240"/>
                <a:gd name="T7" fmla="*/ 138 h 199"/>
                <a:gd name="T8" fmla="*/ 197 w 240"/>
                <a:gd name="T9" fmla="*/ 199 h 199"/>
                <a:gd name="T10" fmla="*/ 24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240" y="75"/>
                  </a:moveTo>
                  <a:lnTo>
                    <a:pt x="240" y="75"/>
                  </a:lnTo>
                  <a:lnTo>
                    <a:pt x="49" y="0"/>
                  </a:lnTo>
                  <a:cubicBezTo>
                    <a:pt x="31" y="46"/>
                    <a:pt x="15" y="92"/>
                    <a:pt x="0" y="138"/>
                  </a:cubicBezTo>
                  <a:lnTo>
                    <a:pt x="197" y="199"/>
                  </a:lnTo>
                  <a:cubicBezTo>
                    <a:pt x="210" y="157"/>
                    <a:pt x="224" y="116"/>
                    <a:pt x="240" y="7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8" name="Freeform 181">
              <a:extLst>
                <a:ext uri="{FF2B5EF4-FFF2-40B4-BE49-F238E27FC236}">
                  <a16:creationId xmlns:a16="http://schemas.microsoft.com/office/drawing/2014/main" id="{C7F47F80-28BD-23C9-FCDA-1DEA5334E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6639" y="3414043"/>
              <a:ext cx="225425" cy="231775"/>
            </a:xfrm>
            <a:custGeom>
              <a:avLst/>
              <a:gdLst>
                <a:gd name="T0" fmla="*/ 236 w 236"/>
                <a:gd name="T1" fmla="*/ 157 h 242"/>
                <a:gd name="T2" fmla="*/ 236 w 236"/>
                <a:gd name="T3" fmla="*/ 157 h 242"/>
                <a:gd name="T4" fmla="*/ 104 w 236"/>
                <a:gd name="T5" fmla="*/ 0 h 242"/>
                <a:gd name="T6" fmla="*/ 0 w 236"/>
                <a:gd name="T7" fmla="*/ 94 h 242"/>
                <a:gd name="T8" fmla="*/ 143 w 236"/>
                <a:gd name="T9" fmla="*/ 242 h 242"/>
                <a:gd name="T10" fmla="*/ 236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236" y="157"/>
                  </a:moveTo>
                  <a:lnTo>
                    <a:pt x="236" y="157"/>
                  </a:lnTo>
                  <a:lnTo>
                    <a:pt x="104" y="0"/>
                  </a:lnTo>
                  <a:cubicBezTo>
                    <a:pt x="68" y="31"/>
                    <a:pt x="34" y="62"/>
                    <a:pt x="0" y="94"/>
                  </a:cubicBezTo>
                  <a:lnTo>
                    <a:pt x="143" y="242"/>
                  </a:lnTo>
                  <a:cubicBezTo>
                    <a:pt x="173" y="213"/>
                    <a:pt x="204" y="184"/>
                    <a:pt x="236" y="1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9" name="Freeform 183">
              <a:extLst>
                <a:ext uri="{FF2B5EF4-FFF2-40B4-BE49-F238E27FC236}">
                  <a16:creationId xmlns:a16="http://schemas.microsoft.com/office/drawing/2014/main" id="{7C4864CF-A47A-9E06-0F33-F20B4FB6C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3089" y="4071268"/>
              <a:ext cx="234950" cy="201613"/>
            </a:xfrm>
            <a:custGeom>
              <a:avLst/>
              <a:gdLst>
                <a:gd name="T0" fmla="*/ 245 w 245"/>
                <a:gd name="T1" fmla="*/ 88 h 211"/>
                <a:gd name="T2" fmla="*/ 245 w 245"/>
                <a:gd name="T3" fmla="*/ 88 h 211"/>
                <a:gd name="T4" fmla="*/ 59 w 245"/>
                <a:gd name="T5" fmla="*/ 0 h 211"/>
                <a:gd name="T6" fmla="*/ 0 w 245"/>
                <a:gd name="T7" fmla="*/ 136 h 211"/>
                <a:gd name="T8" fmla="*/ 191 w 245"/>
                <a:gd name="T9" fmla="*/ 211 h 211"/>
                <a:gd name="T10" fmla="*/ 245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245" y="88"/>
                  </a:moveTo>
                  <a:lnTo>
                    <a:pt x="245" y="88"/>
                  </a:lnTo>
                  <a:lnTo>
                    <a:pt x="59" y="0"/>
                  </a:lnTo>
                  <a:cubicBezTo>
                    <a:pt x="38" y="44"/>
                    <a:pt x="18" y="90"/>
                    <a:pt x="0" y="136"/>
                  </a:cubicBezTo>
                  <a:lnTo>
                    <a:pt x="191" y="211"/>
                  </a:lnTo>
                  <a:cubicBezTo>
                    <a:pt x="208" y="169"/>
                    <a:pt x="226" y="128"/>
                    <a:pt x="245" y="8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0" name="Freeform 185">
              <a:extLst>
                <a:ext uri="{FF2B5EF4-FFF2-40B4-BE49-F238E27FC236}">
                  <a16:creationId xmlns:a16="http://schemas.microsoft.com/office/drawing/2014/main" id="{FB172CA3-80B4-C6DE-29C7-1A5E5B41F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7" y="4333206"/>
              <a:ext cx="222250" cy="177800"/>
            </a:xfrm>
            <a:custGeom>
              <a:avLst/>
              <a:gdLst>
                <a:gd name="T0" fmla="*/ 234 w 234"/>
                <a:gd name="T1" fmla="*/ 61 h 185"/>
                <a:gd name="T2" fmla="*/ 234 w 234"/>
                <a:gd name="T3" fmla="*/ 61 h 185"/>
                <a:gd name="T4" fmla="*/ 37 w 234"/>
                <a:gd name="T5" fmla="*/ 0 h 185"/>
                <a:gd name="T6" fmla="*/ 0 w 234"/>
                <a:gd name="T7" fmla="*/ 137 h 185"/>
                <a:gd name="T8" fmla="*/ 200 w 234"/>
                <a:gd name="T9" fmla="*/ 185 h 185"/>
                <a:gd name="T10" fmla="*/ 234 w 234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85">
                  <a:moveTo>
                    <a:pt x="234" y="61"/>
                  </a:moveTo>
                  <a:lnTo>
                    <a:pt x="234" y="61"/>
                  </a:lnTo>
                  <a:lnTo>
                    <a:pt x="37" y="0"/>
                  </a:lnTo>
                  <a:cubicBezTo>
                    <a:pt x="23" y="45"/>
                    <a:pt x="11" y="91"/>
                    <a:pt x="0" y="137"/>
                  </a:cubicBezTo>
                  <a:lnTo>
                    <a:pt x="200" y="185"/>
                  </a:lnTo>
                  <a:cubicBezTo>
                    <a:pt x="210" y="143"/>
                    <a:pt x="221" y="102"/>
                    <a:pt x="234" y="6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1" name="Freeform 187">
              <a:extLst>
                <a:ext uri="{FF2B5EF4-FFF2-40B4-BE49-F238E27FC236}">
                  <a16:creationId xmlns:a16="http://schemas.microsoft.com/office/drawing/2014/main" id="{20D62BDD-9F55-37A1-5E72-E74AE518E1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0239" y="3944268"/>
              <a:ext cx="236538" cy="211138"/>
            </a:xfrm>
            <a:custGeom>
              <a:avLst/>
              <a:gdLst>
                <a:gd name="T0" fmla="*/ 249 w 249"/>
                <a:gd name="T1" fmla="*/ 102 h 222"/>
                <a:gd name="T2" fmla="*/ 249 w 249"/>
                <a:gd name="T3" fmla="*/ 102 h 222"/>
                <a:gd name="T4" fmla="*/ 70 w 249"/>
                <a:gd name="T5" fmla="*/ 0 h 222"/>
                <a:gd name="T6" fmla="*/ 0 w 249"/>
                <a:gd name="T7" fmla="*/ 134 h 222"/>
                <a:gd name="T8" fmla="*/ 186 w 249"/>
                <a:gd name="T9" fmla="*/ 222 h 222"/>
                <a:gd name="T10" fmla="*/ 249 w 249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22">
                  <a:moveTo>
                    <a:pt x="249" y="102"/>
                  </a:moveTo>
                  <a:lnTo>
                    <a:pt x="249" y="102"/>
                  </a:lnTo>
                  <a:lnTo>
                    <a:pt x="70" y="0"/>
                  </a:lnTo>
                  <a:cubicBezTo>
                    <a:pt x="45" y="44"/>
                    <a:pt x="22" y="88"/>
                    <a:pt x="0" y="134"/>
                  </a:cubicBezTo>
                  <a:lnTo>
                    <a:pt x="186" y="222"/>
                  </a:lnTo>
                  <a:cubicBezTo>
                    <a:pt x="205" y="181"/>
                    <a:pt x="226" y="141"/>
                    <a:pt x="249" y="10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2" name="Freeform 189">
              <a:extLst>
                <a:ext uri="{FF2B5EF4-FFF2-40B4-BE49-F238E27FC236}">
                  <a16:creationId xmlns:a16="http://schemas.microsoft.com/office/drawing/2014/main" id="{848D2A4C-F4F8-C95E-B590-40CA0E6D2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5664" y="3601368"/>
              <a:ext cx="234950" cy="227013"/>
            </a:xfrm>
            <a:custGeom>
              <a:avLst/>
              <a:gdLst>
                <a:gd name="T0" fmla="*/ 247 w 247"/>
                <a:gd name="T1" fmla="*/ 137 h 237"/>
                <a:gd name="T2" fmla="*/ 247 w 247"/>
                <a:gd name="T3" fmla="*/ 137 h 237"/>
                <a:gd name="T4" fmla="*/ 94 w 247"/>
                <a:gd name="T5" fmla="*/ 0 h 237"/>
                <a:gd name="T6" fmla="*/ 0 w 247"/>
                <a:gd name="T7" fmla="*/ 111 h 237"/>
                <a:gd name="T8" fmla="*/ 162 w 247"/>
                <a:gd name="T9" fmla="*/ 237 h 237"/>
                <a:gd name="T10" fmla="*/ 247 w 247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7">
                  <a:moveTo>
                    <a:pt x="247" y="137"/>
                  </a:moveTo>
                  <a:lnTo>
                    <a:pt x="247" y="137"/>
                  </a:lnTo>
                  <a:lnTo>
                    <a:pt x="94" y="0"/>
                  </a:lnTo>
                  <a:cubicBezTo>
                    <a:pt x="61" y="36"/>
                    <a:pt x="30" y="73"/>
                    <a:pt x="0" y="111"/>
                  </a:cubicBezTo>
                  <a:lnTo>
                    <a:pt x="162" y="237"/>
                  </a:lnTo>
                  <a:cubicBezTo>
                    <a:pt x="189" y="203"/>
                    <a:pt x="217" y="169"/>
                    <a:pt x="247" y="13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3" name="Freeform 191">
              <a:extLst>
                <a:ext uri="{FF2B5EF4-FFF2-40B4-BE49-F238E27FC236}">
                  <a16:creationId xmlns:a16="http://schemas.microsoft.com/office/drawing/2014/main" id="{3EA6D52B-1B05-047A-F9B3-575A61F23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4" y="3502943"/>
              <a:ext cx="228600" cy="228600"/>
            </a:xfrm>
            <a:custGeom>
              <a:avLst/>
              <a:gdLst>
                <a:gd name="T0" fmla="*/ 240 w 240"/>
                <a:gd name="T1" fmla="*/ 148 h 239"/>
                <a:gd name="T2" fmla="*/ 240 w 240"/>
                <a:gd name="T3" fmla="*/ 148 h 239"/>
                <a:gd name="T4" fmla="*/ 97 w 240"/>
                <a:gd name="T5" fmla="*/ 0 h 239"/>
                <a:gd name="T6" fmla="*/ 0 w 240"/>
                <a:gd name="T7" fmla="*/ 102 h 239"/>
                <a:gd name="T8" fmla="*/ 153 w 240"/>
                <a:gd name="T9" fmla="*/ 239 h 239"/>
                <a:gd name="T10" fmla="*/ 240 w 240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39">
                  <a:moveTo>
                    <a:pt x="240" y="148"/>
                  </a:moveTo>
                  <a:lnTo>
                    <a:pt x="240" y="148"/>
                  </a:lnTo>
                  <a:lnTo>
                    <a:pt x="97" y="0"/>
                  </a:lnTo>
                  <a:cubicBezTo>
                    <a:pt x="64" y="33"/>
                    <a:pt x="31" y="67"/>
                    <a:pt x="0" y="102"/>
                  </a:cubicBezTo>
                  <a:lnTo>
                    <a:pt x="153" y="239"/>
                  </a:lnTo>
                  <a:cubicBezTo>
                    <a:pt x="181" y="208"/>
                    <a:pt x="210" y="177"/>
                    <a:pt x="240" y="14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4" name="Freeform 193">
              <a:extLst>
                <a:ext uri="{FF2B5EF4-FFF2-40B4-BE49-F238E27FC236}">
                  <a16:creationId xmlns:a16="http://schemas.microsoft.com/office/drawing/2014/main" id="{F4780DF0-740F-C52D-7889-CCFE432523B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1527" y="3707731"/>
              <a:ext cx="238125" cy="223838"/>
            </a:xfrm>
            <a:custGeom>
              <a:avLst/>
              <a:gdLst>
                <a:gd name="T0" fmla="*/ 249 w 249"/>
                <a:gd name="T1" fmla="*/ 126 h 234"/>
                <a:gd name="T2" fmla="*/ 249 w 249"/>
                <a:gd name="T3" fmla="*/ 126 h 234"/>
                <a:gd name="T4" fmla="*/ 87 w 249"/>
                <a:gd name="T5" fmla="*/ 0 h 234"/>
                <a:gd name="T6" fmla="*/ 0 w 249"/>
                <a:gd name="T7" fmla="*/ 120 h 234"/>
                <a:gd name="T8" fmla="*/ 171 w 249"/>
                <a:gd name="T9" fmla="*/ 234 h 234"/>
                <a:gd name="T10" fmla="*/ 249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249" y="126"/>
                  </a:moveTo>
                  <a:lnTo>
                    <a:pt x="249" y="126"/>
                  </a:lnTo>
                  <a:lnTo>
                    <a:pt x="87" y="0"/>
                  </a:lnTo>
                  <a:cubicBezTo>
                    <a:pt x="57" y="39"/>
                    <a:pt x="28" y="79"/>
                    <a:pt x="0" y="120"/>
                  </a:cubicBezTo>
                  <a:lnTo>
                    <a:pt x="171" y="234"/>
                  </a:lnTo>
                  <a:cubicBezTo>
                    <a:pt x="196" y="197"/>
                    <a:pt x="222" y="161"/>
                    <a:pt x="249" y="12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5" name="Freeform 195">
              <a:extLst>
                <a:ext uri="{FF2B5EF4-FFF2-40B4-BE49-F238E27FC236}">
                  <a16:creationId xmlns:a16="http://schemas.microsoft.com/office/drawing/2014/main" id="{96E105DB-7456-3A92-21B9-3EDA2FC6E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914" y="3822031"/>
              <a:ext cx="238125" cy="219075"/>
            </a:xfrm>
            <a:custGeom>
              <a:avLst/>
              <a:gdLst>
                <a:gd name="T0" fmla="*/ 250 w 250"/>
                <a:gd name="T1" fmla="*/ 114 h 229"/>
                <a:gd name="T2" fmla="*/ 250 w 250"/>
                <a:gd name="T3" fmla="*/ 114 h 229"/>
                <a:gd name="T4" fmla="*/ 79 w 250"/>
                <a:gd name="T5" fmla="*/ 0 h 229"/>
                <a:gd name="T6" fmla="*/ 0 w 250"/>
                <a:gd name="T7" fmla="*/ 128 h 229"/>
                <a:gd name="T8" fmla="*/ 179 w 250"/>
                <a:gd name="T9" fmla="*/ 229 h 229"/>
                <a:gd name="T10" fmla="*/ 25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250" y="114"/>
                  </a:moveTo>
                  <a:lnTo>
                    <a:pt x="250" y="114"/>
                  </a:lnTo>
                  <a:lnTo>
                    <a:pt x="79" y="0"/>
                  </a:lnTo>
                  <a:cubicBezTo>
                    <a:pt x="51" y="41"/>
                    <a:pt x="25" y="84"/>
                    <a:pt x="0" y="128"/>
                  </a:cubicBezTo>
                  <a:lnTo>
                    <a:pt x="179" y="229"/>
                  </a:lnTo>
                  <a:cubicBezTo>
                    <a:pt x="201" y="190"/>
                    <a:pt x="225" y="152"/>
                    <a:pt x="250" y="11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6" name="Freeform 197">
              <a:extLst>
                <a:ext uri="{FF2B5EF4-FFF2-40B4-BE49-F238E27FC236}">
                  <a16:creationId xmlns:a16="http://schemas.microsoft.com/office/drawing/2014/main" id="{3D9E255F-E0FA-1448-F120-73A334B18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1677" y="3260056"/>
              <a:ext cx="233363" cy="234950"/>
            </a:xfrm>
            <a:custGeom>
              <a:avLst/>
              <a:gdLst>
                <a:gd name="T0" fmla="*/ 245 w 245"/>
                <a:gd name="T1" fmla="*/ 148 h 245"/>
                <a:gd name="T2" fmla="*/ 245 w 245"/>
                <a:gd name="T3" fmla="*/ 148 h 245"/>
                <a:gd name="T4" fmla="*/ 102 w 245"/>
                <a:gd name="T5" fmla="*/ 0 h 245"/>
                <a:gd name="T6" fmla="*/ 0 w 245"/>
                <a:gd name="T7" fmla="*/ 107 h 245"/>
                <a:gd name="T8" fmla="*/ 151 w 245"/>
                <a:gd name="T9" fmla="*/ 245 h 245"/>
                <a:gd name="T10" fmla="*/ 245 w 245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45">
                  <a:moveTo>
                    <a:pt x="245" y="148"/>
                  </a:moveTo>
                  <a:lnTo>
                    <a:pt x="245" y="148"/>
                  </a:lnTo>
                  <a:lnTo>
                    <a:pt x="102" y="0"/>
                  </a:lnTo>
                  <a:cubicBezTo>
                    <a:pt x="67" y="35"/>
                    <a:pt x="33" y="70"/>
                    <a:pt x="0" y="107"/>
                  </a:cubicBezTo>
                  <a:lnTo>
                    <a:pt x="151" y="245"/>
                  </a:lnTo>
                  <a:cubicBezTo>
                    <a:pt x="182" y="212"/>
                    <a:pt x="213" y="179"/>
                    <a:pt x="245" y="14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7" name="Freeform 199">
              <a:extLst>
                <a:ext uri="{FF2B5EF4-FFF2-40B4-BE49-F238E27FC236}">
                  <a16:creationId xmlns:a16="http://schemas.microsoft.com/office/drawing/2014/main" id="{C6526C21-9CA3-93DC-C564-DDF6D9DA83A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6564" y="3590256"/>
              <a:ext cx="241300" cy="228600"/>
            </a:xfrm>
            <a:custGeom>
              <a:avLst/>
              <a:gdLst>
                <a:gd name="T0" fmla="*/ 254 w 254"/>
                <a:gd name="T1" fmla="*/ 118 h 238"/>
                <a:gd name="T2" fmla="*/ 254 w 254"/>
                <a:gd name="T3" fmla="*/ 118 h 238"/>
                <a:gd name="T4" fmla="*/ 86 w 254"/>
                <a:gd name="T5" fmla="*/ 0 h 238"/>
                <a:gd name="T6" fmla="*/ 0 w 254"/>
                <a:gd name="T7" fmla="*/ 131 h 238"/>
                <a:gd name="T8" fmla="*/ 176 w 254"/>
                <a:gd name="T9" fmla="*/ 238 h 238"/>
                <a:gd name="T10" fmla="*/ 254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254" y="118"/>
                  </a:moveTo>
                  <a:lnTo>
                    <a:pt x="254" y="118"/>
                  </a:lnTo>
                  <a:lnTo>
                    <a:pt x="86" y="0"/>
                  </a:lnTo>
                  <a:cubicBezTo>
                    <a:pt x="56" y="43"/>
                    <a:pt x="28" y="86"/>
                    <a:pt x="0" y="131"/>
                  </a:cubicBezTo>
                  <a:lnTo>
                    <a:pt x="176" y="238"/>
                  </a:lnTo>
                  <a:cubicBezTo>
                    <a:pt x="201" y="197"/>
                    <a:pt x="227" y="157"/>
                    <a:pt x="254" y="11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8" name="Freeform 201">
              <a:extLst>
                <a:ext uri="{FF2B5EF4-FFF2-40B4-BE49-F238E27FC236}">
                  <a16:creationId xmlns:a16="http://schemas.microsoft.com/office/drawing/2014/main" id="{14EE335F-C1AA-F964-3045-90B4EEC14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9" y="3715668"/>
              <a:ext cx="241300" cy="220663"/>
            </a:xfrm>
            <a:custGeom>
              <a:avLst/>
              <a:gdLst>
                <a:gd name="T0" fmla="*/ 253 w 253"/>
                <a:gd name="T1" fmla="*/ 107 h 231"/>
                <a:gd name="T2" fmla="*/ 253 w 253"/>
                <a:gd name="T3" fmla="*/ 107 h 231"/>
                <a:gd name="T4" fmla="*/ 77 w 253"/>
                <a:gd name="T5" fmla="*/ 0 h 231"/>
                <a:gd name="T6" fmla="*/ 0 w 253"/>
                <a:gd name="T7" fmla="*/ 136 h 231"/>
                <a:gd name="T8" fmla="*/ 182 w 253"/>
                <a:gd name="T9" fmla="*/ 231 h 231"/>
                <a:gd name="T10" fmla="*/ 253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253" y="107"/>
                  </a:moveTo>
                  <a:lnTo>
                    <a:pt x="253" y="107"/>
                  </a:lnTo>
                  <a:lnTo>
                    <a:pt x="77" y="0"/>
                  </a:lnTo>
                  <a:cubicBezTo>
                    <a:pt x="50" y="44"/>
                    <a:pt x="24" y="89"/>
                    <a:pt x="0" y="136"/>
                  </a:cubicBezTo>
                  <a:lnTo>
                    <a:pt x="182" y="231"/>
                  </a:lnTo>
                  <a:cubicBezTo>
                    <a:pt x="204" y="189"/>
                    <a:pt x="228" y="147"/>
                    <a:pt x="253" y="10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9" name="Freeform 203">
              <a:extLst>
                <a:ext uri="{FF2B5EF4-FFF2-40B4-BE49-F238E27FC236}">
                  <a16:creationId xmlns:a16="http://schemas.microsoft.com/office/drawing/2014/main" id="{B7CB6FC7-EC10-C27F-976E-F3168B6910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6427" y="3363243"/>
              <a:ext cx="239713" cy="231775"/>
            </a:xfrm>
            <a:custGeom>
              <a:avLst/>
              <a:gdLst>
                <a:gd name="T0" fmla="*/ 250 w 250"/>
                <a:gd name="T1" fmla="*/ 138 h 243"/>
                <a:gd name="T2" fmla="*/ 250 w 250"/>
                <a:gd name="T3" fmla="*/ 138 h 243"/>
                <a:gd name="T4" fmla="*/ 99 w 250"/>
                <a:gd name="T5" fmla="*/ 0 h 243"/>
                <a:gd name="T6" fmla="*/ 0 w 250"/>
                <a:gd name="T7" fmla="*/ 115 h 243"/>
                <a:gd name="T8" fmla="*/ 160 w 250"/>
                <a:gd name="T9" fmla="*/ 243 h 243"/>
                <a:gd name="T10" fmla="*/ 25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250" y="138"/>
                  </a:moveTo>
                  <a:lnTo>
                    <a:pt x="250" y="138"/>
                  </a:lnTo>
                  <a:lnTo>
                    <a:pt x="99" y="0"/>
                  </a:lnTo>
                  <a:cubicBezTo>
                    <a:pt x="64" y="37"/>
                    <a:pt x="32" y="75"/>
                    <a:pt x="0" y="115"/>
                  </a:cubicBezTo>
                  <a:lnTo>
                    <a:pt x="160" y="243"/>
                  </a:lnTo>
                  <a:cubicBezTo>
                    <a:pt x="189" y="207"/>
                    <a:pt x="219" y="172"/>
                    <a:pt x="250" y="13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0" name="Freeform 206">
              <a:extLst>
                <a:ext uri="{FF2B5EF4-FFF2-40B4-BE49-F238E27FC236}">
                  <a16:creationId xmlns:a16="http://schemas.microsoft.com/office/drawing/2014/main" id="{E1DEABEC-8765-4EE5-FA62-4734CE0123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8452" y="3845844"/>
              <a:ext cx="238125" cy="212725"/>
            </a:xfrm>
            <a:custGeom>
              <a:avLst/>
              <a:gdLst>
                <a:gd name="T0" fmla="*/ 250 w 250"/>
                <a:gd name="T1" fmla="*/ 95 h 223"/>
                <a:gd name="T2" fmla="*/ 250 w 250"/>
                <a:gd name="T3" fmla="*/ 95 h 223"/>
                <a:gd name="T4" fmla="*/ 68 w 250"/>
                <a:gd name="T5" fmla="*/ 0 h 223"/>
                <a:gd name="T6" fmla="*/ 0 w 250"/>
                <a:gd name="T7" fmla="*/ 140 h 223"/>
                <a:gd name="T8" fmla="*/ 188 w 250"/>
                <a:gd name="T9" fmla="*/ 223 h 223"/>
                <a:gd name="T10" fmla="*/ 25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250" y="95"/>
                  </a:moveTo>
                  <a:lnTo>
                    <a:pt x="250" y="95"/>
                  </a:lnTo>
                  <a:lnTo>
                    <a:pt x="68" y="0"/>
                  </a:lnTo>
                  <a:cubicBezTo>
                    <a:pt x="44" y="46"/>
                    <a:pt x="21" y="92"/>
                    <a:pt x="0" y="140"/>
                  </a:cubicBezTo>
                  <a:lnTo>
                    <a:pt x="188" y="223"/>
                  </a:lnTo>
                  <a:cubicBezTo>
                    <a:pt x="207" y="180"/>
                    <a:pt x="228" y="137"/>
                    <a:pt x="250" y="9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1" name="Freeform 208">
              <a:extLst>
                <a:ext uri="{FF2B5EF4-FFF2-40B4-BE49-F238E27FC236}">
                  <a16:creationId xmlns:a16="http://schemas.microsoft.com/office/drawing/2014/main" id="{7DAC868E-FE07-5769-E56D-20006437E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9114" y="3472781"/>
              <a:ext cx="241300" cy="230188"/>
            </a:xfrm>
            <a:custGeom>
              <a:avLst/>
              <a:gdLst>
                <a:gd name="T0" fmla="*/ 253 w 253"/>
                <a:gd name="T1" fmla="*/ 128 h 241"/>
                <a:gd name="T2" fmla="*/ 253 w 253"/>
                <a:gd name="T3" fmla="*/ 128 h 241"/>
                <a:gd name="T4" fmla="*/ 93 w 253"/>
                <a:gd name="T5" fmla="*/ 0 h 241"/>
                <a:gd name="T6" fmla="*/ 0 w 253"/>
                <a:gd name="T7" fmla="*/ 123 h 241"/>
                <a:gd name="T8" fmla="*/ 168 w 253"/>
                <a:gd name="T9" fmla="*/ 241 h 241"/>
                <a:gd name="T10" fmla="*/ 253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253" y="128"/>
                  </a:moveTo>
                  <a:lnTo>
                    <a:pt x="253" y="128"/>
                  </a:lnTo>
                  <a:lnTo>
                    <a:pt x="93" y="0"/>
                  </a:lnTo>
                  <a:cubicBezTo>
                    <a:pt x="61" y="40"/>
                    <a:pt x="30" y="81"/>
                    <a:pt x="0" y="123"/>
                  </a:cubicBezTo>
                  <a:lnTo>
                    <a:pt x="168" y="241"/>
                  </a:lnTo>
                  <a:cubicBezTo>
                    <a:pt x="195" y="203"/>
                    <a:pt x="224" y="165"/>
                    <a:pt x="253" y="12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2" name="Freeform 210">
              <a:extLst>
                <a:ext uri="{FF2B5EF4-FFF2-40B4-BE49-F238E27FC236}">
                  <a16:creationId xmlns:a16="http://schemas.microsoft.com/office/drawing/2014/main" id="{92C88059-332B-DAD8-9BC7-02C34C9E9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8514" y="3153694"/>
              <a:ext cx="244475" cy="249238"/>
            </a:xfrm>
            <a:custGeom>
              <a:avLst/>
              <a:gdLst>
                <a:gd name="T0" fmla="*/ 256 w 256"/>
                <a:gd name="T1" fmla="*/ 157 h 260"/>
                <a:gd name="T2" fmla="*/ 256 w 256"/>
                <a:gd name="T3" fmla="*/ 157 h 260"/>
                <a:gd name="T4" fmla="*/ 123 w 256"/>
                <a:gd name="T5" fmla="*/ 0 h 260"/>
                <a:gd name="T6" fmla="*/ 0 w 256"/>
                <a:gd name="T7" fmla="*/ 112 h 260"/>
                <a:gd name="T8" fmla="*/ 143 w 256"/>
                <a:gd name="T9" fmla="*/ 260 h 260"/>
                <a:gd name="T10" fmla="*/ 256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256" y="157"/>
                  </a:moveTo>
                  <a:lnTo>
                    <a:pt x="256" y="157"/>
                  </a:lnTo>
                  <a:lnTo>
                    <a:pt x="123" y="0"/>
                  </a:lnTo>
                  <a:cubicBezTo>
                    <a:pt x="81" y="36"/>
                    <a:pt x="40" y="74"/>
                    <a:pt x="0" y="112"/>
                  </a:cubicBezTo>
                  <a:lnTo>
                    <a:pt x="143" y="260"/>
                  </a:lnTo>
                  <a:cubicBezTo>
                    <a:pt x="180" y="224"/>
                    <a:pt x="217" y="190"/>
                    <a:pt x="256" y="1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3" name="Freeform 212">
              <a:extLst>
                <a:ext uri="{FF2B5EF4-FFF2-40B4-BE49-F238E27FC236}">
                  <a16:creationId xmlns:a16="http://schemas.microsoft.com/office/drawing/2014/main" id="{EDAB6EB5-0252-F56F-3C2A-E15380C192D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9" y="4252244"/>
              <a:ext cx="225425" cy="179388"/>
            </a:xfrm>
            <a:custGeom>
              <a:avLst/>
              <a:gdLst>
                <a:gd name="T0" fmla="*/ 235 w 235"/>
                <a:gd name="T1" fmla="*/ 59 h 188"/>
                <a:gd name="T2" fmla="*/ 235 w 235"/>
                <a:gd name="T3" fmla="*/ 59 h 188"/>
                <a:gd name="T4" fmla="*/ 38 w 235"/>
                <a:gd name="T5" fmla="*/ 0 h 188"/>
                <a:gd name="T6" fmla="*/ 0 w 235"/>
                <a:gd name="T7" fmla="*/ 141 h 188"/>
                <a:gd name="T8" fmla="*/ 200 w 235"/>
                <a:gd name="T9" fmla="*/ 188 h 188"/>
                <a:gd name="T10" fmla="*/ 235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235" y="59"/>
                  </a:moveTo>
                  <a:lnTo>
                    <a:pt x="235" y="59"/>
                  </a:lnTo>
                  <a:lnTo>
                    <a:pt x="38" y="0"/>
                  </a:lnTo>
                  <a:cubicBezTo>
                    <a:pt x="24" y="46"/>
                    <a:pt x="11" y="93"/>
                    <a:pt x="0" y="141"/>
                  </a:cubicBezTo>
                  <a:lnTo>
                    <a:pt x="200" y="188"/>
                  </a:lnTo>
                  <a:cubicBezTo>
                    <a:pt x="210" y="145"/>
                    <a:pt x="222" y="102"/>
                    <a:pt x="235" y="5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4" name="Freeform 214">
              <a:extLst>
                <a:ext uri="{FF2B5EF4-FFF2-40B4-BE49-F238E27FC236}">
                  <a16:creationId xmlns:a16="http://schemas.microsoft.com/office/drawing/2014/main" id="{B99115B9-8B17-DC99-55DC-034F4CC2B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2" y="4115719"/>
              <a:ext cx="230188" cy="192088"/>
            </a:xfrm>
            <a:custGeom>
              <a:avLst/>
              <a:gdLst>
                <a:gd name="T0" fmla="*/ 241 w 241"/>
                <a:gd name="T1" fmla="*/ 71 h 201"/>
                <a:gd name="T2" fmla="*/ 241 w 241"/>
                <a:gd name="T3" fmla="*/ 71 h 201"/>
                <a:gd name="T4" fmla="*/ 48 w 241"/>
                <a:gd name="T5" fmla="*/ 0 h 201"/>
                <a:gd name="T6" fmla="*/ 0 w 241"/>
                <a:gd name="T7" fmla="*/ 142 h 201"/>
                <a:gd name="T8" fmla="*/ 197 w 241"/>
                <a:gd name="T9" fmla="*/ 201 h 201"/>
                <a:gd name="T10" fmla="*/ 241 w 241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1">
                  <a:moveTo>
                    <a:pt x="241" y="71"/>
                  </a:moveTo>
                  <a:lnTo>
                    <a:pt x="241" y="71"/>
                  </a:lnTo>
                  <a:lnTo>
                    <a:pt x="48" y="0"/>
                  </a:lnTo>
                  <a:cubicBezTo>
                    <a:pt x="31" y="47"/>
                    <a:pt x="15" y="94"/>
                    <a:pt x="0" y="142"/>
                  </a:cubicBezTo>
                  <a:lnTo>
                    <a:pt x="197" y="201"/>
                  </a:lnTo>
                  <a:cubicBezTo>
                    <a:pt x="210" y="157"/>
                    <a:pt x="225" y="114"/>
                    <a:pt x="241" y="7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5" name="Freeform 216">
              <a:extLst>
                <a:ext uri="{FF2B5EF4-FFF2-40B4-BE49-F238E27FC236}">
                  <a16:creationId xmlns:a16="http://schemas.microsoft.com/office/drawing/2014/main" id="{E7DF358E-B579-4C00-8DBD-3BB7C32F4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2889" y="3979194"/>
              <a:ext cx="234950" cy="204788"/>
            </a:xfrm>
            <a:custGeom>
              <a:avLst/>
              <a:gdLst>
                <a:gd name="T0" fmla="*/ 246 w 246"/>
                <a:gd name="T1" fmla="*/ 83 h 213"/>
                <a:gd name="T2" fmla="*/ 246 w 246"/>
                <a:gd name="T3" fmla="*/ 83 h 213"/>
                <a:gd name="T4" fmla="*/ 58 w 246"/>
                <a:gd name="T5" fmla="*/ 0 h 213"/>
                <a:gd name="T6" fmla="*/ 0 w 246"/>
                <a:gd name="T7" fmla="*/ 142 h 213"/>
                <a:gd name="T8" fmla="*/ 193 w 246"/>
                <a:gd name="T9" fmla="*/ 213 h 213"/>
                <a:gd name="T10" fmla="*/ 246 w 246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3">
                  <a:moveTo>
                    <a:pt x="246" y="83"/>
                  </a:moveTo>
                  <a:lnTo>
                    <a:pt x="246" y="83"/>
                  </a:lnTo>
                  <a:lnTo>
                    <a:pt x="58" y="0"/>
                  </a:lnTo>
                  <a:cubicBezTo>
                    <a:pt x="37" y="46"/>
                    <a:pt x="18" y="94"/>
                    <a:pt x="0" y="142"/>
                  </a:cubicBezTo>
                  <a:lnTo>
                    <a:pt x="193" y="213"/>
                  </a:lnTo>
                  <a:cubicBezTo>
                    <a:pt x="209" y="169"/>
                    <a:pt x="227" y="126"/>
                    <a:pt x="246" y="8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6" name="Freeform 228">
              <a:extLst>
                <a:ext uri="{FF2B5EF4-FFF2-40B4-BE49-F238E27FC236}">
                  <a16:creationId xmlns:a16="http://schemas.microsoft.com/office/drawing/2014/main" id="{6A298CCE-AFCD-6E9B-3585-E821BA480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0327" y="3537869"/>
              <a:ext cx="254000" cy="241300"/>
            </a:xfrm>
            <a:custGeom>
              <a:avLst/>
              <a:gdLst>
                <a:gd name="T0" fmla="*/ 265 w 265"/>
                <a:gd name="T1" fmla="*/ 108 h 253"/>
                <a:gd name="T2" fmla="*/ 265 w 265"/>
                <a:gd name="T3" fmla="*/ 108 h 253"/>
                <a:gd name="T4" fmla="*/ 88 w 265"/>
                <a:gd name="T5" fmla="*/ 0 h 253"/>
                <a:gd name="T6" fmla="*/ 0 w 265"/>
                <a:gd name="T7" fmla="*/ 156 h 253"/>
                <a:gd name="T8" fmla="*/ 183 w 265"/>
                <a:gd name="T9" fmla="*/ 253 h 253"/>
                <a:gd name="T10" fmla="*/ 265 w 265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53">
                  <a:moveTo>
                    <a:pt x="265" y="108"/>
                  </a:moveTo>
                  <a:lnTo>
                    <a:pt x="265" y="108"/>
                  </a:lnTo>
                  <a:lnTo>
                    <a:pt x="88" y="0"/>
                  </a:lnTo>
                  <a:cubicBezTo>
                    <a:pt x="57" y="51"/>
                    <a:pt x="27" y="104"/>
                    <a:pt x="0" y="156"/>
                  </a:cubicBezTo>
                  <a:lnTo>
                    <a:pt x="183" y="253"/>
                  </a:lnTo>
                  <a:cubicBezTo>
                    <a:pt x="209" y="204"/>
                    <a:pt x="236" y="155"/>
                    <a:pt x="265" y="10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7" name="Freeform 230">
              <a:extLst>
                <a:ext uri="{FF2B5EF4-FFF2-40B4-BE49-F238E27FC236}">
                  <a16:creationId xmlns:a16="http://schemas.microsoft.com/office/drawing/2014/main" id="{6DF8E14B-F86E-DF84-E2AF-2371E42BD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8615364" y="5072981"/>
              <a:ext cx="158750" cy="196850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93" name="Freeform 236">
              <a:extLst>
                <a:ext uri="{FF2B5EF4-FFF2-40B4-BE49-F238E27FC236}">
                  <a16:creationId xmlns:a16="http://schemas.microsoft.com/office/drawing/2014/main" id="{CD02D9DE-A6BB-3149-EAE7-A4053DEC4EF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6614" y="5072981"/>
              <a:ext cx="158750" cy="19685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94" name="Freeform 238">
              <a:extLst>
                <a:ext uri="{FF2B5EF4-FFF2-40B4-BE49-F238E27FC236}">
                  <a16:creationId xmlns:a16="http://schemas.microsoft.com/office/drawing/2014/main" id="{0E698BF9-3F3C-0EC1-1610-6DCDB8680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1614" y="5414294"/>
              <a:ext cx="157163" cy="196850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95" name="Freeform 240">
              <a:extLst>
                <a:ext uri="{FF2B5EF4-FFF2-40B4-BE49-F238E27FC236}">
                  <a16:creationId xmlns:a16="http://schemas.microsoft.com/office/drawing/2014/main" id="{78F0D867-CCDA-8791-0392-58F648AEA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3714" y="4455444"/>
              <a:ext cx="236538" cy="234950"/>
            </a:xfrm>
            <a:custGeom>
              <a:avLst/>
              <a:gdLst>
                <a:gd name="T0" fmla="*/ 0 w 249"/>
                <a:gd name="T1" fmla="*/ 146 h 246"/>
                <a:gd name="T2" fmla="*/ 0 w 249"/>
                <a:gd name="T3" fmla="*/ 146 h 246"/>
                <a:gd name="T4" fmla="*/ 124 w 249"/>
                <a:gd name="T5" fmla="*/ 0 h 246"/>
                <a:gd name="T6" fmla="*/ 249 w 249"/>
                <a:gd name="T7" fmla="*/ 143 h 246"/>
                <a:gd name="T8" fmla="*/ 87 w 249"/>
                <a:gd name="T9" fmla="*/ 246 h 246"/>
                <a:gd name="T10" fmla="*/ 0 w 249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46">
                  <a:moveTo>
                    <a:pt x="0" y="146"/>
                  </a:moveTo>
                  <a:lnTo>
                    <a:pt x="0" y="146"/>
                  </a:lnTo>
                  <a:lnTo>
                    <a:pt x="124" y="0"/>
                  </a:lnTo>
                  <a:cubicBezTo>
                    <a:pt x="172" y="41"/>
                    <a:pt x="214" y="89"/>
                    <a:pt x="249" y="143"/>
                  </a:cubicBezTo>
                  <a:lnTo>
                    <a:pt x="87" y="246"/>
                  </a:lnTo>
                  <a:cubicBezTo>
                    <a:pt x="63" y="208"/>
                    <a:pt x="34" y="175"/>
                    <a:pt x="0" y="14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96" name="Freeform 242">
              <a:extLst>
                <a:ext uri="{FF2B5EF4-FFF2-40B4-BE49-F238E27FC236}">
                  <a16:creationId xmlns:a16="http://schemas.microsoft.com/office/drawing/2014/main" id="{97FF80D4-B663-F610-039A-A497F9D27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6264" y="4591969"/>
              <a:ext cx="227013" cy="211138"/>
            </a:xfrm>
            <a:custGeom>
              <a:avLst/>
              <a:gdLst>
                <a:gd name="T0" fmla="*/ 162 w 238"/>
                <a:gd name="T1" fmla="*/ 0 h 221"/>
                <a:gd name="T2" fmla="*/ 162 w 238"/>
                <a:gd name="T3" fmla="*/ 0 h 221"/>
                <a:gd name="T4" fmla="*/ 238 w 238"/>
                <a:gd name="T5" fmla="*/ 169 h 221"/>
                <a:gd name="T6" fmla="*/ 54 w 238"/>
                <a:gd name="T7" fmla="*/ 221 h 221"/>
                <a:gd name="T8" fmla="*/ 0 w 238"/>
                <a:gd name="T9" fmla="*/ 103 h 221"/>
                <a:gd name="T10" fmla="*/ 162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162" y="0"/>
                  </a:moveTo>
                  <a:lnTo>
                    <a:pt x="162" y="0"/>
                  </a:lnTo>
                  <a:cubicBezTo>
                    <a:pt x="195" y="52"/>
                    <a:pt x="221" y="109"/>
                    <a:pt x="238" y="169"/>
                  </a:cubicBezTo>
                  <a:lnTo>
                    <a:pt x="54" y="221"/>
                  </a:lnTo>
                  <a:cubicBezTo>
                    <a:pt x="42" y="179"/>
                    <a:pt x="24" y="139"/>
                    <a:pt x="0" y="103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97" name="Freeform 244">
              <a:extLst>
                <a:ext uri="{FF2B5EF4-FFF2-40B4-BE49-F238E27FC236}">
                  <a16:creationId xmlns:a16="http://schemas.microsoft.com/office/drawing/2014/main" id="{259AC8BB-AB60-78EC-3546-3E379B9E2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8052" y="4544344"/>
              <a:ext cx="227013" cy="185738"/>
            </a:xfrm>
            <a:custGeom>
              <a:avLst/>
              <a:gdLst>
                <a:gd name="T0" fmla="*/ 189 w 238"/>
                <a:gd name="T1" fmla="*/ 0 h 193"/>
                <a:gd name="T2" fmla="*/ 189 w 238"/>
                <a:gd name="T3" fmla="*/ 0 h 193"/>
                <a:gd name="T4" fmla="*/ 238 w 238"/>
                <a:gd name="T5" fmla="*/ 141 h 193"/>
                <a:gd name="T6" fmla="*/ 39 w 238"/>
                <a:gd name="T7" fmla="*/ 193 h 193"/>
                <a:gd name="T8" fmla="*/ 0 w 238"/>
                <a:gd name="T9" fmla="*/ 81 h 193"/>
                <a:gd name="T10" fmla="*/ 18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189" y="0"/>
                  </a:moveTo>
                  <a:lnTo>
                    <a:pt x="189" y="0"/>
                  </a:lnTo>
                  <a:cubicBezTo>
                    <a:pt x="209" y="46"/>
                    <a:pt x="225" y="93"/>
                    <a:pt x="238" y="141"/>
                  </a:cubicBezTo>
                  <a:lnTo>
                    <a:pt x="39" y="193"/>
                  </a:lnTo>
                  <a:cubicBezTo>
                    <a:pt x="29" y="155"/>
                    <a:pt x="16" y="117"/>
                    <a:pt x="0" y="81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98" name="Freeform 246">
              <a:extLst>
                <a:ext uri="{FF2B5EF4-FFF2-40B4-BE49-F238E27FC236}">
                  <a16:creationId xmlns:a16="http://schemas.microsoft.com/office/drawing/2014/main" id="{38E1A28C-F0AC-8ACC-79F6-E392C10A1EB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6152" y="4679281"/>
              <a:ext cx="214313" cy="161925"/>
            </a:xfrm>
            <a:custGeom>
              <a:avLst/>
              <a:gdLst>
                <a:gd name="T0" fmla="*/ 226 w 226"/>
                <a:gd name="T1" fmla="*/ 146 h 168"/>
                <a:gd name="T2" fmla="*/ 226 w 226"/>
                <a:gd name="T3" fmla="*/ 146 h 168"/>
                <a:gd name="T4" fmla="*/ 21 w 226"/>
                <a:gd name="T5" fmla="*/ 168 h 168"/>
                <a:gd name="T6" fmla="*/ 0 w 226"/>
                <a:gd name="T7" fmla="*/ 52 h 168"/>
                <a:gd name="T8" fmla="*/ 199 w 226"/>
                <a:gd name="T9" fmla="*/ 0 h 168"/>
                <a:gd name="T10" fmla="*/ 226 w 226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68">
                  <a:moveTo>
                    <a:pt x="226" y="146"/>
                  </a:moveTo>
                  <a:lnTo>
                    <a:pt x="226" y="146"/>
                  </a:lnTo>
                  <a:lnTo>
                    <a:pt x="21" y="168"/>
                  </a:lnTo>
                  <a:cubicBezTo>
                    <a:pt x="17" y="128"/>
                    <a:pt x="10" y="90"/>
                    <a:pt x="0" y="52"/>
                  </a:cubicBezTo>
                  <a:lnTo>
                    <a:pt x="199" y="0"/>
                  </a:lnTo>
                  <a:cubicBezTo>
                    <a:pt x="211" y="48"/>
                    <a:pt x="220" y="96"/>
                    <a:pt x="226" y="14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99" name="Freeform 248">
              <a:extLst>
                <a:ext uri="{FF2B5EF4-FFF2-40B4-BE49-F238E27FC236}">
                  <a16:creationId xmlns:a16="http://schemas.microsoft.com/office/drawing/2014/main" id="{9FCE4EE4-37CB-66E5-07C3-6A17CB18F8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4227" y="4296694"/>
              <a:ext cx="236538" cy="222250"/>
            </a:xfrm>
            <a:custGeom>
              <a:avLst/>
              <a:gdLst>
                <a:gd name="T0" fmla="*/ 0 w 247"/>
                <a:gd name="T1" fmla="*/ 134 h 232"/>
                <a:gd name="T2" fmla="*/ 0 w 247"/>
                <a:gd name="T3" fmla="*/ 134 h 232"/>
                <a:gd name="T4" fmla="*/ 155 w 247"/>
                <a:gd name="T5" fmla="*/ 0 h 232"/>
                <a:gd name="T6" fmla="*/ 247 w 247"/>
                <a:gd name="T7" fmla="*/ 123 h 232"/>
                <a:gd name="T8" fmla="*/ 73 w 247"/>
                <a:gd name="T9" fmla="*/ 232 h 232"/>
                <a:gd name="T10" fmla="*/ 0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0" y="134"/>
                  </a:moveTo>
                  <a:lnTo>
                    <a:pt x="0" y="134"/>
                  </a:lnTo>
                  <a:lnTo>
                    <a:pt x="155" y="0"/>
                  </a:lnTo>
                  <a:cubicBezTo>
                    <a:pt x="189" y="38"/>
                    <a:pt x="219" y="79"/>
                    <a:pt x="247" y="123"/>
                  </a:cubicBezTo>
                  <a:lnTo>
                    <a:pt x="73" y="232"/>
                  </a:lnTo>
                  <a:cubicBezTo>
                    <a:pt x="51" y="198"/>
                    <a:pt x="27" y="165"/>
                    <a:pt x="0" y="1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00" name="Freeform 250">
              <a:extLst>
                <a:ext uri="{FF2B5EF4-FFF2-40B4-BE49-F238E27FC236}">
                  <a16:creationId xmlns:a16="http://schemas.microsoft.com/office/drawing/2014/main" id="{DDFD1266-D88D-0095-2743-A372882E2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4077" y="4414169"/>
              <a:ext cx="234950" cy="207963"/>
            </a:xfrm>
            <a:custGeom>
              <a:avLst/>
              <a:gdLst>
                <a:gd name="T0" fmla="*/ 0 w 246"/>
                <a:gd name="T1" fmla="*/ 109 h 218"/>
                <a:gd name="T2" fmla="*/ 0 w 246"/>
                <a:gd name="T3" fmla="*/ 109 h 218"/>
                <a:gd name="T4" fmla="*/ 174 w 246"/>
                <a:gd name="T5" fmla="*/ 0 h 218"/>
                <a:gd name="T6" fmla="*/ 246 w 246"/>
                <a:gd name="T7" fmla="*/ 137 h 218"/>
                <a:gd name="T8" fmla="*/ 57 w 246"/>
                <a:gd name="T9" fmla="*/ 218 h 218"/>
                <a:gd name="T10" fmla="*/ 0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0" y="109"/>
                  </a:moveTo>
                  <a:lnTo>
                    <a:pt x="0" y="109"/>
                  </a:lnTo>
                  <a:lnTo>
                    <a:pt x="174" y="0"/>
                  </a:lnTo>
                  <a:cubicBezTo>
                    <a:pt x="201" y="44"/>
                    <a:pt x="226" y="89"/>
                    <a:pt x="246" y="137"/>
                  </a:cubicBezTo>
                  <a:lnTo>
                    <a:pt x="57" y="218"/>
                  </a:lnTo>
                  <a:cubicBezTo>
                    <a:pt x="41" y="180"/>
                    <a:pt x="22" y="144"/>
                    <a:pt x="0" y="10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01" name="Freeform 252">
              <a:extLst>
                <a:ext uri="{FF2B5EF4-FFF2-40B4-BE49-F238E27FC236}">
                  <a16:creationId xmlns:a16="http://schemas.microsoft.com/office/drawing/2014/main" id="{164C0B93-45E1-40C1-2DC0-1F15368BA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3264" y="4195094"/>
              <a:ext cx="228600" cy="230188"/>
            </a:xfrm>
            <a:custGeom>
              <a:avLst/>
              <a:gdLst>
                <a:gd name="T0" fmla="*/ 0 w 240"/>
                <a:gd name="T1" fmla="*/ 156 h 240"/>
                <a:gd name="T2" fmla="*/ 0 w 240"/>
                <a:gd name="T3" fmla="*/ 156 h 240"/>
                <a:gd name="T4" fmla="*/ 133 w 240"/>
                <a:gd name="T5" fmla="*/ 0 h 240"/>
                <a:gd name="T6" fmla="*/ 240 w 240"/>
                <a:gd name="T7" fmla="*/ 106 h 240"/>
                <a:gd name="T8" fmla="*/ 85 w 240"/>
                <a:gd name="T9" fmla="*/ 240 h 240"/>
                <a:gd name="T10" fmla="*/ 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0" y="156"/>
                  </a:moveTo>
                  <a:lnTo>
                    <a:pt x="0" y="156"/>
                  </a:lnTo>
                  <a:lnTo>
                    <a:pt x="133" y="0"/>
                  </a:lnTo>
                  <a:cubicBezTo>
                    <a:pt x="171" y="32"/>
                    <a:pt x="207" y="68"/>
                    <a:pt x="240" y="106"/>
                  </a:cubicBezTo>
                  <a:lnTo>
                    <a:pt x="85" y="240"/>
                  </a:lnTo>
                  <a:cubicBezTo>
                    <a:pt x="59" y="210"/>
                    <a:pt x="31" y="182"/>
                    <a:pt x="0" y="15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02" name="Freeform 254">
              <a:extLst>
                <a:ext uri="{FF2B5EF4-FFF2-40B4-BE49-F238E27FC236}">
                  <a16:creationId xmlns:a16="http://schemas.microsoft.com/office/drawing/2014/main" id="{822236BB-5773-B34F-5F0E-8E8F5AA35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2702" y="4636419"/>
              <a:ext cx="215900" cy="168275"/>
            </a:xfrm>
            <a:custGeom>
              <a:avLst/>
              <a:gdLst>
                <a:gd name="T0" fmla="*/ 201 w 226"/>
                <a:gd name="T1" fmla="*/ 0 h 176"/>
                <a:gd name="T2" fmla="*/ 201 w 226"/>
                <a:gd name="T3" fmla="*/ 0 h 176"/>
                <a:gd name="T4" fmla="*/ 226 w 226"/>
                <a:gd name="T5" fmla="*/ 155 h 176"/>
                <a:gd name="T6" fmla="*/ 22 w 226"/>
                <a:gd name="T7" fmla="*/ 176 h 176"/>
                <a:gd name="T8" fmla="*/ 0 w 226"/>
                <a:gd name="T9" fmla="*/ 45 h 176"/>
                <a:gd name="T10" fmla="*/ 201 w 226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76">
                  <a:moveTo>
                    <a:pt x="201" y="0"/>
                  </a:moveTo>
                  <a:lnTo>
                    <a:pt x="201" y="0"/>
                  </a:lnTo>
                  <a:cubicBezTo>
                    <a:pt x="212" y="51"/>
                    <a:pt x="221" y="102"/>
                    <a:pt x="226" y="155"/>
                  </a:cubicBezTo>
                  <a:lnTo>
                    <a:pt x="22" y="176"/>
                  </a:lnTo>
                  <a:cubicBezTo>
                    <a:pt x="17" y="132"/>
                    <a:pt x="9" y="88"/>
                    <a:pt x="0" y="45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03" name="Freeform 256">
              <a:extLst>
                <a:ext uri="{FF2B5EF4-FFF2-40B4-BE49-F238E27FC236}">
                  <a16:creationId xmlns:a16="http://schemas.microsoft.com/office/drawing/2014/main" id="{25125DDA-4B67-E0D8-E2B6-470A6A600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2339" y="3934744"/>
              <a:ext cx="250825" cy="252413"/>
            </a:xfrm>
            <a:custGeom>
              <a:avLst/>
              <a:gdLst>
                <a:gd name="T0" fmla="*/ 0 w 263"/>
                <a:gd name="T1" fmla="*/ 157 h 264"/>
                <a:gd name="T2" fmla="*/ 0 w 263"/>
                <a:gd name="T3" fmla="*/ 157 h 264"/>
                <a:gd name="T4" fmla="*/ 133 w 263"/>
                <a:gd name="T5" fmla="*/ 0 h 264"/>
                <a:gd name="T6" fmla="*/ 263 w 263"/>
                <a:gd name="T7" fmla="*/ 126 h 264"/>
                <a:gd name="T8" fmla="*/ 110 w 263"/>
                <a:gd name="T9" fmla="*/ 264 h 264"/>
                <a:gd name="T10" fmla="*/ 0 w 263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3" h="264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9" y="39"/>
                    <a:pt x="222" y="81"/>
                    <a:pt x="263" y="126"/>
                  </a:cubicBezTo>
                  <a:lnTo>
                    <a:pt x="110" y="264"/>
                  </a:lnTo>
                  <a:cubicBezTo>
                    <a:pt x="76" y="226"/>
                    <a:pt x="39" y="190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04" name="Freeform 258">
              <a:extLst>
                <a:ext uri="{FF2B5EF4-FFF2-40B4-BE49-F238E27FC236}">
                  <a16:creationId xmlns:a16="http://schemas.microsoft.com/office/drawing/2014/main" id="{43F6323F-E7CD-985B-24B4-F351C596F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17114" y="4053806"/>
              <a:ext cx="247650" cy="241300"/>
            </a:xfrm>
            <a:custGeom>
              <a:avLst/>
              <a:gdLst>
                <a:gd name="T0" fmla="*/ 0 w 259"/>
                <a:gd name="T1" fmla="*/ 138 h 251"/>
                <a:gd name="T2" fmla="*/ 0 w 259"/>
                <a:gd name="T3" fmla="*/ 138 h 251"/>
                <a:gd name="T4" fmla="*/ 153 w 259"/>
                <a:gd name="T5" fmla="*/ 0 h 251"/>
                <a:gd name="T6" fmla="*/ 259 w 259"/>
                <a:gd name="T7" fmla="*/ 133 h 251"/>
                <a:gd name="T8" fmla="*/ 90 w 259"/>
                <a:gd name="T9" fmla="*/ 251 h 251"/>
                <a:gd name="T10" fmla="*/ 0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0" y="138"/>
                  </a:moveTo>
                  <a:lnTo>
                    <a:pt x="0" y="138"/>
                  </a:lnTo>
                  <a:lnTo>
                    <a:pt x="153" y="0"/>
                  </a:lnTo>
                  <a:cubicBezTo>
                    <a:pt x="191" y="42"/>
                    <a:pt x="226" y="87"/>
                    <a:pt x="259" y="133"/>
                  </a:cubicBezTo>
                  <a:lnTo>
                    <a:pt x="90" y="251"/>
                  </a:lnTo>
                  <a:cubicBezTo>
                    <a:pt x="62" y="211"/>
                    <a:pt x="32" y="174"/>
                    <a:pt x="0" y="13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05" name="Freeform 260">
              <a:extLst>
                <a:ext uri="{FF2B5EF4-FFF2-40B4-BE49-F238E27FC236}">
                  <a16:creationId xmlns:a16="http://schemas.microsoft.com/office/drawing/2014/main" id="{75141F9E-716A-CE27-C64A-01F80A37B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452" y="4326856"/>
              <a:ext cx="241300" cy="220663"/>
            </a:xfrm>
            <a:custGeom>
              <a:avLst/>
              <a:gdLst>
                <a:gd name="T0" fmla="*/ 0 w 254"/>
                <a:gd name="T1" fmla="*/ 95 h 231"/>
                <a:gd name="T2" fmla="*/ 0 w 254"/>
                <a:gd name="T3" fmla="*/ 95 h 231"/>
                <a:gd name="T4" fmla="*/ 183 w 254"/>
                <a:gd name="T5" fmla="*/ 0 h 231"/>
                <a:gd name="T6" fmla="*/ 254 w 254"/>
                <a:gd name="T7" fmla="*/ 161 h 231"/>
                <a:gd name="T8" fmla="*/ 61 w 254"/>
                <a:gd name="T9" fmla="*/ 231 h 231"/>
                <a:gd name="T10" fmla="*/ 0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0" y="95"/>
                  </a:moveTo>
                  <a:lnTo>
                    <a:pt x="0" y="95"/>
                  </a:lnTo>
                  <a:lnTo>
                    <a:pt x="183" y="0"/>
                  </a:lnTo>
                  <a:cubicBezTo>
                    <a:pt x="210" y="52"/>
                    <a:pt x="234" y="105"/>
                    <a:pt x="254" y="161"/>
                  </a:cubicBezTo>
                  <a:lnTo>
                    <a:pt x="61" y="231"/>
                  </a:lnTo>
                  <a:cubicBezTo>
                    <a:pt x="43" y="184"/>
                    <a:pt x="23" y="138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06" name="Freeform 262">
              <a:extLst>
                <a:ext uri="{FF2B5EF4-FFF2-40B4-BE49-F238E27FC236}">
                  <a16:creationId xmlns:a16="http://schemas.microsoft.com/office/drawing/2014/main" id="{FF6FF158-016B-80FB-1152-00F1552B0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2839" y="4182394"/>
              <a:ext cx="247650" cy="234950"/>
            </a:xfrm>
            <a:custGeom>
              <a:avLst/>
              <a:gdLst>
                <a:gd name="T0" fmla="*/ 0 w 260"/>
                <a:gd name="T1" fmla="*/ 118 h 246"/>
                <a:gd name="T2" fmla="*/ 0 w 260"/>
                <a:gd name="T3" fmla="*/ 118 h 246"/>
                <a:gd name="T4" fmla="*/ 169 w 260"/>
                <a:gd name="T5" fmla="*/ 0 h 246"/>
                <a:gd name="T6" fmla="*/ 260 w 260"/>
                <a:gd name="T7" fmla="*/ 151 h 246"/>
                <a:gd name="T8" fmla="*/ 77 w 260"/>
                <a:gd name="T9" fmla="*/ 246 h 246"/>
                <a:gd name="T10" fmla="*/ 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0" y="118"/>
                  </a:moveTo>
                  <a:lnTo>
                    <a:pt x="0" y="118"/>
                  </a:lnTo>
                  <a:lnTo>
                    <a:pt x="169" y="0"/>
                  </a:lnTo>
                  <a:cubicBezTo>
                    <a:pt x="202" y="48"/>
                    <a:pt x="233" y="99"/>
                    <a:pt x="260" y="151"/>
                  </a:cubicBezTo>
                  <a:lnTo>
                    <a:pt x="77" y="246"/>
                  </a:lnTo>
                  <a:cubicBezTo>
                    <a:pt x="54" y="201"/>
                    <a:pt x="28" y="159"/>
                    <a:pt x="0" y="11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07" name="Freeform 264">
              <a:extLst>
                <a:ext uri="{FF2B5EF4-FFF2-40B4-BE49-F238E27FC236}">
                  <a16:creationId xmlns:a16="http://schemas.microsoft.com/office/drawing/2014/main" id="{16C1EE45-098D-253D-75E2-D12D749FD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4602" y="4480844"/>
              <a:ext cx="230188" cy="198438"/>
            </a:xfrm>
            <a:custGeom>
              <a:avLst/>
              <a:gdLst>
                <a:gd name="T0" fmla="*/ 0 w 241"/>
                <a:gd name="T1" fmla="*/ 70 h 208"/>
                <a:gd name="T2" fmla="*/ 0 w 241"/>
                <a:gd name="T3" fmla="*/ 70 h 208"/>
                <a:gd name="T4" fmla="*/ 193 w 241"/>
                <a:gd name="T5" fmla="*/ 0 h 208"/>
                <a:gd name="T6" fmla="*/ 241 w 241"/>
                <a:gd name="T7" fmla="*/ 163 h 208"/>
                <a:gd name="T8" fmla="*/ 40 w 241"/>
                <a:gd name="T9" fmla="*/ 208 h 208"/>
                <a:gd name="T10" fmla="*/ 0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0" y="70"/>
                  </a:moveTo>
                  <a:lnTo>
                    <a:pt x="0" y="70"/>
                  </a:lnTo>
                  <a:lnTo>
                    <a:pt x="193" y="0"/>
                  </a:lnTo>
                  <a:cubicBezTo>
                    <a:pt x="212" y="53"/>
                    <a:pt x="228" y="107"/>
                    <a:pt x="241" y="163"/>
                  </a:cubicBezTo>
                  <a:lnTo>
                    <a:pt x="40" y="208"/>
                  </a:lnTo>
                  <a:cubicBezTo>
                    <a:pt x="29" y="161"/>
                    <a:pt x="16" y="115"/>
                    <a:pt x="0" y="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08" name="Freeform 266">
              <a:extLst>
                <a:ext uri="{FF2B5EF4-FFF2-40B4-BE49-F238E27FC236}">
                  <a16:creationId xmlns:a16="http://schemas.microsoft.com/office/drawing/2014/main" id="{0F2B5EDE-8E85-36A6-1012-191DF1BB6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5902" y="4161756"/>
              <a:ext cx="241300" cy="220663"/>
            </a:xfrm>
            <a:custGeom>
              <a:avLst/>
              <a:gdLst>
                <a:gd name="T0" fmla="*/ 0 w 253"/>
                <a:gd name="T1" fmla="*/ 96 h 231"/>
                <a:gd name="T2" fmla="*/ 0 w 253"/>
                <a:gd name="T3" fmla="*/ 96 h 231"/>
                <a:gd name="T4" fmla="*/ 182 w 253"/>
                <a:gd name="T5" fmla="*/ 0 h 231"/>
                <a:gd name="T6" fmla="*/ 253 w 253"/>
                <a:gd name="T7" fmla="*/ 154 h 231"/>
                <a:gd name="T8" fmla="*/ 62 w 253"/>
                <a:gd name="T9" fmla="*/ 231 h 231"/>
                <a:gd name="T10" fmla="*/ 0 w 253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96"/>
                  </a:moveTo>
                  <a:lnTo>
                    <a:pt x="0" y="96"/>
                  </a:lnTo>
                  <a:lnTo>
                    <a:pt x="182" y="0"/>
                  </a:lnTo>
                  <a:cubicBezTo>
                    <a:pt x="208" y="50"/>
                    <a:pt x="232" y="101"/>
                    <a:pt x="253" y="154"/>
                  </a:cubicBezTo>
                  <a:lnTo>
                    <a:pt x="62" y="231"/>
                  </a:lnTo>
                  <a:cubicBezTo>
                    <a:pt x="44" y="185"/>
                    <a:pt x="23" y="139"/>
                    <a:pt x="0" y="9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09" name="Freeform 268">
              <a:extLst>
                <a:ext uri="{FF2B5EF4-FFF2-40B4-BE49-F238E27FC236}">
                  <a16:creationId xmlns:a16="http://schemas.microsoft.com/office/drawing/2014/main" id="{A785DDB8-70FC-69A0-E24C-ED7AD36119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04464" y="4023644"/>
              <a:ext cx="244475" cy="230188"/>
            </a:xfrm>
            <a:custGeom>
              <a:avLst/>
              <a:gdLst>
                <a:gd name="T0" fmla="*/ 0 w 258"/>
                <a:gd name="T1" fmla="*/ 113 h 241"/>
                <a:gd name="T2" fmla="*/ 0 w 258"/>
                <a:gd name="T3" fmla="*/ 113 h 241"/>
                <a:gd name="T4" fmla="*/ 172 w 258"/>
                <a:gd name="T5" fmla="*/ 0 h 241"/>
                <a:gd name="T6" fmla="*/ 258 w 258"/>
                <a:gd name="T7" fmla="*/ 145 h 241"/>
                <a:gd name="T8" fmla="*/ 76 w 258"/>
                <a:gd name="T9" fmla="*/ 241 h 241"/>
                <a:gd name="T10" fmla="*/ 0 w 258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" h="241">
                  <a:moveTo>
                    <a:pt x="0" y="113"/>
                  </a:moveTo>
                  <a:lnTo>
                    <a:pt x="0" y="113"/>
                  </a:lnTo>
                  <a:lnTo>
                    <a:pt x="172" y="0"/>
                  </a:lnTo>
                  <a:cubicBezTo>
                    <a:pt x="203" y="47"/>
                    <a:pt x="231" y="95"/>
                    <a:pt x="258" y="145"/>
                  </a:cubicBezTo>
                  <a:lnTo>
                    <a:pt x="76" y="241"/>
                  </a:lnTo>
                  <a:cubicBezTo>
                    <a:pt x="52" y="197"/>
                    <a:pt x="27" y="154"/>
                    <a:pt x="0" y="11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10" name="Freeform 270">
              <a:extLst>
                <a:ext uri="{FF2B5EF4-FFF2-40B4-BE49-F238E27FC236}">
                  <a16:creationId xmlns:a16="http://schemas.microsoft.com/office/drawing/2014/main" id="{8AE3F79D-80EE-09EF-D966-D377C5BB32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4639" y="4309394"/>
              <a:ext cx="234950" cy="204788"/>
            </a:xfrm>
            <a:custGeom>
              <a:avLst/>
              <a:gdLst>
                <a:gd name="T0" fmla="*/ 0 w 246"/>
                <a:gd name="T1" fmla="*/ 77 h 215"/>
                <a:gd name="T2" fmla="*/ 0 w 246"/>
                <a:gd name="T3" fmla="*/ 77 h 215"/>
                <a:gd name="T4" fmla="*/ 191 w 246"/>
                <a:gd name="T5" fmla="*/ 0 h 215"/>
                <a:gd name="T6" fmla="*/ 246 w 246"/>
                <a:gd name="T7" fmla="*/ 157 h 215"/>
                <a:gd name="T8" fmla="*/ 49 w 246"/>
                <a:gd name="T9" fmla="*/ 215 h 215"/>
                <a:gd name="T10" fmla="*/ 0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0" y="77"/>
                  </a:moveTo>
                  <a:lnTo>
                    <a:pt x="0" y="77"/>
                  </a:lnTo>
                  <a:lnTo>
                    <a:pt x="191" y="0"/>
                  </a:lnTo>
                  <a:cubicBezTo>
                    <a:pt x="212" y="51"/>
                    <a:pt x="230" y="104"/>
                    <a:pt x="246" y="157"/>
                  </a:cubicBezTo>
                  <a:lnTo>
                    <a:pt x="49" y="215"/>
                  </a:lnTo>
                  <a:cubicBezTo>
                    <a:pt x="35" y="168"/>
                    <a:pt x="19" y="122"/>
                    <a:pt x="0" y="7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11" name="Freeform 272">
              <a:extLst>
                <a:ext uri="{FF2B5EF4-FFF2-40B4-BE49-F238E27FC236}">
                  <a16:creationId xmlns:a16="http://schemas.microsoft.com/office/drawing/2014/main" id="{558E96C2-E447-C6F9-95FF-E22A41442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2264" y="4458619"/>
              <a:ext cx="223838" cy="187325"/>
            </a:xfrm>
            <a:custGeom>
              <a:avLst/>
              <a:gdLst>
                <a:gd name="T0" fmla="*/ 0 w 235"/>
                <a:gd name="T1" fmla="*/ 58 h 196"/>
                <a:gd name="T2" fmla="*/ 0 w 235"/>
                <a:gd name="T3" fmla="*/ 58 h 196"/>
                <a:gd name="T4" fmla="*/ 197 w 235"/>
                <a:gd name="T5" fmla="*/ 0 h 196"/>
                <a:gd name="T6" fmla="*/ 235 w 235"/>
                <a:gd name="T7" fmla="*/ 157 h 196"/>
                <a:gd name="T8" fmla="*/ 33 w 235"/>
                <a:gd name="T9" fmla="*/ 196 h 196"/>
                <a:gd name="T10" fmla="*/ 0 w 235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96">
                  <a:moveTo>
                    <a:pt x="0" y="58"/>
                  </a:moveTo>
                  <a:lnTo>
                    <a:pt x="0" y="58"/>
                  </a:lnTo>
                  <a:lnTo>
                    <a:pt x="197" y="0"/>
                  </a:lnTo>
                  <a:cubicBezTo>
                    <a:pt x="212" y="52"/>
                    <a:pt x="225" y="104"/>
                    <a:pt x="235" y="157"/>
                  </a:cubicBezTo>
                  <a:lnTo>
                    <a:pt x="33" y="196"/>
                  </a:lnTo>
                  <a:cubicBezTo>
                    <a:pt x="24" y="149"/>
                    <a:pt x="13" y="103"/>
                    <a:pt x="0" y="5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12" name="Freeform 274">
              <a:extLst>
                <a:ext uri="{FF2B5EF4-FFF2-40B4-BE49-F238E27FC236}">
                  <a16:creationId xmlns:a16="http://schemas.microsoft.com/office/drawing/2014/main" id="{C141E6CF-AC85-AF1A-6D53-B92B8E664D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4" y="4609431"/>
              <a:ext cx="212725" cy="158750"/>
            </a:xfrm>
            <a:custGeom>
              <a:avLst/>
              <a:gdLst>
                <a:gd name="T0" fmla="*/ 202 w 224"/>
                <a:gd name="T1" fmla="*/ 0 h 167"/>
                <a:gd name="T2" fmla="*/ 202 w 224"/>
                <a:gd name="T3" fmla="*/ 0 h 167"/>
                <a:gd name="T4" fmla="*/ 224 w 224"/>
                <a:gd name="T5" fmla="*/ 145 h 167"/>
                <a:gd name="T6" fmla="*/ 19 w 224"/>
                <a:gd name="T7" fmla="*/ 167 h 167"/>
                <a:gd name="T8" fmla="*/ 0 w 224"/>
                <a:gd name="T9" fmla="*/ 39 h 167"/>
                <a:gd name="T10" fmla="*/ 202 w 224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167">
                  <a:moveTo>
                    <a:pt x="202" y="0"/>
                  </a:moveTo>
                  <a:lnTo>
                    <a:pt x="202" y="0"/>
                  </a:lnTo>
                  <a:cubicBezTo>
                    <a:pt x="211" y="48"/>
                    <a:pt x="219" y="96"/>
                    <a:pt x="224" y="145"/>
                  </a:cubicBezTo>
                  <a:lnTo>
                    <a:pt x="19" y="167"/>
                  </a:lnTo>
                  <a:cubicBezTo>
                    <a:pt x="15" y="124"/>
                    <a:pt x="8" y="81"/>
                    <a:pt x="0" y="39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13" name="Freeform 276">
              <a:extLst>
                <a:ext uri="{FF2B5EF4-FFF2-40B4-BE49-F238E27FC236}">
                  <a16:creationId xmlns:a16="http://schemas.microsoft.com/office/drawing/2014/main" id="{518FD215-8EAB-A4C3-61DF-A14E0D44C1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4602" y="3782344"/>
              <a:ext cx="241300" cy="236538"/>
            </a:xfrm>
            <a:custGeom>
              <a:avLst/>
              <a:gdLst>
                <a:gd name="T0" fmla="*/ 0 w 253"/>
                <a:gd name="T1" fmla="*/ 143 h 247"/>
                <a:gd name="T2" fmla="*/ 0 w 253"/>
                <a:gd name="T3" fmla="*/ 143 h 247"/>
                <a:gd name="T4" fmla="*/ 148 w 253"/>
                <a:gd name="T5" fmla="*/ 0 h 247"/>
                <a:gd name="T6" fmla="*/ 253 w 253"/>
                <a:gd name="T7" fmla="*/ 118 h 247"/>
                <a:gd name="T8" fmla="*/ 93 w 253"/>
                <a:gd name="T9" fmla="*/ 247 h 247"/>
                <a:gd name="T10" fmla="*/ 0 w 253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7">
                  <a:moveTo>
                    <a:pt x="0" y="143"/>
                  </a:moveTo>
                  <a:lnTo>
                    <a:pt x="0" y="143"/>
                  </a:lnTo>
                  <a:lnTo>
                    <a:pt x="148" y="0"/>
                  </a:lnTo>
                  <a:cubicBezTo>
                    <a:pt x="184" y="38"/>
                    <a:pt x="219" y="77"/>
                    <a:pt x="253" y="118"/>
                  </a:cubicBezTo>
                  <a:lnTo>
                    <a:pt x="93" y="247"/>
                  </a:lnTo>
                  <a:cubicBezTo>
                    <a:pt x="63" y="211"/>
                    <a:pt x="33" y="176"/>
                    <a:pt x="0" y="14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14" name="Freeform 278">
              <a:extLst>
                <a:ext uri="{FF2B5EF4-FFF2-40B4-BE49-F238E27FC236}">
                  <a16:creationId xmlns:a16="http://schemas.microsoft.com/office/drawing/2014/main" id="{26A24F76-B784-0E07-75B3-1B86E11B0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914" y="3895056"/>
              <a:ext cx="246063" cy="236538"/>
            </a:xfrm>
            <a:custGeom>
              <a:avLst/>
              <a:gdLst>
                <a:gd name="T0" fmla="*/ 0 w 257"/>
                <a:gd name="T1" fmla="*/ 129 h 246"/>
                <a:gd name="T2" fmla="*/ 0 w 257"/>
                <a:gd name="T3" fmla="*/ 129 h 246"/>
                <a:gd name="T4" fmla="*/ 160 w 257"/>
                <a:gd name="T5" fmla="*/ 0 h 246"/>
                <a:gd name="T6" fmla="*/ 257 w 257"/>
                <a:gd name="T7" fmla="*/ 133 h 246"/>
                <a:gd name="T8" fmla="*/ 85 w 257"/>
                <a:gd name="T9" fmla="*/ 246 h 246"/>
                <a:gd name="T10" fmla="*/ 0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0" y="129"/>
                  </a:moveTo>
                  <a:lnTo>
                    <a:pt x="0" y="129"/>
                  </a:lnTo>
                  <a:lnTo>
                    <a:pt x="160" y="0"/>
                  </a:lnTo>
                  <a:cubicBezTo>
                    <a:pt x="194" y="43"/>
                    <a:pt x="226" y="87"/>
                    <a:pt x="257" y="133"/>
                  </a:cubicBezTo>
                  <a:lnTo>
                    <a:pt x="85" y="246"/>
                  </a:lnTo>
                  <a:cubicBezTo>
                    <a:pt x="58" y="206"/>
                    <a:pt x="30" y="167"/>
                    <a:pt x="0" y="12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15" name="Freeform 280">
              <a:extLst>
                <a:ext uri="{FF2B5EF4-FFF2-40B4-BE49-F238E27FC236}">
                  <a16:creationId xmlns:a16="http://schemas.microsoft.com/office/drawing/2014/main" id="{A8A703C4-BA03-F70A-B123-EA14CE1CE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3002" y="3674394"/>
              <a:ext cx="241300" cy="246063"/>
            </a:xfrm>
            <a:custGeom>
              <a:avLst/>
              <a:gdLst>
                <a:gd name="T0" fmla="*/ 0 w 254"/>
                <a:gd name="T1" fmla="*/ 157 h 257"/>
                <a:gd name="T2" fmla="*/ 0 w 254"/>
                <a:gd name="T3" fmla="*/ 157 h 257"/>
                <a:gd name="T4" fmla="*/ 132 w 254"/>
                <a:gd name="T5" fmla="*/ 0 h 257"/>
                <a:gd name="T6" fmla="*/ 254 w 254"/>
                <a:gd name="T7" fmla="*/ 114 h 257"/>
                <a:gd name="T8" fmla="*/ 106 w 254"/>
                <a:gd name="T9" fmla="*/ 257 h 257"/>
                <a:gd name="T10" fmla="*/ 0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0" y="157"/>
                  </a:moveTo>
                  <a:lnTo>
                    <a:pt x="0" y="157"/>
                  </a:lnTo>
                  <a:lnTo>
                    <a:pt x="132" y="0"/>
                  </a:lnTo>
                  <a:cubicBezTo>
                    <a:pt x="175" y="36"/>
                    <a:pt x="215" y="74"/>
                    <a:pt x="254" y="114"/>
                  </a:cubicBezTo>
                  <a:lnTo>
                    <a:pt x="106" y="257"/>
                  </a:lnTo>
                  <a:cubicBezTo>
                    <a:pt x="72" y="222"/>
                    <a:pt x="37" y="189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16" name="Freeform 282">
              <a:extLst>
                <a:ext uri="{FF2B5EF4-FFF2-40B4-BE49-F238E27FC236}">
                  <a16:creationId xmlns:a16="http://schemas.microsoft.com/office/drawing/2014/main" id="{DEAAA241-FC21-AC63-2A83-A5D6899DB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8489" y="4201444"/>
              <a:ext cx="228600" cy="190500"/>
            </a:xfrm>
            <a:custGeom>
              <a:avLst/>
              <a:gdLst>
                <a:gd name="T0" fmla="*/ 0 w 240"/>
                <a:gd name="T1" fmla="*/ 75 h 199"/>
                <a:gd name="T2" fmla="*/ 0 w 240"/>
                <a:gd name="T3" fmla="*/ 75 h 199"/>
                <a:gd name="T4" fmla="*/ 191 w 240"/>
                <a:gd name="T5" fmla="*/ 0 h 199"/>
                <a:gd name="T6" fmla="*/ 240 w 240"/>
                <a:gd name="T7" fmla="*/ 138 h 199"/>
                <a:gd name="T8" fmla="*/ 44 w 240"/>
                <a:gd name="T9" fmla="*/ 199 h 199"/>
                <a:gd name="T10" fmla="*/ 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0" y="75"/>
                  </a:moveTo>
                  <a:lnTo>
                    <a:pt x="0" y="75"/>
                  </a:lnTo>
                  <a:lnTo>
                    <a:pt x="191" y="0"/>
                  </a:lnTo>
                  <a:cubicBezTo>
                    <a:pt x="209" y="46"/>
                    <a:pt x="225" y="92"/>
                    <a:pt x="240" y="138"/>
                  </a:cubicBezTo>
                  <a:lnTo>
                    <a:pt x="44" y="199"/>
                  </a:lnTo>
                  <a:cubicBezTo>
                    <a:pt x="30" y="157"/>
                    <a:pt x="16" y="116"/>
                    <a:pt x="0" y="7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17" name="Freeform 284">
              <a:extLst>
                <a:ext uri="{FF2B5EF4-FFF2-40B4-BE49-F238E27FC236}">
                  <a16:creationId xmlns:a16="http://schemas.microsoft.com/office/drawing/2014/main" id="{1B748385-581C-282D-B1CC-7549980DC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2077" y="3414044"/>
              <a:ext cx="225425" cy="231775"/>
            </a:xfrm>
            <a:custGeom>
              <a:avLst/>
              <a:gdLst>
                <a:gd name="T0" fmla="*/ 0 w 236"/>
                <a:gd name="T1" fmla="*/ 157 h 242"/>
                <a:gd name="T2" fmla="*/ 0 w 236"/>
                <a:gd name="T3" fmla="*/ 157 h 242"/>
                <a:gd name="T4" fmla="*/ 133 w 236"/>
                <a:gd name="T5" fmla="*/ 0 h 242"/>
                <a:gd name="T6" fmla="*/ 236 w 236"/>
                <a:gd name="T7" fmla="*/ 94 h 242"/>
                <a:gd name="T8" fmla="*/ 93 w 236"/>
                <a:gd name="T9" fmla="*/ 242 h 242"/>
                <a:gd name="T10" fmla="*/ 0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68" y="31"/>
                    <a:pt x="203" y="62"/>
                    <a:pt x="236" y="94"/>
                  </a:cubicBezTo>
                  <a:lnTo>
                    <a:pt x="93" y="242"/>
                  </a:lnTo>
                  <a:cubicBezTo>
                    <a:pt x="63" y="213"/>
                    <a:pt x="32" y="184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18" name="Freeform 286">
              <a:extLst>
                <a:ext uri="{FF2B5EF4-FFF2-40B4-BE49-F238E27FC236}">
                  <a16:creationId xmlns:a16="http://schemas.microsoft.com/office/drawing/2014/main" id="{DCC2E600-E75B-D09D-4BFA-42E88933D3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6102" y="4071269"/>
              <a:ext cx="234950" cy="201613"/>
            </a:xfrm>
            <a:custGeom>
              <a:avLst/>
              <a:gdLst>
                <a:gd name="T0" fmla="*/ 0 w 245"/>
                <a:gd name="T1" fmla="*/ 88 h 211"/>
                <a:gd name="T2" fmla="*/ 0 w 245"/>
                <a:gd name="T3" fmla="*/ 88 h 211"/>
                <a:gd name="T4" fmla="*/ 186 w 245"/>
                <a:gd name="T5" fmla="*/ 0 h 211"/>
                <a:gd name="T6" fmla="*/ 245 w 245"/>
                <a:gd name="T7" fmla="*/ 136 h 211"/>
                <a:gd name="T8" fmla="*/ 54 w 245"/>
                <a:gd name="T9" fmla="*/ 211 h 211"/>
                <a:gd name="T10" fmla="*/ 0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0" y="88"/>
                  </a:moveTo>
                  <a:lnTo>
                    <a:pt x="0" y="88"/>
                  </a:lnTo>
                  <a:lnTo>
                    <a:pt x="186" y="0"/>
                  </a:lnTo>
                  <a:cubicBezTo>
                    <a:pt x="208" y="44"/>
                    <a:pt x="227" y="90"/>
                    <a:pt x="245" y="136"/>
                  </a:cubicBezTo>
                  <a:lnTo>
                    <a:pt x="54" y="211"/>
                  </a:lnTo>
                  <a:cubicBezTo>
                    <a:pt x="38" y="169"/>
                    <a:pt x="20" y="128"/>
                    <a:pt x="0" y="8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19" name="Freeform 288">
              <a:extLst>
                <a:ext uri="{FF2B5EF4-FFF2-40B4-BE49-F238E27FC236}">
                  <a16:creationId xmlns:a16="http://schemas.microsoft.com/office/drawing/2014/main" id="{A1EC520B-E2F3-AAE4-23F3-14679D414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9764" y="4333206"/>
              <a:ext cx="222250" cy="177800"/>
            </a:xfrm>
            <a:custGeom>
              <a:avLst/>
              <a:gdLst>
                <a:gd name="T0" fmla="*/ 0 w 233"/>
                <a:gd name="T1" fmla="*/ 61 h 185"/>
                <a:gd name="T2" fmla="*/ 0 w 233"/>
                <a:gd name="T3" fmla="*/ 61 h 185"/>
                <a:gd name="T4" fmla="*/ 196 w 233"/>
                <a:gd name="T5" fmla="*/ 0 h 185"/>
                <a:gd name="T6" fmla="*/ 233 w 233"/>
                <a:gd name="T7" fmla="*/ 137 h 185"/>
                <a:gd name="T8" fmla="*/ 33 w 233"/>
                <a:gd name="T9" fmla="*/ 185 h 185"/>
                <a:gd name="T10" fmla="*/ 0 w 233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85">
                  <a:moveTo>
                    <a:pt x="0" y="61"/>
                  </a:moveTo>
                  <a:lnTo>
                    <a:pt x="0" y="61"/>
                  </a:lnTo>
                  <a:lnTo>
                    <a:pt x="196" y="0"/>
                  </a:lnTo>
                  <a:cubicBezTo>
                    <a:pt x="210" y="45"/>
                    <a:pt x="222" y="91"/>
                    <a:pt x="233" y="137"/>
                  </a:cubicBezTo>
                  <a:lnTo>
                    <a:pt x="33" y="185"/>
                  </a:lnTo>
                  <a:cubicBezTo>
                    <a:pt x="23" y="143"/>
                    <a:pt x="12" y="102"/>
                    <a:pt x="0" y="6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20" name="Freeform 290">
              <a:extLst>
                <a:ext uri="{FF2B5EF4-FFF2-40B4-BE49-F238E27FC236}">
                  <a16:creationId xmlns:a16="http://schemas.microsoft.com/office/drawing/2014/main" id="{9C619BEC-A865-231D-774A-4DE509A7B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47364" y="3944269"/>
              <a:ext cx="236538" cy="211138"/>
            </a:xfrm>
            <a:custGeom>
              <a:avLst/>
              <a:gdLst>
                <a:gd name="T0" fmla="*/ 0 w 248"/>
                <a:gd name="T1" fmla="*/ 102 h 222"/>
                <a:gd name="T2" fmla="*/ 0 w 248"/>
                <a:gd name="T3" fmla="*/ 102 h 222"/>
                <a:gd name="T4" fmla="*/ 178 w 248"/>
                <a:gd name="T5" fmla="*/ 0 h 222"/>
                <a:gd name="T6" fmla="*/ 248 w 248"/>
                <a:gd name="T7" fmla="*/ 134 h 222"/>
                <a:gd name="T8" fmla="*/ 62 w 248"/>
                <a:gd name="T9" fmla="*/ 222 h 222"/>
                <a:gd name="T10" fmla="*/ 0 w 248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22">
                  <a:moveTo>
                    <a:pt x="0" y="102"/>
                  </a:moveTo>
                  <a:lnTo>
                    <a:pt x="0" y="102"/>
                  </a:lnTo>
                  <a:lnTo>
                    <a:pt x="178" y="0"/>
                  </a:lnTo>
                  <a:cubicBezTo>
                    <a:pt x="203" y="44"/>
                    <a:pt x="226" y="88"/>
                    <a:pt x="248" y="134"/>
                  </a:cubicBezTo>
                  <a:lnTo>
                    <a:pt x="62" y="222"/>
                  </a:lnTo>
                  <a:cubicBezTo>
                    <a:pt x="43" y="181"/>
                    <a:pt x="22" y="141"/>
                    <a:pt x="0" y="10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21" name="Freeform 292">
              <a:extLst>
                <a:ext uri="{FF2B5EF4-FFF2-40B4-BE49-F238E27FC236}">
                  <a16:creationId xmlns:a16="http://schemas.microsoft.com/office/drawing/2014/main" id="{436B6511-FAD0-B1D0-AA5A-F99735241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25114" y="3601369"/>
              <a:ext cx="233363" cy="227013"/>
            </a:xfrm>
            <a:custGeom>
              <a:avLst/>
              <a:gdLst>
                <a:gd name="T0" fmla="*/ 0 w 246"/>
                <a:gd name="T1" fmla="*/ 137 h 237"/>
                <a:gd name="T2" fmla="*/ 0 w 246"/>
                <a:gd name="T3" fmla="*/ 137 h 237"/>
                <a:gd name="T4" fmla="*/ 153 w 246"/>
                <a:gd name="T5" fmla="*/ 0 h 237"/>
                <a:gd name="T6" fmla="*/ 246 w 246"/>
                <a:gd name="T7" fmla="*/ 111 h 237"/>
                <a:gd name="T8" fmla="*/ 84 w 246"/>
                <a:gd name="T9" fmla="*/ 237 h 237"/>
                <a:gd name="T10" fmla="*/ 0 w 246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37">
                  <a:moveTo>
                    <a:pt x="0" y="137"/>
                  </a:moveTo>
                  <a:lnTo>
                    <a:pt x="0" y="137"/>
                  </a:lnTo>
                  <a:lnTo>
                    <a:pt x="153" y="0"/>
                  </a:lnTo>
                  <a:cubicBezTo>
                    <a:pt x="185" y="36"/>
                    <a:pt x="216" y="73"/>
                    <a:pt x="246" y="111"/>
                  </a:cubicBezTo>
                  <a:lnTo>
                    <a:pt x="84" y="237"/>
                  </a:lnTo>
                  <a:cubicBezTo>
                    <a:pt x="57" y="203"/>
                    <a:pt x="29" y="169"/>
                    <a:pt x="0" y="13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22" name="Freeform 294">
              <a:extLst>
                <a:ext uri="{FF2B5EF4-FFF2-40B4-BE49-F238E27FC236}">
                  <a16:creationId xmlns:a16="http://schemas.microsoft.com/office/drawing/2014/main" id="{838114CF-4B0A-A6EE-BB2E-E3E9D1D286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40977" y="3502944"/>
              <a:ext cx="230188" cy="228600"/>
            </a:xfrm>
            <a:custGeom>
              <a:avLst/>
              <a:gdLst>
                <a:gd name="T0" fmla="*/ 0 w 241"/>
                <a:gd name="T1" fmla="*/ 148 h 239"/>
                <a:gd name="T2" fmla="*/ 0 w 241"/>
                <a:gd name="T3" fmla="*/ 148 h 239"/>
                <a:gd name="T4" fmla="*/ 143 w 241"/>
                <a:gd name="T5" fmla="*/ 0 h 239"/>
                <a:gd name="T6" fmla="*/ 241 w 241"/>
                <a:gd name="T7" fmla="*/ 102 h 239"/>
                <a:gd name="T8" fmla="*/ 88 w 241"/>
                <a:gd name="T9" fmla="*/ 239 h 239"/>
                <a:gd name="T10" fmla="*/ 0 w 241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39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7" y="33"/>
                    <a:pt x="209" y="67"/>
                    <a:pt x="241" y="102"/>
                  </a:cubicBezTo>
                  <a:lnTo>
                    <a:pt x="88" y="239"/>
                  </a:lnTo>
                  <a:cubicBezTo>
                    <a:pt x="60" y="208"/>
                    <a:pt x="30" y="177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23" name="Freeform 296">
              <a:extLst>
                <a:ext uri="{FF2B5EF4-FFF2-40B4-BE49-F238E27FC236}">
                  <a16:creationId xmlns:a16="http://schemas.microsoft.com/office/drawing/2014/main" id="{C017FD7B-8727-43CB-4C60-56497112D9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04489" y="3707731"/>
              <a:ext cx="238125" cy="223838"/>
            </a:xfrm>
            <a:custGeom>
              <a:avLst/>
              <a:gdLst>
                <a:gd name="T0" fmla="*/ 0 w 249"/>
                <a:gd name="T1" fmla="*/ 126 h 234"/>
                <a:gd name="T2" fmla="*/ 0 w 249"/>
                <a:gd name="T3" fmla="*/ 126 h 234"/>
                <a:gd name="T4" fmla="*/ 162 w 249"/>
                <a:gd name="T5" fmla="*/ 0 h 234"/>
                <a:gd name="T6" fmla="*/ 249 w 249"/>
                <a:gd name="T7" fmla="*/ 120 h 234"/>
                <a:gd name="T8" fmla="*/ 78 w 249"/>
                <a:gd name="T9" fmla="*/ 234 h 234"/>
                <a:gd name="T10" fmla="*/ 0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0" y="126"/>
                  </a:moveTo>
                  <a:lnTo>
                    <a:pt x="0" y="126"/>
                  </a:lnTo>
                  <a:lnTo>
                    <a:pt x="162" y="0"/>
                  </a:lnTo>
                  <a:cubicBezTo>
                    <a:pt x="192" y="39"/>
                    <a:pt x="221" y="79"/>
                    <a:pt x="249" y="120"/>
                  </a:cubicBezTo>
                  <a:lnTo>
                    <a:pt x="78" y="234"/>
                  </a:lnTo>
                  <a:cubicBezTo>
                    <a:pt x="53" y="197"/>
                    <a:pt x="27" y="161"/>
                    <a:pt x="0" y="12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24" name="Freeform 298">
              <a:extLst>
                <a:ext uri="{FF2B5EF4-FFF2-40B4-BE49-F238E27FC236}">
                  <a16:creationId xmlns:a16="http://schemas.microsoft.com/office/drawing/2014/main" id="{D18934D9-80A0-ACB2-5FE4-DB6226161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9102" y="3822031"/>
              <a:ext cx="238125" cy="219075"/>
            </a:xfrm>
            <a:custGeom>
              <a:avLst/>
              <a:gdLst>
                <a:gd name="T0" fmla="*/ 0 w 250"/>
                <a:gd name="T1" fmla="*/ 114 h 229"/>
                <a:gd name="T2" fmla="*/ 0 w 250"/>
                <a:gd name="T3" fmla="*/ 114 h 229"/>
                <a:gd name="T4" fmla="*/ 171 w 250"/>
                <a:gd name="T5" fmla="*/ 0 h 229"/>
                <a:gd name="T6" fmla="*/ 250 w 250"/>
                <a:gd name="T7" fmla="*/ 128 h 229"/>
                <a:gd name="T8" fmla="*/ 72 w 250"/>
                <a:gd name="T9" fmla="*/ 229 h 229"/>
                <a:gd name="T10" fmla="*/ 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0" y="114"/>
                  </a:moveTo>
                  <a:lnTo>
                    <a:pt x="0" y="114"/>
                  </a:lnTo>
                  <a:lnTo>
                    <a:pt x="171" y="0"/>
                  </a:lnTo>
                  <a:cubicBezTo>
                    <a:pt x="199" y="41"/>
                    <a:pt x="225" y="84"/>
                    <a:pt x="250" y="128"/>
                  </a:cubicBezTo>
                  <a:lnTo>
                    <a:pt x="72" y="229"/>
                  </a:lnTo>
                  <a:cubicBezTo>
                    <a:pt x="49" y="190"/>
                    <a:pt x="25" y="152"/>
                    <a:pt x="0" y="11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25" name="Freeform 300">
              <a:extLst>
                <a:ext uri="{FF2B5EF4-FFF2-40B4-BE49-F238E27FC236}">
                  <a16:creationId xmlns:a16="http://schemas.microsoft.com/office/drawing/2014/main" id="{83A4CF39-3E7D-F219-FA4E-8ACDBFAF1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9102" y="3260056"/>
              <a:ext cx="234950" cy="234950"/>
            </a:xfrm>
            <a:custGeom>
              <a:avLst/>
              <a:gdLst>
                <a:gd name="T0" fmla="*/ 0 w 246"/>
                <a:gd name="T1" fmla="*/ 148 h 245"/>
                <a:gd name="T2" fmla="*/ 0 w 246"/>
                <a:gd name="T3" fmla="*/ 148 h 245"/>
                <a:gd name="T4" fmla="*/ 143 w 246"/>
                <a:gd name="T5" fmla="*/ 0 h 245"/>
                <a:gd name="T6" fmla="*/ 246 w 246"/>
                <a:gd name="T7" fmla="*/ 107 h 245"/>
                <a:gd name="T8" fmla="*/ 94 w 246"/>
                <a:gd name="T9" fmla="*/ 245 h 245"/>
                <a:gd name="T10" fmla="*/ 0 w 246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45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9" y="35"/>
                    <a:pt x="213" y="70"/>
                    <a:pt x="246" y="107"/>
                  </a:cubicBezTo>
                  <a:lnTo>
                    <a:pt x="94" y="245"/>
                  </a:lnTo>
                  <a:cubicBezTo>
                    <a:pt x="64" y="212"/>
                    <a:pt x="32" y="179"/>
                    <a:pt x="0" y="14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26" name="Freeform 302">
              <a:extLst>
                <a:ext uri="{FF2B5EF4-FFF2-40B4-BE49-F238E27FC236}">
                  <a16:creationId xmlns:a16="http://schemas.microsoft.com/office/drawing/2014/main" id="{711BCD76-BF7D-CD86-8DDC-90B2F6A6DF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6277" y="3590256"/>
              <a:ext cx="241300" cy="228600"/>
            </a:xfrm>
            <a:custGeom>
              <a:avLst/>
              <a:gdLst>
                <a:gd name="T0" fmla="*/ 0 w 254"/>
                <a:gd name="T1" fmla="*/ 118 h 238"/>
                <a:gd name="T2" fmla="*/ 0 w 254"/>
                <a:gd name="T3" fmla="*/ 118 h 238"/>
                <a:gd name="T4" fmla="*/ 168 w 254"/>
                <a:gd name="T5" fmla="*/ 0 h 238"/>
                <a:gd name="T6" fmla="*/ 254 w 254"/>
                <a:gd name="T7" fmla="*/ 131 h 238"/>
                <a:gd name="T8" fmla="*/ 78 w 254"/>
                <a:gd name="T9" fmla="*/ 238 h 238"/>
                <a:gd name="T10" fmla="*/ 0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0" y="118"/>
                  </a:moveTo>
                  <a:lnTo>
                    <a:pt x="0" y="118"/>
                  </a:lnTo>
                  <a:lnTo>
                    <a:pt x="168" y="0"/>
                  </a:lnTo>
                  <a:cubicBezTo>
                    <a:pt x="198" y="43"/>
                    <a:pt x="227" y="86"/>
                    <a:pt x="254" y="131"/>
                  </a:cubicBezTo>
                  <a:lnTo>
                    <a:pt x="78" y="238"/>
                  </a:lnTo>
                  <a:cubicBezTo>
                    <a:pt x="54" y="197"/>
                    <a:pt x="27" y="157"/>
                    <a:pt x="0" y="11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27" name="Freeform 304">
              <a:extLst>
                <a:ext uri="{FF2B5EF4-FFF2-40B4-BE49-F238E27FC236}">
                  <a16:creationId xmlns:a16="http://schemas.microsoft.com/office/drawing/2014/main" id="{E4B97D60-7423-074D-C6A6-6EEF34235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9302" y="3715669"/>
              <a:ext cx="241300" cy="220663"/>
            </a:xfrm>
            <a:custGeom>
              <a:avLst/>
              <a:gdLst>
                <a:gd name="T0" fmla="*/ 0 w 253"/>
                <a:gd name="T1" fmla="*/ 107 h 231"/>
                <a:gd name="T2" fmla="*/ 0 w 253"/>
                <a:gd name="T3" fmla="*/ 107 h 231"/>
                <a:gd name="T4" fmla="*/ 176 w 253"/>
                <a:gd name="T5" fmla="*/ 0 h 231"/>
                <a:gd name="T6" fmla="*/ 253 w 253"/>
                <a:gd name="T7" fmla="*/ 136 h 231"/>
                <a:gd name="T8" fmla="*/ 71 w 253"/>
                <a:gd name="T9" fmla="*/ 231 h 231"/>
                <a:gd name="T10" fmla="*/ 0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107"/>
                  </a:moveTo>
                  <a:lnTo>
                    <a:pt x="0" y="107"/>
                  </a:lnTo>
                  <a:lnTo>
                    <a:pt x="176" y="0"/>
                  </a:lnTo>
                  <a:cubicBezTo>
                    <a:pt x="203" y="44"/>
                    <a:pt x="229" y="89"/>
                    <a:pt x="253" y="136"/>
                  </a:cubicBezTo>
                  <a:lnTo>
                    <a:pt x="71" y="231"/>
                  </a:lnTo>
                  <a:cubicBezTo>
                    <a:pt x="49" y="189"/>
                    <a:pt x="25" y="147"/>
                    <a:pt x="0" y="10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28" name="Freeform 306">
              <a:extLst>
                <a:ext uri="{FF2B5EF4-FFF2-40B4-BE49-F238E27FC236}">
                  <a16:creationId xmlns:a16="http://schemas.microsoft.com/office/drawing/2014/main" id="{5AB3C7A7-D713-9237-CDBB-E56DDA627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8002" y="3363244"/>
              <a:ext cx="239713" cy="231775"/>
            </a:xfrm>
            <a:custGeom>
              <a:avLst/>
              <a:gdLst>
                <a:gd name="T0" fmla="*/ 0 w 250"/>
                <a:gd name="T1" fmla="*/ 138 h 243"/>
                <a:gd name="T2" fmla="*/ 0 w 250"/>
                <a:gd name="T3" fmla="*/ 138 h 243"/>
                <a:gd name="T4" fmla="*/ 152 w 250"/>
                <a:gd name="T5" fmla="*/ 0 h 243"/>
                <a:gd name="T6" fmla="*/ 250 w 250"/>
                <a:gd name="T7" fmla="*/ 115 h 243"/>
                <a:gd name="T8" fmla="*/ 90 w 250"/>
                <a:gd name="T9" fmla="*/ 243 h 243"/>
                <a:gd name="T10" fmla="*/ 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0" y="138"/>
                  </a:moveTo>
                  <a:lnTo>
                    <a:pt x="0" y="138"/>
                  </a:lnTo>
                  <a:lnTo>
                    <a:pt x="152" y="0"/>
                  </a:lnTo>
                  <a:cubicBezTo>
                    <a:pt x="186" y="37"/>
                    <a:pt x="219" y="75"/>
                    <a:pt x="250" y="115"/>
                  </a:cubicBezTo>
                  <a:lnTo>
                    <a:pt x="90" y="243"/>
                  </a:lnTo>
                  <a:cubicBezTo>
                    <a:pt x="61" y="207"/>
                    <a:pt x="31" y="172"/>
                    <a:pt x="0" y="13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29" name="Freeform 308">
              <a:extLst>
                <a:ext uri="{FF2B5EF4-FFF2-40B4-BE49-F238E27FC236}">
                  <a16:creationId xmlns:a16="http://schemas.microsoft.com/office/drawing/2014/main" id="{33D3622D-4D30-EA93-BB3F-472D169EA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7564" y="3845844"/>
              <a:ext cx="238125" cy="212725"/>
            </a:xfrm>
            <a:custGeom>
              <a:avLst/>
              <a:gdLst>
                <a:gd name="T0" fmla="*/ 0 w 250"/>
                <a:gd name="T1" fmla="*/ 95 h 223"/>
                <a:gd name="T2" fmla="*/ 0 w 250"/>
                <a:gd name="T3" fmla="*/ 95 h 223"/>
                <a:gd name="T4" fmla="*/ 182 w 250"/>
                <a:gd name="T5" fmla="*/ 0 h 223"/>
                <a:gd name="T6" fmla="*/ 250 w 250"/>
                <a:gd name="T7" fmla="*/ 140 h 223"/>
                <a:gd name="T8" fmla="*/ 63 w 250"/>
                <a:gd name="T9" fmla="*/ 223 h 223"/>
                <a:gd name="T10" fmla="*/ 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0" y="95"/>
                  </a:moveTo>
                  <a:lnTo>
                    <a:pt x="0" y="95"/>
                  </a:lnTo>
                  <a:lnTo>
                    <a:pt x="182" y="0"/>
                  </a:lnTo>
                  <a:cubicBezTo>
                    <a:pt x="206" y="46"/>
                    <a:pt x="229" y="92"/>
                    <a:pt x="250" y="140"/>
                  </a:cubicBezTo>
                  <a:lnTo>
                    <a:pt x="63" y="223"/>
                  </a:lnTo>
                  <a:cubicBezTo>
                    <a:pt x="43" y="180"/>
                    <a:pt x="22" y="137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30" name="Freeform 310">
              <a:extLst>
                <a:ext uri="{FF2B5EF4-FFF2-40B4-BE49-F238E27FC236}">
                  <a16:creationId xmlns:a16="http://schemas.microsoft.com/office/drawing/2014/main" id="{E5270840-8278-E708-A9C8-359D4F57C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55314" y="3472781"/>
              <a:ext cx="239713" cy="230188"/>
            </a:xfrm>
            <a:custGeom>
              <a:avLst/>
              <a:gdLst>
                <a:gd name="T0" fmla="*/ 0 w 253"/>
                <a:gd name="T1" fmla="*/ 128 h 241"/>
                <a:gd name="T2" fmla="*/ 0 w 253"/>
                <a:gd name="T3" fmla="*/ 128 h 241"/>
                <a:gd name="T4" fmla="*/ 160 w 253"/>
                <a:gd name="T5" fmla="*/ 0 h 241"/>
                <a:gd name="T6" fmla="*/ 253 w 253"/>
                <a:gd name="T7" fmla="*/ 123 h 241"/>
                <a:gd name="T8" fmla="*/ 85 w 253"/>
                <a:gd name="T9" fmla="*/ 241 h 241"/>
                <a:gd name="T10" fmla="*/ 0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0" y="128"/>
                  </a:moveTo>
                  <a:lnTo>
                    <a:pt x="0" y="128"/>
                  </a:lnTo>
                  <a:lnTo>
                    <a:pt x="160" y="0"/>
                  </a:lnTo>
                  <a:cubicBezTo>
                    <a:pt x="193" y="40"/>
                    <a:pt x="224" y="81"/>
                    <a:pt x="253" y="123"/>
                  </a:cubicBezTo>
                  <a:lnTo>
                    <a:pt x="85" y="241"/>
                  </a:lnTo>
                  <a:cubicBezTo>
                    <a:pt x="58" y="203"/>
                    <a:pt x="30" y="165"/>
                    <a:pt x="0" y="12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31" name="Freeform 312">
              <a:extLst>
                <a:ext uri="{FF2B5EF4-FFF2-40B4-BE49-F238E27FC236}">
                  <a16:creationId xmlns:a16="http://schemas.microsoft.com/office/drawing/2014/main" id="{F22E478D-2A58-FA92-0DEF-E3C011145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71152" y="3153694"/>
              <a:ext cx="244475" cy="249238"/>
            </a:xfrm>
            <a:custGeom>
              <a:avLst/>
              <a:gdLst>
                <a:gd name="T0" fmla="*/ 0 w 256"/>
                <a:gd name="T1" fmla="*/ 157 h 260"/>
                <a:gd name="T2" fmla="*/ 0 w 256"/>
                <a:gd name="T3" fmla="*/ 157 h 260"/>
                <a:gd name="T4" fmla="*/ 133 w 256"/>
                <a:gd name="T5" fmla="*/ 0 h 260"/>
                <a:gd name="T6" fmla="*/ 256 w 256"/>
                <a:gd name="T7" fmla="*/ 112 h 260"/>
                <a:gd name="T8" fmla="*/ 113 w 256"/>
                <a:gd name="T9" fmla="*/ 260 h 260"/>
                <a:gd name="T10" fmla="*/ 0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5" y="36"/>
                    <a:pt x="216" y="74"/>
                    <a:pt x="256" y="112"/>
                  </a:cubicBezTo>
                  <a:lnTo>
                    <a:pt x="113" y="260"/>
                  </a:lnTo>
                  <a:cubicBezTo>
                    <a:pt x="77" y="224"/>
                    <a:pt x="39" y="190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32" name="Freeform 314">
              <a:extLst>
                <a:ext uri="{FF2B5EF4-FFF2-40B4-BE49-F238E27FC236}">
                  <a16:creationId xmlns:a16="http://schemas.microsoft.com/office/drawing/2014/main" id="{4E5E7D6E-CA29-B16A-0699-126487C65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8377" y="4252244"/>
              <a:ext cx="225425" cy="179388"/>
            </a:xfrm>
            <a:custGeom>
              <a:avLst/>
              <a:gdLst>
                <a:gd name="T0" fmla="*/ 0 w 235"/>
                <a:gd name="T1" fmla="*/ 59 h 188"/>
                <a:gd name="T2" fmla="*/ 0 w 235"/>
                <a:gd name="T3" fmla="*/ 59 h 188"/>
                <a:gd name="T4" fmla="*/ 197 w 235"/>
                <a:gd name="T5" fmla="*/ 0 h 188"/>
                <a:gd name="T6" fmla="*/ 235 w 235"/>
                <a:gd name="T7" fmla="*/ 141 h 188"/>
                <a:gd name="T8" fmla="*/ 35 w 235"/>
                <a:gd name="T9" fmla="*/ 188 h 188"/>
                <a:gd name="T10" fmla="*/ 0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0" y="59"/>
                  </a:moveTo>
                  <a:lnTo>
                    <a:pt x="0" y="59"/>
                  </a:lnTo>
                  <a:lnTo>
                    <a:pt x="197" y="0"/>
                  </a:lnTo>
                  <a:cubicBezTo>
                    <a:pt x="211" y="46"/>
                    <a:pt x="224" y="93"/>
                    <a:pt x="235" y="141"/>
                  </a:cubicBezTo>
                  <a:lnTo>
                    <a:pt x="35" y="188"/>
                  </a:lnTo>
                  <a:cubicBezTo>
                    <a:pt x="25" y="145"/>
                    <a:pt x="13" y="102"/>
                    <a:pt x="0" y="5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33" name="Freeform 316">
              <a:extLst>
                <a:ext uri="{FF2B5EF4-FFF2-40B4-BE49-F238E27FC236}">
                  <a16:creationId xmlns:a16="http://schemas.microsoft.com/office/drawing/2014/main" id="{B837966D-26F1-7CC3-5033-8F935E949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8689" y="4115719"/>
              <a:ext cx="228600" cy="192088"/>
            </a:xfrm>
            <a:custGeom>
              <a:avLst/>
              <a:gdLst>
                <a:gd name="T0" fmla="*/ 0 w 240"/>
                <a:gd name="T1" fmla="*/ 71 h 201"/>
                <a:gd name="T2" fmla="*/ 0 w 240"/>
                <a:gd name="T3" fmla="*/ 71 h 201"/>
                <a:gd name="T4" fmla="*/ 192 w 240"/>
                <a:gd name="T5" fmla="*/ 0 h 201"/>
                <a:gd name="T6" fmla="*/ 240 w 240"/>
                <a:gd name="T7" fmla="*/ 142 h 201"/>
                <a:gd name="T8" fmla="*/ 43 w 240"/>
                <a:gd name="T9" fmla="*/ 201 h 201"/>
                <a:gd name="T10" fmla="*/ 0 w 240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01">
                  <a:moveTo>
                    <a:pt x="0" y="71"/>
                  </a:moveTo>
                  <a:lnTo>
                    <a:pt x="0" y="71"/>
                  </a:lnTo>
                  <a:lnTo>
                    <a:pt x="192" y="0"/>
                  </a:lnTo>
                  <a:cubicBezTo>
                    <a:pt x="210" y="47"/>
                    <a:pt x="226" y="94"/>
                    <a:pt x="240" y="142"/>
                  </a:cubicBezTo>
                  <a:lnTo>
                    <a:pt x="43" y="201"/>
                  </a:lnTo>
                  <a:cubicBezTo>
                    <a:pt x="30" y="157"/>
                    <a:pt x="16" y="114"/>
                    <a:pt x="0" y="7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34" name="Freeform 318">
              <a:extLst>
                <a:ext uri="{FF2B5EF4-FFF2-40B4-BE49-F238E27FC236}">
                  <a16:creationId xmlns:a16="http://schemas.microsoft.com/office/drawing/2014/main" id="{C515FD76-ECE9-0F10-2DB9-DF5885C53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37889" y="3979194"/>
              <a:ext cx="233363" cy="204788"/>
            </a:xfrm>
            <a:custGeom>
              <a:avLst/>
              <a:gdLst>
                <a:gd name="T0" fmla="*/ 0 w 245"/>
                <a:gd name="T1" fmla="*/ 83 h 213"/>
                <a:gd name="T2" fmla="*/ 0 w 245"/>
                <a:gd name="T3" fmla="*/ 83 h 213"/>
                <a:gd name="T4" fmla="*/ 187 w 245"/>
                <a:gd name="T5" fmla="*/ 0 h 213"/>
                <a:gd name="T6" fmla="*/ 245 w 245"/>
                <a:gd name="T7" fmla="*/ 142 h 213"/>
                <a:gd name="T8" fmla="*/ 53 w 245"/>
                <a:gd name="T9" fmla="*/ 213 h 213"/>
                <a:gd name="T10" fmla="*/ 0 w 245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3">
                  <a:moveTo>
                    <a:pt x="0" y="83"/>
                  </a:moveTo>
                  <a:lnTo>
                    <a:pt x="0" y="83"/>
                  </a:lnTo>
                  <a:lnTo>
                    <a:pt x="187" y="0"/>
                  </a:lnTo>
                  <a:cubicBezTo>
                    <a:pt x="208" y="46"/>
                    <a:pt x="228" y="94"/>
                    <a:pt x="245" y="142"/>
                  </a:cubicBezTo>
                  <a:lnTo>
                    <a:pt x="53" y="213"/>
                  </a:lnTo>
                  <a:cubicBezTo>
                    <a:pt x="36" y="169"/>
                    <a:pt x="19" y="126"/>
                    <a:pt x="0" y="8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35" name="Freeform 320">
              <a:extLst>
                <a:ext uri="{FF2B5EF4-FFF2-40B4-BE49-F238E27FC236}">
                  <a16:creationId xmlns:a16="http://schemas.microsoft.com/office/drawing/2014/main" id="{37D3A563-E593-7CAA-4B3F-D03399D3D4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4064" y="3123531"/>
              <a:ext cx="257175" cy="255588"/>
            </a:xfrm>
            <a:custGeom>
              <a:avLst/>
              <a:gdLst>
                <a:gd name="T0" fmla="*/ 0 w 270"/>
                <a:gd name="T1" fmla="*/ 141 h 266"/>
                <a:gd name="T2" fmla="*/ 0 w 270"/>
                <a:gd name="T3" fmla="*/ 141 h 266"/>
                <a:gd name="T4" fmla="*/ 152 w 270"/>
                <a:gd name="T5" fmla="*/ 0 h 266"/>
                <a:gd name="T6" fmla="*/ 270 w 270"/>
                <a:gd name="T7" fmla="*/ 136 h 266"/>
                <a:gd name="T8" fmla="*/ 108 w 270"/>
                <a:gd name="T9" fmla="*/ 266 h 266"/>
                <a:gd name="T10" fmla="*/ 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0" y="141"/>
                  </a:moveTo>
                  <a:lnTo>
                    <a:pt x="0" y="141"/>
                  </a:lnTo>
                  <a:lnTo>
                    <a:pt x="152" y="0"/>
                  </a:lnTo>
                  <a:cubicBezTo>
                    <a:pt x="193" y="45"/>
                    <a:pt x="232" y="90"/>
                    <a:pt x="270" y="136"/>
                  </a:cubicBezTo>
                  <a:lnTo>
                    <a:pt x="108" y="266"/>
                  </a:lnTo>
                  <a:cubicBezTo>
                    <a:pt x="73" y="223"/>
                    <a:pt x="37" y="181"/>
                    <a:pt x="0" y="14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36" name="Freeform 322">
              <a:extLst>
                <a:ext uri="{FF2B5EF4-FFF2-40B4-BE49-F238E27FC236}">
                  <a16:creationId xmlns:a16="http://schemas.microsoft.com/office/drawing/2014/main" id="{580533F1-6BBA-20EB-1B50-863A6B71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7252" y="3253706"/>
              <a:ext cx="257175" cy="252413"/>
            </a:xfrm>
            <a:custGeom>
              <a:avLst/>
              <a:gdLst>
                <a:gd name="T0" fmla="*/ 0 w 271"/>
                <a:gd name="T1" fmla="*/ 130 h 264"/>
                <a:gd name="T2" fmla="*/ 0 w 271"/>
                <a:gd name="T3" fmla="*/ 130 h 264"/>
                <a:gd name="T4" fmla="*/ 162 w 271"/>
                <a:gd name="T5" fmla="*/ 0 h 264"/>
                <a:gd name="T6" fmla="*/ 271 w 271"/>
                <a:gd name="T7" fmla="*/ 145 h 264"/>
                <a:gd name="T8" fmla="*/ 101 w 271"/>
                <a:gd name="T9" fmla="*/ 264 h 264"/>
                <a:gd name="T10" fmla="*/ 0 w 271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264">
                  <a:moveTo>
                    <a:pt x="0" y="130"/>
                  </a:moveTo>
                  <a:lnTo>
                    <a:pt x="0" y="130"/>
                  </a:lnTo>
                  <a:lnTo>
                    <a:pt x="162" y="0"/>
                  </a:lnTo>
                  <a:cubicBezTo>
                    <a:pt x="200" y="48"/>
                    <a:pt x="236" y="96"/>
                    <a:pt x="271" y="145"/>
                  </a:cubicBezTo>
                  <a:lnTo>
                    <a:pt x="101" y="264"/>
                  </a:lnTo>
                  <a:cubicBezTo>
                    <a:pt x="69" y="219"/>
                    <a:pt x="35" y="174"/>
                    <a:pt x="0" y="13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37" name="Freeform 324">
              <a:extLst>
                <a:ext uri="{FF2B5EF4-FFF2-40B4-BE49-F238E27FC236}">
                  <a16:creationId xmlns:a16="http://schemas.microsoft.com/office/drawing/2014/main" id="{FA4BB353-5C68-1734-3E02-9F4567A92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4527" y="3002881"/>
              <a:ext cx="254000" cy="255588"/>
            </a:xfrm>
            <a:custGeom>
              <a:avLst/>
              <a:gdLst>
                <a:gd name="T0" fmla="*/ 0 w 267"/>
                <a:gd name="T1" fmla="*/ 150 h 267"/>
                <a:gd name="T2" fmla="*/ 0 w 267"/>
                <a:gd name="T3" fmla="*/ 150 h 267"/>
                <a:gd name="T4" fmla="*/ 144 w 267"/>
                <a:gd name="T5" fmla="*/ 0 h 267"/>
                <a:gd name="T6" fmla="*/ 185 w 267"/>
                <a:gd name="T7" fmla="*/ 40 h 267"/>
                <a:gd name="T8" fmla="*/ 267 w 267"/>
                <a:gd name="T9" fmla="*/ 126 h 267"/>
                <a:gd name="T10" fmla="*/ 115 w 267"/>
                <a:gd name="T11" fmla="*/ 267 h 267"/>
                <a:gd name="T12" fmla="*/ 0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0" y="150"/>
                  </a:moveTo>
                  <a:lnTo>
                    <a:pt x="0" y="150"/>
                  </a:lnTo>
                  <a:lnTo>
                    <a:pt x="144" y="0"/>
                  </a:lnTo>
                  <a:cubicBezTo>
                    <a:pt x="157" y="13"/>
                    <a:pt x="171" y="27"/>
                    <a:pt x="185" y="40"/>
                  </a:cubicBezTo>
                  <a:cubicBezTo>
                    <a:pt x="213" y="68"/>
                    <a:pt x="240" y="97"/>
                    <a:pt x="267" y="126"/>
                  </a:cubicBezTo>
                  <a:lnTo>
                    <a:pt x="115" y="267"/>
                  </a:lnTo>
                  <a:cubicBezTo>
                    <a:pt x="78" y="226"/>
                    <a:pt x="40" y="187"/>
                    <a:pt x="0" y="15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38" name="Freeform 326">
              <a:extLst>
                <a:ext uri="{FF2B5EF4-FFF2-40B4-BE49-F238E27FC236}">
                  <a16:creationId xmlns:a16="http://schemas.microsoft.com/office/drawing/2014/main" id="{00D0E012-211C-A836-1A3E-E45B7562C6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2502" y="3393406"/>
              <a:ext cx="257175" cy="247650"/>
            </a:xfrm>
            <a:custGeom>
              <a:avLst/>
              <a:gdLst>
                <a:gd name="T0" fmla="*/ 0 w 269"/>
                <a:gd name="T1" fmla="*/ 119 h 259"/>
                <a:gd name="T2" fmla="*/ 0 w 269"/>
                <a:gd name="T3" fmla="*/ 119 h 259"/>
                <a:gd name="T4" fmla="*/ 170 w 269"/>
                <a:gd name="T5" fmla="*/ 0 h 259"/>
                <a:gd name="T6" fmla="*/ 269 w 269"/>
                <a:gd name="T7" fmla="*/ 151 h 259"/>
                <a:gd name="T8" fmla="*/ 92 w 269"/>
                <a:gd name="T9" fmla="*/ 259 h 259"/>
                <a:gd name="T10" fmla="*/ 0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0" y="119"/>
                  </a:moveTo>
                  <a:lnTo>
                    <a:pt x="0" y="119"/>
                  </a:lnTo>
                  <a:lnTo>
                    <a:pt x="170" y="0"/>
                  </a:lnTo>
                  <a:cubicBezTo>
                    <a:pt x="205" y="49"/>
                    <a:pt x="238" y="100"/>
                    <a:pt x="269" y="151"/>
                  </a:cubicBezTo>
                  <a:lnTo>
                    <a:pt x="92" y="259"/>
                  </a:lnTo>
                  <a:cubicBezTo>
                    <a:pt x="63" y="212"/>
                    <a:pt x="32" y="165"/>
                    <a:pt x="0" y="11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39" name="Freeform 328">
              <a:extLst>
                <a:ext uri="{FF2B5EF4-FFF2-40B4-BE49-F238E27FC236}">
                  <a16:creationId xmlns:a16="http://schemas.microsoft.com/office/drawing/2014/main" id="{417FE336-654D-E131-08E8-52661C3074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1814" y="2893344"/>
              <a:ext cx="249238" cy="254000"/>
            </a:xfrm>
            <a:custGeom>
              <a:avLst/>
              <a:gdLst>
                <a:gd name="T0" fmla="*/ 0 w 262"/>
                <a:gd name="T1" fmla="*/ 158 h 266"/>
                <a:gd name="T2" fmla="*/ 0 w 262"/>
                <a:gd name="T3" fmla="*/ 158 h 266"/>
                <a:gd name="T4" fmla="*/ 133 w 262"/>
                <a:gd name="T5" fmla="*/ 0 h 266"/>
                <a:gd name="T6" fmla="*/ 262 w 262"/>
                <a:gd name="T7" fmla="*/ 116 h 266"/>
                <a:gd name="T8" fmla="*/ 118 w 262"/>
                <a:gd name="T9" fmla="*/ 266 h 266"/>
                <a:gd name="T10" fmla="*/ 0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0" y="158"/>
                  </a:moveTo>
                  <a:lnTo>
                    <a:pt x="0" y="158"/>
                  </a:lnTo>
                  <a:lnTo>
                    <a:pt x="133" y="0"/>
                  </a:lnTo>
                  <a:cubicBezTo>
                    <a:pt x="177" y="37"/>
                    <a:pt x="220" y="76"/>
                    <a:pt x="262" y="116"/>
                  </a:cubicBezTo>
                  <a:lnTo>
                    <a:pt x="118" y="266"/>
                  </a:lnTo>
                  <a:cubicBezTo>
                    <a:pt x="80" y="229"/>
                    <a:pt x="40" y="193"/>
                    <a:pt x="0" y="15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40" name="Freeform 330">
              <a:extLst>
                <a:ext uri="{FF2B5EF4-FFF2-40B4-BE49-F238E27FC236}">
                  <a16:creationId xmlns:a16="http://schemas.microsoft.com/office/drawing/2014/main" id="{0030415D-D636-7FC7-1732-6EEBA7491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1402" y="3537869"/>
              <a:ext cx="252413" cy="241300"/>
            </a:xfrm>
            <a:custGeom>
              <a:avLst/>
              <a:gdLst>
                <a:gd name="T0" fmla="*/ 0 w 266"/>
                <a:gd name="T1" fmla="*/ 108 h 253"/>
                <a:gd name="T2" fmla="*/ 0 w 266"/>
                <a:gd name="T3" fmla="*/ 108 h 253"/>
                <a:gd name="T4" fmla="*/ 177 w 266"/>
                <a:gd name="T5" fmla="*/ 0 h 253"/>
                <a:gd name="T6" fmla="*/ 266 w 266"/>
                <a:gd name="T7" fmla="*/ 156 h 253"/>
                <a:gd name="T8" fmla="*/ 82 w 266"/>
                <a:gd name="T9" fmla="*/ 253 h 253"/>
                <a:gd name="T10" fmla="*/ 0 w 266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53">
                  <a:moveTo>
                    <a:pt x="0" y="108"/>
                  </a:moveTo>
                  <a:lnTo>
                    <a:pt x="0" y="108"/>
                  </a:lnTo>
                  <a:lnTo>
                    <a:pt x="177" y="0"/>
                  </a:lnTo>
                  <a:cubicBezTo>
                    <a:pt x="209" y="51"/>
                    <a:pt x="238" y="104"/>
                    <a:pt x="266" y="156"/>
                  </a:cubicBezTo>
                  <a:lnTo>
                    <a:pt x="82" y="253"/>
                  </a:lnTo>
                  <a:cubicBezTo>
                    <a:pt x="56" y="204"/>
                    <a:pt x="29" y="155"/>
                    <a:pt x="0" y="10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41" name="Freeform 332">
              <a:extLst>
                <a:ext uri="{FF2B5EF4-FFF2-40B4-BE49-F238E27FC236}">
                  <a16:creationId xmlns:a16="http://schemas.microsoft.com/office/drawing/2014/main" id="{036677FF-DC1A-E512-F1DB-7E106D45B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3527" y="4260181"/>
              <a:ext cx="242888" cy="246063"/>
            </a:xfrm>
            <a:custGeom>
              <a:avLst/>
              <a:gdLst>
                <a:gd name="T0" fmla="*/ 255 w 255"/>
                <a:gd name="T1" fmla="*/ 111 h 257"/>
                <a:gd name="T2" fmla="*/ 255 w 255"/>
                <a:gd name="T3" fmla="*/ 111 h 257"/>
                <a:gd name="T4" fmla="*/ 131 w 255"/>
                <a:gd name="T5" fmla="*/ 257 h 257"/>
                <a:gd name="T6" fmla="*/ 0 w 255"/>
                <a:gd name="T7" fmla="*/ 180 h 257"/>
                <a:gd name="T8" fmla="*/ 67 w 255"/>
                <a:gd name="T9" fmla="*/ 0 h 257"/>
                <a:gd name="T10" fmla="*/ 255 w 255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57">
                  <a:moveTo>
                    <a:pt x="255" y="111"/>
                  </a:moveTo>
                  <a:lnTo>
                    <a:pt x="255" y="111"/>
                  </a:lnTo>
                  <a:lnTo>
                    <a:pt x="131" y="257"/>
                  </a:lnTo>
                  <a:cubicBezTo>
                    <a:pt x="93" y="224"/>
                    <a:pt x="48" y="198"/>
                    <a:pt x="0" y="180"/>
                  </a:cubicBezTo>
                  <a:lnTo>
                    <a:pt x="67" y="0"/>
                  </a:lnTo>
                  <a:cubicBezTo>
                    <a:pt x="136" y="26"/>
                    <a:pt x="200" y="64"/>
                    <a:pt x="255" y="11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42" name="Freeform 334">
              <a:extLst>
                <a:ext uri="{FF2B5EF4-FFF2-40B4-BE49-F238E27FC236}">
                  <a16:creationId xmlns:a16="http://schemas.microsoft.com/office/drawing/2014/main" id="{9FFADCA1-B221-89C8-44D3-68D48B76F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4302" y="4222081"/>
              <a:ext cx="212725" cy="209550"/>
            </a:xfrm>
            <a:custGeom>
              <a:avLst/>
              <a:gdLst>
                <a:gd name="T0" fmla="*/ 0 w 224"/>
                <a:gd name="T1" fmla="*/ 0 h 220"/>
                <a:gd name="T2" fmla="*/ 0 w 224"/>
                <a:gd name="T3" fmla="*/ 0 h 220"/>
                <a:gd name="T4" fmla="*/ 0 w 224"/>
                <a:gd name="T5" fmla="*/ 0 h 220"/>
                <a:gd name="T6" fmla="*/ 224 w 224"/>
                <a:gd name="T7" fmla="*/ 40 h 220"/>
                <a:gd name="T8" fmla="*/ 157 w 224"/>
                <a:gd name="T9" fmla="*/ 220 h 220"/>
                <a:gd name="T10" fmla="*/ 0 w 224"/>
                <a:gd name="T11" fmla="*/ 192 h 220"/>
                <a:gd name="T12" fmla="*/ 0 w 224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22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79" y="0"/>
                    <a:pt x="154" y="14"/>
                    <a:pt x="224" y="40"/>
                  </a:cubicBezTo>
                  <a:lnTo>
                    <a:pt x="157" y="220"/>
                  </a:lnTo>
                  <a:cubicBezTo>
                    <a:pt x="108" y="202"/>
                    <a:pt x="55" y="192"/>
                    <a:pt x="0" y="1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43" name="Freeform 336">
              <a:extLst>
                <a:ext uri="{FF2B5EF4-FFF2-40B4-BE49-F238E27FC236}">
                  <a16:creationId xmlns:a16="http://schemas.microsoft.com/office/drawing/2014/main" id="{9EBF1DA7-BA2E-638E-337A-CB651378C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4952" y="3893469"/>
              <a:ext cx="207963" cy="230188"/>
            </a:xfrm>
            <a:custGeom>
              <a:avLst/>
              <a:gdLst>
                <a:gd name="T0" fmla="*/ 0 w 218"/>
                <a:gd name="T1" fmla="*/ 203 h 242"/>
                <a:gd name="T2" fmla="*/ 0 w 218"/>
                <a:gd name="T3" fmla="*/ 203 h 242"/>
                <a:gd name="T4" fmla="*/ 33 w 218"/>
                <a:gd name="T5" fmla="*/ 0 h 242"/>
                <a:gd name="T6" fmla="*/ 218 w 218"/>
                <a:gd name="T7" fmla="*/ 49 h 242"/>
                <a:gd name="T8" fmla="*/ 146 w 218"/>
                <a:gd name="T9" fmla="*/ 242 h 242"/>
                <a:gd name="T10" fmla="*/ 0 w 218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242">
                  <a:moveTo>
                    <a:pt x="0" y="203"/>
                  </a:moveTo>
                  <a:lnTo>
                    <a:pt x="0" y="203"/>
                  </a:lnTo>
                  <a:lnTo>
                    <a:pt x="33" y="0"/>
                  </a:lnTo>
                  <a:cubicBezTo>
                    <a:pt x="97" y="11"/>
                    <a:pt x="159" y="27"/>
                    <a:pt x="218" y="49"/>
                  </a:cubicBezTo>
                  <a:lnTo>
                    <a:pt x="146" y="242"/>
                  </a:lnTo>
                  <a:cubicBezTo>
                    <a:pt x="100" y="224"/>
                    <a:pt x="51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44" name="Freeform 338">
              <a:extLst>
                <a:ext uri="{FF2B5EF4-FFF2-40B4-BE49-F238E27FC236}">
                  <a16:creationId xmlns:a16="http://schemas.microsoft.com/office/drawing/2014/main" id="{22AD3726-2ACB-CA62-235C-8A8CBE459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4302" y="3880769"/>
              <a:ext cx="152400" cy="206375"/>
            </a:xfrm>
            <a:custGeom>
              <a:avLst/>
              <a:gdLst>
                <a:gd name="T0" fmla="*/ 0 w 160"/>
                <a:gd name="T1" fmla="*/ 206 h 216"/>
                <a:gd name="T2" fmla="*/ 0 w 160"/>
                <a:gd name="T3" fmla="*/ 206 h 216"/>
                <a:gd name="T4" fmla="*/ 0 w 160"/>
                <a:gd name="T5" fmla="*/ 206 h 216"/>
                <a:gd name="T6" fmla="*/ 0 w 160"/>
                <a:gd name="T7" fmla="*/ 0 h 216"/>
                <a:gd name="T8" fmla="*/ 0 w 160"/>
                <a:gd name="T9" fmla="*/ 0 h 216"/>
                <a:gd name="T10" fmla="*/ 160 w 160"/>
                <a:gd name="T11" fmla="*/ 13 h 216"/>
                <a:gd name="T12" fmla="*/ 127 w 160"/>
                <a:gd name="T13" fmla="*/ 216 h 216"/>
                <a:gd name="T14" fmla="*/ 0 w 160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5" y="0"/>
                    <a:pt x="108" y="5"/>
                    <a:pt x="160" y="13"/>
                  </a:cubicBezTo>
                  <a:lnTo>
                    <a:pt x="127" y="216"/>
                  </a:lnTo>
                  <a:cubicBezTo>
                    <a:pt x="86" y="209"/>
                    <a:pt x="44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45" name="Freeform 340">
              <a:extLst>
                <a:ext uri="{FF2B5EF4-FFF2-40B4-BE49-F238E27FC236}">
                  <a16:creationId xmlns:a16="http://schemas.microsoft.com/office/drawing/2014/main" id="{475AB127-A5EB-87E8-0C2F-D4A631E0B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63064" y="3939506"/>
              <a:ext cx="230188" cy="246063"/>
            </a:xfrm>
            <a:custGeom>
              <a:avLst/>
              <a:gdLst>
                <a:gd name="T0" fmla="*/ 0 w 240"/>
                <a:gd name="T1" fmla="*/ 193 h 257"/>
                <a:gd name="T2" fmla="*/ 0 w 240"/>
                <a:gd name="T3" fmla="*/ 193 h 257"/>
                <a:gd name="T4" fmla="*/ 72 w 240"/>
                <a:gd name="T5" fmla="*/ 0 h 257"/>
                <a:gd name="T6" fmla="*/ 240 w 240"/>
                <a:gd name="T7" fmla="*/ 81 h 257"/>
                <a:gd name="T8" fmla="*/ 134 w 240"/>
                <a:gd name="T9" fmla="*/ 257 h 257"/>
                <a:gd name="T10" fmla="*/ 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0" y="193"/>
                  </a:moveTo>
                  <a:lnTo>
                    <a:pt x="0" y="193"/>
                  </a:lnTo>
                  <a:lnTo>
                    <a:pt x="72" y="0"/>
                  </a:lnTo>
                  <a:cubicBezTo>
                    <a:pt x="131" y="22"/>
                    <a:pt x="187" y="49"/>
                    <a:pt x="240" y="81"/>
                  </a:cubicBezTo>
                  <a:lnTo>
                    <a:pt x="134" y="257"/>
                  </a:lnTo>
                  <a:cubicBezTo>
                    <a:pt x="92" y="232"/>
                    <a:pt x="47" y="210"/>
                    <a:pt x="0" y="19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46" name="Freeform 342">
              <a:extLst>
                <a:ext uri="{FF2B5EF4-FFF2-40B4-BE49-F238E27FC236}">
                  <a16:creationId xmlns:a16="http://schemas.microsoft.com/office/drawing/2014/main" id="{EF2BDD4E-A836-CDA8-7B82-C693887E4A5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1652" y="4017294"/>
              <a:ext cx="223838" cy="239713"/>
            </a:xfrm>
            <a:custGeom>
              <a:avLst/>
              <a:gdLst>
                <a:gd name="T0" fmla="*/ 0 w 235"/>
                <a:gd name="T1" fmla="*/ 176 h 250"/>
                <a:gd name="T2" fmla="*/ 0 w 235"/>
                <a:gd name="T3" fmla="*/ 176 h 250"/>
                <a:gd name="T4" fmla="*/ 106 w 235"/>
                <a:gd name="T5" fmla="*/ 0 h 250"/>
                <a:gd name="T6" fmla="*/ 235 w 235"/>
                <a:gd name="T7" fmla="*/ 93 h 250"/>
                <a:gd name="T8" fmla="*/ 103 w 235"/>
                <a:gd name="T9" fmla="*/ 250 h 250"/>
                <a:gd name="T10" fmla="*/ 0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0" y="176"/>
                  </a:moveTo>
                  <a:lnTo>
                    <a:pt x="0" y="176"/>
                  </a:lnTo>
                  <a:lnTo>
                    <a:pt x="106" y="0"/>
                  </a:lnTo>
                  <a:cubicBezTo>
                    <a:pt x="152" y="28"/>
                    <a:pt x="195" y="59"/>
                    <a:pt x="235" y="93"/>
                  </a:cubicBezTo>
                  <a:lnTo>
                    <a:pt x="103" y="250"/>
                  </a:lnTo>
                  <a:cubicBezTo>
                    <a:pt x="71" y="223"/>
                    <a:pt x="36" y="198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47" name="Freeform 344">
              <a:extLst>
                <a:ext uri="{FF2B5EF4-FFF2-40B4-BE49-F238E27FC236}">
                  <a16:creationId xmlns:a16="http://schemas.microsoft.com/office/drawing/2014/main" id="{3A69C1EB-06AC-BC9A-4C8D-191CD0A49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93264" y="3744244"/>
              <a:ext cx="242888" cy="252413"/>
            </a:xfrm>
            <a:custGeom>
              <a:avLst/>
              <a:gdLst>
                <a:gd name="T0" fmla="*/ 0 w 255"/>
                <a:gd name="T1" fmla="*/ 173 h 264"/>
                <a:gd name="T2" fmla="*/ 0 w 255"/>
                <a:gd name="T3" fmla="*/ 173 h 264"/>
                <a:gd name="T4" fmla="*/ 111 w 255"/>
                <a:gd name="T5" fmla="*/ 0 h 264"/>
                <a:gd name="T6" fmla="*/ 255 w 255"/>
                <a:gd name="T7" fmla="*/ 107 h 264"/>
                <a:gd name="T8" fmla="*/ 122 w 255"/>
                <a:gd name="T9" fmla="*/ 264 h 264"/>
                <a:gd name="T10" fmla="*/ 0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0" y="173"/>
                  </a:moveTo>
                  <a:lnTo>
                    <a:pt x="0" y="173"/>
                  </a:lnTo>
                  <a:lnTo>
                    <a:pt x="111" y="0"/>
                  </a:lnTo>
                  <a:cubicBezTo>
                    <a:pt x="161" y="33"/>
                    <a:pt x="209" y="68"/>
                    <a:pt x="255" y="107"/>
                  </a:cubicBezTo>
                  <a:lnTo>
                    <a:pt x="122" y="264"/>
                  </a:lnTo>
                  <a:cubicBezTo>
                    <a:pt x="83" y="231"/>
                    <a:pt x="42" y="201"/>
                    <a:pt x="0" y="17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36" name="Freeform 346">
              <a:extLst>
                <a:ext uri="{FF2B5EF4-FFF2-40B4-BE49-F238E27FC236}">
                  <a16:creationId xmlns:a16="http://schemas.microsoft.com/office/drawing/2014/main" id="{7EF4A9D5-DDBB-4E4A-3EB2-409B01C51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4302" y="3539456"/>
              <a:ext cx="173038" cy="206375"/>
            </a:xfrm>
            <a:custGeom>
              <a:avLst/>
              <a:gdLst>
                <a:gd name="T0" fmla="*/ 0 w 182"/>
                <a:gd name="T1" fmla="*/ 206 h 216"/>
                <a:gd name="T2" fmla="*/ 0 w 182"/>
                <a:gd name="T3" fmla="*/ 206 h 216"/>
                <a:gd name="T4" fmla="*/ 0 w 182"/>
                <a:gd name="T5" fmla="*/ 206 h 216"/>
                <a:gd name="T6" fmla="*/ 0 w 182"/>
                <a:gd name="T7" fmla="*/ 0 h 216"/>
                <a:gd name="T8" fmla="*/ 0 w 182"/>
                <a:gd name="T9" fmla="*/ 0 h 216"/>
                <a:gd name="T10" fmla="*/ 182 w 182"/>
                <a:gd name="T11" fmla="*/ 13 h 216"/>
                <a:gd name="T12" fmla="*/ 154 w 182"/>
                <a:gd name="T13" fmla="*/ 216 h 216"/>
                <a:gd name="T14" fmla="*/ 0 w 182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62" y="0"/>
                    <a:pt x="123" y="5"/>
                    <a:pt x="182" y="13"/>
                  </a:cubicBezTo>
                  <a:lnTo>
                    <a:pt x="154" y="216"/>
                  </a:lnTo>
                  <a:cubicBezTo>
                    <a:pt x="104" y="210"/>
                    <a:pt x="53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37" name="Freeform 348">
              <a:extLst>
                <a:ext uri="{FF2B5EF4-FFF2-40B4-BE49-F238E27FC236}">
                  <a16:creationId xmlns:a16="http://schemas.microsoft.com/office/drawing/2014/main" id="{697E87FE-8CAD-9196-B48C-CF8F1E6F67E2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5152" y="3655344"/>
              <a:ext cx="242888" cy="254000"/>
            </a:xfrm>
            <a:custGeom>
              <a:avLst/>
              <a:gdLst>
                <a:gd name="T0" fmla="*/ 0 w 255"/>
                <a:gd name="T1" fmla="*/ 187 h 265"/>
                <a:gd name="T2" fmla="*/ 0 w 255"/>
                <a:gd name="T3" fmla="*/ 187 h 265"/>
                <a:gd name="T4" fmla="*/ 85 w 255"/>
                <a:gd name="T5" fmla="*/ 0 h 265"/>
                <a:gd name="T6" fmla="*/ 255 w 255"/>
                <a:gd name="T7" fmla="*/ 92 h 265"/>
                <a:gd name="T8" fmla="*/ 144 w 255"/>
                <a:gd name="T9" fmla="*/ 265 h 265"/>
                <a:gd name="T10" fmla="*/ 0 w 255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5">
                  <a:moveTo>
                    <a:pt x="0" y="187"/>
                  </a:moveTo>
                  <a:lnTo>
                    <a:pt x="0" y="187"/>
                  </a:lnTo>
                  <a:lnTo>
                    <a:pt x="85" y="0"/>
                  </a:lnTo>
                  <a:cubicBezTo>
                    <a:pt x="144" y="27"/>
                    <a:pt x="201" y="58"/>
                    <a:pt x="255" y="92"/>
                  </a:cubicBezTo>
                  <a:lnTo>
                    <a:pt x="144" y="265"/>
                  </a:lnTo>
                  <a:cubicBezTo>
                    <a:pt x="98" y="236"/>
                    <a:pt x="50" y="210"/>
                    <a:pt x="0" y="18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38" name="Freeform 350">
              <a:extLst>
                <a:ext uri="{FF2B5EF4-FFF2-40B4-BE49-F238E27FC236}">
                  <a16:creationId xmlns:a16="http://schemas.microsoft.com/office/drawing/2014/main" id="{B9ECAC9B-A31E-C88B-7CF2-8A91AF67384B}"/>
                </a:ext>
              </a:extLst>
            </p:cNvPr>
            <p:cNvSpPr>
              <a:spLocks/>
            </p:cNvSpPr>
            <p:nvPr/>
          </p:nvSpPr>
          <p:spPr bwMode="auto">
            <a:xfrm>
              <a:off x="9305927" y="3590256"/>
              <a:ext cx="230188" cy="244475"/>
            </a:xfrm>
            <a:custGeom>
              <a:avLst/>
              <a:gdLst>
                <a:gd name="T0" fmla="*/ 0 w 242"/>
                <a:gd name="T1" fmla="*/ 198 h 256"/>
                <a:gd name="T2" fmla="*/ 0 w 242"/>
                <a:gd name="T3" fmla="*/ 198 h 256"/>
                <a:gd name="T4" fmla="*/ 56 w 242"/>
                <a:gd name="T5" fmla="*/ 0 h 256"/>
                <a:gd name="T6" fmla="*/ 242 w 242"/>
                <a:gd name="T7" fmla="*/ 69 h 256"/>
                <a:gd name="T8" fmla="*/ 157 w 242"/>
                <a:gd name="T9" fmla="*/ 256 h 256"/>
                <a:gd name="T10" fmla="*/ 0 w 242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6">
                  <a:moveTo>
                    <a:pt x="0" y="198"/>
                  </a:moveTo>
                  <a:lnTo>
                    <a:pt x="0" y="198"/>
                  </a:lnTo>
                  <a:lnTo>
                    <a:pt x="56" y="0"/>
                  </a:lnTo>
                  <a:cubicBezTo>
                    <a:pt x="120" y="19"/>
                    <a:pt x="182" y="42"/>
                    <a:pt x="242" y="69"/>
                  </a:cubicBezTo>
                  <a:lnTo>
                    <a:pt x="157" y="256"/>
                  </a:lnTo>
                  <a:cubicBezTo>
                    <a:pt x="106" y="233"/>
                    <a:pt x="54" y="213"/>
                    <a:pt x="0" y="19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39" name="Freeform 352">
              <a:extLst>
                <a:ext uri="{FF2B5EF4-FFF2-40B4-BE49-F238E27FC236}">
                  <a16:creationId xmlns:a16="http://schemas.microsoft.com/office/drawing/2014/main" id="{E3757C4C-3FA2-F329-6FCA-47D661F47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0352" y="3552156"/>
              <a:ext cx="207963" cy="227013"/>
            </a:xfrm>
            <a:custGeom>
              <a:avLst/>
              <a:gdLst>
                <a:gd name="T0" fmla="*/ 0 w 219"/>
                <a:gd name="T1" fmla="*/ 203 h 238"/>
                <a:gd name="T2" fmla="*/ 0 w 219"/>
                <a:gd name="T3" fmla="*/ 203 h 238"/>
                <a:gd name="T4" fmla="*/ 28 w 219"/>
                <a:gd name="T5" fmla="*/ 0 h 238"/>
                <a:gd name="T6" fmla="*/ 219 w 219"/>
                <a:gd name="T7" fmla="*/ 40 h 238"/>
                <a:gd name="T8" fmla="*/ 162 w 219"/>
                <a:gd name="T9" fmla="*/ 238 h 238"/>
                <a:gd name="T10" fmla="*/ 0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0" y="203"/>
                  </a:moveTo>
                  <a:lnTo>
                    <a:pt x="0" y="203"/>
                  </a:lnTo>
                  <a:lnTo>
                    <a:pt x="28" y="0"/>
                  </a:lnTo>
                  <a:cubicBezTo>
                    <a:pt x="93" y="9"/>
                    <a:pt x="157" y="22"/>
                    <a:pt x="219" y="40"/>
                  </a:cubicBezTo>
                  <a:lnTo>
                    <a:pt x="162" y="238"/>
                  </a:lnTo>
                  <a:cubicBezTo>
                    <a:pt x="110" y="223"/>
                    <a:pt x="56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40" name="Freeform 354">
              <a:extLst>
                <a:ext uri="{FF2B5EF4-FFF2-40B4-BE49-F238E27FC236}">
                  <a16:creationId xmlns:a16="http://schemas.microsoft.com/office/drawing/2014/main" id="{13EBC785-5E9A-2902-AB39-8C957EE64D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9752" y="3272756"/>
              <a:ext cx="217488" cy="239713"/>
            </a:xfrm>
            <a:custGeom>
              <a:avLst/>
              <a:gdLst>
                <a:gd name="T0" fmla="*/ 0 w 228"/>
                <a:gd name="T1" fmla="*/ 196 h 251"/>
                <a:gd name="T2" fmla="*/ 0 w 228"/>
                <a:gd name="T3" fmla="*/ 196 h 251"/>
                <a:gd name="T4" fmla="*/ 61 w 228"/>
                <a:gd name="T5" fmla="*/ 0 h 251"/>
                <a:gd name="T6" fmla="*/ 228 w 228"/>
                <a:gd name="T7" fmla="*/ 62 h 251"/>
                <a:gd name="T8" fmla="*/ 147 w 228"/>
                <a:gd name="T9" fmla="*/ 251 h 251"/>
                <a:gd name="T10" fmla="*/ 0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0" y="196"/>
                  </a:moveTo>
                  <a:lnTo>
                    <a:pt x="0" y="196"/>
                  </a:lnTo>
                  <a:lnTo>
                    <a:pt x="61" y="0"/>
                  </a:lnTo>
                  <a:cubicBezTo>
                    <a:pt x="118" y="18"/>
                    <a:pt x="174" y="39"/>
                    <a:pt x="228" y="62"/>
                  </a:cubicBezTo>
                  <a:lnTo>
                    <a:pt x="147" y="251"/>
                  </a:lnTo>
                  <a:cubicBezTo>
                    <a:pt x="99" y="230"/>
                    <a:pt x="50" y="212"/>
                    <a:pt x="0" y="19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41" name="Freeform 356">
              <a:extLst>
                <a:ext uri="{FF2B5EF4-FFF2-40B4-BE49-F238E27FC236}">
                  <a16:creationId xmlns:a16="http://schemas.microsoft.com/office/drawing/2014/main" id="{272B7206-419C-59D7-4DEE-67B36EC989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25039" y="3493419"/>
              <a:ext cx="230188" cy="242888"/>
            </a:xfrm>
            <a:custGeom>
              <a:avLst/>
              <a:gdLst>
                <a:gd name="T0" fmla="*/ 0 w 242"/>
                <a:gd name="T1" fmla="*/ 168 h 253"/>
                <a:gd name="T2" fmla="*/ 0 w 242"/>
                <a:gd name="T3" fmla="*/ 168 h 253"/>
                <a:gd name="T4" fmla="*/ 118 w 242"/>
                <a:gd name="T5" fmla="*/ 0 h 253"/>
                <a:gd name="T6" fmla="*/ 242 w 242"/>
                <a:gd name="T7" fmla="*/ 96 h 253"/>
                <a:gd name="T8" fmla="*/ 109 w 242"/>
                <a:gd name="T9" fmla="*/ 253 h 253"/>
                <a:gd name="T10" fmla="*/ 0 w 242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3">
                  <a:moveTo>
                    <a:pt x="0" y="168"/>
                  </a:moveTo>
                  <a:lnTo>
                    <a:pt x="0" y="168"/>
                  </a:lnTo>
                  <a:lnTo>
                    <a:pt x="118" y="0"/>
                  </a:lnTo>
                  <a:cubicBezTo>
                    <a:pt x="161" y="30"/>
                    <a:pt x="202" y="62"/>
                    <a:pt x="242" y="96"/>
                  </a:cubicBezTo>
                  <a:lnTo>
                    <a:pt x="109" y="253"/>
                  </a:lnTo>
                  <a:cubicBezTo>
                    <a:pt x="74" y="223"/>
                    <a:pt x="38" y="195"/>
                    <a:pt x="0" y="16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42" name="Freeform 358">
              <a:extLst>
                <a:ext uri="{FF2B5EF4-FFF2-40B4-BE49-F238E27FC236}">
                  <a16:creationId xmlns:a16="http://schemas.microsoft.com/office/drawing/2014/main" id="{E0F6A942-037F-2F1A-1E16-5C73ABB8D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877" y="3229894"/>
              <a:ext cx="201613" cy="230188"/>
            </a:xfrm>
            <a:custGeom>
              <a:avLst/>
              <a:gdLst>
                <a:gd name="T0" fmla="*/ 0 w 211"/>
                <a:gd name="T1" fmla="*/ 202 h 240"/>
                <a:gd name="T2" fmla="*/ 0 w 211"/>
                <a:gd name="T3" fmla="*/ 202 h 240"/>
                <a:gd name="T4" fmla="*/ 40 w 211"/>
                <a:gd name="T5" fmla="*/ 0 h 240"/>
                <a:gd name="T6" fmla="*/ 211 w 211"/>
                <a:gd name="T7" fmla="*/ 44 h 240"/>
                <a:gd name="T8" fmla="*/ 150 w 211"/>
                <a:gd name="T9" fmla="*/ 240 h 240"/>
                <a:gd name="T10" fmla="*/ 0 w 211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8" y="12"/>
                    <a:pt x="155" y="27"/>
                    <a:pt x="211" y="44"/>
                  </a:cubicBezTo>
                  <a:lnTo>
                    <a:pt x="150" y="240"/>
                  </a:lnTo>
                  <a:cubicBezTo>
                    <a:pt x="101" y="225"/>
                    <a:pt x="51" y="212"/>
                    <a:pt x="0" y="20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43" name="Freeform 360">
              <a:extLst>
                <a:ext uri="{FF2B5EF4-FFF2-40B4-BE49-F238E27FC236}">
                  <a16:creationId xmlns:a16="http://schemas.microsoft.com/office/drawing/2014/main" id="{719FF071-BA53-C9EA-37DB-79AC5FF11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2802" y="3406106"/>
              <a:ext cx="233363" cy="249238"/>
            </a:xfrm>
            <a:custGeom>
              <a:avLst/>
              <a:gdLst>
                <a:gd name="T0" fmla="*/ 0 w 246"/>
                <a:gd name="T1" fmla="*/ 180 h 260"/>
                <a:gd name="T2" fmla="*/ 0 w 246"/>
                <a:gd name="T3" fmla="*/ 180 h 260"/>
                <a:gd name="T4" fmla="*/ 101 w 246"/>
                <a:gd name="T5" fmla="*/ 0 h 260"/>
                <a:gd name="T6" fmla="*/ 246 w 246"/>
                <a:gd name="T7" fmla="*/ 92 h 260"/>
                <a:gd name="T8" fmla="*/ 128 w 246"/>
                <a:gd name="T9" fmla="*/ 260 h 260"/>
                <a:gd name="T10" fmla="*/ 0 w 246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60">
                  <a:moveTo>
                    <a:pt x="0" y="180"/>
                  </a:moveTo>
                  <a:lnTo>
                    <a:pt x="0" y="180"/>
                  </a:lnTo>
                  <a:lnTo>
                    <a:pt x="101" y="0"/>
                  </a:lnTo>
                  <a:cubicBezTo>
                    <a:pt x="151" y="29"/>
                    <a:pt x="199" y="59"/>
                    <a:pt x="246" y="92"/>
                  </a:cubicBezTo>
                  <a:lnTo>
                    <a:pt x="128" y="260"/>
                  </a:lnTo>
                  <a:cubicBezTo>
                    <a:pt x="87" y="231"/>
                    <a:pt x="44" y="205"/>
                    <a:pt x="0" y="18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44" name="Freeform 362">
              <a:extLst>
                <a:ext uri="{FF2B5EF4-FFF2-40B4-BE49-F238E27FC236}">
                  <a16:creationId xmlns:a16="http://schemas.microsoft.com/office/drawing/2014/main" id="{00A4A330-570A-E5A9-B9BB-FFECE9DA0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9452" y="3331494"/>
              <a:ext cx="228600" cy="246063"/>
            </a:xfrm>
            <a:custGeom>
              <a:avLst/>
              <a:gdLst>
                <a:gd name="T0" fmla="*/ 0 w 240"/>
                <a:gd name="T1" fmla="*/ 189 h 258"/>
                <a:gd name="T2" fmla="*/ 0 w 240"/>
                <a:gd name="T3" fmla="*/ 189 h 258"/>
                <a:gd name="T4" fmla="*/ 81 w 240"/>
                <a:gd name="T5" fmla="*/ 0 h 258"/>
                <a:gd name="T6" fmla="*/ 240 w 240"/>
                <a:gd name="T7" fmla="*/ 79 h 258"/>
                <a:gd name="T8" fmla="*/ 139 w 240"/>
                <a:gd name="T9" fmla="*/ 258 h 258"/>
                <a:gd name="T10" fmla="*/ 0 w 240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0" y="189"/>
                  </a:moveTo>
                  <a:lnTo>
                    <a:pt x="0" y="189"/>
                  </a:lnTo>
                  <a:lnTo>
                    <a:pt x="81" y="0"/>
                  </a:lnTo>
                  <a:cubicBezTo>
                    <a:pt x="136" y="24"/>
                    <a:pt x="188" y="50"/>
                    <a:pt x="240" y="79"/>
                  </a:cubicBezTo>
                  <a:lnTo>
                    <a:pt x="139" y="258"/>
                  </a:lnTo>
                  <a:cubicBezTo>
                    <a:pt x="94" y="233"/>
                    <a:pt x="48" y="210"/>
                    <a:pt x="0" y="18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45" name="Freeform 364">
              <a:extLst>
                <a:ext uri="{FF2B5EF4-FFF2-40B4-BE49-F238E27FC236}">
                  <a16:creationId xmlns:a16="http://schemas.microsoft.com/office/drawing/2014/main" id="{6805B315-412F-6D56-5A32-8B3BFF948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4114" y="5072981"/>
              <a:ext cx="158750" cy="19685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46" name="Freeform 366">
              <a:extLst>
                <a:ext uri="{FF2B5EF4-FFF2-40B4-BE49-F238E27FC236}">
                  <a16:creationId xmlns:a16="http://schemas.microsoft.com/office/drawing/2014/main" id="{31D83E91-FA4B-8A80-A590-CCB5B0D68F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1614" y="5072981"/>
              <a:ext cx="157163" cy="19685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47" name="Freeform 368">
              <a:extLst>
                <a:ext uri="{FF2B5EF4-FFF2-40B4-BE49-F238E27FC236}">
                  <a16:creationId xmlns:a16="http://schemas.microsoft.com/office/drawing/2014/main" id="{BF0B4493-8654-FB9F-7FAF-03B4430ED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932864" y="5072981"/>
              <a:ext cx="158750" cy="196850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48" name="Freeform 370">
              <a:extLst>
                <a:ext uri="{FF2B5EF4-FFF2-40B4-BE49-F238E27FC236}">
                  <a16:creationId xmlns:a16="http://schemas.microsoft.com/office/drawing/2014/main" id="{2BE0F68E-60C7-8770-772C-308EDA6E2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8777" y="5754019"/>
              <a:ext cx="158750" cy="198438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49" name="Freeform 372">
              <a:extLst>
                <a:ext uri="{FF2B5EF4-FFF2-40B4-BE49-F238E27FC236}">
                  <a16:creationId xmlns:a16="http://schemas.microsoft.com/office/drawing/2014/main" id="{323429CE-E72E-0B0D-2515-F5FAA47F5B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5339" y="5727031"/>
              <a:ext cx="177800" cy="215900"/>
            </a:xfrm>
            <a:custGeom>
              <a:avLst/>
              <a:gdLst>
                <a:gd name="T0" fmla="*/ 146 w 186"/>
                <a:gd name="T1" fmla="*/ 0 h 226"/>
                <a:gd name="T2" fmla="*/ 146 w 186"/>
                <a:gd name="T3" fmla="*/ 0 h 226"/>
                <a:gd name="T4" fmla="*/ 186 w 186"/>
                <a:gd name="T5" fmla="*/ 202 h 226"/>
                <a:gd name="T6" fmla="*/ 21 w 186"/>
                <a:gd name="T7" fmla="*/ 226 h 226"/>
                <a:gd name="T8" fmla="*/ 0 w 186"/>
                <a:gd name="T9" fmla="*/ 22 h 226"/>
                <a:gd name="T10" fmla="*/ 146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146" y="0"/>
                  </a:moveTo>
                  <a:lnTo>
                    <a:pt x="146" y="0"/>
                  </a:lnTo>
                  <a:lnTo>
                    <a:pt x="186" y="202"/>
                  </a:lnTo>
                  <a:cubicBezTo>
                    <a:pt x="132" y="212"/>
                    <a:pt x="77" y="221"/>
                    <a:pt x="21" y="226"/>
                  </a:cubicBezTo>
                  <a:lnTo>
                    <a:pt x="0" y="22"/>
                  </a:lnTo>
                  <a:cubicBezTo>
                    <a:pt x="49" y="17"/>
                    <a:pt x="98" y="10"/>
                    <a:pt x="146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50" name="Freeform 374">
              <a:extLst>
                <a:ext uri="{FF2B5EF4-FFF2-40B4-BE49-F238E27FC236}">
                  <a16:creationId xmlns:a16="http://schemas.microsoft.com/office/drawing/2014/main" id="{D68049DC-C1F3-C6F0-5C1A-598E6444F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4489" y="3007644"/>
              <a:ext cx="219075" cy="241300"/>
            </a:xfrm>
            <a:custGeom>
              <a:avLst/>
              <a:gdLst>
                <a:gd name="T0" fmla="*/ 229 w 229"/>
                <a:gd name="T1" fmla="*/ 190 h 253"/>
                <a:gd name="T2" fmla="*/ 229 w 229"/>
                <a:gd name="T3" fmla="*/ 190 h 253"/>
                <a:gd name="T4" fmla="*/ 150 w 229"/>
                <a:gd name="T5" fmla="*/ 0 h 253"/>
                <a:gd name="T6" fmla="*/ 0 w 229"/>
                <a:gd name="T7" fmla="*/ 70 h 253"/>
                <a:gd name="T8" fmla="*/ 94 w 229"/>
                <a:gd name="T9" fmla="*/ 253 h 253"/>
                <a:gd name="T10" fmla="*/ 229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229" y="190"/>
                  </a:moveTo>
                  <a:lnTo>
                    <a:pt x="229" y="190"/>
                  </a:lnTo>
                  <a:lnTo>
                    <a:pt x="150" y="0"/>
                  </a:lnTo>
                  <a:cubicBezTo>
                    <a:pt x="99" y="22"/>
                    <a:pt x="49" y="45"/>
                    <a:pt x="0" y="70"/>
                  </a:cubicBezTo>
                  <a:lnTo>
                    <a:pt x="94" y="253"/>
                  </a:lnTo>
                  <a:cubicBezTo>
                    <a:pt x="138" y="231"/>
                    <a:pt x="183" y="210"/>
                    <a:pt x="229" y="19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51" name="Freeform 376">
              <a:extLst>
                <a:ext uri="{FF2B5EF4-FFF2-40B4-BE49-F238E27FC236}">
                  <a16:creationId xmlns:a16="http://schemas.microsoft.com/office/drawing/2014/main" id="{D4BF9F5B-613A-6ED3-2225-91CC40B8D05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9839" y="3234656"/>
              <a:ext cx="230188" cy="241300"/>
            </a:xfrm>
            <a:custGeom>
              <a:avLst/>
              <a:gdLst>
                <a:gd name="T0" fmla="*/ 242 w 242"/>
                <a:gd name="T1" fmla="*/ 166 h 252"/>
                <a:gd name="T2" fmla="*/ 242 w 242"/>
                <a:gd name="T3" fmla="*/ 166 h 252"/>
                <a:gd name="T4" fmla="*/ 121 w 242"/>
                <a:gd name="T5" fmla="*/ 0 h 252"/>
                <a:gd name="T6" fmla="*/ 0 w 242"/>
                <a:gd name="T7" fmla="*/ 95 h 252"/>
                <a:gd name="T8" fmla="*/ 133 w 242"/>
                <a:gd name="T9" fmla="*/ 252 h 252"/>
                <a:gd name="T10" fmla="*/ 242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242" y="166"/>
                  </a:moveTo>
                  <a:lnTo>
                    <a:pt x="242" y="166"/>
                  </a:lnTo>
                  <a:lnTo>
                    <a:pt x="121" y="0"/>
                  </a:lnTo>
                  <a:cubicBezTo>
                    <a:pt x="80" y="30"/>
                    <a:pt x="39" y="62"/>
                    <a:pt x="0" y="95"/>
                  </a:cubicBezTo>
                  <a:lnTo>
                    <a:pt x="133" y="252"/>
                  </a:lnTo>
                  <a:cubicBezTo>
                    <a:pt x="168" y="222"/>
                    <a:pt x="205" y="193"/>
                    <a:pt x="242" y="16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52" name="Freeform 378">
              <a:extLst>
                <a:ext uri="{FF2B5EF4-FFF2-40B4-BE49-F238E27FC236}">
                  <a16:creationId xmlns:a16="http://schemas.microsoft.com/office/drawing/2014/main" id="{8F2F8045-FF14-5EF4-6FFB-26B2E982F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9552" y="3074319"/>
              <a:ext cx="225425" cy="244475"/>
            </a:xfrm>
            <a:custGeom>
              <a:avLst/>
              <a:gdLst>
                <a:gd name="T0" fmla="*/ 235 w 235"/>
                <a:gd name="T1" fmla="*/ 183 h 255"/>
                <a:gd name="T2" fmla="*/ 235 w 235"/>
                <a:gd name="T3" fmla="*/ 183 h 255"/>
                <a:gd name="T4" fmla="*/ 141 w 235"/>
                <a:gd name="T5" fmla="*/ 0 h 255"/>
                <a:gd name="T6" fmla="*/ 0 w 235"/>
                <a:gd name="T7" fmla="*/ 80 h 255"/>
                <a:gd name="T8" fmla="*/ 107 w 235"/>
                <a:gd name="T9" fmla="*/ 255 h 255"/>
                <a:gd name="T10" fmla="*/ 235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235" y="183"/>
                  </a:moveTo>
                  <a:lnTo>
                    <a:pt x="235" y="183"/>
                  </a:lnTo>
                  <a:lnTo>
                    <a:pt x="141" y="0"/>
                  </a:lnTo>
                  <a:cubicBezTo>
                    <a:pt x="93" y="25"/>
                    <a:pt x="46" y="52"/>
                    <a:pt x="0" y="80"/>
                  </a:cubicBezTo>
                  <a:lnTo>
                    <a:pt x="107" y="255"/>
                  </a:lnTo>
                  <a:cubicBezTo>
                    <a:pt x="149" y="229"/>
                    <a:pt x="191" y="206"/>
                    <a:pt x="235" y="18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53" name="Freeform 380">
              <a:extLst>
                <a:ext uri="{FF2B5EF4-FFF2-40B4-BE49-F238E27FC236}">
                  <a16:creationId xmlns:a16="http://schemas.microsoft.com/office/drawing/2014/main" id="{1BA359DA-3F53-774B-00C1-35C4A39D3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5727" y="3150519"/>
              <a:ext cx="227013" cy="242888"/>
            </a:xfrm>
            <a:custGeom>
              <a:avLst/>
              <a:gdLst>
                <a:gd name="T0" fmla="*/ 238 w 238"/>
                <a:gd name="T1" fmla="*/ 175 h 254"/>
                <a:gd name="T2" fmla="*/ 238 w 238"/>
                <a:gd name="T3" fmla="*/ 175 h 254"/>
                <a:gd name="T4" fmla="*/ 131 w 238"/>
                <a:gd name="T5" fmla="*/ 0 h 254"/>
                <a:gd name="T6" fmla="*/ 0 w 238"/>
                <a:gd name="T7" fmla="*/ 88 h 254"/>
                <a:gd name="T8" fmla="*/ 121 w 238"/>
                <a:gd name="T9" fmla="*/ 254 h 254"/>
                <a:gd name="T10" fmla="*/ 238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238" y="175"/>
                  </a:moveTo>
                  <a:lnTo>
                    <a:pt x="238" y="175"/>
                  </a:lnTo>
                  <a:lnTo>
                    <a:pt x="131" y="0"/>
                  </a:lnTo>
                  <a:cubicBezTo>
                    <a:pt x="86" y="28"/>
                    <a:pt x="43" y="57"/>
                    <a:pt x="0" y="88"/>
                  </a:cubicBezTo>
                  <a:lnTo>
                    <a:pt x="121" y="254"/>
                  </a:lnTo>
                  <a:cubicBezTo>
                    <a:pt x="159" y="226"/>
                    <a:pt x="198" y="200"/>
                    <a:pt x="238" y="17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54" name="Freeform 382">
              <a:extLst>
                <a:ext uri="{FF2B5EF4-FFF2-40B4-BE49-F238E27FC236}">
                  <a16:creationId xmlns:a16="http://schemas.microsoft.com/office/drawing/2014/main" id="{162E69D5-4A70-25B4-AD73-F9A967B5AA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8989" y="2880644"/>
              <a:ext cx="184150" cy="220663"/>
            </a:xfrm>
            <a:custGeom>
              <a:avLst/>
              <a:gdLst>
                <a:gd name="T0" fmla="*/ 192 w 192"/>
                <a:gd name="T1" fmla="*/ 203 h 231"/>
                <a:gd name="T2" fmla="*/ 192 w 192"/>
                <a:gd name="T3" fmla="*/ 203 h 231"/>
                <a:gd name="T4" fmla="*/ 160 w 192"/>
                <a:gd name="T5" fmla="*/ 0 h 231"/>
                <a:gd name="T6" fmla="*/ 0 w 192"/>
                <a:gd name="T7" fmla="*/ 31 h 231"/>
                <a:gd name="T8" fmla="*/ 47 w 192"/>
                <a:gd name="T9" fmla="*/ 231 h 231"/>
                <a:gd name="T10" fmla="*/ 192 w 192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231">
                  <a:moveTo>
                    <a:pt x="192" y="203"/>
                  </a:moveTo>
                  <a:lnTo>
                    <a:pt x="192" y="203"/>
                  </a:lnTo>
                  <a:lnTo>
                    <a:pt x="160" y="0"/>
                  </a:lnTo>
                  <a:cubicBezTo>
                    <a:pt x="106" y="8"/>
                    <a:pt x="53" y="19"/>
                    <a:pt x="0" y="31"/>
                  </a:cubicBezTo>
                  <a:lnTo>
                    <a:pt x="47" y="231"/>
                  </a:lnTo>
                  <a:cubicBezTo>
                    <a:pt x="95" y="220"/>
                    <a:pt x="143" y="211"/>
                    <a:pt x="192" y="20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55" name="Freeform 384">
              <a:extLst>
                <a:ext uri="{FF2B5EF4-FFF2-40B4-BE49-F238E27FC236}">
                  <a16:creationId xmlns:a16="http://schemas.microsoft.com/office/drawing/2014/main" id="{9F5A33D6-CC18-7B9A-ADB5-5E79FD3DF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6589" y="2909219"/>
              <a:ext cx="198438" cy="230188"/>
            </a:xfrm>
            <a:custGeom>
              <a:avLst/>
              <a:gdLst>
                <a:gd name="T0" fmla="*/ 207 w 207"/>
                <a:gd name="T1" fmla="*/ 200 h 240"/>
                <a:gd name="T2" fmla="*/ 207 w 207"/>
                <a:gd name="T3" fmla="*/ 200 h 240"/>
                <a:gd name="T4" fmla="*/ 160 w 207"/>
                <a:gd name="T5" fmla="*/ 0 h 240"/>
                <a:gd name="T6" fmla="*/ 0 w 207"/>
                <a:gd name="T7" fmla="*/ 45 h 240"/>
                <a:gd name="T8" fmla="*/ 63 w 207"/>
                <a:gd name="T9" fmla="*/ 240 h 240"/>
                <a:gd name="T10" fmla="*/ 207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207" y="200"/>
                  </a:moveTo>
                  <a:lnTo>
                    <a:pt x="207" y="200"/>
                  </a:lnTo>
                  <a:lnTo>
                    <a:pt x="160" y="0"/>
                  </a:lnTo>
                  <a:cubicBezTo>
                    <a:pt x="106" y="13"/>
                    <a:pt x="53" y="28"/>
                    <a:pt x="0" y="45"/>
                  </a:cubicBezTo>
                  <a:lnTo>
                    <a:pt x="63" y="240"/>
                  </a:lnTo>
                  <a:cubicBezTo>
                    <a:pt x="110" y="225"/>
                    <a:pt x="159" y="212"/>
                    <a:pt x="207" y="2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56" name="Freeform 386">
              <a:extLst>
                <a:ext uri="{FF2B5EF4-FFF2-40B4-BE49-F238E27FC236}">
                  <a16:creationId xmlns:a16="http://schemas.microsoft.com/office/drawing/2014/main" id="{25F8738C-E50D-4FEA-EA44-319374FC2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7364" y="2953669"/>
              <a:ext cx="209550" cy="234950"/>
            </a:xfrm>
            <a:custGeom>
              <a:avLst/>
              <a:gdLst>
                <a:gd name="T0" fmla="*/ 220 w 220"/>
                <a:gd name="T1" fmla="*/ 195 h 247"/>
                <a:gd name="T2" fmla="*/ 220 w 220"/>
                <a:gd name="T3" fmla="*/ 195 h 247"/>
                <a:gd name="T4" fmla="*/ 157 w 220"/>
                <a:gd name="T5" fmla="*/ 0 h 247"/>
                <a:gd name="T6" fmla="*/ 0 w 220"/>
                <a:gd name="T7" fmla="*/ 57 h 247"/>
                <a:gd name="T8" fmla="*/ 79 w 220"/>
                <a:gd name="T9" fmla="*/ 247 h 247"/>
                <a:gd name="T10" fmla="*/ 22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220" y="195"/>
                  </a:moveTo>
                  <a:lnTo>
                    <a:pt x="220" y="195"/>
                  </a:lnTo>
                  <a:lnTo>
                    <a:pt x="157" y="0"/>
                  </a:lnTo>
                  <a:cubicBezTo>
                    <a:pt x="104" y="17"/>
                    <a:pt x="52" y="36"/>
                    <a:pt x="0" y="57"/>
                  </a:cubicBezTo>
                  <a:lnTo>
                    <a:pt x="79" y="247"/>
                  </a:lnTo>
                  <a:cubicBezTo>
                    <a:pt x="125" y="228"/>
                    <a:pt x="172" y="211"/>
                    <a:pt x="220" y="19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57" name="Freeform 388">
              <a:extLst>
                <a:ext uri="{FF2B5EF4-FFF2-40B4-BE49-F238E27FC236}">
                  <a16:creationId xmlns:a16="http://schemas.microsoft.com/office/drawing/2014/main" id="{87450991-A1C2-0AA1-6A68-4FD37F7960F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1089" y="2517106"/>
              <a:ext cx="158750" cy="201613"/>
            </a:xfrm>
            <a:custGeom>
              <a:avLst/>
              <a:gdLst>
                <a:gd name="T0" fmla="*/ 168 w 168"/>
                <a:gd name="T1" fmla="*/ 205 h 211"/>
                <a:gd name="T2" fmla="*/ 168 w 168"/>
                <a:gd name="T3" fmla="*/ 205 h 211"/>
                <a:gd name="T4" fmla="*/ 168 w 168"/>
                <a:gd name="T5" fmla="*/ 205 h 211"/>
                <a:gd name="T6" fmla="*/ 168 w 168"/>
                <a:gd name="T7" fmla="*/ 0 h 211"/>
                <a:gd name="T8" fmla="*/ 0 w 168"/>
                <a:gd name="T9" fmla="*/ 6 h 211"/>
                <a:gd name="T10" fmla="*/ 14 w 168"/>
                <a:gd name="T11" fmla="*/ 211 h 211"/>
                <a:gd name="T12" fmla="*/ 168 w 168"/>
                <a:gd name="T13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1">
                  <a:moveTo>
                    <a:pt x="168" y="205"/>
                  </a:moveTo>
                  <a:lnTo>
                    <a:pt x="168" y="205"/>
                  </a:lnTo>
                  <a:lnTo>
                    <a:pt x="168" y="205"/>
                  </a:lnTo>
                  <a:lnTo>
                    <a:pt x="168" y="0"/>
                  </a:lnTo>
                  <a:cubicBezTo>
                    <a:pt x="111" y="0"/>
                    <a:pt x="55" y="2"/>
                    <a:pt x="0" y="6"/>
                  </a:cubicBezTo>
                  <a:lnTo>
                    <a:pt x="14" y="211"/>
                  </a:lnTo>
                  <a:cubicBezTo>
                    <a:pt x="65" y="207"/>
                    <a:pt x="116" y="205"/>
                    <a:pt x="168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58" name="Freeform 390">
              <a:extLst>
                <a:ext uri="{FF2B5EF4-FFF2-40B4-BE49-F238E27FC236}">
                  <a16:creationId xmlns:a16="http://schemas.microsoft.com/office/drawing/2014/main" id="{F42F23DB-14E9-34BF-FE5E-1A710E2D7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23252" y="2566319"/>
              <a:ext cx="201613" cy="228600"/>
            </a:xfrm>
            <a:custGeom>
              <a:avLst/>
              <a:gdLst>
                <a:gd name="T0" fmla="*/ 211 w 211"/>
                <a:gd name="T1" fmla="*/ 201 h 239"/>
                <a:gd name="T2" fmla="*/ 211 w 211"/>
                <a:gd name="T3" fmla="*/ 201 h 239"/>
                <a:gd name="T4" fmla="*/ 169 w 211"/>
                <a:gd name="T5" fmla="*/ 0 h 239"/>
                <a:gd name="T6" fmla="*/ 0 w 211"/>
                <a:gd name="T7" fmla="*/ 42 h 239"/>
                <a:gd name="T8" fmla="*/ 57 w 211"/>
                <a:gd name="T9" fmla="*/ 239 h 239"/>
                <a:gd name="T10" fmla="*/ 211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211" y="201"/>
                  </a:moveTo>
                  <a:lnTo>
                    <a:pt x="211" y="201"/>
                  </a:lnTo>
                  <a:lnTo>
                    <a:pt x="169" y="0"/>
                  </a:lnTo>
                  <a:cubicBezTo>
                    <a:pt x="112" y="12"/>
                    <a:pt x="56" y="26"/>
                    <a:pt x="0" y="42"/>
                  </a:cubicBezTo>
                  <a:lnTo>
                    <a:pt x="57" y="239"/>
                  </a:lnTo>
                  <a:cubicBezTo>
                    <a:pt x="108" y="225"/>
                    <a:pt x="159" y="212"/>
                    <a:pt x="211" y="20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59" name="Freeform 392">
              <a:extLst>
                <a:ext uri="{FF2B5EF4-FFF2-40B4-BE49-F238E27FC236}">
                  <a16:creationId xmlns:a16="http://schemas.microsoft.com/office/drawing/2014/main" id="{9C0EEF45-1872-C19A-C0DE-EC1C17106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6089" y="2606006"/>
              <a:ext cx="212725" cy="236538"/>
            </a:xfrm>
            <a:custGeom>
              <a:avLst/>
              <a:gdLst>
                <a:gd name="T0" fmla="*/ 223 w 223"/>
                <a:gd name="T1" fmla="*/ 197 h 247"/>
                <a:gd name="T2" fmla="*/ 223 w 223"/>
                <a:gd name="T3" fmla="*/ 197 h 247"/>
                <a:gd name="T4" fmla="*/ 166 w 223"/>
                <a:gd name="T5" fmla="*/ 0 h 247"/>
                <a:gd name="T6" fmla="*/ 0 w 223"/>
                <a:gd name="T7" fmla="*/ 54 h 247"/>
                <a:gd name="T8" fmla="*/ 71 w 223"/>
                <a:gd name="T9" fmla="*/ 247 h 247"/>
                <a:gd name="T10" fmla="*/ 223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223" y="197"/>
                  </a:moveTo>
                  <a:lnTo>
                    <a:pt x="223" y="197"/>
                  </a:lnTo>
                  <a:lnTo>
                    <a:pt x="166" y="0"/>
                  </a:lnTo>
                  <a:cubicBezTo>
                    <a:pt x="110" y="16"/>
                    <a:pt x="55" y="34"/>
                    <a:pt x="0" y="54"/>
                  </a:cubicBezTo>
                  <a:lnTo>
                    <a:pt x="71" y="247"/>
                  </a:lnTo>
                  <a:cubicBezTo>
                    <a:pt x="121" y="229"/>
                    <a:pt x="172" y="212"/>
                    <a:pt x="223" y="19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60" name="Freeform 394">
              <a:extLst>
                <a:ext uri="{FF2B5EF4-FFF2-40B4-BE49-F238E27FC236}">
                  <a16:creationId xmlns:a16="http://schemas.microsoft.com/office/drawing/2014/main" id="{DA6EA8BB-1390-80F4-A232-4966A29A3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3927" y="2521869"/>
              <a:ext cx="169863" cy="211138"/>
            </a:xfrm>
            <a:custGeom>
              <a:avLst/>
              <a:gdLst>
                <a:gd name="T0" fmla="*/ 178 w 178"/>
                <a:gd name="T1" fmla="*/ 205 h 220"/>
                <a:gd name="T2" fmla="*/ 178 w 178"/>
                <a:gd name="T3" fmla="*/ 205 h 220"/>
                <a:gd name="T4" fmla="*/ 164 w 178"/>
                <a:gd name="T5" fmla="*/ 0 h 220"/>
                <a:gd name="T6" fmla="*/ 0 w 178"/>
                <a:gd name="T7" fmla="*/ 16 h 220"/>
                <a:gd name="T8" fmla="*/ 28 w 178"/>
                <a:gd name="T9" fmla="*/ 220 h 220"/>
                <a:gd name="T10" fmla="*/ 178 w 178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220">
                  <a:moveTo>
                    <a:pt x="178" y="205"/>
                  </a:moveTo>
                  <a:lnTo>
                    <a:pt x="178" y="205"/>
                  </a:lnTo>
                  <a:lnTo>
                    <a:pt x="164" y="0"/>
                  </a:lnTo>
                  <a:cubicBezTo>
                    <a:pt x="109" y="3"/>
                    <a:pt x="54" y="9"/>
                    <a:pt x="0" y="16"/>
                  </a:cubicBezTo>
                  <a:lnTo>
                    <a:pt x="28" y="220"/>
                  </a:lnTo>
                  <a:cubicBezTo>
                    <a:pt x="77" y="213"/>
                    <a:pt x="127" y="208"/>
                    <a:pt x="178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61" name="Freeform 396">
              <a:extLst>
                <a:ext uri="{FF2B5EF4-FFF2-40B4-BE49-F238E27FC236}">
                  <a16:creationId xmlns:a16="http://schemas.microsoft.com/office/drawing/2014/main" id="{A0D6227B-2A0A-414D-34A8-98CB6D1F0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514" y="2658394"/>
              <a:ext cx="222250" cy="242888"/>
            </a:xfrm>
            <a:custGeom>
              <a:avLst/>
              <a:gdLst>
                <a:gd name="T0" fmla="*/ 233 w 233"/>
                <a:gd name="T1" fmla="*/ 193 h 254"/>
                <a:gd name="T2" fmla="*/ 233 w 233"/>
                <a:gd name="T3" fmla="*/ 193 h 254"/>
                <a:gd name="T4" fmla="*/ 162 w 233"/>
                <a:gd name="T5" fmla="*/ 0 h 254"/>
                <a:gd name="T6" fmla="*/ 0 w 233"/>
                <a:gd name="T7" fmla="*/ 66 h 254"/>
                <a:gd name="T8" fmla="*/ 85 w 233"/>
                <a:gd name="T9" fmla="*/ 254 h 254"/>
                <a:gd name="T10" fmla="*/ 233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233" y="193"/>
                  </a:moveTo>
                  <a:lnTo>
                    <a:pt x="233" y="193"/>
                  </a:lnTo>
                  <a:lnTo>
                    <a:pt x="162" y="0"/>
                  </a:lnTo>
                  <a:cubicBezTo>
                    <a:pt x="107" y="20"/>
                    <a:pt x="53" y="42"/>
                    <a:pt x="0" y="66"/>
                  </a:cubicBezTo>
                  <a:lnTo>
                    <a:pt x="85" y="254"/>
                  </a:lnTo>
                  <a:cubicBezTo>
                    <a:pt x="133" y="232"/>
                    <a:pt x="183" y="211"/>
                    <a:pt x="233" y="19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62" name="Freeform 398">
              <a:extLst>
                <a:ext uri="{FF2B5EF4-FFF2-40B4-BE49-F238E27FC236}">
                  <a16:creationId xmlns:a16="http://schemas.microsoft.com/office/drawing/2014/main" id="{85E85B98-C980-F184-E3A9-DDE40A7ED4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5177" y="2537744"/>
              <a:ext cx="185738" cy="220663"/>
            </a:xfrm>
            <a:custGeom>
              <a:avLst/>
              <a:gdLst>
                <a:gd name="T0" fmla="*/ 195 w 195"/>
                <a:gd name="T1" fmla="*/ 204 h 231"/>
                <a:gd name="T2" fmla="*/ 195 w 195"/>
                <a:gd name="T3" fmla="*/ 204 h 231"/>
                <a:gd name="T4" fmla="*/ 167 w 195"/>
                <a:gd name="T5" fmla="*/ 0 h 231"/>
                <a:gd name="T6" fmla="*/ 0 w 195"/>
                <a:gd name="T7" fmla="*/ 30 h 231"/>
                <a:gd name="T8" fmla="*/ 42 w 195"/>
                <a:gd name="T9" fmla="*/ 231 h 231"/>
                <a:gd name="T10" fmla="*/ 195 w 195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1">
                  <a:moveTo>
                    <a:pt x="195" y="204"/>
                  </a:moveTo>
                  <a:lnTo>
                    <a:pt x="195" y="204"/>
                  </a:lnTo>
                  <a:lnTo>
                    <a:pt x="167" y="0"/>
                  </a:lnTo>
                  <a:cubicBezTo>
                    <a:pt x="110" y="8"/>
                    <a:pt x="55" y="18"/>
                    <a:pt x="0" y="30"/>
                  </a:cubicBezTo>
                  <a:lnTo>
                    <a:pt x="42" y="231"/>
                  </a:lnTo>
                  <a:cubicBezTo>
                    <a:pt x="92" y="220"/>
                    <a:pt x="143" y="211"/>
                    <a:pt x="195" y="204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63" name="Freeform 400">
              <a:extLst>
                <a:ext uri="{FF2B5EF4-FFF2-40B4-BE49-F238E27FC236}">
                  <a16:creationId xmlns:a16="http://schemas.microsoft.com/office/drawing/2014/main" id="{34AE9543-98F9-CF68-CD12-7DFADB61B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0764" y="2967956"/>
              <a:ext cx="239713" cy="247650"/>
            </a:xfrm>
            <a:custGeom>
              <a:avLst/>
              <a:gdLst>
                <a:gd name="T0" fmla="*/ 252 w 252"/>
                <a:gd name="T1" fmla="*/ 165 h 260"/>
                <a:gd name="T2" fmla="*/ 252 w 252"/>
                <a:gd name="T3" fmla="*/ 165 h 260"/>
                <a:gd name="T4" fmla="*/ 130 w 252"/>
                <a:gd name="T5" fmla="*/ 0 h 260"/>
                <a:gd name="T6" fmla="*/ 0 w 252"/>
                <a:gd name="T7" fmla="*/ 103 h 260"/>
                <a:gd name="T8" fmla="*/ 132 w 252"/>
                <a:gd name="T9" fmla="*/ 260 h 260"/>
                <a:gd name="T10" fmla="*/ 252 w 252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60">
                  <a:moveTo>
                    <a:pt x="252" y="165"/>
                  </a:moveTo>
                  <a:lnTo>
                    <a:pt x="252" y="165"/>
                  </a:lnTo>
                  <a:lnTo>
                    <a:pt x="130" y="0"/>
                  </a:lnTo>
                  <a:cubicBezTo>
                    <a:pt x="86" y="33"/>
                    <a:pt x="42" y="67"/>
                    <a:pt x="0" y="103"/>
                  </a:cubicBezTo>
                  <a:lnTo>
                    <a:pt x="132" y="260"/>
                  </a:lnTo>
                  <a:cubicBezTo>
                    <a:pt x="171" y="227"/>
                    <a:pt x="211" y="195"/>
                    <a:pt x="252" y="16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64" name="Freeform 402">
              <a:extLst>
                <a:ext uri="{FF2B5EF4-FFF2-40B4-BE49-F238E27FC236}">
                  <a16:creationId xmlns:a16="http://schemas.microsoft.com/office/drawing/2014/main" id="{AA8A6AA4-EBFB-1BD2-1357-3A0BBF315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2877" y="2721894"/>
              <a:ext cx="228600" cy="246063"/>
            </a:xfrm>
            <a:custGeom>
              <a:avLst/>
              <a:gdLst>
                <a:gd name="T0" fmla="*/ 240 w 240"/>
                <a:gd name="T1" fmla="*/ 188 h 258"/>
                <a:gd name="T2" fmla="*/ 240 w 240"/>
                <a:gd name="T3" fmla="*/ 188 h 258"/>
                <a:gd name="T4" fmla="*/ 155 w 240"/>
                <a:gd name="T5" fmla="*/ 0 h 258"/>
                <a:gd name="T6" fmla="*/ 0 w 240"/>
                <a:gd name="T7" fmla="*/ 78 h 258"/>
                <a:gd name="T8" fmla="*/ 98 w 240"/>
                <a:gd name="T9" fmla="*/ 258 h 258"/>
                <a:gd name="T10" fmla="*/ 240 w 240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240" y="188"/>
                  </a:moveTo>
                  <a:lnTo>
                    <a:pt x="240" y="188"/>
                  </a:lnTo>
                  <a:lnTo>
                    <a:pt x="155" y="0"/>
                  </a:lnTo>
                  <a:cubicBezTo>
                    <a:pt x="102" y="24"/>
                    <a:pt x="51" y="50"/>
                    <a:pt x="0" y="78"/>
                  </a:cubicBezTo>
                  <a:lnTo>
                    <a:pt x="98" y="258"/>
                  </a:lnTo>
                  <a:cubicBezTo>
                    <a:pt x="144" y="233"/>
                    <a:pt x="192" y="210"/>
                    <a:pt x="240" y="18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65" name="Freeform 404">
              <a:extLst>
                <a:ext uri="{FF2B5EF4-FFF2-40B4-BE49-F238E27FC236}">
                  <a16:creationId xmlns:a16="http://schemas.microsoft.com/office/drawing/2014/main" id="{8143D054-ECDE-2B47-BAB7-90534AE3E5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589" y="2879056"/>
              <a:ext cx="234950" cy="246063"/>
            </a:xfrm>
            <a:custGeom>
              <a:avLst/>
              <a:gdLst>
                <a:gd name="T0" fmla="*/ 246 w 246"/>
                <a:gd name="T1" fmla="*/ 173 h 258"/>
                <a:gd name="T2" fmla="*/ 246 w 246"/>
                <a:gd name="T3" fmla="*/ 173 h 258"/>
                <a:gd name="T4" fmla="*/ 136 w 246"/>
                <a:gd name="T5" fmla="*/ 0 h 258"/>
                <a:gd name="T6" fmla="*/ 0 w 246"/>
                <a:gd name="T7" fmla="*/ 93 h 258"/>
                <a:gd name="T8" fmla="*/ 122 w 246"/>
                <a:gd name="T9" fmla="*/ 258 h 258"/>
                <a:gd name="T10" fmla="*/ 246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246" y="173"/>
                  </a:moveTo>
                  <a:lnTo>
                    <a:pt x="246" y="173"/>
                  </a:lnTo>
                  <a:lnTo>
                    <a:pt x="136" y="0"/>
                  </a:lnTo>
                  <a:cubicBezTo>
                    <a:pt x="90" y="29"/>
                    <a:pt x="44" y="60"/>
                    <a:pt x="0" y="93"/>
                  </a:cubicBezTo>
                  <a:lnTo>
                    <a:pt x="122" y="258"/>
                  </a:lnTo>
                  <a:cubicBezTo>
                    <a:pt x="162" y="229"/>
                    <a:pt x="204" y="200"/>
                    <a:pt x="246" y="17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66" name="Freeform 407">
              <a:extLst>
                <a:ext uri="{FF2B5EF4-FFF2-40B4-BE49-F238E27FC236}">
                  <a16:creationId xmlns:a16="http://schemas.microsoft.com/office/drawing/2014/main" id="{1B931C56-6939-7EA2-4C70-5E71B169A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4765" y="2796506"/>
              <a:ext cx="231775" cy="247650"/>
            </a:xfrm>
            <a:custGeom>
              <a:avLst/>
              <a:gdLst>
                <a:gd name="T0" fmla="*/ 244 w 244"/>
                <a:gd name="T1" fmla="*/ 180 h 259"/>
                <a:gd name="T2" fmla="*/ 244 w 244"/>
                <a:gd name="T3" fmla="*/ 180 h 259"/>
                <a:gd name="T4" fmla="*/ 146 w 244"/>
                <a:gd name="T5" fmla="*/ 0 h 259"/>
                <a:gd name="T6" fmla="*/ 0 w 244"/>
                <a:gd name="T7" fmla="*/ 86 h 259"/>
                <a:gd name="T8" fmla="*/ 110 w 244"/>
                <a:gd name="T9" fmla="*/ 259 h 259"/>
                <a:gd name="T10" fmla="*/ 244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244" y="180"/>
                  </a:moveTo>
                  <a:lnTo>
                    <a:pt x="244" y="180"/>
                  </a:lnTo>
                  <a:lnTo>
                    <a:pt x="146" y="0"/>
                  </a:lnTo>
                  <a:cubicBezTo>
                    <a:pt x="96" y="27"/>
                    <a:pt x="48" y="55"/>
                    <a:pt x="0" y="86"/>
                  </a:cubicBezTo>
                  <a:lnTo>
                    <a:pt x="110" y="259"/>
                  </a:lnTo>
                  <a:cubicBezTo>
                    <a:pt x="154" y="231"/>
                    <a:pt x="198" y="205"/>
                    <a:pt x="244" y="18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80" name="Freeform 417">
              <a:extLst>
                <a:ext uri="{FF2B5EF4-FFF2-40B4-BE49-F238E27FC236}">
                  <a16:creationId xmlns:a16="http://schemas.microsoft.com/office/drawing/2014/main" id="{32416734-EC49-3AE8-7478-527E99E26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686802" y="2175793"/>
              <a:ext cx="173038" cy="201613"/>
            </a:xfrm>
            <a:custGeom>
              <a:avLst/>
              <a:gdLst>
                <a:gd name="T0" fmla="*/ 182 w 182"/>
                <a:gd name="T1" fmla="*/ 205 h 210"/>
                <a:gd name="T2" fmla="*/ 182 w 182"/>
                <a:gd name="T3" fmla="*/ 205 h 210"/>
                <a:gd name="T4" fmla="*/ 182 w 182"/>
                <a:gd name="T5" fmla="*/ 205 h 210"/>
                <a:gd name="T6" fmla="*/ 182 w 182"/>
                <a:gd name="T7" fmla="*/ 0 h 210"/>
                <a:gd name="T8" fmla="*/ 0 w 182"/>
                <a:gd name="T9" fmla="*/ 5 h 210"/>
                <a:gd name="T10" fmla="*/ 13 w 182"/>
                <a:gd name="T11" fmla="*/ 210 h 210"/>
                <a:gd name="T12" fmla="*/ 182 w 182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0">
                  <a:moveTo>
                    <a:pt x="182" y="205"/>
                  </a:moveTo>
                  <a:lnTo>
                    <a:pt x="182" y="205"/>
                  </a:lnTo>
                  <a:lnTo>
                    <a:pt x="182" y="205"/>
                  </a:lnTo>
                  <a:lnTo>
                    <a:pt x="182" y="0"/>
                  </a:lnTo>
                  <a:cubicBezTo>
                    <a:pt x="121" y="0"/>
                    <a:pt x="60" y="1"/>
                    <a:pt x="0" y="5"/>
                  </a:cubicBezTo>
                  <a:lnTo>
                    <a:pt x="13" y="210"/>
                  </a:lnTo>
                  <a:cubicBezTo>
                    <a:pt x="69" y="207"/>
                    <a:pt x="125" y="205"/>
                    <a:pt x="182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48" name="Freeform 431">
              <a:extLst>
                <a:ext uri="{FF2B5EF4-FFF2-40B4-BE49-F238E27FC236}">
                  <a16:creationId xmlns:a16="http://schemas.microsoft.com/office/drawing/2014/main" id="{A732AC4D-E500-C0BA-FE4A-890F47BC2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2977" y="2863181"/>
              <a:ext cx="163513" cy="211138"/>
            </a:xfrm>
            <a:custGeom>
              <a:avLst/>
              <a:gdLst>
                <a:gd name="T0" fmla="*/ 172 w 172"/>
                <a:gd name="T1" fmla="*/ 205 h 221"/>
                <a:gd name="T2" fmla="*/ 172 w 172"/>
                <a:gd name="T3" fmla="*/ 205 h 221"/>
                <a:gd name="T4" fmla="*/ 157 w 172"/>
                <a:gd name="T5" fmla="*/ 0 h 221"/>
                <a:gd name="T6" fmla="*/ 0 w 172"/>
                <a:gd name="T7" fmla="*/ 18 h 221"/>
                <a:gd name="T8" fmla="*/ 31 w 172"/>
                <a:gd name="T9" fmla="*/ 221 h 221"/>
                <a:gd name="T10" fmla="*/ 172 w 172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221">
                  <a:moveTo>
                    <a:pt x="172" y="205"/>
                  </a:moveTo>
                  <a:lnTo>
                    <a:pt x="172" y="205"/>
                  </a:lnTo>
                  <a:lnTo>
                    <a:pt x="157" y="0"/>
                  </a:lnTo>
                  <a:cubicBezTo>
                    <a:pt x="104" y="4"/>
                    <a:pt x="51" y="10"/>
                    <a:pt x="0" y="18"/>
                  </a:cubicBezTo>
                  <a:lnTo>
                    <a:pt x="31" y="221"/>
                  </a:lnTo>
                  <a:cubicBezTo>
                    <a:pt x="77" y="214"/>
                    <a:pt x="125" y="209"/>
                    <a:pt x="172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49" name="Freeform 433">
              <a:extLst>
                <a:ext uri="{FF2B5EF4-FFF2-40B4-BE49-F238E27FC236}">
                  <a16:creationId xmlns:a16="http://schemas.microsoft.com/office/drawing/2014/main" id="{606299BF-4DC8-195C-6B42-7E854DE32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1990" y="5747668"/>
              <a:ext cx="153988" cy="204788"/>
            </a:xfrm>
            <a:custGeom>
              <a:avLst/>
              <a:gdLst>
                <a:gd name="T0" fmla="*/ 141 w 162"/>
                <a:gd name="T1" fmla="*/ 0 h 213"/>
                <a:gd name="T2" fmla="*/ 141 w 162"/>
                <a:gd name="T3" fmla="*/ 0 h 213"/>
                <a:gd name="T4" fmla="*/ 162 w 162"/>
                <a:gd name="T5" fmla="*/ 204 h 213"/>
                <a:gd name="T6" fmla="*/ 1 w 162"/>
                <a:gd name="T7" fmla="*/ 213 h 213"/>
                <a:gd name="T8" fmla="*/ 0 w 162"/>
                <a:gd name="T9" fmla="*/ 7 h 213"/>
                <a:gd name="T10" fmla="*/ 141 w 162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213">
                  <a:moveTo>
                    <a:pt x="141" y="0"/>
                  </a:moveTo>
                  <a:lnTo>
                    <a:pt x="141" y="0"/>
                  </a:lnTo>
                  <a:lnTo>
                    <a:pt x="162" y="204"/>
                  </a:lnTo>
                  <a:cubicBezTo>
                    <a:pt x="109" y="210"/>
                    <a:pt x="55" y="213"/>
                    <a:pt x="1" y="213"/>
                  </a:cubicBezTo>
                  <a:lnTo>
                    <a:pt x="0" y="7"/>
                  </a:lnTo>
                  <a:cubicBezTo>
                    <a:pt x="47" y="7"/>
                    <a:pt x="95" y="4"/>
                    <a:pt x="141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50" name="Freeform 224">
              <a:extLst>
                <a:ext uri="{FF2B5EF4-FFF2-40B4-BE49-F238E27FC236}">
                  <a16:creationId xmlns:a16="http://schemas.microsoft.com/office/drawing/2014/main" id="{A8E95E93-7885-1A68-3D7C-1549B2971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4464" y="3393406"/>
              <a:ext cx="257175" cy="247650"/>
            </a:xfrm>
            <a:custGeom>
              <a:avLst/>
              <a:gdLst>
                <a:gd name="T0" fmla="*/ 269 w 269"/>
                <a:gd name="T1" fmla="*/ 119 h 259"/>
                <a:gd name="T2" fmla="*/ 269 w 269"/>
                <a:gd name="T3" fmla="*/ 119 h 259"/>
                <a:gd name="T4" fmla="*/ 100 w 269"/>
                <a:gd name="T5" fmla="*/ 0 h 259"/>
                <a:gd name="T6" fmla="*/ 0 w 269"/>
                <a:gd name="T7" fmla="*/ 151 h 259"/>
                <a:gd name="T8" fmla="*/ 177 w 269"/>
                <a:gd name="T9" fmla="*/ 259 h 259"/>
                <a:gd name="T10" fmla="*/ 269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269" y="119"/>
                  </a:moveTo>
                  <a:lnTo>
                    <a:pt x="269" y="119"/>
                  </a:lnTo>
                  <a:lnTo>
                    <a:pt x="100" y="0"/>
                  </a:lnTo>
                  <a:cubicBezTo>
                    <a:pt x="65" y="49"/>
                    <a:pt x="32" y="100"/>
                    <a:pt x="0" y="151"/>
                  </a:cubicBezTo>
                  <a:lnTo>
                    <a:pt x="177" y="259"/>
                  </a:lnTo>
                  <a:cubicBezTo>
                    <a:pt x="207" y="212"/>
                    <a:pt x="237" y="165"/>
                    <a:pt x="269" y="11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51" name="Freeform 220">
              <a:extLst>
                <a:ext uri="{FF2B5EF4-FFF2-40B4-BE49-F238E27FC236}">
                  <a16:creationId xmlns:a16="http://schemas.microsoft.com/office/drawing/2014/main" id="{2765CD37-8B95-23D2-A3A7-1DA9A9B48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9714" y="3253706"/>
              <a:ext cx="257175" cy="252413"/>
            </a:xfrm>
            <a:custGeom>
              <a:avLst/>
              <a:gdLst>
                <a:gd name="T0" fmla="*/ 270 w 270"/>
                <a:gd name="T1" fmla="*/ 130 h 264"/>
                <a:gd name="T2" fmla="*/ 270 w 270"/>
                <a:gd name="T3" fmla="*/ 130 h 264"/>
                <a:gd name="T4" fmla="*/ 109 w 270"/>
                <a:gd name="T5" fmla="*/ 0 h 264"/>
                <a:gd name="T6" fmla="*/ 0 w 270"/>
                <a:gd name="T7" fmla="*/ 145 h 264"/>
                <a:gd name="T8" fmla="*/ 169 w 270"/>
                <a:gd name="T9" fmla="*/ 264 h 264"/>
                <a:gd name="T10" fmla="*/ 270 w 270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4">
                  <a:moveTo>
                    <a:pt x="270" y="130"/>
                  </a:moveTo>
                  <a:lnTo>
                    <a:pt x="270" y="130"/>
                  </a:lnTo>
                  <a:lnTo>
                    <a:pt x="109" y="0"/>
                  </a:lnTo>
                  <a:cubicBezTo>
                    <a:pt x="71" y="48"/>
                    <a:pt x="34" y="96"/>
                    <a:pt x="0" y="145"/>
                  </a:cubicBezTo>
                  <a:lnTo>
                    <a:pt x="169" y="264"/>
                  </a:lnTo>
                  <a:cubicBezTo>
                    <a:pt x="202" y="219"/>
                    <a:pt x="235" y="174"/>
                    <a:pt x="270" y="13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52" name="Freeform 218">
              <a:extLst>
                <a:ext uri="{FF2B5EF4-FFF2-40B4-BE49-F238E27FC236}">
                  <a16:creationId xmlns:a16="http://schemas.microsoft.com/office/drawing/2014/main" id="{947E9E94-3283-8FE3-723B-7D6EE34B6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4489" y="3123531"/>
              <a:ext cx="257175" cy="255588"/>
            </a:xfrm>
            <a:custGeom>
              <a:avLst/>
              <a:gdLst>
                <a:gd name="T0" fmla="*/ 270 w 270"/>
                <a:gd name="T1" fmla="*/ 141 h 266"/>
                <a:gd name="T2" fmla="*/ 270 w 270"/>
                <a:gd name="T3" fmla="*/ 141 h 266"/>
                <a:gd name="T4" fmla="*/ 117 w 270"/>
                <a:gd name="T5" fmla="*/ 0 h 266"/>
                <a:gd name="T6" fmla="*/ 0 w 270"/>
                <a:gd name="T7" fmla="*/ 136 h 266"/>
                <a:gd name="T8" fmla="*/ 161 w 270"/>
                <a:gd name="T9" fmla="*/ 266 h 266"/>
                <a:gd name="T10" fmla="*/ 27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270" y="141"/>
                  </a:moveTo>
                  <a:lnTo>
                    <a:pt x="270" y="141"/>
                  </a:lnTo>
                  <a:lnTo>
                    <a:pt x="117" y="0"/>
                  </a:lnTo>
                  <a:cubicBezTo>
                    <a:pt x="76" y="45"/>
                    <a:pt x="37" y="90"/>
                    <a:pt x="0" y="136"/>
                  </a:cubicBezTo>
                  <a:lnTo>
                    <a:pt x="161" y="266"/>
                  </a:lnTo>
                  <a:cubicBezTo>
                    <a:pt x="196" y="223"/>
                    <a:pt x="232" y="181"/>
                    <a:pt x="270" y="14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53" name="Freeform 222">
              <a:extLst>
                <a:ext uri="{FF2B5EF4-FFF2-40B4-BE49-F238E27FC236}">
                  <a16:creationId xmlns:a16="http://schemas.microsoft.com/office/drawing/2014/main" id="{AEDEA436-0A5A-B2C9-9B55-7441848CE3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5614" y="3002881"/>
              <a:ext cx="254000" cy="255588"/>
            </a:xfrm>
            <a:custGeom>
              <a:avLst/>
              <a:gdLst>
                <a:gd name="T0" fmla="*/ 267 w 267"/>
                <a:gd name="T1" fmla="*/ 150 h 267"/>
                <a:gd name="T2" fmla="*/ 267 w 267"/>
                <a:gd name="T3" fmla="*/ 150 h 267"/>
                <a:gd name="T4" fmla="*/ 124 w 267"/>
                <a:gd name="T5" fmla="*/ 0 h 267"/>
                <a:gd name="T6" fmla="*/ 83 w 267"/>
                <a:gd name="T7" fmla="*/ 40 h 267"/>
                <a:gd name="T8" fmla="*/ 0 w 267"/>
                <a:gd name="T9" fmla="*/ 126 h 267"/>
                <a:gd name="T10" fmla="*/ 153 w 267"/>
                <a:gd name="T11" fmla="*/ 267 h 267"/>
                <a:gd name="T12" fmla="*/ 267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267" y="150"/>
                  </a:moveTo>
                  <a:lnTo>
                    <a:pt x="267" y="150"/>
                  </a:lnTo>
                  <a:lnTo>
                    <a:pt x="124" y="0"/>
                  </a:lnTo>
                  <a:cubicBezTo>
                    <a:pt x="110" y="13"/>
                    <a:pt x="96" y="27"/>
                    <a:pt x="83" y="40"/>
                  </a:cubicBezTo>
                  <a:cubicBezTo>
                    <a:pt x="55" y="68"/>
                    <a:pt x="27" y="97"/>
                    <a:pt x="0" y="126"/>
                  </a:cubicBezTo>
                  <a:lnTo>
                    <a:pt x="153" y="267"/>
                  </a:lnTo>
                  <a:cubicBezTo>
                    <a:pt x="190" y="226"/>
                    <a:pt x="228" y="187"/>
                    <a:pt x="267" y="15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54" name="Freeform 226">
              <a:extLst>
                <a:ext uri="{FF2B5EF4-FFF2-40B4-BE49-F238E27FC236}">
                  <a16:creationId xmlns:a16="http://schemas.microsoft.com/office/drawing/2014/main" id="{6904B42A-F58A-F5C9-C700-C2A32824B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3089" y="2893344"/>
              <a:ext cx="250825" cy="254000"/>
            </a:xfrm>
            <a:custGeom>
              <a:avLst/>
              <a:gdLst>
                <a:gd name="T0" fmla="*/ 262 w 262"/>
                <a:gd name="T1" fmla="*/ 158 h 266"/>
                <a:gd name="T2" fmla="*/ 262 w 262"/>
                <a:gd name="T3" fmla="*/ 158 h 266"/>
                <a:gd name="T4" fmla="*/ 128 w 262"/>
                <a:gd name="T5" fmla="*/ 0 h 266"/>
                <a:gd name="T6" fmla="*/ 0 w 262"/>
                <a:gd name="T7" fmla="*/ 116 h 266"/>
                <a:gd name="T8" fmla="*/ 143 w 262"/>
                <a:gd name="T9" fmla="*/ 266 h 266"/>
                <a:gd name="T10" fmla="*/ 262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262" y="158"/>
                  </a:moveTo>
                  <a:lnTo>
                    <a:pt x="262" y="158"/>
                  </a:lnTo>
                  <a:lnTo>
                    <a:pt x="128" y="0"/>
                  </a:lnTo>
                  <a:cubicBezTo>
                    <a:pt x="84" y="37"/>
                    <a:pt x="41" y="76"/>
                    <a:pt x="0" y="116"/>
                  </a:cubicBezTo>
                  <a:lnTo>
                    <a:pt x="143" y="266"/>
                  </a:lnTo>
                  <a:cubicBezTo>
                    <a:pt x="182" y="229"/>
                    <a:pt x="221" y="193"/>
                    <a:pt x="262" y="1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55" name="Freeform 413">
              <a:extLst>
                <a:ext uri="{FF2B5EF4-FFF2-40B4-BE49-F238E27FC236}">
                  <a16:creationId xmlns:a16="http://schemas.microsoft.com/office/drawing/2014/main" id="{3CCC567E-22F4-4037-48F8-7699A7981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1840" y="2198018"/>
              <a:ext cx="193675" cy="219075"/>
            </a:xfrm>
            <a:custGeom>
              <a:avLst/>
              <a:gdLst>
                <a:gd name="T0" fmla="*/ 203 w 203"/>
                <a:gd name="T1" fmla="*/ 204 h 230"/>
                <a:gd name="T2" fmla="*/ 203 w 203"/>
                <a:gd name="T3" fmla="*/ 204 h 230"/>
                <a:gd name="T4" fmla="*/ 177 w 203"/>
                <a:gd name="T5" fmla="*/ 0 h 230"/>
                <a:gd name="T6" fmla="*/ 0 w 203"/>
                <a:gd name="T7" fmla="*/ 28 h 230"/>
                <a:gd name="T8" fmla="*/ 40 w 203"/>
                <a:gd name="T9" fmla="*/ 230 h 230"/>
                <a:gd name="T10" fmla="*/ 203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203" y="204"/>
                  </a:moveTo>
                  <a:lnTo>
                    <a:pt x="203" y="204"/>
                  </a:lnTo>
                  <a:lnTo>
                    <a:pt x="177" y="0"/>
                  </a:lnTo>
                  <a:cubicBezTo>
                    <a:pt x="117" y="7"/>
                    <a:pt x="59" y="17"/>
                    <a:pt x="0" y="28"/>
                  </a:cubicBezTo>
                  <a:lnTo>
                    <a:pt x="40" y="230"/>
                  </a:lnTo>
                  <a:cubicBezTo>
                    <a:pt x="94" y="220"/>
                    <a:pt x="148" y="211"/>
                    <a:pt x="203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 dirty="0"/>
            </a:p>
          </p:txBody>
        </p:sp>
      </p:grpSp>
      <p:grpSp>
        <p:nvGrpSpPr>
          <p:cNvPr id="2056" name="Gruppieren 2055">
            <a:extLst>
              <a:ext uri="{FF2B5EF4-FFF2-40B4-BE49-F238E27FC236}">
                <a16:creationId xmlns:a16="http://schemas.microsoft.com/office/drawing/2014/main" id="{46DA127A-E54F-2FC8-C339-B342ADEBF139}"/>
              </a:ext>
            </a:extLst>
          </p:cNvPr>
          <p:cNvGrpSpPr/>
          <p:nvPr/>
        </p:nvGrpSpPr>
        <p:grpSpPr>
          <a:xfrm>
            <a:off x="745332" y="2172617"/>
            <a:ext cx="5043488" cy="3776664"/>
            <a:chOff x="745332" y="2172617"/>
            <a:chExt cx="5043488" cy="3776664"/>
          </a:xfrm>
        </p:grpSpPr>
        <p:sp>
          <p:nvSpPr>
            <p:cNvPr id="2057" name="Freeform 95">
              <a:extLst>
                <a:ext uri="{FF2B5EF4-FFF2-40B4-BE49-F238E27FC236}">
                  <a16:creationId xmlns:a16="http://schemas.microsoft.com/office/drawing/2014/main" id="{95C4BA5F-0226-7D2E-8476-D8C6F9FD2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9644" y="2177380"/>
              <a:ext cx="179388" cy="212725"/>
            </a:xfrm>
            <a:custGeom>
              <a:avLst/>
              <a:gdLst>
                <a:gd name="T0" fmla="*/ 0 w 188"/>
                <a:gd name="T1" fmla="*/ 205 h 221"/>
                <a:gd name="T2" fmla="*/ 0 w 188"/>
                <a:gd name="T3" fmla="*/ 205 h 221"/>
                <a:gd name="T4" fmla="*/ 14 w 188"/>
                <a:gd name="T5" fmla="*/ 0 h 221"/>
                <a:gd name="T6" fmla="*/ 188 w 188"/>
                <a:gd name="T7" fmla="*/ 17 h 221"/>
                <a:gd name="T8" fmla="*/ 161 w 188"/>
                <a:gd name="T9" fmla="*/ 221 h 221"/>
                <a:gd name="T10" fmla="*/ 0 w 188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8" h="221">
                  <a:moveTo>
                    <a:pt x="0" y="205"/>
                  </a:moveTo>
                  <a:lnTo>
                    <a:pt x="0" y="205"/>
                  </a:lnTo>
                  <a:lnTo>
                    <a:pt x="14" y="0"/>
                  </a:lnTo>
                  <a:cubicBezTo>
                    <a:pt x="72" y="4"/>
                    <a:pt x="130" y="9"/>
                    <a:pt x="188" y="17"/>
                  </a:cubicBezTo>
                  <a:lnTo>
                    <a:pt x="161" y="221"/>
                  </a:lnTo>
                  <a:cubicBezTo>
                    <a:pt x="108" y="214"/>
                    <a:pt x="54" y="209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58" name="Freeform 97">
              <a:extLst>
                <a:ext uri="{FF2B5EF4-FFF2-40B4-BE49-F238E27FC236}">
                  <a16:creationId xmlns:a16="http://schemas.microsoft.com/office/drawing/2014/main" id="{4F08CAB6-0ACE-5BF3-0D02-7A8F389B9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9207" y="2221830"/>
              <a:ext cx="206375" cy="228600"/>
            </a:xfrm>
            <a:custGeom>
              <a:avLst/>
              <a:gdLst>
                <a:gd name="T0" fmla="*/ 0 w 217"/>
                <a:gd name="T1" fmla="*/ 202 h 240"/>
                <a:gd name="T2" fmla="*/ 0 w 217"/>
                <a:gd name="T3" fmla="*/ 202 h 240"/>
                <a:gd name="T4" fmla="*/ 40 w 217"/>
                <a:gd name="T5" fmla="*/ 0 h 240"/>
                <a:gd name="T6" fmla="*/ 217 w 217"/>
                <a:gd name="T7" fmla="*/ 40 h 240"/>
                <a:gd name="T8" fmla="*/ 164 w 217"/>
                <a:gd name="T9" fmla="*/ 240 h 240"/>
                <a:gd name="T10" fmla="*/ 0 w 217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9" y="12"/>
                    <a:pt x="158" y="25"/>
                    <a:pt x="217" y="40"/>
                  </a:cubicBezTo>
                  <a:lnTo>
                    <a:pt x="164" y="240"/>
                  </a:lnTo>
                  <a:cubicBezTo>
                    <a:pt x="110" y="226"/>
                    <a:pt x="56" y="213"/>
                    <a:pt x="0" y="20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59" name="Freeform 99">
              <a:extLst>
                <a:ext uri="{FF2B5EF4-FFF2-40B4-BE49-F238E27FC236}">
                  <a16:creationId xmlns:a16="http://schemas.microsoft.com/office/drawing/2014/main" id="{059F5B77-EA4E-C27C-4755-84384B431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3632" y="2194842"/>
              <a:ext cx="193675" cy="219075"/>
            </a:xfrm>
            <a:custGeom>
              <a:avLst/>
              <a:gdLst>
                <a:gd name="T0" fmla="*/ 0 w 203"/>
                <a:gd name="T1" fmla="*/ 204 h 230"/>
                <a:gd name="T2" fmla="*/ 0 w 203"/>
                <a:gd name="T3" fmla="*/ 204 h 230"/>
                <a:gd name="T4" fmla="*/ 27 w 203"/>
                <a:gd name="T5" fmla="*/ 0 h 230"/>
                <a:gd name="T6" fmla="*/ 203 w 203"/>
                <a:gd name="T7" fmla="*/ 28 h 230"/>
                <a:gd name="T8" fmla="*/ 163 w 203"/>
                <a:gd name="T9" fmla="*/ 230 h 230"/>
                <a:gd name="T10" fmla="*/ 0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0" y="204"/>
                  </a:moveTo>
                  <a:lnTo>
                    <a:pt x="0" y="204"/>
                  </a:lnTo>
                  <a:lnTo>
                    <a:pt x="27" y="0"/>
                  </a:lnTo>
                  <a:cubicBezTo>
                    <a:pt x="86" y="7"/>
                    <a:pt x="145" y="17"/>
                    <a:pt x="203" y="28"/>
                  </a:cubicBezTo>
                  <a:lnTo>
                    <a:pt x="163" y="230"/>
                  </a:lnTo>
                  <a:cubicBezTo>
                    <a:pt x="110" y="220"/>
                    <a:pt x="55" y="211"/>
                    <a:pt x="0" y="20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60" name="Freeform 101">
              <a:extLst>
                <a:ext uri="{FF2B5EF4-FFF2-40B4-BE49-F238E27FC236}">
                  <a16:creationId xmlns:a16="http://schemas.microsoft.com/office/drawing/2014/main" id="{45C80AE1-E077-2C67-D2AB-D2CD6577B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4782" y="2259930"/>
              <a:ext cx="217488" cy="236538"/>
            </a:xfrm>
            <a:custGeom>
              <a:avLst/>
              <a:gdLst>
                <a:gd name="T0" fmla="*/ 0 w 228"/>
                <a:gd name="T1" fmla="*/ 200 h 248"/>
                <a:gd name="T2" fmla="*/ 0 w 228"/>
                <a:gd name="T3" fmla="*/ 200 h 248"/>
                <a:gd name="T4" fmla="*/ 53 w 228"/>
                <a:gd name="T5" fmla="*/ 0 h 248"/>
                <a:gd name="T6" fmla="*/ 228 w 228"/>
                <a:gd name="T7" fmla="*/ 52 h 248"/>
                <a:gd name="T8" fmla="*/ 162 w 228"/>
                <a:gd name="T9" fmla="*/ 248 h 248"/>
                <a:gd name="T10" fmla="*/ 0 w 228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48">
                  <a:moveTo>
                    <a:pt x="0" y="200"/>
                  </a:moveTo>
                  <a:lnTo>
                    <a:pt x="0" y="200"/>
                  </a:lnTo>
                  <a:lnTo>
                    <a:pt x="53" y="0"/>
                  </a:lnTo>
                  <a:cubicBezTo>
                    <a:pt x="112" y="16"/>
                    <a:pt x="170" y="33"/>
                    <a:pt x="228" y="52"/>
                  </a:cubicBezTo>
                  <a:lnTo>
                    <a:pt x="162" y="248"/>
                  </a:lnTo>
                  <a:cubicBezTo>
                    <a:pt x="109" y="231"/>
                    <a:pt x="55" y="214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61" name="Freeform 103">
              <a:extLst>
                <a:ext uri="{FF2B5EF4-FFF2-40B4-BE49-F238E27FC236}">
                  <a16:creationId xmlns:a16="http://schemas.microsoft.com/office/drawing/2014/main" id="{10C8A4AB-B12A-667B-499D-FD8C24ABA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8831" y="2172617"/>
              <a:ext cx="163513" cy="201613"/>
            </a:xfrm>
            <a:custGeom>
              <a:avLst/>
              <a:gdLst>
                <a:gd name="T0" fmla="*/ 0 w 183"/>
                <a:gd name="T1" fmla="*/ 205 h 210"/>
                <a:gd name="T2" fmla="*/ 0 w 183"/>
                <a:gd name="T3" fmla="*/ 205 h 210"/>
                <a:gd name="T4" fmla="*/ 0 w 183"/>
                <a:gd name="T5" fmla="*/ 205 h 210"/>
                <a:gd name="T6" fmla="*/ 0 w 183"/>
                <a:gd name="T7" fmla="*/ 0 h 210"/>
                <a:gd name="T8" fmla="*/ 183 w 183"/>
                <a:gd name="T9" fmla="*/ 5 h 210"/>
                <a:gd name="T10" fmla="*/ 169 w 183"/>
                <a:gd name="T11" fmla="*/ 210 h 210"/>
                <a:gd name="T12" fmla="*/ 0 w 183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10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cubicBezTo>
                    <a:pt x="62" y="0"/>
                    <a:pt x="122" y="1"/>
                    <a:pt x="183" y="5"/>
                  </a:cubicBezTo>
                  <a:lnTo>
                    <a:pt x="169" y="210"/>
                  </a:lnTo>
                  <a:cubicBezTo>
                    <a:pt x="113" y="207"/>
                    <a:pt x="57" y="205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62" name="Freeform 109">
              <a:extLst>
                <a:ext uri="{FF2B5EF4-FFF2-40B4-BE49-F238E27FC236}">
                  <a16:creationId xmlns:a16="http://schemas.microsoft.com/office/drawing/2014/main" id="{531AE570-F689-4EF1-DCC7-E9894F01E5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1394" y="2698080"/>
              <a:ext cx="247650" cy="254000"/>
            </a:xfrm>
            <a:custGeom>
              <a:avLst/>
              <a:gdLst>
                <a:gd name="T0" fmla="*/ 0 w 261"/>
                <a:gd name="T1" fmla="*/ 166 h 267"/>
                <a:gd name="T2" fmla="*/ 0 w 261"/>
                <a:gd name="T3" fmla="*/ 166 h 267"/>
                <a:gd name="T4" fmla="*/ 124 w 261"/>
                <a:gd name="T5" fmla="*/ 0 h 267"/>
                <a:gd name="T6" fmla="*/ 261 w 261"/>
                <a:gd name="T7" fmla="*/ 109 h 267"/>
                <a:gd name="T8" fmla="*/ 127 w 261"/>
                <a:gd name="T9" fmla="*/ 267 h 267"/>
                <a:gd name="T10" fmla="*/ 0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0" y="166"/>
                  </a:moveTo>
                  <a:lnTo>
                    <a:pt x="0" y="166"/>
                  </a:lnTo>
                  <a:lnTo>
                    <a:pt x="124" y="0"/>
                  </a:lnTo>
                  <a:cubicBezTo>
                    <a:pt x="170" y="34"/>
                    <a:pt x="216" y="71"/>
                    <a:pt x="261" y="109"/>
                  </a:cubicBezTo>
                  <a:lnTo>
                    <a:pt x="127" y="267"/>
                  </a:lnTo>
                  <a:cubicBezTo>
                    <a:pt x="86" y="232"/>
                    <a:pt x="44" y="198"/>
                    <a:pt x="0" y="16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63" name="Freeform 111">
              <a:extLst>
                <a:ext uri="{FF2B5EF4-FFF2-40B4-BE49-F238E27FC236}">
                  <a16:creationId xmlns:a16="http://schemas.microsoft.com/office/drawing/2014/main" id="{855C4FC4-E006-4358-B686-98F998DEE36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2157" y="2518692"/>
              <a:ext cx="236538" cy="252413"/>
            </a:xfrm>
            <a:custGeom>
              <a:avLst/>
              <a:gdLst>
                <a:gd name="T0" fmla="*/ 0 w 249"/>
                <a:gd name="T1" fmla="*/ 180 h 264"/>
                <a:gd name="T2" fmla="*/ 0 w 249"/>
                <a:gd name="T3" fmla="*/ 180 h 264"/>
                <a:gd name="T4" fmla="*/ 102 w 249"/>
                <a:gd name="T5" fmla="*/ 0 h 264"/>
                <a:gd name="T6" fmla="*/ 249 w 249"/>
                <a:gd name="T7" fmla="*/ 90 h 264"/>
                <a:gd name="T8" fmla="*/ 135 w 249"/>
                <a:gd name="T9" fmla="*/ 264 h 264"/>
                <a:gd name="T10" fmla="*/ 0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0" y="180"/>
                  </a:moveTo>
                  <a:lnTo>
                    <a:pt x="0" y="180"/>
                  </a:lnTo>
                  <a:lnTo>
                    <a:pt x="102" y="0"/>
                  </a:lnTo>
                  <a:cubicBezTo>
                    <a:pt x="152" y="29"/>
                    <a:pt x="201" y="59"/>
                    <a:pt x="249" y="90"/>
                  </a:cubicBezTo>
                  <a:lnTo>
                    <a:pt x="135" y="264"/>
                  </a:lnTo>
                  <a:cubicBezTo>
                    <a:pt x="91" y="235"/>
                    <a:pt x="46" y="207"/>
                    <a:pt x="0" y="18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64" name="Freeform 113">
              <a:extLst>
                <a:ext uri="{FF2B5EF4-FFF2-40B4-BE49-F238E27FC236}">
                  <a16:creationId xmlns:a16="http://schemas.microsoft.com/office/drawing/2014/main" id="{0D0CCBE6-281F-B00A-D50D-6C81AE7ED8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9582" y="2369467"/>
              <a:ext cx="230188" cy="249238"/>
            </a:xfrm>
            <a:custGeom>
              <a:avLst/>
              <a:gdLst>
                <a:gd name="T0" fmla="*/ 0 w 243"/>
                <a:gd name="T1" fmla="*/ 191 h 260"/>
                <a:gd name="T2" fmla="*/ 0 w 243"/>
                <a:gd name="T3" fmla="*/ 191 h 260"/>
                <a:gd name="T4" fmla="*/ 79 w 243"/>
                <a:gd name="T5" fmla="*/ 0 h 260"/>
                <a:gd name="T6" fmla="*/ 243 w 243"/>
                <a:gd name="T7" fmla="*/ 74 h 260"/>
                <a:gd name="T8" fmla="*/ 152 w 243"/>
                <a:gd name="T9" fmla="*/ 260 h 260"/>
                <a:gd name="T10" fmla="*/ 0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0" y="191"/>
                  </a:moveTo>
                  <a:lnTo>
                    <a:pt x="0" y="191"/>
                  </a:lnTo>
                  <a:lnTo>
                    <a:pt x="79" y="0"/>
                  </a:lnTo>
                  <a:cubicBezTo>
                    <a:pt x="135" y="23"/>
                    <a:pt x="189" y="47"/>
                    <a:pt x="243" y="74"/>
                  </a:cubicBezTo>
                  <a:lnTo>
                    <a:pt x="152" y="260"/>
                  </a:lnTo>
                  <a:cubicBezTo>
                    <a:pt x="103" y="236"/>
                    <a:pt x="52" y="213"/>
                    <a:pt x="0" y="191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65" name="Freeform 115">
              <a:extLst>
                <a:ext uri="{FF2B5EF4-FFF2-40B4-BE49-F238E27FC236}">
                  <a16:creationId xmlns:a16="http://schemas.microsoft.com/office/drawing/2014/main" id="{4C091FC1-6B63-EB41-9682-D6EF436B5D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0744" y="2606005"/>
              <a:ext cx="238125" cy="249238"/>
            </a:xfrm>
            <a:custGeom>
              <a:avLst/>
              <a:gdLst>
                <a:gd name="T0" fmla="*/ 0 w 250"/>
                <a:gd name="T1" fmla="*/ 174 h 262"/>
                <a:gd name="T2" fmla="*/ 0 w 250"/>
                <a:gd name="T3" fmla="*/ 174 h 262"/>
                <a:gd name="T4" fmla="*/ 114 w 250"/>
                <a:gd name="T5" fmla="*/ 0 h 262"/>
                <a:gd name="T6" fmla="*/ 250 w 250"/>
                <a:gd name="T7" fmla="*/ 96 h 262"/>
                <a:gd name="T8" fmla="*/ 126 w 250"/>
                <a:gd name="T9" fmla="*/ 262 h 262"/>
                <a:gd name="T10" fmla="*/ 0 w 250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62">
                  <a:moveTo>
                    <a:pt x="0" y="174"/>
                  </a:moveTo>
                  <a:lnTo>
                    <a:pt x="0" y="174"/>
                  </a:lnTo>
                  <a:lnTo>
                    <a:pt x="114" y="0"/>
                  </a:lnTo>
                  <a:cubicBezTo>
                    <a:pt x="160" y="31"/>
                    <a:pt x="205" y="62"/>
                    <a:pt x="250" y="96"/>
                  </a:cubicBezTo>
                  <a:lnTo>
                    <a:pt x="126" y="262"/>
                  </a:lnTo>
                  <a:cubicBezTo>
                    <a:pt x="85" y="231"/>
                    <a:pt x="43" y="202"/>
                    <a:pt x="0" y="17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66" name="Freeform 409">
              <a:extLst>
                <a:ext uri="{FF2B5EF4-FFF2-40B4-BE49-F238E27FC236}">
                  <a16:creationId xmlns:a16="http://schemas.microsoft.com/office/drawing/2014/main" id="{301A88D7-7761-39FF-2796-3EBA0E83D5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6707" y="2177380"/>
              <a:ext cx="177800" cy="212725"/>
            </a:xfrm>
            <a:custGeom>
              <a:avLst/>
              <a:gdLst>
                <a:gd name="T0" fmla="*/ 187 w 187"/>
                <a:gd name="T1" fmla="*/ 205 h 221"/>
                <a:gd name="T2" fmla="*/ 187 w 187"/>
                <a:gd name="T3" fmla="*/ 205 h 221"/>
                <a:gd name="T4" fmla="*/ 174 w 187"/>
                <a:gd name="T5" fmla="*/ 0 h 221"/>
                <a:gd name="T6" fmla="*/ 0 w 187"/>
                <a:gd name="T7" fmla="*/ 17 h 221"/>
                <a:gd name="T8" fmla="*/ 26 w 187"/>
                <a:gd name="T9" fmla="*/ 221 h 221"/>
                <a:gd name="T10" fmla="*/ 187 w 187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7" h="221">
                  <a:moveTo>
                    <a:pt x="187" y="205"/>
                  </a:moveTo>
                  <a:lnTo>
                    <a:pt x="187" y="205"/>
                  </a:lnTo>
                  <a:lnTo>
                    <a:pt x="174" y="0"/>
                  </a:lnTo>
                  <a:cubicBezTo>
                    <a:pt x="115" y="4"/>
                    <a:pt x="57" y="9"/>
                    <a:pt x="0" y="17"/>
                  </a:cubicBezTo>
                  <a:lnTo>
                    <a:pt x="26" y="221"/>
                  </a:lnTo>
                  <a:cubicBezTo>
                    <a:pt x="79" y="214"/>
                    <a:pt x="133" y="209"/>
                    <a:pt x="187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67" name="Freeform 411">
              <a:extLst>
                <a:ext uri="{FF2B5EF4-FFF2-40B4-BE49-F238E27FC236}">
                  <a16:creationId xmlns:a16="http://schemas.microsoft.com/office/drawing/2014/main" id="{6EE452D4-F6D3-821D-4817-4ED52813636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0157" y="2221830"/>
              <a:ext cx="204788" cy="228600"/>
            </a:xfrm>
            <a:custGeom>
              <a:avLst/>
              <a:gdLst>
                <a:gd name="T0" fmla="*/ 216 w 216"/>
                <a:gd name="T1" fmla="*/ 202 h 240"/>
                <a:gd name="T2" fmla="*/ 216 w 216"/>
                <a:gd name="T3" fmla="*/ 202 h 240"/>
                <a:gd name="T4" fmla="*/ 176 w 216"/>
                <a:gd name="T5" fmla="*/ 0 h 240"/>
                <a:gd name="T6" fmla="*/ 0 w 216"/>
                <a:gd name="T7" fmla="*/ 40 h 240"/>
                <a:gd name="T8" fmla="*/ 52 w 216"/>
                <a:gd name="T9" fmla="*/ 240 h 240"/>
                <a:gd name="T10" fmla="*/ 216 w 216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" h="240">
                  <a:moveTo>
                    <a:pt x="216" y="202"/>
                  </a:moveTo>
                  <a:lnTo>
                    <a:pt x="216" y="202"/>
                  </a:lnTo>
                  <a:lnTo>
                    <a:pt x="176" y="0"/>
                  </a:lnTo>
                  <a:cubicBezTo>
                    <a:pt x="117" y="12"/>
                    <a:pt x="58" y="25"/>
                    <a:pt x="0" y="40"/>
                  </a:cubicBezTo>
                  <a:lnTo>
                    <a:pt x="52" y="240"/>
                  </a:lnTo>
                  <a:cubicBezTo>
                    <a:pt x="106" y="226"/>
                    <a:pt x="161" y="213"/>
                    <a:pt x="216" y="20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68" name="Freeform 415">
              <a:extLst>
                <a:ext uri="{FF2B5EF4-FFF2-40B4-BE49-F238E27FC236}">
                  <a16:creationId xmlns:a16="http://schemas.microsoft.com/office/drawing/2014/main" id="{B69F0611-914F-4A8A-D5D8-AFC46449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3470" y="2259930"/>
              <a:ext cx="215900" cy="236538"/>
            </a:xfrm>
            <a:custGeom>
              <a:avLst/>
              <a:gdLst>
                <a:gd name="T0" fmla="*/ 227 w 227"/>
                <a:gd name="T1" fmla="*/ 200 h 248"/>
                <a:gd name="T2" fmla="*/ 227 w 227"/>
                <a:gd name="T3" fmla="*/ 200 h 248"/>
                <a:gd name="T4" fmla="*/ 175 w 227"/>
                <a:gd name="T5" fmla="*/ 0 h 248"/>
                <a:gd name="T6" fmla="*/ 0 w 227"/>
                <a:gd name="T7" fmla="*/ 52 h 248"/>
                <a:gd name="T8" fmla="*/ 66 w 227"/>
                <a:gd name="T9" fmla="*/ 248 h 248"/>
                <a:gd name="T10" fmla="*/ 227 w 227"/>
                <a:gd name="T11" fmla="*/ 20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248">
                  <a:moveTo>
                    <a:pt x="227" y="200"/>
                  </a:moveTo>
                  <a:lnTo>
                    <a:pt x="227" y="200"/>
                  </a:lnTo>
                  <a:lnTo>
                    <a:pt x="175" y="0"/>
                  </a:lnTo>
                  <a:cubicBezTo>
                    <a:pt x="116" y="16"/>
                    <a:pt x="57" y="33"/>
                    <a:pt x="0" y="52"/>
                  </a:cubicBezTo>
                  <a:lnTo>
                    <a:pt x="66" y="248"/>
                  </a:lnTo>
                  <a:cubicBezTo>
                    <a:pt x="119" y="231"/>
                    <a:pt x="173" y="214"/>
                    <a:pt x="227" y="2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69" name="Freeform 419">
              <a:extLst>
                <a:ext uri="{FF2B5EF4-FFF2-40B4-BE49-F238E27FC236}">
                  <a16:creationId xmlns:a16="http://schemas.microsoft.com/office/drawing/2014/main" id="{C29D448F-DF72-11A7-C40B-1FBA5959C9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157" y="2440905"/>
              <a:ext cx="234950" cy="250825"/>
            </a:xfrm>
            <a:custGeom>
              <a:avLst/>
              <a:gdLst>
                <a:gd name="T0" fmla="*/ 247 w 247"/>
                <a:gd name="T1" fmla="*/ 186 h 262"/>
                <a:gd name="T2" fmla="*/ 247 w 247"/>
                <a:gd name="T3" fmla="*/ 186 h 262"/>
                <a:gd name="T4" fmla="*/ 156 w 247"/>
                <a:gd name="T5" fmla="*/ 0 h 262"/>
                <a:gd name="T6" fmla="*/ 0 w 247"/>
                <a:gd name="T7" fmla="*/ 82 h 262"/>
                <a:gd name="T8" fmla="*/ 103 w 247"/>
                <a:gd name="T9" fmla="*/ 262 h 262"/>
                <a:gd name="T10" fmla="*/ 247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247" y="186"/>
                  </a:moveTo>
                  <a:lnTo>
                    <a:pt x="247" y="186"/>
                  </a:lnTo>
                  <a:lnTo>
                    <a:pt x="156" y="0"/>
                  </a:lnTo>
                  <a:cubicBezTo>
                    <a:pt x="103" y="26"/>
                    <a:pt x="51" y="53"/>
                    <a:pt x="0" y="82"/>
                  </a:cubicBezTo>
                  <a:lnTo>
                    <a:pt x="103" y="262"/>
                  </a:lnTo>
                  <a:cubicBezTo>
                    <a:pt x="150" y="235"/>
                    <a:pt x="198" y="210"/>
                    <a:pt x="247" y="18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70" name="Freeform 421">
              <a:extLst>
                <a:ext uri="{FF2B5EF4-FFF2-40B4-BE49-F238E27FC236}">
                  <a16:creationId xmlns:a16="http://schemas.microsoft.com/office/drawing/2014/main" id="{F01170A0-1D18-C600-6D31-DD148BCD6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9957" y="2309142"/>
              <a:ext cx="225425" cy="244475"/>
            </a:xfrm>
            <a:custGeom>
              <a:avLst/>
              <a:gdLst>
                <a:gd name="T0" fmla="*/ 237 w 237"/>
                <a:gd name="T1" fmla="*/ 196 h 255"/>
                <a:gd name="T2" fmla="*/ 237 w 237"/>
                <a:gd name="T3" fmla="*/ 196 h 255"/>
                <a:gd name="T4" fmla="*/ 171 w 237"/>
                <a:gd name="T5" fmla="*/ 0 h 255"/>
                <a:gd name="T6" fmla="*/ 0 w 237"/>
                <a:gd name="T7" fmla="*/ 64 h 255"/>
                <a:gd name="T8" fmla="*/ 79 w 237"/>
                <a:gd name="T9" fmla="*/ 255 h 255"/>
                <a:gd name="T10" fmla="*/ 237 w 237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7" h="255">
                  <a:moveTo>
                    <a:pt x="237" y="196"/>
                  </a:moveTo>
                  <a:lnTo>
                    <a:pt x="237" y="196"/>
                  </a:lnTo>
                  <a:lnTo>
                    <a:pt x="171" y="0"/>
                  </a:lnTo>
                  <a:cubicBezTo>
                    <a:pt x="113" y="20"/>
                    <a:pt x="56" y="41"/>
                    <a:pt x="0" y="64"/>
                  </a:cubicBezTo>
                  <a:lnTo>
                    <a:pt x="79" y="255"/>
                  </a:lnTo>
                  <a:cubicBezTo>
                    <a:pt x="131" y="234"/>
                    <a:pt x="183" y="214"/>
                    <a:pt x="237" y="19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71" name="Freeform 423">
              <a:extLst>
                <a:ext uri="{FF2B5EF4-FFF2-40B4-BE49-F238E27FC236}">
                  <a16:creationId xmlns:a16="http://schemas.microsoft.com/office/drawing/2014/main" id="{3C4112A9-9D8F-4A09-AF81-1F081358F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107" y="2698080"/>
              <a:ext cx="247650" cy="254000"/>
            </a:xfrm>
            <a:custGeom>
              <a:avLst/>
              <a:gdLst>
                <a:gd name="T0" fmla="*/ 261 w 261"/>
                <a:gd name="T1" fmla="*/ 166 h 267"/>
                <a:gd name="T2" fmla="*/ 261 w 261"/>
                <a:gd name="T3" fmla="*/ 166 h 267"/>
                <a:gd name="T4" fmla="*/ 138 w 261"/>
                <a:gd name="T5" fmla="*/ 0 h 267"/>
                <a:gd name="T6" fmla="*/ 0 w 261"/>
                <a:gd name="T7" fmla="*/ 109 h 267"/>
                <a:gd name="T8" fmla="*/ 134 w 261"/>
                <a:gd name="T9" fmla="*/ 267 h 267"/>
                <a:gd name="T10" fmla="*/ 261 w 261"/>
                <a:gd name="T11" fmla="*/ 166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1" h="267">
                  <a:moveTo>
                    <a:pt x="261" y="166"/>
                  </a:moveTo>
                  <a:lnTo>
                    <a:pt x="261" y="166"/>
                  </a:lnTo>
                  <a:lnTo>
                    <a:pt x="138" y="0"/>
                  </a:lnTo>
                  <a:cubicBezTo>
                    <a:pt x="91" y="34"/>
                    <a:pt x="45" y="71"/>
                    <a:pt x="0" y="109"/>
                  </a:cubicBezTo>
                  <a:lnTo>
                    <a:pt x="134" y="267"/>
                  </a:lnTo>
                  <a:cubicBezTo>
                    <a:pt x="175" y="232"/>
                    <a:pt x="218" y="198"/>
                    <a:pt x="261" y="16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72" name="Freeform 425">
              <a:extLst>
                <a:ext uri="{FF2B5EF4-FFF2-40B4-BE49-F238E27FC236}">
                  <a16:creationId xmlns:a16="http://schemas.microsoft.com/office/drawing/2014/main" id="{7194E093-93D5-F3AE-89A1-329327D95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5457" y="2518692"/>
              <a:ext cx="238125" cy="252413"/>
            </a:xfrm>
            <a:custGeom>
              <a:avLst/>
              <a:gdLst>
                <a:gd name="T0" fmla="*/ 249 w 249"/>
                <a:gd name="T1" fmla="*/ 180 h 264"/>
                <a:gd name="T2" fmla="*/ 249 w 249"/>
                <a:gd name="T3" fmla="*/ 180 h 264"/>
                <a:gd name="T4" fmla="*/ 146 w 249"/>
                <a:gd name="T5" fmla="*/ 0 h 264"/>
                <a:gd name="T6" fmla="*/ 0 w 249"/>
                <a:gd name="T7" fmla="*/ 90 h 264"/>
                <a:gd name="T8" fmla="*/ 113 w 249"/>
                <a:gd name="T9" fmla="*/ 264 h 264"/>
                <a:gd name="T10" fmla="*/ 249 w 249"/>
                <a:gd name="T11" fmla="*/ 18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4">
                  <a:moveTo>
                    <a:pt x="249" y="180"/>
                  </a:moveTo>
                  <a:lnTo>
                    <a:pt x="249" y="180"/>
                  </a:lnTo>
                  <a:lnTo>
                    <a:pt x="146" y="0"/>
                  </a:lnTo>
                  <a:cubicBezTo>
                    <a:pt x="96" y="29"/>
                    <a:pt x="48" y="59"/>
                    <a:pt x="0" y="90"/>
                  </a:cubicBezTo>
                  <a:lnTo>
                    <a:pt x="113" y="264"/>
                  </a:lnTo>
                  <a:cubicBezTo>
                    <a:pt x="157" y="235"/>
                    <a:pt x="203" y="207"/>
                    <a:pt x="249" y="18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73" name="Freeform 427">
              <a:extLst>
                <a:ext uri="{FF2B5EF4-FFF2-40B4-BE49-F238E27FC236}">
                  <a16:creationId xmlns:a16="http://schemas.microsoft.com/office/drawing/2014/main" id="{75E5A41D-DB34-2D7A-118C-2550AF94B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4382" y="2369467"/>
              <a:ext cx="230188" cy="249238"/>
            </a:xfrm>
            <a:custGeom>
              <a:avLst/>
              <a:gdLst>
                <a:gd name="T0" fmla="*/ 243 w 243"/>
                <a:gd name="T1" fmla="*/ 191 h 260"/>
                <a:gd name="T2" fmla="*/ 243 w 243"/>
                <a:gd name="T3" fmla="*/ 191 h 260"/>
                <a:gd name="T4" fmla="*/ 164 w 243"/>
                <a:gd name="T5" fmla="*/ 0 h 260"/>
                <a:gd name="T6" fmla="*/ 0 w 243"/>
                <a:gd name="T7" fmla="*/ 74 h 260"/>
                <a:gd name="T8" fmla="*/ 91 w 243"/>
                <a:gd name="T9" fmla="*/ 260 h 260"/>
                <a:gd name="T10" fmla="*/ 243 w 243"/>
                <a:gd name="T11" fmla="*/ 191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60">
                  <a:moveTo>
                    <a:pt x="243" y="191"/>
                  </a:moveTo>
                  <a:lnTo>
                    <a:pt x="243" y="191"/>
                  </a:lnTo>
                  <a:lnTo>
                    <a:pt x="164" y="0"/>
                  </a:lnTo>
                  <a:cubicBezTo>
                    <a:pt x="109" y="23"/>
                    <a:pt x="54" y="47"/>
                    <a:pt x="0" y="74"/>
                  </a:cubicBezTo>
                  <a:lnTo>
                    <a:pt x="91" y="260"/>
                  </a:lnTo>
                  <a:cubicBezTo>
                    <a:pt x="141" y="236"/>
                    <a:pt x="191" y="213"/>
                    <a:pt x="243" y="19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74" name="Freeform 429">
              <a:extLst>
                <a:ext uri="{FF2B5EF4-FFF2-40B4-BE49-F238E27FC236}">
                  <a16:creationId xmlns:a16="http://schemas.microsoft.com/office/drawing/2014/main" id="{EB92DED7-5730-9D6E-5C9D-42C13210D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870" y="2606005"/>
              <a:ext cx="236538" cy="249238"/>
            </a:xfrm>
            <a:custGeom>
              <a:avLst/>
              <a:gdLst>
                <a:gd name="T0" fmla="*/ 249 w 249"/>
                <a:gd name="T1" fmla="*/ 174 h 262"/>
                <a:gd name="T2" fmla="*/ 249 w 249"/>
                <a:gd name="T3" fmla="*/ 174 h 262"/>
                <a:gd name="T4" fmla="*/ 136 w 249"/>
                <a:gd name="T5" fmla="*/ 0 h 262"/>
                <a:gd name="T6" fmla="*/ 0 w 249"/>
                <a:gd name="T7" fmla="*/ 96 h 262"/>
                <a:gd name="T8" fmla="*/ 123 w 249"/>
                <a:gd name="T9" fmla="*/ 262 h 262"/>
                <a:gd name="T10" fmla="*/ 249 w 249"/>
                <a:gd name="T11" fmla="*/ 174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62">
                  <a:moveTo>
                    <a:pt x="249" y="174"/>
                  </a:moveTo>
                  <a:lnTo>
                    <a:pt x="249" y="174"/>
                  </a:lnTo>
                  <a:lnTo>
                    <a:pt x="136" y="0"/>
                  </a:lnTo>
                  <a:cubicBezTo>
                    <a:pt x="89" y="31"/>
                    <a:pt x="44" y="62"/>
                    <a:pt x="0" y="96"/>
                  </a:cubicBezTo>
                  <a:lnTo>
                    <a:pt x="123" y="262"/>
                  </a:lnTo>
                  <a:cubicBezTo>
                    <a:pt x="164" y="231"/>
                    <a:pt x="206" y="202"/>
                    <a:pt x="249" y="17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75" name="Freeform 5">
              <a:extLst>
                <a:ext uri="{FF2B5EF4-FFF2-40B4-BE49-F238E27FC236}">
                  <a16:creationId xmlns:a16="http://schemas.microsoft.com/office/drawing/2014/main" id="{CB0059CB-A84D-C573-D96D-70FBB769A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0119" y="4410992"/>
              <a:ext cx="234950" cy="207963"/>
            </a:xfrm>
            <a:custGeom>
              <a:avLst/>
              <a:gdLst>
                <a:gd name="T0" fmla="*/ 246 w 246"/>
                <a:gd name="T1" fmla="*/ 109 h 218"/>
                <a:gd name="T2" fmla="*/ 246 w 246"/>
                <a:gd name="T3" fmla="*/ 109 h 218"/>
                <a:gd name="T4" fmla="*/ 72 w 246"/>
                <a:gd name="T5" fmla="*/ 0 h 218"/>
                <a:gd name="T6" fmla="*/ 0 w 246"/>
                <a:gd name="T7" fmla="*/ 137 h 218"/>
                <a:gd name="T8" fmla="*/ 189 w 246"/>
                <a:gd name="T9" fmla="*/ 218 h 218"/>
                <a:gd name="T10" fmla="*/ 246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246" y="109"/>
                  </a:moveTo>
                  <a:lnTo>
                    <a:pt x="246" y="109"/>
                  </a:lnTo>
                  <a:lnTo>
                    <a:pt x="72" y="0"/>
                  </a:lnTo>
                  <a:cubicBezTo>
                    <a:pt x="45" y="44"/>
                    <a:pt x="21" y="89"/>
                    <a:pt x="0" y="137"/>
                  </a:cubicBezTo>
                  <a:lnTo>
                    <a:pt x="189" y="218"/>
                  </a:lnTo>
                  <a:cubicBezTo>
                    <a:pt x="205" y="180"/>
                    <a:pt x="225" y="144"/>
                    <a:pt x="246" y="10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76" name="Freeform 9">
              <a:extLst>
                <a:ext uri="{FF2B5EF4-FFF2-40B4-BE49-F238E27FC236}">
                  <a16:creationId xmlns:a16="http://schemas.microsoft.com/office/drawing/2014/main" id="{3BF19EC9-CADF-8001-3DA3-E3B6EC7BD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7282" y="4191917"/>
              <a:ext cx="228600" cy="230188"/>
            </a:xfrm>
            <a:custGeom>
              <a:avLst/>
              <a:gdLst>
                <a:gd name="T0" fmla="*/ 240 w 240"/>
                <a:gd name="T1" fmla="*/ 156 h 240"/>
                <a:gd name="T2" fmla="*/ 240 w 240"/>
                <a:gd name="T3" fmla="*/ 156 h 240"/>
                <a:gd name="T4" fmla="*/ 108 w 240"/>
                <a:gd name="T5" fmla="*/ 0 h 240"/>
                <a:gd name="T6" fmla="*/ 0 w 240"/>
                <a:gd name="T7" fmla="*/ 106 h 240"/>
                <a:gd name="T8" fmla="*/ 155 w 240"/>
                <a:gd name="T9" fmla="*/ 240 h 240"/>
                <a:gd name="T10" fmla="*/ 24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240" y="156"/>
                  </a:moveTo>
                  <a:lnTo>
                    <a:pt x="240" y="156"/>
                  </a:lnTo>
                  <a:lnTo>
                    <a:pt x="108" y="0"/>
                  </a:lnTo>
                  <a:cubicBezTo>
                    <a:pt x="69" y="32"/>
                    <a:pt x="33" y="68"/>
                    <a:pt x="0" y="106"/>
                  </a:cubicBezTo>
                  <a:lnTo>
                    <a:pt x="155" y="240"/>
                  </a:lnTo>
                  <a:cubicBezTo>
                    <a:pt x="181" y="210"/>
                    <a:pt x="210" y="182"/>
                    <a:pt x="240" y="15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77" name="Freeform 11">
              <a:extLst>
                <a:ext uri="{FF2B5EF4-FFF2-40B4-BE49-F238E27FC236}">
                  <a16:creationId xmlns:a16="http://schemas.microsoft.com/office/drawing/2014/main" id="{C95CC18A-9F24-71AF-9DD9-E331AE16F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894" y="4452267"/>
              <a:ext cx="238125" cy="234950"/>
            </a:xfrm>
            <a:custGeom>
              <a:avLst/>
              <a:gdLst>
                <a:gd name="T0" fmla="*/ 250 w 250"/>
                <a:gd name="T1" fmla="*/ 146 h 246"/>
                <a:gd name="T2" fmla="*/ 250 w 250"/>
                <a:gd name="T3" fmla="*/ 146 h 246"/>
                <a:gd name="T4" fmla="*/ 126 w 250"/>
                <a:gd name="T5" fmla="*/ 0 h 246"/>
                <a:gd name="T6" fmla="*/ 0 w 250"/>
                <a:gd name="T7" fmla="*/ 143 h 246"/>
                <a:gd name="T8" fmla="*/ 162 w 250"/>
                <a:gd name="T9" fmla="*/ 246 h 246"/>
                <a:gd name="T10" fmla="*/ 250 w 250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6">
                  <a:moveTo>
                    <a:pt x="250" y="146"/>
                  </a:moveTo>
                  <a:lnTo>
                    <a:pt x="250" y="146"/>
                  </a:lnTo>
                  <a:lnTo>
                    <a:pt x="126" y="0"/>
                  </a:lnTo>
                  <a:cubicBezTo>
                    <a:pt x="77" y="41"/>
                    <a:pt x="35" y="89"/>
                    <a:pt x="0" y="143"/>
                  </a:cubicBezTo>
                  <a:lnTo>
                    <a:pt x="162" y="246"/>
                  </a:lnTo>
                  <a:cubicBezTo>
                    <a:pt x="186" y="208"/>
                    <a:pt x="216" y="175"/>
                    <a:pt x="250" y="14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78" name="Freeform 13">
              <a:extLst>
                <a:ext uri="{FF2B5EF4-FFF2-40B4-BE49-F238E27FC236}">
                  <a16:creationId xmlns:a16="http://schemas.microsoft.com/office/drawing/2014/main" id="{D5413DD8-1827-93B6-572F-AD05011FC83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5869" y="4588792"/>
              <a:ext cx="227013" cy="211138"/>
            </a:xfrm>
            <a:custGeom>
              <a:avLst/>
              <a:gdLst>
                <a:gd name="T0" fmla="*/ 76 w 238"/>
                <a:gd name="T1" fmla="*/ 0 h 221"/>
                <a:gd name="T2" fmla="*/ 76 w 238"/>
                <a:gd name="T3" fmla="*/ 0 h 221"/>
                <a:gd name="T4" fmla="*/ 0 w 238"/>
                <a:gd name="T5" fmla="*/ 169 h 221"/>
                <a:gd name="T6" fmla="*/ 185 w 238"/>
                <a:gd name="T7" fmla="*/ 221 h 221"/>
                <a:gd name="T8" fmla="*/ 238 w 238"/>
                <a:gd name="T9" fmla="*/ 103 h 221"/>
                <a:gd name="T10" fmla="*/ 76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76" y="0"/>
                  </a:moveTo>
                  <a:lnTo>
                    <a:pt x="76" y="0"/>
                  </a:lnTo>
                  <a:cubicBezTo>
                    <a:pt x="43" y="52"/>
                    <a:pt x="17" y="109"/>
                    <a:pt x="0" y="169"/>
                  </a:cubicBezTo>
                  <a:lnTo>
                    <a:pt x="185" y="221"/>
                  </a:lnTo>
                  <a:cubicBezTo>
                    <a:pt x="197" y="179"/>
                    <a:pt x="215" y="139"/>
                    <a:pt x="238" y="103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79" name="Freeform 17">
              <a:extLst>
                <a:ext uri="{FF2B5EF4-FFF2-40B4-BE49-F238E27FC236}">
                  <a16:creationId xmlns:a16="http://schemas.microsoft.com/office/drawing/2014/main" id="{7DF14E35-58C0-6611-22C8-902602083A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3707" y="4218905"/>
              <a:ext cx="211138" cy="209550"/>
            </a:xfrm>
            <a:custGeom>
              <a:avLst/>
              <a:gdLst>
                <a:gd name="T0" fmla="*/ 223 w 223"/>
                <a:gd name="T1" fmla="*/ 0 h 220"/>
                <a:gd name="T2" fmla="*/ 223 w 223"/>
                <a:gd name="T3" fmla="*/ 0 h 220"/>
                <a:gd name="T4" fmla="*/ 223 w 223"/>
                <a:gd name="T5" fmla="*/ 0 h 220"/>
                <a:gd name="T6" fmla="*/ 0 w 223"/>
                <a:gd name="T7" fmla="*/ 40 h 220"/>
                <a:gd name="T8" fmla="*/ 67 w 223"/>
                <a:gd name="T9" fmla="*/ 220 h 220"/>
                <a:gd name="T10" fmla="*/ 223 w 223"/>
                <a:gd name="T11" fmla="*/ 192 h 220"/>
                <a:gd name="T12" fmla="*/ 223 w 223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3" h="220">
                  <a:moveTo>
                    <a:pt x="223" y="0"/>
                  </a:moveTo>
                  <a:lnTo>
                    <a:pt x="223" y="0"/>
                  </a:lnTo>
                  <a:lnTo>
                    <a:pt x="223" y="0"/>
                  </a:lnTo>
                  <a:cubicBezTo>
                    <a:pt x="144" y="0"/>
                    <a:pt x="69" y="14"/>
                    <a:pt x="0" y="40"/>
                  </a:cubicBezTo>
                  <a:lnTo>
                    <a:pt x="67" y="220"/>
                  </a:lnTo>
                  <a:cubicBezTo>
                    <a:pt x="115" y="202"/>
                    <a:pt x="168" y="192"/>
                    <a:pt x="223" y="192"/>
                  </a:cubicBezTo>
                  <a:lnTo>
                    <a:pt x="223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80" name="Freeform 19">
              <a:extLst>
                <a:ext uri="{FF2B5EF4-FFF2-40B4-BE49-F238E27FC236}">
                  <a16:creationId xmlns:a16="http://schemas.microsoft.com/office/drawing/2014/main" id="{AD28EF1D-84B9-F901-2705-65833E9BC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7819" y="3890292"/>
              <a:ext cx="206375" cy="230188"/>
            </a:xfrm>
            <a:custGeom>
              <a:avLst/>
              <a:gdLst>
                <a:gd name="T0" fmla="*/ 217 w 217"/>
                <a:gd name="T1" fmla="*/ 203 h 242"/>
                <a:gd name="T2" fmla="*/ 217 w 217"/>
                <a:gd name="T3" fmla="*/ 203 h 242"/>
                <a:gd name="T4" fmla="*/ 184 w 217"/>
                <a:gd name="T5" fmla="*/ 0 h 242"/>
                <a:gd name="T6" fmla="*/ 0 w 217"/>
                <a:gd name="T7" fmla="*/ 49 h 242"/>
                <a:gd name="T8" fmla="*/ 71 w 217"/>
                <a:gd name="T9" fmla="*/ 242 h 242"/>
                <a:gd name="T10" fmla="*/ 217 w 217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7" h="242">
                  <a:moveTo>
                    <a:pt x="217" y="203"/>
                  </a:moveTo>
                  <a:lnTo>
                    <a:pt x="217" y="203"/>
                  </a:lnTo>
                  <a:lnTo>
                    <a:pt x="184" y="0"/>
                  </a:lnTo>
                  <a:cubicBezTo>
                    <a:pt x="120" y="11"/>
                    <a:pt x="59" y="27"/>
                    <a:pt x="0" y="49"/>
                  </a:cubicBezTo>
                  <a:lnTo>
                    <a:pt x="71" y="242"/>
                  </a:lnTo>
                  <a:cubicBezTo>
                    <a:pt x="118" y="224"/>
                    <a:pt x="167" y="211"/>
                    <a:pt x="217" y="20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81" name="Freeform 21">
              <a:extLst>
                <a:ext uri="{FF2B5EF4-FFF2-40B4-BE49-F238E27FC236}">
                  <a16:creationId xmlns:a16="http://schemas.microsoft.com/office/drawing/2014/main" id="{B8C3C247-62CC-96A7-A089-EE84FFC0E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2444" y="3877592"/>
              <a:ext cx="152400" cy="206375"/>
            </a:xfrm>
            <a:custGeom>
              <a:avLst/>
              <a:gdLst>
                <a:gd name="T0" fmla="*/ 160 w 160"/>
                <a:gd name="T1" fmla="*/ 206 h 216"/>
                <a:gd name="T2" fmla="*/ 160 w 160"/>
                <a:gd name="T3" fmla="*/ 206 h 216"/>
                <a:gd name="T4" fmla="*/ 160 w 160"/>
                <a:gd name="T5" fmla="*/ 206 h 216"/>
                <a:gd name="T6" fmla="*/ 160 w 160"/>
                <a:gd name="T7" fmla="*/ 0 h 216"/>
                <a:gd name="T8" fmla="*/ 0 w 160"/>
                <a:gd name="T9" fmla="*/ 13 h 216"/>
                <a:gd name="T10" fmla="*/ 33 w 160"/>
                <a:gd name="T11" fmla="*/ 216 h 216"/>
                <a:gd name="T12" fmla="*/ 160 w 160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6">
                  <a:moveTo>
                    <a:pt x="160" y="206"/>
                  </a:moveTo>
                  <a:lnTo>
                    <a:pt x="160" y="206"/>
                  </a:lnTo>
                  <a:lnTo>
                    <a:pt x="160" y="206"/>
                  </a:lnTo>
                  <a:lnTo>
                    <a:pt x="160" y="0"/>
                  </a:lnTo>
                  <a:cubicBezTo>
                    <a:pt x="105" y="0"/>
                    <a:pt x="52" y="5"/>
                    <a:pt x="0" y="13"/>
                  </a:cubicBezTo>
                  <a:lnTo>
                    <a:pt x="33" y="216"/>
                  </a:lnTo>
                  <a:cubicBezTo>
                    <a:pt x="74" y="209"/>
                    <a:pt x="117" y="206"/>
                    <a:pt x="16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82" name="Freeform 23">
              <a:extLst>
                <a:ext uri="{FF2B5EF4-FFF2-40B4-BE49-F238E27FC236}">
                  <a16:creationId xmlns:a16="http://schemas.microsoft.com/office/drawing/2014/main" id="{7418961D-8DE1-F271-45B7-B3E8DBFB1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5894" y="3936330"/>
              <a:ext cx="230188" cy="246063"/>
            </a:xfrm>
            <a:custGeom>
              <a:avLst/>
              <a:gdLst>
                <a:gd name="T0" fmla="*/ 240 w 240"/>
                <a:gd name="T1" fmla="*/ 193 h 257"/>
                <a:gd name="T2" fmla="*/ 240 w 240"/>
                <a:gd name="T3" fmla="*/ 193 h 257"/>
                <a:gd name="T4" fmla="*/ 169 w 240"/>
                <a:gd name="T5" fmla="*/ 0 h 257"/>
                <a:gd name="T6" fmla="*/ 0 w 240"/>
                <a:gd name="T7" fmla="*/ 81 h 257"/>
                <a:gd name="T8" fmla="*/ 106 w 240"/>
                <a:gd name="T9" fmla="*/ 257 h 257"/>
                <a:gd name="T10" fmla="*/ 24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240" y="193"/>
                  </a:moveTo>
                  <a:lnTo>
                    <a:pt x="240" y="193"/>
                  </a:lnTo>
                  <a:lnTo>
                    <a:pt x="169" y="0"/>
                  </a:lnTo>
                  <a:cubicBezTo>
                    <a:pt x="110" y="22"/>
                    <a:pt x="54" y="49"/>
                    <a:pt x="0" y="81"/>
                  </a:cubicBezTo>
                  <a:lnTo>
                    <a:pt x="106" y="257"/>
                  </a:lnTo>
                  <a:cubicBezTo>
                    <a:pt x="149" y="232"/>
                    <a:pt x="193" y="210"/>
                    <a:pt x="240" y="19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83" name="Freeform 25">
              <a:extLst>
                <a:ext uri="{FF2B5EF4-FFF2-40B4-BE49-F238E27FC236}">
                  <a16:creationId xmlns:a16="http://schemas.microsoft.com/office/drawing/2014/main" id="{7EC9E18E-D569-200C-7C12-519684947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83657" y="4014117"/>
              <a:ext cx="223838" cy="239713"/>
            </a:xfrm>
            <a:custGeom>
              <a:avLst/>
              <a:gdLst>
                <a:gd name="T0" fmla="*/ 235 w 235"/>
                <a:gd name="T1" fmla="*/ 176 h 250"/>
                <a:gd name="T2" fmla="*/ 235 w 235"/>
                <a:gd name="T3" fmla="*/ 176 h 250"/>
                <a:gd name="T4" fmla="*/ 129 w 235"/>
                <a:gd name="T5" fmla="*/ 0 h 250"/>
                <a:gd name="T6" fmla="*/ 0 w 235"/>
                <a:gd name="T7" fmla="*/ 93 h 250"/>
                <a:gd name="T8" fmla="*/ 133 w 235"/>
                <a:gd name="T9" fmla="*/ 250 h 250"/>
                <a:gd name="T10" fmla="*/ 235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235" y="176"/>
                  </a:moveTo>
                  <a:lnTo>
                    <a:pt x="235" y="176"/>
                  </a:lnTo>
                  <a:lnTo>
                    <a:pt x="129" y="0"/>
                  </a:lnTo>
                  <a:cubicBezTo>
                    <a:pt x="84" y="28"/>
                    <a:pt x="40" y="59"/>
                    <a:pt x="0" y="93"/>
                  </a:cubicBezTo>
                  <a:lnTo>
                    <a:pt x="133" y="250"/>
                  </a:lnTo>
                  <a:cubicBezTo>
                    <a:pt x="165" y="223"/>
                    <a:pt x="199" y="198"/>
                    <a:pt x="235" y="17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84" name="Freeform 27">
              <a:extLst>
                <a:ext uri="{FF2B5EF4-FFF2-40B4-BE49-F238E27FC236}">
                  <a16:creationId xmlns:a16="http://schemas.microsoft.com/office/drawing/2014/main" id="{FC2FECFF-2E6F-B17D-CBE8-F18E0FFC4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4582" y="3741067"/>
              <a:ext cx="242888" cy="252413"/>
            </a:xfrm>
            <a:custGeom>
              <a:avLst/>
              <a:gdLst>
                <a:gd name="T0" fmla="*/ 255 w 255"/>
                <a:gd name="T1" fmla="*/ 173 h 264"/>
                <a:gd name="T2" fmla="*/ 255 w 255"/>
                <a:gd name="T3" fmla="*/ 173 h 264"/>
                <a:gd name="T4" fmla="*/ 144 w 255"/>
                <a:gd name="T5" fmla="*/ 0 h 264"/>
                <a:gd name="T6" fmla="*/ 0 w 255"/>
                <a:gd name="T7" fmla="*/ 107 h 264"/>
                <a:gd name="T8" fmla="*/ 132 w 255"/>
                <a:gd name="T9" fmla="*/ 264 h 264"/>
                <a:gd name="T10" fmla="*/ 255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255" y="173"/>
                  </a:moveTo>
                  <a:lnTo>
                    <a:pt x="255" y="173"/>
                  </a:lnTo>
                  <a:lnTo>
                    <a:pt x="144" y="0"/>
                  </a:lnTo>
                  <a:cubicBezTo>
                    <a:pt x="93" y="33"/>
                    <a:pt x="45" y="68"/>
                    <a:pt x="0" y="107"/>
                  </a:cubicBezTo>
                  <a:lnTo>
                    <a:pt x="132" y="264"/>
                  </a:lnTo>
                  <a:cubicBezTo>
                    <a:pt x="171" y="231"/>
                    <a:pt x="212" y="201"/>
                    <a:pt x="255" y="17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85" name="Freeform 31">
              <a:extLst>
                <a:ext uri="{FF2B5EF4-FFF2-40B4-BE49-F238E27FC236}">
                  <a16:creationId xmlns:a16="http://schemas.microsoft.com/office/drawing/2014/main" id="{EDFBD9AC-62C7-44EE-7F62-81BD19DCEF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3032" y="3587080"/>
              <a:ext cx="231775" cy="244475"/>
            </a:xfrm>
            <a:custGeom>
              <a:avLst/>
              <a:gdLst>
                <a:gd name="T0" fmla="*/ 243 w 243"/>
                <a:gd name="T1" fmla="*/ 198 h 256"/>
                <a:gd name="T2" fmla="*/ 243 w 243"/>
                <a:gd name="T3" fmla="*/ 198 h 256"/>
                <a:gd name="T4" fmla="*/ 186 w 243"/>
                <a:gd name="T5" fmla="*/ 0 h 256"/>
                <a:gd name="T6" fmla="*/ 0 w 243"/>
                <a:gd name="T7" fmla="*/ 69 h 256"/>
                <a:gd name="T8" fmla="*/ 85 w 243"/>
                <a:gd name="T9" fmla="*/ 256 h 256"/>
                <a:gd name="T10" fmla="*/ 243 w 243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6">
                  <a:moveTo>
                    <a:pt x="243" y="198"/>
                  </a:moveTo>
                  <a:lnTo>
                    <a:pt x="243" y="198"/>
                  </a:lnTo>
                  <a:lnTo>
                    <a:pt x="186" y="0"/>
                  </a:lnTo>
                  <a:cubicBezTo>
                    <a:pt x="122" y="19"/>
                    <a:pt x="60" y="42"/>
                    <a:pt x="0" y="69"/>
                  </a:cubicBezTo>
                  <a:lnTo>
                    <a:pt x="85" y="256"/>
                  </a:lnTo>
                  <a:cubicBezTo>
                    <a:pt x="136" y="233"/>
                    <a:pt x="189" y="213"/>
                    <a:pt x="243" y="19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86" name="Freeform 35">
              <a:extLst>
                <a:ext uri="{FF2B5EF4-FFF2-40B4-BE49-F238E27FC236}">
                  <a16:creationId xmlns:a16="http://schemas.microsoft.com/office/drawing/2014/main" id="{74BA0AD9-C8D0-DB69-CBA0-318AB573A7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1907" y="3269580"/>
              <a:ext cx="217488" cy="239713"/>
            </a:xfrm>
            <a:custGeom>
              <a:avLst/>
              <a:gdLst>
                <a:gd name="T0" fmla="*/ 228 w 228"/>
                <a:gd name="T1" fmla="*/ 196 h 251"/>
                <a:gd name="T2" fmla="*/ 228 w 228"/>
                <a:gd name="T3" fmla="*/ 196 h 251"/>
                <a:gd name="T4" fmla="*/ 167 w 228"/>
                <a:gd name="T5" fmla="*/ 0 h 251"/>
                <a:gd name="T6" fmla="*/ 0 w 228"/>
                <a:gd name="T7" fmla="*/ 62 h 251"/>
                <a:gd name="T8" fmla="*/ 81 w 228"/>
                <a:gd name="T9" fmla="*/ 251 h 251"/>
                <a:gd name="T10" fmla="*/ 228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228" y="196"/>
                  </a:moveTo>
                  <a:lnTo>
                    <a:pt x="228" y="196"/>
                  </a:lnTo>
                  <a:lnTo>
                    <a:pt x="167" y="0"/>
                  </a:lnTo>
                  <a:cubicBezTo>
                    <a:pt x="110" y="18"/>
                    <a:pt x="54" y="39"/>
                    <a:pt x="0" y="62"/>
                  </a:cubicBezTo>
                  <a:lnTo>
                    <a:pt x="81" y="251"/>
                  </a:lnTo>
                  <a:cubicBezTo>
                    <a:pt x="129" y="230"/>
                    <a:pt x="178" y="212"/>
                    <a:pt x="228" y="19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87" name="Freeform 39">
              <a:extLst>
                <a:ext uri="{FF2B5EF4-FFF2-40B4-BE49-F238E27FC236}">
                  <a16:creationId xmlns:a16="http://schemas.microsoft.com/office/drawing/2014/main" id="{3D98A605-E6FD-163B-7EA8-18956B5E0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2982" y="3402930"/>
              <a:ext cx="233363" cy="249238"/>
            </a:xfrm>
            <a:custGeom>
              <a:avLst/>
              <a:gdLst>
                <a:gd name="T0" fmla="*/ 245 w 245"/>
                <a:gd name="T1" fmla="*/ 180 h 260"/>
                <a:gd name="T2" fmla="*/ 245 w 245"/>
                <a:gd name="T3" fmla="*/ 180 h 260"/>
                <a:gd name="T4" fmla="*/ 145 w 245"/>
                <a:gd name="T5" fmla="*/ 0 h 260"/>
                <a:gd name="T6" fmla="*/ 0 w 245"/>
                <a:gd name="T7" fmla="*/ 92 h 260"/>
                <a:gd name="T8" fmla="*/ 118 w 245"/>
                <a:gd name="T9" fmla="*/ 260 h 260"/>
                <a:gd name="T10" fmla="*/ 245 w 245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60">
                  <a:moveTo>
                    <a:pt x="245" y="180"/>
                  </a:moveTo>
                  <a:lnTo>
                    <a:pt x="245" y="180"/>
                  </a:lnTo>
                  <a:lnTo>
                    <a:pt x="145" y="0"/>
                  </a:lnTo>
                  <a:cubicBezTo>
                    <a:pt x="95" y="29"/>
                    <a:pt x="46" y="59"/>
                    <a:pt x="0" y="92"/>
                  </a:cubicBezTo>
                  <a:lnTo>
                    <a:pt x="118" y="260"/>
                  </a:lnTo>
                  <a:cubicBezTo>
                    <a:pt x="159" y="231"/>
                    <a:pt x="201" y="205"/>
                    <a:pt x="245" y="18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88" name="Freeform 41">
              <a:extLst>
                <a:ext uri="{FF2B5EF4-FFF2-40B4-BE49-F238E27FC236}">
                  <a16:creationId xmlns:a16="http://schemas.microsoft.com/office/drawing/2014/main" id="{4A33EFF4-8222-0CAF-3C4C-6A5B91FEE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094" y="3328317"/>
              <a:ext cx="228600" cy="246063"/>
            </a:xfrm>
            <a:custGeom>
              <a:avLst/>
              <a:gdLst>
                <a:gd name="T0" fmla="*/ 239 w 239"/>
                <a:gd name="T1" fmla="*/ 189 h 258"/>
                <a:gd name="T2" fmla="*/ 239 w 239"/>
                <a:gd name="T3" fmla="*/ 189 h 258"/>
                <a:gd name="T4" fmla="*/ 158 w 239"/>
                <a:gd name="T5" fmla="*/ 0 h 258"/>
                <a:gd name="T6" fmla="*/ 0 w 239"/>
                <a:gd name="T7" fmla="*/ 79 h 258"/>
                <a:gd name="T8" fmla="*/ 100 w 239"/>
                <a:gd name="T9" fmla="*/ 258 h 258"/>
                <a:gd name="T10" fmla="*/ 239 w 239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239" y="189"/>
                  </a:moveTo>
                  <a:lnTo>
                    <a:pt x="239" y="189"/>
                  </a:lnTo>
                  <a:lnTo>
                    <a:pt x="158" y="0"/>
                  </a:lnTo>
                  <a:cubicBezTo>
                    <a:pt x="104" y="24"/>
                    <a:pt x="51" y="50"/>
                    <a:pt x="0" y="79"/>
                  </a:cubicBezTo>
                  <a:lnTo>
                    <a:pt x="100" y="258"/>
                  </a:lnTo>
                  <a:cubicBezTo>
                    <a:pt x="145" y="233"/>
                    <a:pt x="192" y="210"/>
                    <a:pt x="239" y="18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89" name="Freeform 45">
              <a:extLst>
                <a:ext uri="{FF2B5EF4-FFF2-40B4-BE49-F238E27FC236}">
                  <a16:creationId xmlns:a16="http://schemas.microsoft.com/office/drawing/2014/main" id="{517888E5-FEA3-0780-606D-6E38E92865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0832" y="3548980"/>
              <a:ext cx="207963" cy="227013"/>
            </a:xfrm>
            <a:custGeom>
              <a:avLst/>
              <a:gdLst>
                <a:gd name="T0" fmla="*/ 219 w 219"/>
                <a:gd name="T1" fmla="*/ 203 h 238"/>
                <a:gd name="T2" fmla="*/ 219 w 219"/>
                <a:gd name="T3" fmla="*/ 203 h 238"/>
                <a:gd name="T4" fmla="*/ 191 w 219"/>
                <a:gd name="T5" fmla="*/ 0 h 238"/>
                <a:gd name="T6" fmla="*/ 0 w 219"/>
                <a:gd name="T7" fmla="*/ 40 h 238"/>
                <a:gd name="T8" fmla="*/ 57 w 219"/>
                <a:gd name="T9" fmla="*/ 238 h 238"/>
                <a:gd name="T10" fmla="*/ 219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219" y="203"/>
                  </a:moveTo>
                  <a:lnTo>
                    <a:pt x="219" y="203"/>
                  </a:lnTo>
                  <a:lnTo>
                    <a:pt x="191" y="0"/>
                  </a:lnTo>
                  <a:cubicBezTo>
                    <a:pt x="126" y="9"/>
                    <a:pt x="62" y="22"/>
                    <a:pt x="0" y="40"/>
                  </a:cubicBezTo>
                  <a:lnTo>
                    <a:pt x="57" y="238"/>
                  </a:lnTo>
                  <a:cubicBezTo>
                    <a:pt x="109" y="223"/>
                    <a:pt x="164" y="211"/>
                    <a:pt x="219" y="20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90" name="Freeform 47">
              <a:extLst>
                <a:ext uri="{FF2B5EF4-FFF2-40B4-BE49-F238E27FC236}">
                  <a16:creationId xmlns:a16="http://schemas.microsoft.com/office/drawing/2014/main" id="{3C7C433B-55B4-B533-F2E2-07A5958A1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4169" y="3202905"/>
              <a:ext cx="180975" cy="217488"/>
            </a:xfrm>
            <a:custGeom>
              <a:avLst/>
              <a:gdLst>
                <a:gd name="T0" fmla="*/ 189 w 189"/>
                <a:gd name="T1" fmla="*/ 205 h 227"/>
                <a:gd name="T2" fmla="*/ 189 w 189"/>
                <a:gd name="T3" fmla="*/ 205 h 227"/>
                <a:gd name="T4" fmla="*/ 169 w 189"/>
                <a:gd name="T5" fmla="*/ 0 h 227"/>
                <a:gd name="T6" fmla="*/ 0 w 189"/>
                <a:gd name="T7" fmla="*/ 25 h 227"/>
                <a:gd name="T8" fmla="*/ 41 w 189"/>
                <a:gd name="T9" fmla="*/ 227 h 227"/>
                <a:gd name="T10" fmla="*/ 189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189" y="205"/>
                  </a:moveTo>
                  <a:lnTo>
                    <a:pt x="189" y="205"/>
                  </a:lnTo>
                  <a:lnTo>
                    <a:pt x="169" y="0"/>
                  </a:lnTo>
                  <a:cubicBezTo>
                    <a:pt x="112" y="6"/>
                    <a:pt x="56" y="14"/>
                    <a:pt x="0" y="25"/>
                  </a:cubicBezTo>
                  <a:lnTo>
                    <a:pt x="41" y="227"/>
                  </a:lnTo>
                  <a:cubicBezTo>
                    <a:pt x="89" y="217"/>
                    <a:pt x="139" y="210"/>
                    <a:pt x="189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91" name="Freeform 49">
              <a:extLst>
                <a:ext uri="{FF2B5EF4-FFF2-40B4-BE49-F238E27FC236}">
                  <a16:creationId xmlns:a16="http://schemas.microsoft.com/office/drawing/2014/main" id="{B17404E2-CC8A-CEA5-4782-FFA8796E8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094" y="3194967"/>
              <a:ext cx="158750" cy="204788"/>
            </a:xfrm>
            <a:custGeom>
              <a:avLst/>
              <a:gdLst>
                <a:gd name="T0" fmla="*/ 168 w 168"/>
                <a:gd name="T1" fmla="*/ 206 h 213"/>
                <a:gd name="T2" fmla="*/ 168 w 168"/>
                <a:gd name="T3" fmla="*/ 206 h 213"/>
                <a:gd name="T4" fmla="*/ 168 w 168"/>
                <a:gd name="T5" fmla="*/ 206 h 213"/>
                <a:gd name="T6" fmla="*/ 168 w 168"/>
                <a:gd name="T7" fmla="*/ 0 h 213"/>
                <a:gd name="T8" fmla="*/ 0 w 168"/>
                <a:gd name="T9" fmla="*/ 8 h 213"/>
                <a:gd name="T10" fmla="*/ 20 w 168"/>
                <a:gd name="T11" fmla="*/ 213 h 213"/>
                <a:gd name="T12" fmla="*/ 168 w 168"/>
                <a:gd name="T13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3">
                  <a:moveTo>
                    <a:pt x="168" y="206"/>
                  </a:moveTo>
                  <a:lnTo>
                    <a:pt x="168" y="206"/>
                  </a:lnTo>
                  <a:lnTo>
                    <a:pt x="168" y="206"/>
                  </a:lnTo>
                  <a:lnTo>
                    <a:pt x="168" y="0"/>
                  </a:lnTo>
                  <a:cubicBezTo>
                    <a:pt x="111" y="0"/>
                    <a:pt x="55" y="3"/>
                    <a:pt x="0" y="8"/>
                  </a:cubicBezTo>
                  <a:lnTo>
                    <a:pt x="20" y="213"/>
                  </a:lnTo>
                  <a:cubicBezTo>
                    <a:pt x="69" y="208"/>
                    <a:pt x="118" y="206"/>
                    <a:pt x="168" y="20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92" name="Freeform 51">
              <a:extLst>
                <a:ext uri="{FF2B5EF4-FFF2-40B4-BE49-F238E27FC236}">
                  <a16:creationId xmlns:a16="http://schemas.microsoft.com/office/drawing/2014/main" id="{846CAF85-CEAB-CCD6-0611-0DAC9CB64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207" y="2853655"/>
              <a:ext cx="147638" cy="201613"/>
            </a:xfrm>
            <a:custGeom>
              <a:avLst/>
              <a:gdLst>
                <a:gd name="T0" fmla="*/ 155 w 155"/>
                <a:gd name="T1" fmla="*/ 206 h 211"/>
                <a:gd name="T2" fmla="*/ 155 w 155"/>
                <a:gd name="T3" fmla="*/ 206 h 211"/>
                <a:gd name="T4" fmla="*/ 155 w 155"/>
                <a:gd name="T5" fmla="*/ 206 h 211"/>
                <a:gd name="T6" fmla="*/ 155 w 155"/>
                <a:gd name="T7" fmla="*/ 0 h 211"/>
                <a:gd name="T8" fmla="*/ 0 w 155"/>
                <a:gd name="T9" fmla="*/ 6 h 211"/>
                <a:gd name="T10" fmla="*/ 15 w 155"/>
                <a:gd name="T11" fmla="*/ 211 h 211"/>
                <a:gd name="T12" fmla="*/ 155 w 155"/>
                <a:gd name="T13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211">
                  <a:moveTo>
                    <a:pt x="155" y="206"/>
                  </a:moveTo>
                  <a:lnTo>
                    <a:pt x="155" y="206"/>
                  </a:lnTo>
                  <a:lnTo>
                    <a:pt x="155" y="206"/>
                  </a:lnTo>
                  <a:lnTo>
                    <a:pt x="155" y="0"/>
                  </a:lnTo>
                  <a:cubicBezTo>
                    <a:pt x="103" y="0"/>
                    <a:pt x="51" y="2"/>
                    <a:pt x="0" y="6"/>
                  </a:cubicBezTo>
                  <a:lnTo>
                    <a:pt x="15" y="211"/>
                  </a:lnTo>
                  <a:cubicBezTo>
                    <a:pt x="61" y="208"/>
                    <a:pt x="108" y="206"/>
                    <a:pt x="155" y="20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93" name="Freeform 55">
              <a:extLst>
                <a:ext uri="{FF2B5EF4-FFF2-40B4-BE49-F238E27FC236}">
                  <a16:creationId xmlns:a16="http://schemas.microsoft.com/office/drawing/2014/main" id="{44856239-3CAD-06A7-86A7-C75B2B484A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307" y="3194967"/>
              <a:ext cx="158750" cy="204788"/>
            </a:xfrm>
            <a:custGeom>
              <a:avLst/>
              <a:gdLst>
                <a:gd name="T0" fmla="*/ 0 w 168"/>
                <a:gd name="T1" fmla="*/ 206 h 213"/>
                <a:gd name="T2" fmla="*/ 0 w 168"/>
                <a:gd name="T3" fmla="*/ 206 h 213"/>
                <a:gd name="T4" fmla="*/ 0 w 168"/>
                <a:gd name="T5" fmla="*/ 206 h 213"/>
                <a:gd name="T6" fmla="*/ 0 w 168"/>
                <a:gd name="T7" fmla="*/ 0 h 213"/>
                <a:gd name="T8" fmla="*/ 0 w 168"/>
                <a:gd name="T9" fmla="*/ 0 h 213"/>
                <a:gd name="T10" fmla="*/ 168 w 168"/>
                <a:gd name="T11" fmla="*/ 8 h 213"/>
                <a:gd name="T12" fmla="*/ 148 w 168"/>
                <a:gd name="T13" fmla="*/ 213 h 213"/>
                <a:gd name="T14" fmla="*/ 0 w 168"/>
                <a:gd name="T15" fmla="*/ 20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213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3"/>
                    <a:pt x="168" y="8"/>
                  </a:cubicBezTo>
                  <a:lnTo>
                    <a:pt x="148" y="213"/>
                  </a:lnTo>
                  <a:cubicBezTo>
                    <a:pt x="99" y="208"/>
                    <a:pt x="50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94" name="Freeform 59">
              <a:extLst>
                <a:ext uri="{FF2B5EF4-FFF2-40B4-BE49-F238E27FC236}">
                  <a16:creationId xmlns:a16="http://schemas.microsoft.com/office/drawing/2014/main" id="{35187D0E-5447-F8A9-8861-B923AB445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657" y="2860005"/>
              <a:ext cx="163513" cy="211138"/>
            </a:xfrm>
            <a:custGeom>
              <a:avLst/>
              <a:gdLst>
                <a:gd name="T0" fmla="*/ 0 w 173"/>
                <a:gd name="T1" fmla="*/ 205 h 221"/>
                <a:gd name="T2" fmla="*/ 0 w 173"/>
                <a:gd name="T3" fmla="*/ 205 h 221"/>
                <a:gd name="T4" fmla="*/ 16 w 173"/>
                <a:gd name="T5" fmla="*/ 0 h 221"/>
                <a:gd name="T6" fmla="*/ 173 w 173"/>
                <a:gd name="T7" fmla="*/ 18 h 221"/>
                <a:gd name="T8" fmla="*/ 142 w 173"/>
                <a:gd name="T9" fmla="*/ 221 h 221"/>
                <a:gd name="T10" fmla="*/ 0 w 173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3" h="221">
                  <a:moveTo>
                    <a:pt x="0" y="205"/>
                  </a:moveTo>
                  <a:lnTo>
                    <a:pt x="0" y="205"/>
                  </a:lnTo>
                  <a:lnTo>
                    <a:pt x="16" y="0"/>
                  </a:lnTo>
                  <a:cubicBezTo>
                    <a:pt x="69" y="4"/>
                    <a:pt x="121" y="10"/>
                    <a:pt x="173" y="18"/>
                  </a:cubicBezTo>
                  <a:lnTo>
                    <a:pt x="142" y="221"/>
                  </a:lnTo>
                  <a:cubicBezTo>
                    <a:pt x="95" y="214"/>
                    <a:pt x="48" y="209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95" name="Freeform 61">
              <a:extLst>
                <a:ext uri="{FF2B5EF4-FFF2-40B4-BE49-F238E27FC236}">
                  <a16:creationId xmlns:a16="http://schemas.microsoft.com/office/drawing/2014/main" id="{4A866FD1-DA81-7464-EA9D-E5BE8A50F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5582" y="3004467"/>
              <a:ext cx="219075" cy="241300"/>
            </a:xfrm>
            <a:custGeom>
              <a:avLst/>
              <a:gdLst>
                <a:gd name="T0" fmla="*/ 0 w 229"/>
                <a:gd name="T1" fmla="*/ 190 h 253"/>
                <a:gd name="T2" fmla="*/ 0 w 229"/>
                <a:gd name="T3" fmla="*/ 190 h 253"/>
                <a:gd name="T4" fmla="*/ 79 w 229"/>
                <a:gd name="T5" fmla="*/ 0 h 253"/>
                <a:gd name="T6" fmla="*/ 229 w 229"/>
                <a:gd name="T7" fmla="*/ 70 h 253"/>
                <a:gd name="T8" fmla="*/ 136 w 229"/>
                <a:gd name="T9" fmla="*/ 253 h 253"/>
                <a:gd name="T10" fmla="*/ 0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0" y="190"/>
                  </a:moveTo>
                  <a:lnTo>
                    <a:pt x="0" y="190"/>
                  </a:lnTo>
                  <a:lnTo>
                    <a:pt x="79" y="0"/>
                  </a:lnTo>
                  <a:cubicBezTo>
                    <a:pt x="130" y="22"/>
                    <a:pt x="180" y="45"/>
                    <a:pt x="229" y="70"/>
                  </a:cubicBezTo>
                  <a:lnTo>
                    <a:pt x="136" y="253"/>
                  </a:lnTo>
                  <a:cubicBezTo>
                    <a:pt x="91" y="231"/>
                    <a:pt x="46" y="210"/>
                    <a:pt x="0" y="19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96" name="Freeform 63">
              <a:extLst>
                <a:ext uri="{FF2B5EF4-FFF2-40B4-BE49-F238E27FC236}">
                  <a16:creationId xmlns:a16="http://schemas.microsoft.com/office/drawing/2014/main" id="{3E5F9D76-12C5-18F1-945C-01E1B9EC22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119" y="3231480"/>
              <a:ext cx="230188" cy="241300"/>
            </a:xfrm>
            <a:custGeom>
              <a:avLst/>
              <a:gdLst>
                <a:gd name="T0" fmla="*/ 0 w 242"/>
                <a:gd name="T1" fmla="*/ 166 h 252"/>
                <a:gd name="T2" fmla="*/ 0 w 242"/>
                <a:gd name="T3" fmla="*/ 166 h 252"/>
                <a:gd name="T4" fmla="*/ 121 w 242"/>
                <a:gd name="T5" fmla="*/ 0 h 252"/>
                <a:gd name="T6" fmla="*/ 242 w 242"/>
                <a:gd name="T7" fmla="*/ 95 h 252"/>
                <a:gd name="T8" fmla="*/ 110 w 242"/>
                <a:gd name="T9" fmla="*/ 252 h 252"/>
                <a:gd name="T10" fmla="*/ 0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0" y="166"/>
                  </a:moveTo>
                  <a:lnTo>
                    <a:pt x="0" y="166"/>
                  </a:lnTo>
                  <a:lnTo>
                    <a:pt x="121" y="0"/>
                  </a:lnTo>
                  <a:cubicBezTo>
                    <a:pt x="163" y="30"/>
                    <a:pt x="203" y="62"/>
                    <a:pt x="242" y="95"/>
                  </a:cubicBezTo>
                  <a:lnTo>
                    <a:pt x="110" y="252"/>
                  </a:lnTo>
                  <a:cubicBezTo>
                    <a:pt x="74" y="222"/>
                    <a:pt x="38" y="193"/>
                    <a:pt x="0" y="16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97" name="Freeform 67">
              <a:extLst>
                <a:ext uri="{FF2B5EF4-FFF2-40B4-BE49-F238E27FC236}">
                  <a16:creationId xmlns:a16="http://schemas.microsoft.com/office/drawing/2014/main" id="{EB908AF4-68AD-A517-52E5-AFE5198C0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6407" y="3147342"/>
              <a:ext cx="227013" cy="242888"/>
            </a:xfrm>
            <a:custGeom>
              <a:avLst/>
              <a:gdLst>
                <a:gd name="T0" fmla="*/ 0 w 238"/>
                <a:gd name="T1" fmla="*/ 175 h 254"/>
                <a:gd name="T2" fmla="*/ 0 w 238"/>
                <a:gd name="T3" fmla="*/ 175 h 254"/>
                <a:gd name="T4" fmla="*/ 108 w 238"/>
                <a:gd name="T5" fmla="*/ 0 h 254"/>
                <a:gd name="T6" fmla="*/ 238 w 238"/>
                <a:gd name="T7" fmla="*/ 88 h 254"/>
                <a:gd name="T8" fmla="*/ 117 w 238"/>
                <a:gd name="T9" fmla="*/ 254 h 254"/>
                <a:gd name="T10" fmla="*/ 0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0" y="175"/>
                  </a:moveTo>
                  <a:lnTo>
                    <a:pt x="0" y="175"/>
                  </a:lnTo>
                  <a:lnTo>
                    <a:pt x="108" y="0"/>
                  </a:lnTo>
                  <a:cubicBezTo>
                    <a:pt x="152" y="28"/>
                    <a:pt x="196" y="57"/>
                    <a:pt x="238" y="88"/>
                  </a:cubicBezTo>
                  <a:lnTo>
                    <a:pt x="117" y="254"/>
                  </a:lnTo>
                  <a:cubicBezTo>
                    <a:pt x="79" y="226"/>
                    <a:pt x="40" y="200"/>
                    <a:pt x="0" y="17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98" name="Freeform 69">
              <a:extLst>
                <a:ext uri="{FF2B5EF4-FFF2-40B4-BE49-F238E27FC236}">
                  <a16:creationId xmlns:a16="http://schemas.microsoft.com/office/drawing/2014/main" id="{CB1AD5BA-6F5E-6BFC-436D-D284D0DC4D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7594" y="2877467"/>
              <a:ext cx="182563" cy="220663"/>
            </a:xfrm>
            <a:custGeom>
              <a:avLst/>
              <a:gdLst>
                <a:gd name="T0" fmla="*/ 0 w 191"/>
                <a:gd name="T1" fmla="*/ 203 h 231"/>
                <a:gd name="T2" fmla="*/ 0 w 191"/>
                <a:gd name="T3" fmla="*/ 203 h 231"/>
                <a:gd name="T4" fmla="*/ 31 w 191"/>
                <a:gd name="T5" fmla="*/ 0 h 231"/>
                <a:gd name="T6" fmla="*/ 191 w 191"/>
                <a:gd name="T7" fmla="*/ 31 h 231"/>
                <a:gd name="T8" fmla="*/ 144 w 191"/>
                <a:gd name="T9" fmla="*/ 231 h 231"/>
                <a:gd name="T10" fmla="*/ 0 w 191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1" h="231">
                  <a:moveTo>
                    <a:pt x="0" y="203"/>
                  </a:moveTo>
                  <a:lnTo>
                    <a:pt x="0" y="203"/>
                  </a:lnTo>
                  <a:lnTo>
                    <a:pt x="31" y="0"/>
                  </a:lnTo>
                  <a:cubicBezTo>
                    <a:pt x="85" y="8"/>
                    <a:pt x="138" y="19"/>
                    <a:pt x="191" y="31"/>
                  </a:cubicBezTo>
                  <a:lnTo>
                    <a:pt x="144" y="231"/>
                  </a:lnTo>
                  <a:cubicBezTo>
                    <a:pt x="97" y="220"/>
                    <a:pt x="48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99" name="Freeform 71">
              <a:extLst>
                <a:ext uri="{FF2B5EF4-FFF2-40B4-BE49-F238E27FC236}">
                  <a16:creationId xmlns:a16="http://schemas.microsoft.com/office/drawing/2014/main" id="{CE003BFE-865A-4DC3-3C9D-4D60851216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119" y="2906042"/>
              <a:ext cx="198438" cy="230188"/>
            </a:xfrm>
            <a:custGeom>
              <a:avLst/>
              <a:gdLst>
                <a:gd name="T0" fmla="*/ 0 w 207"/>
                <a:gd name="T1" fmla="*/ 200 h 240"/>
                <a:gd name="T2" fmla="*/ 0 w 207"/>
                <a:gd name="T3" fmla="*/ 200 h 240"/>
                <a:gd name="T4" fmla="*/ 47 w 207"/>
                <a:gd name="T5" fmla="*/ 0 h 240"/>
                <a:gd name="T6" fmla="*/ 207 w 207"/>
                <a:gd name="T7" fmla="*/ 45 h 240"/>
                <a:gd name="T8" fmla="*/ 144 w 207"/>
                <a:gd name="T9" fmla="*/ 240 h 240"/>
                <a:gd name="T10" fmla="*/ 0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0" y="200"/>
                  </a:moveTo>
                  <a:lnTo>
                    <a:pt x="0" y="200"/>
                  </a:lnTo>
                  <a:lnTo>
                    <a:pt x="47" y="0"/>
                  </a:lnTo>
                  <a:cubicBezTo>
                    <a:pt x="101" y="13"/>
                    <a:pt x="155" y="28"/>
                    <a:pt x="207" y="45"/>
                  </a:cubicBezTo>
                  <a:lnTo>
                    <a:pt x="144" y="240"/>
                  </a:lnTo>
                  <a:cubicBezTo>
                    <a:pt x="97" y="225"/>
                    <a:pt x="49" y="212"/>
                    <a:pt x="0" y="2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00" name="Freeform 73">
              <a:extLst>
                <a:ext uri="{FF2B5EF4-FFF2-40B4-BE49-F238E27FC236}">
                  <a16:creationId xmlns:a16="http://schemas.microsoft.com/office/drawing/2014/main" id="{C3183049-DBFC-8D0A-A20E-399C04D61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2232" y="2950492"/>
              <a:ext cx="209550" cy="234950"/>
            </a:xfrm>
            <a:custGeom>
              <a:avLst/>
              <a:gdLst>
                <a:gd name="T0" fmla="*/ 0 w 220"/>
                <a:gd name="T1" fmla="*/ 195 h 247"/>
                <a:gd name="T2" fmla="*/ 0 w 220"/>
                <a:gd name="T3" fmla="*/ 195 h 247"/>
                <a:gd name="T4" fmla="*/ 63 w 220"/>
                <a:gd name="T5" fmla="*/ 0 h 247"/>
                <a:gd name="T6" fmla="*/ 220 w 220"/>
                <a:gd name="T7" fmla="*/ 57 h 247"/>
                <a:gd name="T8" fmla="*/ 141 w 220"/>
                <a:gd name="T9" fmla="*/ 247 h 247"/>
                <a:gd name="T10" fmla="*/ 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0" y="195"/>
                  </a:moveTo>
                  <a:lnTo>
                    <a:pt x="0" y="195"/>
                  </a:lnTo>
                  <a:lnTo>
                    <a:pt x="63" y="0"/>
                  </a:lnTo>
                  <a:cubicBezTo>
                    <a:pt x="116" y="17"/>
                    <a:pt x="169" y="36"/>
                    <a:pt x="220" y="57"/>
                  </a:cubicBezTo>
                  <a:lnTo>
                    <a:pt x="141" y="247"/>
                  </a:lnTo>
                  <a:cubicBezTo>
                    <a:pt x="95" y="228"/>
                    <a:pt x="48" y="211"/>
                    <a:pt x="0" y="19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01" name="Freeform 77">
              <a:extLst>
                <a:ext uri="{FF2B5EF4-FFF2-40B4-BE49-F238E27FC236}">
                  <a16:creationId xmlns:a16="http://schemas.microsoft.com/office/drawing/2014/main" id="{46FCA80E-659B-66D0-B788-FC5E62A146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4282" y="2563142"/>
              <a:ext cx="201613" cy="228600"/>
            </a:xfrm>
            <a:custGeom>
              <a:avLst/>
              <a:gdLst>
                <a:gd name="T0" fmla="*/ 0 w 211"/>
                <a:gd name="T1" fmla="*/ 201 h 239"/>
                <a:gd name="T2" fmla="*/ 0 w 211"/>
                <a:gd name="T3" fmla="*/ 201 h 239"/>
                <a:gd name="T4" fmla="*/ 43 w 211"/>
                <a:gd name="T5" fmla="*/ 0 h 239"/>
                <a:gd name="T6" fmla="*/ 211 w 211"/>
                <a:gd name="T7" fmla="*/ 42 h 239"/>
                <a:gd name="T8" fmla="*/ 154 w 211"/>
                <a:gd name="T9" fmla="*/ 239 h 239"/>
                <a:gd name="T10" fmla="*/ 0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0" y="201"/>
                  </a:moveTo>
                  <a:lnTo>
                    <a:pt x="0" y="201"/>
                  </a:lnTo>
                  <a:lnTo>
                    <a:pt x="43" y="0"/>
                  </a:lnTo>
                  <a:cubicBezTo>
                    <a:pt x="100" y="12"/>
                    <a:pt x="156" y="26"/>
                    <a:pt x="211" y="42"/>
                  </a:cubicBezTo>
                  <a:lnTo>
                    <a:pt x="154" y="239"/>
                  </a:lnTo>
                  <a:cubicBezTo>
                    <a:pt x="104" y="225"/>
                    <a:pt x="52" y="212"/>
                    <a:pt x="0" y="20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02" name="Freeform 79">
              <a:extLst>
                <a:ext uri="{FF2B5EF4-FFF2-40B4-BE49-F238E27FC236}">
                  <a16:creationId xmlns:a16="http://schemas.microsoft.com/office/drawing/2014/main" id="{7F29E4CB-CCBF-24EA-8C61-9296D2C4C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0332" y="2602830"/>
              <a:ext cx="212725" cy="236538"/>
            </a:xfrm>
            <a:custGeom>
              <a:avLst/>
              <a:gdLst>
                <a:gd name="T0" fmla="*/ 0 w 223"/>
                <a:gd name="T1" fmla="*/ 197 h 247"/>
                <a:gd name="T2" fmla="*/ 0 w 223"/>
                <a:gd name="T3" fmla="*/ 197 h 247"/>
                <a:gd name="T4" fmla="*/ 57 w 223"/>
                <a:gd name="T5" fmla="*/ 0 h 247"/>
                <a:gd name="T6" fmla="*/ 223 w 223"/>
                <a:gd name="T7" fmla="*/ 54 h 247"/>
                <a:gd name="T8" fmla="*/ 152 w 223"/>
                <a:gd name="T9" fmla="*/ 247 h 247"/>
                <a:gd name="T10" fmla="*/ 0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0" y="197"/>
                  </a:moveTo>
                  <a:lnTo>
                    <a:pt x="0" y="197"/>
                  </a:lnTo>
                  <a:lnTo>
                    <a:pt x="57" y="0"/>
                  </a:lnTo>
                  <a:cubicBezTo>
                    <a:pt x="113" y="16"/>
                    <a:pt x="169" y="34"/>
                    <a:pt x="223" y="54"/>
                  </a:cubicBezTo>
                  <a:lnTo>
                    <a:pt x="152" y="247"/>
                  </a:lnTo>
                  <a:cubicBezTo>
                    <a:pt x="102" y="229"/>
                    <a:pt x="52" y="212"/>
                    <a:pt x="0" y="19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03" name="Freeform 81">
              <a:extLst>
                <a:ext uri="{FF2B5EF4-FFF2-40B4-BE49-F238E27FC236}">
                  <a16:creationId xmlns:a16="http://schemas.microsoft.com/office/drawing/2014/main" id="{8EEC6867-48FD-C1F6-43B0-0AEC858D81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5357" y="2518692"/>
              <a:ext cx="169863" cy="211138"/>
            </a:xfrm>
            <a:custGeom>
              <a:avLst/>
              <a:gdLst>
                <a:gd name="T0" fmla="*/ 0 w 179"/>
                <a:gd name="T1" fmla="*/ 205 h 220"/>
                <a:gd name="T2" fmla="*/ 0 w 179"/>
                <a:gd name="T3" fmla="*/ 205 h 220"/>
                <a:gd name="T4" fmla="*/ 15 w 179"/>
                <a:gd name="T5" fmla="*/ 0 h 220"/>
                <a:gd name="T6" fmla="*/ 179 w 179"/>
                <a:gd name="T7" fmla="*/ 16 h 220"/>
                <a:gd name="T8" fmla="*/ 150 w 179"/>
                <a:gd name="T9" fmla="*/ 220 h 220"/>
                <a:gd name="T10" fmla="*/ 0 w 179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9" h="220">
                  <a:moveTo>
                    <a:pt x="0" y="205"/>
                  </a:moveTo>
                  <a:lnTo>
                    <a:pt x="0" y="205"/>
                  </a:lnTo>
                  <a:lnTo>
                    <a:pt x="15" y="0"/>
                  </a:lnTo>
                  <a:cubicBezTo>
                    <a:pt x="70" y="3"/>
                    <a:pt x="124" y="9"/>
                    <a:pt x="179" y="16"/>
                  </a:cubicBezTo>
                  <a:lnTo>
                    <a:pt x="150" y="220"/>
                  </a:lnTo>
                  <a:cubicBezTo>
                    <a:pt x="101" y="213"/>
                    <a:pt x="51" y="208"/>
                    <a:pt x="0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04" name="Freeform 85">
              <a:extLst>
                <a:ext uri="{FF2B5EF4-FFF2-40B4-BE49-F238E27FC236}">
                  <a16:creationId xmlns:a16="http://schemas.microsoft.com/office/drawing/2014/main" id="{DE9B3B34-7FE8-81E4-2077-307E0A00F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232" y="2534567"/>
              <a:ext cx="187325" cy="220663"/>
            </a:xfrm>
            <a:custGeom>
              <a:avLst/>
              <a:gdLst>
                <a:gd name="T0" fmla="*/ 0 w 196"/>
                <a:gd name="T1" fmla="*/ 204 h 231"/>
                <a:gd name="T2" fmla="*/ 0 w 196"/>
                <a:gd name="T3" fmla="*/ 204 h 231"/>
                <a:gd name="T4" fmla="*/ 29 w 196"/>
                <a:gd name="T5" fmla="*/ 0 h 231"/>
                <a:gd name="T6" fmla="*/ 196 w 196"/>
                <a:gd name="T7" fmla="*/ 30 h 231"/>
                <a:gd name="T8" fmla="*/ 153 w 196"/>
                <a:gd name="T9" fmla="*/ 231 h 231"/>
                <a:gd name="T10" fmla="*/ 0 w 196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31">
                  <a:moveTo>
                    <a:pt x="0" y="204"/>
                  </a:moveTo>
                  <a:lnTo>
                    <a:pt x="0" y="204"/>
                  </a:lnTo>
                  <a:lnTo>
                    <a:pt x="29" y="0"/>
                  </a:lnTo>
                  <a:cubicBezTo>
                    <a:pt x="85" y="8"/>
                    <a:pt x="141" y="18"/>
                    <a:pt x="196" y="30"/>
                  </a:cubicBezTo>
                  <a:lnTo>
                    <a:pt x="153" y="231"/>
                  </a:lnTo>
                  <a:cubicBezTo>
                    <a:pt x="103" y="220"/>
                    <a:pt x="52" y="211"/>
                    <a:pt x="0" y="20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05" name="Freeform 87">
              <a:extLst>
                <a:ext uri="{FF2B5EF4-FFF2-40B4-BE49-F238E27FC236}">
                  <a16:creationId xmlns:a16="http://schemas.microsoft.com/office/drawing/2014/main" id="{C9CDCD81-BCA3-9E26-89C4-F1033E8AB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8669" y="2964780"/>
              <a:ext cx="241300" cy="247650"/>
            </a:xfrm>
            <a:custGeom>
              <a:avLst/>
              <a:gdLst>
                <a:gd name="T0" fmla="*/ 0 w 253"/>
                <a:gd name="T1" fmla="*/ 165 h 260"/>
                <a:gd name="T2" fmla="*/ 0 w 253"/>
                <a:gd name="T3" fmla="*/ 165 h 260"/>
                <a:gd name="T4" fmla="*/ 122 w 253"/>
                <a:gd name="T5" fmla="*/ 0 h 260"/>
                <a:gd name="T6" fmla="*/ 253 w 253"/>
                <a:gd name="T7" fmla="*/ 103 h 260"/>
                <a:gd name="T8" fmla="*/ 120 w 253"/>
                <a:gd name="T9" fmla="*/ 260 h 260"/>
                <a:gd name="T10" fmla="*/ 0 w 253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60">
                  <a:moveTo>
                    <a:pt x="0" y="165"/>
                  </a:moveTo>
                  <a:lnTo>
                    <a:pt x="0" y="165"/>
                  </a:lnTo>
                  <a:lnTo>
                    <a:pt x="122" y="0"/>
                  </a:lnTo>
                  <a:cubicBezTo>
                    <a:pt x="167" y="33"/>
                    <a:pt x="210" y="67"/>
                    <a:pt x="253" y="103"/>
                  </a:cubicBezTo>
                  <a:lnTo>
                    <a:pt x="120" y="260"/>
                  </a:lnTo>
                  <a:cubicBezTo>
                    <a:pt x="81" y="227"/>
                    <a:pt x="41" y="195"/>
                    <a:pt x="0" y="16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06" name="Freeform 89">
              <a:extLst>
                <a:ext uri="{FF2B5EF4-FFF2-40B4-BE49-F238E27FC236}">
                  <a16:creationId xmlns:a16="http://schemas.microsoft.com/office/drawing/2014/main" id="{5DBFD294-31B1-717C-5794-A848FE26C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7669" y="2718717"/>
              <a:ext cx="228600" cy="246063"/>
            </a:xfrm>
            <a:custGeom>
              <a:avLst/>
              <a:gdLst>
                <a:gd name="T0" fmla="*/ 0 w 239"/>
                <a:gd name="T1" fmla="*/ 188 h 258"/>
                <a:gd name="T2" fmla="*/ 0 w 239"/>
                <a:gd name="T3" fmla="*/ 188 h 258"/>
                <a:gd name="T4" fmla="*/ 84 w 239"/>
                <a:gd name="T5" fmla="*/ 0 h 258"/>
                <a:gd name="T6" fmla="*/ 239 w 239"/>
                <a:gd name="T7" fmla="*/ 78 h 258"/>
                <a:gd name="T8" fmla="*/ 141 w 239"/>
                <a:gd name="T9" fmla="*/ 258 h 258"/>
                <a:gd name="T10" fmla="*/ 0 w 239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9" h="258">
                  <a:moveTo>
                    <a:pt x="0" y="188"/>
                  </a:moveTo>
                  <a:lnTo>
                    <a:pt x="0" y="188"/>
                  </a:lnTo>
                  <a:lnTo>
                    <a:pt x="84" y="0"/>
                  </a:lnTo>
                  <a:cubicBezTo>
                    <a:pt x="137" y="24"/>
                    <a:pt x="189" y="50"/>
                    <a:pt x="239" y="78"/>
                  </a:cubicBezTo>
                  <a:lnTo>
                    <a:pt x="141" y="258"/>
                  </a:lnTo>
                  <a:cubicBezTo>
                    <a:pt x="95" y="233"/>
                    <a:pt x="48" y="210"/>
                    <a:pt x="0" y="18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07" name="Freeform 91">
              <a:extLst>
                <a:ext uri="{FF2B5EF4-FFF2-40B4-BE49-F238E27FC236}">
                  <a16:creationId xmlns:a16="http://schemas.microsoft.com/office/drawing/2014/main" id="{05333F83-6BCC-D743-3BD6-F6F65E955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9607" y="2875880"/>
              <a:ext cx="234950" cy="246063"/>
            </a:xfrm>
            <a:custGeom>
              <a:avLst/>
              <a:gdLst>
                <a:gd name="T0" fmla="*/ 0 w 246"/>
                <a:gd name="T1" fmla="*/ 173 h 258"/>
                <a:gd name="T2" fmla="*/ 0 w 246"/>
                <a:gd name="T3" fmla="*/ 173 h 258"/>
                <a:gd name="T4" fmla="*/ 110 w 246"/>
                <a:gd name="T5" fmla="*/ 0 h 258"/>
                <a:gd name="T6" fmla="*/ 246 w 246"/>
                <a:gd name="T7" fmla="*/ 93 h 258"/>
                <a:gd name="T8" fmla="*/ 124 w 246"/>
                <a:gd name="T9" fmla="*/ 258 h 258"/>
                <a:gd name="T10" fmla="*/ 0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0" y="173"/>
                  </a:moveTo>
                  <a:lnTo>
                    <a:pt x="0" y="173"/>
                  </a:lnTo>
                  <a:lnTo>
                    <a:pt x="110" y="0"/>
                  </a:lnTo>
                  <a:cubicBezTo>
                    <a:pt x="157" y="29"/>
                    <a:pt x="202" y="60"/>
                    <a:pt x="246" y="93"/>
                  </a:cubicBezTo>
                  <a:lnTo>
                    <a:pt x="124" y="258"/>
                  </a:lnTo>
                  <a:cubicBezTo>
                    <a:pt x="84" y="229"/>
                    <a:pt x="43" y="200"/>
                    <a:pt x="0" y="17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08" name="Freeform 93">
              <a:extLst>
                <a:ext uri="{FF2B5EF4-FFF2-40B4-BE49-F238E27FC236}">
                  <a16:creationId xmlns:a16="http://schemas.microsoft.com/office/drawing/2014/main" id="{306AF1EF-CE2D-3513-3D94-C74377B30A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42607" y="2793330"/>
              <a:ext cx="231775" cy="247650"/>
            </a:xfrm>
            <a:custGeom>
              <a:avLst/>
              <a:gdLst>
                <a:gd name="T0" fmla="*/ 0 w 244"/>
                <a:gd name="T1" fmla="*/ 180 h 259"/>
                <a:gd name="T2" fmla="*/ 0 w 244"/>
                <a:gd name="T3" fmla="*/ 180 h 259"/>
                <a:gd name="T4" fmla="*/ 98 w 244"/>
                <a:gd name="T5" fmla="*/ 0 h 259"/>
                <a:gd name="T6" fmla="*/ 244 w 244"/>
                <a:gd name="T7" fmla="*/ 86 h 259"/>
                <a:gd name="T8" fmla="*/ 134 w 244"/>
                <a:gd name="T9" fmla="*/ 259 h 259"/>
                <a:gd name="T10" fmla="*/ 0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0" y="180"/>
                  </a:moveTo>
                  <a:lnTo>
                    <a:pt x="0" y="180"/>
                  </a:lnTo>
                  <a:lnTo>
                    <a:pt x="98" y="0"/>
                  </a:lnTo>
                  <a:cubicBezTo>
                    <a:pt x="148" y="27"/>
                    <a:pt x="197" y="55"/>
                    <a:pt x="244" y="86"/>
                  </a:cubicBezTo>
                  <a:lnTo>
                    <a:pt x="134" y="259"/>
                  </a:lnTo>
                  <a:cubicBezTo>
                    <a:pt x="91" y="231"/>
                    <a:pt x="46" y="205"/>
                    <a:pt x="0" y="18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09" name="Freeform 119">
              <a:extLst>
                <a:ext uri="{FF2B5EF4-FFF2-40B4-BE49-F238E27FC236}">
                  <a16:creationId xmlns:a16="http://schemas.microsoft.com/office/drawing/2014/main" id="{3369606F-945D-DF46-86E0-A6CA414E1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782" y="5411117"/>
              <a:ext cx="158750" cy="196850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10" name="Freeform 121">
              <a:extLst>
                <a:ext uri="{FF2B5EF4-FFF2-40B4-BE49-F238E27FC236}">
                  <a16:creationId xmlns:a16="http://schemas.microsoft.com/office/drawing/2014/main" id="{BE7CB1EB-B529-1AE6-1DEE-28996EE3F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9119" y="5750842"/>
              <a:ext cx="317500" cy="198438"/>
            </a:xfrm>
            <a:custGeom>
              <a:avLst/>
              <a:gdLst>
                <a:gd name="T0" fmla="*/ 333 w 333"/>
                <a:gd name="T1" fmla="*/ 206 h 206"/>
                <a:gd name="T2" fmla="*/ 333 w 333"/>
                <a:gd name="T3" fmla="*/ 206 h 206"/>
                <a:gd name="T4" fmla="*/ 0 w 333"/>
                <a:gd name="T5" fmla="*/ 206 h 206"/>
                <a:gd name="T6" fmla="*/ 0 w 333"/>
                <a:gd name="T7" fmla="*/ 0 h 206"/>
                <a:gd name="T8" fmla="*/ 333 w 333"/>
                <a:gd name="T9" fmla="*/ 0 h 206"/>
                <a:gd name="T10" fmla="*/ 333 w 333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6">
                  <a:moveTo>
                    <a:pt x="333" y="206"/>
                  </a:moveTo>
                  <a:lnTo>
                    <a:pt x="333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11" name="Freeform 123">
              <a:extLst>
                <a:ext uri="{FF2B5EF4-FFF2-40B4-BE49-F238E27FC236}">
                  <a16:creationId xmlns:a16="http://schemas.microsoft.com/office/drawing/2014/main" id="{09AD97E9-F3A1-C582-147D-7524C959C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9119" y="5411117"/>
              <a:ext cx="317500" cy="196850"/>
            </a:xfrm>
            <a:custGeom>
              <a:avLst/>
              <a:gdLst>
                <a:gd name="T0" fmla="*/ 333 w 333"/>
                <a:gd name="T1" fmla="*/ 205 h 205"/>
                <a:gd name="T2" fmla="*/ 333 w 333"/>
                <a:gd name="T3" fmla="*/ 205 h 205"/>
                <a:gd name="T4" fmla="*/ 0 w 333"/>
                <a:gd name="T5" fmla="*/ 205 h 205"/>
                <a:gd name="T6" fmla="*/ 0 w 333"/>
                <a:gd name="T7" fmla="*/ 0 h 205"/>
                <a:gd name="T8" fmla="*/ 333 w 333"/>
                <a:gd name="T9" fmla="*/ 0 h 205"/>
                <a:gd name="T10" fmla="*/ 333 w 333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3" h="205">
                  <a:moveTo>
                    <a:pt x="333" y="205"/>
                  </a:moveTo>
                  <a:lnTo>
                    <a:pt x="333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333" y="0"/>
                  </a:lnTo>
                  <a:lnTo>
                    <a:pt x="333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12" name="Freeform 125">
              <a:extLst>
                <a:ext uri="{FF2B5EF4-FFF2-40B4-BE49-F238E27FC236}">
                  <a16:creationId xmlns:a16="http://schemas.microsoft.com/office/drawing/2014/main" id="{6AAF4185-0472-1030-13E8-762C2408C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369" y="5411117"/>
              <a:ext cx="158750" cy="196850"/>
            </a:xfrm>
            <a:custGeom>
              <a:avLst/>
              <a:gdLst>
                <a:gd name="T0" fmla="*/ 167 w 167"/>
                <a:gd name="T1" fmla="*/ 205 h 205"/>
                <a:gd name="T2" fmla="*/ 167 w 167"/>
                <a:gd name="T3" fmla="*/ 205 h 205"/>
                <a:gd name="T4" fmla="*/ 0 w 167"/>
                <a:gd name="T5" fmla="*/ 205 h 205"/>
                <a:gd name="T6" fmla="*/ 0 w 167"/>
                <a:gd name="T7" fmla="*/ 0 h 205"/>
                <a:gd name="T8" fmla="*/ 167 w 167"/>
                <a:gd name="T9" fmla="*/ 0 h 205"/>
                <a:gd name="T10" fmla="*/ 167 w 167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5">
                  <a:moveTo>
                    <a:pt x="167" y="205"/>
                  </a:moveTo>
                  <a:lnTo>
                    <a:pt x="167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13" name="Freeform 127">
              <a:extLst>
                <a:ext uri="{FF2B5EF4-FFF2-40B4-BE49-F238E27FC236}">
                  <a16:creationId xmlns:a16="http://schemas.microsoft.com/office/drawing/2014/main" id="{87499F0B-A3BE-F8CA-4A0A-45775ACB0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619" y="5411117"/>
              <a:ext cx="158750" cy="196850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14" name="Freeform 129">
              <a:extLst>
                <a:ext uri="{FF2B5EF4-FFF2-40B4-BE49-F238E27FC236}">
                  <a16:creationId xmlns:a16="http://schemas.microsoft.com/office/drawing/2014/main" id="{48341D16-7FB8-E75A-3D58-80D366CED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619" y="5750842"/>
              <a:ext cx="158750" cy="198438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15" name="Freeform 131">
              <a:extLst>
                <a:ext uri="{FF2B5EF4-FFF2-40B4-BE49-F238E27FC236}">
                  <a16:creationId xmlns:a16="http://schemas.microsoft.com/office/drawing/2014/main" id="{FDDBCCE7-87D1-50DF-222C-9CF03B4F5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3219" y="5326980"/>
              <a:ext cx="212725" cy="236538"/>
            </a:xfrm>
            <a:custGeom>
              <a:avLst/>
              <a:gdLst>
                <a:gd name="T0" fmla="*/ 145 w 224"/>
                <a:gd name="T1" fmla="*/ 0 h 248"/>
                <a:gd name="T2" fmla="*/ 145 w 224"/>
                <a:gd name="T3" fmla="*/ 0 h 248"/>
                <a:gd name="T4" fmla="*/ 224 w 224"/>
                <a:gd name="T5" fmla="*/ 190 h 248"/>
                <a:gd name="T6" fmla="*/ 53 w 224"/>
                <a:gd name="T7" fmla="*/ 248 h 248"/>
                <a:gd name="T8" fmla="*/ 0 w 224"/>
                <a:gd name="T9" fmla="*/ 49 h 248"/>
                <a:gd name="T10" fmla="*/ 145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145" y="0"/>
                  </a:moveTo>
                  <a:lnTo>
                    <a:pt x="145" y="0"/>
                  </a:lnTo>
                  <a:lnTo>
                    <a:pt x="224" y="190"/>
                  </a:lnTo>
                  <a:cubicBezTo>
                    <a:pt x="168" y="213"/>
                    <a:pt x="111" y="232"/>
                    <a:pt x="53" y="248"/>
                  </a:cubicBezTo>
                  <a:lnTo>
                    <a:pt x="0" y="49"/>
                  </a:lnTo>
                  <a:cubicBezTo>
                    <a:pt x="50" y="36"/>
                    <a:pt x="98" y="20"/>
                    <a:pt x="145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16" name="Freeform 133">
              <a:extLst>
                <a:ext uri="{FF2B5EF4-FFF2-40B4-BE49-F238E27FC236}">
                  <a16:creationId xmlns:a16="http://schemas.microsoft.com/office/drawing/2014/main" id="{3FF9099E-23F5-94E9-601D-CE94D3E03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8282" y="5374605"/>
              <a:ext cx="185738" cy="220663"/>
            </a:xfrm>
            <a:custGeom>
              <a:avLst/>
              <a:gdLst>
                <a:gd name="T0" fmla="*/ 141 w 194"/>
                <a:gd name="T1" fmla="*/ 0 h 232"/>
                <a:gd name="T2" fmla="*/ 141 w 194"/>
                <a:gd name="T3" fmla="*/ 0 h 232"/>
                <a:gd name="T4" fmla="*/ 194 w 194"/>
                <a:gd name="T5" fmla="*/ 199 h 232"/>
                <a:gd name="T6" fmla="*/ 27 w 194"/>
                <a:gd name="T7" fmla="*/ 232 h 232"/>
                <a:gd name="T8" fmla="*/ 0 w 194"/>
                <a:gd name="T9" fmla="*/ 28 h 232"/>
                <a:gd name="T10" fmla="*/ 141 w 194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232">
                  <a:moveTo>
                    <a:pt x="141" y="0"/>
                  </a:moveTo>
                  <a:lnTo>
                    <a:pt x="141" y="0"/>
                  </a:lnTo>
                  <a:lnTo>
                    <a:pt x="194" y="199"/>
                  </a:lnTo>
                  <a:cubicBezTo>
                    <a:pt x="139" y="213"/>
                    <a:pt x="83" y="225"/>
                    <a:pt x="27" y="232"/>
                  </a:cubicBezTo>
                  <a:lnTo>
                    <a:pt x="0" y="28"/>
                  </a:lnTo>
                  <a:cubicBezTo>
                    <a:pt x="48" y="22"/>
                    <a:pt x="95" y="12"/>
                    <a:pt x="1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17" name="Freeform 135">
              <a:extLst>
                <a:ext uri="{FF2B5EF4-FFF2-40B4-BE49-F238E27FC236}">
                  <a16:creationId xmlns:a16="http://schemas.microsoft.com/office/drawing/2014/main" id="{91291035-299C-82F8-8929-A0D4EBAC0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994" y="5400005"/>
              <a:ext cx="166688" cy="207963"/>
            </a:xfrm>
            <a:custGeom>
              <a:avLst/>
              <a:gdLst>
                <a:gd name="T0" fmla="*/ 149 w 176"/>
                <a:gd name="T1" fmla="*/ 0 h 216"/>
                <a:gd name="T2" fmla="*/ 149 w 176"/>
                <a:gd name="T3" fmla="*/ 0 h 216"/>
                <a:gd name="T4" fmla="*/ 176 w 176"/>
                <a:gd name="T5" fmla="*/ 204 h 216"/>
                <a:gd name="T6" fmla="*/ 0 w 176"/>
                <a:gd name="T7" fmla="*/ 216 h 216"/>
                <a:gd name="T8" fmla="*/ 0 w 176"/>
                <a:gd name="T9" fmla="*/ 10 h 216"/>
                <a:gd name="T10" fmla="*/ 149 w 176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6" h="216">
                  <a:moveTo>
                    <a:pt x="149" y="0"/>
                  </a:moveTo>
                  <a:lnTo>
                    <a:pt x="149" y="0"/>
                  </a:lnTo>
                  <a:lnTo>
                    <a:pt x="176" y="204"/>
                  </a:lnTo>
                  <a:cubicBezTo>
                    <a:pt x="118" y="212"/>
                    <a:pt x="59" y="216"/>
                    <a:pt x="0" y="216"/>
                  </a:cubicBezTo>
                  <a:lnTo>
                    <a:pt x="0" y="10"/>
                  </a:lnTo>
                  <a:cubicBezTo>
                    <a:pt x="50" y="10"/>
                    <a:pt x="99" y="7"/>
                    <a:pt x="14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18" name="Freeform 137">
              <a:extLst>
                <a:ext uri="{FF2B5EF4-FFF2-40B4-BE49-F238E27FC236}">
                  <a16:creationId xmlns:a16="http://schemas.microsoft.com/office/drawing/2014/main" id="{0C24B376-84CD-8773-47AF-54441C6F4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007" y="5723855"/>
              <a:ext cx="177800" cy="215900"/>
            </a:xfrm>
            <a:custGeom>
              <a:avLst/>
              <a:gdLst>
                <a:gd name="T0" fmla="*/ 41 w 186"/>
                <a:gd name="T1" fmla="*/ 0 h 226"/>
                <a:gd name="T2" fmla="*/ 41 w 186"/>
                <a:gd name="T3" fmla="*/ 0 h 226"/>
                <a:gd name="T4" fmla="*/ 0 w 186"/>
                <a:gd name="T5" fmla="*/ 202 h 226"/>
                <a:gd name="T6" fmla="*/ 165 w 186"/>
                <a:gd name="T7" fmla="*/ 226 h 226"/>
                <a:gd name="T8" fmla="*/ 186 w 186"/>
                <a:gd name="T9" fmla="*/ 22 h 226"/>
                <a:gd name="T10" fmla="*/ 41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41" y="0"/>
                  </a:moveTo>
                  <a:lnTo>
                    <a:pt x="41" y="0"/>
                  </a:lnTo>
                  <a:lnTo>
                    <a:pt x="0" y="202"/>
                  </a:lnTo>
                  <a:cubicBezTo>
                    <a:pt x="55" y="212"/>
                    <a:pt x="110" y="221"/>
                    <a:pt x="165" y="226"/>
                  </a:cubicBezTo>
                  <a:lnTo>
                    <a:pt x="186" y="22"/>
                  </a:lnTo>
                  <a:cubicBezTo>
                    <a:pt x="137" y="17"/>
                    <a:pt x="89" y="10"/>
                    <a:pt x="4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19" name="Freeform 139">
              <a:extLst>
                <a:ext uri="{FF2B5EF4-FFF2-40B4-BE49-F238E27FC236}">
                  <a16:creationId xmlns:a16="http://schemas.microsoft.com/office/drawing/2014/main" id="{72ADA2B6-7FD5-7771-36D9-35428A6E2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3169" y="5744492"/>
              <a:ext cx="155575" cy="204788"/>
            </a:xfrm>
            <a:custGeom>
              <a:avLst/>
              <a:gdLst>
                <a:gd name="T0" fmla="*/ 21 w 163"/>
                <a:gd name="T1" fmla="*/ 0 h 213"/>
                <a:gd name="T2" fmla="*/ 21 w 163"/>
                <a:gd name="T3" fmla="*/ 0 h 213"/>
                <a:gd name="T4" fmla="*/ 0 w 163"/>
                <a:gd name="T5" fmla="*/ 204 h 213"/>
                <a:gd name="T6" fmla="*/ 161 w 163"/>
                <a:gd name="T7" fmla="*/ 213 h 213"/>
                <a:gd name="T8" fmla="*/ 163 w 163"/>
                <a:gd name="T9" fmla="*/ 7 h 213"/>
                <a:gd name="T10" fmla="*/ 21 w 163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3" h="213">
                  <a:moveTo>
                    <a:pt x="21" y="0"/>
                  </a:moveTo>
                  <a:lnTo>
                    <a:pt x="21" y="0"/>
                  </a:lnTo>
                  <a:lnTo>
                    <a:pt x="0" y="204"/>
                  </a:lnTo>
                  <a:cubicBezTo>
                    <a:pt x="54" y="210"/>
                    <a:pt x="107" y="213"/>
                    <a:pt x="161" y="213"/>
                  </a:cubicBezTo>
                  <a:lnTo>
                    <a:pt x="163" y="7"/>
                  </a:lnTo>
                  <a:cubicBezTo>
                    <a:pt x="115" y="7"/>
                    <a:pt x="68" y="4"/>
                    <a:pt x="21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20" name="Freeform 141">
              <a:extLst>
                <a:ext uri="{FF2B5EF4-FFF2-40B4-BE49-F238E27FC236}">
                  <a16:creationId xmlns:a16="http://schemas.microsoft.com/office/drawing/2014/main" id="{CD676601-C8A9-4D78-E81E-AF3C4FD53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8207" y="5326980"/>
              <a:ext cx="212725" cy="236538"/>
            </a:xfrm>
            <a:custGeom>
              <a:avLst/>
              <a:gdLst>
                <a:gd name="T0" fmla="*/ 79 w 224"/>
                <a:gd name="T1" fmla="*/ 0 h 248"/>
                <a:gd name="T2" fmla="*/ 79 w 224"/>
                <a:gd name="T3" fmla="*/ 0 h 248"/>
                <a:gd name="T4" fmla="*/ 0 w 224"/>
                <a:gd name="T5" fmla="*/ 190 h 248"/>
                <a:gd name="T6" fmla="*/ 171 w 224"/>
                <a:gd name="T7" fmla="*/ 248 h 248"/>
                <a:gd name="T8" fmla="*/ 224 w 224"/>
                <a:gd name="T9" fmla="*/ 49 h 248"/>
                <a:gd name="T10" fmla="*/ 79 w 224"/>
                <a:gd name="T11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248">
                  <a:moveTo>
                    <a:pt x="79" y="0"/>
                  </a:moveTo>
                  <a:lnTo>
                    <a:pt x="79" y="0"/>
                  </a:lnTo>
                  <a:lnTo>
                    <a:pt x="0" y="190"/>
                  </a:lnTo>
                  <a:cubicBezTo>
                    <a:pt x="56" y="213"/>
                    <a:pt x="113" y="232"/>
                    <a:pt x="171" y="248"/>
                  </a:cubicBezTo>
                  <a:lnTo>
                    <a:pt x="224" y="49"/>
                  </a:lnTo>
                  <a:cubicBezTo>
                    <a:pt x="175" y="36"/>
                    <a:pt x="126" y="20"/>
                    <a:pt x="79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21" name="Freeform 143">
              <a:extLst>
                <a:ext uri="{FF2B5EF4-FFF2-40B4-BE49-F238E27FC236}">
                  <a16:creationId xmlns:a16="http://schemas.microsoft.com/office/drawing/2014/main" id="{650CDAC3-3374-7A4A-D9F9-8882EC2863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0132" y="5374605"/>
              <a:ext cx="185738" cy="220663"/>
            </a:xfrm>
            <a:custGeom>
              <a:avLst/>
              <a:gdLst>
                <a:gd name="T0" fmla="*/ 53 w 195"/>
                <a:gd name="T1" fmla="*/ 0 h 232"/>
                <a:gd name="T2" fmla="*/ 53 w 195"/>
                <a:gd name="T3" fmla="*/ 0 h 232"/>
                <a:gd name="T4" fmla="*/ 0 w 195"/>
                <a:gd name="T5" fmla="*/ 199 h 232"/>
                <a:gd name="T6" fmla="*/ 167 w 195"/>
                <a:gd name="T7" fmla="*/ 232 h 232"/>
                <a:gd name="T8" fmla="*/ 195 w 195"/>
                <a:gd name="T9" fmla="*/ 28 h 232"/>
                <a:gd name="T10" fmla="*/ 53 w 195"/>
                <a:gd name="T11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2">
                  <a:moveTo>
                    <a:pt x="53" y="0"/>
                  </a:moveTo>
                  <a:lnTo>
                    <a:pt x="53" y="0"/>
                  </a:lnTo>
                  <a:lnTo>
                    <a:pt x="0" y="199"/>
                  </a:lnTo>
                  <a:cubicBezTo>
                    <a:pt x="55" y="213"/>
                    <a:pt x="111" y="225"/>
                    <a:pt x="167" y="232"/>
                  </a:cubicBezTo>
                  <a:lnTo>
                    <a:pt x="195" y="28"/>
                  </a:lnTo>
                  <a:cubicBezTo>
                    <a:pt x="147" y="22"/>
                    <a:pt x="99" y="12"/>
                    <a:pt x="53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22" name="Freeform 145">
              <a:extLst>
                <a:ext uri="{FF2B5EF4-FFF2-40B4-BE49-F238E27FC236}">
                  <a16:creationId xmlns:a16="http://schemas.microsoft.com/office/drawing/2014/main" id="{6FE01F7B-E1FE-E513-2C8F-9D1B853D97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0469" y="5400005"/>
              <a:ext cx="168275" cy="207963"/>
            </a:xfrm>
            <a:custGeom>
              <a:avLst/>
              <a:gdLst>
                <a:gd name="T0" fmla="*/ 28 w 177"/>
                <a:gd name="T1" fmla="*/ 0 h 216"/>
                <a:gd name="T2" fmla="*/ 28 w 177"/>
                <a:gd name="T3" fmla="*/ 0 h 216"/>
                <a:gd name="T4" fmla="*/ 0 w 177"/>
                <a:gd name="T5" fmla="*/ 204 h 216"/>
                <a:gd name="T6" fmla="*/ 176 w 177"/>
                <a:gd name="T7" fmla="*/ 216 h 216"/>
                <a:gd name="T8" fmla="*/ 177 w 177"/>
                <a:gd name="T9" fmla="*/ 10 h 216"/>
                <a:gd name="T10" fmla="*/ 28 w 177"/>
                <a:gd name="T11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7" h="216">
                  <a:moveTo>
                    <a:pt x="28" y="0"/>
                  </a:moveTo>
                  <a:lnTo>
                    <a:pt x="28" y="0"/>
                  </a:lnTo>
                  <a:lnTo>
                    <a:pt x="0" y="204"/>
                  </a:lnTo>
                  <a:cubicBezTo>
                    <a:pt x="59" y="212"/>
                    <a:pt x="117" y="216"/>
                    <a:pt x="176" y="216"/>
                  </a:cubicBezTo>
                  <a:lnTo>
                    <a:pt x="177" y="10"/>
                  </a:lnTo>
                  <a:cubicBezTo>
                    <a:pt x="127" y="10"/>
                    <a:pt x="77" y="7"/>
                    <a:pt x="28" y="0"/>
                  </a:cubicBezTo>
                  <a:close/>
                </a:path>
              </a:pathLst>
            </a:custGeom>
            <a:solidFill>
              <a:srgbClr val="DCDCDC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23" name="Freeform 147">
              <a:extLst>
                <a:ext uri="{FF2B5EF4-FFF2-40B4-BE49-F238E27FC236}">
                  <a16:creationId xmlns:a16="http://schemas.microsoft.com/office/drawing/2014/main" id="{7B871C67-2367-A83F-368D-753EE1B70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4082" y="4541167"/>
              <a:ext cx="227013" cy="185738"/>
            </a:xfrm>
            <a:custGeom>
              <a:avLst/>
              <a:gdLst>
                <a:gd name="T0" fmla="*/ 49 w 238"/>
                <a:gd name="T1" fmla="*/ 0 h 193"/>
                <a:gd name="T2" fmla="*/ 49 w 238"/>
                <a:gd name="T3" fmla="*/ 0 h 193"/>
                <a:gd name="T4" fmla="*/ 0 w 238"/>
                <a:gd name="T5" fmla="*/ 141 h 193"/>
                <a:gd name="T6" fmla="*/ 199 w 238"/>
                <a:gd name="T7" fmla="*/ 193 h 193"/>
                <a:gd name="T8" fmla="*/ 238 w 238"/>
                <a:gd name="T9" fmla="*/ 81 h 193"/>
                <a:gd name="T10" fmla="*/ 4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49" y="0"/>
                  </a:moveTo>
                  <a:lnTo>
                    <a:pt x="49" y="0"/>
                  </a:lnTo>
                  <a:cubicBezTo>
                    <a:pt x="29" y="46"/>
                    <a:pt x="13" y="93"/>
                    <a:pt x="0" y="141"/>
                  </a:cubicBezTo>
                  <a:lnTo>
                    <a:pt x="199" y="193"/>
                  </a:lnTo>
                  <a:cubicBezTo>
                    <a:pt x="209" y="155"/>
                    <a:pt x="222" y="117"/>
                    <a:pt x="238" y="81"/>
                  </a:cubicBezTo>
                  <a:lnTo>
                    <a:pt x="49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24" name="Freeform 149">
              <a:extLst>
                <a:ext uri="{FF2B5EF4-FFF2-40B4-BE49-F238E27FC236}">
                  <a16:creationId xmlns:a16="http://schemas.microsoft.com/office/drawing/2014/main" id="{2733207A-CA3A-FC0A-5746-47FB28C8AE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8682" y="4676105"/>
              <a:ext cx="214313" cy="161925"/>
            </a:xfrm>
            <a:custGeom>
              <a:avLst/>
              <a:gdLst>
                <a:gd name="T0" fmla="*/ 0 w 225"/>
                <a:gd name="T1" fmla="*/ 146 h 168"/>
                <a:gd name="T2" fmla="*/ 0 w 225"/>
                <a:gd name="T3" fmla="*/ 146 h 168"/>
                <a:gd name="T4" fmla="*/ 204 w 225"/>
                <a:gd name="T5" fmla="*/ 168 h 168"/>
                <a:gd name="T6" fmla="*/ 225 w 225"/>
                <a:gd name="T7" fmla="*/ 52 h 168"/>
                <a:gd name="T8" fmla="*/ 26 w 225"/>
                <a:gd name="T9" fmla="*/ 0 h 168"/>
                <a:gd name="T10" fmla="*/ 0 w 225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68">
                  <a:moveTo>
                    <a:pt x="0" y="146"/>
                  </a:moveTo>
                  <a:lnTo>
                    <a:pt x="0" y="146"/>
                  </a:lnTo>
                  <a:lnTo>
                    <a:pt x="204" y="168"/>
                  </a:lnTo>
                  <a:cubicBezTo>
                    <a:pt x="208" y="128"/>
                    <a:pt x="216" y="90"/>
                    <a:pt x="225" y="52"/>
                  </a:cubicBezTo>
                  <a:lnTo>
                    <a:pt x="26" y="0"/>
                  </a:lnTo>
                  <a:cubicBezTo>
                    <a:pt x="14" y="48"/>
                    <a:pt x="5" y="96"/>
                    <a:pt x="0" y="14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25" name="Freeform 151">
              <a:extLst>
                <a:ext uri="{FF2B5EF4-FFF2-40B4-BE49-F238E27FC236}">
                  <a16:creationId xmlns:a16="http://schemas.microsoft.com/office/drawing/2014/main" id="{AF8E52AC-AE58-8A71-A73C-49AEF3B88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544" y="4633242"/>
              <a:ext cx="215900" cy="168275"/>
            </a:xfrm>
            <a:custGeom>
              <a:avLst/>
              <a:gdLst>
                <a:gd name="T0" fmla="*/ 26 w 227"/>
                <a:gd name="T1" fmla="*/ 0 h 176"/>
                <a:gd name="T2" fmla="*/ 26 w 227"/>
                <a:gd name="T3" fmla="*/ 0 h 176"/>
                <a:gd name="T4" fmla="*/ 0 w 227"/>
                <a:gd name="T5" fmla="*/ 155 h 176"/>
                <a:gd name="T6" fmla="*/ 205 w 227"/>
                <a:gd name="T7" fmla="*/ 176 h 176"/>
                <a:gd name="T8" fmla="*/ 227 w 227"/>
                <a:gd name="T9" fmla="*/ 45 h 176"/>
                <a:gd name="T10" fmla="*/ 26 w 227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7" h="176">
                  <a:moveTo>
                    <a:pt x="26" y="0"/>
                  </a:moveTo>
                  <a:lnTo>
                    <a:pt x="26" y="0"/>
                  </a:lnTo>
                  <a:cubicBezTo>
                    <a:pt x="14" y="51"/>
                    <a:pt x="6" y="102"/>
                    <a:pt x="0" y="155"/>
                  </a:cubicBezTo>
                  <a:lnTo>
                    <a:pt x="205" y="176"/>
                  </a:lnTo>
                  <a:cubicBezTo>
                    <a:pt x="209" y="132"/>
                    <a:pt x="217" y="88"/>
                    <a:pt x="227" y="45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26" name="Freeform 153">
              <a:extLst>
                <a:ext uri="{FF2B5EF4-FFF2-40B4-BE49-F238E27FC236}">
                  <a16:creationId xmlns:a16="http://schemas.microsoft.com/office/drawing/2014/main" id="{816DA06A-1585-466E-C652-391EF07AD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5982" y="3931567"/>
              <a:ext cx="250825" cy="252413"/>
            </a:xfrm>
            <a:custGeom>
              <a:avLst/>
              <a:gdLst>
                <a:gd name="T0" fmla="*/ 262 w 262"/>
                <a:gd name="T1" fmla="*/ 157 h 264"/>
                <a:gd name="T2" fmla="*/ 262 w 262"/>
                <a:gd name="T3" fmla="*/ 157 h 264"/>
                <a:gd name="T4" fmla="*/ 129 w 262"/>
                <a:gd name="T5" fmla="*/ 0 h 264"/>
                <a:gd name="T6" fmla="*/ 0 w 262"/>
                <a:gd name="T7" fmla="*/ 126 h 264"/>
                <a:gd name="T8" fmla="*/ 152 w 262"/>
                <a:gd name="T9" fmla="*/ 264 h 264"/>
                <a:gd name="T10" fmla="*/ 262 w 262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4">
                  <a:moveTo>
                    <a:pt x="262" y="157"/>
                  </a:moveTo>
                  <a:lnTo>
                    <a:pt x="262" y="157"/>
                  </a:lnTo>
                  <a:lnTo>
                    <a:pt x="129" y="0"/>
                  </a:lnTo>
                  <a:cubicBezTo>
                    <a:pt x="83" y="39"/>
                    <a:pt x="40" y="81"/>
                    <a:pt x="0" y="126"/>
                  </a:cubicBezTo>
                  <a:lnTo>
                    <a:pt x="152" y="264"/>
                  </a:lnTo>
                  <a:cubicBezTo>
                    <a:pt x="187" y="226"/>
                    <a:pt x="223" y="190"/>
                    <a:pt x="262" y="1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27" name="Freeform 155">
              <a:extLst>
                <a:ext uri="{FF2B5EF4-FFF2-40B4-BE49-F238E27FC236}">
                  <a16:creationId xmlns:a16="http://schemas.microsoft.com/office/drawing/2014/main" id="{5964F468-AF67-158E-FEAB-E2047AE33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4382" y="4050630"/>
              <a:ext cx="247650" cy="241300"/>
            </a:xfrm>
            <a:custGeom>
              <a:avLst/>
              <a:gdLst>
                <a:gd name="T0" fmla="*/ 259 w 259"/>
                <a:gd name="T1" fmla="*/ 138 h 251"/>
                <a:gd name="T2" fmla="*/ 259 w 259"/>
                <a:gd name="T3" fmla="*/ 138 h 251"/>
                <a:gd name="T4" fmla="*/ 107 w 259"/>
                <a:gd name="T5" fmla="*/ 0 h 251"/>
                <a:gd name="T6" fmla="*/ 0 w 259"/>
                <a:gd name="T7" fmla="*/ 133 h 251"/>
                <a:gd name="T8" fmla="*/ 169 w 259"/>
                <a:gd name="T9" fmla="*/ 251 h 251"/>
                <a:gd name="T10" fmla="*/ 259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259" y="138"/>
                  </a:moveTo>
                  <a:lnTo>
                    <a:pt x="259" y="138"/>
                  </a:lnTo>
                  <a:lnTo>
                    <a:pt x="107" y="0"/>
                  </a:lnTo>
                  <a:cubicBezTo>
                    <a:pt x="69" y="42"/>
                    <a:pt x="33" y="87"/>
                    <a:pt x="0" y="133"/>
                  </a:cubicBezTo>
                  <a:lnTo>
                    <a:pt x="169" y="251"/>
                  </a:lnTo>
                  <a:cubicBezTo>
                    <a:pt x="197" y="211"/>
                    <a:pt x="227" y="174"/>
                    <a:pt x="259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28" name="Freeform 157">
              <a:extLst>
                <a:ext uri="{FF2B5EF4-FFF2-40B4-BE49-F238E27FC236}">
                  <a16:creationId xmlns:a16="http://schemas.microsoft.com/office/drawing/2014/main" id="{E5EC7AF7-59B6-A663-BF2C-75AE5E811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0394" y="4323680"/>
              <a:ext cx="241300" cy="220663"/>
            </a:xfrm>
            <a:custGeom>
              <a:avLst/>
              <a:gdLst>
                <a:gd name="T0" fmla="*/ 254 w 254"/>
                <a:gd name="T1" fmla="*/ 95 h 231"/>
                <a:gd name="T2" fmla="*/ 254 w 254"/>
                <a:gd name="T3" fmla="*/ 95 h 231"/>
                <a:gd name="T4" fmla="*/ 71 w 254"/>
                <a:gd name="T5" fmla="*/ 0 h 231"/>
                <a:gd name="T6" fmla="*/ 0 w 254"/>
                <a:gd name="T7" fmla="*/ 161 h 231"/>
                <a:gd name="T8" fmla="*/ 194 w 254"/>
                <a:gd name="T9" fmla="*/ 231 h 231"/>
                <a:gd name="T10" fmla="*/ 254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5"/>
                  </a:moveTo>
                  <a:lnTo>
                    <a:pt x="254" y="95"/>
                  </a:lnTo>
                  <a:lnTo>
                    <a:pt x="71" y="0"/>
                  </a:lnTo>
                  <a:cubicBezTo>
                    <a:pt x="44" y="52"/>
                    <a:pt x="21" y="105"/>
                    <a:pt x="0" y="161"/>
                  </a:cubicBezTo>
                  <a:lnTo>
                    <a:pt x="194" y="231"/>
                  </a:lnTo>
                  <a:cubicBezTo>
                    <a:pt x="211" y="184"/>
                    <a:pt x="231" y="138"/>
                    <a:pt x="254" y="9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29" name="Freeform 159">
              <a:extLst>
                <a:ext uri="{FF2B5EF4-FFF2-40B4-BE49-F238E27FC236}">
                  <a16:creationId xmlns:a16="http://schemas.microsoft.com/office/drawing/2014/main" id="{B1D5D985-551C-59A2-790A-9E29187084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8657" y="4179217"/>
              <a:ext cx="247650" cy="234950"/>
            </a:xfrm>
            <a:custGeom>
              <a:avLst/>
              <a:gdLst>
                <a:gd name="T0" fmla="*/ 260 w 260"/>
                <a:gd name="T1" fmla="*/ 118 h 246"/>
                <a:gd name="T2" fmla="*/ 260 w 260"/>
                <a:gd name="T3" fmla="*/ 118 h 246"/>
                <a:gd name="T4" fmla="*/ 91 w 260"/>
                <a:gd name="T5" fmla="*/ 0 h 246"/>
                <a:gd name="T6" fmla="*/ 0 w 260"/>
                <a:gd name="T7" fmla="*/ 151 h 246"/>
                <a:gd name="T8" fmla="*/ 183 w 260"/>
                <a:gd name="T9" fmla="*/ 246 h 246"/>
                <a:gd name="T10" fmla="*/ 26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260" y="118"/>
                  </a:moveTo>
                  <a:lnTo>
                    <a:pt x="260" y="118"/>
                  </a:lnTo>
                  <a:lnTo>
                    <a:pt x="91" y="0"/>
                  </a:lnTo>
                  <a:cubicBezTo>
                    <a:pt x="58" y="48"/>
                    <a:pt x="27" y="99"/>
                    <a:pt x="0" y="151"/>
                  </a:cubicBezTo>
                  <a:lnTo>
                    <a:pt x="183" y="246"/>
                  </a:lnTo>
                  <a:cubicBezTo>
                    <a:pt x="206" y="201"/>
                    <a:pt x="232" y="159"/>
                    <a:pt x="260" y="11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30" name="Freeform 161">
              <a:extLst>
                <a:ext uri="{FF2B5EF4-FFF2-40B4-BE49-F238E27FC236}">
                  <a16:creationId xmlns:a16="http://schemas.microsoft.com/office/drawing/2014/main" id="{6BA493D2-6D48-CF84-1BEA-3C39EFFE6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5944" y="4477667"/>
              <a:ext cx="228600" cy="198438"/>
            </a:xfrm>
            <a:custGeom>
              <a:avLst/>
              <a:gdLst>
                <a:gd name="T0" fmla="*/ 241 w 241"/>
                <a:gd name="T1" fmla="*/ 70 h 208"/>
                <a:gd name="T2" fmla="*/ 241 w 241"/>
                <a:gd name="T3" fmla="*/ 70 h 208"/>
                <a:gd name="T4" fmla="*/ 47 w 241"/>
                <a:gd name="T5" fmla="*/ 0 h 208"/>
                <a:gd name="T6" fmla="*/ 0 w 241"/>
                <a:gd name="T7" fmla="*/ 163 h 208"/>
                <a:gd name="T8" fmla="*/ 201 w 241"/>
                <a:gd name="T9" fmla="*/ 208 h 208"/>
                <a:gd name="T10" fmla="*/ 241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241" y="70"/>
                  </a:moveTo>
                  <a:lnTo>
                    <a:pt x="241" y="70"/>
                  </a:lnTo>
                  <a:lnTo>
                    <a:pt x="47" y="0"/>
                  </a:lnTo>
                  <a:cubicBezTo>
                    <a:pt x="28" y="53"/>
                    <a:pt x="12" y="107"/>
                    <a:pt x="0" y="163"/>
                  </a:cubicBezTo>
                  <a:lnTo>
                    <a:pt x="201" y="208"/>
                  </a:lnTo>
                  <a:cubicBezTo>
                    <a:pt x="211" y="161"/>
                    <a:pt x="224" y="115"/>
                    <a:pt x="241" y="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31" name="Freeform 163">
              <a:extLst>
                <a:ext uri="{FF2B5EF4-FFF2-40B4-BE49-F238E27FC236}">
                  <a16:creationId xmlns:a16="http://schemas.microsoft.com/office/drawing/2014/main" id="{47A48225-A3B7-6D84-AFD9-A78CF9446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1944" y="4158580"/>
              <a:ext cx="241300" cy="220663"/>
            </a:xfrm>
            <a:custGeom>
              <a:avLst/>
              <a:gdLst>
                <a:gd name="T0" fmla="*/ 254 w 254"/>
                <a:gd name="T1" fmla="*/ 96 h 231"/>
                <a:gd name="T2" fmla="*/ 254 w 254"/>
                <a:gd name="T3" fmla="*/ 96 h 231"/>
                <a:gd name="T4" fmla="*/ 72 w 254"/>
                <a:gd name="T5" fmla="*/ 0 h 231"/>
                <a:gd name="T6" fmla="*/ 0 w 254"/>
                <a:gd name="T7" fmla="*/ 154 h 231"/>
                <a:gd name="T8" fmla="*/ 191 w 254"/>
                <a:gd name="T9" fmla="*/ 231 h 231"/>
                <a:gd name="T10" fmla="*/ 254 w 254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254" y="96"/>
                  </a:moveTo>
                  <a:lnTo>
                    <a:pt x="254" y="96"/>
                  </a:lnTo>
                  <a:lnTo>
                    <a:pt x="72" y="0"/>
                  </a:lnTo>
                  <a:cubicBezTo>
                    <a:pt x="46" y="50"/>
                    <a:pt x="22" y="101"/>
                    <a:pt x="0" y="154"/>
                  </a:cubicBezTo>
                  <a:lnTo>
                    <a:pt x="191" y="231"/>
                  </a:lnTo>
                  <a:cubicBezTo>
                    <a:pt x="210" y="185"/>
                    <a:pt x="231" y="139"/>
                    <a:pt x="254" y="9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32" name="Freeform 165">
              <a:extLst>
                <a:ext uri="{FF2B5EF4-FFF2-40B4-BE49-F238E27FC236}">
                  <a16:creationId xmlns:a16="http://schemas.microsoft.com/office/drawing/2014/main" id="{9CB9E3AD-20EF-D28D-C8E6-587018928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0207" y="4020467"/>
              <a:ext cx="246063" cy="230188"/>
            </a:xfrm>
            <a:custGeom>
              <a:avLst/>
              <a:gdLst>
                <a:gd name="T0" fmla="*/ 257 w 257"/>
                <a:gd name="T1" fmla="*/ 113 h 241"/>
                <a:gd name="T2" fmla="*/ 257 w 257"/>
                <a:gd name="T3" fmla="*/ 113 h 241"/>
                <a:gd name="T4" fmla="*/ 86 w 257"/>
                <a:gd name="T5" fmla="*/ 0 h 241"/>
                <a:gd name="T6" fmla="*/ 0 w 257"/>
                <a:gd name="T7" fmla="*/ 145 h 241"/>
                <a:gd name="T8" fmla="*/ 182 w 257"/>
                <a:gd name="T9" fmla="*/ 241 h 241"/>
                <a:gd name="T10" fmla="*/ 257 w 257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1">
                  <a:moveTo>
                    <a:pt x="257" y="113"/>
                  </a:moveTo>
                  <a:lnTo>
                    <a:pt x="257" y="113"/>
                  </a:lnTo>
                  <a:lnTo>
                    <a:pt x="86" y="0"/>
                  </a:lnTo>
                  <a:cubicBezTo>
                    <a:pt x="55" y="47"/>
                    <a:pt x="26" y="95"/>
                    <a:pt x="0" y="145"/>
                  </a:cubicBezTo>
                  <a:lnTo>
                    <a:pt x="182" y="241"/>
                  </a:lnTo>
                  <a:cubicBezTo>
                    <a:pt x="205" y="197"/>
                    <a:pt x="230" y="154"/>
                    <a:pt x="257" y="11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33" name="Freeform 167">
              <a:extLst>
                <a:ext uri="{FF2B5EF4-FFF2-40B4-BE49-F238E27FC236}">
                  <a16:creationId xmlns:a16="http://schemas.microsoft.com/office/drawing/2014/main" id="{F861CCB1-23CC-7D51-0CF8-1ED0E2252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557" y="4306217"/>
              <a:ext cx="234950" cy="204788"/>
            </a:xfrm>
            <a:custGeom>
              <a:avLst/>
              <a:gdLst>
                <a:gd name="T0" fmla="*/ 246 w 246"/>
                <a:gd name="T1" fmla="*/ 77 h 215"/>
                <a:gd name="T2" fmla="*/ 246 w 246"/>
                <a:gd name="T3" fmla="*/ 77 h 215"/>
                <a:gd name="T4" fmla="*/ 55 w 246"/>
                <a:gd name="T5" fmla="*/ 0 h 215"/>
                <a:gd name="T6" fmla="*/ 0 w 246"/>
                <a:gd name="T7" fmla="*/ 157 h 215"/>
                <a:gd name="T8" fmla="*/ 198 w 246"/>
                <a:gd name="T9" fmla="*/ 215 h 215"/>
                <a:gd name="T10" fmla="*/ 246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246" y="77"/>
                  </a:moveTo>
                  <a:lnTo>
                    <a:pt x="246" y="77"/>
                  </a:lnTo>
                  <a:lnTo>
                    <a:pt x="55" y="0"/>
                  </a:lnTo>
                  <a:cubicBezTo>
                    <a:pt x="35" y="51"/>
                    <a:pt x="16" y="104"/>
                    <a:pt x="0" y="157"/>
                  </a:cubicBezTo>
                  <a:lnTo>
                    <a:pt x="198" y="215"/>
                  </a:lnTo>
                  <a:cubicBezTo>
                    <a:pt x="212" y="168"/>
                    <a:pt x="228" y="122"/>
                    <a:pt x="246" y="7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34" name="Freeform 169">
              <a:extLst>
                <a:ext uri="{FF2B5EF4-FFF2-40B4-BE49-F238E27FC236}">
                  <a16:creationId xmlns:a16="http://schemas.microsoft.com/office/drawing/2014/main" id="{92CD2C0D-95D4-DC73-B56A-DFA6B59BD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3044" y="4455442"/>
              <a:ext cx="225425" cy="187325"/>
            </a:xfrm>
            <a:custGeom>
              <a:avLst/>
              <a:gdLst>
                <a:gd name="T0" fmla="*/ 236 w 236"/>
                <a:gd name="T1" fmla="*/ 58 h 196"/>
                <a:gd name="T2" fmla="*/ 236 w 236"/>
                <a:gd name="T3" fmla="*/ 58 h 196"/>
                <a:gd name="T4" fmla="*/ 38 w 236"/>
                <a:gd name="T5" fmla="*/ 0 h 196"/>
                <a:gd name="T6" fmla="*/ 0 w 236"/>
                <a:gd name="T7" fmla="*/ 157 h 196"/>
                <a:gd name="T8" fmla="*/ 202 w 236"/>
                <a:gd name="T9" fmla="*/ 196 h 196"/>
                <a:gd name="T10" fmla="*/ 236 w 236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196">
                  <a:moveTo>
                    <a:pt x="236" y="58"/>
                  </a:moveTo>
                  <a:lnTo>
                    <a:pt x="236" y="58"/>
                  </a:lnTo>
                  <a:lnTo>
                    <a:pt x="38" y="0"/>
                  </a:lnTo>
                  <a:cubicBezTo>
                    <a:pt x="23" y="52"/>
                    <a:pt x="11" y="104"/>
                    <a:pt x="0" y="157"/>
                  </a:cubicBezTo>
                  <a:lnTo>
                    <a:pt x="202" y="196"/>
                  </a:lnTo>
                  <a:cubicBezTo>
                    <a:pt x="211" y="149"/>
                    <a:pt x="222" y="103"/>
                    <a:pt x="236" y="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35" name="Freeform 171">
              <a:extLst>
                <a:ext uri="{FF2B5EF4-FFF2-40B4-BE49-F238E27FC236}">
                  <a16:creationId xmlns:a16="http://schemas.microsoft.com/office/drawing/2014/main" id="{1F8719BB-9C95-CE6E-3C92-419359BCD9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3994" y="4606255"/>
              <a:ext cx="211138" cy="158750"/>
            </a:xfrm>
            <a:custGeom>
              <a:avLst/>
              <a:gdLst>
                <a:gd name="T0" fmla="*/ 21 w 223"/>
                <a:gd name="T1" fmla="*/ 0 h 167"/>
                <a:gd name="T2" fmla="*/ 21 w 223"/>
                <a:gd name="T3" fmla="*/ 0 h 167"/>
                <a:gd name="T4" fmla="*/ 0 w 223"/>
                <a:gd name="T5" fmla="*/ 145 h 167"/>
                <a:gd name="T6" fmla="*/ 204 w 223"/>
                <a:gd name="T7" fmla="*/ 167 h 167"/>
                <a:gd name="T8" fmla="*/ 223 w 223"/>
                <a:gd name="T9" fmla="*/ 39 h 167"/>
                <a:gd name="T10" fmla="*/ 21 w 223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167">
                  <a:moveTo>
                    <a:pt x="21" y="0"/>
                  </a:moveTo>
                  <a:lnTo>
                    <a:pt x="21" y="0"/>
                  </a:lnTo>
                  <a:cubicBezTo>
                    <a:pt x="12" y="48"/>
                    <a:pt x="5" y="96"/>
                    <a:pt x="0" y="145"/>
                  </a:cubicBezTo>
                  <a:lnTo>
                    <a:pt x="204" y="167"/>
                  </a:lnTo>
                  <a:cubicBezTo>
                    <a:pt x="209" y="124"/>
                    <a:pt x="215" y="81"/>
                    <a:pt x="223" y="39"/>
                  </a:cubicBezTo>
                  <a:lnTo>
                    <a:pt x="21" y="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36" name="Freeform 173">
              <a:extLst>
                <a:ext uri="{FF2B5EF4-FFF2-40B4-BE49-F238E27FC236}">
                  <a16:creationId xmlns:a16="http://schemas.microsoft.com/office/drawing/2014/main" id="{C5822338-8DED-9AD2-3197-417D23E14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4832" y="3779167"/>
              <a:ext cx="239713" cy="236538"/>
            </a:xfrm>
            <a:custGeom>
              <a:avLst/>
              <a:gdLst>
                <a:gd name="T0" fmla="*/ 252 w 252"/>
                <a:gd name="T1" fmla="*/ 143 h 247"/>
                <a:gd name="T2" fmla="*/ 252 w 252"/>
                <a:gd name="T3" fmla="*/ 143 h 247"/>
                <a:gd name="T4" fmla="*/ 105 w 252"/>
                <a:gd name="T5" fmla="*/ 0 h 247"/>
                <a:gd name="T6" fmla="*/ 0 w 252"/>
                <a:gd name="T7" fmla="*/ 118 h 247"/>
                <a:gd name="T8" fmla="*/ 160 w 252"/>
                <a:gd name="T9" fmla="*/ 247 h 247"/>
                <a:gd name="T10" fmla="*/ 252 w 252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47">
                  <a:moveTo>
                    <a:pt x="252" y="143"/>
                  </a:moveTo>
                  <a:lnTo>
                    <a:pt x="252" y="143"/>
                  </a:lnTo>
                  <a:lnTo>
                    <a:pt x="105" y="0"/>
                  </a:lnTo>
                  <a:cubicBezTo>
                    <a:pt x="68" y="38"/>
                    <a:pt x="33" y="77"/>
                    <a:pt x="0" y="118"/>
                  </a:cubicBezTo>
                  <a:lnTo>
                    <a:pt x="160" y="247"/>
                  </a:lnTo>
                  <a:cubicBezTo>
                    <a:pt x="189" y="211"/>
                    <a:pt x="220" y="176"/>
                    <a:pt x="252" y="14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37" name="Freeform 175">
              <a:extLst>
                <a:ext uri="{FF2B5EF4-FFF2-40B4-BE49-F238E27FC236}">
                  <a16:creationId xmlns:a16="http://schemas.microsoft.com/office/drawing/2014/main" id="{252563E7-0167-3936-C1E2-9F7639115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2757" y="3891880"/>
              <a:ext cx="244475" cy="236538"/>
            </a:xfrm>
            <a:custGeom>
              <a:avLst/>
              <a:gdLst>
                <a:gd name="T0" fmla="*/ 257 w 257"/>
                <a:gd name="T1" fmla="*/ 129 h 246"/>
                <a:gd name="T2" fmla="*/ 257 w 257"/>
                <a:gd name="T3" fmla="*/ 129 h 246"/>
                <a:gd name="T4" fmla="*/ 97 w 257"/>
                <a:gd name="T5" fmla="*/ 0 h 246"/>
                <a:gd name="T6" fmla="*/ 0 w 257"/>
                <a:gd name="T7" fmla="*/ 133 h 246"/>
                <a:gd name="T8" fmla="*/ 171 w 257"/>
                <a:gd name="T9" fmla="*/ 246 h 246"/>
                <a:gd name="T10" fmla="*/ 257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257" y="129"/>
                  </a:moveTo>
                  <a:lnTo>
                    <a:pt x="257" y="129"/>
                  </a:lnTo>
                  <a:lnTo>
                    <a:pt x="97" y="0"/>
                  </a:lnTo>
                  <a:cubicBezTo>
                    <a:pt x="62" y="43"/>
                    <a:pt x="30" y="87"/>
                    <a:pt x="0" y="133"/>
                  </a:cubicBezTo>
                  <a:lnTo>
                    <a:pt x="171" y="246"/>
                  </a:lnTo>
                  <a:cubicBezTo>
                    <a:pt x="198" y="206"/>
                    <a:pt x="226" y="167"/>
                    <a:pt x="257" y="12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38" name="Freeform 177">
              <a:extLst>
                <a:ext uri="{FF2B5EF4-FFF2-40B4-BE49-F238E27FC236}">
                  <a16:creationId xmlns:a16="http://schemas.microsoft.com/office/drawing/2014/main" id="{8FCD86E0-3E81-407A-B595-8A53C56CC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844" y="3671217"/>
              <a:ext cx="242888" cy="246063"/>
            </a:xfrm>
            <a:custGeom>
              <a:avLst/>
              <a:gdLst>
                <a:gd name="T0" fmla="*/ 254 w 254"/>
                <a:gd name="T1" fmla="*/ 157 h 257"/>
                <a:gd name="T2" fmla="*/ 254 w 254"/>
                <a:gd name="T3" fmla="*/ 157 h 257"/>
                <a:gd name="T4" fmla="*/ 121 w 254"/>
                <a:gd name="T5" fmla="*/ 0 h 257"/>
                <a:gd name="T6" fmla="*/ 0 w 254"/>
                <a:gd name="T7" fmla="*/ 114 h 257"/>
                <a:gd name="T8" fmla="*/ 147 w 254"/>
                <a:gd name="T9" fmla="*/ 257 h 257"/>
                <a:gd name="T10" fmla="*/ 254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254" y="157"/>
                  </a:moveTo>
                  <a:lnTo>
                    <a:pt x="254" y="157"/>
                  </a:lnTo>
                  <a:lnTo>
                    <a:pt x="121" y="0"/>
                  </a:lnTo>
                  <a:cubicBezTo>
                    <a:pt x="79" y="36"/>
                    <a:pt x="38" y="74"/>
                    <a:pt x="0" y="114"/>
                  </a:cubicBezTo>
                  <a:lnTo>
                    <a:pt x="147" y="257"/>
                  </a:lnTo>
                  <a:cubicBezTo>
                    <a:pt x="181" y="222"/>
                    <a:pt x="217" y="189"/>
                    <a:pt x="254" y="1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39" name="Freeform 181">
              <a:extLst>
                <a:ext uri="{FF2B5EF4-FFF2-40B4-BE49-F238E27FC236}">
                  <a16:creationId xmlns:a16="http://schemas.microsoft.com/office/drawing/2014/main" id="{BA5033CB-432E-E97C-128C-E6A151A58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1644" y="3410867"/>
              <a:ext cx="225425" cy="231775"/>
            </a:xfrm>
            <a:custGeom>
              <a:avLst/>
              <a:gdLst>
                <a:gd name="T0" fmla="*/ 236 w 236"/>
                <a:gd name="T1" fmla="*/ 157 h 242"/>
                <a:gd name="T2" fmla="*/ 236 w 236"/>
                <a:gd name="T3" fmla="*/ 157 h 242"/>
                <a:gd name="T4" fmla="*/ 104 w 236"/>
                <a:gd name="T5" fmla="*/ 0 h 242"/>
                <a:gd name="T6" fmla="*/ 0 w 236"/>
                <a:gd name="T7" fmla="*/ 94 h 242"/>
                <a:gd name="T8" fmla="*/ 143 w 236"/>
                <a:gd name="T9" fmla="*/ 242 h 242"/>
                <a:gd name="T10" fmla="*/ 236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236" y="157"/>
                  </a:moveTo>
                  <a:lnTo>
                    <a:pt x="236" y="157"/>
                  </a:lnTo>
                  <a:lnTo>
                    <a:pt x="104" y="0"/>
                  </a:lnTo>
                  <a:cubicBezTo>
                    <a:pt x="68" y="31"/>
                    <a:pt x="34" y="62"/>
                    <a:pt x="0" y="94"/>
                  </a:cubicBezTo>
                  <a:lnTo>
                    <a:pt x="143" y="242"/>
                  </a:lnTo>
                  <a:cubicBezTo>
                    <a:pt x="173" y="213"/>
                    <a:pt x="204" y="184"/>
                    <a:pt x="236" y="1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40" name="Freeform 183">
              <a:extLst>
                <a:ext uri="{FF2B5EF4-FFF2-40B4-BE49-F238E27FC236}">
                  <a16:creationId xmlns:a16="http://schemas.microsoft.com/office/drawing/2014/main" id="{B3EE931E-5E34-2F8E-8127-1B43FA8A8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094" y="4068092"/>
              <a:ext cx="234950" cy="201613"/>
            </a:xfrm>
            <a:custGeom>
              <a:avLst/>
              <a:gdLst>
                <a:gd name="T0" fmla="*/ 245 w 245"/>
                <a:gd name="T1" fmla="*/ 88 h 211"/>
                <a:gd name="T2" fmla="*/ 245 w 245"/>
                <a:gd name="T3" fmla="*/ 88 h 211"/>
                <a:gd name="T4" fmla="*/ 59 w 245"/>
                <a:gd name="T5" fmla="*/ 0 h 211"/>
                <a:gd name="T6" fmla="*/ 0 w 245"/>
                <a:gd name="T7" fmla="*/ 136 h 211"/>
                <a:gd name="T8" fmla="*/ 191 w 245"/>
                <a:gd name="T9" fmla="*/ 211 h 211"/>
                <a:gd name="T10" fmla="*/ 245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245" y="88"/>
                  </a:moveTo>
                  <a:lnTo>
                    <a:pt x="245" y="88"/>
                  </a:lnTo>
                  <a:lnTo>
                    <a:pt x="59" y="0"/>
                  </a:lnTo>
                  <a:cubicBezTo>
                    <a:pt x="38" y="44"/>
                    <a:pt x="18" y="90"/>
                    <a:pt x="0" y="136"/>
                  </a:cubicBezTo>
                  <a:lnTo>
                    <a:pt x="191" y="211"/>
                  </a:lnTo>
                  <a:cubicBezTo>
                    <a:pt x="208" y="169"/>
                    <a:pt x="226" y="128"/>
                    <a:pt x="245" y="8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41" name="Freeform 185">
              <a:extLst>
                <a:ext uri="{FF2B5EF4-FFF2-40B4-BE49-F238E27FC236}">
                  <a16:creationId xmlns:a16="http://schemas.microsoft.com/office/drawing/2014/main" id="{6316B54A-897F-20D2-C459-55982EB8A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7132" y="4330030"/>
              <a:ext cx="222250" cy="177800"/>
            </a:xfrm>
            <a:custGeom>
              <a:avLst/>
              <a:gdLst>
                <a:gd name="T0" fmla="*/ 234 w 234"/>
                <a:gd name="T1" fmla="*/ 61 h 185"/>
                <a:gd name="T2" fmla="*/ 234 w 234"/>
                <a:gd name="T3" fmla="*/ 61 h 185"/>
                <a:gd name="T4" fmla="*/ 37 w 234"/>
                <a:gd name="T5" fmla="*/ 0 h 185"/>
                <a:gd name="T6" fmla="*/ 0 w 234"/>
                <a:gd name="T7" fmla="*/ 137 h 185"/>
                <a:gd name="T8" fmla="*/ 200 w 234"/>
                <a:gd name="T9" fmla="*/ 185 h 185"/>
                <a:gd name="T10" fmla="*/ 234 w 234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4" h="185">
                  <a:moveTo>
                    <a:pt x="234" y="61"/>
                  </a:moveTo>
                  <a:lnTo>
                    <a:pt x="234" y="61"/>
                  </a:lnTo>
                  <a:lnTo>
                    <a:pt x="37" y="0"/>
                  </a:lnTo>
                  <a:cubicBezTo>
                    <a:pt x="23" y="45"/>
                    <a:pt x="11" y="91"/>
                    <a:pt x="0" y="137"/>
                  </a:cubicBezTo>
                  <a:lnTo>
                    <a:pt x="200" y="185"/>
                  </a:lnTo>
                  <a:cubicBezTo>
                    <a:pt x="210" y="143"/>
                    <a:pt x="221" y="102"/>
                    <a:pt x="234" y="61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42" name="Freeform 187">
              <a:extLst>
                <a:ext uri="{FF2B5EF4-FFF2-40B4-BE49-F238E27FC236}">
                  <a16:creationId xmlns:a16="http://schemas.microsoft.com/office/drawing/2014/main" id="{33AE2C17-DF37-8A03-33FD-3D5937661E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5244" y="3941092"/>
              <a:ext cx="236538" cy="211138"/>
            </a:xfrm>
            <a:custGeom>
              <a:avLst/>
              <a:gdLst>
                <a:gd name="T0" fmla="*/ 249 w 249"/>
                <a:gd name="T1" fmla="*/ 102 h 222"/>
                <a:gd name="T2" fmla="*/ 249 w 249"/>
                <a:gd name="T3" fmla="*/ 102 h 222"/>
                <a:gd name="T4" fmla="*/ 70 w 249"/>
                <a:gd name="T5" fmla="*/ 0 h 222"/>
                <a:gd name="T6" fmla="*/ 0 w 249"/>
                <a:gd name="T7" fmla="*/ 134 h 222"/>
                <a:gd name="T8" fmla="*/ 186 w 249"/>
                <a:gd name="T9" fmla="*/ 222 h 222"/>
                <a:gd name="T10" fmla="*/ 249 w 249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22">
                  <a:moveTo>
                    <a:pt x="249" y="102"/>
                  </a:moveTo>
                  <a:lnTo>
                    <a:pt x="249" y="102"/>
                  </a:lnTo>
                  <a:lnTo>
                    <a:pt x="70" y="0"/>
                  </a:lnTo>
                  <a:cubicBezTo>
                    <a:pt x="45" y="44"/>
                    <a:pt x="22" y="88"/>
                    <a:pt x="0" y="134"/>
                  </a:cubicBezTo>
                  <a:lnTo>
                    <a:pt x="186" y="222"/>
                  </a:lnTo>
                  <a:cubicBezTo>
                    <a:pt x="205" y="181"/>
                    <a:pt x="226" y="141"/>
                    <a:pt x="249" y="10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43" name="Freeform 189">
              <a:extLst>
                <a:ext uri="{FF2B5EF4-FFF2-40B4-BE49-F238E27FC236}">
                  <a16:creationId xmlns:a16="http://schemas.microsoft.com/office/drawing/2014/main" id="{494E6DF4-C70F-032F-4A50-07C174EEE5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669" y="3598192"/>
              <a:ext cx="234950" cy="227013"/>
            </a:xfrm>
            <a:custGeom>
              <a:avLst/>
              <a:gdLst>
                <a:gd name="T0" fmla="*/ 247 w 247"/>
                <a:gd name="T1" fmla="*/ 137 h 237"/>
                <a:gd name="T2" fmla="*/ 247 w 247"/>
                <a:gd name="T3" fmla="*/ 137 h 237"/>
                <a:gd name="T4" fmla="*/ 94 w 247"/>
                <a:gd name="T5" fmla="*/ 0 h 237"/>
                <a:gd name="T6" fmla="*/ 0 w 247"/>
                <a:gd name="T7" fmla="*/ 111 h 237"/>
                <a:gd name="T8" fmla="*/ 162 w 247"/>
                <a:gd name="T9" fmla="*/ 237 h 237"/>
                <a:gd name="T10" fmla="*/ 247 w 247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7">
                  <a:moveTo>
                    <a:pt x="247" y="137"/>
                  </a:moveTo>
                  <a:lnTo>
                    <a:pt x="247" y="137"/>
                  </a:lnTo>
                  <a:lnTo>
                    <a:pt x="94" y="0"/>
                  </a:lnTo>
                  <a:cubicBezTo>
                    <a:pt x="61" y="36"/>
                    <a:pt x="30" y="73"/>
                    <a:pt x="0" y="111"/>
                  </a:cubicBezTo>
                  <a:lnTo>
                    <a:pt x="162" y="237"/>
                  </a:lnTo>
                  <a:cubicBezTo>
                    <a:pt x="189" y="203"/>
                    <a:pt x="217" y="169"/>
                    <a:pt x="247" y="13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44" name="Freeform 191">
              <a:extLst>
                <a:ext uri="{FF2B5EF4-FFF2-40B4-BE49-F238E27FC236}">
                  <a16:creationId xmlns:a16="http://schemas.microsoft.com/office/drawing/2014/main" id="{551E411F-3C50-808C-B010-A0C9A8FBB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9569" y="3499767"/>
              <a:ext cx="228600" cy="228600"/>
            </a:xfrm>
            <a:custGeom>
              <a:avLst/>
              <a:gdLst>
                <a:gd name="T0" fmla="*/ 240 w 240"/>
                <a:gd name="T1" fmla="*/ 148 h 239"/>
                <a:gd name="T2" fmla="*/ 240 w 240"/>
                <a:gd name="T3" fmla="*/ 148 h 239"/>
                <a:gd name="T4" fmla="*/ 97 w 240"/>
                <a:gd name="T5" fmla="*/ 0 h 239"/>
                <a:gd name="T6" fmla="*/ 0 w 240"/>
                <a:gd name="T7" fmla="*/ 102 h 239"/>
                <a:gd name="T8" fmla="*/ 153 w 240"/>
                <a:gd name="T9" fmla="*/ 239 h 239"/>
                <a:gd name="T10" fmla="*/ 240 w 240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39">
                  <a:moveTo>
                    <a:pt x="240" y="148"/>
                  </a:moveTo>
                  <a:lnTo>
                    <a:pt x="240" y="148"/>
                  </a:lnTo>
                  <a:lnTo>
                    <a:pt x="97" y="0"/>
                  </a:lnTo>
                  <a:cubicBezTo>
                    <a:pt x="64" y="33"/>
                    <a:pt x="31" y="67"/>
                    <a:pt x="0" y="102"/>
                  </a:cubicBezTo>
                  <a:lnTo>
                    <a:pt x="153" y="239"/>
                  </a:lnTo>
                  <a:cubicBezTo>
                    <a:pt x="181" y="208"/>
                    <a:pt x="210" y="177"/>
                    <a:pt x="240" y="14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45" name="Freeform 195">
              <a:extLst>
                <a:ext uri="{FF2B5EF4-FFF2-40B4-BE49-F238E27FC236}">
                  <a16:creationId xmlns:a16="http://schemas.microsoft.com/office/drawing/2014/main" id="{D21F54C6-4BBC-3BA2-00FD-1FB7168B4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1919" y="3818855"/>
              <a:ext cx="238125" cy="219075"/>
            </a:xfrm>
            <a:custGeom>
              <a:avLst/>
              <a:gdLst>
                <a:gd name="T0" fmla="*/ 250 w 250"/>
                <a:gd name="T1" fmla="*/ 114 h 229"/>
                <a:gd name="T2" fmla="*/ 250 w 250"/>
                <a:gd name="T3" fmla="*/ 114 h 229"/>
                <a:gd name="T4" fmla="*/ 79 w 250"/>
                <a:gd name="T5" fmla="*/ 0 h 229"/>
                <a:gd name="T6" fmla="*/ 0 w 250"/>
                <a:gd name="T7" fmla="*/ 128 h 229"/>
                <a:gd name="T8" fmla="*/ 179 w 250"/>
                <a:gd name="T9" fmla="*/ 229 h 229"/>
                <a:gd name="T10" fmla="*/ 25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250" y="114"/>
                  </a:moveTo>
                  <a:lnTo>
                    <a:pt x="250" y="114"/>
                  </a:lnTo>
                  <a:lnTo>
                    <a:pt x="79" y="0"/>
                  </a:lnTo>
                  <a:cubicBezTo>
                    <a:pt x="51" y="41"/>
                    <a:pt x="25" y="84"/>
                    <a:pt x="0" y="128"/>
                  </a:cubicBezTo>
                  <a:lnTo>
                    <a:pt x="179" y="229"/>
                  </a:lnTo>
                  <a:cubicBezTo>
                    <a:pt x="201" y="190"/>
                    <a:pt x="225" y="152"/>
                    <a:pt x="250" y="11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46" name="Freeform 197">
              <a:extLst>
                <a:ext uri="{FF2B5EF4-FFF2-40B4-BE49-F238E27FC236}">
                  <a16:creationId xmlns:a16="http://schemas.microsoft.com/office/drawing/2014/main" id="{2C2DD845-FFBE-5188-73B3-2E929A5FF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682" y="3256880"/>
              <a:ext cx="233363" cy="234950"/>
            </a:xfrm>
            <a:custGeom>
              <a:avLst/>
              <a:gdLst>
                <a:gd name="T0" fmla="*/ 245 w 245"/>
                <a:gd name="T1" fmla="*/ 148 h 245"/>
                <a:gd name="T2" fmla="*/ 245 w 245"/>
                <a:gd name="T3" fmla="*/ 148 h 245"/>
                <a:gd name="T4" fmla="*/ 102 w 245"/>
                <a:gd name="T5" fmla="*/ 0 h 245"/>
                <a:gd name="T6" fmla="*/ 0 w 245"/>
                <a:gd name="T7" fmla="*/ 107 h 245"/>
                <a:gd name="T8" fmla="*/ 151 w 245"/>
                <a:gd name="T9" fmla="*/ 245 h 245"/>
                <a:gd name="T10" fmla="*/ 245 w 245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45">
                  <a:moveTo>
                    <a:pt x="245" y="148"/>
                  </a:moveTo>
                  <a:lnTo>
                    <a:pt x="245" y="148"/>
                  </a:lnTo>
                  <a:lnTo>
                    <a:pt x="102" y="0"/>
                  </a:lnTo>
                  <a:cubicBezTo>
                    <a:pt x="67" y="35"/>
                    <a:pt x="33" y="70"/>
                    <a:pt x="0" y="107"/>
                  </a:cubicBezTo>
                  <a:lnTo>
                    <a:pt x="151" y="245"/>
                  </a:lnTo>
                  <a:cubicBezTo>
                    <a:pt x="182" y="212"/>
                    <a:pt x="213" y="179"/>
                    <a:pt x="245" y="14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47" name="Freeform 199">
              <a:extLst>
                <a:ext uri="{FF2B5EF4-FFF2-40B4-BE49-F238E27FC236}">
                  <a16:creationId xmlns:a16="http://schemas.microsoft.com/office/drawing/2014/main" id="{2ECE8A11-AC44-FF5A-0565-237152EB72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569" y="3587080"/>
              <a:ext cx="241300" cy="228600"/>
            </a:xfrm>
            <a:custGeom>
              <a:avLst/>
              <a:gdLst>
                <a:gd name="T0" fmla="*/ 254 w 254"/>
                <a:gd name="T1" fmla="*/ 118 h 238"/>
                <a:gd name="T2" fmla="*/ 254 w 254"/>
                <a:gd name="T3" fmla="*/ 118 h 238"/>
                <a:gd name="T4" fmla="*/ 86 w 254"/>
                <a:gd name="T5" fmla="*/ 0 h 238"/>
                <a:gd name="T6" fmla="*/ 0 w 254"/>
                <a:gd name="T7" fmla="*/ 131 h 238"/>
                <a:gd name="T8" fmla="*/ 176 w 254"/>
                <a:gd name="T9" fmla="*/ 238 h 238"/>
                <a:gd name="T10" fmla="*/ 254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254" y="118"/>
                  </a:moveTo>
                  <a:lnTo>
                    <a:pt x="254" y="118"/>
                  </a:lnTo>
                  <a:lnTo>
                    <a:pt x="86" y="0"/>
                  </a:lnTo>
                  <a:cubicBezTo>
                    <a:pt x="56" y="43"/>
                    <a:pt x="28" y="86"/>
                    <a:pt x="0" y="131"/>
                  </a:cubicBezTo>
                  <a:lnTo>
                    <a:pt x="176" y="238"/>
                  </a:lnTo>
                  <a:cubicBezTo>
                    <a:pt x="201" y="197"/>
                    <a:pt x="227" y="157"/>
                    <a:pt x="254" y="11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48" name="Freeform 201">
              <a:extLst>
                <a:ext uri="{FF2B5EF4-FFF2-40B4-BE49-F238E27FC236}">
                  <a16:creationId xmlns:a16="http://schemas.microsoft.com/office/drawing/2014/main" id="{66C0169D-09D3-5FCE-E1E5-C14A91F19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544" y="3712492"/>
              <a:ext cx="241300" cy="220663"/>
            </a:xfrm>
            <a:custGeom>
              <a:avLst/>
              <a:gdLst>
                <a:gd name="T0" fmla="*/ 253 w 253"/>
                <a:gd name="T1" fmla="*/ 107 h 231"/>
                <a:gd name="T2" fmla="*/ 253 w 253"/>
                <a:gd name="T3" fmla="*/ 107 h 231"/>
                <a:gd name="T4" fmla="*/ 77 w 253"/>
                <a:gd name="T5" fmla="*/ 0 h 231"/>
                <a:gd name="T6" fmla="*/ 0 w 253"/>
                <a:gd name="T7" fmla="*/ 136 h 231"/>
                <a:gd name="T8" fmla="*/ 182 w 253"/>
                <a:gd name="T9" fmla="*/ 231 h 231"/>
                <a:gd name="T10" fmla="*/ 253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253" y="107"/>
                  </a:moveTo>
                  <a:lnTo>
                    <a:pt x="253" y="107"/>
                  </a:lnTo>
                  <a:lnTo>
                    <a:pt x="77" y="0"/>
                  </a:lnTo>
                  <a:cubicBezTo>
                    <a:pt x="50" y="44"/>
                    <a:pt x="24" y="89"/>
                    <a:pt x="0" y="136"/>
                  </a:cubicBezTo>
                  <a:lnTo>
                    <a:pt x="182" y="231"/>
                  </a:lnTo>
                  <a:cubicBezTo>
                    <a:pt x="204" y="189"/>
                    <a:pt x="228" y="147"/>
                    <a:pt x="253" y="10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49" name="Freeform 206">
              <a:extLst>
                <a:ext uri="{FF2B5EF4-FFF2-40B4-BE49-F238E27FC236}">
                  <a16:creationId xmlns:a16="http://schemas.microsoft.com/office/drawing/2014/main" id="{CB50AC4D-02D7-C67F-6453-88EE79C29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83457" y="3842668"/>
              <a:ext cx="238125" cy="212725"/>
            </a:xfrm>
            <a:custGeom>
              <a:avLst/>
              <a:gdLst>
                <a:gd name="T0" fmla="*/ 250 w 250"/>
                <a:gd name="T1" fmla="*/ 95 h 223"/>
                <a:gd name="T2" fmla="*/ 250 w 250"/>
                <a:gd name="T3" fmla="*/ 95 h 223"/>
                <a:gd name="T4" fmla="*/ 68 w 250"/>
                <a:gd name="T5" fmla="*/ 0 h 223"/>
                <a:gd name="T6" fmla="*/ 0 w 250"/>
                <a:gd name="T7" fmla="*/ 140 h 223"/>
                <a:gd name="T8" fmla="*/ 188 w 250"/>
                <a:gd name="T9" fmla="*/ 223 h 223"/>
                <a:gd name="T10" fmla="*/ 25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250" y="95"/>
                  </a:moveTo>
                  <a:lnTo>
                    <a:pt x="250" y="95"/>
                  </a:lnTo>
                  <a:lnTo>
                    <a:pt x="68" y="0"/>
                  </a:lnTo>
                  <a:cubicBezTo>
                    <a:pt x="44" y="46"/>
                    <a:pt x="21" y="92"/>
                    <a:pt x="0" y="140"/>
                  </a:cubicBezTo>
                  <a:lnTo>
                    <a:pt x="188" y="223"/>
                  </a:lnTo>
                  <a:cubicBezTo>
                    <a:pt x="207" y="180"/>
                    <a:pt x="228" y="137"/>
                    <a:pt x="250" y="9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50" name="Freeform 208">
              <a:extLst>
                <a:ext uri="{FF2B5EF4-FFF2-40B4-BE49-F238E27FC236}">
                  <a16:creationId xmlns:a16="http://schemas.microsoft.com/office/drawing/2014/main" id="{AEAA677D-9372-79B9-6AA1-E22A66082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4119" y="3469605"/>
              <a:ext cx="241300" cy="230188"/>
            </a:xfrm>
            <a:custGeom>
              <a:avLst/>
              <a:gdLst>
                <a:gd name="T0" fmla="*/ 253 w 253"/>
                <a:gd name="T1" fmla="*/ 128 h 241"/>
                <a:gd name="T2" fmla="*/ 253 w 253"/>
                <a:gd name="T3" fmla="*/ 128 h 241"/>
                <a:gd name="T4" fmla="*/ 93 w 253"/>
                <a:gd name="T5" fmla="*/ 0 h 241"/>
                <a:gd name="T6" fmla="*/ 0 w 253"/>
                <a:gd name="T7" fmla="*/ 123 h 241"/>
                <a:gd name="T8" fmla="*/ 168 w 253"/>
                <a:gd name="T9" fmla="*/ 241 h 241"/>
                <a:gd name="T10" fmla="*/ 253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253" y="128"/>
                  </a:moveTo>
                  <a:lnTo>
                    <a:pt x="253" y="128"/>
                  </a:lnTo>
                  <a:lnTo>
                    <a:pt x="93" y="0"/>
                  </a:lnTo>
                  <a:cubicBezTo>
                    <a:pt x="61" y="40"/>
                    <a:pt x="30" y="81"/>
                    <a:pt x="0" y="123"/>
                  </a:cubicBezTo>
                  <a:lnTo>
                    <a:pt x="168" y="241"/>
                  </a:lnTo>
                  <a:cubicBezTo>
                    <a:pt x="195" y="203"/>
                    <a:pt x="224" y="165"/>
                    <a:pt x="253" y="12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51" name="Freeform 210">
              <a:extLst>
                <a:ext uri="{FF2B5EF4-FFF2-40B4-BE49-F238E27FC236}">
                  <a16:creationId xmlns:a16="http://schemas.microsoft.com/office/drawing/2014/main" id="{B2657CC3-4F52-CC57-50E9-CF4805C3A4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3519" y="3150518"/>
              <a:ext cx="244475" cy="249238"/>
            </a:xfrm>
            <a:custGeom>
              <a:avLst/>
              <a:gdLst>
                <a:gd name="T0" fmla="*/ 256 w 256"/>
                <a:gd name="T1" fmla="*/ 157 h 260"/>
                <a:gd name="T2" fmla="*/ 256 w 256"/>
                <a:gd name="T3" fmla="*/ 157 h 260"/>
                <a:gd name="T4" fmla="*/ 123 w 256"/>
                <a:gd name="T5" fmla="*/ 0 h 260"/>
                <a:gd name="T6" fmla="*/ 0 w 256"/>
                <a:gd name="T7" fmla="*/ 112 h 260"/>
                <a:gd name="T8" fmla="*/ 143 w 256"/>
                <a:gd name="T9" fmla="*/ 260 h 260"/>
                <a:gd name="T10" fmla="*/ 256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256" y="157"/>
                  </a:moveTo>
                  <a:lnTo>
                    <a:pt x="256" y="157"/>
                  </a:lnTo>
                  <a:lnTo>
                    <a:pt x="123" y="0"/>
                  </a:lnTo>
                  <a:cubicBezTo>
                    <a:pt x="81" y="36"/>
                    <a:pt x="40" y="74"/>
                    <a:pt x="0" y="112"/>
                  </a:cubicBezTo>
                  <a:lnTo>
                    <a:pt x="143" y="260"/>
                  </a:lnTo>
                  <a:cubicBezTo>
                    <a:pt x="180" y="224"/>
                    <a:pt x="217" y="190"/>
                    <a:pt x="256" y="1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52" name="Freeform 214">
              <a:extLst>
                <a:ext uri="{FF2B5EF4-FFF2-40B4-BE49-F238E27FC236}">
                  <a16:creationId xmlns:a16="http://schemas.microsoft.com/office/drawing/2014/main" id="{09459449-01AA-2DB0-CE2B-D7DF161E5A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857" y="4112543"/>
              <a:ext cx="230188" cy="192088"/>
            </a:xfrm>
            <a:custGeom>
              <a:avLst/>
              <a:gdLst>
                <a:gd name="T0" fmla="*/ 241 w 241"/>
                <a:gd name="T1" fmla="*/ 71 h 201"/>
                <a:gd name="T2" fmla="*/ 241 w 241"/>
                <a:gd name="T3" fmla="*/ 71 h 201"/>
                <a:gd name="T4" fmla="*/ 48 w 241"/>
                <a:gd name="T5" fmla="*/ 0 h 201"/>
                <a:gd name="T6" fmla="*/ 0 w 241"/>
                <a:gd name="T7" fmla="*/ 142 h 201"/>
                <a:gd name="T8" fmla="*/ 197 w 241"/>
                <a:gd name="T9" fmla="*/ 201 h 201"/>
                <a:gd name="T10" fmla="*/ 241 w 241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1">
                  <a:moveTo>
                    <a:pt x="241" y="71"/>
                  </a:moveTo>
                  <a:lnTo>
                    <a:pt x="241" y="71"/>
                  </a:lnTo>
                  <a:lnTo>
                    <a:pt x="48" y="0"/>
                  </a:lnTo>
                  <a:cubicBezTo>
                    <a:pt x="31" y="47"/>
                    <a:pt x="15" y="94"/>
                    <a:pt x="0" y="142"/>
                  </a:cubicBezTo>
                  <a:lnTo>
                    <a:pt x="197" y="201"/>
                  </a:lnTo>
                  <a:cubicBezTo>
                    <a:pt x="210" y="157"/>
                    <a:pt x="225" y="114"/>
                    <a:pt x="241" y="7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53" name="Freeform 216">
              <a:extLst>
                <a:ext uri="{FF2B5EF4-FFF2-40B4-BE49-F238E27FC236}">
                  <a16:creationId xmlns:a16="http://schemas.microsoft.com/office/drawing/2014/main" id="{39E6C359-8353-F91A-34EF-E7890BCB8E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894" y="3976018"/>
              <a:ext cx="234950" cy="204788"/>
            </a:xfrm>
            <a:custGeom>
              <a:avLst/>
              <a:gdLst>
                <a:gd name="T0" fmla="*/ 246 w 246"/>
                <a:gd name="T1" fmla="*/ 83 h 213"/>
                <a:gd name="T2" fmla="*/ 246 w 246"/>
                <a:gd name="T3" fmla="*/ 83 h 213"/>
                <a:gd name="T4" fmla="*/ 58 w 246"/>
                <a:gd name="T5" fmla="*/ 0 h 213"/>
                <a:gd name="T6" fmla="*/ 0 w 246"/>
                <a:gd name="T7" fmla="*/ 142 h 213"/>
                <a:gd name="T8" fmla="*/ 193 w 246"/>
                <a:gd name="T9" fmla="*/ 213 h 213"/>
                <a:gd name="T10" fmla="*/ 246 w 246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3">
                  <a:moveTo>
                    <a:pt x="246" y="83"/>
                  </a:moveTo>
                  <a:lnTo>
                    <a:pt x="246" y="83"/>
                  </a:lnTo>
                  <a:lnTo>
                    <a:pt x="58" y="0"/>
                  </a:lnTo>
                  <a:cubicBezTo>
                    <a:pt x="37" y="46"/>
                    <a:pt x="18" y="94"/>
                    <a:pt x="0" y="142"/>
                  </a:cubicBezTo>
                  <a:lnTo>
                    <a:pt x="193" y="213"/>
                  </a:lnTo>
                  <a:cubicBezTo>
                    <a:pt x="209" y="169"/>
                    <a:pt x="227" y="126"/>
                    <a:pt x="246" y="8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54" name="Freeform 228">
              <a:extLst>
                <a:ext uri="{FF2B5EF4-FFF2-40B4-BE49-F238E27FC236}">
                  <a16:creationId xmlns:a16="http://schemas.microsoft.com/office/drawing/2014/main" id="{2E6C14F2-5EF6-74F0-9983-AB98D0B35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332" y="3534693"/>
              <a:ext cx="254000" cy="241300"/>
            </a:xfrm>
            <a:custGeom>
              <a:avLst/>
              <a:gdLst>
                <a:gd name="T0" fmla="*/ 265 w 265"/>
                <a:gd name="T1" fmla="*/ 108 h 253"/>
                <a:gd name="T2" fmla="*/ 265 w 265"/>
                <a:gd name="T3" fmla="*/ 108 h 253"/>
                <a:gd name="T4" fmla="*/ 88 w 265"/>
                <a:gd name="T5" fmla="*/ 0 h 253"/>
                <a:gd name="T6" fmla="*/ 0 w 265"/>
                <a:gd name="T7" fmla="*/ 156 h 253"/>
                <a:gd name="T8" fmla="*/ 183 w 265"/>
                <a:gd name="T9" fmla="*/ 253 h 253"/>
                <a:gd name="T10" fmla="*/ 265 w 265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253">
                  <a:moveTo>
                    <a:pt x="265" y="108"/>
                  </a:moveTo>
                  <a:lnTo>
                    <a:pt x="265" y="108"/>
                  </a:lnTo>
                  <a:lnTo>
                    <a:pt x="88" y="0"/>
                  </a:lnTo>
                  <a:cubicBezTo>
                    <a:pt x="57" y="51"/>
                    <a:pt x="27" y="104"/>
                    <a:pt x="0" y="156"/>
                  </a:cubicBezTo>
                  <a:lnTo>
                    <a:pt x="183" y="253"/>
                  </a:lnTo>
                  <a:cubicBezTo>
                    <a:pt x="209" y="204"/>
                    <a:pt x="236" y="155"/>
                    <a:pt x="265" y="10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55" name="Freeform 230">
              <a:extLst>
                <a:ext uri="{FF2B5EF4-FFF2-40B4-BE49-F238E27FC236}">
                  <a16:creationId xmlns:a16="http://schemas.microsoft.com/office/drawing/2014/main" id="{6FC1090E-C773-6ACD-7424-461FF924B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0369" y="5069805"/>
              <a:ext cx="158750" cy="196850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56" name="Freeform 236">
              <a:extLst>
                <a:ext uri="{FF2B5EF4-FFF2-40B4-BE49-F238E27FC236}">
                  <a16:creationId xmlns:a16="http://schemas.microsoft.com/office/drawing/2014/main" id="{F9BD1D56-1B52-3E49-C21B-9F01FDC06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1619" y="5069805"/>
              <a:ext cx="158750" cy="19685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57" name="Freeform 238">
              <a:extLst>
                <a:ext uri="{FF2B5EF4-FFF2-40B4-BE49-F238E27FC236}">
                  <a16:creationId xmlns:a16="http://schemas.microsoft.com/office/drawing/2014/main" id="{35A76776-D55F-1C4F-363B-05070357FB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619" y="5411118"/>
              <a:ext cx="157163" cy="196850"/>
            </a:xfrm>
            <a:custGeom>
              <a:avLst/>
              <a:gdLst>
                <a:gd name="T0" fmla="*/ 166 w 166"/>
                <a:gd name="T1" fmla="*/ 205 h 205"/>
                <a:gd name="T2" fmla="*/ 166 w 166"/>
                <a:gd name="T3" fmla="*/ 205 h 205"/>
                <a:gd name="T4" fmla="*/ 0 w 166"/>
                <a:gd name="T5" fmla="*/ 205 h 205"/>
                <a:gd name="T6" fmla="*/ 0 w 166"/>
                <a:gd name="T7" fmla="*/ 0 h 205"/>
                <a:gd name="T8" fmla="*/ 166 w 166"/>
                <a:gd name="T9" fmla="*/ 0 h 205"/>
                <a:gd name="T10" fmla="*/ 166 w 166"/>
                <a:gd name="T1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5">
                  <a:moveTo>
                    <a:pt x="166" y="205"/>
                  </a:moveTo>
                  <a:lnTo>
                    <a:pt x="166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5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58" name="Freeform 240">
              <a:extLst>
                <a:ext uri="{FF2B5EF4-FFF2-40B4-BE49-F238E27FC236}">
                  <a16:creationId xmlns:a16="http://schemas.microsoft.com/office/drawing/2014/main" id="{CAE80700-2233-8DF7-C54C-5C76024E2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8719" y="4452268"/>
              <a:ext cx="236538" cy="234950"/>
            </a:xfrm>
            <a:custGeom>
              <a:avLst/>
              <a:gdLst>
                <a:gd name="T0" fmla="*/ 0 w 249"/>
                <a:gd name="T1" fmla="*/ 146 h 246"/>
                <a:gd name="T2" fmla="*/ 0 w 249"/>
                <a:gd name="T3" fmla="*/ 146 h 246"/>
                <a:gd name="T4" fmla="*/ 124 w 249"/>
                <a:gd name="T5" fmla="*/ 0 h 246"/>
                <a:gd name="T6" fmla="*/ 249 w 249"/>
                <a:gd name="T7" fmla="*/ 143 h 246"/>
                <a:gd name="T8" fmla="*/ 87 w 249"/>
                <a:gd name="T9" fmla="*/ 246 h 246"/>
                <a:gd name="T10" fmla="*/ 0 w 249"/>
                <a:gd name="T11" fmla="*/ 1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46">
                  <a:moveTo>
                    <a:pt x="0" y="146"/>
                  </a:moveTo>
                  <a:lnTo>
                    <a:pt x="0" y="146"/>
                  </a:lnTo>
                  <a:lnTo>
                    <a:pt x="124" y="0"/>
                  </a:lnTo>
                  <a:cubicBezTo>
                    <a:pt x="172" y="41"/>
                    <a:pt x="214" y="89"/>
                    <a:pt x="249" y="143"/>
                  </a:cubicBezTo>
                  <a:lnTo>
                    <a:pt x="87" y="246"/>
                  </a:lnTo>
                  <a:cubicBezTo>
                    <a:pt x="63" y="208"/>
                    <a:pt x="34" y="175"/>
                    <a:pt x="0" y="14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59" name="Freeform 242">
              <a:extLst>
                <a:ext uri="{FF2B5EF4-FFF2-40B4-BE49-F238E27FC236}">
                  <a16:creationId xmlns:a16="http://schemas.microsoft.com/office/drawing/2014/main" id="{2DEBA0C2-D85D-D4DE-F95D-01BB8B3F2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1269" y="4588793"/>
              <a:ext cx="227013" cy="211138"/>
            </a:xfrm>
            <a:custGeom>
              <a:avLst/>
              <a:gdLst>
                <a:gd name="T0" fmla="*/ 162 w 238"/>
                <a:gd name="T1" fmla="*/ 0 h 221"/>
                <a:gd name="T2" fmla="*/ 162 w 238"/>
                <a:gd name="T3" fmla="*/ 0 h 221"/>
                <a:gd name="T4" fmla="*/ 238 w 238"/>
                <a:gd name="T5" fmla="*/ 169 h 221"/>
                <a:gd name="T6" fmla="*/ 54 w 238"/>
                <a:gd name="T7" fmla="*/ 221 h 221"/>
                <a:gd name="T8" fmla="*/ 0 w 238"/>
                <a:gd name="T9" fmla="*/ 103 h 221"/>
                <a:gd name="T10" fmla="*/ 162 w 238"/>
                <a:gd name="T11" fmla="*/ 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21">
                  <a:moveTo>
                    <a:pt x="162" y="0"/>
                  </a:moveTo>
                  <a:lnTo>
                    <a:pt x="162" y="0"/>
                  </a:lnTo>
                  <a:cubicBezTo>
                    <a:pt x="195" y="52"/>
                    <a:pt x="221" y="109"/>
                    <a:pt x="238" y="169"/>
                  </a:cubicBezTo>
                  <a:lnTo>
                    <a:pt x="54" y="221"/>
                  </a:lnTo>
                  <a:cubicBezTo>
                    <a:pt x="42" y="179"/>
                    <a:pt x="24" y="139"/>
                    <a:pt x="0" y="103"/>
                  </a:cubicBezTo>
                  <a:lnTo>
                    <a:pt x="162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60" name="Freeform 244">
              <a:extLst>
                <a:ext uri="{FF2B5EF4-FFF2-40B4-BE49-F238E27FC236}">
                  <a16:creationId xmlns:a16="http://schemas.microsoft.com/office/drawing/2014/main" id="{E7C3D915-1562-A9A4-F4D4-A9A38614E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3057" y="4541168"/>
              <a:ext cx="227013" cy="185738"/>
            </a:xfrm>
            <a:custGeom>
              <a:avLst/>
              <a:gdLst>
                <a:gd name="T0" fmla="*/ 189 w 238"/>
                <a:gd name="T1" fmla="*/ 0 h 193"/>
                <a:gd name="T2" fmla="*/ 189 w 238"/>
                <a:gd name="T3" fmla="*/ 0 h 193"/>
                <a:gd name="T4" fmla="*/ 238 w 238"/>
                <a:gd name="T5" fmla="*/ 141 h 193"/>
                <a:gd name="T6" fmla="*/ 39 w 238"/>
                <a:gd name="T7" fmla="*/ 193 h 193"/>
                <a:gd name="T8" fmla="*/ 0 w 238"/>
                <a:gd name="T9" fmla="*/ 81 h 193"/>
                <a:gd name="T10" fmla="*/ 189 w 238"/>
                <a:gd name="T1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193">
                  <a:moveTo>
                    <a:pt x="189" y="0"/>
                  </a:moveTo>
                  <a:lnTo>
                    <a:pt x="189" y="0"/>
                  </a:lnTo>
                  <a:cubicBezTo>
                    <a:pt x="209" y="46"/>
                    <a:pt x="225" y="93"/>
                    <a:pt x="238" y="141"/>
                  </a:cubicBezTo>
                  <a:lnTo>
                    <a:pt x="39" y="193"/>
                  </a:lnTo>
                  <a:cubicBezTo>
                    <a:pt x="29" y="155"/>
                    <a:pt x="16" y="117"/>
                    <a:pt x="0" y="81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61" name="Freeform 246">
              <a:extLst>
                <a:ext uri="{FF2B5EF4-FFF2-40B4-BE49-F238E27FC236}">
                  <a16:creationId xmlns:a16="http://schemas.microsoft.com/office/drawing/2014/main" id="{7497ED67-9D5A-1324-B176-E2F0282C4D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157" y="4676105"/>
              <a:ext cx="214313" cy="161925"/>
            </a:xfrm>
            <a:custGeom>
              <a:avLst/>
              <a:gdLst>
                <a:gd name="T0" fmla="*/ 226 w 226"/>
                <a:gd name="T1" fmla="*/ 146 h 168"/>
                <a:gd name="T2" fmla="*/ 226 w 226"/>
                <a:gd name="T3" fmla="*/ 146 h 168"/>
                <a:gd name="T4" fmla="*/ 21 w 226"/>
                <a:gd name="T5" fmla="*/ 168 h 168"/>
                <a:gd name="T6" fmla="*/ 0 w 226"/>
                <a:gd name="T7" fmla="*/ 52 h 168"/>
                <a:gd name="T8" fmla="*/ 199 w 226"/>
                <a:gd name="T9" fmla="*/ 0 h 168"/>
                <a:gd name="T10" fmla="*/ 226 w 226"/>
                <a:gd name="T11" fmla="*/ 146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68">
                  <a:moveTo>
                    <a:pt x="226" y="146"/>
                  </a:moveTo>
                  <a:lnTo>
                    <a:pt x="226" y="146"/>
                  </a:lnTo>
                  <a:lnTo>
                    <a:pt x="21" y="168"/>
                  </a:lnTo>
                  <a:cubicBezTo>
                    <a:pt x="17" y="128"/>
                    <a:pt x="10" y="90"/>
                    <a:pt x="0" y="52"/>
                  </a:cubicBezTo>
                  <a:lnTo>
                    <a:pt x="199" y="0"/>
                  </a:lnTo>
                  <a:cubicBezTo>
                    <a:pt x="211" y="48"/>
                    <a:pt x="220" y="96"/>
                    <a:pt x="226" y="14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62" name="Freeform 248">
              <a:extLst>
                <a:ext uri="{FF2B5EF4-FFF2-40B4-BE49-F238E27FC236}">
                  <a16:creationId xmlns:a16="http://schemas.microsoft.com/office/drawing/2014/main" id="{67DB3380-9CF5-03B0-A0BD-93839BDC9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9232" y="4293518"/>
              <a:ext cx="236538" cy="222250"/>
            </a:xfrm>
            <a:custGeom>
              <a:avLst/>
              <a:gdLst>
                <a:gd name="T0" fmla="*/ 0 w 247"/>
                <a:gd name="T1" fmla="*/ 134 h 232"/>
                <a:gd name="T2" fmla="*/ 0 w 247"/>
                <a:gd name="T3" fmla="*/ 134 h 232"/>
                <a:gd name="T4" fmla="*/ 155 w 247"/>
                <a:gd name="T5" fmla="*/ 0 h 232"/>
                <a:gd name="T6" fmla="*/ 247 w 247"/>
                <a:gd name="T7" fmla="*/ 123 h 232"/>
                <a:gd name="T8" fmla="*/ 73 w 247"/>
                <a:gd name="T9" fmla="*/ 232 h 232"/>
                <a:gd name="T10" fmla="*/ 0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0" y="134"/>
                  </a:moveTo>
                  <a:lnTo>
                    <a:pt x="0" y="134"/>
                  </a:lnTo>
                  <a:lnTo>
                    <a:pt x="155" y="0"/>
                  </a:lnTo>
                  <a:cubicBezTo>
                    <a:pt x="189" y="38"/>
                    <a:pt x="219" y="79"/>
                    <a:pt x="247" y="123"/>
                  </a:cubicBezTo>
                  <a:lnTo>
                    <a:pt x="73" y="232"/>
                  </a:lnTo>
                  <a:cubicBezTo>
                    <a:pt x="51" y="198"/>
                    <a:pt x="27" y="165"/>
                    <a:pt x="0" y="13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63" name="Freeform 250">
              <a:extLst>
                <a:ext uri="{FF2B5EF4-FFF2-40B4-BE49-F238E27FC236}">
                  <a16:creationId xmlns:a16="http://schemas.microsoft.com/office/drawing/2014/main" id="{8CCD1E53-02AA-81C5-8507-B6BBE675B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082" y="4410993"/>
              <a:ext cx="234950" cy="207963"/>
            </a:xfrm>
            <a:custGeom>
              <a:avLst/>
              <a:gdLst>
                <a:gd name="T0" fmla="*/ 0 w 246"/>
                <a:gd name="T1" fmla="*/ 109 h 218"/>
                <a:gd name="T2" fmla="*/ 0 w 246"/>
                <a:gd name="T3" fmla="*/ 109 h 218"/>
                <a:gd name="T4" fmla="*/ 174 w 246"/>
                <a:gd name="T5" fmla="*/ 0 h 218"/>
                <a:gd name="T6" fmla="*/ 246 w 246"/>
                <a:gd name="T7" fmla="*/ 137 h 218"/>
                <a:gd name="T8" fmla="*/ 57 w 246"/>
                <a:gd name="T9" fmla="*/ 218 h 218"/>
                <a:gd name="T10" fmla="*/ 0 w 246"/>
                <a:gd name="T11" fmla="*/ 10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8">
                  <a:moveTo>
                    <a:pt x="0" y="109"/>
                  </a:moveTo>
                  <a:lnTo>
                    <a:pt x="0" y="109"/>
                  </a:lnTo>
                  <a:lnTo>
                    <a:pt x="174" y="0"/>
                  </a:lnTo>
                  <a:cubicBezTo>
                    <a:pt x="201" y="44"/>
                    <a:pt x="226" y="89"/>
                    <a:pt x="246" y="137"/>
                  </a:cubicBezTo>
                  <a:lnTo>
                    <a:pt x="57" y="218"/>
                  </a:lnTo>
                  <a:cubicBezTo>
                    <a:pt x="41" y="180"/>
                    <a:pt x="22" y="144"/>
                    <a:pt x="0" y="10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64" name="Freeform 252">
              <a:extLst>
                <a:ext uri="{FF2B5EF4-FFF2-40B4-BE49-F238E27FC236}">
                  <a16:creationId xmlns:a16="http://schemas.microsoft.com/office/drawing/2014/main" id="{90131FC3-08D3-C644-1BC9-A7137B1AD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8269" y="4191918"/>
              <a:ext cx="228600" cy="230188"/>
            </a:xfrm>
            <a:custGeom>
              <a:avLst/>
              <a:gdLst>
                <a:gd name="T0" fmla="*/ 0 w 240"/>
                <a:gd name="T1" fmla="*/ 156 h 240"/>
                <a:gd name="T2" fmla="*/ 0 w 240"/>
                <a:gd name="T3" fmla="*/ 156 h 240"/>
                <a:gd name="T4" fmla="*/ 133 w 240"/>
                <a:gd name="T5" fmla="*/ 0 h 240"/>
                <a:gd name="T6" fmla="*/ 240 w 240"/>
                <a:gd name="T7" fmla="*/ 106 h 240"/>
                <a:gd name="T8" fmla="*/ 85 w 240"/>
                <a:gd name="T9" fmla="*/ 240 h 240"/>
                <a:gd name="T10" fmla="*/ 0 w 240"/>
                <a:gd name="T11" fmla="*/ 15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40">
                  <a:moveTo>
                    <a:pt x="0" y="156"/>
                  </a:moveTo>
                  <a:lnTo>
                    <a:pt x="0" y="156"/>
                  </a:lnTo>
                  <a:lnTo>
                    <a:pt x="133" y="0"/>
                  </a:lnTo>
                  <a:cubicBezTo>
                    <a:pt x="171" y="32"/>
                    <a:pt x="207" y="68"/>
                    <a:pt x="240" y="106"/>
                  </a:cubicBezTo>
                  <a:lnTo>
                    <a:pt x="85" y="240"/>
                  </a:lnTo>
                  <a:cubicBezTo>
                    <a:pt x="59" y="210"/>
                    <a:pt x="31" y="182"/>
                    <a:pt x="0" y="15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65" name="Freeform 254">
              <a:extLst>
                <a:ext uri="{FF2B5EF4-FFF2-40B4-BE49-F238E27FC236}">
                  <a16:creationId xmlns:a16="http://schemas.microsoft.com/office/drawing/2014/main" id="{8C619F36-1C7F-763A-65AB-60CC60B082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7707" y="4633243"/>
              <a:ext cx="215900" cy="168275"/>
            </a:xfrm>
            <a:custGeom>
              <a:avLst/>
              <a:gdLst>
                <a:gd name="T0" fmla="*/ 201 w 226"/>
                <a:gd name="T1" fmla="*/ 0 h 176"/>
                <a:gd name="T2" fmla="*/ 201 w 226"/>
                <a:gd name="T3" fmla="*/ 0 h 176"/>
                <a:gd name="T4" fmla="*/ 226 w 226"/>
                <a:gd name="T5" fmla="*/ 155 h 176"/>
                <a:gd name="T6" fmla="*/ 22 w 226"/>
                <a:gd name="T7" fmla="*/ 176 h 176"/>
                <a:gd name="T8" fmla="*/ 0 w 226"/>
                <a:gd name="T9" fmla="*/ 45 h 176"/>
                <a:gd name="T10" fmla="*/ 201 w 226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76">
                  <a:moveTo>
                    <a:pt x="201" y="0"/>
                  </a:moveTo>
                  <a:lnTo>
                    <a:pt x="201" y="0"/>
                  </a:lnTo>
                  <a:cubicBezTo>
                    <a:pt x="212" y="51"/>
                    <a:pt x="221" y="102"/>
                    <a:pt x="226" y="155"/>
                  </a:cubicBezTo>
                  <a:lnTo>
                    <a:pt x="22" y="176"/>
                  </a:lnTo>
                  <a:cubicBezTo>
                    <a:pt x="17" y="132"/>
                    <a:pt x="9" y="88"/>
                    <a:pt x="0" y="45"/>
                  </a:cubicBezTo>
                  <a:lnTo>
                    <a:pt x="201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66" name="Freeform 256">
              <a:extLst>
                <a:ext uri="{FF2B5EF4-FFF2-40B4-BE49-F238E27FC236}">
                  <a16:creationId xmlns:a16="http://schemas.microsoft.com/office/drawing/2014/main" id="{18ACDA94-584B-BDC8-9F64-BAE6D5A77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7344" y="3931568"/>
              <a:ext cx="250825" cy="252413"/>
            </a:xfrm>
            <a:custGeom>
              <a:avLst/>
              <a:gdLst>
                <a:gd name="T0" fmla="*/ 0 w 263"/>
                <a:gd name="T1" fmla="*/ 157 h 264"/>
                <a:gd name="T2" fmla="*/ 0 w 263"/>
                <a:gd name="T3" fmla="*/ 157 h 264"/>
                <a:gd name="T4" fmla="*/ 133 w 263"/>
                <a:gd name="T5" fmla="*/ 0 h 264"/>
                <a:gd name="T6" fmla="*/ 263 w 263"/>
                <a:gd name="T7" fmla="*/ 126 h 264"/>
                <a:gd name="T8" fmla="*/ 110 w 263"/>
                <a:gd name="T9" fmla="*/ 264 h 264"/>
                <a:gd name="T10" fmla="*/ 0 w 263"/>
                <a:gd name="T11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3" h="264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9" y="39"/>
                    <a:pt x="222" y="81"/>
                    <a:pt x="263" y="126"/>
                  </a:cubicBezTo>
                  <a:lnTo>
                    <a:pt x="110" y="264"/>
                  </a:lnTo>
                  <a:cubicBezTo>
                    <a:pt x="76" y="226"/>
                    <a:pt x="39" y="190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67" name="Freeform 258">
              <a:extLst>
                <a:ext uri="{FF2B5EF4-FFF2-40B4-BE49-F238E27FC236}">
                  <a16:creationId xmlns:a16="http://schemas.microsoft.com/office/drawing/2014/main" id="{59AA3821-AFB4-3EFF-E99A-2F71DB8BF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2119" y="4050630"/>
              <a:ext cx="247650" cy="241300"/>
            </a:xfrm>
            <a:custGeom>
              <a:avLst/>
              <a:gdLst>
                <a:gd name="T0" fmla="*/ 0 w 259"/>
                <a:gd name="T1" fmla="*/ 138 h 251"/>
                <a:gd name="T2" fmla="*/ 0 w 259"/>
                <a:gd name="T3" fmla="*/ 138 h 251"/>
                <a:gd name="T4" fmla="*/ 153 w 259"/>
                <a:gd name="T5" fmla="*/ 0 h 251"/>
                <a:gd name="T6" fmla="*/ 259 w 259"/>
                <a:gd name="T7" fmla="*/ 133 h 251"/>
                <a:gd name="T8" fmla="*/ 90 w 259"/>
                <a:gd name="T9" fmla="*/ 251 h 251"/>
                <a:gd name="T10" fmla="*/ 0 w 259"/>
                <a:gd name="T11" fmla="*/ 138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9" h="251">
                  <a:moveTo>
                    <a:pt x="0" y="138"/>
                  </a:moveTo>
                  <a:lnTo>
                    <a:pt x="0" y="138"/>
                  </a:lnTo>
                  <a:lnTo>
                    <a:pt x="153" y="0"/>
                  </a:lnTo>
                  <a:cubicBezTo>
                    <a:pt x="191" y="42"/>
                    <a:pt x="226" y="87"/>
                    <a:pt x="259" y="133"/>
                  </a:cubicBezTo>
                  <a:lnTo>
                    <a:pt x="90" y="251"/>
                  </a:lnTo>
                  <a:cubicBezTo>
                    <a:pt x="62" y="211"/>
                    <a:pt x="32" y="174"/>
                    <a:pt x="0" y="13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68" name="Freeform 260">
              <a:extLst>
                <a:ext uri="{FF2B5EF4-FFF2-40B4-BE49-F238E27FC236}">
                  <a16:creationId xmlns:a16="http://schemas.microsoft.com/office/drawing/2014/main" id="{5ADD3224-DA77-E4CD-F26E-AFD59422D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2457" y="4323680"/>
              <a:ext cx="241300" cy="220663"/>
            </a:xfrm>
            <a:custGeom>
              <a:avLst/>
              <a:gdLst>
                <a:gd name="T0" fmla="*/ 0 w 254"/>
                <a:gd name="T1" fmla="*/ 95 h 231"/>
                <a:gd name="T2" fmla="*/ 0 w 254"/>
                <a:gd name="T3" fmla="*/ 95 h 231"/>
                <a:gd name="T4" fmla="*/ 183 w 254"/>
                <a:gd name="T5" fmla="*/ 0 h 231"/>
                <a:gd name="T6" fmla="*/ 254 w 254"/>
                <a:gd name="T7" fmla="*/ 161 h 231"/>
                <a:gd name="T8" fmla="*/ 61 w 254"/>
                <a:gd name="T9" fmla="*/ 231 h 231"/>
                <a:gd name="T10" fmla="*/ 0 w 254"/>
                <a:gd name="T11" fmla="*/ 95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1">
                  <a:moveTo>
                    <a:pt x="0" y="95"/>
                  </a:moveTo>
                  <a:lnTo>
                    <a:pt x="0" y="95"/>
                  </a:lnTo>
                  <a:lnTo>
                    <a:pt x="183" y="0"/>
                  </a:lnTo>
                  <a:cubicBezTo>
                    <a:pt x="210" y="52"/>
                    <a:pt x="234" y="105"/>
                    <a:pt x="254" y="161"/>
                  </a:cubicBezTo>
                  <a:lnTo>
                    <a:pt x="61" y="231"/>
                  </a:lnTo>
                  <a:cubicBezTo>
                    <a:pt x="43" y="184"/>
                    <a:pt x="23" y="138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69" name="Freeform 262">
              <a:extLst>
                <a:ext uri="{FF2B5EF4-FFF2-40B4-BE49-F238E27FC236}">
                  <a16:creationId xmlns:a16="http://schemas.microsoft.com/office/drawing/2014/main" id="{ABB553BA-EC26-3E14-8502-480EBA11EC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844" y="4179218"/>
              <a:ext cx="247650" cy="234950"/>
            </a:xfrm>
            <a:custGeom>
              <a:avLst/>
              <a:gdLst>
                <a:gd name="T0" fmla="*/ 0 w 260"/>
                <a:gd name="T1" fmla="*/ 118 h 246"/>
                <a:gd name="T2" fmla="*/ 0 w 260"/>
                <a:gd name="T3" fmla="*/ 118 h 246"/>
                <a:gd name="T4" fmla="*/ 169 w 260"/>
                <a:gd name="T5" fmla="*/ 0 h 246"/>
                <a:gd name="T6" fmla="*/ 260 w 260"/>
                <a:gd name="T7" fmla="*/ 151 h 246"/>
                <a:gd name="T8" fmla="*/ 77 w 260"/>
                <a:gd name="T9" fmla="*/ 246 h 246"/>
                <a:gd name="T10" fmla="*/ 0 w 260"/>
                <a:gd name="T11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0" h="246">
                  <a:moveTo>
                    <a:pt x="0" y="118"/>
                  </a:moveTo>
                  <a:lnTo>
                    <a:pt x="0" y="118"/>
                  </a:lnTo>
                  <a:lnTo>
                    <a:pt x="169" y="0"/>
                  </a:lnTo>
                  <a:cubicBezTo>
                    <a:pt x="202" y="48"/>
                    <a:pt x="233" y="99"/>
                    <a:pt x="260" y="151"/>
                  </a:cubicBezTo>
                  <a:lnTo>
                    <a:pt x="77" y="246"/>
                  </a:lnTo>
                  <a:cubicBezTo>
                    <a:pt x="54" y="201"/>
                    <a:pt x="28" y="159"/>
                    <a:pt x="0" y="11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70" name="Freeform 264">
              <a:extLst>
                <a:ext uri="{FF2B5EF4-FFF2-40B4-BE49-F238E27FC236}">
                  <a16:creationId xmlns:a16="http://schemas.microsoft.com/office/drawing/2014/main" id="{9B82A802-7D07-EF37-0E04-FF69ED5EBC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9607" y="4477668"/>
              <a:ext cx="230188" cy="198438"/>
            </a:xfrm>
            <a:custGeom>
              <a:avLst/>
              <a:gdLst>
                <a:gd name="T0" fmla="*/ 0 w 241"/>
                <a:gd name="T1" fmla="*/ 70 h 208"/>
                <a:gd name="T2" fmla="*/ 0 w 241"/>
                <a:gd name="T3" fmla="*/ 70 h 208"/>
                <a:gd name="T4" fmla="*/ 193 w 241"/>
                <a:gd name="T5" fmla="*/ 0 h 208"/>
                <a:gd name="T6" fmla="*/ 241 w 241"/>
                <a:gd name="T7" fmla="*/ 163 h 208"/>
                <a:gd name="T8" fmla="*/ 40 w 241"/>
                <a:gd name="T9" fmla="*/ 208 h 208"/>
                <a:gd name="T10" fmla="*/ 0 w 241"/>
                <a:gd name="T11" fmla="*/ 7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08">
                  <a:moveTo>
                    <a:pt x="0" y="70"/>
                  </a:moveTo>
                  <a:lnTo>
                    <a:pt x="0" y="70"/>
                  </a:lnTo>
                  <a:lnTo>
                    <a:pt x="193" y="0"/>
                  </a:lnTo>
                  <a:cubicBezTo>
                    <a:pt x="212" y="53"/>
                    <a:pt x="228" y="107"/>
                    <a:pt x="241" y="163"/>
                  </a:cubicBezTo>
                  <a:lnTo>
                    <a:pt x="40" y="208"/>
                  </a:lnTo>
                  <a:cubicBezTo>
                    <a:pt x="29" y="161"/>
                    <a:pt x="16" y="115"/>
                    <a:pt x="0" y="7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71" name="Freeform 266">
              <a:extLst>
                <a:ext uri="{FF2B5EF4-FFF2-40B4-BE49-F238E27FC236}">
                  <a16:creationId xmlns:a16="http://schemas.microsoft.com/office/drawing/2014/main" id="{73972659-5D7B-C197-FA2C-D13926062B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907" y="4158580"/>
              <a:ext cx="241300" cy="220663"/>
            </a:xfrm>
            <a:custGeom>
              <a:avLst/>
              <a:gdLst>
                <a:gd name="T0" fmla="*/ 0 w 253"/>
                <a:gd name="T1" fmla="*/ 96 h 231"/>
                <a:gd name="T2" fmla="*/ 0 w 253"/>
                <a:gd name="T3" fmla="*/ 96 h 231"/>
                <a:gd name="T4" fmla="*/ 182 w 253"/>
                <a:gd name="T5" fmla="*/ 0 h 231"/>
                <a:gd name="T6" fmla="*/ 253 w 253"/>
                <a:gd name="T7" fmla="*/ 154 h 231"/>
                <a:gd name="T8" fmla="*/ 62 w 253"/>
                <a:gd name="T9" fmla="*/ 231 h 231"/>
                <a:gd name="T10" fmla="*/ 0 w 253"/>
                <a:gd name="T11" fmla="*/ 96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96"/>
                  </a:moveTo>
                  <a:lnTo>
                    <a:pt x="0" y="96"/>
                  </a:lnTo>
                  <a:lnTo>
                    <a:pt x="182" y="0"/>
                  </a:lnTo>
                  <a:cubicBezTo>
                    <a:pt x="208" y="50"/>
                    <a:pt x="232" y="101"/>
                    <a:pt x="253" y="154"/>
                  </a:cubicBezTo>
                  <a:lnTo>
                    <a:pt x="62" y="231"/>
                  </a:lnTo>
                  <a:cubicBezTo>
                    <a:pt x="44" y="185"/>
                    <a:pt x="23" y="139"/>
                    <a:pt x="0" y="9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72" name="Freeform 268">
              <a:extLst>
                <a:ext uri="{FF2B5EF4-FFF2-40B4-BE49-F238E27FC236}">
                  <a16:creationId xmlns:a16="http://schemas.microsoft.com/office/drawing/2014/main" id="{2325CE59-93C4-6BDA-4385-333CBBA10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9469" y="4020468"/>
              <a:ext cx="244475" cy="230188"/>
            </a:xfrm>
            <a:custGeom>
              <a:avLst/>
              <a:gdLst>
                <a:gd name="T0" fmla="*/ 0 w 258"/>
                <a:gd name="T1" fmla="*/ 113 h 241"/>
                <a:gd name="T2" fmla="*/ 0 w 258"/>
                <a:gd name="T3" fmla="*/ 113 h 241"/>
                <a:gd name="T4" fmla="*/ 172 w 258"/>
                <a:gd name="T5" fmla="*/ 0 h 241"/>
                <a:gd name="T6" fmla="*/ 258 w 258"/>
                <a:gd name="T7" fmla="*/ 145 h 241"/>
                <a:gd name="T8" fmla="*/ 76 w 258"/>
                <a:gd name="T9" fmla="*/ 241 h 241"/>
                <a:gd name="T10" fmla="*/ 0 w 258"/>
                <a:gd name="T11" fmla="*/ 113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8" h="241">
                  <a:moveTo>
                    <a:pt x="0" y="113"/>
                  </a:moveTo>
                  <a:lnTo>
                    <a:pt x="0" y="113"/>
                  </a:lnTo>
                  <a:lnTo>
                    <a:pt x="172" y="0"/>
                  </a:lnTo>
                  <a:cubicBezTo>
                    <a:pt x="203" y="47"/>
                    <a:pt x="231" y="95"/>
                    <a:pt x="258" y="145"/>
                  </a:cubicBezTo>
                  <a:lnTo>
                    <a:pt x="76" y="241"/>
                  </a:lnTo>
                  <a:cubicBezTo>
                    <a:pt x="52" y="197"/>
                    <a:pt x="27" y="154"/>
                    <a:pt x="0" y="11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73" name="Freeform 270">
              <a:extLst>
                <a:ext uri="{FF2B5EF4-FFF2-40B4-BE49-F238E27FC236}">
                  <a16:creationId xmlns:a16="http://schemas.microsoft.com/office/drawing/2014/main" id="{B9CA18A8-C25F-1D46-5EB6-3A4E50D4C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9644" y="4306218"/>
              <a:ext cx="234950" cy="204788"/>
            </a:xfrm>
            <a:custGeom>
              <a:avLst/>
              <a:gdLst>
                <a:gd name="T0" fmla="*/ 0 w 246"/>
                <a:gd name="T1" fmla="*/ 77 h 215"/>
                <a:gd name="T2" fmla="*/ 0 w 246"/>
                <a:gd name="T3" fmla="*/ 77 h 215"/>
                <a:gd name="T4" fmla="*/ 191 w 246"/>
                <a:gd name="T5" fmla="*/ 0 h 215"/>
                <a:gd name="T6" fmla="*/ 246 w 246"/>
                <a:gd name="T7" fmla="*/ 157 h 215"/>
                <a:gd name="T8" fmla="*/ 49 w 246"/>
                <a:gd name="T9" fmla="*/ 215 h 215"/>
                <a:gd name="T10" fmla="*/ 0 w 246"/>
                <a:gd name="T11" fmla="*/ 77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15">
                  <a:moveTo>
                    <a:pt x="0" y="77"/>
                  </a:moveTo>
                  <a:lnTo>
                    <a:pt x="0" y="77"/>
                  </a:lnTo>
                  <a:lnTo>
                    <a:pt x="191" y="0"/>
                  </a:lnTo>
                  <a:cubicBezTo>
                    <a:pt x="212" y="51"/>
                    <a:pt x="230" y="104"/>
                    <a:pt x="246" y="157"/>
                  </a:cubicBezTo>
                  <a:lnTo>
                    <a:pt x="49" y="215"/>
                  </a:lnTo>
                  <a:cubicBezTo>
                    <a:pt x="35" y="168"/>
                    <a:pt x="19" y="122"/>
                    <a:pt x="0" y="7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74" name="Freeform 272">
              <a:extLst>
                <a:ext uri="{FF2B5EF4-FFF2-40B4-BE49-F238E27FC236}">
                  <a16:creationId xmlns:a16="http://schemas.microsoft.com/office/drawing/2014/main" id="{FA4F39DF-B3D5-C717-B2ED-0B96295FC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7269" y="4455443"/>
              <a:ext cx="223838" cy="187325"/>
            </a:xfrm>
            <a:custGeom>
              <a:avLst/>
              <a:gdLst>
                <a:gd name="T0" fmla="*/ 0 w 235"/>
                <a:gd name="T1" fmla="*/ 58 h 196"/>
                <a:gd name="T2" fmla="*/ 0 w 235"/>
                <a:gd name="T3" fmla="*/ 58 h 196"/>
                <a:gd name="T4" fmla="*/ 197 w 235"/>
                <a:gd name="T5" fmla="*/ 0 h 196"/>
                <a:gd name="T6" fmla="*/ 235 w 235"/>
                <a:gd name="T7" fmla="*/ 157 h 196"/>
                <a:gd name="T8" fmla="*/ 33 w 235"/>
                <a:gd name="T9" fmla="*/ 196 h 196"/>
                <a:gd name="T10" fmla="*/ 0 w 235"/>
                <a:gd name="T11" fmla="*/ 58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96">
                  <a:moveTo>
                    <a:pt x="0" y="58"/>
                  </a:moveTo>
                  <a:lnTo>
                    <a:pt x="0" y="58"/>
                  </a:lnTo>
                  <a:lnTo>
                    <a:pt x="197" y="0"/>
                  </a:lnTo>
                  <a:cubicBezTo>
                    <a:pt x="212" y="52"/>
                    <a:pt x="225" y="104"/>
                    <a:pt x="235" y="157"/>
                  </a:cubicBezTo>
                  <a:lnTo>
                    <a:pt x="33" y="196"/>
                  </a:lnTo>
                  <a:cubicBezTo>
                    <a:pt x="24" y="149"/>
                    <a:pt x="13" y="103"/>
                    <a:pt x="0" y="5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75" name="Freeform 274">
              <a:extLst>
                <a:ext uri="{FF2B5EF4-FFF2-40B4-BE49-F238E27FC236}">
                  <a16:creationId xmlns:a16="http://schemas.microsoft.com/office/drawing/2014/main" id="{D5F9FEF7-F553-B169-8059-FA92B2DEB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019" y="4606255"/>
              <a:ext cx="212725" cy="158750"/>
            </a:xfrm>
            <a:custGeom>
              <a:avLst/>
              <a:gdLst>
                <a:gd name="T0" fmla="*/ 202 w 224"/>
                <a:gd name="T1" fmla="*/ 0 h 167"/>
                <a:gd name="T2" fmla="*/ 202 w 224"/>
                <a:gd name="T3" fmla="*/ 0 h 167"/>
                <a:gd name="T4" fmla="*/ 224 w 224"/>
                <a:gd name="T5" fmla="*/ 145 h 167"/>
                <a:gd name="T6" fmla="*/ 19 w 224"/>
                <a:gd name="T7" fmla="*/ 167 h 167"/>
                <a:gd name="T8" fmla="*/ 0 w 224"/>
                <a:gd name="T9" fmla="*/ 39 h 167"/>
                <a:gd name="T10" fmla="*/ 202 w 224"/>
                <a:gd name="T1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4" h="167">
                  <a:moveTo>
                    <a:pt x="202" y="0"/>
                  </a:moveTo>
                  <a:lnTo>
                    <a:pt x="202" y="0"/>
                  </a:lnTo>
                  <a:cubicBezTo>
                    <a:pt x="211" y="48"/>
                    <a:pt x="219" y="96"/>
                    <a:pt x="224" y="145"/>
                  </a:cubicBezTo>
                  <a:lnTo>
                    <a:pt x="19" y="167"/>
                  </a:lnTo>
                  <a:cubicBezTo>
                    <a:pt x="15" y="124"/>
                    <a:pt x="8" y="81"/>
                    <a:pt x="0" y="39"/>
                  </a:cubicBezTo>
                  <a:lnTo>
                    <a:pt x="202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76" name="Freeform 276">
              <a:extLst>
                <a:ext uri="{FF2B5EF4-FFF2-40B4-BE49-F238E27FC236}">
                  <a16:creationId xmlns:a16="http://schemas.microsoft.com/office/drawing/2014/main" id="{FF1DBA46-343F-EC12-73A7-215A6ADD0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9607" y="3779168"/>
              <a:ext cx="241300" cy="236538"/>
            </a:xfrm>
            <a:custGeom>
              <a:avLst/>
              <a:gdLst>
                <a:gd name="T0" fmla="*/ 0 w 253"/>
                <a:gd name="T1" fmla="*/ 143 h 247"/>
                <a:gd name="T2" fmla="*/ 0 w 253"/>
                <a:gd name="T3" fmla="*/ 143 h 247"/>
                <a:gd name="T4" fmla="*/ 148 w 253"/>
                <a:gd name="T5" fmla="*/ 0 h 247"/>
                <a:gd name="T6" fmla="*/ 253 w 253"/>
                <a:gd name="T7" fmla="*/ 118 h 247"/>
                <a:gd name="T8" fmla="*/ 93 w 253"/>
                <a:gd name="T9" fmla="*/ 247 h 247"/>
                <a:gd name="T10" fmla="*/ 0 w 253"/>
                <a:gd name="T11" fmla="*/ 143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7">
                  <a:moveTo>
                    <a:pt x="0" y="143"/>
                  </a:moveTo>
                  <a:lnTo>
                    <a:pt x="0" y="143"/>
                  </a:lnTo>
                  <a:lnTo>
                    <a:pt x="148" y="0"/>
                  </a:lnTo>
                  <a:cubicBezTo>
                    <a:pt x="184" y="38"/>
                    <a:pt x="219" y="77"/>
                    <a:pt x="253" y="118"/>
                  </a:cubicBezTo>
                  <a:lnTo>
                    <a:pt x="93" y="247"/>
                  </a:lnTo>
                  <a:cubicBezTo>
                    <a:pt x="63" y="211"/>
                    <a:pt x="33" y="176"/>
                    <a:pt x="0" y="14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77" name="Freeform 278">
              <a:extLst>
                <a:ext uri="{FF2B5EF4-FFF2-40B4-BE49-F238E27FC236}">
                  <a16:creationId xmlns:a16="http://schemas.microsoft.com/office/drawing/2014/main" id="{DE7CA31F-E52A-93F7-0A62-F44DA137E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6919" y="3891880"/>
              <a:ext cx="246063" cy="236538"/>
            </a:xfrm>
            <a:custGeom>
              <a:avLst/>
              <a:gdLst>
                <a:gd name="T0" fmla="*/ 0 w 257"/>
                <a:gd name="T1" fmla="*/ 129 h 246"/>
                <a:gd name="T2" fmla="*/ 0 w 257"/>
                <a:gd name="T3" fmla="*/ 129 h 246"/>
                <a:gd name="T4" fmla="*/ 160 w 257"/>
                <a:gd name="T5" fmla="*/ 0 h 246"/>
                <a:gd name="T6" fmla="*/ 257 w 257"/>
                <a:gd name="T7" fmla="*/ 133 h 246"/>
                <a:gd name="T8" fmla="*/ 85 w 257"/>
                <a:gd name="T9" fmla="*/ 246 h 246"/>
                <a:gd name="T10" fmla="*/ 0 w 257"/>
                <a:gd name="T11" fmla="*/ 12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7" h="246">
                  <a:moveTo>
                    <a:pt x="0" y="129"/>
                  </a:moveTo>
                  <a:lnTo>
                    <a:pt x="0" y="129"/>
                  </a:lnTo>
                  <a:lnTo>
                    <a:pt x="160" y="0"/>
                  </a:lnTo>
                  <a:cubicBezTo>
                    <a:pt x="194" y="43"/>
                    <a:pt x="226" y="87"/>
                    <a:pt x="257" y="133"/>
                  </a:cubicBezTo>
                  <a:lnTo>
                    <a:pt x="85" y="246"/>
                  </a:lnTo>
                  <a:cubicBezTo>
                    <a:pt x="58" y="206"/>
                    <a:pt x="30" y="167"/>
                    <a:pt x="0" y="12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78" name="Freeform 280">
              <a:extLst>
                <a:ext uri="{FF2B5EF4-FFF2-40B4-BE49-F238E27FC236}">
                  <a16:creationId xmlns:a16="http://schemas.microsoft.com/office/drawing/2014/main" id="{B52C4EA2-A2C1-3592-5C54-06F48A6F2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68007" y="3671218"/>
              <a:ext cx="241300" cy="246063"/>
            </a:xfrm>
            <a:custGeom>
              <a:avLst/>
              <a:gdLst>
                <a:gd name="T0" fmla="*/ 0 w 254"/>
                <a:gd name="T1" fmla="*/ 157 h 257"/>
                <a:gd name="T2" fmla="*/ 0 w 254"/>
                <a:gd name="T3" fmla="*/ 157 h 257"/>
                <a:gd name="T4" fmla="*/ 132 w 254"/>
                <a:gd name="T5" fmla="*/ 0 h 257"/>
                <a:gd name="T6" fmla="*/ 254 w 254"/>
                <a:gd name="T7" fmla="*/ 114 h 257"/>
                <a:gd name="T8" fmla="*/ 106 w 254"/>
                <a:gd name="T9" fmla="*/ 257 h 257"/>
                <a:gd name="T10" fmla="*/ 0 w 254"/>
                <a:gd name="T11" fmla="*/ 1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7">
                  <a:moveTo>
                    <a:pt x="0" y="157"/>
                  </a:moveTo>
                  <a:lnTo>
                    <a:pt x="0" y="157"/>
                  </a:lnTo>
                  <a:lnTo>
                    <a:pt x="132" y="0"/>
                  </a:lnTo>
                  <a:cubicBezTo>
                    <a:pt x="175" y="36"/>
                    <a:pt x="215" y="74"/>
                    <a:pt x="254" y="114"/>
                  </a:cubicBezTo>
                  <a:lnTo>
                    <a:pt x="106" y="257"/>
                  </a:lnTo>
                  <a:cubicBezTo>
                    <a:pt x="72" y="222"/>
                    <a:pt x="37" y="189"/>
                    <a:pt x="0" y="15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79" name="Freeform 284">
              <a:extLst>
                <a:ext uri="{FF2B5EF4-FFF2-40B4-BE49-F238E27FC236}">
                  <a16:creationId xmlns:a16="http://schemas.microsoft.com/office/drawing/2014/main" id="{C5A3F4BF-8D96-60D5-5F3F-BE0322C681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7082" y="3410868"/>
              <a:ext cx="225425" cy="231775"/>
            </a:xfrm>
            <a:custGeom>
              <a:avLst/>
              <a:gdLst>
                <a:gd name="T0" fmla="*/ 0 w 236"/>
                <a:gd name="T1" fmla="*/ 157 h 242"/>
                <a:gd name="T2" fmla="*/ 0 w 236"/>
                <a:gd name="T3" fmla="*/ 157 h 242"/>
                <a:gd name="T4" fmla="*/ 133 w 236"/>
                <a:gd name="T5" fmla="*/ 0 h 242"/>
                <a:gd name="T6" fmla="*/ 236 w 236"/>
                <a:gd name="T7" fmla="*/ 94 h 242"/>
                <a:gd name="T8" fmla="*/ 93 w 236"/>
                <a:gd name="T9" fmla="*/ 242 h 242"/>
                <a:gd name="T10" fmla="*/ 0 w 236"/>
                <a:gd name="T11" fmla="*/ 157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42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68" y="31"/>
                    <a:pt x="203" y="62"/>
                    <a:pt x="236" y="94"/>
                  </a:cubicBezTo>
                  <a:lnTo>
                    <a:pt x="93" y="242"/>
                  </a:lnTo>
                  <a:cubicBezTo>
                    <a:pt x="63" y="213"/>
                    <a:pt x="32" y="184"/>
                    <a:pt x="0" y="15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80" name="Freeform 286">
              <a:extLst>
                <a:ext uri="{FF2B5EF4-FFF2-40B4-BE49-F238E27FC236}">
                  <a16:creationId xmlns:a16="http://schemas.microsoft.com/office/drawing/2014/main" id="{61D5C8AB-7BD4-8B6F-096E-F59E34FE2A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1107" y="4068093"/>
              <a:ext cx="234950" cy="201613"/>
            </a:xfrm>
            <a:custGeom>
              <a:avLst/>
              <a:gdLst>
                <a:gd name="T0" fmla="*/ 0 w 245"/>
                <a:gd name="T1" fmla="*/ 88 h 211"/>
                <a:gd name="T2" fmla="*/ 0 w 245"/>
                <a:gd name="T3" fmla="*/ 88 h 211"/>
                <a:gd name="T4" fmla="*/ 186 w 245"/>
                <a:gd name="T5" fmla="*/ 0 h 211"/>
                <a:gd name="T6" fmla="*/ 245 w 245"/>
                <a:gd name="T7" fmla="*/ 136 h 211"/>
                <a:gd name="T8" fmla="*/ 54 w 245"/>
                <a:gd name="T9" fmla="*/ 211 h 211"/>
                <a:gd name="T10" fmla="*/ 0 w 245"/>
                <a:gd name="T11" fmla="*/ 88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1">
                  <a:moveTo>
                    <a:pt x="0" y="88"/>
                  </a:moveTo>
                  <a:lnTo>
                    <a:pt x="0" y="88"/>
                  </a:lnTo>
                  <a:lnTo>
                    <a:pt x="186" y="0"/>
                  </a:lnTo>
                  <a:cubicBezTo>
                    <a:pt x="208" y="44"/>
                    <a:pt x="227" y="90"/>
                    <a:pt x="245" y="136"/>
                  </a:cubicBezTo>
                  <a:lnTo>
                    <a:pt x="54" y="211"/>
                  </a:lnTo>
                  <a:cubicBezTo>
                    <a:pt x="38" y="169"/>
                    <a:pt x="20" y="128"/>
                    <a:pt x="0" y="8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81" name="Freeform 288">
              <a:extLst>
                <a:ext uri="{FF2B5EF4-FFF2-40B4-BE49-F238E27FC236}">
                  <a16:creationId xmlns:a16="http://schemas.microsoft.com/office/drawing/2014/main" id="{298C8C86-11F2-3102-C00B-4850C57FE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769" y="4330030"/>
              <a:ext cx="222250" cy="177800"/>
            </a:xfrm>
            <a:custGeom>
              <a:avLst/>
              <a:gdLst>
                <a:gd name="T0" fmla="*/ 0 w 233"/>
                <a:gd name="T1" fmla="*/ 61 h 185"/>
                <a:gd name="T2" fmla="*/ 0 w 233"/>
                <a:gd name="T3" fmla="*/ 61 h 185"/>
                <a:gd name="T4" fmla="*/ 196 w 233"/>
                <a:gd name="T5" fmla="*/ 0 h 185"/>
                <a:gd name="T6" fmla="*/ 233 w 233"/>
                <a:gd name="T7" fmla="*/ 137 h 185"/>
                <a:gd name="T8" fmla="*/ 33 w 233"/>
                <a:gd name="T9" fmla="*/ 185 h 185"/>
                <a:gd name="T10" fmla="*/ 0 w 233"/>
                <a:gd name="T11" fmla="*/ 6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185">
                  <a:moveTo>
                    <a:pt x="0" y="61"/>
                  </a:moveTo>
                  <a:lnTo>
                    <a:pt x="0" y="61"/>
                  </a:lnTo>
                  <a:lnTo>
                    <a:pt x="196" y="0"/>
                  </a:lnTo>
                  <a:cubicBezTo>
                    <a:pt x="210" y="45"/>
                    <a:pt x="222" y="91"/>
                    <a:pt x="233" y="137"/>
                  </a:cubicBezTo>
                  <a:lnTo>
                    <a:pt x="33" y="185"/>
                  </a:lnTo>
                  <a:cubicBezTo>
                    <a:pt x="23" y="143"/>
                    <a:pt x="12" y="102"/>
                    <a:pt x="0" y="61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82" name="Freeform 290">
              <a:extLst>
                <a:ext uri="{FF2B5EF4-FFF2-40B4-BE49-F238E27FC236}">
                  <a16:creationId xmlns:a16="http://schemas.microsoft.com/office/drawing/2014/main" id="{C0C3669B-A356-BB95-932C-A16F95B04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2369" y="3941093"/>
              <a:ext cx="236538" cy="211138"/>
            </a:xfrm>
            <a:custGeom>
              <a:avLst/>
              <a:gdLst>
                <a:gd name="T0" fmla="*/ 0 w 248"/>
                <a:gd name="T1" fmla="*/ 102 h 222"/>
                <a:gd name="T2" fmla="*/ 0 w 248"/>
                <a:gd name="T3" fmla="*/ 102 h 222"/>
                <a:gd name="T4" fmla="*/ 178 w 248"/>
                <a:gd name="T5" fmla="*/ 0 h 222"/>
                <a:gd name="T6" fmla="*/ 248 w 248"/>
                <a:gd name="T7" fmla="*/ 134 h 222"/>
                <a:gd name="T8" fmla="*/ 62 w 248"/>
                <a:gd name="T9" fmla="*/ 222 h 222"/>
                <a:gd name="T10" fmla="*/ 0 w 248"/>
                <a:gd name="T11" fmla="*/ 102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8" h="222">
                  <a:moveTo>
                    <a:pt x="0" y="102"/>
                  </a:moveTo>
                  <a:lnTo>
                    <a:pt x="0" y="102"/>
                  </a:lnTo>
                  <a:lnTo>
                    <a:pt x="178" y="0"/>
                  </a:lnTo>
                  <a:cubicBezTo>
                    <a:pt x="203" y="44"/>
                    <a:pt x="226" y="88"/>
                    <a:pt x="248" y="134"/>
                  </a:cubicBezTo>
                  <a:lnTo>
                    <a:pt x="62" y="222"/>
                  </a:lnTo>
                  <a:cubicBezTo>
                    <a:pt x="43" y="181"/>
                    <a:pt x="22" y="141"/>
                    <a:pt x="0" y="102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83" name="Freeform 294">
              <a:extLst>
                <a:ext uri="{FF2B5EF4-FFF2-40B4-BE49-F238E27FC236}">
                  <a16:creationId xmlns:a16="http://schemas.microsoft.com/office/drawing/2014/main" id="{D4948802-C089-ADD9-9E95-D20C11E8E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982" y="3499768"/>
              <a:ext cx="230188" cy="228600"/>
            </a:xfrm>
            <a:custGeom>
              <a:avLst/>
              <a:gdLst>
                <a:gd name="T0" fmla="*/ 0 w 241"/>
                <a:gd name="T1" fmla="*/ 148 h 239"/>
                <a:gd name="T2" fmla="*/ 0 w 241"/>
                <a:gd name="T3" fmla="*/ 148 h 239"/>
                <a:gd name="T4" fmla="*/ 143 w 241"/>
                <a:gd name="T5" fmla="*/ 0 h 239"/>
                <a:gd name="T6" fmla="*/ 241 w 241"/>
                <a:gd name="T7" fmla="*/ 102 h 239"/>
                <a:gd name="T8" fmla="*/ 88 w 241"/>
                <a:gd name="T9" fmla="*/ 239 h 239"/>
                <a:gd name="T10" fmla="*/ 0 w 241"/>
                <a:gd name="T11" fmla="*/ 14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1" h="239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7" y="33"/>
                    <a:pt x="209" y="67"/>
                    <a:pt x="241" y="102"/>
                  </a:cubicBezTo>
                  <a:lnTo>
                    <a:pt x="88" y="239"/>
                  </a:lnTo>
                  <a:cubicBezTo>
                    <a:pt x="60" y="208"/>
                    <a:pt x="30" y="177"/>
                    <a:pt x="0" y="14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84" name="Freeform 296">
              <a:extLst>
                <a:ext uri="{FF2B5EF4-FFF2-40B4-BE49-F238E27FC236}">
                  <a16:creationId xmlns:a16="http://schemas.microsoft.com/office/drawing/2014/main" id="{B390094E-47C9-8BB3-42B8-A08A89A28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9494" y="3704555"/>
              <a:ext cx="238125" cy="223838"/>
            </a:xfrm>
            <a:custGeom>
              <a:avLst/>
              <a:gdLst>
                <a:gd name="T0" fmla="*/ 0 w 249"/>
                <a:gd name="T1" fmla="*/ 126 h 234"/>
                <a:gd name="T2" fmla="*/ 0 w 249"/>
                <a:gd name="T3" fmla="*/ 126 h 234"/>
                <a:gd name="T4" fmla="*/ 162 w 249"/>
                <a:gd name="T5" fmla="*/ 0 h 234"/>
                <a:gd name="T6" fmla="*/ 249 w 249"/>
                <a:gd name="T7" fmla="*/ 120 h 234"/>
                <a:gd name="T8" fmla="*/ 78 w 249"/>
                <a:gd name="T9" fmla="*/ 234 h 234"/>
                <a:gd name="T10" fmla="*/ 0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0" y="126"/>
                  </a:moveTo>
                  <a:lnTo>
                    <a:pt x="0" y="126"/>
                  </a:lnTo>
                  <a:lnTo>
                    <a:pt x="162" y="0"/>
                  </a:lnTo>
                  <a:cubicBezTo>
                    <a:pt x="192" y="39"/>
                    <a:pt x="221" y="79"/>
                    <a:pt x="249" y="120"/>
                  </a:cubicBezTo>
                  <a:lnTo>
                    <a:pt x="78" y="234"/>
                  </a:lnTo>
                  <a:cubicBezTo>
                    <a:pt x="53" y="197"/>
                    <a:pt x="27" y="161"/>
                    <a:pt x="0" y="12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85" name="Freeform 298">
              <a:extLst>
                <a:ext uri="{FF2B5EF4-FFF2-40B4-BE49-F238E27FC236}">
                  <a16:creationId xmlns:a16="http://schemas.microsoft.com/office/drawing/2014/main" id="{D3EDF06A-F987-D857-05C9-4FCCC1C73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107" y="3818855"/>
              <a:ext cx="238125" cy="219075"/>
            </a:xfrm>
            <a:custGeom>
              <a:avLst/>
              <a:gdLst>
                <a:gd name="T0" fmla="*/ 0 w 250"/>
                <a:gd name="T1" fmla="*/ 114 h 229"/>
                <a:gd name="T2" fmla="*/ 0 w 250"/>
                <a:gd name="T3" fmla="*/ 114 h 229"/>
                <a:gd name="T4" fmla="*/ 171 w 250"/>
                <a:gd name="T5" fmla="*/ 0 h 229"/>
                <a:gd name="T6" fmla="*/ 250 w 250"/>
                <a:gd name="T7" fmla="*/ 128 h 229"/>
                <a:gd name="T8" fmla="*/ 72 w 250"/>
                <a:gd name="T9" fmla="*/ 229 h 229"/>
                <a:gd name="T10" fmla="*/ 0 w 250"/>
                <a:gd name="T11" fmla="*/ 1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9">
                  <a:moveTo>
                    <a:pt x="0" y="114"/>
                  </a:moveTo>
                  <a:lnTo>
                    <a:pt x="0" y="114"/>
                  </a:lnTo>
                  <a:lnTo>
                    <a:pt x="171" y="0"/>
                  </a:lnTo>
                  <a:cubicBezTo>
                    <a:pt x="199" y="41"/>
                    <a:pt x="225" y="84"/>
                    <a:pt x="250" y="128"/>
                  </a:cubicBezTo>
                  <a:lnTo>
                    <a:pt x="72" y="229"/>
                  </a:lnTo>
                  <a:cubicBezTo>
                    <a:pt x="49" y="190"/>
                    <a:pt x="25" y="152"/>
                    <a:pt x="0" y="11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86" name="Freeform 302">
              <a:extLst>
                <a:ext uri="{FF2B5EF4-FFF2-40B4-BE49-F238E27FC236}">
                  <a16:creationId xmlns:a16="http://schemas.microsoft.com/office/drawing/2014/main" id="{E828CBE0-7FBE-A2EB-E4BE-17B283C7D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1282" y="3587080"/>
              <a:ext cx="241300" cy="228600"/>
            </a:xfrm>
            <a:custGeom>
              <a:avLst/>
              <a:gdLst>
                <a:gd name="T0" fmla="*/ 0 w 254"/>
                <a:gd name="T1" fmla="*/ 118 h 238"/>
                <a:gd name="T2" fmla="*/ 0 w 254"/>
                <a:gd name="T3" fmla="*/ 118 h 238"/>
                <a:gd name="T4" fmla="*/ 168 w 254"/>
                <a:gd name="T5" fmla="*/ 0 h 238"/>
                <a:gd name="T6" fmla="*/ 254 w 254"/>
                <a:gd name="T7" fmla="*/ 131 h 238"/>
                <a:gd name="T8" fmla="*/ 78 w 254"/>
                <a:gd name="T9" fmla="*/ 238 h 238"/>
                <a:gd name="T10" fmla="*/ 0 w 254"/>
                <a:gd name="T11" fmla="*/ 11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38">
                  <a:moveTo>
                    <a:pt x="0" y="118"/>
                  </a:moveTo>
                  <a:lnTo>
                    <a:pt x="0" y="118"/>
                  </a:lnTo>
                  <a:lnTo>
                    <a:pt x="168" y="0"/>
                  </a:lnTo>
                  <a:cubicBezTo>
                    <a:pt x="198" y="43"/>
                    <a:pt x="227" y="86"/>
                    <a:pt x="254" y="131"/>
                  </a:cubicBezTo>
                  <a:lnTo>
                    <a:pt x="78" y="238"/>
                  </a:lnTo>
                  <a:cubicBezTo>
                    <a:pt x="54" y="197"/>
                    <a:pt x="27" y="157"/>
                    <a:pt x="0" y="11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87" name="Freeform 304">
              <a:extLst>
                <a:ext uri="{FF2B5EF4-FFF2-40B4-BE49-F238E27FC236}">
                  <a16:creationId xmlns:a16="http://schemas.microsoft.com/office/drawing/2014/main" id="{8927FE35-D9F2-852D-A79F-459763542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4307" y="3712493"/>
              <a:ext cx="241300" cy="220663"/>
            </a:xfrm>
            <a:custGeom>
              <a:avLst/>
              <a:gdLst>
                <a:gd name="T0" fmla="*/ 0 w 253"/>
                <a:gd name="T1" fmla="*/ 107 h 231"/>
                <a:gd name="T2" fmla="*/ 0 w 253"/>
                <a:gd name="T3" fmla="*/ 107 h 231"/>
                <a:gd name="T4" fmla="*/ 176 w 253"/>
                <a:gd name="T5" fmla="*/ 0 h 231"/>
                <a:gd name="T6" fmla="*/ 253 w 253"/>
                <a:gd name="T7" fmla="*/ 136 h 231"/>
                <a:gd name="T8" fmla="*/ 71 w 253"/>
                <a:gd name="T9" fmla="*/ 231 h 231"/>
                <a:gd name="T10" fmla="*/ 0 w 253"/>
                <a:gd name="T11" fmla="*/ 107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31">
                  <a:moveTo>
                    <a:pt x="0" y="107"/>
                  </a:moveTo>
                  <a:lnTo>
                    <a:pt x="0" y="107"/>
                  </a:lnTo>
                  <a:lnTo>
                    <a:pt x="176" y="0"/>
                  </a:lnTo>
                  <a:cubicBezTo>
                    <a:pt x="203" y="44"/>
                    <a:pt x="229" y="89"/>
                    <a:pt x="253" y="136"/>
                  </a:cubicBezTo>
                  <a:lnTo>
                    <a:pt x="71" y="231"/>
                  </a:lnTo>
                  <a:cubicBezTo>
                    <a:pt x="49" y="189"/>
                    <a:pt x="25" y="147"/>
                    <a:pt x="0" y="10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88" name="Freeform 306">
              <a:extLst>
                <a:ext uri="{FF2B5EF4-FFF2-40B4-BE49-F238E27FC236}">
                  <a16:creationId xmlns:a16="http://schemas.microsoft.com/office/drawing/2014/main" id="{919E0EBE-0451-5F00-9466-26EEB9233B1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3007" y="3360068"/>
              <a:ext cx="239713" cy="231775"/>
            </a:xfrm>
            <a:custGeom>
              <a:avLst/>
              <a:gdLst>
                <a:gd name="T0" fmla="*/ 0 w 250"/>
                <a:gd name="T1" fmla="*/ 138 h 243"/>
                <a:gd name="T2" fmla="*/ 0 w 250"/>
                <a:gd name="T3" fmla="*/ 138 h 243"/>
                <a:gd name="T4" fmla="*/ 152 w 250"/>
                <a:gd name="T5" fmla="*/ 0 h 243"/>
                <a:gd name="T6" fmla="*/ 250 w 250"/>
                <a:gd name="T7" fmla="*/ 115 h 243"/>
                <a:gd name="T8" fmla="*/ 90 w 250"/>
                <a:gd name="T9" fmla="*/ 243 h 243"/>
                <a:gd name="T10" fmla="*/ 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0" y="138"/>
                  </a:moveTo>
                  <a:lnTo>
                    <a:pt x="0" y="138"/>
                  </a:lnTo>
                  <a:lnTo>
                    <a:pt x="152" y="0"/>
                  </a:lnTo>
                  <a:cubicBezTo>
                    <a:pt x="186" y="37"/>
                    <a:pt x="219" y="75"/>
                    <a:pt x="250" y="115"/>
                  </a:cubicBezTo>
                  <a:lnTo>
                    <a:pt x="90" y="243"/>
                  </a:lnTo>
                  <a:cubicBezTo>
                    <a:pt x="61" y="207"/>
                    <a:pt x="31" y="172"/>
                    <a:pt x="0" y="13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89" name="Freeform 308">
              <a:extLst>
                <a:ext uri="{FF2B5EF4-FFF2-40B4-BE49-F238E27FC236}">
                  <a16:creationId xmlns:a16="http://schemas.microsoft.com/office/drawing/2014/main" id="{19DFA9BC-65DC-77E4-7B68-D45B6396F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2569" y="3842668"/>
              <a:ext cx="238125" cy="212725"/>
            </a:xfrm>
            <a:custGeom>
              <a:avLst/>
              <a:gdLst>
                <a:gd name="T0" fmla="*/ 0 w 250"/>
                <a:gd name="T1" fmla="*/ 95 h 223"/>
                <a:gd name="T2" fmla="*/ 0 w 250"/>
                <a:gd name="T3" fmla="*/ 95 h 223"/>
                <a:gd name="T4" fmla="*/ 182 w 250"/>
                <a:gd name="T5" fmla="*/ 0 h 223"/>
                <a:gd name="T6" fmla="*/ 250 w 250"/>
                <a:gd name="T7" fmla="*/ 140 h 223"/>
                <a:gd name="T8" fmla="*/ 63 w 250"/>
                <a:gd name="T9" fmla="*/ 223 h 223"/>
                <a:gd name="T10" fmla="*/ 0 w 250"/>
                <a:gd name="T11" fmla="*/ 95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23">
                  <a:moveTo>
                    <a:pt x="0" y="95"/>
                  </a:moveTo>
                  <a:lnTo>
                    <a:pt x="0" y="95"/>
                  </a:lnTo>
                  <a:lnTo>
                    <a:pt x="182" y="0"/>
                  </a:lnTo>
                  <a:cubicBezTo>
                    <a:pt x="206" y="46"/>
                    <a:pt x="229" y="92"/>
                    <a:pt x="250" y="140"/>
                  </a:cubicBezTo>
                  <a:lnTo>
                    <a:pt x="63" y="223"/>
                  </a:lnTo>
                  <a:cubicBezTo>
                    <a:pt x="43" y="180"/>
                    <a:pt x="22" y="137"/>
                    <a:pt x="0" y="9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90" name="Freeform 310">
              <a:extLst>
                <a:ext uri="{FF2B5EF4-FFF2-40B4-BE49-F238E27FC236}">
                  <a16:creationId xmlns:a16="http://schemas.microsoft.com/office/drawing/2014/main" id="{4875073A-BAD0-CE23-5164-4BCC246BEE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0319" y="3469605"/>
              <a:ext cx="239713" cy="230188"/>
            </a:xfrm>
            <a:custGeom>
              <a:avLst/>
              <a:gdLst>
                <a:gd name="T0" fmla="*/ 0 w 253"/>
                <a:gd name="T1" fmla="*/ 128 h 241"/>
                <a:gd name="T2" fmla="*/ 0 w 253"/>
                <a:gd name="T3" fmla="*/ 128 h 241"/>
                <a:gd name="T4" fmla="*/ 160 w 253"/>
                <a:gd name="T5" fmla="*/ 0 h 241"/>
                <a:gd name="T6" fmla="*/ 253 w 253"/>
                <a:gd name="T7" fmla="*/ 123 h 241"/>
                <a:gd name="T8" fmla="*/ 85 w 253"/>
                <a:gd name="T9" fmla="*/ 241 h 241"/>
                <a:gd name="T10" fmla="*/ 0 w 253"/>
                <a:gd name="T11" fmla="*/ 1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41">
                  <a:moveTo>
                    <a:pt x="0" y="128"/>
                  </a:moveTo>
                  <a:lnTo>
                    <a:pt x="0" y="128"/>
                  </a:lnTo>
                  <a:lnTo>
                    <a:pt x="160" y="0"/>
                  </a:lnTo>
                  <a:cubicBezTo>
                    <a:pt x="193" y="40"/>
                    <a:pt x="224" y="81"/>
                    <a:pt x="253" y="123"/>
                  </a:cubicBezTo>
                  <a:lnTo>
                    <a:pt x="85" y="241"/>
                  </a:lnTo>
                  <a:cubicBezTo>
                    <a:pt x="58" y="203"/>
                    <a:pt x="30" y="165"/>
                    <a:pt x="0" y="12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91" name="Freeform 312">
              <a:extLst>
                <a:ext uri="{FF2B5EF4-FFF2-40B4-BE49-F238E27FC236}">
                  <a16:creationId xmlns:a16="http://schemas.microsoft.com/office/drawing/2014/main" id="{31AD889D-E7E5-2A8A-6713-0C53D18C375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6157" y="3150518"/>
              <a:ext cx="244475" cy="249238"/>
            </a:xfrm>
            <a:custGeom>
              <a:avLst/>
              <a:gdLst>
                <a:gd name="T0" fmla="*/ 0 w 256"/>
                <a:gd name="T1" fmla="*/ 157 h 260"/>
                <a:gd name="T2" fmla="*/ 0 w 256"/>
                <a:gd name="T3" fmla="*/ 157 h 260"/>
                <a:gd name="T4" fmla="*/ 133 w 256"/>
                <a:gd name="T5" fmla="*/ 0 h 260"/>
                <a:gd name="T6" fmla="*/ 256 w 256"/>
                <a:gd name="T7" fmla="*/ 112 h 260"/>
                <a:gd name="T8" fmla="*/ 113 w 256"/>
                <a:gd name="T9" fmla="*/ 260 h 260"/>
                <a:gd name="T10" fmla="*/ 0 w 256"/>
                <a:gd name="T11" fmla="*/ 15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60">
                  <a:moveTo>
                    <a:pt x="0" y="157"/>
                  </a:moveTo>
                  <a:lnTo>
                    <a:pt x="0" y="157"/>
                  </a:lnTo>
                  <a:lnTo>
                    <a:pt x="133" y="0"/>
                  </a:lnTo>
                  <a:cubicBezTo>
                    <a:pt x="175" y="36"/>
                    <a:pt x="216" y="74"/>
                    <a:pt x="256" y="112"/>
                  </a:cubicBezTo>
                  <a:lnTo>
                    <a:pt x="113" y="260"/>
                  </a:lnTo>
                  <a:cubicBezTo>
                    <a:pt x="77" y="224"/>
                    <a:pt x="39" y="190"/>
                    <a:pt x="0" y="15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92" name="Freeform 314">
              <a:extLst>
                <a:ext uri="{FF2B5EF4-FFF2-40B4-BE49-F238E27FC236}">
                  <a16:creationId xmlns:a16="http://schemas.microsoft.com/office/drawing/2014/main" id="{3A3FF79F-86C7-F503-5F02-848DFF747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3382" y="4249068"/>
              <a:ext cx="225425" cy="179388"/>
            </a:xfrm>
            <a:custGeom>
              <a:avLst/>
              <a:gdLst>
                <a:gd name="T0" fmla="*/ 0 w 235"/>
                <a:gd name="T1" fmla="*/ 59 h 188"/>
                <a:gd name="T2" fmla="*/ 0 w 235"/>
                <a:gd name="T3" fmla="*/ 59 h 188"/>
                <a:gd name="T4" fmla="*/ 197 w 235"/>
                <a:gd name="T5" fmla="*/ 0 h 188"/>
                <a:gd name="T6" fmla="*/ 235 w 235"/>
                <a:gd name="T7" fmla="*/ 141 h 188"/>
                <a:gd name="T8" fmla="*/ 35 w 235"/>
                <a:gd name="T9" fmla="*/ 188 h 188"/>
                <a:gd name="T10" fmla="*/ 0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0" y="59"/>
                  </a:moveTo>
                  <a:lnTo>
                    <a:pt x="0" y="59"/>
                  </a:lnTo>
                  <a:lnTo>
                    <a:pt x="197" y="0"/>
                  </a:lnTo>
                  <a:cubicBezTo>
                    <a:pt x="211" y="46"/>
                    <a:pt x="224" y="93"/>
                    <a:pt x="235" y="141"/>
                  </a:cubicBezTo>
                  <a:lnTo>
                    <a:pt x="35" y="188"/>
                  </a:lnTo>
                  <a:cubicBezTo>
                    <a:pt x="25" y="145"/>
                    <a:pt x="13" y="102"/>
                    <a:pt x="0" y="5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93" name="Freeform 316">
              <a:extLst>
                <a:ext uri="{FF2B5EF4-FFF2-40B4-BE49-F238E27FC236}">
                  <a16:creationId xmlns:a16="http://schemas.microsoft.com/office/drawing/2014/main" id="{194DAA30-C336-81A5-2F0C-117253D0E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3694" y="4112543"/>
              <a:ext cx="228600" cy="192088"/>
            </a:xfrm>
            <a:custGeom>
              <a:avLst/>
              <a:gdLst>
                <a:gd name="T0" fmla="*/ 0 w 240"/>
                <a:gd name="T1" fmla="*/ 71 h 201"/>
                <a:gd name="T2" fmla="*/ 0 w 240"/>
                <a:gd name="T3" fmla="*/ 71 h 201"/>
                <a:gd name="T4" fmla="*/ 192 w 240"/>
                <a:gd name="T5" fmla="*/ 0 h 201"/>
                <a:gd name="T6" fmla="*/ 240 w 240"/>
                <a:gd name="T7" fmla="*/ 142 h 201"/>
                <a:gd name="T8" fmla="*/ 43 w 240"/>
                <a:gd name="T9" fmla="*/ 201 h 201"/>
                <a:gd name="T10" fmla="*/ 0 w 240"/>
                <a:gd name="T11" fmla="*/ 7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01">
                  <a:moveTo>
                    <a:pt x="0" y="71"/>
                  </a:moveTo>
                  <a:lnTo>
                    <a:pt x="0" y="71"/>
                  </a:lnTo>
                  <a:lnTo>
                    <a:pt x="192" y="0"/>
                  </a:lnTo>
                  <a:cubicBezTo>
                    <a:pt x="210" y="47"/>
                    <a:pt x="226" y="94"/>
                    <a:pt x="240" y="142"/>
                  </a:cubicBezTo>
                  <a:lnTo>
                    <a:pt x="43" y="201"/>
                  </a:lnTo>
                  <a:cubicBezTo>
                    <a:pt x="30" y="157"/>
                    <a:pt x="16" y="114"/>
                    <a:pt x="0" y="7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94" name="Freeform 318">
              <a:extLst>
                <a:ext uri="{FF2B5EF4-FFF2-40B4-BE49-F238E27FC236}">
                  <a16:creationId xmlns:a16="http://schemas.microsoft.com/office/drawing/2014/main" id="{744A1173-076B-389F-2619-B39F7002D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2894" y="3976018"/>
              <a:ext cx="233363" cy="204788"/>
            </a:xfrm>
            <a:custGeom>
              <a:avLst/>
              <a:gdLst>
                <a:gd name="T0" fmla="*/ 0 w 245"/>
                <a:gd name="T1" fmla="*/ 83 h 213"/>
                <a:gd name="T2" fmla="*/ 0 w 245"/>
                <a:gd name="T3" fmla="*/ 83 h 213"/>
                <a:gd name="T4" fmla="*/ 187 w 245"/>
                <a:gd name="T5" fmla="*/ 0 h 213"/>
                <a:gd name="T6" fmla="*/ 245 w 245"/>
                <a:gd name="T7" fmla="*/ 142 h 213"/>
                <a:gd name="T8" fmla="*/ 53 w 245"/>
                <a:gd name="T9" fmla="*/ 213 h 213"/>
                <a:gd name="T10" fmla="*/ 0 w 245"/>
                <a:gd name="T11" fmla="*/ 83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5" h="213">
                  <a:moveTo>
                    <a:pt x="0" y="83"/>
                  </a:moveTo>
                  <a:lnTo>
                    <a:pt x="0" y="83"/>
                  </a:lnTo>
                  <a:lnTo>
                    <a:pt x="187" y="0"/>
                  </a:lnTo>
                  <a:cubicBezTo>
                    <a:pt x="208" y="46"/>
                    <a:pt x="228" y="94"/>
                    <a:pt x="245" y="142"/>
                  </a:cubicBezTo>
                  <a:lnTo>
                    <a:pt x="53" y="213"/>
                  </a:lnTo>
                  <a:cubicBezTo>
                    <a:pt x="36" y="169"/>
                    <a:pt x="19" y="126"/>
                    <a:pt x="0" y="8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95" name="Freeform 320">
              <a:extLst>
                <a:ext uri="{FF2B5EF4-FFF2-40B4-BE49-F238E27FC236}">
                  <a16:creationId xmlns:a16="http://schemas.microsoft.com/office/drawing/2014/main" id="{1E079172-5DE2-D384-A07E-841D8D0B0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9069" y="3120355"/>
              <a:ext cx="257175" cy="255588"/>
            </a:xfrm>
            <a:custGeom>
              <a:avLst/>
              <a:gdLst>
                <a:gd name="T0" fmla="*/ 0 w 270"/>
                <a:gd name="T1" fmla="*/ 141 h 266"/>
                <a:gd name="T2" fmla="*/ 0 w 270"/>
                <a:gd name="T3" fmla="*/ 141 h 266"/>
                <a:gd name="T4" fmla="*/ 152 w 270"/>
                <a:gd name="T5" fmla="*/ 0 h 266"/>
                <a:gd name="T6" fmla="*/ 270 w 270"/>
                <a:gd name="T7" fmla="*/ 136 h 266"/>
                <a:gd name="T8" fmla="*/ 108 w 270"/>
                <a:gd name="T9" fmla="*/ 266 h 266"/>
                <a:gd name="T10" fmla="*/ 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0" y="141"/>
                  </a:moveTo>
                  <a:lnTo>
                    <a:pt x="0" y="141"/>
                  </a:lnTo>
                  <a:lnTo>
                    <a:pt x="152" y="0"/>
                  </a:lnTo>
                  <a:cubicBezTo>
                    <a:pt x="193" y="45"/>
                    <a:pt x="232" y="90"/>
                    <a:pt x="270" y="136"/>
                  </a:cubicBezTo>
                  <a:lnTo>
                    <a:pt x="108" y="266"/>
                  </a:lnTo>
                  <a:cubicBezTo>
                    <a:pt x="73" y="223"/>
                    <a:pt x="37" y="181"/>
                    <a:pt x="0" y="14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96" name="Freeform 322">
              <a:extLst>
                <a:ext uri="{FF2B5EF4-FFF2-40B4-BE49-F238E27FC236}">
                  <a16:creationId xmlns:a16="http://schemas.microsoft.com/office/drawing/2014/main" id="{219CA66D-6C12-56FF-9257-D4CACE041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2257" y="3250530"/>
              <a:ext cx="257175" cy="252413"/>
            </a:xfrm>
            <a:custGeom>
              <a:avLst/>
              <a:gdLst>
                <a:gd name="T0" fmla="*/ 0 w 271"/>
                <a:gd name="T1" fmla="*/ 130 h 264"/>
                <a:gd name="T2" fmla="*/ 0 w 271"/>
                <a:gd name="T3" fmla="*/ 130 h 264"/>
                <a:gd name="T4" fmla="*/ 162 w 271"/>
                <a:gd name="T5" fmla="*/ 0 h 264"/>
                <a:gd name="T6" fmla="*/ 271 w 271"/>
                <a:gd name="T7" fmla="*/ 145 h 264"/>
                <a:gd name="T8" fmla="*/ 101 w 271"/>
                <a:gd name="T9" fmla="*/ 264 h 264"/>
                <a:gd name="T10" fmla="*/ 0 w 271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1" h="264">
                  <a:moveTo>
                    <a:pt x="0" y="130"/>
                  </a:moveTo>
                  <a:lnTo>
                    <a:pt x="0" y="130"/>
                  </a:lnTo>
                  <a:lnTo>
                    <a:pt x="162" y="0"/>
                  </a:lnTo>
                  <a:cubicBezTo>
                    <a:pt x="200" y="48"/>
                    <a:pt x="236" y="96"/>
                    <a:pt x="271" y="145"/>
                  </a:cubicBezTo>
                  <a:lnTo>
                    <a:pt x="101" y="264"/>
                  </a:lnTo>
                  <a:cubicBezTo>
                    <a:pt x="69" y="219"/>
                    <a:pt x="35" y="174"/>
                    <a:pt x="0" y="13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97" name="Freeform 324">
              <a:extLst>
                <a:ext uri="{FF2B5EF4-FFF2-40B4-BE49-F238E27FC236}">
                  <a16:creationId xmlns:a16="http://schemas.microsoft.com/office/drawing/2014/main" id="{C9790020-04F1-FB2A-7868-BA056E1CC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9532" y="2999705"/>
              <a:ext cx="254000" cy="255588"/>
            </a:xfrm>
            <a:custGeom>
              <a:avLst/>
              <a:gdLst>
                <a:gd name="T0" fmla="*/ 0 w 267"/>
                <a:gd name="T1" fmla="*/ 150 h 267"/>
                <a:gd name="T2" fmla="*/ 0 w 267"/>
                <a:gd name="T3" fmla="*/ 150 h 267"/>
                <a:gd name="T4" fmla="*/ 144 w 267"/>
                <a:gd name="T5" fmla="*/ 0 h 267"/>
                <a:gd name="T6" fmla="*/ 185 w 267"/>
                <a:gd name="T7" fmla="*/ 40 h 267"/>
                <a:gd name="T8" fmla="*/ 267 w 267"/>
                <a:gd name="T9" fmla="*/ 126 h 267"/>
                <a:gd name="T10" fmla="*/ 115 w 267"/>
                <a:gd name="T11" fmla="*/ 267 h 267"/>
                <a:gd name="T12" fmla="*/ 0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0" y="150"/>
                  </a:moveTo>
                  <a:lnTo>
                    <a:pt x="0" y="150"/>
                  </a:lnTo>
                  <a:lnTo>
                    <a:pt x="144" y="0"/>
                  </a:lnTo>
                  <a:cubicBezTo>
                    <a:pt x="157" y="13"/>
                    <a:pt x="171" y="27"/>
                    <a:pt x="185" y="40"/>
                  </a:cubicBezTo>
                  <a:cubicBezTo>
                    <a:pt x="213" y="68"/>
                    <a:pt x="240" y="97"/>
                    <a:pt x="267" y="126"/>
                  </a:cubicBezTo>
                  <a:lnTo>
                    <a:pt x="115" y="267"/>
                  </a:lnTo>
                  <a:cubicBezTo>
                    <a:pt x="78" y="226"/>
                    <a:pt x="40" y="187"/>
                    <a:pt x="0" y="15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98" name="Freeform 326">
              <a:extLst>
                <a:ext uri="{FF2B5EF4-FFF2-40B4-BE49-F238E27FC236}">
                  <a16:creationId xmlns:a16="http://schemas.microsoft.com/office/drawing/2014/main" id="{24DDA4B9-C408-78EA-7A61-B4B3BEC05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7507" y="3390230"/>
              <a:ext cx="257175" cy="247650"/>
            </a:xfrm>
            <a:custGeom>
              <a:avLst/>
              <a:gdLst>
                <a:gd name="T0" fmla="*/ 0 w 269"/>
                <a:gd name="T1" fmla="*/ 119 h 259"/>
                <a:gd name="T2" fmla="*/ 0 w 269"/>
                <a:gd name="T3" fmla="*/ 119 h 259"/>
                <a:gd name="T4" fmla="*/ 170 w 269"/>
                <a:gd name="T5" fmla="*/ 0 h 259"/>
                <a:gd name="T6" fmla="*/ 269 w 269"/>
                <a:gd name="T7" fmla="*/ 151 h 259"/>
                <a:gd name="T8" fmla="*/ 92 w 269"/>
                <a:gd name="T9" fmla="*/ 259 h 259"/>
                <a:gd name="T10" fmla="*/ 0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0" y="119"/>
                  </a:moveTo>
                  <a:lnTo>
                    <a:pt x="0" y="119"/>
                  </a:lnTo>
                  <a:lnTo>
                    <a:pt x="170" y="0"/>
                  </a:lnTo>
                  <a:cubicBezTo>
                    <a:pt x="205" y="49"/>
                    <a:pt x="238" y="100"/>
                    <a:pt x="269" y="151"/>
                  </a:cubicBezTo>
                  <a:lnTo>
                    <a:pt x="92" y="259"/>
                  </a:lnTo>
                  <a:cubicBezTo>
                    <a:pt x="63" y="212"/>
                    <a:pt x="32" y="165"/>
                    <a:pt x="0" y="11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99" name="Freeform 328">
              <a:extLst>
                <a:ext uri="{FF2B5EF4-FFF2-40B4-BE49-F238E27FC236}">
                  <a16:creationId xmlns:a16="http://schemas.microsoft.com/office/drawing/2014/main" id="{369F1DF2-726F-64E1-267D-05FEAA9CEC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6819" y="2890168"/>
              <a:ext cx="249238" cy="254000"/>
            </a:xfrm>
            <a:custGeom>
              <a:avLst/>
              <a:gdLst>
                <a:gd name="T0" fmla="*/ 0 w 262"/>
                <a:gd name="T1" fmla="*/ 158 h 266"/>
                <a:gd name="T2" fmla="*/ 0 w 262"/>
                <a:gd name="T3" fmla="*/ 158 h 266"/>
                <a:gd name="T4" fmla="*/ 133 w 262"/>
                <a:gd name="T5" fmla="*/ 0 h 266"/>
                <a:gd name="T6" fmla="*/ 262 w 262"/>
                <a:gd name="T7" fmla="*/ 116 h 266"/>
                <a:gd name="T8" fmla="*/ 118 w 262"/>
                <a:gd name="T9" fmla="*/ 266 h 266"/>
                <a:gd name="T10" fmla="*/ 0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0" y="158"/>
                  </a:moveTo>
                  <a:lnTo>
                    <a:pt x="0" y="158"/>
                  </a:lnTo>
                  <a:lnTo>
                    <a:pt x="133" y="0"/>
                  </a:lnTo>
                  <a:cubicBezTo>
                    <a:pt x="177" y="37"/>
                    <a:pt x="220" y="76"/>
                    <a:pt x="262" y="116"/>
                  </a:cubicBezTo>
                  <a:lnTo>
                    <a:pt x="118" y="266"/>
                  </a:lnTo>
                  <a:cubicBezTo>
                    <a:pt x="80" y="229"/>
                    <a:pt x="40" y="193"/>
                    <a:pt x="0" y="15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00" name="Freeform 330">
              <a:extLst>
                <a:ext uri="{FF2B5EF4-FFF2-40B4-BE49-F238E27FC236}">
                  <a16:creationId xmlns:a16="http://schemas.microsoft.com/office/drawing/2014/main" id="{8A25DC61-9C2C-C912-987B-069475953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6407" y="3534693"/>
              <a:ext cx="252413" cy="241300"/>
            </a:xfrm>
            <a:custGeom>
              <a:avLst/>
              <a:gdLst>
                <a:gd name="T0" fmla="*/ 0 w 266"/>
                <a:gd name="T1" fmla="*/ 108 h 253"/>
                <a:gd name="T2" fmla="*/ 0 w 266"/>
                <a:gd name="T3" fmla="*/ 108 h 253"/>
                <a:gd name="T4" fmla="*/ 177 w 266"/>
                <a:gd name="T5" fmla="*/ 0 h 253"/>
                <a:gd name="T6" fmla="*/ 266 w 266"/>
                <a:gd name="T7" fmla="*/ 156 h 253"/>
                <a:gd name="T8" fmla="*/ 82 w 266"/>
                <a:gd name="T9" fmla="*/ 253 h 253"/>
                <a:gd name="T10" fmla="*/ 0 w 266"/>
                <a:gd name="T11" fmla="*/ 10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" h="253">
                  <a:moveTo>
                    <a:pt x="0" y="108"/>
                  </a:moveTo>
                  <a:lnTo>
                    <a:pt x="0" y="108"/>
                  </a:lnTo>
                  <a:lnTo>
                    <a:pt x="177" y="0"/>
                  </a:lnTo>
                  <a:cubicBezTo>
                    <a:pt x="209" y="51"/>
                    <a:pt x="238" y="104"/>
                    <a:pt x="266" y="156"/>
                  </a:cubicBezTo>
                  <a:lnTo>
                    <a:pt x="82" y="253"/>
                  </a:lnTo>
                  <a:cubicBezTo>
                    <a:pt x="56" y="204"/>
                    <a:pt x="29" y="155"/>
                    <a:pt x="0" y="10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01" name="Freeform 334">
              <a:extLst>
                <a:ext uri="{FF2B5EF4-FFF2-40B4-BE49-F238E27FC236}">
                  <a16:creationId xmlns:a16="http://schemas.microsoft.com/office/drawing/2014/main" id="{0DD3EF4D-6331-9FB7-DDD1-5B03898E32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307" y="4218905"/>
              <a:ext cx="212725" cy="209550"/>
            </a:xfrm>
            <a:custGeom>
              <a:avLst/>
              <a:gdLst>
                <a:gd name="T0" fmla="*/ 0 w 224"/>
                <a:gd name="T1" fmla="*/ 0 h 220"/>
                <a:gd name="T2" fmla="*/ 0 w 224"/>
                <a:gd name="T3" fmla="*/ 0 h 220"/>
                <a:gd name="T4" fmla="*/ 0 w 224"/>
                <a:gd name="T5" fmla="*/ 0 h 220"/>
                <a:gd name="T6" fmla="*/ 224 w 224"/>
                <a:gd name="T7" fmla="*/ 40 h 220"/>
                <a:gd name="T8" fmla="*/ 157 w 224"/>
                <a:gd name="T9" fmla="*/ 220 h 220"/>
                <a:gd name="T10" fmla="*/ 0 w 224"/>
                <a:gd name="T11" fmla="*/ 192 h 220"/>
                <a:gd name="T12" fmla="*/ 0 w 224"/>
                <a:gd name="T13" fmla="*/ 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4" h="22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79" y="0"/>
                    <a:pt x="154" y="14"/>
                    <a:pt x="224" y="40"/>
                  </a:cubicBezTo>
                  <a:lnTo>
                    <a:pt x="157" y="220"/>
                  </a:lnTo>
                  <a:cubicBezTo>
                    <a:pt x="108" y="202"/>
                    <a:pt x="55" y="192"/>
                    <a:pt x="0" y="1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02" name="Freeform 336">
              <a:extLst>
                <a:ext uri="{FF2B5EF4-FFF2-40B4-BE49-F238E27FC236}">
                  <a16:creationId xmlns:a16="http://schemas.microsoft.com/office/drawing/2014/main" id="{4DAF4E87-312D-1A41-DEE1-A7DABCDE35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9957" y="3890293"/>
              <a:ext cx="207963" cy="230188"/>
            </a:xfrm>
            <a:custGeom>
              <a:avLst/>
              <a:gdLst>
                <a:gd name="T0" fmla="*/ 0 w 218"/>
                <a:gd name="T1" fmla="*/ 203 h 242"/>
                <a:gd name="T2" fmla="*/ 0 w 218"/>
                <a:gd name="T3" fmla="*/ 203 h 242"/>
                <a:gd name="T4" fmla="*/ 33 w 218"/>
                <a:gd name="T5" fmla="*/ 0 h 242"/>
                <a:gd name="T6" fmla="*/ 218 w 218"/>
                <a:gd name="T7" fmla="*/ 49 h 242"/>
                <a:gd name="T8" fmla="*/ 146 w 218"/>
                <a:gd name="T9" fmla="*/ 242 h 242"/>
                <a:gd name="T10" fmla="*/ 0 w 218"/>
                <a:gd name="T11" fmla="*/ 203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8" h="242">
                  <a:moveTo>
                    <a:pt x="0" y="203"/>
                  </a:moveTo>
                  <a:lnTo>
                    <a:pt x="0" y="203"/>
                  </a:lnTo>
                  <a:lnTo>
                    <a:pt x="33" y="0"/>
                  </a:lnTo>
                  <a:cubicBezTo>
                    <a:pt x="97" y="11"/>
                    <a:pt x="159" y="27"/>
                    <a:pt x="218" y="49"/>
                  </a:cubicBezTo>
                  <a:lnTo>
                    <a:pt x="146" y="242"/>
                  </a:lnTo>
                  <a:cubicBezTo>
                    <a:pt x="100" y="224"/>
                    <a:pt x="51" y="211"/>
                    <a:pt x="0" y="20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03" name="Freeform 338">
              <a:extLst>
                <a:ext uri="{FF2B5EF4-FFF2-40B4-BE49-F238E27FC236}">
                  <a16:creationId xmlns:a16="http://schemas.microsoft.com/office/drawing/2014/main" id="{0B3E43BC-E1A0-9BB3-11B7-DF0B9FFD3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307" y="3877593"/>
              <a:ext cx="152400" cy="206375"/>
            </a:xfrm>
            <a:custGeom>
              <a:avLst/>
              <a:gdLst>
                <a:gd name="T0" fmla="*/ 0 w 160"/>
                <a:gd name="T1" fmla="*/ 206 h 216"/>
                <a:gd name="T2" fmla="*/ 0 w 160"/>
                <a:gd name="T3" fmla="*/ 206 h 216"/>
                <a:gd name="T4" fmla="*/ 0 w 160"/>
                <a:gd name="T5" fmla="*/ 206 h 216"/>
                <a:gd name="T6" fmla="*/ 0 w 160"/>
                <a:gd name="T7" fmla="*/ 0 h 216"/>
                <a:gd name="T8" fmla="*/ 0 w 160"/>
                <a:gd name="T9" fmla="*/ 0 h 216"/>
                <a:gd name="T10" fmla="*/ 160 w 160"/>
                <a:gd name="T11" fmla="*/ 13 h 216"/>
                <a:gd name="T12" fmla="*/ 127 w 160"/>
                <a:gd name="T13" fmla="*/ 216 h 216"/>
                <a:gd name="T14" fmla="*/ 0 w 160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5" y="0"/>
                    <a:pt x="108" y="5"/>
                    <a:pt x="160" y="13"/>
                  </a:cubicBezTo>
                  <a:lnTo>
                    <a:pt x="127" y="216"/>
                  </a:lnTo>
                  <a:cubicBezTo>
                    <a:pt x="86" y="209"/>
                    <a:pt x="44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04" name="Freeform 340">
              <a:extLst>
                <a:ext uri="{FF2B5EF4-FFF2-40B4-BE49-F238E27FC236}">
                  <a16:creationId xmlns:a16="http://schemas.microsoft.com/office/drawing/2014/main" id="{8AB46F73-3BF0-9ABF-CA2F-B45FB8A13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8069" y="3936330"/>
              <a:ext cx="230188" cy="246063"/>
            </a:xfrm>
            <a:custGeom>
              <a:avLst/>
              <a:gdLst>
                <a:gd name="T0" fmla="*/ 0 w 240"/>
                <a:gd name="T1" fmla="*/ 193 h 257"/>
                <a:gd name="T2" fmla="*/ 0 w 240"/>
                <a:gd name="T3" fmla="*/ 193 h 257"/>
                <a:gd name="T4" fmla="*/ 72 w 240"/>
                <a:gd name="T5" fmla="*/ 0 h 257"/>
                <a:gd name="T6" fmla="*/ 240 w 240"/>
                <a:gd name="T7" fmla="*/ 81 h 257"/>
                <a:gd name="T8" fmla="*/ 134 w 240"/>
                <a:gd name="T9" fmla="*/ 257 h 257"/>
                <a:gd name="T10" fmla="*/ 0 w 240"/>
                <a:gd name="T11" fmla="*/ 193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7">
                  <a:moveTo>
                    <a:pt x="0" y="193"/>
                  </a:moveTo>
                  <a:lnTo>
                    <a:pt x="0" y="193"/>
                  </a:lnTo>
                  <a:lnTo>
                    <a:pt x="72" y="0"/>
                  </a:lnTo>
                  <a:cubicBezTo>
                    <a:pt x="131" y="22"/>
                    <a:pt x="187" y="49"/>
                    <a:pt x="240" y="81"/>
                  </a:cubicBezTo>
                  <a:lnTo>
                    <a:pt x="134" y="257"/>
                  </a:lnTo>
                  <a:cubicBezTo>
                    <a:pt x="92" y="232"/>
                    <a:pt x="47" y="210"/>
                    <a:pt x="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05" name="Freeform 342">
              <a:extLst>
                <a:ext uri="{FF2B5EF4-FFF2-40B4-BE49-F238E27FC236}">
                  <a16:creationId xmlns:a16="http://schemas.microsoft.com/office/drawing/2014/main" id="{9228BFCB-98C0-9175-DEA6-1079E36205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6657" y="4014118"/>
              <a:ext cx="223838" cy="239713"/>
            </a:xfrm>
            <a:custGeom>
              <a:avLst/>
              <a:gdLst>
                <a:gd name="T0" fmla="*/ 0 w 235"/>
                <a:gd name="T1" fmla="*/ 176 h 250"/>
                <a:gd name="T2" fmla="*/ 0 w 235"/>
                <a:gd name="T3" fmla="*/ 176 h 250"/>
                <a:gd name="T4" fmla="*/ 106 w 235"/>
                <a:gd name="T5" fmla="*/ 0 h 250"/>
                <a:gd name="T6" fmla="*/ 235 w 235"/>
                <a:gd name="T7" fmla="*/ 93 h 250"/>
                <a:gd name="T8" fmla="*/ 103 w 235"/>
                <a:gd name="T9" fmla="*/ 250 h 250"/>
                <a:gd name="T10" fmla="*/ 0 w 235"/>
                <a:gd name="T11" fmla="*/ 176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0">
                  <a:moveTo>
                    <a:pt x="0" y="176"/>
                  </a:moveTo>
                  <a:lnTo>
                    <a:pt x="0" y="176"/>
                  </a:lnTo>
                  <a:lnTo>
                    <a:pt x="106" y="0"/>
                  </a:lnTo>
                  <a:cubicBezTo>
                    <a:pt x="152" y="28"/>
                    <a:pt x="195" y="59"/>
                    <a:pt x="235" y="93"/>
                  </a:cubicBezTo>
                  <a:lnTo>
                    <a:pt x="103" y="250"/>
                  </a:lnTo>
                  <a:cubicBezTo>
                    <a:pt x="71" y="223"/>
                    <a:pt x="36" y="198"/>
                    <a:pt x="0" y="17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06" name="Freeform 344">
              <a:extLst>
                <a:ext uri="{FF2B5EF4-FFF2-40B4-BE49-F238E27FC236}">
                  <a16:creationId xmlns:a16="http://schemas.microsoft.com/office/drawing/2014/main" id="{2DA1B70C-FE63-2049-6DC6-9FBEDD778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8269" y="3741068"/>
              <a:ext cx="242888" cy="252413"/>
            </a:xfrm>
            <a:custGeom>
              <a:avLst/>
              <a:gdLst>
                <a:gd name="T0" fmla="*/ 0 w 255"/>
                <a:gd name="T1" fmla="*/ 173 h 264"/>
                <a:gd name="T2" fmla="*/ 0 w 255"/>
                <a:gd name="T3" fmla="*/ 173 h 264"/>
                <a:gd name="T4" fmla="*/ 111 w 255"/>
                <a:gd name="T5" fmla="*/ 0 h 264"/>
                <a:gd name="T6" fmla="*/ 255 w 255"/>
                <a:gd name="T7" fmla="*/ 107 h 264"/>
                <a:gd name="T8" fmla="*/ 122 w 255"/>
                <a:gd name="T9" fmla="*/ 264 h 264"/>
                <a:gd name="T10" fmla="*/ 0 w 255"/>
                <a:gd name="T11" fmla="*/ 173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4">
                  <a:moveTo>
                    <a:pt x="0" y="173"/>
                  </a:moveTo>
                  <a:lnTo>
                    <a:pt x="0" y="173"/>
                  </a:lnTo>
                  <a:lnTo>
                    <a:pt x="111" y="0"/>
                  </a:lnTo>
                  <a:cubicBezTo>
                    <a:pt x="161" y="33"/>
                    <a:pt x="209" y="68"/>
                    <a:pt x="255" y="107"/>
                  </a:cubicBezTo>
                  <a:lnTo>
                    <a:pt x="122" y="264"/>
                  </a:lnTo>
                  <a:cubicBezTo>
                    <a:pt x="83" y="231"/>
                    <a:pt x="42" y="201"/>
                    <a:pt x="0" y="17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07" name="Freeform 346">
              <a:extLst>
                <a:ext uri="{FF2B5EF4-FFF2-40B4-BE49-F238E27FC236}">
                  <a16:creationId xmlns:a16="http://schemas.microsoft.com/office/drawing/2014/main" id="{37E76E24-8C90-EFAD-FE33-DB2FF33C3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307" y="3536280"/>
              <a:ext cx="173038" cy="206375"/>
            </a:xfrm>
            <a:custGeom>
              <a:avLst/>
              <a:gdLst>
                <a:gd name="T0" fmla="*/ 0 w 182"/>
                <a:gd name="T1" fmla="*/ 206 h 216"/>
                <a:gd name="T2" fmla="*/ 0 w 182"/>
                <a:gd name="T3" fmla="*/ 206 h 216"/>
                <a:gd name="T4" fmla="*/ 0 w 182"/>
                <a:gd name="T5" fmla="*/ 206 h 216"/>
                <a:gd name="T6" fmla="*/ 0 w 182"/>
                <a:gd name="T7" fmla="*/ 0 h 216"/>
                <a:gd name="T8" fmla="*/ 0 w 182"/>
                <a:gd name="T9" fmla="*/ 0 h 216"/>
                <a:gd name="T10" fmla="*/ 182 w 182"/>
                <a:gd name="T11" fmla="*/ 13 h 216"/>
                <a:gd name="T12" fmla="*/ 154 w 182"/>
                <a:gd name="T13" fmla="*/ 216 h 216"/>
                <a:gd name="T14" fmla="*/ 0 w 182"/>
                <a:gd name="T15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2" h="216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62" y="0"/>
                    <a:pt x="123" y="5"/>
                    <a:pt x="182" y="13"/>
                  </a:cubicBezTo>
                  <a:lnTo>
                    <a:pt x="154" y="216"/>
                  </a:lnTo>
                  <a:cubicBezTo>
                    <a:pt x="104" y="210"/>
                    <a:pt x="53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08" name="Freeform 348">
              <a:extLst>
                <a:ext uri="{FF2B5EF4-FFF2-40B4-BE49-F238E27FC236}">
                  <a16:creationId xmlns:a16="http://schemas.microsoft.com/office/drawing/2014/main" id="{5D437C0B-3DD4-C3BB-0BE9-E0F173457C3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0157" y="3652168"/>
              <a:ext cx="242888" cy="254000"/>
            </a:xfrm>
            <a:custGeom>
              <a:avLst/>
              <a:gdLst>
                <a:gd name="T0" fmla="*/ 0 w 255"/>
                <a:gd name="T1" fmla="*/ 187 h 265"/>
                <a:gd name="T2" fmla="*/ 0 w 255"/>
                <a:gd name="T3" fmla="*/ 187 h 265"/>
                <a:gd name="T4" fmla="*/ 85 w 255"/>
                <a:gd name="T5" fmla="*/ 0 h 265"/>
                <a:gd name="T6" fmla="*/ 255 w 255"/>
                <a:gd name="T7" fmla="*/ 92 h 265"/>
                <a:gd name="T8" fmla="*/ 144 w 255"/>
                <a:gd name="T9" fmla="*/ 265 h 265"/>
                <a:gd name="T10" fmla="*/ 0 w 255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65">
                  <a:moveTo>
                    <a:pt x="0" y="187"/>
                  </a:moveTo>
                  <a:lnTo>
                    <a:pt x="0" y="187"/>
                  </a:lnTo>
                  <a:lnTo>
                    <a:pt x="85" y="0"/>
                  </a:lnTo>
                  <a:cubicBezTo>
                    <a:pt x="144" y="27"/>
                    <a:pt x="201" y="58"/>
                    <a:pt x="255" y="92"/>
                  </a:cubicBezTo>
                  <a:lnTo>
                    <a:pt x="144" y="265"/>
                  </a:lnTo>
                  <a:cubicBezTo>
                    <a:pt x="98" y="236"/>
                    <a:pt x="50" y="210"/>
                    <a:pt x="0" y="187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09" name="Freeform 350">
              <a:extLst>
                <a:ext uri="{FF2B5EF4-FFF2-40B4-BE49-F238E27FC236}">
                  <a16:creationId xmlns:a16="http://schemas.microsoft.com/office/drawing/2014/main" id="{D64086FA-15F9-24C7-1A65-A10F5B052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932" y="3587080"/>
              <a:ext cx="230188" cy="244475"/>
            </a:xfrm>
            <a:custGeom>
              <a:avLst/>
              <a:gdLst>
                <a:gd name="T0" fmla="*/ 0 w 242"/>
                <a:gd name="T1" fmla="*/ 198 h 256"/>
                <a:gd name="T2" fmla="*/ 0 w 242"/>
                <a:gd name="T3" fmla="*/ 198 h 256"/>
                <a:gd name="T4" fmla="*/ 56 w 242"/>
                <a:gd name="T5" fmla="*/ 0 h 256"/>
                <a:gd name="T6" fmla="*/ 242 w 242"/>
                <a:gd name="T7" fmla="*/ 69 h 256"/>
                <a:gd name="T8" fmla="*/ 157 w 242"/>
                <a:gd name="T9" fmla="*/ 256 h 256"/>
                <a:gd name="T10" fmla="*/ 0 w 242"/>
                <a:gd name="T11" fmla="*/ 19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6">
                  <a:moveTo>
                    <a:pt x="0" y="198"/>
                  </a:moveTo>
                  <a:lnTo>
                    <a:pt x="0" y="198"/>
                  </a:lnTo>
                  <a:lnTo>
                    <a:pt x="56" y="0"/>
                  </a:lnTo>
                  <a:cubicBezTo>
                    <a:pt x="120" y="19"/>
                    <a:pt x="182" y="42"/>
                    <a:pt x="242" y="69"/>
                  </a:cubicBezTo>
                  <a:lnTo>
                    <a:pt x="157" y="256"/>
                  </a:lnTo>
                  <a:cubicBezTo>
                    <a:pt x="106" y="233"/>
                    <a:pt x="54" y="213"/>
                    <a:pt x="0" y="19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10" name="Freeform 352">
              <a:extLst>
                <a:ext uri="{FF2B5EF4-FFF2-40B4-BE49-F238E27FC236}">
                  <a16:creationId xmlns:a16="http://schemas.microsoft.com/office/drawing/2014/main" id="{B263F6B7-0CF3-35EB-CA20-51E57E9D3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5357" y="3548980"/>
              <a:ext cx="207963" cy="227013"/>
            </a:xfrm>
            <a:custGeom>
              <a:avLst/>
              <a:gdLst>
                <a:gd name="T0" fmla="*/ 0 w 219"/>
                <a:gd name="T1" fmla="*/ 203 h 238"/>
                <a:gd name="T2" fmla="*/ 0 w 219"/>
                <a:gd name="T3" fmla="*/ 203 h 238"/>
                <a:gd name="T4" fmla="*/ 28 w 219"/>
                <a:gd name="T5" fmla="*/ 0 h 238"/>
                <a:gd name="T6" fmla="*/ 219 w 219"/>
                <a:gd name="T7" fmla="*/ 40 h 238"/>
                <a:gd name="T8" fmla="*/ 162 w 219"/>
                <a:gd name="T9" fmla="*/ 238 h 238"/>
                <a:gd name="T10" fmla="*/ 0 w 219"/>
                <a:gd name="T11" fmla="*/ 203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9" h="238">
                  <a:moveTo>
                    <a:pt x="0" y="203"/>
                  </a:moveTo>
                  <a:lnTo>
                    <a:pt x="0" y="203"/>
                  </a:lnTo>
                  <a:lnTo>
                    <a:pt x="28" y="0"/>
                  </a:lnTo>
                  <a:cubicBezTo>
                    <a:pt x="93" y="9"/>
                    <a:pt x="157" y="22"/>
                    <a:pt x="219" y="40"/>
                  </a:cubicBezTo>
                  <a:lnTo>
                    <a:pt x="162" y="238"/>
                  </a:lnTo>
                  <a:cubicBezTo>
                    <a:pt x="110" y="223"/>
                    <a:pt x="56" y="211"/>
                    <a:pt x="0" y="20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11" name="Freeform 356">
              <a:extLst>
                <a:ext uri="{FF2B5EF4-FFF2-40B4-BE49-F238E27FC236}">
                  <a16:creationId xmlns:a16="http://schemas.microsoft.com/office/drawing/2014/main" id="{2682D042-ED2B-3911-7B68-50F6A118FD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0044" y="3490243"/>
              <a:ext cx="230188" cy="242888"/>
            </a:xfrm>
            <a:custGeom>
              <a:avLst/>
              <a:gdLst>
                <a:gd name="T0" fmla="*/ 0 w 242"/>
                <a:gd name="T1" fmla="*/ 168 h 253"/>
                <a:gd name="T2" fmla="*/ 0 w 242"/>
                <a:gd name="T3" fmla="*/ 168 h 253"/>
                <a:gd name="T4" fmla="*/ 118 w 242"/>
                <a:gd name="T5" fmla="*/ 0 h 253"/>
                <a:gd name="T6" fmla="*/ 242 w 242"/>
                <a:gd name="T7" fmla="*/ 96 h 253"/>
                <a:gd name="T8" fmla="*/ 109 w 242"/>
                <a:gd name="T9" fmla="*/ 253 h 253"/>
                <a:gd name="T10" fmla="*/ 0 w 242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3">
                  <a:moveTo>
                    <a:pt x="0" y="168"/>
                  </a:moveTo>
                  <a:lnTo>
                    <a:pt x="0" y="168"/>
                  </a:lnTo>
                  <a:lnTo>
                    <a:pt x="118" y="0"/>
                  </a:lnTo>
                  <a:cubicBezTo>
                    <a:pt x="161" y="30"/>
                    <a:pt x="202" y="62"/>
                    <a:pt x="242" y="96"/>
                  </a:cubicBezTo>
                  <a:lnTo>
                    <a:pt x="109" y="253"/>
                  </a:lnTo>
                  <a:cubicBezTo>
                    <a:pt x="74" y="223"/>
                    <a:pt x="38" y="195"/>
                    <a:pt x="0" y="16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12" name="Freeform 358">
              <a:extLst>
                <a:ext uri="{FF2B5EF4-FFF2-40B4-BE49-F238E27FC236}">
                  <a16:creationId xmlns:a16="http://schemas.microsoft.com/office/drawing/2014/main" id="{D1364D56-E20E-715B-275C-53037916A7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882" y="3226718"/>
              <a:ext cx="201613" cy="230188"/>
            </a:xfrm>
            <a:custGeom>
              <a:avLst/>
              <a:gdLst>
                <a:gd name="T0" fmla="*/ 0 w 211"/>
                <a:gd name="T1" fmla="*/ 202 h 240"/>
                <a:gd name="T2" fmla="*/ 0 w 211"/>
                <a:gd name="T3" fmla="*/ 202 h 240"/>
                <a:gd name="T4" fmla="*/ 40 w 211"/>
                <a:gd name="T5" fmla="*/ 0 h 240"/>
                <a:gd name="T6" fmla="*/ 211 w 211"/>
                <a:gd name="T7" fmla="*/ 44 h 240"/>
                <a:gd name="T8" fmla="*/ 150 w 211"/>
                <a:gd name="T9" fmla="*/ 240 h 240"/>
                <a:gd name="T10" fmla="*/ 0 w 211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40">
                  <a:moveTo>
                    <a:pt x="0" y="202"/>
                  </a:moveTo>
                  <a:lnTo>
                    <a:pt x="0" y="202"/>
                  </a:lnTo>
                  <a:lnTo>
                    <a:pt x="40" y="0"/>
                  </a:lnTo>
                  <a:cubicBezTo>
                    <a:pt x="98" y="12"/>
                    <a:pt x="155" y="27"/>
                    <a:pt x="211" y="44"/>
                  </a:cubicBezTo>
                  <a:lnTo>
                    <a:pt x="150" y="240"/>
                  </a:lnTo>
                  <a:cubicBezTo>
                    <a:pt x="101" y="225"/>
                    <a:pt x="51" y="212"/>
                    <a:pt x="0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13" name="Freeform 362">
              <a:extLst>
                <a:ext uri="{FF2B5EF4-FFF2-40B4-BE49-F238E27FC236}">
                  <a16:creationId xmlns:a16="http://schemas.microsoft.com/office/drawing/2014/main" id="{6C18D309-4CD8-D7D4-6F38-315B9C8028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4457" y="3328318"/>
              <a:ext cx="228600" cy="246063"/>
            </a:xfrm>
            <a:custGeom>
              <a:avLst/>
              <a:gdLst>
                <a:gd name="T0" fmla="*/ 0 w 240"/>
                <a:gd name="T1" fmla="*/ 189 h 258"/>
                <a:gd name="T2" fmla="*/ 0 w 240"/>
                <a:gd name="T3" fmla="*/ 189 h 258"/>
                <a:gd name="T4" fmla="*/ 81 w 240"/>
                <a:gd name="T5" fmla="*/ 0 h 258"/>
                <a:gd name="T6" fmla="*/ 240 w 240"/>
                <a:gd name="T7" fmla="*/ 79 h 258"/>
                <a:gd name="T8" fmla="*/ 139 w 240"/>
                <a:gd name="T9" fmla="*/ 258 h 258"/>
                <a:gd name="T10" fmla="*/ 0 w 240"/>
                <a:gd name="T11" fmla="*/ 189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0" y="189"/>
                  </a:moveTo>
                  <a:lnTo>
                    <a:pt x="0" y="189"/>
                  </a:lnTo>
                  <a:lnTo>
                    <a:pt x="81" y="0"/>
                  </a:lnTo>
                  <a:cubicBezTo>
                    <a:pt x="136" y="24"/>
                    <a:pt x="188" y="50"/>
                    <a:pt x="240" y="79"/>
                  </a:cubicBezTo>
                  <a:lnTo>
                    <a:pt x="139" y="258"/>
                  </a:lnTo>
                  <a:cubicBezTo>
                    <a:pt x="94" y="233"/>
                    <a:pt x="48" y="210"/>
                    <a:pt x="0" y="189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14" name="Freeform 364">
              <a:extLst>
                <a:ext uri="{FF2B5EF4-FFF2-40B4-BE49-F238E27FC236}">
                  <a16:creationId xmlns:a16="http://schemas.microsoft.com/office/drawing/2014/main" id="{8BF01764-BA33-2A76-BA82-028A8D91B5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9119" y="5069805"/>
              <a:ext cx="158750" cy="19685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15" name="Freeform 366">
              <a:extLst>
                <a:ext uri="{FF2B5EF4-FFF2-40B4-BE49-F238E27FC236}">
                  <a16:creationId xmlns:a16="http://schemas.microsoft.com/office/drawing/2014/main" id="{7B22A793-60A0-21F5-C131-52665B029A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6619" y="5069805"/>
              <a:ext cx="157163" cy="19685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16" name="Freeform 368">
              <a:extLst>
                <a:ext uri="{FF2B5EF4-FFF2-40B4-BE49-F238E27FC236}">
                  <a16:creationId xmlns:a16="http://schemas.microsoft.com/office/drawing/2014/main" id="{E7ABED81-388A-D194-7904-21F3D5759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7869" y="5069805"/>
              <a:ext cx="158750" cy="196850"/>
            </a:xfrm>
            <a:custGeom>
              <a:avLst/>
              <a:gdLst>
                <a:gd name="T0" fmla="*/ 167 w 167"/>
                <a:gd name="T1" fmla="*/ 206 h 206"/>
                <a:gd name="T2" fmla="*/ 167 w 167"/>
                <a:gd name="T3" fmla="*/ 206 h 206"/>
                <a:gd name="T4" fmla="*/ 0 w 167"/>
                <a:gd name="T5" fmla="*/ 206 h 206"/>
                <a:gd name="T6" fmla="*/ 0 w 167"/>
                <a:gd name="T7" fmla="*/ 0 h 206"/>
                <a:gd name="T8" fmla="*/ 167 w 167"/>
                <a:gd name="T9" fmla="*/ 0 h 206"/>
                <a:gd name="T10" fmla="*/ 167 w 167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7" h="206">
                  <a:moveTo>
                    <a:pt x="167" y="206"/>
                  </a:moveTo>
                  <a:lnTo>
                    <a:pt x="167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7" y="0"/>
                  </a:lnTo>
                  <a:lnTo>
                    <a:pt x="167" y="206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17" name="Freeform 370">
              <a:extLst>
                <a:ext uri="{FF2B5EF4-FFF2-40B4-BE49-F238E27FC236}">
                  <a16:creationId xmlns:a16="http://schemas.microsoft.com/office/drawing/2014/main" id="{D9D69C4C-03C8-DEDA-0EEC-CB7C09D9E4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782" y="5750843"/>
              <a:ext cx="158750" cy="198438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18" name="Freeform 372">
              <a:extLst>
                <a:ext uri="{FF2B5EF4-FFF2-40B4-BE49-F238E27FC236}">
                  <a16:creationId xmlns:a16="http://schemas.microsoft.com/office/drawing/2014/main" id="{4F33ED70-35D6-F8B9-08DC-F3D710CD1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0344" y="5723855"/>
              <a:ext cx="177800" cy="215900"/>
            </a:xfrm>
            <a:custGeom>
              <a:avLst/>
              <a:gdLst>
                <a:gd name="T0" fmla="*/ 146 w 186"/>
                <a:gd name="T1" fmla="*/ 0 h 226"/>
                <a:gd name="T2" fmla="*/ 146 w 186"/>
                <a:gd name="T3" fmla="*/ 0 h 226"/>
                <a:gd name="T4" fmla="*/ 186 w 186"/>
                <a:gd name="T5" fmla="*/ 202 h 226"/>
                <a:gd name="T6" fmla="*/ 21 w 186"/>
                <a:gd name="T7" fmla="*/ 226 h 226"/>
                <a:gd name="T8" fmla="*/ 0 w 186"/>
                <a:gd name="T9" fmla="*/ 22 h 226"/>
                <a:gd name="T10" fmla="*/ 146 w 186"/>
                <a:gd name="T11" fmla="*/ 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6" h="226">
                  <a:moveTo>
                    <a:pt x="146" y="0"/>
                  </a:moveTo>
                  <a:lnTo>
                    <a:pt x="146" y="0"/>
                  </a:lnTo>
                  <a:lnTo>
                    <a:pt x="186" y="202"/>
                  </a:lnTo>
                  <a:cubicBezTo>
                    <a:pt x="132" y="212"/>
                    <a:pt x="77" y="221"/>
                    <a:pt x="21" y="226"/>
                  </a:cubicBezTo>
                  <a:lnTo>
                    <a:pt x="0" y="22"/>
                  </a:lnTo>
                  <a:cubicBezTo>
                    <a:pt x="49" y="17"/>
                    <a:pt x="98" y="10"/>
                    <a:pt x="146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19" name="Freeform 374">
              <a:extLst>
                <a:ext uri="{FF2B5EF4-FFF2-40B4-BE49-F238E27FC236}">
                  <a16:creationId xmlns:a16="http://schemas.microsoft.com/office/drawing/2014/main" id="{7A088316-4D45-0EAD-FC79-E9A1B5DBE9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9494" y="3004468"/>
              <a:ext cx="219075" cy="241300"/>
            </a:xfrm>
            <a:custGeom>
              <a:avLst/>
              <a:gdLst>
                <a:gd name="T0" fmla="*/ 229 w 229"/>
                <a:gd name="T1" fmla="*/ 190 h 253"/>
                <a:gd name="T2" fmla="*/ 229 w 229"/>
                <a:gd name="T3" fmla="*/ 190 h 253"/>
                <a:gd name="T4" fmla="*/ 150 w 229"/>
                <a:gd name="T5" fmla="*/ 0 h 253"/>
                <a:gd name="T6" fmla="*/ 0 w 229"/>
                <a:gd name="T7" fmla="*/ 70 h 253"/>
                <a:gd name="T8" fmla="*/ 94 w 229"/>
                <a:gd name="T9" fmla="*/ 253 h 253"/>
                <a:gd name="T10" fmla="*/ 229 w 229"/>
                <a:gd name="T11" fmla="*/ 19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253">
                  <a:moveTo>
                    <a:pt x="229" y="190"/>
                  </a:moveTo>
                  <a:lnTo>
                    <a:pt x="229" y="190"/>
                  </a:lnTo>
                  <a:lnTo>
                    <a:pt x="150" y="0"/>
                  </a:lnTo>
                  <a:cubicBezTo>
                    <a:pt x="99" y="22"/>
                    <a:pt x="49" y="45"/>
                    <a:pt x="0" y="70"/>
                  </a:cubicBezTo>
                  <a:lnTo>
                    <a:pt x="94" y="253"/>
                  </a:lnTo>
                  <a:cubicBezTo>
                    <a:pt x="138" y="231"/>
                    <a:pt x="183" y="210"/>
                    <a:pt x="229" y="19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20" name="Freeform 376">
              <a:extLst>
                <a:ext uri="{FF2B5EF4-FFF2-40B4-BE49-F238E27FC236}">
                  <a16:creationId xmlns:a16="http://schemas.microsoft.com/office/drawing/2014/main" id="{299E5693-5893-D85C-296A-85994774BA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844" y="3231480"/>
              <a:ext cx="230188" cy="241300"/>
            </a:xfrm>
            <a:custGeom>
              <a:avLst/>
              <a:gdLst>
                <a:gd name="T0" fmla="*/ 242 w 242"/>
                <a:gd name="T1" fmla="*/ 166 h 252"/>
                <a:gd name="T2" fmla="*/ 242 w 242"/>
                <a:gd name="T3" fmla="*/ 166 h 252"/>
                <a:gd name="T4" fmla="*/ 121 w 242"/>
                <a:gd name="T5" fmla="*/ 0 h 252"/>
                <a:gd name="T6" fmla="*/ 0 w 242"/>
                <a:gd name="T7" fmla="*/ 95 h 252"/>
                <a:gd name="T8" fmla="*/ 133 w 242"/>
                <a:gd name="T9" fmla="*/ 252 h 252"/>
                <a:gd name="T10" fmla="*/ 242 w 242"/>
                <a:gd name="T11" fmla="*/ 166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" h="252">
                  <a:moveTo>
                    <a:pt x="242" y="166"/>
                  </a:moveTo>
                  <a:lnTo>
                    <a:pt x="242" y="166"/>
                  </a:lnTo>
                  <a:lnTo>
                    <a:pt x="121" y="0"/>
                  </a:lnTo>
                  <a:cubicBezTo>
                    <a:pt x="80" y="30"/>
                    <a:pt x="39" y="62"/>
                    <a:pt x="0" y="95"/>
                  </a:cubicBezTo>
                  <a:lnTo>
                    <a:pt x="133" y="252"/>
                  </a:lnTo>
                  <a:cubicBezTo>
                    <a:pt x="168" y="222"/>
                    <a:pt x="205" y="193"/>
                    <a:pt x="242" y="16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21" name="Freeform 378">
              <a:extLst>
                <a:ext uri="{FF2B5EF4-FFF2-40B4-BE49-F238E27FC236}">
                  <a16:creationId xmlns:a16="http://schemas.microsoft.com/office/drawing/2014/main" id="{D9B87CDB-314F-4F6F-0912-6FB9B13E2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4557" y="3071143"/>
              <a:ext cx="225425" cy="244475"/>
            </a:xfrm>
            <a:custGeom>
              <a:avLst/>
              <a:gdLst>
                <a:gd name="T0" fmla="*/ 235 w 235"/>
                <a:gd name="T1" fmla="*/ 183 h 255"/>
                <a:gd name="T2" fmla="*/ 235 w 235"/>
                <a:gd name="T3" fmla="*/ 183 h 255"/>
                <a:gd name="T4" fmla="*/ 141 w 235"/>
                <a:gd name="T5" fmla="*/ 0 h 255"/>
                <a:gd name="T6" fmla="*/ 0 w 235"/>
                <a:gd name="T7" fmla="*/ 80 h 255"/>
                <a:gd name="T8" fmla="*/ 107 w 235"/>
                <a:gd name="T9" fmla="*/ 255 h 255"/>
                <a:gd name="T10" fmla="*/ 235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235" y="183"/>
                  </a:moveTo>
                  <a:lnTo>
                    <a:pt x="235" y="183"/>
                  </a:lnTo>
                  <a:lnTo>
                    <a:pt x="141" y="0"/>
                  </a:lnTo>
                  <a:cubicBezTo>
                    <a:pt x="93" y="25"/>
                    <a:pt x="46" y="52"/>
                    <a:pt x="0" y="80"/>
                  </a:cubicBezTo>
                  <a:lnTo>
                    <a:pt x="107" y="255"/>
                  </a:lnTo>
                  <a:cubicBezTo>
                    <a:pt x="149" y="229"/>
                    <a:pt x="191" y="206"/>
                    <a:pt x="235" y="18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22" name="Freeform 380">
              <a:extLst>
                <a:ext uri="{FF2B5EF4-FFF2-40B4-BE49-F238E27FC236}">
                  <a16:creationId xmlns:a16="http://schemas.microsoft.com/office/drawing/2014/main" id="{D5BCE50A-9A17-B79D-40A9-D2918A3F6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0732" y="3147343"/>
              <a:ext cx="227013" cy="242888"/>
            </a:xfrm>
            <a:custGeom>
              <a:avLst/>
              <a:gdLst>
                <a:gd name="T0" fmla="*/ 238 w 238"/>
                <a:gd name="T1" fmla="*/ 175 h 254"/>
                <a:gd name="T2" fmla="*/ 238 w 238"/>
                <a:gd name="T3" fmla="*/ 175 h 254"/>
                <a:gd name="T4" fmla="*/ 131 w 238"/>
                <a:gd name="T5" fmla="*/ 0 h 254"/>
                <a:gd name="T6" fmla="*/ 0 w 238"/>
                <a:gd name="T7" fmla="*/ 88 h 254"/>
                <a:gd name="T8" fmla="*/ 121 w 238"/>
                <a:gd name="T9" fmla="*/ 254 h 254"/>
                <a:gd name="T10" fmla="*/ 238 w 238"/>
                <a:gd name="T11" fmla="*/ 175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8" h="254">
                  <a:moveTo>
                    <a:pt x="238" y="175"/>
                  </a:moveTo>
                  <a:lnTo>
                    <a:pt x="238" y="175"/>
                  </a:lnTo>
                  <a:lnTo>
                    <a:pt x="131" y="0"/>
                  </a:lnTo>
                  <a:cubicBezTo>
                    <a:pt x="86" y="28"/>
                    <a:pt x="43" y="57"/>
                    <a:pt x="0" y="88"/>
                  </a:cubicBezTo>
                  <a:lnTo>
                    <a:pt x="121" y="254"/>
                  </a:lnTo>
                  <a:cubicBezTo>
                    <a:pt x="159" y="226"/>
                    <a:pt x="198" y="200"/>
                    <a:pt x="238" y="17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23" name="Freeform 382">
              <a:extLst>
                <a:ext uri="{FF2B5EF4-FFF2-40B4-BE49-F238E27FC236}">
                  <a16:creationId xmlns:a16="http://schemas.microsoft.com/office/drawing/2014/main" id="{A0292B57-2652-526A-50D2-AD9D7F49D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43994" y="2877468"/>
              <a:ext cx="184150" cy="220663"/>
            </a:xfrm>
            <a:custGeom>
              <a:avLst/>
              <a:gdLst>
                <a:gd name="T0" fmla="*/ 192 w 192"/>
                <a:gd name="T1" fmla="*/ 203 h 231"/>
                <a:gd name="T2" fmla="*/ 192 w 192"/>
                <a:gd name="T3" fmla="*/ 203 h 231"/>
                <a:gd name="T4" fmla="*/ 160 w 192"/>
                <a:gd name="T5" fmla="*/ 0 h 231"/>
                <a:gd name="T6" fmla="*/ 0 w 192"/>
                <a:gd name="T7" fmla="*/ 31 h 231"/>
                <a:gd name="T8" fmla="*/ 47 w 192"/>
                <a:gd name="T9" fmla="*/ 231 h 231"/>
                <a:gd name="T10" fmla="*/ 192 w 192"/>
                <a:gd name="T11" fmla="*/ 203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2" h="231">
                  <a:moveTo>
                    <a:pt x="192" y="203"/>
                  </a:moveTo>
                  <a:lnTo>
                    <a:pt x="192" y="203"/>
                  </a:lnTo>
                  <a:lnTo>
                    <a:pt x="160" y="0"/>
                  </a:lnTo>
                  <a:cubicBezTo>
                    <a:pt x="106" y="8"/>
                    <a:pt x="53" y="19"/>
                    <a:pt x="0" y="31"/>
                  </a:cubicBezTo>
                  <a:lnTo>
                    <a:pt x="47" y="231"/>
                  </a:lnTo>
                  <a:cubicBezTo>
                    <a:pt x="95" y="220"/>
                    <a:pt x="143" y="211"/>
                    <a:pt x="192" y="20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24" name="Freeform 384">
              <a:extLst>
                <a:ext uri="{FF2B5EF4-FFF2-40B4-BE49-F238E27FC236}">
                  <a16:creationId xmlns:a16="http://schemas.microsoft.com/office/drawing/2014/main" id="{98A29588-544E-DF91-2E67-43031A009E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1594" y="2906043"/>
              <a:ext cx="198438" cy="230188"/>
            </a:xfrm>
            <a:custGeom>
              <a:avLst/>
              <a:gdLst>
                <a:gd name="T0" fmla="*/ 207 w 207"/>
                <a:gd name="T1" fmla="*/ 200 h 240"/>
                <a:gd name="T2" fmla="*/ 207 w 207"/>
                <a:gd name="T3" fmla="*/ 200 h 240"/>
                <a:gd name="T4" fmla="*/ 160 w 207"/>
                <a:gd name="T5" fmla="*/ 0 h 240"/>
                <a:gd name="T6" fmla="*/ 0 w 207"/>
                <a:gd name="T7" fmla="*/ 45 h 240"/>
                <a:gd name="T8" fmla="*/ 63 w 207"/>
                <a:gd name="T9" fmla="*/ 240 h 240"/>
                <a:gd name="T10" fmla="*/ 207 w 207"/>
                <a:gd name="T11" fmla="*/ 20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" h="240">
                  <a:moveTo>
                    <a:pt x="207" y="200"/>
                  </a:moveTo>
                  <a:lnTo>
                    <a:pt x="207" y="200"/>
                  </a:lnTo>
                  <a:lnTo>
                    <a:pt x="160" y="0"/>
                  </a:lnTo>
                  <a:cubicBezTo>
                    <a:pt x="106" y="13"/>
                    <a:pt x="53" y="28"/>
                    <a:pt x="0" y="45"/>
                  </a:cubicBezTo>
                  <a:lnTo>
                    <a:pt x="63" y="240"/>
                  </a:lnTo>
                  <a:cubicBezTo>
                    <a:pt x="110" y="225"/>
                    <a:pt x="159" y="212"/>
                    <a:pt x="207" y="20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25" name="Freeform 386">
              <a:extLst>
                <a:ext uri="{FF2B5EF4-FFF2-40B4-BE49-F238E27FC236}">
                  <a16:creationId xmlns:a16="http://schemas.microsoft.com/office/drawing/2014/main" id="{4E0BDA11-73FC-9A31-C6C0-B6B6EC111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2369" y="2950493"/>
              <a:ext cx="209550" cy="234950"/>
            </a:xfrm>
            <a:custGeom>
              <a:avLst/>
              <a:gdLst>
                <a:gd name="T0" fmla="*/ 220 w 220"/>
                <a:gd name="T1" fmla="*/ 195 h 247"/>
                <a:gd name="T2" fmla="*/ 220 w 220"/>
                <a:gd name="T3" fmla="*/ 195 h 247"/>
                <a:gd name="T4" fmla="*/ 157 w 220"/>
                <a:gd name="T5" fmla="*/ 0 h 247"/>
                <a:gd name="T6" fmla="*/ 0 w 220"/>
                <a:gd name="T7" fmla="*/ 57 h 247"/>
                <a:gd name="T8" fmla="*/ 79 w 220"/>
                <a:gd name="T9" fmla="*/ 247 h 247"/>
                <a:gd name="T10" fmla="*/ 220 w 220"/>
                <a:gd name="T11" fmla="*/ 195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0" h="247">
                  <a:moveTo>
                    <a:pt x="220" y="195"/>
                  </a:moveTo>
                  <a:lnTo>
                    <a:pt x="220" y="195"/>
                  </a:lnTo>
                  <a:lnTo>
                    <a:pt x="157" y="0"/>
                  </a:lnTo>
                  <a:cubicBezTo>
                    <a:pt x="104" y="17"/>
                    <a:pt x="52" y="36"/>
                    <a:pt x="0" y="57"/>
                  </a:cubicBezTo>
                  <a:lnTo>
                    <a:pt x="79" y="247"/>
                  </a:lnTo>
                  <a:cubicBezTo>
                    <a:pt x="125" y="228"/>
                    <a:pt x="172" y="211"/>
                    <a:pt x="220" y="19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26" name="Freeform 388">
              <a:extLst>
                <a:ext uri="{FF2B5EF4-FFF2-40B4-BE49-F238E27FC236}">
                  <a16:creationId xmlns:a16="http://schemas.microsoft.com/office/drawing/2014/main" id="{9BDA935A-4B4B-AAB0-E61C-AED5D86E0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6094" y="2513930"/>
              <a:ext cx="158750" cy="201613"/>
            </a:xfrm>
            <a:custGeom>
              <a:avLst/>
              <a:gdLst>
                <a:gd name="T0" fmla="*/ 168 w 168"/>
                <a:gd name="T1" fmla="*/ 205 h 211"/>
                <a:gd name="T2" fmla="*/ 168 w 168"/>
                <a:gd name="T3" fmla="*/ 205 h 211"/>
                <a:gd name="T4" fmla="*/ 168 w 168"/>
                <a:gd name="T5" fmla="*/ 205 h 211"/>
                <a:gd name="T6" fmla="*/ 168 w 168"/>
                <a:gd name="T7" fmla="*/ 0 h 211"/>
                <a:gd name="T8" fmla="*/ 0 w 168"/>
                <a:gd name="T9" fmla="*/ 6 h 211"/>
                <a:gd name="T10" fmla="*/ 14 w 168"/>
                <a:gd name="T11" fmla="*/ 211 h 211"/>
                <a:gd name="T12" fmla="*/ 168 w 168"/>
                <a:gd name="T13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211">
                  <a:moveTo>
                    <a:pt x="168" y="205"/>
                  </a:moveTo>
                  <a:lnTo>
                    <a:pt x="168" y="205"/>
                  </a:lnTo>
                  <a:lnTo>
                    <a:pt x="168" y="205"/>
                  </a:lnTo>
                  <a:lnTo>
                    <a:pt x="168" y="0"/>
                  </a:lnTo>
                  <a:cubicBezTo>
                    <a:pt x="111" y="0"/>
                    <a:pt x="55" y="2"/>
                    <a:pt x="0" y="6"/>
                  </a:cubicBezTo>
                  <a:lnTo>
                    <a:pt x="14" y="211"/>
                  </a:lnTo>
                  <a:cubicBezTo>
                    <a:pt x="65" y="207"/>
                    <a:pt x="116" y="205"/>
                    <a:pt x="168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27" name="Freeform 390">
              <a:extLst>
                <a:ext uri="{FF2B5EF4-FFF2-40B4-BE49-F238E27FC236}">
                  <a16:creationId xmlns:a16="http://schemas.microsoft.com/office/drawing/2014/main" id="{D321EB92-BB91-BD7C-B090-FA7D89147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8257" y="2563143"/>
              <a:ext cx="201613" cy="228600"/>
            </a:xfrm>
            <a:custGeom>
              <a:avLst/>
              <a:gdLst>
                <a:gd name="T0" fmla="*/ 211 w 211"/>
                <a:gd name="T1" fmla="*/ 201 h 239"/>
                <a:gd name="T2" fmla="*/ 211 w 211"/>
                <a:gd name="T3" fmla="*/ 201 h 239"/>
                <a:gd name="T4" fmla="*/ 169 w 211"/>
                <a:gd name="T5" fmla="*/ 0 h 239"/>
                <a:gd name="T6" fmla="*/ 0 w 211"/>
                <a:gd name="T7" fmla="*/ 42 h 239"/>
                <a:gd name="T8" fmla="*/ 57 w 211"/>
                <a:gd name="T9" fmla="*/ 239 h 239"/>
                <a:gd name="T10" fmla="*/ 211 w 211"/>
                <a:gd name="T11" fmla="*/ 20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1" h="239">
                  <a:moveTo>
                    <a:pt x="211" y="201"/>
                  </a:moveTo>
                  <a:lnTo>
                    <a:pt x="211" y="201"/>
                  </a:lnTo>
                  <a:lnTo>
                    <a:pt x="169" y="0"/>
                  </a:lnTo>
                  <a:cubicBezTo>
                    <a:pt x="112" y="12"/>
                    <a:pt x="56" y="26"/>
                    <a:pt x="0" y="42"/>
                  </a:cubicBezTo>
                  <a:lnTo>
                    <a:pt x="57" y="239"/>
                  </a:lnTo>
                  <a:cubicBezTo>
                    <a:pt x="108" y="225"/>
                    <a:pt x="159" y="212"/>
                    <a:pt x="211" y="201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28" name="Freeform 394">
              <a:extLst>
                <a:ext uri="{FF2B5EF4-FFF2-40B4-BE49-F238E27FC236}">
                  <a16:creationId xmlns:a16="http://schemas.microsoft.com/office/drawing/2014/main" id="{299354CB-E038-F989-1B16-DB7398F53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8932" y="2518693"/>
              <a:ext cx="169863" cy="211138"/>
            </a:xfrm>
            <a:custGeom>
              <a:avLst/>
              <a:gdLst>
                <a:gd name="T0" fmla="*/ 178 w 178"/>
                <a:gd name="T1" fmla="*/ 205 h 220"/>
                <a:gd name="T2" fmla="*/ 178 w 178"/>
                <a:gd name="T3" fmla="*/ 205 h 220"/>
                <a:gd name="T4" fmla="*/ 164 w 178"/>
                <a:gd name="T5" fmla="*/ 0 h 220"/>
                <a:gd name="T6" fmla="*/ 0 w 178"/>
                <a:gd name="T7" fmla="*/ 16 h 220"/>
                <a:gd name="T8" fmla="*/ 28 w 178"/>
                <a:gd name="T9" fmla="*/ 220 h 220"/>
                <a:gd name="T10" fmla="*/ 178 w 178"/>
                <a:gd name="T11" fmla="*/ 20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8" h="220">
                  <a:moveTo>
                    <a:pt x="178" y="205"/>
                  </a:moveTo>
                  <a:lnTo>
                    <a:pt x="178" y="205"/>
                  </a:lnTo>
                  <a:lnTo>
                    <a:pt x="164" y="0"/>
                  </a:lnTo>
                  <a:cubicBezTo>
                    <a:pt x="109" y="3"/>
                    <a:pt x="54" y="9"/>
                    <a:pt x="0" y="16"/>
                  </a:cubicBezTo>
                  <a:lnTo>
                    <a:pt x="28" y="220"/>
                  </a:lnTo>
                  <a:cubicBezTo>
                    <a:pt x="77" y="213"/>
                    <a:pt x="127" y="208"/>
                    <a:pt x="178" y="20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29" name="Freeform 396">
              <a:extLst>
                <a:ext uri="{FF2B5EF4-FFF2-40B4-BE49-F238E27FC236}">
                  <a16:creationId xmlns:a16="http://schemas.microsoft.com/office/drawing/2014/main" id="{92A7878C-A94D-FFEE-5B51-71AF31D54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5519" y="2655218"/>
              <a:ext cx="222250" cy="242888"/>
            </a:xfrm>
            <a:custGeom>
              <a:avLst/>
              <a:gdLst>
                <a:gd name="T0" fmla="*/ 233 w 233"/>
                <a:gd name="T1" fmla="*/ 193 h 254"/>
                <a:gd name="T2" fmla="*/ 233 w 233"/>
                <a:gd name="T3" fmla="*/ 193 h 254"/>
                <a:gd name="T4" fmla="*/ 162 w 233"/>
                <a:gd name="T5" fmla="*/ 0 h 254"/>
                <a:gd name="T6" fmla="*/ 0 w 233"/>
                <a:gd name="T7" fmla="*/ 66 h 254"/>
                <a:gd name="T8" fmla="*/ 85 w 233"/>
                <a:gd name="T9" fmla="*/ 254 h 254"/>
                <a:gd name="T10" fmla="*/ 233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233" y="193"/>
                  </a:moveTo>
                  <a:lnTo>
                    <a:pt x="233" y="193"/>
                  </a:lnTo>
                  <a:lnTo>
                    <a:pt x="162" y="0"/>
                  </a:lnTo>
                  <a:cubicBezTo>
                    <a:pt x="107" y="20"/>
                    <a:pt x="53" y="42"/>
                    <a:pt x="0" y="66"/>
                  </a:cubicBezTo>
                  <a:lnTo>
                    <a:pt x="85" y="254"/>
                  </a:lnTo>
                  <a:cubicBezTo>
                    <a:pt x="133" y="232"/>
                    <a:pt x="183" y="211"/>
                    <a:pt x="233" y="19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30" name="Freeform 398">
              <a:extLst>
                <a:ext uri="{FF2B5EF4-FFF2-40B4-BE49-F238E27FC236}">
                  <a16:creationId xmlns:a16="http://schemas.microsoft.com/office/drawing/2014/main" id="{B5662599-E358-9A88-B6BC-D11A6FA1A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182" y="2534568"/>
              <a:ext cx="185738" cy="220663"/>
            </a:xfrm>
            <a:custGeom>
              <a:avLst/>
              <a:gdLst>
                <a:gd name="T0" fmla="*/ 195 w 195"/>
                <a:gd name="T1" fmla="*/ 204 h 231"/>
                <a:gd name="T2" fmla="*/ 195 w 195"/>
                <a:gd name="T3" fmla="*/ 204 h 231"/>
                <a:gd name="T4" fmla="*/ 167 w 195"/>
                <a:gd name="T5" fmla="*/ 0 h 231"/>
                <a:gd name="T6" fmla="*/ 0 w 195"/>
                <a:gd name="T7" fmla="*/ 30 h 231"/>
                <a:gd name="T8" fmla="*/ 42 w 195"/>
                <a:gd name="T9" fmla="*/ 231 h 231"/>
                <a:gd name="T10" fmla="*/ 195 w 195"/>
                <a:gd name="T11" fmla="*/ 204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5" h="231">
                  <a:moveTo>
                    <a:pt x="195" y="204"/>
                  </a:moveTo>
                  <a:lnTo>
                    <a:pt x="195" y="204"/>
                  </a:lnTo>
                  <a:lnTo>
                    <a:pt x="167" y="0"/>
                  </a:lnTo>
                  <a:cubicBezTo>
                    <a:pt x="110" y="8"/>
                    <a:pt x="55" y="18"/>
                    <a:pt x="0" y="30"/>
                  </a:cubicBezTo>
                  <a:lnTo>
                    <a:pt x="42" y="231"/>
                  </a:lnTo>
                  <a:cubicBezTo>
                    <a:pt x="92" y="220"/>
                    <a:pt x="143" y="211"/>
                    <a:pt x="195" y="204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31" name="Freeform 400">
              <a:extLst>
                <a:ext uri="{FF2B5EF4-FFF2-40B4-BE49-F238E27FC236}">
                  <a16:creationId xmlns:a16="http://schemas.microsoft.com/office/drawing/2014/main" id="{DD07CF03-90D1-7858-CD6B-FE47CB468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769" y="2964780"/>
              <a:ext cx="239713" cy="247650"/>
            </a:xfrm>
            <a:custGeom>
              <a:avLst/>
              <a:gdLst>
                <a:gd name="T0" fmla="*/ 252 w 252"/>
                <a:gd name="T1" fmla="*/ 165 h 260"/>
                <a:gd name="T2" fmla="*/ 252 w 252"/>
                <a:gd name="T3" fmla="*/ 165 h 260"/>
                <a:gd name="T4" fmla="*/ 130 w 252"/>
                <a:gd name="T5" fmla="*/ 0 h 260"/>
                <a:gd name="T6" fmla="*/ 0 w 252"/>
                <a:gd name="T7" fmla="*/ 103 h 260"/>
                <a:gd name="T8" fmla="*/ 132 w 252"/>
                <a:gd name="T9" fmla="*/ 260 h 260"/>
                <a:gd name="T10" fmla="*/ 252 w 252"/>
                <a:gd name="T11" fmla="*/ 165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2" h="260">
                  <a:moveTo>
                    <a:pt x="252" y="165"/>
                  </a:moveTo>
                  <a:lnTo>
                    <a:pt x="252" y="165"/>
                  </a:lnTo>
                  <a:lnTo>
                    <a:pt x="130" y="0"/>
                  </a:lnTo>
                  <a:cubicBezTo>
                    <a:pt x="86" y="33"/>
                    <a:pt x="42" y="67"/>
                    <a:pt x="0" y="103"/>
                  </a:cubicBezTo>
                  <a:lnTo>
                    <a:pt x="132" y="260"/>
                  </a:lnTo>
                  <a:cubicBezTo>
                    <a:pt x="171" y="227"/>
                    <a:pt x="211" y="195"/>
                    <a:pt x="252" y="16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32" name="Freeform 402">
              <a:extLst>
                <a:ext uri="{FF2B5EF4-FFF2-40B4-BE49-F238E27FC236}">
                  <a16:creationId xmlns:a16="http://schemas.microsoft.com/office/drawing/2014/main" id="{70EF72F5-2F33-CC2E-5AFB-A3CB60BBC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7882" y="2718718"/>
              <a:ext cx="228600" cy="246063"/>
            </a:xfrm>
            <a:custGeom>
              <a:avLst/>
              <a:gdLst>
                <a:gd name="T0" fmla="*/ 240 w 240"/>
                <a:gd name="T1" fmla="*/ 188 h 258"/>
                <a:gd name="T2" fmla="*/ 240 w 240"/>
                <a:gd name="T3" fmla="*/ 188 h 258"/>
                <a:gd name="T4" fmla="*/ 155 w 240"/>
                <a:gd name="T5" fmla="*/ 0 h 258"/>
                <a:gd name="T6" fmla="*/ 0 w 240"/>
                <a:gd name="T7" fmla="*/ 78 h 258"/>
                <a:gd name="T8" fmla="*/ 98 w 240"/>
                <a:gd name="T9" fmla="*/ 258 h 258"/>
                <a:gd name="T10" fmla="*/ 240 w 240"/>
                <a:gd name="T11" fmla="*/ 188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258">
                  <a:moveTo>
                    <a:pt x="240" y="188"/>
                  </a:moveTo>
                  <a:lnTo>
                    <a:pt x="240" y="188"/>
                  </a:lnTo>
                  <a:lnTo>
                    <a:pt x="155" y="0"/>
                  </a:lnTo>
                  <a:cubicBezTo>
                    <a:pt x="102" y="24"/>
                    <a:pt x="51" y="50"/>
                    <a:pt x="0" y="78"/>
                  </a:cubicBezTo>
                  <a:lnTo>
                    <a:pt x="98" y="258"/>
                  </a:lnTo>
                  <a:cubicBezTo>
                    <a:pt x="144" y="233"/>
                    <a:pt x="192" y="210"/>
                    <a:pt x="240" y="188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33" name="Freeform 404">
              <a:extLst>
                <a:ext uri="{FF2B5EF4-FFF2-40B4-BE49-F238E27FC236}">
                  <a16:creationId xmlns:a16="http://schemas.microsoft.com/office/drawing/2014/main" id="{2FE0096B-3431-38AD-584A-E59B94012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594" y="2875880"/>
              <a:ext cx="234950" cy="246063"/>
            </a:xfrm>
            <a:custGeom>
              <a:avLst/>
              <a:gdLst>
                <a:gd name="T0" fmla="*/ 246 w 246"/>
                <a:gd name="T1" fmla="*/ 173 h 258"/>
                <a:gd name="T2" fmla="*/ 246 w 246"/>
                <a:gd name="T3" fmla="*/ 173 h 258"/>
                <a:gd name="T4" fmla="*/ 136 w 246"/>
                <a:gd name="T5" fmla="*/ 0 h 258"/>
                <a:gd name="T6" fmla="*/ 0 w 246"/>
                <a:gd name="T7" fmla="*/ 93 h 258"/>
                <a:gd name="T8" fmla="*/ 122 w 246"/>
                <a:gd name="T9" fmla="*/ 258 h 258"/>
                <a:gd name="T10" fmla="*/ 246 w 246"/>
                <a:gd name="T11" fmla="*/ 173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58">
                  <a:moveTo>
                    <a:pt x="246" y="173"/>
                  </a:moveTo>
                  <a:lnTo>
                    <a:pt x="246" y="173"/>
                  </a:lnTo>
                  <a:lnTo>
                    <a:pt x="136" y="0"/>
                  </a:lnTo>
                  <a:cubicBezTo>
                    <a:pt x="90" y="29"/>
                    <a:pt x="44" y="60"/>
                    <a:pt x="0" y="93"/>
                  </a:cubicBezTo>
                  <a:lnTo>
                    <a:pt x="122" y="258"/>
                  </a:lnTo>
                  <a:cubicBezTo>
                    <a:pt x="162" y="229"/>
                    <a:pt x="204" y="200"/>
                    <a:pt x="246" y="17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34" name="Freeform 407">
              <a:extLst>
                <a:ext uri="{FF2B5EF4-FFF2-40B4-BE49-F238E27FC236}">
                  <a16:creationId xmlns:a16="http://schemas.microsoft.com/office/drawing/2014/main" id="{DEC65F75-6934-18CB-1B37-3E658E7C51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770" y="2793330"/>
              <a:ext cx="231775" cy="247650"/>
            </a:xfrm>
            <a:custGeom>
              <a:avLst/>
              <a:gdLst>
                <a:gd name="T0" fmla="*/ 244 w 244"/>
                <a:gd name="T1" fmla="*/ 180 h 259"/>
                <a:gd name="T2" fmla="*/ 244 w 244"/>
                <a:gd name="T3" fmla="*/ 180 h 259"/>
                <a:gd name="T4" fmla="*/ 146 w 244"/>
                <a:gd name="T5" fmla="*/ 0 h 259"/>
                <a:gd name="T6" fmla="*/ 0 w 244"/>
                <a:gd name="T7" fmla="*/ 86 h 259"/>
                <a:gd name="T8" fmla="*/ 110 w 244"/>
                <a:gd name="T9" fmla="*/ 259 h 259"/>
                <a:gd name="T10" fmla="*/ 244 w 244"/>
                <a:gd name="T11" fmla="*/ 18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4" h="259">
                  <a:moveTo>
                    <a:pt x="244" y="180"/>
                  </a:moveTo>
                  <a:lnTo>
                    <a:pt x="244" y="180"/>
                  </a:lnTo>
                  <a:lnTo>
                    <a:pt x="146" y="0"/>
                  </a:lnTo>
                  <a:cubicBezTo>
                    <a:pt x="96" y="27"/>
                    <a:pt x="48" y="55"/>
                    <a:pt x="0" y="86"/>
                  </a:cubicBezTo>
                  <a:lnTo>
                    <a:pt x="110" y="259"/>
                  </a:lnTo>
                  <a:cubicBezTo>
                    <a:pt x="154" y="231"/>
                    <a:pt x="198" y="205"/>
                    <a:pt x="244" y="18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35" name="Freeform 417">
              <a:extLst>
                <a:ext uri="{FF2B5EF4-FFF2-40B4-BE49-F238E27FC236}">
                  <a16:creationId xmlns:a16="http://schemas.microsoft.com/office/drawing/2014/main" id="{876F8844-FFEB-9D8B-2D1B-AC0C91E9E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807" y="2172617"/>
              <a:ext cx="163512" cy="201613"/>
            </a:xfrm>
            <a:custGeom>
              <a:avLst/>
              <a:gdLst>
                <a:gd name="T0" fmla="*/ 182 w 182"/>
                <a:gd name="T1" fmla="*/ 205 h 210"/>
                <a:gd name="T2" fmla="*/ 182 w 182"/>
                <a:gd name="T3" fmla="*/ 205 h 210"/>
                <a:gd name="T4" fmla="*/ 182 w 182"/>
                <a:gd name="T5" fmla="*/ 205 h 210"/>
                <a:gd name="T6" fmla="*/ 182 w 182"/>
                <a:gd name="T7" fmla="*/ 0 h 210"/>
                <a:gd name="T8" fmla="*/ 0 w 182"/>
                <a:gd name="T9" fmla="*/ 5 h 210"/>
                <a:gd name="T10" fmla="*/ 13 w 182"/>
                <a:gd name="T11" fmla="*/ 210 h 210"/>
                <a:gd name="T12" fmla="*/ 182 w 182"/>
                <a:gd name="T13" fmla="*/ 205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0">
                  <a:moveTo>
                    <a:pt x="182" y="205"/>
                  </a:moveTo>
                  <a:lnTo>
                    <a:pt x="182" y="205"/>
                  </a:lnTo>
                  <a:lnTo>
                    <a:pt x="182" y="205"/>
                  </a:lnTo>
                  <a:lnTo>
                    <a:pt x="182" y="0"/>
                  </a:lnTo>
                  <a:cubicBezTo>
                    <a:pt x="121" y="0"/>
                    <a:pt x="60" y="1"/>
                    <a:pt x="0" y="5"/>
                  </a:cubicBezTo>
                  <a:lnTo>
                    <a:pt x="13" y="210"/>
                  </a:lnTo>
                  <a:cubicBezTo>
                    <a:pt x="69" y="207"/>
                    <a:pt x="125" y="205"/>
                    <a:pt x="182" y="205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36" name="Freeform 431">
              <a:extLst>
                <a:ext uri="{FF2B5EF4-FFF2-40B4-BE49-F238E27FC236}">
                  <a16:creationId xmlns:a16="http://schemas.microsoft.com/office/drawing/2014/main" id="{23C772F9-DC3D-B6B5-83A2-A3B808A70B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982" y="2860005"/>
              <a:ext cx="163513" cy="211138"/>
            </a:xfrm>
            <a:custGeom>
              <a:avLst/>
              <a:gdLst>
                <a:gd name="T0" fmla="*/ 172 w 172"/>
                <a:gd name="T1" fmla="*/ 205 h 221"/>
                <a:gd name="T2" fmla="*/ 172 w 172"/>
                <a:gd name="T3" fmla="*/ 205 h 221"/>
                <a:gd name="T4" fmla="*/ 157 w 172"/>
                <a:gd name="T5" fmla="*/ 0 h 221"/>
                <a:gd name="T6" fmla="*/ 0 w 172"/>
                <a:gd name="T7" fmla="*/ 18 h 221"/>
                <a:gd name="T8" fmla="*/ 31 w 172"/>
                <a:gd name="T9" fmla="*/ 221 h 221"/>
                <a:gd name="T10" fmla="*/ 172 w 172"/>
                <a:gd name="T11" fmla="*/ 205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2" h="221">
                  <a:moveTo>
                    <a:pt x="172" y="205"/>
                  </a:moveTo>
                  <a:lnTo>
                    <a:pt x="172" y="205"/>
                  </a:lnTo>
                  <a:lnTo>
                    <a:pt x="157" y="0"/>
                  </a:lnTo>
                  <a:cubicBezTo>
                    <a:pt x="104" y="4"/>
                    <a:pt x="51" y="10"/>
                    <a:pt x="0" y="18"/>
                  </a:cubicBezTo>
                  <a:lnTo>
                    <a:pt x="31" y="221"/>
                  </a:lnTo>
                  <a:cubicBezTo>
                    <a:pt x="77" y="214"/>
                    <a:pt x="125" y="209"/>
                    <a:pt x="172" y="20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37" name="Freeform 433">
              <a:extLst>
                <a:ext uri="{FF2B5EF4-FFF2-40B4-BE49-F238E27FC236}">
                  <a16:creationId xmlns:a16="http://schemas.microsoft.com/office/drawing/2014/main" id="{AE8A2CE2-E658-7FE7-879D-B2D390096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6995" y="5744492"/>
              <a:ext cx="153988" cy="204788"/>
            </a:xfrm>
            <a:custGeom>
              <a:avLst/>
              <a:gdLst>
                <a:gd name="T0" fmla="*/ 141 w 162"/>
                <a:gd name="T1" fmla="*/ 0 h 213"/>
                <a:gd name="T2" fmla="*/ 141 w 162"/>
                <a:gd name="T3" fmla="*/ 0 h 213"/>
                <a:gd name="T4" fmla="*/ 162 w 162"/>
                <a:gd name="T5" fmla="*/ 204 h 213"/>
                <a:gd name="T6" fmla="*/ 1 w 162"/>
                <a:gd name="T7" fmla="*/ 213 h 213"/>
                <a:gd name="T8" fmla="*/ 0 w 162"/>
                <a:gd name="T9" fmla="*/ 7 h 213"/>
                <a:gd name="T10" fmla="*/ 141 w 162"/>
                <a:gd name="T11" fmla="*/ 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2" h="213">
                  <a:moveTo>
                    <a:pt x="141" y="0"/>
                  </a:moveTo>
                  <a:lnTo>
                    <a:pt x="141" y="0"/>
                  </a:lnTo>
                  <a:lnTo>
                    <a:pt x="162" y="204"/>
                  </a:lnTo>
                  <a:cubicBezTo>
                    <a:pt x="109" y="210"/>
                    <a:pt x="55" y="213"/>
                    <a:pt x="1" y="213"/>
                  </a:cubicBezTo>
                  <a:lnTo>
                    <a:pt x="0" y="7"/>
                  </a:lnTo>
                  <a:cubicBezTo>
                    <a:pt x="47" y="7"/>
                    <a:pt x="95" y="4"/>
                    <a:pt x="141" y="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38" name="Freeform 224">
              <a:extLst>
                <a:ext uri="{FF2B5EF4-FFF2-40B4-BE49-F238E27FC236}">
                  <a16:creationId xmlns:a16="http://schemas.microsoft.com/office/drawing/2014/main" id="{36C678DC-B2EA-240A-FBBA-E0DA059B8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469" y="3390230"/>
              <a:ext cx="257175" cy="247650"/>
            </a:xfrm>
            <a:custGeom>
              <a:avLst/>
              <a:gdLst>
                <a:gd name="T0" fmla="*/ 269 w 269"/>
                <a:gd name="T1" fmla="*/ 119 h 259"/>
                <a:gd name="T2" fmla="*/ 269 w 269"/>
                <a:gd name="T3" fmla="*/ 119 h 259"/>
                <a:gd name="T4" fmla="*/ 100 w 269"/>
                <a:gd name="T5" fmla="*/ 0 h 259"/>
                <a:gd name="T6" fmla="*/ 0 w 269"/>
                <a:gd name="T7" fmla="*/ 151 h 259"/>
                <a:gd name="T8" fmla="*/ 177 w 269"/>
                <a:gd name="T9" fmla="*/ 259 h 259"/>
                <a:gd name="T10" fmla="*/ 269 w 269"/>
                <a:gd name="T11" fmla="*/ 11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9" h="259">
                  <a:moveTo>
                    <a:pt x="269" y="119"/>
                  </a:moveTo>
                  <a:lnTo>
                    <a:pt x="269" y="119"/>
                  </a:lnTo>
                  <a:lnTo>
                    <a:pt x="100" y="0"/>
                  </a:lnTo>
                  <a:cubicBezTo>
                    <a:pt x="65" y="49"/>
                    <a:pt x="32" y="100"/>
                    <a:pt x="0" y="151"/>
                  </a:cubicBezTo>
                  <a:lnTo>
                    <a:pt x="177" y="259"/>
                  </a:lnTo>
                  <a:cubicBezTo>
                    <a:pt x="207" y="212"/>
                    <a:pt x="237" y="165"/>
                    <a:pt x="269" y="11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39" name="Freeform 220">
              <a:extLst>
                <a:ext uri="{FF2B5EF4-FFF2-40B4-BE49-F238E27FC236}">
                  <a16:creationId xmlns:a16="http://schemas.microsoft.com/office/drawing/2014/main" id="{1AA08DF7-5A2A-D42F-CBDF-016CAA68E6CB}"/>
                </a:ext>
              </a:extLst>
            </p:cNvPr>
            <p:cNvSpPr>
              <a:spLocks/>
            </p:cNvSpPr>
            <p:nvPr/>
          </p:nvSpPr>
          <p:spPr bwMode="auto">
            <a:xfrm>
              <a:off x="924719" y="3250530"/>
              <a:ext cx="257175" cy="252413"/>
            </a:xfrm>
            <a:custGeom>
              <a:avLst/>
              <a:gdLst>
                <a:gd name="T0" fmla="*/ 270 w 270"/>
                <a:gd name="T1" fmla="*/ 130 h 264"/>
                <a:gd name="T2" fmla="*/ 270 w 270"/>
                <a:gd name="T3" fmla="*/ 130 h 264"/>
                <a:gd name="T4" fmla="*/ 109 w 270"/>
                <a:gd name="T5" fmla="*/ 0 h 264"/>
                <a:gd name="T6" fmla="*/ 0 w 270"/>
                <a:gd name="T7" fmla="*/ 145 h 264"/>
                <a:gd name="T8" fmla="*/ 169 w 270"/>
                <a:gd name="T9" fmla="*/ 264 h 264"/>
                <a:gd name="T10" fmla="*/ 270 w 270"/>
                <a:gd name="T11" fmla="*/ 13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4">
                  <a:moveTo>
                    <a:pt x="270" y="130"/>
                  </a:moveTo>
                  <a:lnTo>
                    <a:pt x="270" y="130"/>
                  </a:lnTo>
                  <a:lnTo>
                    <a:pt x="109" y="0"/>
                  </a:lnTo>
                  <a:cubicBezTo>
                    <a:pt x="71" y="48"/>
                    <a:pt x="34" y="96"/>
                    <a:pt x="0" y="145"/>
                  </a:cubicBezTo>
                  <a:lnTo>
                    <a:pt x="169" y="264"/>
                  </a:lnTo>
                  <a:cubicBezTo>
                    <a:pt x="202" y="219"/>
                    <a:pt x="235" y="174"/>
                    <a:pt x="270" y="13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0" name="Freeform 218">
              <a:extLst>
                <a:ext uri="{FF2B5EF4-FFF2-40B4-BE49-F238E27FC236}">
                  <a16:creationId xmlns:a16="http://schemas.microsoft.com/office/drawing/2014/main" id="{1010CEE8-390D-B2C4-71F4-6B39821EA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94" y="3120355"/>
              <a:ext cx="257175" cy="255588"/>
            </a:xfrm>
            <a:custGeom>
              <a:avLst/>
              <a:gdLst>
                <a:gd name="T0" fmla="*/ 270 w 270"/>
                <a:gd name="T1" fmla="*/ 141 h 266"/>
                <a:gd name="T2" fmla="*/ 270 w 270"/>
                <a:gd name="T3" fmla="*/ 141 h 266"/>
                <a:gd name="T4" fmla="*/ 117 w 270"/>
                <a:gd name="T5" fmla="*/ 0 h 266"/>
                <a:gd name="T6" fmla="*/ 0 w 270"/>
                <a:gd name="T7" fmla="*/ 136 h 266"/>
                <a:gd name="T8" fmla="*/ 161 w 270"/>
                <a:gd name="T9" fmla="*/ 266 h 266"/>
                <a:gd name="T10" fmla="*/ 270 w 270"/>
                <a:gd name="T11" fmla="*/ 141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0" h="266">
                  <a:moveTo>
                    <a:pt x="270" y="141"/>
                  </a:moveTo>
                  <a:lnTo>
                    <a:pt x="270" y="141"/>
                  </a:lnTo>
                  <a:lnTo>
                    <a:pt x="117" y="0"/>
                  </a:lnTo>
                  <a:cubicBezTo>
                    <a:pt x="76" y="45"/>
                    <a:pt x="37" y="90"/>
                    <a:pt x="0" y="136"/>
                  </a:cubicBezTo>
                  <a:lnTo>
                    <a:pt x="161" y="266"/>
                  </a:lnTo>
                  <a:cubicBezTo>
                    <a:pt x="196" y="223"/>
                    <a:pt x="232" y="181"/>
                    <a:pt x="270" y="14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1" name="Freeform 222">
              <a:extLst>
                <a:ext uri="{FF2B5EF4-FFF2-40B4-BE49-F238E27FC236}">
                  <a16:creationId xmlns:a16="http://schemas.microsoft.com/office/drawing/2014/main" id="{550FEF74-7BF7-BA2A-766A-7C6594913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619" y="2999705"/>
              <a:ext cx="254000" cy="255588"/>
            </a:xfrm>
            <a:custGeom>
              <a:avLst/>
              <a:gdLst>
                <a:gd name="T0" fmla="*/ 267 w 267"/>
                <a:gd name="T1" fmla="*/ 150 h 267"/>
                <a:gd name="T2" fmla="*/ 267 w 267"/>
                <a:gd name="T3" fmla="*/ 150 h 267"/>
                <a:gd name="T4" fmla="*/ 124 w 267"/>
                <a:gd name="T5" fmla="*/ 0 h 267"/>
                <a:gd name="T6" fmla="*/ 83 w 267"/>
                <a:gd name="T7" fmla="*/ 40 h 267"/>
                <a:gd name="T8" fmla="*/ 0 w 267"/>
                <a:gd name="T9" fmla="*/ 126 h 267"/>
                <a:gd name="T10" fmla="*/ 153 w 267"/>
                <a:gd name="T11" fmla="*/ 267 h 267"/>
                <a:gd name="T12" fmla="*/ 267 w 267"/>
                <a:gd name="T13" fmla="*/ 15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7" h="267">
                  <a:moveTo>
                    <a:pt x="267" y="150"/>
                  </a:moveTo>
                  <a:lnTo>
                    <a:pt x="267" y="150"/>
                  </a:lnTo>
                  <a:lnTo>
                    <a:pt x="124" y="0"/>
                  </a:lnTo>
                  <a:cubicBezTo>
                    <a:pt x="110" y="13"/>
                    <a:pt x="96" y="27"/>
                    <a:pt x="83" y="40"/>
                  </a:cubicBezTo>
                  <a:cubicBezTo>
                    <a:pt x="55" y="68"/>
                    <a:pt x="27" y="97"/>
                    <a:pt x="0" y="126"/>
                  </a:cubicBezTo>
                  <a:lnTo>
                    <a:pt x="153" y="267"/>
                  </a:lnTo>
                  <a:cubicBezTo>
                    <a:pt x="190" y="226"/>
                    <a:pt x="228" y="187"/>
                    <a:pt x="267" y="150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2" name="Freeform 226">
              <a:extLst>
                <a:ext uri="{FF2B5EF4-FFF2-40B4-BE49-F238E27FC236}">
                  <a16:creationId xmlns:a16="http://schemas.microsoft.com/office/drawing/2014/main" id="{B13D1F87-70CD-916D-C1D4-18D4CB73AA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8094" y="2890168"/>
              <a:ext cx="250825" cy="254000"/>
            </a:xfrm>
            <a:custGeom>
              <a:avLst/>
              <a:gdLst>
                <a:gd name="T0" fmla="*/ 262 w 262"/>
                <a:gd name="T1" fmla="*/ 158 h 266"/>
                <a:gd name="T2" fmla="*/ 262 w 262"/>
                <a:gd name="T3" fmla="*/ 158 h 266"/>
                <a:gd name="T4" fmla="*/ 128 w 262"/>
                <a:gd name="T5" fmla="*/ 0 h 266"/>
                <a:gd name="T6" fmla="*/ 0 w 262"/>
                <a:gd name="T7" fmla="*/ 116 h 266"/>
                <a:gd name="T8" fmla="*/ 143 w 262"/>
                <a:gd name="T9" fmla="*/ 266 h 266"/>
                <a:gd name="T10" fmla="*/ 262 w 262"/>
                <a:gd name="T11" fmla="*/ 15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2" h="266">
                  <a:moveTo>
                    <a:pt x="262" y="158"/>
                  </a:moveTo>
                  <a:lnTo>
                    <a:pt x="262" y="158"/>
                  </a:lnTo>
                  <a:lnTo>
                    <a:pt x="128" y="0"/>
                  </a:lnTo>
                  <a:cubicBezTo>
                    <a:pt x="84" y="37"/>
                    <a:pt x="41" y="76"/>
                    <a:pt x="0" y="116"/>
                  </a:cubicBezTo>
                  <a:lnTo>
                    <a:pt x="143" y="266"/>
                  </a:lnTo>
                  <a:cubicBezTo>
                    <a:pt x="182" y="229"/>
                    <a:pt x="221" y="193"/>
                    <a:pt x="262" y="15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3" name="Freeform 413">
              <a:extLst>
                <a:ext uri="{FF2B5EF4-FFF2-40B4-BE49-F238E27FC236}">
                  <a16:creationId xmlns:a16="http://schemas.microsoft.com/office/drawing/2014/main" id="{152BF798-047B-3A35-6981-A1E4462A8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845" y="2194842"/>
              <a:ext cx="193675" cy="219075"/>
            </a:xfrm>
            <a:custGeom>
              <a:avLst/>
              <a:gdLst>
                <a:gd name="T0" fmla="*/ 203 w 203"/>
                <a:gd name="T1" fmla="*/ 204 h 230"/>
                <a:gd name="T2" fmla="*/ 203 w 203"/>
                <a:gd name="T3" fmla="*/ 204 h 230"/>
                <a:gd name="T4" fmla="*/ 177 w 203"/>
                <a:gd name="T5" fmla="*/ 0 h 230"/>
                <a:gd name="T6" fmla="*/ 0 w 203"/>
                <a:gd name="T7" fmla="*/ 28 h 230"/>
                <a:gd name="T8" fmla="*/ 40 w 203"/>
                <a:gd name="T9" fmla="*/ 230 h 230"/>
                <a:gd name="T10" fmla="*/ 203 w 203"/>
                <a:gd name="T11" fmla="*/ 204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0">
                  <a:moveTo>
                    <a:pt x="203" y="204"/>
                  </a:moveTo>
                  <a:lnTo>
                    <a:pt x="203" y="204"/>
                  </a:lnTo>
                  <a:lnTo>
                    <a:pt x="177" y="0"/>
                  </a:lnTo>
                  <a:cubicBezTo>
                    <a:pt x="117" y="7"/>
                    <a:pt x="59" y="17"/>
                    <a:pt x="0" y="28"/>
                  </a:cubicBezTo>
                  <a:lnTo>
                    <a:pt x="40" y="230"/>
                  </a:lnTo>
                  <a:cubicBezTo>
                    <a:pt x="94" y="220"/>
                    <a:pt x="148" y="211"/>
                    <a:pt x="203" y="20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4" name="Freeform 392">
              <a:extLst>
                <a:ext uri="{FF2B5EF4-FFF2-40B4-BE49-F238E27FC236}">
                  <a16:creationId xmlns:a16="http://schemas.microsoft.com/office/drawing/2014/main" id="{1F98BC15-3C84-4F16-2E3B-C5C61A8F2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094" y="2602830"/>
              <a:ext cx="212725" cy="236538"/>
            </a:xfrm>
            <a:custGeom>
              <a:avLst/>
              <a:gdLst>
                <a:gd name="T0" fmla="*/ 223 w 223"/>
                <a:gd name="T1" fmla="*/ 197 h 247"/>
                <a:gd name="T2" fmla="*/ 223 w 223"/>
                <a:gd name="T3" fmla="*/ 197 h 247"/>
                <a:gd name="T4" fmla="*/ 166 w 223"/>
                <a:gd name="T5" fmla="*/ 0 h 247"/>
                <a:gd name="T6" fmla="*/ 0 w 223"/>
                <a:gd name="T7" fmla="*/ 54 h 247"/>
                <a:gd name="T8" fmla="*/ 71 w 223"/>
                <a:gd name="T9" fmla="*/ 247 h 247"/>
                <a:gd name="T10" fmla="*/ 223 w 223"/>
                <a:gd name="T11" fmla="*/ 19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3" h="247">
                  <a:moveTo>
                    <a:pt x="223" y="197"/>
                  </a:moveTo>
                  <a:lnTo>
                    <a:pt x="223" y="197"/>
                  </a:lnTo>
                  <a:lnTo>
                    <a:pt x="166" y="0"/>
                  </a:lnTo>
                  <a:cubicBezTo>
                    <a:pt x="110" y="16"/>
                    <a:pt x="55" y="34"/>
                    <a:pt x="0" y="54"/>
                  </a:cubicBezTo>
                  <a:lnTo>
                    <a:pt x="71" y="247"/>
                  </a:lnTo>
                  <a:cubicBezTo>
                    <a:pt x="121" y="229"/>
                    <a:pt x="172" y="212"/>
                    <a:pt x="223" y="197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5" name="Freeform 300">
              <a:extLst>
                <a:ext uri="{FF2B5EF4-FFF2-40B4-BE49-F238E27FC236}">
                  <a16:creationId xmlns:a16="http://schemas.microsoft.com/office/drawing/2014/main" id="{A23333D7-12F0-1A63-C351-947B383E7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4107" y="3256880"/>
              <a:ext cx="234950" cy="234950"/>
            </a:xfrm>
            <a:custGeom>
              <a:avLst/>
              <a:gdLst>
                <a:gd name="T0" fmla="*/ 0 w 246"/>
                <a:gd name="T1" fmla="*/ 148 h 245"/>
                <a:gd name="T2" fmla="*/ 0 w 246"/>
                <a:gd name="T3" fmla="*/ 148 h 245"/>
                <a:gd name="T4" fmla="*/ 143 w 246"/>
                <a:gd name="T5" fmla="*/ 0 h 245"/>
                <a:gd name="T6" fmla="*/ 246 w 246"/>
                <a:gd name="T7" fmla="*/ 107 h 245"/>
                <a:gd name="T8" fmla="*/ 94 w 246"/>
                <a:gd name="T9" fmla="*/ 245 h 245"/>
                <a:gd name="T10" fmla="*/ 0 w 246"/>
                <a:gd name="T11" fmla="*/ 14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45">
                  <a:moveTo>
                    <a:pt x="0" y="148"/>
                  </a:moveTo>
                  <a:lnTo>
                    <a:pt x="0" y="148"/>
                  </a:lnTo>
                  <a:lnTo>
                    <a:pt x="143" y="0"/>
                  </a:lnTo>
                  <a:cubicBezTo>
                    <a:pt x="179" y="35"/>
                    <a:pt x="213" y="70"/>
                    <a:pt x="246" y="107"/>
                  </a:cubicBezTo>
                  <a:lnTo>
                    <a:pt x="94" y="245"/>
                  </a:lnTo>
                  <a:cubicBezTo>
                    <a:pt x="64" y="212"/>
                    <a:pt x="32" y="179"/>
                    <a:pt x="0" y="14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6" name="Freeform 83">
              <a:extLst>
                <a:ext uri="{FF2B5EF4-FFF2-40B4-BE49-F238E27FC236}">
                  <a16:creationId xmlns:a16="http://schemas.microsoft.com/office/drawing/2014/main" id="{A4E4F1A8-A30C-55D6-13A8-E73F482D6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6382" y="2655217"/>
              <a:ext cx="222250" cy="242888"/>
            </a:xfrm>
            <a:custGeom>
              <a:avLst/>
              <a:gdLst>
                <a:gd name="T0" fmla="*/ 0 w 233"/>
                <a:gd name="T1" fmla="*/ 193 h 254"/>
                <a:gd name="T2" fmla="*/ 0 w 233"/>
                <a:gd name="T3" fmla="*/ 193 h 254"/>
                <a:gd name="T4" fmla="*/ 71 w 233"/>
                <a:gd name="T5" fmla="*/ 0 h 254"/>
                <a:gd name="T6" fmla="*/ 233 w 233"/>
                <a:gd name="T7" fmla="*/ 66 h 254"/>
                <a:gd name="T8" fmla="*/ 149 w 233"/>
                <a:gd name="T9" fmla="*/ 254 h 254"/>
                <a:gd name="T10" fmla="*/ 0 w 233"/>
                <a:gd name="T11" fmla="*/ 19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3" h="254">
                  <a:moveTo>
                    <a:pt x="0" y="193"/>
                  </a:moveTo>
                  <a:lnTo>
                    <a:pt x="0" y="193"/>
                  </a:lnTo>
                  <a:lnTo>
                    <a:pt x="71" y="0"/>
                  </a:lnTo>
                  <a:cubicBezTo>
                    <a:pt x="126" y="20"/>
                    <a:pt x="180" y="42"/>
                    <a:pt x="233" y="66"/>
                  </a:cubicBezTo>
                  <a:lnTo>
                    <a:pt x="149" y="254"/>
                  </a:lnTo>
                  <a:cubicBezTo>
                    <a:pt x="100" y="232"/>
                    <a:pt x="51" y="211"/>
                    <a:pt x="0" y="193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7" name="Freeform 107">
              <a:extLst>
                <a:ext uri="{FF2B5EF4-FFF2-40B4-BE49-F238E27FC236}">
                  <a16:creationId xmlns:a16="http://schemas.microsoft.com/office/drawing/2014/main" id="{D4779D34-5AFB-E57A-1DC4-B4334DBFD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8769" y="2309142"/>
              <a:ext cx="225425" cy="244475"/>
            </a:xfrm>
            <a:custGeom>
              <a:avLst/>
              <a:gdLst>
                <a:gd name="T0" fmla="*/ 0 w 236"/>
                <a:gd name="T1" fmla="*/ 196 h 255"/>
                <a:gd name="T2" fmla="*/ 0 w 236"/>
                <a:gd name="T3" fmla="*/ 196 h 255"/>
                <a:gd name="T4" fmla="*/ 66 w 236"/>
                <a:gd name="T5" fmla="*/ 0 h 255"/>
                <a:gd name="T6" fmla="*/ 236 w 236"/>
                <a:gd name="T7" fmla="*/ 64 h 255"/>
                <a:gd name="T8" fmla="*/ 157 w 236"/>
                <a:gd name="T9" fmla="*/ 255 h 255"/>
                <a:gd name="T10" fmla="*/ 0 w 236"/>
                <a:gd name="T11" fmla="*/ 196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6" h="255">
                  <a:moveTo>
                    <a:pt x="0" y="196"/>
                  </a:moveTo>
                  <a:lnTo>
                    <a:pt x="0" y="196"/>
                  </a:lnTo>
                  <a:lnTo>
                    <a:pt x="66" y="0"/>
                  </a:lnTo>
                  <a:cubicBezTo>
                    <a:pt x="123" y="20"/>
                    <a:pt x="180" y="41"/>
                    <a:pt x="236" y="64"/>
                  </a:cubicBezTo>
                  <a:lnTo>
                    <a:pt x="157" y="255"/>
                  </a:lnTo>
                  <a:cubicBezTo>
                    <a:pt x="106" y="234"/>
                    <a:pt x="53" y="214"/>
                    <a:pt x="0" y="19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8" name="Freeform 105">
              <a:extLst>
                <a:ext uri="{FF2B5EF4-FFF2-40B4-BE49-F238E27FC236}">
                  <a16:creationId xmlns:a16="http://schemas.microsoft.com/office/drawing/2014/main" id="{4EE9F933-3DA1-1054-69CE-B94A1A5D6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4044" y="2440905"/>
              <a:ext cx="234950" cy="250825"/>
            </a:xfrm>
            <a:custGeom>
              <a:avLst/>
              <a:gdLst>
                <a:gd name="T0" fmla="*/ 0 w 247"/>
                <a:gd name="T1" fmla="*/ 186 h 262"/>
                <a:gd name="T2" fmla="*/ 0 w 247"/>
                <a:gd name="T3" fmla="*/ 186 h 262"/>
                <a:gd name="T4" fmla="*/ 91 w 247"/>
                <a:gd name="T5" fmla="*/ 0 h 262"/>
                <a:gd name="T6" fmla="*/ 247 w 247"/>
                <a:gd name="T7" fmla="*/ 82 h 262"/>
                <a:gd name="T8" fmla="*/ 145 w 247"/>
                <a:gd name="T9" fmla="*/ 262 h 262"/>
                <a:gd name="T10" fmla="*/ 0 w 247"/>
                <a:gd name="T11" fmla="*/ 18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62">
                  <a:moveTo>
                    <a:pt x="0" y="186"/>
                  </a:moveTo>
                  <a:lnTo>
                    <a:pt x="0" y="186"/>
                  </a:lnTo>
                  <a:lnTo>
                    <a:pt x="91" y="0"/>
                  </a:lnTo>
                  <a:cubicBezTo>
                    <a:pt x="144" y="26"/>
                    <a:pt x="196" y="53"/>
                    <a:pt x="247" y="82"/>
                  </a:cubicBezTo>
                  <a:lnTo>
                    <a:pt x="145" y="262"/>
                  </a:lnTo>
                  <a:cubicBezTo>
                    <a:pt x="97" y="235"/>
                    <a:pt x="49" y="210"/>
                    <a:pt x="0" y="18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9" name="Freeform 75">
              <a:extLst>
                <a:ext uri="{FF2B5EF4-FFF2-40B4-BE49-F238E27FC236}">
                  <a16:creationId xmlns:a16="http://schemas.microsoft.com/office/drawing/2014/main" id="{46C79544-1CEE-4131-4E82-A4BAB14DB7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307" y="2513930"/>
              <a:ext cx="160338" cy="201613"/>
            </a:xfrm>
            <a:custGeom>
              <a:avLst/>
              <a:gdLst>
                <a:gd name="T0" fmla="*/ 0 w 169"/>
                <a:gd name="T1" fmla="*/ 205 h 211"/>
                <a:gd name="T2" fmla="*/ 0 w 169"/>
                <a:gd name="T3" fmla="*/ 205 h 211"/>
                <a:gd name="T4" fmla="*/ 0 w 169"/>
                <a:gd name="T5" fmla="*/ 205 h 211"/>
                <a:gd name="T6" fmla="*/ 0 w 169"/>
                <a:gd name="T7" fmla="*/ 0 h 211"/>
                <a:gd name="T8" fmla="*/ 0 w 169"/>
                <a:gd name="T9" fmla="*/ 0 h 211"/>
                <a:gd name="T10" fmla="*/ 169 w 169"/>
                <a:gd name="T11" fmla="*/ 6 h 211"/>
                <a:gd name="T12" fmla="*/ 154 w 169"/>
                <a:gd name="T13" fmla="*/ 211 h 211"/>
                <a:gd name="T14" fmla="*/ 0 w 169"/>
                <a:gd name="T15" fmla="*/ 205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9" h="211">
                  <a:moveTo>
                    <a:pt x="0" y="205"/>
                  </a:moveTo>
                  <a:lnTo>
                    <a:pt x="0" y="205"/>
                  </a:lnTo>
                  <a:lnTo>
                    <a:pt x="0" y="205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7" y="0"/>
                    <a:pt x="113" y="2"/>
                    <a:pt x="169" y="6"/>
                  </a:cubicBezTo>
                  <a:lnTo>
                    <a:pt x="154" y="211"/>
                  </a:lnTo>
                  <a:cubicBezTo>
                    <a:pt x="104" y="207"/>
                    <a:pt x="52" y="205"/>
                    <a:pt x="0" y="20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50" name="Freeform 29">
              <a:extLst>
                <a:ext uri="{FF2B5EF4-FFF2-40B4-BE49-F238E27FC236}">
                  <a16:creationId xmlns:a16="http://schemas.microsoft.com/office/drawing/2014/main" id="{7FE39399-4D83-03A7-566B-C87D0DF24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1107" y="3652167"/>
              <a:ext cx="242888" cy="254000"/>
            </a:xfrm>
            <a:custGeom>
              <a:avLst/>
              <a:gdLst>
                <a:gd name="T0" fmla="*/ 254 w 254"/>
                <a:gd name="T1" fmla="*/ 187 h 265"/>
                <a:gd name="T2" fmla="*/ 254 w 254"/>
                <a:gd name="T3" fmla="*/ 187 h 265"/>
                <a:gd name="T4" fmla="*/ 169 w 254"/>
                <a:gd name="T5" fmla="*/ 0 h 265"/>
                <a:gd name="T6" fmla="*/ 0 w 254"/>
                <a:gd name="T7" fmla="*/ 92 h 265"/>
                <a:gd name="T8" fmla="*/ 111 w 254"/>
                <a:gd name="T9" fmla="*/ 265 h 265"/>
                <a:gd name="T10" fmla="*/ 254 w 254"/>
                <a:gd name="T11" fmla="*/ 18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65">
                  <a:moveTo>
                    <a:pt x="254" y="187"/>
                  </a:moveTo>
                  <a:lnTo>
                    <a:pt x="254" y="187"/>
                  </a:lnTo>
                  <a:lnTo>
                    <a:pt x="169" y="0"/>
                  </a:lnTo>
                  <a:cubicBezTo>
                    <a:pt x="110" y="27"/>
                    <a:pt x="54" y="58"/>
                    <a:pt x="0" y="92"/>
                  </a:cubicBezTo>
                  <a:lnTo>
                    <a:pt x="111" y="265"/>
                  </a:lnTo>
                  <a:cubicBezTo>
                    <a:pt x="156" y="236"/>
                    <a:pt x="204" y="210"/>
                    <a:pt x="254" y="18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51" name="Freeform 33">
              <a:extLst>
                <a:ext uri="{FF2B5EF4-FFF2-40B4-BE49-F238E27FC236}">
                  <a16:creationId xmlns:a16="http://schemas.microsoft.com/office/drawing/2014/main" id="{BC2B4D2A-49DB-E3D2-79AB-EA3FE6223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3919" y="3490242"/>
              <a:ext cx="231775" cy="242888"/>
            </a:xfrm>
            <a:custGeom>
              <a:avLst/>
              <a:gdLst>
                <a:gd name="T0" fmla="*/ 243 w 243"/>
                <a:gd name="T1" fmla="*/ 168 h 253"/>
                <a:gd name="T2" fmla="*/ 243 w 243"/>
                <a:gd name="T3" fmla="*/ 168 h 253"/>
                <a:gd name="T4" fmla="*/ 125 w 243"/>
                <a:gd name="T5" fmla="*/ 0 h 253"/>
                <a:gd name="T6" fmla="*/ 0 w 243"/>
                <a:gd name="T7" fmla="*/ 96 h 253"/>
                <a:gd name="T8" fmla="*/ 133 w 243"/>
                <a:gd name="T9" fmla="*/ 253 h 253"/>
                <a:gd name="T10" fmla="*/ 243 w 243"/>
                <a:gd name="T11" fmla="*/ 16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253">
                  <a:moveTo>
                    <a:pt x="243" y="168"/>
                  </a:moveTo>
                  <a:lnTo>
                    <a:pt x="243" y="168"/>
                  </a:lnTo>
                  <a:lnTo>
                    <a:pt x="125" y="0"/>
                  </a:lnTo>
                  <a:cubicBezTo>
                    <a:pt x="82" y="30"/>
                    <a:pt x="40" y="62"/>
                    <a:pt x="0" y="96"/>
                  </a:cubicBezTo>
                  <a:lnTo>
                    <a:pt x="133" y="253"/>
                  </a:lnTo>
                  <a:cubicBezTo>
                    <a:pt x="168" y="223"/>
                    <a:pt x="205" y="195"/>
                    <a:pt x="243" y="168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52" name="Freeform 193">
              <a:extLst>
                <a:ext uri="{FF2B5EF4-FFF2-40B4-BE49-F238E27FC236}">
                  <a16:creationId xmlns:a16="http://schemas.microsoft.com/office/drawing/2014/main" id="{A6F7CBD8-20E1-DDB0-144B-01F803251A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6532" y="3704555"/>
              <a:ext cx="238125" cy="223838"/>
            </a:xfrm>
            <a:custGeom>
              <a:avLst/>
              <a:gdLst>
                <a:gd name="T0" fmla="*/ 249 w 249"/>
                <a:gd name="T1" fmla="*/ 126 h 234"/>
                <a:gd name="T2" fmla="*/ 249 w 249"/>
                <a:gd name="T3" fmla="*/ 126 h 234"/>
                <a:gd name="T4" fmla="*/ 87 w 249"/>
                <a:gd name="T5" fmla="*/ 0 h 234"/>
                <a:gd name="T6" fmla="*/ 0 w 249"/>
                <a:gd name="T7" fmla="*/ 120 h 234"/>
                <a:gd name="T8" fmla="*/ 171 w 249"/>
                <a:gd name="T9" fmla="*/ 234 h 234"/>
                <a:gd name="T10" fmla="*/ 249 w 249"/>
                <a:gd name="T11" fmla="*/ 126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9" h="234">
                  <a:moveTo>
                    <a:pt x="249" y="126"/>
                  </a:moveTo>
                  <a:lnTo>
                    <a:pt x="249" y="126"/>
                  </a:lnTo>
                  <a:lnTo>
                    <a:pt x="87" y="0"/>
                  </a:lnTo>
                  <a:cubicBezTo>
                    <a:pt x="57" y="39"/>
                    <a:pt x="28" y="79"/>
                    <a:pt x="0" y="120"/>
                  </a:cubicBezTo>
                  <a:lnTo>
                    <a:pt x="171" y="234"/>
                  </a:lnTo>
                  <a:cubicBezTo>
                    <a:pt x="196" y="197"/>
                    <a:pt x="222" y="161"/>
                    <a:pt x="249" y="12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53" name="Freeform 212">
              <a:extLst>
                <a:ext uri="{FF2B5EF4-FFF2-40B4-BE49-F238E27FC236}">
                  <a16:creationId xmlns:a16="http://schemas.microsoft.com/office/drawing/2014/main" id="{8DC6109D-8CB1-8D94-8BF5-007ACBF4A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5344" y="4249068"/>
              <a:ext cx="225425" cy="179388"/>
            </a:xfrm>
            <a:custGeom>
              <a:avLst/>
              <a:gdLst>
                <a:gd name="T0" fmla="*/ 235 w 235"/>
                <a:gd name="T1" fmla="*/ 59 h 188"/>
                <a:gd name="T2" fmla="*/ 235 w 235"/>
                <a:gd name="T3" fmla="*/ 59 h 188"/>
                <a:gd name="T4" fmla="*/ 38 w 235"/>
                <a:gd name="T5" fmla="*/ 0 h 188"/>
                <a:gd name="T6" fmla="*/ 0 w 235"/>
                <a:gd name="T7" fmla="*/ 141 h 188"/>
                <a:gd name="T8" fmla="*/ 200 w 235"/>
                <a:gd name="T9" fmla="*/ 188 h 188"/>
                <a:gd name="T10" fmla="*/ 235 w 235"/>
                <a:gd name="T11" fmla="*/ 5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188">
                  <a:moveTo>
                    <a:pt x="235" y="59"/>
                  </a:moveTo>
                  <a:lnTo>
                    <a:pt x="235" y="59"/>
                  </a:lnTo>
                  <a:lnTo>
                    <a:pt x="38" y="0"/>
                  </a:lnTo>
                  <a:cubicBezTo>
                    <a:pt x="24" y="46"/>
                    <a:pt x="11" y="93"/>
                    <a:pt x="0" y="141"/>
                  </a:cubicBezTo>
                  <a:lnTo>
                    <a:pt x="200" y="188"/>
                  </a:lnTo>
                  <a:cubicBezTo>
                    <a:pt x="210" y="145"/>
                    <a:pt x="222" y="102"/>
                    <a:pt x="235" y="59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54" name="Freeform 179">
              <a:extLst>
                <a:ext uri="{FF2B5EF4-FFF2-40B4-BE49-F238E27FC236}">
                  <a16:creationId xmlns:a16="http://schemas.microsoft.com/office/drawing/2014/main" id="{8571DF63-E303-659A-A95E-BB9E20E01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057" y="4198267"/>
              <a:ext cx="228600" cy="190500"/>
            </a:xfrm>
            <a:custGeom>
              <a:avLst/>
              <a:gdLst>
                <a:gd name="T0" fmla="*/ 240 w 240"/>
                <a:gd name="T1" fmla="*/ 75 h 199"/>
                <a:gd name="T2" fmla="*/ 240 w 240"/>
                <a:gd name="T3" fmla="*/ 75 h 199"/>
                <a:gd name="T4" fmla="*/ 49 w 240"/>
                <a:gd name="T5" fmla="*/ 0 h 199"/>
                <a:gd name="T6" fmla="*/ 0 w 240"/>
                <a:gd name="T7" fmla="*/ 138 h 199"/>
                <a:gd name="T8" fmla="*/ 197 w 240"/>
                <a:gd name="T9" fmla="*/ 199 h 199"/>
                <a:gd name="T10" fmla="*/ 24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240" y="75"/>
                  </a:moveTo>
                  <a:lnTo>
                    <a:pt x="240" y="75"/>
                  </a:lnTo>
                  <a:lnTo>
                    <a:pt x="49" y="0"/>
                  </a:lnTo>
                  <a:cubicBezTo>
                    <a:pt x="31" y="46"/>
                    <a:pt x="15" y="92"/>
                    <a:pt x="0" y="138"/>
                  </a:cubicBezTo>
                  <a:lnTo>
                    <a:pt x="197" y="199"/>
                  </a:lnTo>
                  <a:cubicBezTo>
                    <a:pt x="210" y="157"/>
                    <a:pt x="224" y="116"/>
                    <a:pt x="240" y="7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 cap="sq">
              <a:solidFill>
                <a:schemeClr val="accent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55" name="Freeform 203">
              <a:extLst>
                <a:ext uri="{FF2B5EF4-FFF2-40B4-BE49-F238E27FC236}">
                  <a16:creationId xmlns:a16="http://schemas.microsoft.com/office/drawing/2014/main" id="{5B24B72F-4B54-368C-836E-9230EA673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1432" y="3360067"/>
              <a:ext cx="239713" cy="231775"/>
            </a:xfrm>
            <a:custGeom>
              <a:avLst/>
              <a:gdLst>
                <a:gd name="T0" fmla="*/ 250 w 250"/>
                <a:gd name="T1" fmla="*/ 138 h 243"/>
                <a:gd name="T2" fmla="*/ 250 w 250"/>
                <a:gd name="T3" fmla="*/ 138 h 243"/>
                <a:gd name="T4" fmla="*/ 99 w 250"/>
                <a:gd name="T5" fmla="*/ 0 h 243"/>
                <a:gd name="T6" fmla="*/ 0 w 250"/>
                <a:gd name="T7" fmla="*/ 115 h 243"/>
                <a:gd name="T8" fmla="*/ 160 w 250"/>
                <a:gd name="T9" fmla="*/ 243 h 243"/>
                <a:gd name="T10" fmla="*/ 250 w 250"/>
                <a:gd name="T11" fmla="*/ 138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43">
                  <a:moveTo>
                    <a:pt x="250" y="138"/>
                  </a:moveTo>
                  <a:lnTo>
                    <a:pt x="250" y="138"/>
                  </a:lnTo>
                  <a:lnTo>
                    <a:pt x="99" y="0"/>
                  </a:lnTo>
                  <a:cubicBezTo>
                    <a:pt x="64" y="37"/>
                    <a:pt x="32" y="75"/>
                    <a:pt x="0" y="115"/>
                  </a:cubicBezTo>
                  <a:lnTo>
                    <a:pt x="160" y="243"/>
                  </a:lnTo>
                  <a:cubicBezTo>
                    <a:pt x="189" y="207"/>
                    <a:pt x="219" y="172"/>
                    <a:pt x="250" y="138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56" name="Freeform 7">
              <a:extLst>
                <a:ext uri="{FF2B5EF4-FFF2-40B4-BE49-F238E27FC236}">
                  <a16:creationId xmlns:a16="http://schemas.microsoft.com/office/drawing/2014/main" id="{111212D5-CCEC-3EAD-3862-8BC21906B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382" y="4293517"/>
              <a:ext cx="236538" cy="222250"/>
            </a:xfrm>
            <a:custGeom>
              <a:avLst/>
              <a:gdLst>
                <a:gd name="T0" fmla="*/ 247 w 247"/>
                <a:gd name="T1" fmla="*/ 134 h 232"/>
                <a:gd name="T2" fmla="*/ 247 w 247"/>
                <a:gd name="T3" fmla="*/ 134 h 232"/>
                <a:gd name="T4" fmla="*/ 92 w 247"/>
                <a:gd name="T5" fmla="*/ 0 h 232"/>
                <a:gd name="T6" fmla="*/ 0 w 247"/>
                <a:gd name="T7" fmla="*/ 123 h 232"/>
                <a:gd name="T8" fmla="*/ 174 w 247"/>
                <a:gd name="T9" fmla="*/ 232 h 232"/>
                <a:gd name="T10" fmla="*/ 247 w 247"/>
                <a:gd name="T11" fmla="*/ 13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7" h="232">
                  <a:moveTo>
                    <a:pt x="247" y="134"/>
                  </a:moveTo>
                  <a:lnTo>
                    <a:pt x="247" y="134"/>
                  </a:lnTo>
                  <a:lnTo>
                    <a:pt x="92" y="0"/>
                  </a:lnTo>
                  <a:cubicBezTo>
                    <a:pt x="59" y="38"/>
                    <a:pt x="28" y="79"/>
                    <a:pt x="0" y="123"/>
                  </a:cubicBezTo>
                  <a:lnTo>
                    <a:pt x="174" y="232"/>
                  </a:lnTo>
                  <a:cubicBezTo>
                    <a:pt x="196" y="198"/>
                    <a:pt x="221" y="165"/>
                    <a:pt x="247" y="134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57" name="Freeform 15">
              <a:extLst>
                <a:ext uri="{FF2B5EF4-FFF2-40B4-BE49-F238E27FC236}">
                  <a16:creationId xmlns:a16="http://schemas.microsoft.com/office/drawing/2014/main" id="{B6652CEA-E6D1-7963-8076-82315E8BB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2732" y="4257005"/>
              <a:ext cx="244475" cy="246063"/>
            </a:xfrm>
            <a:custGeom>
              <a:avLst/>
              <a:gdLst>
                <a:gd name="T0" fmla="*/ 0 w 256"/>
                <a:gd name="T1" fmla="*/ 111 h 257"/>
                <a:gd name="T2" fmla="*/ 0 w 256"/>
                <a:gd name="T3" fmla="*/ 111 h 257"/>
                <a:gd name="T4" fmla="*/ 124 w 256"/>
                <a:gd name="T5" fmla="*/ 257 h 257"/>
                <a:gd name="T6" fmla="*/ 256 w 256"/>
                <a:gd name="T7" fmla="*/ 180 h 257"/>
                <a:gd name="T8" fmla="*/ 189 w 256"/>
                <a:gd name="T9" fmla="*/ 0 h 257"/>
                <a:gd name="T10" fmla="*/ 0 w 256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257">
                  <a:moveTo>
                    <a:pt x="0" y="111"/>
                  </a:moveTo>
                  <a:lnTo>
                    <a:pt x="0" y="111"/>
                  </a:lnTo>
                  <a:lnTo>
                    <a:pt x="124" y="257"/>
                  </a:lnTo>
                  <a:cubicBezTo>
                    <a:pt x="163" y="224"/>
                    <a:pt x="207" y="198"/>
                    <a:pt x="256" y="180"/>
                  </a:cubicBezTo>
                  <a:lnTo>
                    <a:pt x="189" y="0"/>
                  </a:lnTo>
                  <a:cubicBezTo>
                    <a:pt x="119" y="26"/>
                    <a:pt x="56" y="64"/>
                    <a:pt x="0" y="11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58" name="Freeform 332">
              <a:extLst>
                <a:ext uri="{FF2B5EF4-FFF2-40B4-BE49-F238E27FC236}">
                  <a16:creationId xmlns:a16="http://schemas.microsoft.com/office/drawing/2014/main" id="{C0DC2F9D-16CF-FA75-D68E-E2229BD67D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532" y="4257005"/>
              <a:ext cx="242888" cy="246063"/>
            </a:xfrm>
            <a:custGeom>
              <a:avLst/>
              <a:gdLst>
                <a:gd name="T0" fmla="*/ 255 w 255"/>
                <a:gd name="T1" fmla="*/ 111 h 257"/>
                <a:gd name="T2" fmla="*/ 255 w 255"/>
                <a:gd name="T3" fmla="*/ 111 h 257"/>
                <a:gd name="T4" fmla="*/ 131 w 255"/>
                <a:gd name="T5" fmla="*/ 257 h 257"/>
                <a:gd name="T6" fmla="*/ 0 w 255"/>
                <a:gd name="T7" fmla="*/ 180 h 257"/>
                <a:gd name="T8" fmla="*/ 67 w 255"/>
                <a:gd name="T9" fmla="*/ 0 h 257"/>
                <a:gd name="T10" fmla="*/ 255 w 255"/>
                <a:gd name="T11" fmla="*/ 111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57">
                  <a:moveTo>
                    <a:pt x="255" y="111"/>
                  </a:moveTo>
                  <a:lnTo>
                    <a:pt x="255" y="111"/>
                  </a:lnTo>
                  <a:lnTo>
                    <a:pt x="131" y="257"/>
                  </a:lnTo>
                  <a:cubicBezTo>
                    <a:pt x="93" y="224"/>
                    <a:pt x="48" y="198"/>
                    <a:pt x="0" y="180"/>
                  </a:cubicBezTo>
                  <a:lnTo>
                    <a:pt x="67" y="0"/>
                  </a:lnTo>
                  <a:cubicBezTo>
                    <a:pt x="136" y="26"/>
                    <a:pt x="200" y="64"/>
                    <a:pt x="255" y="111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59" name="Freeform 117">
              <a:extLst>
                <a:ext uri="{FF2B5EF4-FFF2-40B4-BE49-F238E27FC236}">
                  <a16:creationId xmlns:a16="http://schemas.microsoft.com/office/drawing/2014/main" id="{F1C2FED7-9C89-3CBD-94E4-E464B9303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782" y="5069805"/>
              <a:ext cx="158750" cy="196850"/>
            </a:xfrm>
            <a:custGeom>
              <a:avLst/>
              <a:gdLst>
                <a:gd name="T0" fmla="*/ 166 w 166"/>
                <a:gd name="T1" fmla="*/ 206 h 206"/>
                <a:gd name="T2" fmla="*/ 166 w 166"/>
                <a:gd name="T3" fmla="*/ 206 h 206"/>
                <a:gd name="T4" fmla="*/ 0 w 166"/>
                <a:gd name="T5" fmla="*/ 206 h 206"/>
                <a:gd name="T6" fmla="*/ 0 w 166"/>
                <a:gd name="T7" fmla="*/ 0 h 206"/>
                <a:gd name="T8" fmla="*/ 166 w 166"/>
                <a:gd name="T9" fmla="*/ 0 h 206"/>
                <a:gd name="T10" fmla="*/ 166 w 166"/>
                <a:gd name="T11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06">
                  <a:moveTo>
                    <a:pt x="166" y="206"/>
                  </a:moveTo>
                  <a:lnTo>
                    <a:pt x="166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6" y="206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60" name="Freeform 282">
              <a:extLst>
                <a:ext uri="{FF2B5EF4-FFF2-40B4-BE49-F238E27FC236}">
                  <a16:creationId xmlns:a16="http://schemas.microsoft.com/office/drawing/2014/main" id="{9DD3CC2B-6799-7402-DF02-CDBF229F19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3494" y="4198268"/>
              <a:ext cx="228600" cy="190500"/>
            </a:xfrm>
            <a:custGeom>
              <a:avLst/>
              <a:gdLst>
                <a:gd name="T0" fmla="*/ 0 w 240"/>
                <a:gd name="T1" fmla="*/ 75 h 199"/>
                <a:gd name="T2" fmla="*/ 0 w 240"/>
                <a:gd name="T3" fmla="*/ 75 h 199"/>
                <a:gd name="T4" fmla="*/ 191 w 240"/>
                <a:gd name="T5" fmla="*/ 0 h 199"/>
                <a:gd name="T6" fmla="*/ 240 w 240"/>
                <a:gd name="T7" fmla="*/ 138 h 199"/>
                <a:gd name="T8" fmla="*/ 44 w 240"/>
                <a:gd name="T9" fmla="*/ 199 h 199"/>
                <a:gd name="T10" fmla="*/ 0 w 240"/>
                <a:gd name="T11" fmla="*/ 75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0" h="199">
                  <a:moveTo>
                    <a:pt x="0" y="75"/>
                  </a:moveTo>
                  <a:lnTo>
                    <a:pt x="0" y="75"/>
                  </a:lnTo>
                  <a:lnTo>
                    <a:pt x="191" y="0"/>
                  </a:lnTo>
                  <a:cubicBezTo>
                    <a:pt x="209" y="46"/>
                    <a:pt x="225" y="92"/>
                    <a:pt x="240" y="138"/>
                  </a:cubicBezTo>
                  <a:lnTo>
                    <a:pt x="44" y="199"/>
                  </a:lnTo>
                  <a:cubicBezTo>
                    <a:pt x="30" y="157"/>
                    <a:pt x="16" y="116"/>
                    <a:pt x="0" y="7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61" name="Freeform 292">
              <a:extLst>
                <a:ext uri="{FF2B5EF4-FFF2-40B4-BE49-F238E27FC236}">
                  <a16:creationId xmlns:a16="http://schemas.microsoft.com/office/drawing/2014/main" id="{C3DDEF33-2C24-1D13-F9EA-A2359414E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0119" y="3598193"/>
              <a:ext cx="233363" cy="227013"/>
            </a:xfrm>
            <a:custGeom>
              <a:avLst/>
              <a:gdLst>
                <a:gd name="T0" fmla="*/ 0 w 246"/>
                <a:gd name="T1" fmla="*/ 137 h 237"/>
                <a:gd name="T2" fmla="*/ 0 w 246"/>
                <a:gd name="T3" fmla="*/ 137 h 237"/>
                <a:gd name="T4" fmla="*/ 153 w 246"/>
                <a:gd name="T5" fmla="*/ 0 h 237"/>
                <a:gd name="T6" fmla="*/ 246 w 246"/>
                <a:gd name="T7" fmla="*/ 111 h 237"/>
                <a:gd name="T8" fmla="*/ 84 w 246"/>
                <a:gd name="T9" fmla="*/ 237 h 237"/>
                <a:gd name="T10" fmla="*/ 0 w 246"/>
                <a:gd name="T11" fmla="*/ 1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37">
                  <a:moveTo>
                    <a:pt x="0" y="137"/>
                  </a:moveTo>
                  <a:lnTo>
                    <a:pt x="0" y="137"/>
                  </a:lnTo>
                  <a:lnTo>
                    <a:pt x="153" y="0"/>
                  </a:lnTo>
                  <a:cubicBezTo>
                    <a:pt x="185" y="36"/>
                    <a:pt x="216" y="73"/>
                    <a:pt x="246" y="111"/>
                  </a:cubicBezTo>
                  <a:lnTo>
                    <a:pt x="84" y="237"/>
                  </a:lnTo>
                  <a:cubicBezTo>
                    <a:pt x="57" y="203"/>
                    <a:pt x="29" y="169"/>
                    <a:pt x="0" y="137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62" name="Freeform 57">
              <a:extLst>
                <a:ext uri="{FF2B5EF4-FFF2-40B4-BE49-F238E27FC236}">
                  <a16:creationId xmlns:a16="http://schemas.microsoft.com/office/drawing/2014/main" id="{25AC80CD-CBAA-2E7B-CCDF-B34D2C822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9307" y="2853655"/>
              <a:ext cx="147638" cy="201613"/>
            </a:xfrm>
            <a:custGeom>
              <a:avLst/>
              <a:gdLst>
                <a:gd name="T0" fmla="*/ 0 w 156"/>
                <a:gd name="T1" fmla="*/ 206 h 211"/>
                <a:gd name="T2" fmla="*/ 0 w 156"/>
                <a:gd name="T3" fmla="*/ 206 h 211"/>
                <a:gd name="T4" fmla="*/ 0 w 156"/>
                <a:gd name="T5" fmla="*/ 206 h 211"/>
                <a:gd name="T6" fmla="*/ 0 w 156"/>
                <a:gd name="T7" fmla="*/ 0 h 211"/>
                <a:gd name="T8" fmla="*/ 0 w 156"/>
                <a:gd name="T9" fmla="*/ 0 h 211"/>
                <a:gd name="T10" fmla="*/ 156 w 156"/>
                <a:gd name="T11" fmla="*/ 6 h 211"/>
                <a:gd name="T12" fmla="*/ 140 w 156"/>
                <a:gd name="T13" fmla="*/ 211 h 211"/>
                <a:gd name="T14" fmla="*/ 0 w 156"/>
                <a:gd name="T15" fmla="*/ 206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6" h="211">
                  <a:moveTo>
                    <a:pt x="0" y="206"/>
                  </a:moveTo>
                  <a:lnTo>
                    <a:pt x="0" y="206"/>
                  </a:lnTo>
                  <a:lnTo>
                    <a:pt x="0" y="206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53" y="0"/>
                    <a:pt x="104" y="2"/>
                    <a:pt x="156" y="6"/>
                  </a:cubicBezTo>
                  <a:lnTo>
                    <a:pt x="140" y="211"/>
                  </a:lnTo>
                  <a:cubicBezTo>
                    <a:pt x="94" y="208"/>
                    <a:pt x="47" y="206"/>
                    <a:pt x="0" y="206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63" name="Freeform 53">
              <a:extLst>
                <a:ext uri="{FF2B5EF4-FFF2-40B4-BE49-F238E27FC236}">
                  <a16:creationId xmlns:a16="http://schemas.microsoft.com/office/drawing/2014/main" id="{0478CB02-66EB-4CB5-9947-8BAAD7554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007" y="3202905"/>
              <a:ext cx="180975" cy="217488"/>
            </a:xfrm>
            <a:custGeom>
              <a:avLst/>
              <a:gdLst>
                <a:gd name="T0" fmla="*/ 0 w 189"/>
                <a:gd name="T1" fmla="*/ 205 h 227"/>
                <a:gd name="T2" fmla="*/ 0 w 189"/>
                <a:gd name="T3" fmla="*/ 205 h 227"/>
                <a:gd name="T4" fmla="*/ 20 w 189"/>
                <a:gd name="T5" fmla="*/ 0 h 227"/>
                <a:gd name="T6" fmla="*/ 189 w 189"/>
                <a:gd name="T7" fmla="*/ 25 h 227"/>
                <a:gd name="T8" fmla="*/ 149 w 189"/>
                <a:gd name="T9" fmla="*/ 227 h 227"/>
                <a:gd name="T10" fmla="*/ 0 w 189"/>
                <a:gd name="T11" fmla="*/ 205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9" h="227">
                  <a:moveTo>
                    <a:pt x="0" y="205"/>
                  </a:moveTo>
                  <a:lnTo>
                    <a:pt x="0" y="205"/>
                  </a:lnTo>
                  <a:lnTo>
                    <a:pt x="20" y="0"/>
                  </a:lnTo>
                  <a:cubicBezTo>
                    <a:pt x="77" y="6"/>
                    <a:pt x="134" y="14"/>
                    <a:pt x="189" y="25"/>
                  </a:cubicBezTo>
                  <a:lnTo>
                    <a:pt x="149" y="227"/>
                  </a:lnTo>
                  <a:cubicBezTo>
                    <a:pt x="100" y="217"/>
                    <a:pt x="50" y="210"/>
                    <a:pt x="0" y="205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64" name="Freeform 354">
              <a:extLst>
                <a:ext uri="{FF2B5EF4-FFF2-40B4-BE49-F238E27FC236}">
                  <a16:creationId xmlns:a16="http://schemas.microsoft.com/office/drawing/2014/main" id="{E2F5F36B-CE5C-EBEE-0E21-8AE9E18BC8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4757" y="3269580"/>
              <a:ext cx="217488" cy="239713"/>
            </a:xfrm>
            <a:custGeom>
              <a:avLst/>
              <a:gdLst>
                <a:gd name="T0" fmla="*/ 0 w 228"/>
                <a:gd name="T1" fmla="*/ 196 h 251"/>
                <a:gd name="T2" fmla="*/ 0 w 228"/>
                <a:gd name="T3" fmla="*/ 196 h 251"/>
                <a:gd name="T4" fmla="*/ 61 w 228"/>
                <a:gd name="T5" fmla="*/ 0 h 251"/>
                <a:gd name="T6" fmla="*/ 228 w 228"/>
                <a:gd name="T7" fmla="*/ 62 h 251"/>
                <a:gd name="T8" fmla="*/ 147 w 228"/>
                <a:gd name="T9" fmla="*/ 251 h 251"/>
                <a:gd name="T10" fmla="*/ 0 w 228"/>
                <a:gd name="T11" fmla="*/ 19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8" h="251">
                  <a:moveTo>
                    <a:pt x="0" y="196"/>
                  </a:moveTo>
                  <a:lnTo>
                    <a:pt x="0" y="196"/>
                  </a:lnTo>
                  <a:lnTo>
                    <a:pt x="61" y="0"/>
                  </a:lnTo>
                  <a:cubicBezTo>
                    <a:pt x="118" y="18"/>
                    <a:pt x="174" y="39"/>
                    <a:pt x="228" y="62"/>
                  </a:cubicBezTo>
                  <a:lnTo>
                    <a:pt x="147" y="251"/>
                  </a:lnTo>
                  <a:cubicBezTo>
                    <a:pt x="99" y="230"/>
                    <a:pt x="50" y="212"/>
                    <a:pt x="0" y="19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65" name="Freeform 37">
              <a:extLst>
                <a:ext uri="{FF2B5EF4-FFF2-40B4-BE49-F238E27FC236}">
                  <a16:creationId xmlns:a16="http://schemas.microsoft.com/office/drawing/2014/main" id="{D22E2F42-A2A5-CFE9-5DD8-5574503773C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0657" y="3226717"/>
              <a:ext cx="203200" cy="230188"/>
            </a:xfrm>
            <a:custGeom>
              <a:avLst/>
              <a:gdLst>
                <a:gd name="T0" fmla="*/ 212 w 212"/>
                <a:gd name="T1" fmla="*/ 202 h 240"/>
                <a:gd name="T2" fmla="*/ 212 w 212"/>
                <a:gd name="T3" fmla="*/ 202 h 240"/>
                <a:gd name="T4" fmla="*/ 171 w 212"/>
                <a:gd name="T5" fmla="*/ 0 h 240"/>
                <a:gd name="T6" fmla="*/ 0 w 212"/>
                <a:gd name="T7" fmla="*/ 44 h 240"/>
                <a:gd name="T8" fmla="*/ 61 w 212"/>
                <a:gd name="T9" fmla="*/ 240 h 240"/>
                <a:gd name="T10" fmla="*/ 212 w 212"/>
                <a:gd name="T11" fmla="*/ 202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2" h="240">
                  <a:moveTo>
                    <a:pt x="212" y="202"/>
                  </a:moveTo>
                  <a:lnTo>
                    <a:pt x="212" y="202"/>
                  </a:lnTo>
                  <a:lnTo>
                    <a:pt x="171" y="0"/>
                  </a:lnTo>
                  <a:cubicBezTo>
                    <a:pt x="113" y="12"/>
                    <a:pt x="56" y="27"/>
                    <a:pt x="0" y="44"/>
                  </a:cubicBezTo>
                  <a:lnTo>
                    <a:pt x="61" y="240"/>
                  </a:lnTo>
                  <a:cubicBezTo>
                    <a:pt x="111" y="225"/>
                    <a:pt x="161" y="212"/>
                    <a:pt x="212" y="202"/>
                  </a:cubicBezTo>
                  <a:close/>
                </a:path>
              </a:pathLst>
            </a:custGeom>
            <a:solidFill>
              <a:schemeClr val="bg1"/>
            </a:solidFill>
            <a:ln w="12700" cap="sq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66" name="Freeform 43">
              <a:extLst>
                <a:ext uri="{FF2B5EF4-FFF2-40B4-BE49-F238E27FC236}">
                  <a16:creationId xmlns:a16="http://schemas.microsoft.com/office/drawing/2014/main" id="{86640963-BD60-BB17-61D7-EBE3FC1BC0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21807" y="3536280"/>
              <a:ext cx="173038" cy="206375"/>
            </a:xfrm>
            <a:custGeom>
              <a:avLst/>
              <a:gdLst>
                <a:gd name="T0" fmla="*/ 182 w 182"/>
                <a:gd name="T1" fmla="*/ 206 h 216"/>
                <a:gd name="T2" fmla="*/ 182 w 182"/>
                <a:gd name="T3" fmla="*/ 206 h 216"/>
                <a:gd name="T4" fmla="*/ 182 w 182"/>
                <a:gd name="T5" fmla="*/ 206 h 216"/>
                <a:gd name="T6" fmla="*/ 182 w 182"/>
                <a:gd name="T7" fmla="*/ 0 h 216"/>
                <a:gd name="T8" fmla="*/ 0 w 182"/>
                <a:gd name="T9" fmla="*/ 13 h 216"/>
                <a:gd name="T10" fmla="*/ 28 w 182"/>
                <a:gd name="T11" fmla="*/ 216 h 216"/>
                <a:gd name="T12" fmla="*/ 182 w 182"/>
                <a:gd name="T13" fmla="*/ 20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2" h="216">
                  <a:moveTo>
                    <a:pt x="182" y="206"/>
                  </a:moveTo>
                  <a:lnTo>
                    <a:pt x="182" y="206"/>
                  </a:lnTo>
                  <a:lnTo>
                    <a:pt x="182" y="206"/>
                  </a:lnTo>
                  <a:lnTo>
                    <a:pt x="182" y="0"/>
                  </a:lnTo>
                  <a:cubicBezTo>
                    <a:pt x="120" y="0"/>
                    <a:pt x="60" y="5"/>
                    <a:pt x="0" y="13"/>
                  </a:cubicBezTo>
                  <a:lnTo>
                    <a:pt x="28" y="216"/>
                  </a:lnTo>
                  <a:cubicBezTo>
                    <a:pt x="78" y="210"/>
                    <a:pt x="130" y="206"/>
                    <a:pt x="182" y="206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67" name="Freeform 360">
              <a:extLst>
                <a:ext uri="{FF2B5EF4-FFF2-40B4-BE49-F238E27FC236}">
                  <a16:creationId xmlns:a16="http://schemas.microsoft.com/office/drawing/2014/main" id="{1095BD9B-7B13-CD5A-4D5D-77BC4A04B8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7807" y="3402930"/>
              <a:ext cx="233363" cy="249238"/>
            </a:xfrm>
            <a:custGeom>
              <a:avLst/>
              <a:gdLst>
                <a:gd name="T0" fmla="*/ 0 w 246"/>
                <a:gd name="T1" fmla="*/ 180 h 260"/>
                <a:gd name="T2" fmla="*/ 0 w 246"/>
                <a:gd name="T3" fmla="*/ 180 h 260"/>
                <a:gd name="T4" fmla="*/ 101 w 246"/>
                <a:gd name="T5" fmla="*/ 0 h 260"/>
                <a:gd name="T6" fmla="*/ 246 w 246"/>
                <a:gd name="T7" fmla="*/ 92 h 260"/>
                <a:gd name="T8" fmla="*/ 128 w 246"/>
                <a:gd name="T9" fmla="*/ 260 h 260"/>
                <a:gd name="T10" fmla="*/ 0 w 246"/>
                <a:gd name="T11" fmla="*/ 18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6" h="260">
                  <a:moveTo>
                    <a:pt x="0" y="180"/>
                  </a:moveTo>
                  <a:lnTo>
                    <a:pt x="0" y="180"/>
                  </a:lnTo>
                  <a:lnTo>
                    <a:pt x="101" y="0"/>
                  </a:lnTo>
                  <a:cubicBezTo>
                    <a:pt x="151" y="29"/>
                    <a:pt x="199" y="59"/>
                    <a:pt x="246" y="92"/>
                  </a:cubicBezTo>
                  <a:lnTo>
                    <a:pt x="128" y="260"/>
                  </a:lnTo>
                  <a:cubicBezTo>
                    <a:pt x="87" y="231"/>
                    <a:pt x="44" y="205"/>
                    <a:pt x="0" y="180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68" name="Freeform 65">
              <a:extLst>
                <a:ext uri="{FF2B5EF4-FFF2-40B4-BE49-F238E27FC236}">
                  <a16:creationId xmlns:a16="http://schemas.microsoft.com/office/drawing/2014/main" id="{5680C6A6-C8B7-841C-1E69-BD085D080FF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5757" y="3071142"/>
              <a:ext cx="223838" cy="244475"/>
            </a:xfrm>
            <a:custGeom>
              <a:avLst/>
              <a:gdLst>
                <a:gd name="T0" fmla="*/ 0 w 235"/>
                <a:gd name="T1" fmla="*/ 183 h 255"/>
                <a:gd name="T2" fmla="*/ 0 w 235"/>
                <a:gd name="T3" fmla="*/ 183 h 255"/>
                <a:gd name="T4" fmla="*/ 93 w 235"/>
                <a:gd name="T5" fmla="*/ 0 h 255"/>
                <a:gd name="T6" fmla="*/ 235 w 235"/>
                <a:gd name="T7" fmla="*/ 80 h 255"/>
                <a:gd name="T8" fmla="*/ 127 w 235"/>
                <a:gd name="T9" fmla="*/ 255 h 255"/>
                <a:gd name="T10" fmla="*/ 0 w 235"/>
                <a:gd name="T11" fmla="*/ 183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5" h="255">
                  <a:moveTo>
                    <a:pt x="0" y="183"/>
                  </a:moveTo>
                  <a:lnTo>
                    <a:pt x="0" y="183"/>
                  </a:lnTo>
                  <a:lnTo>
                    <a:pt x="93" y="0"/>
                  </a:lnTo>
                  <a:cubicBezTo>
                    <a:pt x="142" y="25"/>
                    <a:pt x="189" y="52"/>
                    <a:pt x="235" y="80"/>
                  </a:cubicBezTo>
                  <a:lnTo>
                    <a:pt x="127" y="255"/>
                  </a:lnTo>
                  <a:cubicBezTo>
                    <a:pt x="86" y="229"/>
                    <a:pt x="43" y="206"/>
                    <a:pt x="0" y="183"/>
                  </a:cubicBez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 w="1270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12390488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5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528" y="2343600"/>
            <a:ext cx="9149586" cy="438355"/>
          </a:xfrm>
        </p:spPr>
        <p:txBody>
          <a:bodyPr/>
          <a:lstStyle/>
          <a:p>
            <a:r>
              <a:rPr lang="it-CH" noProof="0" dirty="0"/>
              <a:t>Plurilinguismo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80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019598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86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>
                <a:solidFill>
                  <a:schemeClr val="bg1"/>
                </a:solidFill>
              </a:rPr>
              <a:t>Plurilinguismo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>
                <a:solidFill>
                  <a:srgbClr val="B2C3D4"/>
                </a:solidFill>
              </a:rPr>
              <a:t>In Svizzera si parlano quattro lingue nazionali:</a:t>
            </a:r>
          </a:p>
          <a:p>
            <a:r>
              <a:rPr lang="it-IT" noProof="0" dirty="0">
                <a:solidFill>
                  <a:srgbClr val="B2C3D4"/>
                </a:solidFill>
              </a:rPr>
              <a:t>tedesco, francese, italiano e romancio.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solidFill>
                  <a:schemeClr val="bg1"/>
                </a:solidFill>
              </a:rPr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81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920E10B-BBE1-F451-70D7-6673D6657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185" y="3209795"/>
            <a:ext cx="2546913" cy="33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4457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/>
              <a:t>Le regioni linguistiche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82</a:t>
            </a:fld>
            <a:endParaRPr lang="de-CH"/>
          </a:p>
        </p:txBody>
      </p:sp>
      <p:grpSp>
        <p:nvGrpSpPr>
          <p:cNvPr id="7" name="Gruppieren 6"/>
          <p:cNvGrpSpPr/>
          <p:nvPr/>
        </p:nvGrpSpPr>
        <p:grpSpPr>
          <a:xfrm>
            <a:off x="567383" y="696334"/>
            <a:ext cx="10242550" cy="5854700"/>
            <a:chOff x="1295400" y="1863725"/>
            <a:chExt cx="10242550" cy="5854700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1295400" y="1905000"/>
              <a:ext cx="10210800" cy="579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8099425" y="2714626"/>
              <a:ext cx="1720850" cy="1900238"/>
            </a:xfrm>
            <a:custGeom>
              <a:avLst/>
              <a:gdLst>
                <a:gd name="T0" fmla="*/ 1405 w 1804"/>
                <a:gd name="T1" fmla="*/ 103 h 1991"/>
                <a:gd name="T2" fmla="*/ 1334 w 1804"/>
                <a:gd name="T3" fmla="*/ 114 h 1991"/>
                <a:gd name="T4" fmla="*/ 1276 w 1804"/>
                <a:gd name="T5" fmla="*/ 103 h 1991"/>
                <a:gd name="T6" fmla="*/ 1232 w 1804"/>
                <a:gd name="T7" fmla="*/ 160 h 1991"/>
                <a:gd name="T8" fmla="*/ 1193 w 1804"/>
                <a:gd name="T9" fmla="*/ 132 h 1991"/>
                <a:gd name="T10" fmla="*/ 1159 w 1804"/>
                <a:gd name="T11" fmla="*/ 89 h 1991"/>
                <a:gd name="T12" fmla="*/ 1136 w 1804"/>
                <a:gd name="T13" fmla="*/ 41 h 1991"/>
                <a:gd name="T14" fmla="*/ 1011 w 1804"/>
                <a:gd name="T15" fmla="*/ 29 h 1991"/>
                <a:gd name="T16" fmla="*/ 990 w 1804"/>
                <a:gd name="T17" fmla="*/ 55 h 1991"/>
                <a:gd name="T18" fmla="*/ 1008 w 1804"/>
                <a:gd name="T19" fmla="*/ 78 h 1991"/>
                <a:gd name="T20" fmla="*/ 1043 w 1804"/>
                <a:gd name="T21" fmla="*/ 94 h 1991"/>
                <a:gd name="T22" fmla="*/ 988 w 1804"/>
                <a:gd name="T23" fmla="*/ 151 h 1991"/>
                <a:gd name="T24" fmla="*/ 898 w 1804"/>
                <a:gd name="T25" fmla="*/ 159 h 1991"/>
                <a:gd name="T26" fmla="*/ 774 w 1804"/>
                <a:gd name="T27" fmla="*/ 113 h 1991"/>
                <a:gd name="T28" fmla="*/ 674 w 1804"/>
                <a:gd name="T29" fmla="*/ 153 h 1991"/>
                <a:gd name="T30" fmla="*/ 523 w 1804"/>
                <a:gd name="T31" fmla="*/ 148 h 1991"/>
                <a:gd name="T32" fmla="*/ 431 w 1804"/>
                <a:gd name="T33" fmla="*/ 188 h 1991"/>
                <a:gd name="T34" fmla="*/ 465 w 1804"/>
                <a:gd name="T35" fmla="*/ 240 h 1991"/>
                <a:gd name="T36" fmla="*/ 519 w 1804"/>
                <a:gd name="T37" fmla="*/ 280 h 1991"/>
                <a:gd name="T38" fmla="*/ 457 w 1804"/>
                <a:gd name="T39" fmla="*/ 288 h 1991"/>
                <a:gd name="T40" fmla="*/ 386 w 1804"/>
                <a:gd name="T41" fmla="*/ 327 h 1991"/>
                <a:gd name="T42" fmla="*/ 355 w 1804"/>
                <a:gd name="T43" fmla="*/ 443 h 1991"/>
                <a:gd name="T44" fmla="*/ 388 w 1804"/>
                <a:gd name="T45" fmla="*/ 661 h 1991"/>
                <a:gd name="T46" fmla="*/ 288 w 1804"/>
                <a:gd name="T47" fmla="*/ 762 h 1991"/>
                <a:gd name="T48" fmla="*/ 185 w 1804"/>
                <a:gd name="T49" fmla="*/ 868 h 1991"/>
                <a:gd name="T50" fmla="*/ 28 w 1804"/>
                <a:gd name="T51" fmla="*/ 885 h 1991"/>
                <a:gd name="T52" fmla="*/ 17 w 1804"/>
                <a:gd name="T53" fmla="*/ 949 h 1991"/>
                <a:gd name="T54" fmla="*/ 215 w 1804"/>
                <a:gd name="T55" fmla="*/ 987 h 1991"/>
                <a:gd name="T56" fmla="*/ 371 w 1804"/>
                <a:gd name="T57" fmla="*/ 986 h 1991"/>
                <a:gd name="T58" fmla="*/ 365 w 1804"/>
                <a:gd name="T59" fmla="*/ 1089 h 1991"/>
                <a:gd name="T60" fmla="*/ 444 w 1804"/>
                <a:gd name="T61" fmla="*/ 1108 h 1991"/>
                <a:gd name="T62" fmla="*/ 635 w 1804"/>
                <a:gd name="T63" fmla="*/ 1223 h 1991"/>
                <a:gd name="T64" fmla="*/ 752 w 1804"/>
                <a:gd name="T65" fmla="*/ 1231 h 1991"/>
                <a:gd name="T66" fmla="*/ 830 w 1804"/>
                <a:gd name="T67" fmla="*/ 1366 h 1991"/>
                <a:gd name="T68" fmla="*/ 723 w 1804"/>
                <a:gd name="T69" fmla="*/ 1507 h 1991"/>
                <a:gd name="T70" fmla="*/ 847 w 1804"/>
                <a:gd name="T71" fmla="*/ 1509 h 1991"/>
                <a:gd name="T72" fmla="*/ 961 w 1804"/>
                <a:gd name="T73" fmla="*/ 1625 h 1991"/>
                <a:gd name="T74" fmla="*/ 969 w 1804"/>
                <a:gd name="T75" fmla="*/ 1842 h 1991"/>
                <a:gd name="T76" fmla="*/ 1055 w 1804"/>
                <a:gd name="T77" fmla="*/ 1895 h 1991"/>
                <a:gd name="T78" fmla="*/ 1308 w 1804"/>
                <a:gd name="T79" fmla="*/ 1927 h 1991"/>
                <a:gd name="T80" fmla="*/ 1377 w 1804"/>
                <a:gd name="T81" fmla="*/ 1991 h 1991"/>
                <a:gd name="T82" fmla="*/ 1416 w 1804"/>
                <a:gd name="T83" fmla="*/ 1914 h 1991"/>
                <a:gd name="T84" fmla="*/ 1480 w 1804"/>
                <a:gd name="T85" fmla="*/ 1749 h 1991"/>
                <a:gd name="T86" fmla="*/ 1573 w 1804"/>
                <a:gd name="T87" fmla="*/ 1677 h 1991"/>
                <a:gd name="T88" fmla="*/ 1498 w 1804"/>
                <a:gd name="T89" fmla="*/ 1576 h 1991"/>
                <a:gd name="T90" fmla="*/ 1443 w 1804"/>
                <a:gd name="T91" fmla="*/ 1486 h 1991"/>
                <a:gd name="T92" fmla="*/ 1421 w 1804"/>
                <a:gd name="T93" fmla="*/ 1427 h 1991"/>
                <a:gd name="T94" fmla="*/ 1497 w 1804"/>
                <a:gd name="T95" fmla="*/ 1348 h 1991"/>
                <a:gd name="T96" fmla="*/ 1498 w 1804"/>
                <a:gd name="T97" fmla="*/ 1236 h 1991"/>
                <a:gd name="T98" fmla="*/ 1455 w 1804"/>
                <a:gd name="T99" fmla="*/ 1131 h 1991"/>
                <a:gd name="T100" fmla="*/ 1442 w 1804"/>
                <a:gd name="T101" fmla="*/ 1006 h 1991"/>
                <a:gd name="T102" fmla="*/ 1480 w 1804"/>
                <a:gd name="T103" fmla="*/ 903 h 1991"/>
                <a:gd name="T104" fmla="*/ 1522 w 1804"/>
                <a:gd name="T105" fmla="*/ 783 h 1991"/>
                <a:gd name="T106" fmla="*/ 1588 w 1804"/>
                <a:gd name="T107" fmla="*/ 680 h 1991"/>
                <a:gd name="T108" fmla="*/ 1656 w 1804"/>
                <a:gd name="T109" fmla="*/ 551 h 1991"/>
                <a:gd name="T110" fmla="*/ 1773 w 1804"/>
                <a:gd name="T111" fmla="*/ 476 h 1991"/>
                <a:gd name="T112" fmla="*/ 1758 w 1804"/>
                <a:gd name="T113" fmla="*/ 369 h 1991"/>
                <a:gd name="T114" fmla="*/ 1753 w 1804"/>
                <a:gd name="T115" fmla="*/ 253 h 1991"/>
                <a:gd name="T116" fmla="*/ 1686 w 1804"/>
                <a:gd name="T117" fmla="*/ 187 h 1991"/>
                <a:gd name="T118" fmla="*/ 1634 w 1804"/>
                <a:gd name="T119" fmla="*/ 191 h 1991"/>
                <a:gd name="T120" fmla="*/ 1570 w 1804"/>
                <a:gd name="T121" fmla="*/ 105 h 1991"/>
                <a:gd name="T122" fmla="*/ 1493 w 1804"/>
                <a:gd name="T123" fmla="*/ 74 h 19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04" h="1991">
                  <a:moveTo>
                    <a:pt x="1493" y="74"/>
                  </a:moveTo>
                  <a:lnTo>
                    <a:pt x="1493" y="74"/>
                  </a:lnTo>
                  <a:cubicBezTo>
                    <a:pt x="1486" y="75"/>
                    <a:pt x="1413" y="100"/>
                    <a:pt x="1405" y="103"/>
                  </a:cubicBezTo>
                  <a:cubicBezTo>
                    <a:pt x="1398" y="106"/>
                    <a:pt x="1389" y="121"/>
                    <a:pt x="1389" y="121"/>
                  </a:cubicBezTo>
                  <a:lnTo>
                    <a:pt x="1365" y="137"/>
                  </a:lnTo>
                  <a:lnTo>
                    <a:pt x="1334" y="114"/>
                  </a:lnTo>
                  <a:lnTo>
                    <a:pt x="1333" y="86"/>
                  </a:lnTo>
                  <a:lnTo>
                    <a:pt x="1305" y="71"/>
                  </a:lnTo>
                  <a:lnTo>
                    <a:pt x="1276" y="103"/>
                  </a:lnTo>
                  <a:lnTo>
                    <a:pt x="1265" y="99"/>
                  </a:lnTo>
                  <a:lnTo>
                    <a:pt x="1245" y="112"/>
                  </a:lnTo>
                  <a:lnTo>
                    <a:pt x="1232" y="160"/>
                  </a:lnTo>
                  <a:lnTo>
                    <a:pt x="1216" y="163"/>
                  </a:lnTo>
                  <a:lnTo>
                    <a:pt x="1210" y="150"/>
                  </a:lnTo>
                  <a:lnTo>
                    <a:pt x="1193" y="132"/>
                  </a:lnTo>
                  <a:lnTo>
                    <a:pt x="1178" y="139"/>
                  </a:lnTo>
                  <a:lnTo>
                    <a:pt x="1179" y="95"/>
                  </a:lnTo>
                  <a:lnTo>
                    <a:pt x="1159" y="89"/>
                  </a:lnTo>
                  <a:lnTo>
                    <a:pt x="1103" y="93"/>
                  </a:lnTo>
                  <a:lnTo>
                    <a:pt x="1106" y="75"/>
                  </a:lnTo>
                  <a:lnTo>
                    <a:pt x="1136" y="41"/>
                  </a:lnTo>
                  <a:lnTo>
                    <a:pt x="1114" y="34"/>
                  </a:lnTo>
                  <a:lnTo>
                    <a:pt x="1105" y="0"/>
                  </a:lnTo>
                  <a:lnTo>
                    <a:pt x="1011" y="29"/>
                  </a:lnTo>
                  <a:lnTo>
                    <a:pt x="999" y="33"/>
                  </a:lnTo>
                  <a:lnTo>
                    <a:pt x="988" y="36"/>
                  </a:lnTo>
                  <a:lnTo>
                    <a:pt x="990" y="55"/>
                  </a:lnTo>
                  <a:lnTo>
                    <a:pt x="961" y="64"/>
                  </a:lnTo>
                  <a:lnTo>
                    <a:pt x="973" y="79"/>
                  </a:lnTo>
                  <a:lnTo>
                    <a:pt x="1008" y="78"/>
                  </a:lnTo>
                  <a:lnTo>
                    <a:pt x="1032" y="50"/>
                  </a:lnTo>
                  <a:lnTo>
                    <a:pt x="1060" y="71"/>
                  </a:lnTo>
                  <a:lnTo>
                    <a:pt x="1043" y="94"/>
                  </a:lnTo>
                  <a:lnTo>
                    <a:pt x="1070" y="125"/>
                  </a:lnTo>
                  <a:lnTo>
                    <a:pt x="1024" y="167"/>
                  </a:lnTo>
                  <a:lnTo>
                    <a:pt x="988" y="151"/>
                  </a:lnTo>
                  <a:lnTo>
                    <a:pt x="927" y="178"/>
                  </a:lnTo>
                  <a:lnTo>
                    <a:pt x="910" y="157"/>
                  </a:lnTo>
                  <a:lnTo>
                    <a:pt x="898" y="159"/>
                  </a:lnTo>
                  <a:lnTo>
                    <a:pt x="840" y="163"/>
                  </a:lnTo>
                  <a:lnTo>
                    <a:pt x="841" y="135"/>
                  </a:lnTo>
                  <a:lnTo>
                    <a:pt x="774" y="113"/>
                  </a:lnTo>
                  <a:lnTo>
                    <a:pt x="749" y="92"/>
                  </a:lnTo>
                  <a:lnTo>
                    <a:pt x="730" y="141"/>
                  </a:lnTo>
                  <a:lnTo>
                    <a:pt x="674" y="153"/>
                  </a:lnTo>
                  <a:lnTo>
                    <a:pt x="596" y="160"/>
                  </a:lnTo>
                  <a:lnTo>
                    <a:pt x="574" y="123"/>
                  </a:lnTo>
                  <a:lnTo>
                    <a:pt x="523" y="148"/>
                  </a:lnTo>
                  <a:lnTo>
                    <a:pt x="495" y="122"/>
                  </a:lnTo>
                  <a:lnTo>
                    <a:pt x="434" y="143"/>
                  </a:lnTo>
                  <a:lnTo>
                    <a:pt x="431" y="188"/>
                  </a:lnTo>
                  <a:lnTo>
                    <a:pt x="470" y="212"/>
                  </a:lnTo>
                  <a:lnTo>
                    <a:pt x="468" y="228"/>
                  </a:lnTo>
                  <a:lnTo>
                    <a:pt x="465" y="240"/>
                  </a:lnTo>
                  <a:lnTo>
                    <a:pt x="500" y="250"/>
                  </a:lnTo>
                  <a:lnTo>
                    <a:pt x="541" y="272"/>
                  </a:lnTo>
                  <a:lnTo>
                    <a:pt x="519" y="280"/>
                  </a:lnTo>
                  <a:lnTo>
                    <a:pt x="490" y="288"/>
                  </a:lnTo>
                  <a:lnTo>
                    <a:pt x="482" y="306"/>
                  </a:lnTo>
                  <a:lnTo>
                    <a:pt x="457" y="288"/>
                  </a:lnTo>
                  <a:lnTo>
                    <a:pt x="436" y="313"/>
                  </a:lnTo>
                  <a:lnTo>
                    <a:pt x="410" y="309"/>
                  </a:lnTo>
                  <a:lnTo>
                    <a:pt x="386" y="327"/>
                  </a:lnTo>
                  <a:lnTo>
                    <a:pt x="393" y="374"/>
                  </a:lnTo>
                  <a:lnTo>
                    <a:pt x="365" y="384"/>
                  </a:lnTo>
                  <a:lnTo>
                    <a:pt x="355" y="443"/>
                  </a:lnTo>
                  <a:lnTo>
                    <a:pt x="299" y="491"/>
                  </a:lnTo>
                  <a:lnTo>
                    <a:pt x="362" y="580"/>
                  </a:lnTo>
                  <a:lnTo>
                    <a:pt x="388" y="661"/>
                  </a:lnTo>
                  <a:lnTo>
                    <a:pt x="368" y="699"/>
                  </a:lnTo>
                  <a:lnTo>
                    <a:pt x="331" y="707"/>
                  </a:lnTo>
                  <a:lnTo>
                    <a:pt x="288" y="762"/>
                  </a:lnTo>
                  <a:lnTo>
                    <a:pt x="314" y="780"/>
                  </a:lnTo>
                  <a:lnTo>
                    <a:pt x="289" y="842"/>
                  </a:lnTo>
                  <a:lnTo>
                    <a:pt x="185" y="868"/>
                  </a:lnTo>
                  <a:lnTo>
                    <a:pt x="154" y="891"/>
                  </a:lnTo>
                  <a:lnTo>
                    <a:pt x="67" y="877"/>
                  </a:lnTo>
                  <a:lnTo>
                    <a:pt x="28" y="885"/>
                  </a:lnTo>
                  <a:lnTo>
                    <a:pt x="1" y="913"/>
                  </a:lnTo>
                  <a:lnTo>
                    <a:pt x="0" y="925"/>
                  </a:lnTo>
                  <a:lnTo>
                    <a:pt x="17" y="949"/>
                  </a:lnTo>
                  <a:lnTo>
                    <a:pt x="47" y="975"/>
                  </a:lnTo>
                  <a:lnTo>
                    <a:pt x="99" y="997"/>
                  </a:lnTo>
                  <a:lnTo>
                    <a:pt x="215" y="987"/>
                  </a:lnTo>
                  <a:lnTo>
                    <a:pt x="302" y="971"/>
                  </a:lnTo>
                  <a:lnTo>
                    <a:pt x="354" y="972"/>
                  </a:lnTo>
                  <a:lnTo>
                    <a:pt x="371" y="986"/>
                  </a:lnTo>
                  <a:lnTo>
                    <a:pt x="338" y="1027"/>
                  </a:lnTo>
                  <a:lnTo>
                    <a:pt x="347" y="1074"/>
                  </a:lnTo>
                  <a:lnTo>
                    <a:pt x="365" y="1089"/>
                  </a:lnTo>
                  <a:lnTo>
                    <a:pt x="387" y="1075"/>
                  </a:lnTo>
                  <a:lnTo>
                    <a:pt x="437" y="1105"/>
                  </a:lnTo>
                  <a:lnTo>
                    <a:pt x="444" y="1108"/>
                  </a:lnTo>
                  <a:lnTo>
                    <a:pt x="533" y="1199"/>
                  </a:lnTo>
                  <a:lnTo>
                    <a:pt x="608" y="1232"/>
                  </a:lnTo>
                  <a:lnTo>
                    <a:pt x="635" y="1223"/>
                  </a:lnTo>
                  <a:lnTo>
                    <a:pt x="656" y="1226"/>
                  </a:lnTo>
                  <a:lnTo>
                    <a:pt x="688" y="1222"/>
                  </a:lnTo>
                  <a:lnTo>
                    <a:pt x="752" y="1231"/>
                  </a:lnTo>
                  <a:lnTo>
                    <a:pt x="822" y="1245"/>
                  </a:lnTo>
                  <a:lnTo>
                    <a:pt x="823" y="1269"/>
                  </a:lnTo>
                  <a:lnTo>
                    <a:pt x="830" y="1366"/>
                  </a:lnTo>
                  <a:lnTo>
                    <a:pt x="834" y="1419"/>
                  </a:lnTo>
                  <a:lnTo>
                    <a:pt x="810" y="1437"/>
                  </a:lnTo>
                  <a:lnTo>
                    <a:pt x="723" y="1507"/>
                  </a:lnTo>
                  <a:lnTo>
                    <a:pt x="761" y="1533"/>
                  </a:lnTo>
                  <a:lnTo>
                    <a:pt x="812" y="1545"/>
                  </a:lnTo>
                  <a:lnTo>
                    <a:pt x="847" y="1509"/>
                  </a:lnTo>
                  <a:lnTo>
                    <a:pt x="893" y="1521"/>
                  </a:lnTo>
                  <a:lnTo>
                    <a:pt x="924" y="1531"/>
                  </a:lnTo>
                  <a:lnTo>
                    <a:pt x="961" y="1625"/>
                  </a:lnTo>
                  <a:lnTo>
                    <a:pt x="939" y="1743"/>
                  </a:lnTo>
                  <a:lnTo>
                    <a:pt x="931" y="1776"/>
                  </a:lnTo>
                  <a:lnTo>
                    <a:pt x="969" y="1842"/>
                  </a:lnTo>
                  <a:lnTo>
                    <a:pt x="962" y="1875"/>
                  </a:lnTo>
                  <a:lnTo>
                    <a:pt x="998" y="1899"/>
                  </a:lnTo>
                  <a:lnTo>
                    <a:pt x="1055" y="1895"/>
                  </a:lnTo>
                  <a:lnTo>
                    <a:pt x="1156" y="1916"/>
                  </a:lnTo>
                  <a:lnTo>
                    <a:pt x="1225" y="1925"/>
                  </a:lnTo>
                  <a:lnTo>
                    <a:pt x="1308" y="1927"/>
                  </a:lnTo>
                  <a:lnTo>
                    <a:pt x="1313" y="1932"/>
                  </a:lnTo>
                  <a:lnTo>
                    <a:pt x="1368" y="1983"/>
                  </a:lnTo>
                  <a:lnTo>
                    <a:pt x="1377" y="1991"/>
                  </a:lnTo>
                  <a:lnTo>
                    <a:pt x="1403" y="1958"/>
                  </a:lnTo>
                  <a:lnTo>
                    <a:pt x="1418" y="1941"/>
                  </a:lnTo>
                  <a:lnTo>
                    <a:pt x="1416" y="1914"/>
                  </a:lnTo>
                  <a:lnTo>
                    <a:pt x="1442" y="1882"/>
                  </a:lnTo>
                  <a:lnTo>
                    <a:pt x="1475" y="1776"/>
                  </a:lnTo>
                  <a:lnTo>
                    <a:pt x="1480" y="1749"/>
                  </a:lnTo>
                  <a:lnTo>
                    <a:pt x="1520" y="1741"/>
                  </a:lnTo>
                  <a:lnTo>
                    <a:pt x="1529" y="1690"/>
                  </a:lnTo>
                  <a:lnTo>
                    <a:pt x="1573" y="1677"/>
                  </a:lnTo>
                  <a:lnTo>
                    <a:pt x="1570" y="1671"/>
                  </a:lnTo>
                  <a:lnTo>
                    <a:pt x="1523" y="1609"/>
                  </a:lnTo>
                  <a:lnTo>
                    <a:pt x="1498" y="1576"/>
                  </a:lnTo>
                  <a:lnTo>
                    <a:pt x="1483" y="1552"/>
                  </a:lnTo>
                  <a:lnTo>
                    <a:pt x="1457" y="1506"/>
                  </a:lnTo>
                  <a:lnTo>
                    <a:pt x="1443" y="1486"/>
                  </a:lnTo>
                  <a:lnTo>
                    <a:pt x="1426" y="1460"/>
                  </a:lnTo>
                  <a:lnTo>
                    <a:pt x="1423" y="1452"/>
                  </a:lnTo>
                  <a:lnTo>
                    <a:pt x="1421" y="1427"/>
                  </a:lnTo>
                  <a:lnTo>
                    <a:pt x="1419" y="1400"/>
                  </a:lnTo>
                  <a:lnTo>
                    <a:pt x="1464" y="1370"/>
                  </a:lnTo>
                  <a:lnTo>
                    <a:pt x="1497" y="1348"/>
                  </a:lnTo>
                  <a:lnTo>
                    <a:pt x="1498" y="1325"/>
                  </a:lnTo>
                  <a:lnTo>
                    <a:pt x="1502" y="1257"/>
                  </a:lnTo>
                  <a:lnTo>
                    <a:pt x="1498" y="1236"/>
                  </a:lnTo>
                  <a:lnTo>
                    <a:pt x="1483" y="1194"/>
                  </a:lnTo>
                  <a:lnTo>
                    <a:pt x="1471" y="1161"/>
                  </a:lnTo>
                  <a:lnTo>
                    <a:pt x="1455" y="1131"/>
                  </a:lnTo>
                  <a:lnTo>
                    <a:pt x="1437" y="1079"/>
                  </a:lnTo>
                  <a:lnTo>
                    <a:pt x="1437" y="1030"/>
                  </a:lnTo>
                  <a:lnTo>
                    <a:pt x="1442" y="1006"/>
                  </a:lnTo>
                  <a:lnTo>
                    <a:pt x="1454" y="980"/>
                  </a:lnTo>
                  <a:lnTo>
                    <a:pt x="1456" y="973"/>
                  </a:lnTo>
                  <a:lnTo>
                    <a:pt x="1480" y="903"/>
                  </a:lnTo>
                  <a:lnTo>
                    <a:pt x="1496" y="855"/>
                  </a:lnTo>
                  <a:lnTo>
                    <a:pt x="1519" y="787"/>
                  </a:lnTo>
                  <a:lnTo>
                    <a:pt x="1522" y="783"/>
                  </a:lnTo>
                  <a:lnTo>
                    <a:pt x="1545" y="759"/>
                  </a:lnTo>
                  <a:lnTo>
                    <a:pt x="1559" y="733"/>
                  </a:lnTo>
                  <a:lnTo>
                    <a:pt x="1588" y="680"/>
                  </a:lnTo>
                  <a:lnTo>
                    <a:pt x="1632" y="642"/>
                  </a:lnTo>
                  <a:lnTo>
                    <a:pt x="1648" y="580"/>
                  </a:lnTo>
                  <a:lnTo>
                    <a:pt x="1656" y="551"/>
                  </a:lnTo>
                  <a:lnTo>
                    <a:pt x="1685" y="514"/>
                  </a:lnTo>
                  <a:lnTo>
                    <a:pt x="1705" y="488"/>
                  </a:lnTo>
                  <a:lnTo>
                    <a:pt x="1773" y="476"/>
                  </a:lnTo>
                  <a:lnTo>
                    <a:pt x="1803" y="442"/>
                  </a:lnTo>
                  <a:lnTo>
                    <a:pt x="1804" y="408"/>
                  </a:lnTo>
                  <a:lnTo>
                    <a:pt x="1758" y="369"/>
                  </a:lnTo>
                  <a:lnTo>
                    <a:pt x="1756" y="333"/>
                  </a:lnTo>
                  <a:lnTo>
                    <a:pt x="1740" y="278"/>
                  </a:lnTo>
                  <a:lnTo>
                    <a:pt x="1753" y="253"/>
                  </a:lnTo>
                  <a:lnTo>
                    <a:pt x="1763" y="219"/>
                  </a:lnTo>
                  <a:lnTo>
                    <a:pt x="1693" y="210"/>
                  </a:lnTo>
                  <a:lnTo>
                    <a:pt x="1686" y="187"/>
                  </a:lnTo>
                  <a:lnTo>
                    <a:pt x="1660" y="178"/>
                  </a:lnTo>
                  <a:lnTo>
                    <a:pt x="1652" y="198"/>
                  </a:lnTo>
                  <a:lnTo>
                    <a:pt x="1634" y="191"/>
                  </a:lnTo>
                  <a:lnTo>
                    <a:pt x="1611" y="135"/>
                  </a:lnTo>
                  <a:lnTo>
                    <a:pt x="1596" y="125"/>
                  </a:lnTo>
                  <a:lnTo>
                    <a:pt x="1570" y="105"/>
                  </a:lnTo>
                  <a:lnTo>
                    <a:pt x="1559" y="56"/>
                  </a:lnTo>
                  <a:cubicBezTo>
                    <a:pt x="1559" y="56"/>
                    <a:pt x="1499" y="73"/>
                    <a:pt x="1493" y="74"/>
                  </a:cubicBezTo>
                  <a:lnTo>
                    <a:pt x="1493" y="7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8096250" y="2711451"/>
              <a:ext cx="1727200" cy="1908175"/>
            </a:xfrm>
            <a:custGeom>
              <a:avLst/>
              <a:gdLst>
                <a:gd name="T0" fmla="*/ 1058 w 1811"/>
                <a:gd name="T1" fmla="*/ 1903 h 2000"/>
                <a:gd name="T2" fmla="*/ 960 w 1811"/>
                <a:gd name="T3" fmla="*/ 1629 h 2000"/>
                <a:gd name="T4" fmla="*/ 720 w 1811"/>
                <a:gd name="T5" fmla="*/ 1511 h 2000"/>
                <a:gd name="T6" fmla="*/ 691 w 1811"/>
                <a:gd name="T7" fmla="*/ 1230 h 2000"/>
                <a:gd name="T8" fmla="*/ 439 w 1811"/>
                <a:gd name="T9" fmla="*/ 1112 h 2000"/>
                <a:gd name="T10" fmla="*/ 355 w 1811"/>
                <a:gd name="T11" fmla="*/ 979 h 2000"/>
                <a:gd name="T12" fmla="*/ 0 w 1811"/>
                <a:gd name="T13" fmla="*/ 930 h 2000"/>
                <a:gd name="T14" fmla="*/ 187 w 1811"/>
                <a:gd name="T15" fmla="*/ 869 h 2000"/>
                <a:gd name="T16" fmla="*/ 387 w 1811"/>
                <a:gd name="T17" fmla="*/ 665 h 2000"/>
                <a:gd name="T18" fmla="*/ 385 w 1811"/>
                <a:gd name="T19" fmla="*/ 330 h 2000"/>
                <a:gd name="T20" fmla="*/ 521 w 1811"/>
                <a:gd name="T21" fmla="*/ 281 h 2000"/>
                <a:gd name="T22" fmla="*/ 434 w 1811"/>
                <a:gd name="T23" fmla="*/ 145 h 2000"/>
                <a:gd name="T24" fmla="*/ 731 w 1811"/>
                <a:gd name="T25" fmla="*/ 142 h 2000"/>
                <a:gd name="T26" fmla="*/ 914 w 1811"/>
                <a:gd name="T27" fmla="*/ 158 h 2000"/>
                <a:gd name="T28" fmla="*/ 1058 w 1811"/>
                <a:gd name="T29" fmla="*/ 76 h 2000"/>
                <a:gd name="T30" fmla="*/ 987 w 1811"/>
                <a:gd name="T31" fmla="*/ 38 h 2000"/>
                <a:gd name="T32" fmla="*/ 1110 w 1811"/>
                <a:gd name="T33" fmla="*/ 94 h 2000"/>
                <a:gd name="T34" fmla="*/ 1221 w 1811"/>
                <a:gd name="T35" fmla="*/ 163 h 2000"/>
                <a:gd name="T36" fmla="*/ 1339 w 1811"/>
                <a:gd name="T37" fmla="*/ 88 h 2000"/>
                <a:gd name="T38" fmla="*/ 1495 w 1811"/>
                <a:gd name="T39" fmla="*/ 75 h 2000"/>
                <a:gd name="T40" fmla="*/ 1617 w 1811"/>
                <a:gd name="T41" fmla="*/ 138 h 2000"/>
                <a:gd name="T42" fmla="*/ 1770 w 1811"/>
                <a:gd name="T43" fmla="*/ 221 h 2000"/>
                <a:gd name="T44" fmla="*/ 1809 w 1811"/>
                <a:gd name="T45" fmla="*/ 448 h 2000"/>
                <a:gd name="T46" fmla="*/ 1550 w 1811"/>
                <a:gd name="T47" fmla="*/ 765 h 2000"/>
                <a:gd name="T48" fmla="*/ 1444 w 1811"/>
                <a:gd name="T49" fmla="*/ 1082 h 2000"/>
                <a:gd name="T50" fmla="*/ 1426 w 1811"/>
                <a:gd name="T51" fmla="*/ 1406 h 2000"/>
                <a:gd name="T52" fmla="*/ 1575 w 1811"/>
                <a:gd name="T53" fmla="*/ 1673 h 2000"/>
                <a:gd name="T54" fmla="*/ 1447 w 1811"/>
                <a:gd name="T55" fmla="*/ 1888 h 2000"/>
                <a:gd name="T56" fmla="*/ 1058 w 1811"/>
                <a:gd name="T57" fmla="*/ 1896 h 2000"/>
                <a:gd name="T58" fmla="*/ 1379 w 1811"/>
                <a:gd name="T59" fmla="*/ 1990 h 2000"/>
                <a:gd name="T60" fmla="*/ 1480 w 1811"/>
                <a:gd name="T61" fmla="*/ 1750 h 2000"/>
                <a:gd name="T62" fmla="*/ 1457 w 1811"/>
                <a:gd name="T63" fmla="*/ 1512 h 2000"/>
                <a:gd name="T64" fmla="*/ 1502 w 1811"/>
                <a:gd name="T65" fmla="*/ 1261 h 2000"/>
                <a:gd name="T66" fmla="*/ 1441 w 1811"/>
                <a:gd name="T67" fmla="*/ 1010 h 2000"/>
                <a:gd name="T68" fmla="*/ 1545 w 1811"/>
                <a:gd name="T69" fmla="*/ 761 h 2000"/>
                <a:gd name="T70" fmla="*/ 1803 w 1811"/>
                <a:gd name="T71" fmla="*/ 445 h 2000"/>
                <a:gd name="T72" fmla="*/ 1762 w 1811"/>
                <a:gd name="T73" fmla="*/ 226 h 2000"/>
                <a:gd name="T74" fmla="*/ 1611 w 1811"/>
                <a:gd name="T75" fmla="*/ 141 h 2000"/>
                <a:gd name="T76" fmla="*/ 1409 w 1811"/>
                <a:gd name="T77" fmla="*/ 110 h 2000"/>
                <a:gd name="T78" fmla="*/ 1309 w 1811"/>
                <a:gd name="T79" fmla="*/ 79 h 2000"/>
                <a:gd name="T80" fmla="*/ 1211 w 1811"/>
                <a:gd name="T81" fmla="*/ 156 h 2000"/>
                <a:gd name="T82" fmla="*/ 1106 w 1811"/>
                <a:gd name="T83" fmla="*/ 78 h 2000"/>
                <a:gd name="T84" fmla="*/ 969 w 1811"/>
                <a:gd name="T85" fmla="*/ 70 h 2000"/>
                <a:gd name="T86" fmla="*/ 1078 w 1811"/>
                <a:gd name="T87" fmla="*/ 130 h 2000"/>
                <a:gd name="T88" fmla="*/ 839 w 1811"/>
                <a:gd name="T89" fmla="*/ 171 h 2000"/>
                <a:gd name="T90" fmla="*/ 598 w 1811"/>
                <a:gd name="T91" fmla="*/ 168 h 2000"/>
                <a:gd name="T92" fmla="*/ 477 w 1811"/>
                <a:gd name="T93" fmla="*/ 215 h 2000"/>
                <a:gd name="T94" fmla="*/ 487 w 1811"/>
                <a:gd name="T95" fmla="*/ 315 h 2000"/>
                <a:gd name="T96" fmla="*/ 371 w 1811"/>
                <a:gd name="T97" fmla="*/ 391 h 2000"/>
                <a:gd name="T98" fmla="*/ 336 w 1811"/>
                <a:gd name="T99" fmla="*/ 714 h 2000"/>
                <a:gd name="T100" fmla="*/ 70 w 1811"/>
                <a:gd name="T101" fmla="*/ 884 h 2000"/>
                <a:gd name="T102" fmla="*/ 102 w 1811"/>
                <a:gd name="T103" fmla="*/ 998 h 2000"/>
                <a:gd name="T104" fmla="*/ 353 w 1811"/>
                <a:gd name="T105" fmla="*/ 1076 h 2000"/>
                <a:gd name="T106" fmla="*/ 611 w 1811"/>
                <a:gd name="T107" fmla="*/ 1233 h 2000"/>
                <a:gd name="T108" fmla="*/ 829 w 1811"/>
                <a:gd name="T109" fmla="*/ 1273 h 2000"/>
                <a:gd name="T110" fmla="*/ 849 w 1811"/>
                <a:gd name="T111" fmla="*/ 1510 h 2000"/>
                <a:gd name="T112" fmla="*/ 975 w 1811"/>
                <a:gd name="T113" fmla="*/ 1846 h 20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11" h="2000">
                  <a:moveTo>
                    <a:pt x="1380" y="2000"/>
                  </a:moveTo>
                  <a:lnTo>
                    <a:pt x="1380" y="2000"/>
                  </a:lnTo>
                  <a:lnTo>
                    <a:pt x="1309" y="1934"/>
                  </a:lnTo>
                  <a:lnTo>
                    <a:pt x="1228" y="1932"/>
                  </a:lnTo>
                  <a:lnTo>
                    <a:pt x="1159" y="1924"/>
                  </a:lnTo>
                  <a:lnTo>
                    <a:pt x="1058" y="1903"/>
                  </a:lnTo>
                  <a:lnTo>
                    <a:pt x="1000" y="1907"/>
                  </a:lnTo>
                  <a:lnTo>
                    <a:pt x="961" y="1881"/>
                  </a:lnTo>
                  <a:lnTo>
                    <a:pt x="968" y="1847"/>
                  </a:lnTo>
                  <a:lnTo>
                    <a:pt x="931" y="1780"/>
                  </a:lnTo>
                  <a:lnTo>
                    <a:pt x="939" y="1746"/>
                  </a:lnTo>
                  <a:lnTo>
                    <a:pt x="960" y="1629"/>
                  </a:lnTo>
                  <a:lnTo>
                    <a:pt x="925" y="1538"/>
                  </a:lnTo>
                  <a:lnTo>
                    <a:pt x="895" y="1528"/>
                  </a:lnTo>
                  <a:lnTo>
                    <a:pt x="851" y="1517"/>
                  </a:lnTo>
                  <a:lnTo>
                    <a:pt x="816" y="1552"/>
                  </a:lnTo>
                  <a:lnTo>
                    <a:pt x="762" y="1540"/>
                  </a:lnTo>
                  <a:lnTo>
                    <a:pt x="720" y="1511"/>
                  </a:lnTo>
                  <a:lnTo>
                    <a:pt x="811" y="1438"/>
                  </a:lnTo>
                  <a:lnTo>
                    <a:pt x="834" y="1422"/>
                  </a:lnTo>
                  <a:lnTo>
                    <a:pt x="822" y="1274"/>
                  </a:lnTo>
                  <a:lnTo>
                    <a:pt x="822" y="1252"/>
                  </a:lnTo>
                  <a:lnTo>
                    <a:pt x="754" y="1239"/>
                  </a:lnTo>
                  <a:lnTo>
                    <a:pt x="691" y="1230"/>
                  </a:lnTo>
                  <a:lnTo>
                    <a:pt x="659" y="1233"/>
                  </a:lnTo>
                  <a:lnTo>
                    <a:pt x="638" y="1230"/>
                  </a:lnTo>
                  <a:lnTo>
                    <a:pt x="610" y="1240"/>
                  </a:lnTo>
                  <a:lnTo>
                    <a:pt x="534" y="1205"/>
                  </a:lnTo>
                  <a:lnTo>
                    <a:pt x="445" y="1115"/>
                  </a:lnTo>
                  <a:lnTo>
                    <a:pt x="439" y="1112"/>
                  </a:lnTo>
                  <a:lnTo>
                    <a:pt x="390" y="1083"/>
                  </a:lnTo>
                  <a:lnTo>
                    <a:pt x="368" y="1097"/>
                  </a:lnTo>
                  <a:lnTo>
                    <a:pt x="347" y="1080"/>
                  </a:lnTo>
                  <a:lnTo>
                    <a:pt x="337" y="1030"/>
                  </a:lnTo>
                  <a:lnTo>
                    <a:pt x="369" y="990"/>
                  </a:lnTo>
                  <a:lnTo>
                    <a:pt x="355" y="979"/>
                  </a:lnTo>
                  <a:lnTo>
                    <a:pt x="305" y="978"/>
                  </a:lnTo>
                  <a:lnTo>
                    <a:pt x="219" y="994"/>
                  </a:lnTo>
                  <a:lnTo>
                    <a:pt x="101" y="1004"/>
                  </a:lnTo>
                  <a:lnTo>
                    <a:pt x="48" y="982"/>
                  </a:lnTo>
                  <a:lnTo>
                    <a:pt x="18" y="955"/>
                  </a:lnTo>
                  <a:lnTo>
                    <a:pt x="0" y="930"/>
                  </a:lnTo>
                  <a:lnTo>
                    <a:pt x="0" y="915"/>
                  </a:lnTo>
                  <a:lnTo>
                    <a:pt x="29" y="886"/>
                  </a:lnTo>
                  <a:lnTo>
                    <a:pt x="70" y="877"/>
                  </a:lnTo>
                  <a:lnTo>
                    <a:pt x="71" y="878"/>
                  </a:lnTo>
                  <a:lnTo>
                    <a:pt x="156" y="892"/>
                  </a:lnTo>
                  <a:lnTo>
                    <a:pt x="187" y="869"/>
                  </a:lnTo>
                  <a:lnTo>
                    <a:pt x="290" y="843"/>
                  </a:lnTo>
                  <a:lnTo>
                    <a:pt x="313" y="785"/>
                  </a:lnTo>
                  <a:lnTo>
                    <a:pt x="287" y="767"/>
                  </a:lnTo>
                  <a:lnTo>
                    <a:pt x="332" y="708"/>
                  </a:lnTo>
                  <a:lnTo>
                    <a:pt x="369" y="700"/>
                  </a:lnTo>
                  <a:lnTo>
                    <a:pt x="387" y="665"/>
                  </a:lnTo>
                  <a:lnTo>
                    <a:pt x="362" y="586"/>
                  </a:lnTo>
                  <a:lnTo>
                    <a:pt x="297" y="495"/>
                  </a:lnTo>
                  <a:lnTo>
                    <a:pt x="355" y="446"/>
                  </a:lnTo>
                  <a:lnTo>
                    <a:pt x="365" y="386"/>
                  </a:lnTo>
                  <a:lnTo>
                    <a:pt x="392" y="376"/>
                  </a:lnTo>
                  <a:lnTo>
                    <a:pt x="385" y="330"/>
                  </a:lnTo>
                  <a:lnTo>
                    <a:pt x="412" y="309"/>
                  </a:lnTo>
                  <a:lnTo>
                    <a:pt x="438" y="314"/>
                  </a:lnTo>
                  <a:lnTo>
                    <a:pt x="459" y="288"/>
                  </a:lnTo>
                  <a:lnTo>
                    <a:pt x="484" y="305"/>
                  </a:lnTo>
                  <a:lnTo>
                    <a:pt x="490" y="289"/>
                  </a:lnTo>
                  <a:lnTo>
                    <a:pt x="521" y="281"/>
                  </a:lnTo>
                  <a:lnTo>
                    <a:pt x="536" y="276"/>
                  </a:lnTo>
                  <a:lnTo>
                    <a:pt x="502" y="257"/>
                  </a:lnTo>
                  <a:lnTo>
                    <a:pt x="464" y="247"/>
                  </a:lnTo>
                  <a:lnTo>
                    <a:pt x="470" y="218"/>
                  </a:lnTo>
                  <a:lnTo>
                    <a:pt x="430" y="194"/>
                  </a:lnTo>
                  <a:lnTo>
                    <a:pt x="434" y="145"/>
                  </a:lnTo>
                  <a:lnTo>
                    <a:pt x="499" y="123"/>
                  </a:lnTo>
                  <a:lnTo>
                    <a:pt x="527" y="148"/>
                  </a:lnTo>
                  <a:lnTo>
                    <a:pt x="578" y="123"/>
                  </a:lnTo>
                  <a:lnTo>
                    <a:pt x="601" y="161"/>
                  </a:lnTo>
                  <a:lnTo>
                    <a:pt x="677" y="154"/>
                  </a:lnTo>
                  <a:lnTo>
                    <a:pt x="731" y="142"/>
                  </a:lnTo>
                  <a:lnTo>
                    <a:pt x="751" y="91"/>
                  </a:lnTo>
                  <a:lnTo>
                    <a:pt x="778" y="114"/>
                  </a:lnTo>
                  <a:lnTo>
                    <a:pt x="847" y="137"/>
                  </a:lnTo>
                  <a:lnTo>
                    <a:pt x="846" y="163"/>
                  </a:lnTo>
                  <a:lnTo>
                    <a:pt x="900" y="160"/>
                  </a:lnTo>
                  <a:lnTo>
                    <a:pt x="914" y="158"/>
                  </a:lnTo>
                  <a:lnTo>
                    <a:pt x="931" y="178"/>
                  </a:lnTo>
                  <a:lnTo>
                    <a:pt x="991" y="151"/>
                  </a:lnTo>
                  <a:lnTo>
                    <a:pt x="1027" y="167"/>
                  </a:lnTo>
                  <a:lnTo>
                    <a:pt x="1069" y="129"/>
                  </a:lnTo>
                  <a:lnTo>
                    <a:pt x="1042" y="98"/>
                  </a:lnTo>
                  <a:lnTo>
                    <a:pt x="1058" y="76"/>
                  </a:lnTo>
                  <a:lnTo>
                    <a:pt x="1035" y="59"/>
                  </a:lnTo>
                  <a:lnTo>
                    <a:pt x="1013" y="86"/>
                  </a:lnTo>
                  <a:lnTo>
                    <a:pt x="974" y="86"/>
                  </a:lnTo>
                  <a:lnTo>
                    <a:pt x="958" y="66"/>
                  </a:lnTo>
                  <a:lnTo>
                    <a:pt x="990" y="57"/>
                  </a:lnTo>
                  <a:lnTo>
                    <a:pt x="987" y="38"/>
                  </a:lnTo>
                  <a:lnTo>
                    <a:pt x="1013" y="30"/>
                  </a:lnTo>
                  <a:lnTo>
                    <a:pt x="1110" y="0"/>
                  </a:lnTo>
                  <a:lnTo>
                    <a:pt x="1120" y="36"/>
                  </a:lnTo>
                  <a:lnTo>
                    <a:pt x="1145" y="44"/>
                  </a:lnTo>
                  <a:lnTo>
                    <a:pt x="1112" y="81"/>
                  </a:lnTo>
                  <a:lnTo>
                    <a:pt x="1110" y="94"/>
                  </a:lnTo>
                  <a:lnTo>
                    <a:pt x="1162" y="90"/>
                  </a:lnTo>
                  <a:lnTo>
                    <a:pt x="1185" y="96"/>
                  </a:lnTo>
                  <a:lnTo>
                    <a:pt x="1184" y="137"/>
                  </a:lnTo>
                  <a:lnTo>
                    <a:pt x="1196" y="132"/>
                  </a:lnTo>
                  <a:lnTo>
                    <a:pt x="1217" y="153"/>
                  </a:lnTo>
                  <a:lnTo>
                    <a:pt x="1221" y="163"/>
                  </a:lnTo>
                  <a:lnTo>
                    <a:pt x="1232" y="161"/>
                  </a:lnTo>
                  <a:lnTo>
                    <a:pt x="1245" y="114"/>
                  </a:lnTo>
                  <a:lnTo>
                    <a:pt x="1268" y="99"/>
                  </a:lnTo>
                  <a:lnTo>
                    <a:pt x="1278" y="103"/>
                  </a:lnTo>
                  <a:lnTo>
                    <a:pt x="1307" y="71"/>
                  </a:lnTo>
                  <a:lnTo>
                    <a:pt x="1339" y="88"/>
                  </a:lnTo>
                  <a:lnTo>
                    <a:pt x="1340" y="116"/>
                  </a:lnTo>
                  <a:lnTo>
                    <a:pt x="1368" y="137"/>
                  </a:lnTo>
                  <a:lnTo>
                    <a:pt x="1390" y="123"/>
                  </a:lnTo>
                  <a:cubicBezTo>
                    <a:pt x="1392" y="119"/>
                    <a:pt x="1399" y="106"/>
                    <a:pt x="1407" y="104"/>
                  </a:cubicBezTo>
                  <a:lnTo>
                    <a:pt x="1419" y="100"/>
                  </a:lnTo>
                  <a:cubicBezTo>
                    <a:pt x="1456" y="87"/>
                    <a:pt x="1490" y="75"/>
                    <a:pt x="1495" y="75"/>
                  </a:cubicBezTo>
                  <a:cubicBezTo>
                    <a:pt x="1501" y="73"/>
                    <a:pt x="1561" y="57"/>
                    <a:pt x="1561" y="57"/>
                  </a:cubicBezTo>
                  <a:lnTo>
                    <a:pt x="1564" y="56"/>
                  </a:lnTo>
                  <a:lnTo>
                    <a:pt x="1576" y="107"/>
                  </a:lnTo>
                  <a:lnTo>
                    <a:pt x="1601" y="126"/>
                  </a:lnTo>
                  <a:lnTo>
                    <a:pt x="1617" y="137"/>
                  </a:lnTo>
                  <a:lnTo>
                    <a:pt x="1617" y="138"/>
                  </a:lnTo>
                  <a:lnTo>
                    <a:pt x="1640" y="192"/>
                  </a:lnTo>
                  <a:lnTo>
                    <a:pt x="1653" y="197"/>
                  </a:lnTo>
                  <a:lnTo>
                    <a:pt x="1661" y="178"/>
                  </a:lnTo>
                  <a:lnTo>
                    <a:pt x="1692" y="188"/>
                  </a:lnTo>
                  <a:lnTo>
                    <a:pt x="1699" y="211"/>
                  </a:lnTo>
                  <a:lnTo>
                    <a:pt x="1770" y="221"/>
                  </a:lnTo>
                  <a:lnTo>
                    <a:pt x="1759" y="258"/>
                  </a:lnTo>
                  <a:lnTo>
                    <a:pt x="1747" y="282"/>
                  </a:lnTo>
                  <a:lnTo>
                    <a:pt x="1762" y="336"/>
                  </a:lnTo>
                  <a:lnTo>
                    <a:pt x="1764" y="372"/>
                  </a:lnTo>
                  <a:lnTo>
                    <a:pt x="1811" y="411"/>
                  </a:lnTo>
                  <a:lnTo>
                    <a:pt x="1809" y="448"/>
                  </a:lnTo>
                  <a:lnTo>
                    <a:pt x="1778" y="484"/>
                  </a:lnTo>
                  <a:lnTo>
                    <a:pt x="1710" y="495"/>
                  </a:lnTo>
                  <a:lnTo>
                    <a:pt x="1662" y="557"/>
                  </a:lnTo>
                  <a:lnTo>
                    <a:pt x="1638" y="647"/>
                  </a:lnTo>
                  <a:lnTo>
                    <a:pt x="1594" y="686"/>
                  </a:lnTo>
                  <a:lnTo>
                    <a:pt x="1550" y="765"/>
                  </a:lnTo>
                  <a:lnTo>
                    <a:pt x="1525" y="793"/>
                  </a:lnTo>
                  <a:lnTo>
                    <a:pt x="1486" y="908"/>
                  </a:lnTo>
                  <a:lnTo>
                    <a:pt x="1460" y="985"/>
                  </a:lnTo>
                  <a:lnTo>
                    <a:pt x="1448" y="1012"/>
                  </a:lnTo>
                  <a:lnTo>
                    <a:pt x="1443" y="1035"/>
                  </a:lnTo>
                  <a:lnTo>
                    <a:pt x="1444" y="1082"/>
                  </a:lnTo>
                  <a:lnTo>
                    <a:pt x="1461" y="1134"/>
                  </a:lnTo>
                  <a:lnTo>
                    <a:pt x="1477" y="1164"/>
                  </a:lnTo>
                  <a:lnTo>
                    <a:pt x="1504" y="1239"/>
                  </a:lnTo>
                  <a:lnTo>
                    <a:pt x="1509" y="1261"/>
                  </a:lnTo>
                  <a:lnTo>
                    <a:pt x="1503" y="1354"/>
                  </a:lnTo>
                  <a:lnTo>
                    <a:pt x="1426" y="1406"/>
                  </a:lnTo>
                  <a:lnTo>
                    <a:pt x="1429" y="1455"/>
                  </a:lnTo>
                  <a:lnTo>
                    <a:pt x="1432" y="1462"/>
                  </a:lnTo>
                  <a:lnTo>
                    <a:pt x="1449" y="1488"/>
                  </a:lnTo>
                  <a:lnTo>
                    <a:pt x="1463" y="1508"/>
                  </a:lnTo>
                  <a:lnTo>
                    <a:pt x="1504" y="1578"/>
                  </a:lnTo>
                  <a:lnTo>
                    <a:pt x="1575" y="1673"/>
                  </a:lnTo>
                  <a:lnTo>
                    <a:pt x="1582" y="1682"/>
                  </a:lnTo>
                  <a:lnTo>
                    <a:pt x="1535" y="1696"/>
                  </a:lnTo>
                  <a:lnTo>
                    <a:pt x="1526" y="1748"/>
                  </a:lnTo>
                  <a:lnTo>
                    <a:pt x="1486" y="1756"/>
                  </a:lnTo>
                  <a:lnTo>
                    <a:pt x="1481" y="1780"/>
                  </a:lnTo>
                  <a:lnTo>
                    <a:pt x="1447" y="1888"/>
                  </a:lnTo>
                  <a:lnTo>
                    <a:pt x="1422" y="1919"/>
                  </a:lnTo>
                  <a:lnTo>
                    <a:pt x="1425" y="1947"/>
                  </a:lnTo>
                  <a:lnTo>
                    <a:pt x="1408" y="1964"/>
                  </a:lnTo>
                  <a:lnTo>
                    <a:pt x="1380" y="2000"/>
                  </a:lnTo>
                  <a:close/>
                  <a:moveTo>
                    <a:pt x="1058" y="1896"/>
                  </a:moveTo>
                  <a:lnTo>
                    <a:pt x="1058" y="1896"/>
                  </a:lnTo>
                  <a:lnTo>
                    <a:pt x="1059" y="1896"/>
                  </a:lnTo>
                  <a:lnTo>
                    <a:pt x="1160" y="1917"/>
                  </a:lnTo>
                  <a:lnTo>
                    <a:pt x="1229" y="1925"/>
                  </a:lnTo>
                  <a:lnTo>
                    <a:pt x="1312" y="1927"/>
                  </a:lnTo>
                  <a:lnTo>
                    <a:pt x="1318" y="1933"/>
                  </a:lnTo>
                  <a:lnTo>
                    <a:pt x="1379" y="1990"/>
                  </a:lnTo>
                  <a:lnTo>
                    <a:pt x="1403" y="1960"/>
                  </a:lnTo>
                  <a:lnTo>
                    <a:pt x="1418" y="1944"/>
                  </a:lnTo>
                  <a:lnTo>
                    <a:pt x="1415" y="1917"/>
                  </a:lnTo>
                  <a:lnTo>
                    <a:pt x="1442" y="1885"/>
                  </a:lnTo>
                  <a:lnTo>
                    <a:pt x="1475" y="1779"/>
                  </a:lnTo>
                  <a:lnTo>
                    <a:pt x="1480" y="1750"/>
                  </a:lnTo>
                  <a:lnTo>
                    <a:pt x="1520" y="1743"/>
                  </a:lnTo>
                  <a:lnTo>
                    <a:pt x="1530" y="1691"/>
                  </a:lnTo>
                  <a:lnTo>
                    <a:pt x="1571" y="1679"/>
                  </a:lnTo>
                  <a:lnTo>
                    <a:pt x="1570" y="1677"/>
                  </a:lnTo>
                  <a:lnTo>
                    <a:pt x="1498" y="1582"/>
                  </a:lnTo>
                  <a:lnTo>
                    <a:pt x="1457" y="1512"/>
                  </a:lnTo>
                  <a:lnTo>
                    <a:pt x="1443" y="1492"/>
                  </a:lnTo>
                  <a:lnTo>
                    <a:pt x="1426" y="1465"/>
                  </a:lnTo>
                  <a:lnTo>
                    <a:pt x="1423" y="1456"/>
                  </a:lnTo>
                  <a:lnTo>
                    <a:pt x="1419" y="1402"/>
                  </a:lnTo>
                  <a:lnTo>
                    <a:pt x="1497" y="1350"/>
                  </a:lnTo>
                  <a:lnTo>
                    <a:pt x="1502" y="1261"/>
                  </a:lnTo>
                  <a:lnTo>
                    <a:pt x="1498" y="1241"/>
                  </a:lnTo>
                  <a:lnTo>
                    <a:pt x="1471" y="1166"/>
                  </a:lnTo>
                  <a:lnTo>
                    <a:pt x="1455" y="1136"/>
                  </a:lnTo>
                  <a:lnTo>
                    <a:pt x="1437" y="1083"/>
                  </a:lnTo>
                  <a:lnTo>
                    <a:pt x="1437" y="1034"/>
                  </a:lnTo>
                  <a:lnTo>
                    <a:pt x="1441" y="1010"/>
                  </a:lnTo>
                  <a:lnTo>
                    <a:pt x="1454" y="982"/>
                  </a:lnTo>
                  <a:lnTo>
                    <a:pt x="1455" y="976"/>
                  </a:lnTo>
                  <a:lnTo>
                    <a:pt x="1480" y="906"/>
                  </a:lnTo>
                  <a:lnTo>
                    <a:pt x="1519" y="789"/>
                  </a:lnTo>
                  <a:lnTo>
                    <a:pt x="1522" y="785"/>
                  </a:lnTo>
                  <a:lnTo>
                    <a:pt x="1545" y="761"/>
                  </a:lnTo>
                  <a:lnTo>
                    <a:pt x="1589" y="681"/>
                  </a:lnTo>
                  <a:lnTo>
                    <a:pt x="1632" y="644"/>
                  </a:lnTo>
                  <a:lnTo>
                    <a:pt x="1656" y="553"/>
                  </a:lnTo>
                  <a:lnTo>
                    <a:pt x="1706" y="488"/>
                  </a:lnTo>
                  <a:lnTo>
                    <a:pt x="1775" y="477"/>
                  </a:lnTo>
                  <a:lnTo>
                    <a:pt x="1803" y="445"/>
                  </a:lnTo>
                  <a:lnTo>
                    <a:pt x="1804" y="414"/>
                  </a:lnTo>
                  <a:lnTo>
                    <a:pt x="1757" y="375"/>
                  </a:lnTo>
                  <a:lnTo>
                    <a:pt x="1755" y="337"/>
                  </a:lnTo>
                  <a:lnTo>
                    <a:pt x="1739" y="281"/>
                  </a:lnTo>
                  <a:lnTo>
                    <a:pt x="1753" y="256"/>
                  </a:lnTo>
                  <a:lnTo>
                    <a:pt x="1762" y="226"/>
                  </a:lnTo>
                  <a:lnTo>
                    <a:pt x="1694" y="217"/>
                  </a:lnTo>
                  <a:lnTo>
                    <a:pt x="1686" y="193"/>
                  </a:lnTo>
                  <a:lnTo>
                    <a:pt x="1665" y="187"/>
                  </a:lnTo>
                  <a:lnTo>
                    <a:pt x="1657" y="206"/>
                  </a:lnTo>
                  <a:lnTo>
                    <a:pt x="1635" y="197"/>
                  </a:lnTo>
                  <a:lnTo>
                    <a:pt x="1611" y="141"/>
                  </a:lnTo>
                  <a:lnTo>
                    <a:pt x="1597" y="131"/>
                  </a:lnTo>
                  <a:lnTo>
                    <a:pt x="1570" y="110"/>
                  </a:lnTo>
                  <a:lnTo>
                    <a:pt x="1559" y="65"/>
                  </a:lnTo>
                  <a:cubicBezTo>
                    <a:pt x="1547" y="68"/>
                    <a:pt x="1502" y="80"/>
                    <a:pt x="1496" y="81"/>
                  </a:cubicBezTo>
                  <a:cubicBezTo>
                    <a:pt x="1491" y="82"/>
                    <a:pt x="1442" y="99"/>
                    <a:pt x="1421" y="106"/>
                  </a:cubicBezTo>
                  <a:lnTo>
                    <a:pt x="1409" y="110"/>
                  </a:lnTo>
                  <a:cubicBezTo>
                    <a:pt x="1405" y="112"/>
                    <a:pt x="1398" y="121"/>
                    <a:pt x="1395" y="127"/>
                  </a:cubicBezTo>
                  <a:lnTo>
                    <a:pt x="1395" y="128"/>
                  </a:lnTo>
                  <a:lnTo>
                    <a:pt x="1368" y="145"/>
                  </a:lnTo>
                  <a:lnTo>
                    <a:pt x="1334" y="120"/>
                  </a:lnTo>
                  <a:lnTo>
                    <a:pt x="1333" y="92"/>
                  </a:lnTo>
                  <a:lnTo>
                    <a:pt x="1309" y="79"/>
                  </a:lnTo>
                  <a:lnTo>
                    <a:pt x="1280" y="111"/>
                  </a:lnTo>
                  <a:lnTo>
                    <a:pt x="1268" y="106"/>
                  </a:lnTo>
                  <a:lnTo>
                    <a:pt x="1251" y="118"/>
                  </a:lnTo>
                  <a:lnTo>
                    <a:pt x="1238" y="167"/>
                  </a:lnTo>
                  <a:lnTo>
                    <a:pt x="1216" y="170"/>
                  </a:lnTo>
                  <a:lnTo>
                    <a:pt x="1211" y="156"/>
                  </a:lnTo>
                  <a:lnTo>
                    <a:pt x="1195" y="140"/>
                  </a:lnTo>
                  <a:lnTo>
                    <a:pt x="1177" y="148"/>
                  </a:lnTo>
                  <a:lnTo>
                    <a:pt x="1179" y="101"/>
                  </a:lnTo>
                  <a:lnTo>
                    <a:pt x="1162" y="97"/>
                  </a:lnTo>
                  <a:lnTo>
                    <a:pt x="1103" y="101"/>
                  </a:lnTo>
                  <a:lnTo>
                    <a:pt x="1106" y="78"/>
                  </a:lnTo>
                  <a:lnTo>
                    <a:pt x="1133" y="47"/>
                  </a:lnTo>
                  <a:lnTo>
                    <a:pt x="1114" y="41"/>
                  </a:lnTo>
                  <a:lnTo>
                    <a:pt x="1105" y="9"/>
                  </a:lnTo>
                  <a:lnTo>
                    <a:pt x="995" y="43"/>
                  </a:lnTo>
                  <a:lnTo>
                    <a:pt x="997" y="61"/>
                  </a:lnTo>
                  <a:lnTo>
                    <a:pt x="969" y="70"/>
                  </a:lnTo>
                  <a:lnTo>
                    <a:pt x="977" y="79"/>
                  </a:lnTo>
                  <a:lnTo>
                    <a:pt x="1009" y="79"/>
                  </a:lnTo>
                  <a:lnTo>
                    <a:pt x="1034" y="50"/>
                  </a:lnTo>
                  <a:lnTo>
                    <a:pt x="1068" y="74"/>
                  </a:lnTo>
                  <a:lnTo>
                    <a:pt x="1050" y="98"/>
                  </a:lnTo>
                  <a:lnTo>
                    <a:pt x="1078" y="130"/>
                  </a:lnTo>
                  <a:lnTo>
                    <a:pt x="1028" y="175"/>
                  </a:lnTo>
                  <a:lnTo>
                    <a:pt x="991" y="158"/>
                  </a:lnTo>
                  <a:lnTo>
                    <a:pt x="929" y="186"/>
                  </a:lnTo>
                  <a:lnTo>
                    <a:pt x="911" y="165"/>
                  </a:lnTo>
                  <a:lnTo>
                    <a:pt x="901" y="166"/>
                  </a:lnTo>
                  <a:lnTo>
                    <a:pt x="839" y="171"/>
                  </a:lnTo>
                  <a:lnTo>
                    <a:pt x="840" y="142"/>
                  </a:lnTo>
                  <a:lnTo>
                    <a:pt x="775" y="119"/>
                  </a:lnTo>
                  <a:lnTo>
                    <a:pt x="754" y="102"/>
                  </a:lnTo>
                  <a:lnTo>
                    <a:pt x="736" y="148"/>
                  </a:lnTo>
                  <a:lnTo>
                    <a:pt x="678" y="160"/>
                  </a:lnTo>
                  <a:lnTo>
                    <a:pt x="598" y="168"/>
                  </a:lnTo>
                  <a:lnTo>
                    <a:pt x="576" y="131"/>
                  </a:lnTo>
                  <a:lnTo>
                    <a:pt x="526" y="156"/>
                  </a:lnTo>
                  <a:lnTo>
                    <a:pt x="497" y="130"/>
                  </a:lnTo>
                  <a:lnTo>
                    <a:pt x="440" y="150"/>
                  </a:lnTo>
                  <a:lnTo>
                    <a:pt x="437" y="190"/>
                  </a:lnTo>
                  <a:lnTo>
                    <a:pt x="477" y="215"/>
                  </a:lnTo>
                  <a:lnTo>
                    <a:pt x="472" y="242"/>
                  </a:lnTo>
                  <a:lnTo>
                    <a:pt x="504" y="251"/>
                  </a:lnTo>
                  <a:lnTo>
                    <a:pt x="551" y="277"/>
                  </a:lnTo>
                  <a:lnTo>
                    <a:pt x="523" y="287"/>
                  </a:lnTo>
                  <a:lnTo>
                    <a:pt x="495" y="295"/>
                  </a:lnTo>
                  <a:lnTo>
                    <a:pt x="487" y="315"/>
                  </a:lnTo>
                  <a:lnTo>
                    <a:pt x="460" y="297"/>
                  </a:lnTo>
                  <a:lnTo>
                    <a:pt x="441" y="321"/>
                  </a:lnTo>
                  <a:lnTo>
                    <a:pt x="414" y="316"/>
                  </a:lnTo>
                  <a:lnTo>
                    <a:pt x="392" y="333"/>
                  </a:lnTo>
                  <a:lnTo>
                    <a:pt x="400" y="380"/>
                  </a:lnTo>
                  <a:lnTo>
                    <a:pt x="371" y="391"/>
                  </a:lnTo>
                  <a:lnTo>
                    <a:pt x="362" y="449"/>
                  </a:lnTo>
                  <a:lnTo>
                    <a:pt x="306" y="496"/>
                  </a:lnTo>
                  <a:lnTo>
                    <a:pt x="368" y="583"/>
                  </a:lnTo>
                  <a:lnTo>
                    <a:pt x="394" y="666"/>
                  </a:lnTo>
                  <a:lnTo>
                    <a:pt x="373" y="706"/>
                  </a:lnTo>
                  <a:lnTo>
                    <a:pt x="336" y="714"/>
                  </a:lnTo>
                  <a:lnTo>
                    <a:pt x="296" y="765"/>
                  </a:lnTo>
                  <a:lnTo>
                    <a:pt x="321" y="783"/>
                  </a:lnTo>
                  <a:lnTo>
                    <a:pt x="295" y="849"/>
                  </a:lnTo>
                  <a:lnTo>
                    <a:pt x="189" y="875"/>
                  </a:lnTo>
                  <a:lnTo>
                    <a:pt x="158" y="899"/>
                  </a:lnTo>
                  <a:lnTo>
                    <a:pt x="70" y="884"/>
                  </a:lnTo>
                  <a:lnTo>
                    <a:pt x="32" y="892"/>
                  </a:lnTo>
                  <a:lnTo>
                    <a:pt x="7" y="918"/>
                  </a:lnTo>
                  <a:lnTo>
                    <a:pt x="7" y="928"/>
                  </a:lnTo>
                  <a:lnTo>
                    <a:pt x="23" y="951"/>
                  </a:lnTo>
                  <a:lnTo>
                    <a:pt x="52" y="976"/>
                  </a:lnTo>
                  <a:lnTo>
                    <a:pt x="102" y="998"/>
                  </a:lnTo>
                  <a:lnTo>
                    <a:pt x="218" y="987"/>
                  </a:lnTo>
                  <a:lnTo>
                    <a:pt x="305" y="972"/>
                  </a:lnTo>
                  <a:lnTo>
                    <a:pt x="358" y="973"/>
                  </a:lnTo>
                  <a:lnTo>
                    <a:pt x="379" y="989"/>
                  </a:lnTo>
                  <a:lnTo>
                    <a:pt x="344" y="1032"/>
                  </a:lnTo>
                  <a:lnTo>
                    <a:pt x="353" y="1076"/>
                  </a:lnTo>
                  <a:lnTo>
                    <a:pt x="368" y="1089"/>
                  </a:lnTo>
                  <a:lnTo>
                    <a:pt x="390" y="1075"/>
                  </a:lnTo>
                  <a:lnTo>
                    <a:pt x="442" y="1106"/>
                  </a:lnTo>
                  <a:lnTo>
                    <a:pt x="449" y="1110"/>
                  </a:lnTo>
                  <a:lnTo>
                    <a:pt x="538" y="1200"/>
                  </a:lnTo>
                  <a:lnTo>
                    <a:pt x="611" y="1233"/>
                  </a:lnTo>
                  <a:lnTo>
                    <a:pt x="637" y="1223"/>
                  </a:lnTo>
                  <a:lnTo>
                    <a:pt x="659" y="1226"/>
                  </a:lnTo>
                  <a:lnTo>
                    <a:pt x="691" y="1223"/>
                  </a:lnTo>
                  <a:lnTo>
                    <a:pt x="755" y="1232"/>
                  </a:lnTo>
                  <a:lnTo>
                    <a:pt x="828" y="1246"/>
                  </a:lnTo>
                  <a:lnTo>
                    <a:pt x="829" y="1273"/>
                  </a:lnTo>
                  <a:lnTo>
                    <a:pt x="841" y="1425"/>
                  </a:lnTo>
                  <a:lnTo>
                    <a:pt x="815" y="1443"/>
                  </a:lnTo>
                  <a:lnTo>
                    <a:pt x="731" y="1510"/>
                  </a:lnTo>
                  <a:lnTo>
                    <a:pt x="765" y="1534"/>
                  </a:lnTo>
                  <a:lnTo>
                    <a:pt x="814" y="1545"/>
                  </a:lnTo>
                  <a:lnTo>
                    <a:pt x="849" y="1510"/>
                  </a:lnTo>
                  <a:lnTo>
                    <a:pt x="897" y="1522"/>
                  </a:lnTo>
                  <a:lnTo>
                    <a:pt x="930" y="1532"/>
                  </a:lnTo>
                  <a:lnTo>
                    <a:pt x="967" y="1629"/>
                  </a:lnTo>
                  <a:lnTo>
                    <a:pt x="945" y="1748"/>
                  </a:lnTo>
                  <a:lnTo>
                    <a:pt x="938" y="1779"/>
                  </a:lnTo>
                  <a:lnTo>
                    <a:pt x="975" y="1846"/>
                  </a:lnTo>
                  <a:lnTo>
                    <a:pt x="968" y="1878"/>
                  </a:lnTo>
                  <a:lnTo>
                    <a:pt x="1002" y="1900"/>
                  </a:lnTo>
                  <a:lnTo>
                    <a:pt x="1058" y="1896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2659063" y="4481513"/>
              <a:ext cx="2379663" cy="2179638"/>
            </a:xfrm>
            <a:custGeom>
              <a:avLst/>
              <a:gdLst>
                <a:gd name="T0" fmla="*/ 1466 w 2493"/>
                <a:gd name="T1" fmla="*/ 201 h 2283"/>
                <a:gd name="T2" fmla="*/ 1434 w 2493"/>
                <a:gd name="T3" fmla="*/ 134 h 2283"/>
                <a:gd name="T4" fmla="*/ 1367 w 2493"/>
                <a:gd name="T5" fmla="*/ 13 h 2283"/>
                <a:gd name="T6" fmla="*/ 1188 w 2493"/>
                <a:gd name="T7" fmla="*/ 143 h 2283"/>
                <a:gd name="T8" fmla="*/ 1065 w 2493"/>
                <a:gd name="T9" fmla="*/ 181 h 2283"/>
                <a:gd name="T10" fmla="*/ 787 w 2493"/>
                <a:gd name="T11" fmla="*/ 370 h 2283"/>
                <a:gd name="T12" fmla="*/ 756 w 2493"/>
                <a:gd name="T13" fmla="*/ 551 h 2283"/>
                <a:gd name="T14" fmla="*/ 345 w 2493"/>
                <a:gd name="T15" fmla="*/ 881 h 2283"/>
                <a:gd name="T16" fmla="*/ 107 w 2493"/>
                <a:gd name="T17" fmla="*/ 1281 h 2283"/>
                <a:gd name="T18" fmla="*/ 0 w 2493"/>
                <a:gd name="T19" fmla="*/ 1562 h 2283"/>
                <a:gd name="T20" fmla="*/ 221 w 2493"/>
                <a:gd name="T21" fmla="*/ 1719 h 2283"/>
                <a:gd name="T22" fmla="*/ 126 w 2493"/>
                <a:gd name="T23" fmla="*/ 1865 h 2283"/>
                <a:gd name="T24" fmla="*/ 255 w 2493"/>
                <a:gd name="T25" fmla="*/ 1890 h 2283"/>
                <a:gd name="T26" fmla="*/ 310 w 2493"/>
                <a:gd name="T27" fmla="*/ 1759 h 2283"/>
                <a:gd name="T28" fmla="*/ 418 w 2493"/>
                <a:gd name="T29" fmla="*/ 1641 h 2283"/>
                <a:gd name="T30" fmla="*/ 476 w 2493"/>
                <a:gd name="T31" fmla="*/ 1578 h 2283"/>
                <a:gd name="T32" fmla="*/ 531 w 2493"/>
                <a:gd name="T33" fmla="*/ 1504 h 2283"/>
                <a:gd name="T34" fmla="*/ 607 w 2493"/>
                <a:gd name="T35" fmla="*/ 1436 h 2283"/>
                <a:gd name="T36" fmla="*/ 724 w 2493"/>
                <a:gd name="T37" fmla="*/ 1440 h 2283"/>
                <a:gd name="T38" fmla="*/ 825 w 2493"/>
                <a:gd name="T39" fmla="*/ 1386 h 2283"/>
                <a:gd name="T40" fmla="*/ 876 w 2493"/>
                <a:gd name="T41" fmla="*/ 1349 h 2283"/>
                <a:gd name="T42" fmla="*/ 944 w 2493"/>
                <a:gd name="T43" fmla="*/ 1273 h 2283"/>
                <a:gd name="T44" fmla="*/ 1087 w 2493"/>
                <a:gd name="T45" fmla="*/ 1272 h 2283"/>
                <a:gd name="T46" fmla="*/ 1218 w 2493"/>
                <a:gd name="T47" fmla="*/ 1312 h 2283"/>
                <a:gd name="T48" fmla="*/ 1345 w 2493"/>
                <a:gd name="T49" fmla="*/ 1339 h 2283"/>
                <a:gd name="T50" fmla="*/ 1429 w 2493"/>
                <a:gd name="T51" fmla="*/ 1361 h 2283"/>
                <a:gd name="T52" fmla="*/ 1546 w 2493"/>
                <a:gd name="T53" fmla="*/ 1417 h 2283"/>
                <a:gd name="T54" fmla="*/ 1658 w 2493"/>
                <a:gd name="T55" fmla="*/ 1461 h 2283"/>
                <a:gd name="T56" fmla="*/ 1744 w 2493"/>
                <a:gd name="T57" fmla="*/ 1516 h 2283"/>
                <a:gd name="T58" fmla="*/ 1794 w 2493"/>
                <a:gd name="T59" fmla="*/ 1546 h 2283"/>
                <a:gd name="T60" fmla="*/ 1806 w 2493"/>
                <a:gd name="T61" fmla="*/ 1641 h 2283"/>
                <a:gd name="T62" fmla="*/ 1710 w 2493"/>
                <a:gd name="T63" fmla="*/ 1648 h 2283"/>
                <a:gd name="T64" fmla="*/ 1718 w 2493"/>
                <a:gd name="T65" fmla="*/ 1767 h 2283"/>
                <a:gd name="T66" fmla="*/ 1832 w 2493"/>
                <a:gd name="T67" fmla="*/ 1943 h 2283"/>
                <a:gd name="T68" fmla="*/ 1940 w 2493"/>
                <a:gd name="T69" fmla="*/ 2083 h 2283"/>
                <a:gd name="T70" fmla="*/ 2088 w 2493"/>
                <a:gd name="T71" fmla="*/ 2255 h 2283"/>
                <a:gd name="T72" fmla="*/ 2233 w 2493"/>
                <a:gd name="T73" fmla="*/ 2131 h 2283"/>
                <a:gd name="T74" fmla="*/ 2389 w 2493"/>
                <a:gd name="T75" fmla="*/ 1902 h 2283"/>
                <a:gd name="T76" fmla="*/ 2376 w 2493"/>
                <a:gd name="T77" fmla="*/ 1701 h 2283"/>
                <a:gd name="T78" fmla="*/ 2458 w 2493"/>
                <a:gd name="T79" fmla="*/ 1473 h 2283"/>
                <a:gd name="T80" fmla="*/ 2487 w 2493"/>
                <a:gd name="T81" fmla="*/ 1245 h 2283"/>
                <a:gd name="T82" fmla="*/ 2374 w 2493"/>
                <a:gd name="T83" fmla="*/ 1191 h 2283"/>
                <a:gd name="T84" fmla="*/ 2188 w 2493"/>
                <a:gd name="T85" fmla="*/ 1373 h 2283"/>
                <a:gd name="T86" fmla="*/ 2017 w 2493"/>
                <a:gd name="T87" fmla="*/ 1471 h 2283"/>
                <a:gd name="T88" fmla="*/ 1898 w 2493"/>
                <a:gd name="T89" fmla="*/ 1354 h 2283"/>
                <a:gd name="T90" fmla="*/ 1838 w 2493"/>
                <a:gd name="T91" fmla="*/ 1309 h 2283"/>
                <a:gd name="T92" fmla="*/ 1736 w 2493"/>
                <a:gd name="T93" fmla="*/ 1261 h 2283"/>
                <a:gd name="T94" fmla="*/ 1619 w 2493"/>
                <a:gd name="T95" fmla="*/ 1313 h 2283"/>
                <a:gd name="T96" fmla="*/ 1619 w 2493"/>
                <a:gd name="T97" fmla="*/ 1214 h 2283"/>
                <a:gd name="T98" fmla="*/ 1744 w 2493"/>
                <a:gd name="T99" fmla="*/ 1154 h 2283"/>
                <a:gd name="T100" fmla="*/ 1702 w 2493"/>
                <a:gd name="T101" fmla="*/ 1117 h 2283"/>
                <a:gd name="T102" fmla="*/ 1637 w 2493"/>
                <a:gd name="T103" fmla="*/ 1085 h 2283"/>
                <a:gd name="T104" fmla="*/ 1582 w 2493"/>
                <a:gd name="T105" fmla="*/ 1068 h 2283"/>
                <a:gd name="T106" fmla="*/ 1555 w 2493"/>
                <a:gd name="T107" fmla="*/ 1046 h 2283"/>
                <a:gd name="T108" fmla="*/ 1552 w 2493"/>
                <a:gd name="T109" fmla="*/ 874 h 2283"/>
                <a:gd name="T110" fmla="*/ 1666 w 2493"/>
                <a:gd name="T111" fmla="*/ 856 h 2283"/>
                <a:gd name="T112" fmla="*/ 1732 w 2493"/>
                <a:gd name="T113" fmla="*/ 748 h 2283"/>
                <a:gd name="T114" fmla="*/ 1814 w 2493"/>
                <a:gd name="T115" fmla="*/ 655 h 2283"/>
                <a:gd name="T116" fmla="*/ 1811 w 2493"/>
                <a:gd name="T117" fmla="*/ 564 h 2283"/>
                <a:gd name="T118" fmla="*/ 1888 w 2493"/>
                <a:gd name="T119" fmla="*/ 448 h 2283"/>
                <a:gd name="T120" fmla="*/ 1960 w 2493"/>
                <a:gd name="T121" fmla="*/ 326 h 2283"/>
                <a:gd name="T122" fmla="*/ 1950 w 2493"/>
                <a:gd name="T123" fmla="*/ 190 h 2283"/>
                <a:gd name="T124" fmla="*/ 1849 w 2493"/>
                <a:gd name="T125" fmla="*/ 145 h 2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93" h="2283">
                  <a:moveTo>
                    <a:pt x="1808" y="85"/>
                  </a:moveTo>
                  <a:lnTo>
                    <a:pt x="1808" y="85"/>
                  </a:lnTo>
                  <a:lnTo>
                    <a:pt x="1773" y="60"/>
                  </a:lnTo>
                  <a:lnTo>
                    <a:pt x="1524" y="205"/>
                  </a:lnTo>
                  <a:lnTo>
                    <a:pt x="1466" y="201"/>
                  </a:lnTo>
                  <a:lnTo>
                    <a:pt x="1427" y="197"/>
                  </a:lnTo>
                  <a:lnTo>
                    <a:pt x="1433" y="174"/>
                  </a:lnTo>
                  <a:lnTo>
                    <a:pt x="1435" y="159"/>
                  </a:lnTo>
                  <a:lnTo>
                    <a:pt x="1430" y="158"/>
                  </a:lnTo>
                  <a:lnTo>
                    <a:pt x="1434" y="134"/>
                  </a:lnTo>
                  <a:lnTo>
                    <a:pt x="1387" y="91"/>
                  </a:lnTo>
                  <a:lnTo>
                    <a:pt x="1390" y="72"/>
                  </a:lnTo>
                  <a:lnTo>
                    <a:pt x="1402" y="16"/>
                  </a:lnTo>
                  <a:lnTo>
                    <a:pt x="1396" y="0"/>
                  </a:lnTo>
                  <a:lnTo>
                    <a:pt x="1367" y="13"/>
                  </a:lnTo>
                  <a:lnTo>
                    <a:pt x="1286" y="50"/>
                  </a:lnTo>
                  <a:lnTo>
                    <a:pt x="1274" y="55"/>
                  </a:lnTo>
                  <a:lnTo>
                    <a:pt x="1238" y="90"/>
                  </a:lnTo>
                  <a:lnTo>
                    <a:pt x="1207" y="132"/>
                  </a:lnTo>
                  <a:lnTo>
                    <a:pt x="1188" y="143"/>
                  </a:lnTo>
                  <a:lnTo>
                    <a:pt x="1149" y="149"/>
                  </a:lnTo>
                  <a:lnTo>
                    <a:pt x="1115" y="156"/>
                  </a:lnTo>
                  <a:lnTo>
                    <a:pt x="1100" y="163"/>
                  </a:lnTo>
                  <a:lnTo>
                    <a:pt x="1081" y="171"/>
                  </a:lnTo>
                  <a:lnTo>
                    <a:pt x="1065" y="181"/>
                  </a:lnTo>
                  <a:lnTo>
                    <a:pt x="1012" y="216"/>
                  </a:lnTo>
                  <a:lnTo>
                    <a:pt x="990" y="231"/>
                  </a:lnTo>
                  <a:lnTo>
                    <a:pt x="896" y="267"/>
                  </a:lnTo>
                  <a:lnTo>
                    <a:pt x="849" y="252"/>
                  </a:lnTo>
                  <a:lnTo>
                    <a:pt x="787" y="370"/>
                  </a:lnTo>
                  <a:lnTo>
                    <a:pt x="795" y="403"/>
                  </a:lnTo>
                  <a:lnTo>
                    <a:pt x="837" y="447"/>
                  </a:lnTo>
                  <a:lnTo>
                    <a:pt x="816" y="497"/>
                  </a:lnTo>
                  <a:lnTo>
                    <a:pt x="802" y="508"/>
                  </a:lnTo>
                  <a:lnTo>
                    <a:pt x="756" y="551"/>
                  </a:lnTo>
                  <a:lnTo>
                    <a:pt x="710" y="563"/>
                  </a:lnTo>
                  <a:lnTo>
                    <a:pt x="688" y="613"/>
                  </a:lnTo>
                  <a:lnTo>
                    <a:pt x="524" y="712"/>
                  </a:lnTo>
                  <a:lnTo>
                    <a:pt x="473" y="740"/>
                  </a:lnTo>
                  <a:lnTo>
                    <a:pt x="345" y="881"/>
                  </a:lnTo>
                  <a:lnTo>
                    <a:pt x="244" y="979"/>
                  </a:lnTo>
                  <a:lnTo>
                    <a:pt x="201" y="994"/>
                  </a:lnTo>
                  <a:lnTo>
                    <a:pt x="106" y="1077"/>
                  </a:lnTo>
                  <a:lnTo>
                    <a:pt x="201" y="1174"/>
                  </a:lnTo>
                  <a:lnTo>
                    <a:pt x="107" y="1281"/>
                  </a:lnTo>
                  <a:lnTo>
                    <a:pt x="73" y="1366"/>
                  </a:lnTo>
                  <a:lnTo>
                    <a:pt x="21" y="1414"/>
                  </a:lnTo>
                  <a:lnTo>
                    <a:pt x="43" y="1492"/>
                  </a:lnTo>
                  <a:lnTo>
                    <a:pt x="23" y="1515"/>
                  </a:lnTo>
                  <a:lnTo>
                    <a:pt x="0" y="1562"/>
                  </a:lnTo>
                  <a:lnTo>
                    <a:pt x="70" y="1586"/>
                  </a:lnTo>
                  <a:lnTo>
                    <a:pt x="179" y="1683"/>
                  </a:lnTo>
                  <a:lnTo>
                    <a:pt x="197" y="1677"/>
                  </a:lnTo>
                  <a:lnTo>
                    <a:pt x="203" y="1692"/>
                  </a:lnTo>
                  <a:lnTo>
                    <a:pt x="221" y="1719"/>
                  </a:lnTo>
                  <a:lnTo>
                    <a:pt x="195" y="1763"/>
                  </a:lnTo>
                  <a:lnTo>
                    <a:pt x="154" y="1813"/>
                  </a:lnTo>
                  <a:lnTo>
                    <a:pt x="138" y="1843"/>
                  </a:lnTo>
                  <a:lnTo>
                    <a:pt x="132" y="1853"/>
                  </a:lnTo>
                  <a:lnTo>
                    <a:pt x="126" y="1865"/>
                  </a:lnTo>
                  <a:lnTo>
                    <a:pt x="156" y="1904"/>
                  </a:lnTo>
                  <a:lnTo>
                    <a:pt x="220" y="1933"/>
                  </a:lnTo>
                  <a:lnTo>
                    <a:pt x="231" y="1925"/>
                  </a:lnTo>
                  <a:lnTo>
                    <a:pt x="244" y="1908"/>
                  </a:lnTo>
                  <a:lnTo>
                    <a:pt x="255" y="1890"/>
                  </a:lnTo>
                  <a:lnTo>
                    <a:pt x="273" y="1871"/>
                  </a:lnTo>
                  <a:lnTo>
                    <a:pt x="284" y="1844"/>
                  </a:lnTo>
                  <a:lnTo>
                    <a:pt x="299" y="1803"/>
                  </a:lnTo>
                  <a:lnTo>
                    <a:pt x="301" y="1778"/>
                  </a:lnTo>
                  <a:lnTo>
                    <a:pt x="310" y="1759"/>
                  </a:lnTo>
                  <a:lnTo>
                    <a:pt x="340" y="1720"/>
                  </a:lnTo>
                  <a:lnTo>
                    <a:pt x="354" y="1706"/>
                  </a:lnTo>
                  <a:lnTo>
                    <a:pt x="386" y="1661"/>
                  </a:lnTo>
                  <a:lnTo>
                    <a:pt x="409" y="1642"/>
                  </a:lnTo>
                  <a:lnTo>
                    <a:pt x="418" y="1641"/>
                  </a:lnTo>
                  <a:lnTo>
                    <a:pt x="441" y="1649"/>
                  </a:lnTo>
                  <a:lnTo>
                    <a:pt x="449" y="1634"/>
                  </a:lnTo>
                  <a:lnTo>
                    <a:pt x="459" y="1628"/>
                  </a:lnTo>
                  <a:lnTo>
                    <a:pt x="458" y="1603"/>
                  </a:lnTo>
                  <a:lnTo>
                    <a:pt x="476" y="1578"/>
                  </a:lnTo>
                  <a:lnTo>
                    <a:pt x="478" y="1551"/>
                  </a:lnTo>
                  <a:lnTo>
                    <a:pt x="491" y="1543"/>
                  </a:lnTo>
                  <a:lnTo>
                    <a:pt x="512" y="1530"/>
                  </a:lnTo>
                  <a:lnTo>
                    <a:pt x="517" y="1523"/>
                  </a:lnTo>
                  <a:lnTo>
                    <a:pt x="531" y="1504"/>
                  </a:lnTo>
                  <a:lnTo>
                    <a:pt x="540" y="1489"/>
                  </a:lnTo>
                  <a:lnTo>
                    <a:pt x="569" y="1468"/>
                  </a:lnTo>
                  <a:lnTo>
                    <a:pt x="582" y="1449"/>
                  </a:lnTo>
                  <a:lnTo>
                    <a:pt x="597" y="1436"/>
                  </a:lnTo>
                  <a:lnTo>
                    <a:pt x="607" y="1436"/>
                  </a:lnTo>
                  <a:lnTo>
                    <a:pt x="663" y="1426"/>
                  </a:lnTo>
                  <a:lnTo>
                    <a:pt x="677" y="1427"/>
                  </a:lnTo>
                  <a:lnTo>
                    <a:pt x="690" y="1439"/>
                  </a:lnTo>
                  <a:lnTo>
                    <a:pt x="707" y="1444"/>
                  </a:lnTo>
                  <a:lnTo>
                    <a:pt x="724" y="1440"/>
                  </a:lnTo>
                  <a:lnTo>
                    <a:pt x="729" y="1433"/>
                  </a:lnTo>
                  <a:lnTo>
                    <a:pt x="753" y="1415"/>
                  </a:lnTo>
                  <a:lnTo>
                    <a:pt x="784" y="1410"/>
                  </a:lnTo>
                  <a:lnTo>
                    <a:pt x="811" y="1400"/>
                  </a:lnTo>
                  <a:lnTo>
                    <a:pt x="825" y="1386"/>
                  </a:lnTo>
                  <a:lnTo>
                    <a:pt x="836" y="1388"/>
                  </a:lnTo>
                  <a:lnTo>
                    <a:pt x="839" y="1385"/>
                  </a:lnTo>
                  <a:lnTo>
                    <a:pt x="840" y="1366"/>
                  </a:lnTo>
                  <a:lnTo>
                    <a:pt x="860" y="1349"/>
                  </a:lnTo>
                  <a:lnTo>
                    <a:pt x="876" y="1349"/>
                  </a:lnTo>
                  <a:lnTo>
                    <a:pt x="882" y="1342"/>
                  </a:lnTo>
                  <a:lnTo>
                    <a:pt x="892" y="1317"/>
                  </a:lnTo>
                  <a:lnTo>
                    <a:pt x="912" y="1311"/>
                  </a:lnTo>
                  <a:lnTo>
                    <a:pt x="931" y="1281"/>
                  </a:lnTo>
                  <a:lnTo>
                    <a:pt x="944" y="1273"/>
                  </a:lnTo>
                  <a:lnTo>
                    <a:pt x="969" y="1279"/>
                  </a:lnTo>
                  <a:lnTo>
                    <a:pt x="999" y="1300"/>
                  </a:lnTo>
                  <a:lnTo>
                    <a:pt x="1043" y="1301"/>
                  </a:lnTo>
                  <a:lnTo>
                    <a:pt x="1075" y="1283"/>
                  </a:lnTo>
                  <a:lnTo>
                    <a:pt x="1087" y="1272"/>
                  </a:lnTo>
                  <a:lnTo>
                    <a:pt x="1102" y="1270"/>
                  </a:lnTo>
                  <a:lnTo>
                    <a:pt x="1114" y="1270"/>
                  </a:lnTo>
                  <a:lnTo>
                    <a:pt x="1142" y="1287"/>
                  </a:lnTo>
                  <a:lnTo>
                    <a:pt x="1168" y="1298"/>
                  </a:lnTo>
                  <a:lnTo>
                    <a:pt x="1218" y="1312"/>
                  </a:lnTo>
                  <a:lnTo>
                    <a:pt x="1264" y="1310"/>
                  </a:lnTo>
                  <a:lnTo>
                    <a:pt x="1271" y="1314"/>
                  </a:lnTo>
                  <a:lnTo>
                    <a:pt x="1289" y="1316"/>
                  </a:lnTo>
                  <a:lnTo>
                    <a:pt x="1318" y="1325"/>
                  </a:lnTo>
                  <a:lnTo>
                    <a:pt x="1345" y="1339"/>
                  </a:lnTo>
                  <a:lnTo>
                    <a:pt x="1366" y="1358"/>
                  </a:lnTo>
                  <a:lnTo>
                    <a:pt x="1383" y="1370"/>
                  </a:lnTo>
                  <a:lnTo>
                    <a:pt x="1402" y="1370"/>
                  </a:lnTo>
                  <a:lnTo>
                    <a:pt x="1415" y="1361"/>
                  </a:lnTo>
                  <a:lnTo>
                    <a:pt x="1429" y="1361"/>
                  </a:lnTo>
                  <a:lnTo>
                    <a:pt x="1446" y="1370"/>
                  </a:lnTo>
                  <a:lnTo>
                    <a:pt x="1462" y="1389"/>
                  </a:lnTo>
                  <a:lnTo>
                    <a:pt x="1500" y="1408"/>
                  </a:lnTo>
                  <a:lnTo>
                    <a:pt x="1520" y="1410"/>
                  </a:lnTo>
                  <a:lnTo>
                    <a:pt x="1546" y="1417"/>
                  </a:lnTo>
                  <a:lnTo>
                    <a:pt x="1577" y="1423"/>
                  </a:lnTo>
                  <a:lnTo>
                    <a:pt x="1616" y="1429"/>
                  </a:lnTo>
                  <a:lnTo>
                    <a:pt x="1622" y="1448"/>
                  </a:lnTo>
                  <a:lnTo>
                    <a:pt x="1632" y="1455"/>
                  </a:lnTo>
                  <a:lnTo>
                    <a:pt x="1658" y="1461"/>
                  </a:lnTo>
                  <a:lnTo>
                    <a:pt x="1670" y="1482"/>
                  </a:lnTo>
                  <a:lnTo>
                    <a:pt x="1683" y="1489"/>
                  </a:lnTo>
                  <a:lnTo>
                    <a:pt x="1711" y="1494"/>
                  </a:lnTo>
                  <a:lnTo>
                    <a:pt x="1714" y="1507"/>
                  </a:lnTo>
                  <a:lnTo>
                    <a:pt x="1744" y="1516"/>
                  </a:lnTo>
                  <a:lnTo>
                    <a:pt x="1760" y="1513"/>
                  </a:lnTo>
                  <a:lnTo>
                    <a:pt x="1775" y="1528"/>
                  </a:lnTo>
                  <a:lnTo>
                    <a:pt x="1776" y="1541"/>
                  </a:lnTo>
                  <a:lnTo>
                    <a:pt x="1783" y="1548"/>
                  </a:lnTo>
                  <a:lnTo>
                    <a:pt x="1794" y="1546"/>
                  </a:lnTo>
                  <a:lnTo>
                    <a:pt x="1802" y="1555"/>
                  </a:lnTo>
                  <a:lnTo>
                    <a:pt x="1807" y="1569"/>
                  </a:lnTo>
                  <a:lnTo>
                    <a:pt x="1823" y="1608"/>
                  </a:lnTo>
                  <a:lnTo>
                    <a:pt x="1810" y="1628"/>
                  </a:lnTo>
                  <a:lnTo>
                    <a:pt x="1806" y="1641"/>
                  </a:lnTo>
                  <a:lnTo>
                    <a:pt x="1797" y="1648"/>
                  </a:lnTo>
                  <a:lnTo>
                    <a:pt x="1758" y="1645"/>
                  </a:lnTo>
                  <a:lnTo>
                    <a:pt x="1746" y="1651"/>
                  </a:lnTo>
                  <a:lnTo>
                    <a:pt x="1732" y="1646"/>
                  </a:lnTo>
                  <a:lnTo>
                    <a:pt x="1710" y="1648"/>
                  </a:lnTo>
                  <a:lnTo>
                    <a:pt x="1687" y="1655"/>
                  </a:lnTo>
                  <a:lnTo>
                    <a:pt x="1675" y="1646"/>
                  </a:lnTo>
                  <a:lnTo>
                    <a:pt x="1725" y="1705"/>
                  </a:lnTo>
                  <a:lnTo>
                    <a:pt x="1729" y="1739"/>
                  </a:lnTo>
                  <a:lnTo>
                    <a:pt x="1718" y="1767"/>
                  </a:lnTo>
                  <a:lnTo>
                    <a:pt x="1748" y="1814"/>
                  </a:lnTo>
                  <a:lnTo>
                    <a:pt x="1797" y="1819"/>
                  </a:lnTo>
                  <a:lnTo>
                    <a:pt x="1824" y="1860"/>
                  </a:lnTo>
                  <a:lnTo>
                    <a:pt x="1824" y="1863"/>
                  </a:lnTo>
                  <a:lnTo>
                    <a:pt x="1832" y="1943"/>
                  </a:lnTo>
                  <a:lnTo>
                    <a:pt x="1860" y="1965"/>
                  </a:lnTo>
                  <a:lnTo>
                    <a:pt x="1885" y="1999"/>
                  </a:lnTo>
                  <a:lnTo>
                    <a:pt x="1903" y="2048"/>
                  </a:lnTo>
                  <a:lnTo>
                    <a:pt x="1922" y="2069"/>
                  </a:lnTo>
                  <a:lnTo>
                    <a:pt x="1940" y="2083"/>
                  </a:lnTo>
                  <a:lnTo>
                    <a:pt x="1970" y="2166"/>
                  </a:lnTo>
                  <a:lnTo>
                    <a:pt x="1982" y="2182"/>
                  </a:lnTo>
                  <a:lnTo>
                    <a:pt x="1990" y="2227"/>
                  </a:lnTo>
                  <a:lnTo>
                    <a:pt x="2034" y="2283"/>
                  </a:lnTo>
                  <a:lnTo>
                    <a:pt x="2088" y="2255"/>
                  </a:lnTo>
                  <a:lnTo>
                    <a:pt x="2116" y="2241"/>
                  </a:lnTo>
                  <a:lnTo>
                    <a:pt x="2125" y="2246"/>
                  </a:lnTo>
                  <a:lnTo>
                    <a:pt x="2152" y="2239"/>
                  </a:lnTo>
                  <a:lnTo>
                    <a:pt x="2210" y="2194"/>
                  </a:lnTo>
                  <a:lnTo>
                    <a:pt x="2233" y="2131"/>
                  </a:lnTo>
                  <a:lnTo>
                    <a:pt x="2275" y="2123"/>
                  </a:lnTo>
                  <a:lnTo>
                    <a:pt x="2319" y="2061"/>
                  </a:lnTo>
                  <a:lnTo>
                    <a:pt x="2404" y="1995"/>
                  </a:lnTo>
                  <a:lnTo>
                    <a:pt x="2376" y="1931"/>
                  </a:lnTo>
                  <a:lnTo>
                    <a:pt x="2389" y="1902"/>
                  </a:lnTo>
                  <a:lnTo>
                    <a:pt x="2430" y="1858"/>
                  </a:lnTo>
                  <a:lnTo>
                    <a:pt x="2417" y="1792"/>
                  </a:lnTo>
                  <a:lnTo>
                    <a:pt x="2411" y="1760"/>
                  </a:lnTo>
                  <a:lnTo>
                    <a:pt x="2406" y="1736"/>
                  </a:lnTo>
                  <a:lnTo>
                    <a:pt x="2376" y="1701"/>
                  </a:lnTo>
                  <a:lnTo>
                    <a:pt x="2413" y="1595"/>
                  </a:lnTo>
                  <a:lnTo>
                    <a:pt x="2379" y="1516"/>
                  </a:lnTo>
                  <a:lnTo>
                    <a:pt x="2437" y="1509"/>
                  </a:lnTo>
                  <a:lnTo>
                    <a:pt x="2440" y="1504"/>
                  </a:lnTo>
                  <a:lnTo>
                    <a:pt x="2458" y="1473"/>
                  </a:lnTo>
                  <a:lnTo>
                    <a:pt x="2444" y="1391"/>
                  </a:lnTo>
                  <a:lnTo>
                    <a:pt x="2441" y="1373"/>
                  </a:lnTo>
                  <a:lnTo>
                    <a:pt x="2474" y="1306"/>
                  </a:lnTo>
                  <a:lnTo>
                    <a:pt x="2493" y="1269"/>
                  </a:lnTo>
                  <a:lnTo>
                    <a:pt x="2487" y="1245"/>
                  </a:lnTo>
                  <a:lnTo>
                    <a:pt x="2468" y="1173"/>
                  </a:lnTo>
                  <a:lnTo>
                    <a:pt x="2434" y="1196"/>
                  </a:lnTo>
                  <a:lnTo>
                    <a:pt x="2415" y="1227"/>
                  </a:lnTo>
                  <a:lnTo>
                    <a:pt x="2381" y="1240"/>
                  </a:lnTo>
                  <a:lnTo>
                    <a:pt x="2374" y="1191"/>
                  </a:lnTo>
                  <a:lnTo>
                    <a:pt x="2330" y="1233"/>
                  </a:lnTo>
                  <a:lnTo>
                    <a:pt x="2274" y="1269"/>
                  </a:lnTo>
                  <a:lnTo>
                    <a:pt x="2259" y="1315"/>
                  </a:lnTo>
                  <a:lnTo>
                    <a:pt x="2202" y="1348"/>
                  </a:lnTo>
                  <a:lnTo>
                    <a:pt x="2188" y="1373"/>
                  </a:lnTo>
                  <a:lnTo>
                    <a:pt x="2127" y="1373"/>
                  </a:lnTo>
                  <a:lnTo>
                    <a:pt x="2102" y="1373"/>
                  </a:lnTo>
                  <a:lnTo>
                    <a:pt x="2052" y="1408"/>
                  </a:lnTo>
                  <a:lnTo>
                    <a:pt x="2034" y="1440"/>
                  </a:lnTo>
                  <a:lnTo>
                    <a:pt x="2017" y="1471"/>
                  </a:lnTo>
                  <a:lnTo>
                    <a:pt x="2006" y="1491"/>
                  </a:lnTo>
                  <a:lnTo>
                    <a:pt x="1935" y="1519"/>
                  </a:lnTo>
                  <a:lnTo>
                    <a:pt x="1927" y="1440"/>
                  </a:lnTo>
                  <a:lnTo>
                    <a:pt x="1938" y="1408"/>
                  </a:lnTo>
                  <a:lnTo>
                    <a:pt x="1898" y="1354"/>
                  </a:lnTo>
                  <a:lnTo>
                    <a:pt x="1890" y="1343"/>
                  </a:lnTo>
                  <a:lnTo>
                    <a:pt x="1896" y="1330"/>
                  </a:lnTo>
                  <a:lnTo>
                    <a:pt x="1884" y="1326"/>
                  </a:lnTo>
                  <a:lnTo>
                    <a:pt x="1871" y="1321"/>
                  </a:lnTo>
                  <a:lnTo>
                    <a:pt x="1838" y="1309"/>
                  </a:lnTo>
                  <a:lnTo>
                    <a:pt x="1785" y="1290"/>
                  </a:lnTo>
                  <a:lnTo>
                    <a:pt x="1769" y="1311"/>
                  </a:lnTo>
                  <a:lnTo>
                    <a:pt x="1751" y="1306"/>
                  </a:lnTo>
                  <a:lnTo>
                    <a:pt x="1756" y="1269"/>
                  </a:lnTo>
                  <a:lnTo>
                    <a:pt x="1736" y="1261"/>
                  </a:lnTo>
                  <a:lnTo>
                    <a:pt x="1722" y="1291"/>
                  </a:lnTo>
                  <a:lnTo>
                    <a:pt x="1672" y="1349"/>
                  </a:lnTo>
                  <a:lnTo>
                    <a:pt x="1651" y="1348"/>
                  </a:lnTo>
                  <a:lnTo>
                    <a:pt x="1634" y="1311"/>
                  </a:lnTo>
                  <a:lnTo>
                    <a:pt x="1619" y="1313"/>
                  </a:lnTo>
                  <a:lnTo>
                    <a:pt x="1614" y="1290"/>
                  </a:lnTo>
                  <a:lnTo>
                    <a:pt x="1602" y="1291"/>
                  </a:lnTo>
                  <a:lnTo>
                    <a:pt x="1577" y="1249"/>
                  </a:lnTo>
                  <a:lnTo>
                    <a:pt x="1601" y="1203"/>
                  </a:lnTo>
                  <a:lnTo>
                    <a:pt x="1619" y="1214"/>
                  </a:lnTo>
                  <a:lnTo>
                    <a:pt x="1658" y="1203"/>
                  </a:lnTo>
                  <a:lnTo>
                    <a:pt x="1678" y="1235"/>
                  </a:lnTo>
                  <a:lnTo>
                    <a:pt x="1691" y="1206"/>
                  </a:lnTo>
                  <a:lnTo>
                    <a:pt x="1726" y="1171"/>
                  </a:lnTo>
                  <a:lnTo>
                    <a:pt x="1744" y="1154"/>
                  </a:lnTo>
                  <a:lnTo>
                    <a:pt x="1749" y="1151"/>
                  </a:lnTo>
                  <a:lnTo>
                    <a:pt x="1767" y="1143"/>
                  </a:lnTo>
                  <a:lnTo>
                    <a:pt x="1757" y="1115"/>
                  </a:lnTo>
                  <a:lnTo>
                    <a:pt x="1733" y="1138"/>
                  </a:lnTo>
                  <a:lnTo>
                    <a:pt x="1702" y="1117"/>
                  </a:lnTo>
                  <a:lnTo>
                    <a:pt x="1689" y="1097"/>
                  </a:lnTo>
                  <a:lnTo>
                    <a:pt x="1686" y="1091"/>
                  </a:lnTo>
                  <a:lnTo>
                    <a:pt x="1663" y="1079"/>
                  </a:lnTo>
                  <a:lnTo>
                    <a:pt x="1641" y="1079"/>
                  </a:lnTo>
                  <a:lnTo>
                    <a:pt x="1637" y="1085"/>
                  </a:lnTo>
                  <a:lnTo>
                    <a:pt x="1625" y="1099"/>
                  </a:lnTo>
                  <a:lnTo>
                    <a:pt x="1616" y="1096"/>
                  </a:lnTo>
                  <a:lnTo>
                    <a:pt x="1606" y="1094"/>
                  </a:lnTo>
                  <a:lnTo>
                    <a:pt x="1596" y="1073"/>
                  </a:lnTo>
                  <a:lnTo>
                    <a:pt x="1582" y="1068"/>
                  </a:lnTo>
                  <a:lnTo>
                    <a:pt x="1580" y="1090"/>
                  </a:lnTo>
                  <a:lnTo>
                    <a:pt x="1551" y="1103"/>
                  </a:lnTo>
                  <a:lnTo>
                    <a:pt x="1541" y="1099"/>
                  </a:lnTo>
                  <a:lnTo>
                    <a:pt x="1550" y="1074"/>
                  </a:lnTo>
                  <a:lnTo>
                    <a:pt x="1555" y="1046"/>
                  </a:lnTo>
                  <a:lnTo>
                    <a:pt x="1549" y="1024"/>
                  </a:lnTo>
                  <a:lnTo>
                    <a:pt x="1560" y="1000"/>
                  </a:lnTo>
                  <a:lnTo>
                    <a:pt x="1548" y="907"/>
                  </a:lnTo>
                  <a:lnTo>
                    <a:pt x="1561" y="888"/>
                  </a:lnTo>
                  <a:lnTo>
                    <a:pt x="1552" y="874"/>
                  </a:lnTo>
                  <a:lnTo>
                    <a:pt x="1592" y="877"/>
                  </a:lnTo>
                  <a:lnTo>
                    <a:pt x="1628" y="836"/>
                  </a:lnTo>
                  <a:lnTo>
                    <a:pt x="1646" y="840"/>
                  </a:lnTo>
                  <a:lnTo>
                    <a:pt x="1659" y="852"/>
                  </a:lnTo>
                  <a:lnTo>
                    <a:pt x="1666" y="856"/>
                  </a:lnTo>
                  <a:lnTo>
                    <a:pt x="1697" y="840"/>
                  </a:lnTo>
                  <a:lnTo>
                    <a:pt x="1705" y="802"/>
                  </a:lnTo>
                  <a:lnTo>
                    <a:pt x="1690" y="792"/>
                  </a:lnTo>
                  <a:lnTo>
                    <a:pt x="1716" y="761"/>
                  </a:lnTo>
                  <a:lnTo>
                    <a:pt x="1732" y="748"/>
                  </a:lnTo>
                  <a:lnTo>
                    <a:pt x="1751" y="722"/>
                  </a:lnTo>
                  <a:lnTo>
                    <a:pt x="1748" y="714"/>
                  </a:lnTo>
                  <a:lnTo>
                    <a:pt x="1760" y="696"/>
                  </a:lnTo>
                  <a:lnTo>
                    <a:pt x="1805" y="649"/>
                  </a:lnTo>
                  <a:lnTo>
                    <a:pt x="1814" y="655"/>
                  </a:lnTo>
                  <a:lnTo>
                    <a:pt x="1839" y="628"/>
                  </a:lnTo>
                  <a:lnTo>
                    <a:pt x="1841" y="617"/>
                  </a:lnTo>
                  <a:lnTo>
                    <a:pt x="1852" y="584"/>
                  </a:lnTo>
                  <a:lnTo>
                    <a:pt x="1829" y="558"/>
                  </a:lnTo>
                  <a:lnTo>
                    <a:pt x="1811" y="564"/>
                  </a:lnTo>
                  <a:lnTo>
                    <a:pt x="1787" y="560"/>
                  </a:lnTo>
                  <a:lnTo>
                    <a:pt x="1796" y="531"/>
                  </a:lnTo>
                  <a:lnTo>
                    <a:pt x="1826" y="517"/>
                  </a:lnTo>
                  <a:lnTo>
                    <a:pt x="1847" y="474"/>
                  </a:lnTo>
                  <a:lnTo>
                    <a:pt x="1888" y="448"/>
                  </a:lnTo>
                  <a:lnTo>
                    <a:pt x="1902" y="402"/>
                  </a:lnTo>
                  <a:lnTo>
                    <a:pt x="1888" y="359"/>
                  </a:lnTo>
                  <a:lnTo>
                    <a:pt x="1903" y="332"/>
                  </a:lnTo>
                  <a:lnTo>
                    <a:pt x="1932" y="349"/>
                  </a:lnTo>
                  <a:lnTo>
                    <a:pt x="1960" y="326"/>
                  </a:lnTo>
                  <a:lnTo>
                    <a:pt x="1945" y="295"/>
                  </a:lnTo>
                  <a:lnTo>
                    <a:pt x="1919" y="260"/>
                  </a:lnTo>
                  <a:lnTo>
                    <a:pt x="1938" y="214"/>
                  </a:lnTo>
                  <a:lnTo>
                    <a:pt x="1953" y="195"/>
                  </a:lnTo>
                  <a:lnTo>
                    <a:pt x="1950" y="190"/>
                  </a:lnTo>
                  <a:lnTo>
                    <a:pt x="1922" y="153"/>
                  </a:lnTo>
                  <a:lnTo>
                    <a:pt x="1898" y="162"/>
                  </a:lnTo>
                  <a:lnTo>
                    <a:pt x="1911" y="211"/>
                  </a:lnTo>
                  <a:lnTo>
                    <a:pt x="1891" y="217"/>
                  </a:lnTo>
                  <a:lnTo>
                    <a:pt x="1849" y="145"/>
                  </a:lnTo>
                  <a:lnTo>
                    <a:pt x="1822" y="136"/>
                  </a:lnTo>
                  <a:lnTo>
                    <a:pt x="1816" y="96"/>
                  </a:lnTo>
                  <a:lnTo>
                    <a:pt x="1808" y="85"/>
                  </a:lnTo>
                  <a:lnTo>
                    <a:pt x="1808" y="8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" name="Freeform 8"/>
            <p:cNvSpPr>
              <a:spLocks noEditPoints="1"/>
            </p:cNvSpPr>
            <p:nvPr/>
          </p:nvSpPr>
          <p:spPr bwMode="auto">
            <a:xfrm>
              <a:off x="2654300" y="4478338"/>
              <a:ext cx="2387600" cy="2185988"/>
            </a:xfrm>
            <a:custGeom>
              <a:avLst/>
              <a:gdLst>
                <a:gd name="T0" fmla="*/ 1862 w 2502"/>
                <a:gd name="T1" fmla="*/ 1971 h 2291"/>
                <a:gd name="T2" fmla="*/ 1714 w 2502"/>
                <a:gd name="T3" fmla="*/ 1648 h 2291"/>
                <a:gd name="T4" fmla="*/ 1798 w 2502"/>
                <a:gd name="T5" fmla="*/ 1554 h 2291"/>
                <a:gd name="T6" fmla="*/ 1661 w 2502"/>
                <a:gd name="T7" fmla="*/ 1468 h 2291"/>
                <a:gd name="T8" fmla="*/ 1433 w 2502"/>
                <a:gd name="T9" fmla="*/ 1369 h 2291"/>
                <a:gd name="T10" fmla="*/ 1222 w 2502"/>
                <a:gd name="T11" fmla="*/ 1319 h 2291"/>
                <a:gd name="T12" fmla="*/ 973 w 2502"/>
                <a:gd name="T13" fmla="*/ 1286 h 2291"/>
                <a:gd name="T14" fmla="*/ 842 w 2502"/>
                <a:gd name="T15" fmla="*/ 1396 h 2291"/>
                <a:gd name="T16" fmla="*/ 668 w 2502"/>
                <a:gd name="T17" fmla="*/ 1433 h 2291"/>
                <a:gd name="T18" fmla="*/ 484 w 2502"/>
                <a:gd name="T19" fmla="*/ 1583 h 2291"/>
                <a:gd name="T20" fmla="*/ 317 w 2502"/>
                <a:gd name="T21" fmla="*/ 1765 h 2291"/>
                <a:gd name="T22" fmla="*/ 127 w 2502"/>
                <a:gd name="T23" fmla="*/ 1870 h 2291"/>
                <a:gd name="T24" fmla="*/ 0 w 2502"/>
                <a:gd name="T25" fmla="*/ 1568 h 2291"/>
                <a:gd name="T26" fmla="*/ 348 w 2502"/>
                <a:gd name="T27" fmla="*/ 882 h 2291"/>
                <a:gd name="T28" fmla="*/ 789 w 2502"/>
                <a:gd name="T29" fmla="*/ 373 h 2291"/>
                <a:gd name="T30" fmla="*/ 1210 w 2502"/>
                <a:gd name="T31" fmla="*/ 133 h 2291"/>
                <a:gd name="T32" fmla="*/ 1436 w 2502"/>
                <a:gd name="T33" fmla="*/ 198 h 2291"/>
                <a:gd name="T34" fmla="*/ 1912 w 2502"/>
                <a:gd name="T35" fmla="*/ 213 h 2291"/>
                <a:gd name="T36" fmla="*/ 1897 w 2502"/>
                <a:gd name="T37" fmla="*/ 364 h 2291"/>
                <a:gd name="T38" fmla="*/ 1849 w 2502"/>
                <a:gd name="T39" fmla="*/ 622 h 2291"/>
                <a:gd name="T40" fmla="*/ 1714 w 2502"/>
                <a:gd name="T41" fmla="*/ 804 h 2291"/>
                <a:gd name="T42" fmla="*/ 1568 w 2502"/>
                <a:gd name="T43" fmla="*/ 1005 h 2291"/>
                <a:gd name="T44" fmla="*/ 1629 w 2502"/>
                <a:gd name="T45" fmla="*/ 1100 h 2291"/>
                <a:gd name="T46" fmla="*/ 1755 w 2502"/>
                <a:gd name="T47" fmla="*/ 1158 h 2291"/>
                <a:gd name="T48" fmla="*/ 1621 w 2502"/>
                <a:gd name="T49" fmla="*/ 1291 h 2291"/>
                <a:gd name="T50" fmla="*/ 1789 w 2502"/>
                <a:gd name="T51" fmla="*/ 1290 h 2291"/>
                <a:gd name="T52" fmla="*/ 2204 w 2502"/>
                <a:gd name="T53" fmla="*/ 1349 h 2291"/>
                <a:gd name="T54" fmla="*/ 2449 w 2502"/>
                <a:gd name="T55" fmla="*/ 1377 h 2291"/>
                <a:gd name="T56" fmla="*/ 2384 w 2502"/>
                <a:gd name="T57" fmla="*/ 1935 h 2291"/>
                <a:gd name="T58" fmla="*/ 2038 w 2502"/>
                <a:gd name="T59" fmla="*/ 2291 h 2291"/>
                <a:gd name="T60" fmla="*/ 2322 w 2502"/>
                <a:gd name="T61" fmla="*/ 2062 h 2291"/>
                <a:gd name="T62" fmla="*/ 2459 w 2502"/>
                <a:gd name="T63" fmla="*/ 1476 h 2291"/>
                <a:gd name="T64" fmla="*/ 2267 w 2502"/>
                <a:gd name="T65" fmla="*/ 1321 h 2291"/>
                <a:gd name="T66" fmla="*/ 1896 w 2502"/>
                <a:gd name="T67" fmla="*/ 1336 h 2291"/>
                <a:gd name="T68" fmla="*/ 1621 w 2502"/>
                <a:gd name="T69" fmla="*/ 1321 h 2291"/>
                <a:gd name="T70" fmla="*/ 1747 w 2502"/>
                <a:gd name="T71" fmla="*/ 1156 h 2291"/>
                <a:gd name="T72" fmla="*/ 1645 w 2502"/>
                <a:gd name="T73" fmla="*/ 1091 h 2291"/>
                <a:gd name="T74" fmla="*/ 1551 w 2502"/>
                <a:gd name="T75" fmla="*/ 1028 h 2291"/>
                <a:gd name="T76" fmla="*/ 1699 w 2502"/>
                <a:gd name="T77" fmla="*/ 842 h 2291"/>
                <a:gd name="T78" fmla="*/ 1841 w 2502"/>
                <a:gd name="T79" fmla="*/ 630 h 2291"/>
                <a:gd name="T80" fmla="*/ 1903 w 2502"/>
                <a:gd name="T81" fmla="*/ 406 h 2291"/>
                <a:gd name="T82" fmla="*/ 1907 w 2502"/>
                <a:gd name="T83" fmla="*/ 168 h 2291"/>
                <a:gd name="T84" fmla="*/ 1435 w 2502"/>
                <a:gd name="T85" fmla="*/ 177 h 2291"/>
                <a:gd name="T86" fmla="*/ 1193 w 2502"/>
                <a:gd name="T87" fmla="*/ 150 h 2291"/>
                <a:gd name="T88" fmla="*/ 845 w 2502"/>
                <a:gd name="T89" fmla="*/ 450 h 2291"/>
                <a:gd name="T90" fmla="*/ 208 w 2502"/>
                <a:gd name="T91" fmla="*/ 1001 h 2291"/>
                <a:gd name="T92" fmla="*/ 184 w 2502"/>
                <a:gd name="T93" fmla="*/ 1684 h 2291"/>
                <a:gd name="T94" fmla="*/ 246 w 2502"/>
                <a:gd name="T95" fmla="*/ 1910 h 2291"/>
                <a:gd name="T96" fmla="*/ 412 w 2502"/>
                <a:gd name="T97" fmla="*/ 1642 h 2291"/>
                <a:gd name="T98" fmla="*/ 519 w 2502"/>
                <a:gd name="T99" fmla="*/ 1525 h 2291"/>
                <a:gd name="T100" fmla="*/ 712 w 2502"/>
                <a:gd name="T101" fmla="*/ 1445 h 2291"/>
                <a:gd name="T102" fmla="*/ 863 w 2502"/>
                <a:gd name="T103" fmla="*/ 1350 h 2291"/>
                <a:gd name="T104" fmla="*/ 1078 w 2502"/>
                <a:gd name="T105" fmla="*/ 1284 h 2291"/>
                <a:gd name="T106" fmla="*/ 1324 w 2502"/>
                <a:gd name="T107" fmla="*/ 1326 h 2291"/>
                <a:gd name="T108" fmla="*/ 1526 w 2502"/>
                <a:gd name="T109" fmla="*/ 1411 h 2291"/>
                <a:gd name="T110" fmla="*/ 1722 w 2502"/>
                <a:gd name="T111" fmla="*/ 1508 h 2291"/>
                <a:gd name="T112" fmla="*/ 1818 w 2502"/>
                <a:gd name="T113" fmla="*/ 1633 h 2291"/>
                <a:gd name="T114" fmla="*/ 1727 w 2502"/>
                <a:gd name="T115" fmla="*/ 1771 h 2291"/>
                <a:gd name="T116" fmla="*/ 1948 w 2502"/>
                <a:gd name="T117" fmla="*/ 2085 h 2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02" h="2291">
                  <a:moveTo>
                    <a:pt x="2038" y="2291"/>
                  </a:moveTo>
                  <a:lnTo>
                    <a:pt x="2038" y="2291"/>
                  </a:lnTo>
                  <a:lnTo>
                    <a:pt x="1992" y="2232"/>
                  </a:lnTo>
                  <a:lnTo>
                    <a:pt x="1984" y="2187"/>
                  </a:lnTo>
                  <a:lnTo>
                    <a:pt x="1972" y="2171"/>
                  </a:lnTo>
                  <a:lnTo>
                    <a:pt x="1942" y="2089"/>
                  </a:lnTo>
                  <a:lnTo>
                    <a:pt x="1925" y="2075"/>
                  </a:lnTo>
                  <a:lnTo>
                    <a:pt x="1905" y="2053"/>
                  </a:lnTo>
                  <a:lnTo>
                    <a:pt x="1887" y="2005"/>
                  </a:lnTo>
                  <a:lnTo>
                    <a:pt x="1862" y="1971"/>
                  </a:lnTo>
                  <a:lnTo>
                    <a:pt x="1834" y="1948"/>
                  </a:lnTo>
                  <a:lnTo>
                    <a:pt x="1826" y="1865"/>
                  </a:lnTo>
                  <a:lnTo>
                    <a:pt x="1800" y="1826"/>
                  </a:lnTo>
                  <a:lnTo>
                    <a:pt x="1751" y="1821"/>
                  </a:lnTo>
                  <a:lnTo>
                    <a:pt x="1720" y="1771"/>
                  </a:lnTo>
                  <a:lnTo>
                    <a:pt x="1731" y="1742"/>
                  </a:lnTo>
                  <a:lnTo>
                    <a:pt x="1726" y="1711"/>
                  </a:lnTo>
                  <a:lnTo>
                    <a:pt x="1659" y="1631"/>
                  </a:lnTo>
                  <a:lnTo>
                    <a:pt x="1692" y="1655"/>
                  </a:lnTo>
                  <a:lnTo>
                    <a:pt x="1714" y="1648"/>
                  </a:lnTo>
                  <a:lnTo>
                    <a:pt x="1738" y="1647"/>
                  </a:lnTo>
                  <a:lnTo>
                    <a:pt x="1751" y="1652"/>
                  </a:lnTo>
                  <a:lnTo>
                    <a:pt x="1763" y="1646"/>
                  </a:lnTo>
                  <a:lnTo>
                    <a:pt x="1801" y="1649"/>
                  </a:lnTo>
                  <a:lnTo>
                    <a:pt x="1809" y="1643"/>
                  </a:lnTo>
                  <a:lnTo>
                    <a:pt x="1812" y="1630"/>
                  </a:lnTo>
                  <a:lnTo>
                    <a:pt x="1824" y="1612"/>
                  </a:lnTo>
                  <a:lnTo>
                    <a:pt x="1809" y="1575"/>
                  </a:lnTo>
                  <a:lnTo>
                    <a:pt x="1804" y="1561"/>
                  </a:lnTo>
                  <a:lnTo>
                    <a:pt x="1798" y="1554"/>
                  </a:lnTo>
                  <a:lnTo>
                    <a:pt x="1787" y="1556"/>
                  </a:lnTo>
                  <a:lnTo>
                    <a:pt x="1777" y="1547"/>
                  </a:lnTo>
                  <a:lnTo>
                    <a:pt x="1777" y="1533"/>
                  </a:lnTo>
                  <a:lnTo>
                    <a:pt x="1764" y="1520"/>
                  </a:lnTo>
                  <a:lnTo>
                    <a:pt x="1749" y="1524"/>
                  </a:lnTo>
                  <a:lnTo>
                    <a:pt x="1716" y="1513"/>
                  </a:lnTo>
                  <a:lnTo>
                    <a:pt x="1714" y="1501"/>
                  </a:lnTo>
                  <a:lnTo>
                    <a:pt x="1688" y="1496"/>
                  </a:lnTo>
                  <a:lnTo>
                    <a:pt x="1673" y="1489"/>
                  </a:lnTo>
                  <a:lnTo>
                    <a:pt x="1661" y="1468"/>
                  </a:lnTo>
                  <a:lnTo>
                    <a:pt x="1635" y="1462"/>
                  </a:lnTo>
                  <a:lnTo>
                    <a:pt x="1624" y="1454"/>
                  </a:lnTo>
                  <a:lnTo>
                    <a:pt x="1619" y="1436"/>
                  </a:lnTo>
                  <a:lnTo>
                    <a:pt x="1581" y="1430"/>
                  </a:lnTo>
                  <a:lnTo>
                    <a:pt x="1551" y="1425"/>
                  </a:lnTo>
                  <a:lnTo>
                    <a:pt x="1525" y="1417"/>
                  </a:lnTo>
                  <a:lnTo>
                    <a:pt x="1503" y="1415"/>
                  </a:lnTo>
                  <a:lnTo>
                    <a:pt x="1465" y="1396"/>
                  </a:lnTo>
                  <a:lnTo>
                    <a:pt x="1449" y="1377"/>
                  </a:lnTo>
                  <a:lnTo>
                    <a:pt x="1433" y="1369"/>
                  </a:lnTo>
                  <a:lnTo>
                    <a:pt x="1421" y="1369"/>
                  </a:lnTo>
                  <a:lnTo>
                    <a:pt x="1408" y="1378"/>
                  </a:lnTo>
                  <a:lnTo>
                    <a:pt x="1387" y="1378"/>
                  </a:lnTo>
                  <a:lnTo>
                    <a:pt x="1369" y="1365"/>
                  </a:lnTo>
                  <a:lnTo>
                    <a:pt x="1348" y="1346"/>
                  </a:lnTo>
                  <a:lnTo>
                    <a:pt x="1321" y="1332"/>
                  </a:lnTo>
                  <a:lnTo>
                    <a:pt x="1293" y="1323"/>
                  </a:lnTo>
                  <a:lnTo>
                    <a:pt x="1274" y="1321"/>
                  </a:lnTo>
                  <a:lnTo>
                    <a:pt x="1268" y="1318"/>
                  </a:lnTo>
                  <a:lnTo>
                    <a:pt x="1222" y="1319"/>
                  </a:lnTo>
                  <a:lnTo>
                    <a:pt x="1222" y="1319"/>
                  </a:lnTo>
                  <a:lnTo>
                    <a:pt x="1172" y="1305"/>
                  </a:lnTo>
                  <a:lnTo>
                    <a:pt x="1146" y="1294"/>
                  </a:lnTo>
                  <a:lnTo>
                    <a:pt x="1118" y="1277"/>
                  </a:lnTo>
                  <a:lnTo>
                    <a:pt x="1107" y="1278"/>
                  </a:lnTo>
                  <a:lnTo>
                    <a:pt x="1094" y="1279"/>
                  </a:lnTo>
                  <a:lnTo>
                    <a:pt x="1082" y="1290"/>
                  </a:lnTo>
                  <a:lnTo>
                    <a:pt x="1049" y="1308"/>
                  </a:lnTo>
                  <a:lnTo>
                    <a:pt x="1003" y="1308"/>
                  </a:lnTo>
                  <a:lnTo>
                    <a:pt x="973" y="1286"/>
                  </a:lnTo>
                  <a:lnTo>
                    <a:pt x="949" y="1281"/>
                  </a:lnTo>
                  <a:lnTo>
                    <a:pt x="938" y="1288"/>
                  </a:lnTo>
                  <a:lnTo>
                    <a:pt x="919" y="1317"/>
                  </a:lnTo>
                  <a:lnTo>
                    <a:pt x="900" y="1323"/>
                  </a:lnTo>
                  <a:lnTo>
                    <a:pt x="890" y="1348"/>
                  </a:lnTo>
                  <a:lnTo>
                    <a:pt x="883" y="1357"/>
                  </a:lnTo>
                  <a:lnTo>
                    <a:pt x="866" y="1356"/>
                  </a:lnTo>
                  <a:lnTo>
                    <a:pt x="849" y="1371"/>
                  </a:lnTo>
                  <a:lnTo>
                    <a:pt x="848" y="1391"/>
                  </a:lnTo>
                  <a:lnTo>
                    <a:pt x="842" y="1396"/>
                  </a:lnTo>
                  <a:lnTo>
                    <a:pt x="831" y="1393"/>
                  </a:lnTo>
                  <a:lnTo>
                    <a:pt x="817" y="1408"/>
                  </a:lnTo>
                  <a:lnTo>
                    <a:pt x="790" y="1417"/>
                  </a:lnTo>
                  <a:lnTo>
                    <a:pt x="759" y="1422"/>
                  </a:lnTo>
                  <a:lnTo>
                    <a:pt x="736" y="1439"/>
                  </a:lnTo>
                  <a:lnTo>
                    <a:pt x="732" y="1447"/>
                  </a:lnTo>
                  <a:lnTo>
                    <a:pt x="712" y="1452"/>
                  </a:lnTo>
                  <a:lnTo>
                    <a:pt x="693" y="1445"/>
                  </a:lnTo>
                  <a:lnTo>
                    <a:pt x="680" y="1434"/>
                  </a:lnTo>
                  <a:lnTo>
                    <a:pt x="668" y="1433"/>
                  </a:lnTo>
                  <a:lnTo>
                    <a:pt x="612" y="1443"/>
                  </a:lnTo>
                  <a:lnTo>
                    <a:pt x="603" y="1443"/>
                  </a:lnTo>
                  <a:lnTo>
                    <a:pt x="589" y="1455"/>
                  </a:lnTo>
                  <a:lnTo>
                    <a:pt x="576" y="1474"/>
                  </a:lnTo>
                  <a:lnTo>
                    <a:pt x="547" y="1496"/>
                  </a:lnTo>
                  <a:lnTo>
                    <a:pt x="539" y="1510"/>
                  </a:lnTo>
                  <a:lnTo>
                    <a:pt x="524" y="1529"/>
                  </a:lnTo>
                  <a:lnTo>
                    <a:pt x="520" y="1537"/>
                  </a:lnTo>
                  <a:lnTo>
                    <a:pt x="486" y="1557"/>
                  </a:lnTo>
                  <a:lnTo>
                    <a:pt x="484" y="1583"/>
                  </a:lnTo>
                  <a:lnTo>
                    <a:pt x="467" y="1608"/>
                  </a:lnTo>
                  <a:lnTo>
                    <a:pt x="468" y="1633"/>
                  </a:lnTo>
                  <a:lnTo>
                    <a:pt x="456" y="1640"/>
                  </a:lnTo>
                  <a:lnTo>
                    <a:pt x="447" y="1657"/>
                  </a:lnTo>
                  <a:lnTo>
                    <a:pt x="423" y="1648"/>
                  </a:lnTo>
                  <a:lnTo>
                    <a:pt x="415" y="1649"/>
                  </a:lnTo>
                  <a:lnTo>
                    <a:pt x="394" y="1667"/>
                  </a:lnTo>
                  <a:lnTo>
                    <a:pt x="362" y="1712"/>
                  </a:lnTo>
                  <a:lnTo>
                    <a:pt x="348" y="1726"/>
                  </a:lnTo>
                  <a:lnTo>
                    <a:pt x="317" y="1765"/>
                  </a:lnTo>
                  <a:lnTo>
                    <a:pt x="309" y="1783"/>
                  </a:lnTo>
                  <a:lnTo>
                    <a:pt x="307" y="1807"/>
                  </a:lnTo>
                  <a:lnTo>
                    <a:pt x="292" y="1849"/>
                  </a:lnTo>
                  <a:lnTo>
                    <a:pt x="280" y="1878"/>
                  </a:lnTo>
                  <a:lnTo>
                    <a:pt x="263" y="1896"/>
                  </a:lnTo>
                  <a:lnTo>
                    <a:pt x="251" y="1914"/>
                  </a:lnTo>
                  <a:lnTo>
                    <a:pt x="238" y="1932"/>
                  </a:lnTo>
                  <a:lnTo>
                    <a:pt x="226" y="1940"/>
                  </a:lnTo>
                  <a:lnTo>
                    <a:pt x="158" y="1910"/>
                  </a:lnTo>
                  <a:lnTo>
                    <a:pt x="127" y="1870"/>
                  </a:lnTo>
                  <a:lnTo>
                    <a:pt x="134" y="1856"/>
                  </a:lnTo>
                  <a:lnTo>
                    <a:pt x="140" y="1845"/>
                  </a:lnTo>
                  <a:lnTo>
                    <a:pt x="156" y="1815"/>
                  </a:lnTo>
                  <a:lnTo>
                    <a:pt x="198" y="1765"/>
                  </a:lnTo>
                  <a:lnTo>
                    <a:pt x="222" y="1723"/>
                  </a:lnTo>
                  <a:lnTo>
                    <a:pt x="205" y="1697"/>
                  </a:lnTo>
                  <a:lnTo>
                    <a:pt x="200" y="1685"/>
                  </a:lnTo>
                  <a:lnTo>
                    <a:pt x="183" y="1691"/>
                  </a:lnTo>
                  <a:lnTo>
                    <a:pt x="74" y="1593"/>
                  </a:lnTo>
                  <a:lnTo>
                    <a:pt x="0" y="1568"/>
                  </a:lnTo>
                  <a:lnTo>
                    <a:pt x="26" y="1516"/>
                  </a:lnTo>
                  <a:lnTo>
                    <a:pt x="45" y="1496"/>
                  </a:lnTo>
                  <a:lnTo>
                    <a:pt x="22" y="1417"/>
                  </a:lnTo>
                  <a:lnTo>
                    <a:pt x="75" y="1368"/>
                  </a:lnTo>
                  <a:lnTo>
                    <a:pt x="110" y="1283"/>
                  </a:lnTo>
                  <a:lnTo>
                    <a:pt x="202" y="1178"/>
                  </a:lnTo>
                  <a:lnTo>
                    <a:pt x="106" y="1081"/>
                  </a:lnTo>
                  <a:lnTo>
                    <a:pt x="205" y="995"/>
                  </a:lnTo>
                  <a:lnTo>
                    <a:pt x="247" y="980"/>
                  </a:lnTo>
                  <a:lnTo>
                    <a:pt x="348" y="882"/>
                  </a:lnTo>
                  <a:lnTo>
                    <a:pt x="476" y="741"/>
                  </a:lnTo>
                  <a:lnTo>
                    <a:pt x="528" y="713"/>
                  </a:lnTo>
                  <a:lnTo>
                    <a:pt x="690" y="615"/>
                  </a:lnTo>
                  <a:lnTo>
                    <a:pt x="713" y="565"/>
                  </a:lnTo>
                  <a:lnTo>
                    <a:pt x="759" y="552"/>
                  </a:lnTo>
                  <a:lnTo>
                    <a:pt x="805" y="510"/>
                  </a:lnTo>
                  <a:lnTo>
                    <a:pt x="819" y="499"/>
                  </a:lnTo>
                  <a:lnTo>
                    <a:pt x="838" y="451"/>
                  </a:lnTo>
                  <a:lnTo>
                    <a:pt x="797" y="408"/>
                  </a:lnTo>
                  <a:lnTo>
                    <a:pt x="789" y="373"/>
                  </a:lnTo>
                  <a:lnTo>
                    <a:pt x="789" y="372"/>
                  </a:lnTo>
                  <a:lnTo>
                    <a:pt x="853" y="252"/>
                  </a:lnTo>
                  <a:lnTo>
                    <a:pt x="901" y="268"/>
                  </a:lnTo>
                  <a:lnTo>
                    <a:pt x="994" y="232"/>
                  </a:lnTo>
                  <a:lnTo>
                    <a:pt x="1068" y="182"/>
                  </a:lnTo>
                  <a:lnTo>
                    <a:pt x="1084" y="172"/>
                  </a:lnTo>
                  <a:lnTo>
                    <a:pt x="1119" y="157"/>
                  </a:lnTo>
                  <a:lnTo>
                    <a:pt x="1153" y="150"/>
                  </a:lnTo>
                  <a:lnTo>
                    <a:pt x="1191" y="143"/>
                  </a:lnTo>
                  <a:lnTo>
                    <a:pt x="1210" y="133"/>
                  </a:lnTo>
                  <a:lnTo>
                    <a:pt x="1241" y="92"/>
                  </a:lnTo>
                  <a:lnTo>
                    <a:pt x="1278" y="56"/>
                  </a:lnTo>
                  <a:lnTo>
                    <a:pt x="1403" y="0"/>
                  </a:lnTo>
                  <a:lnTo>
                    <a:pt x="1410" y="20"/>
                  </a:lnTo>
                  <a:lnTo>
                    <a:pt x="1395" y="94"/>
                  </a:lnTo>
                  <a:lnTo>
                    <a:pt x="1443" y="136"/>
                  </a:lnTo>
                  <a:lnTo>
                    <a:pt x="1439" y="159"/>
                  </a:lnTo>
                  <a:lnTo>
                    <a:pt x="1444" y="161"/>
                  </a:lnTo>
                  <a:lnTo>
                    <a:pt x="1442" y="178"/>
                  </a:lnTo>
                  <a:lnTo>
                    <a:pt x="1436" y="198"/>
                  </a:lnTo>
                  <a:lnTo>
                    <a:pt x="1471" y="201"/>
                  </a:lnTo>
                  <a:lnTo>
                    <a:pt x="1528" y="206"/>
                  </a:lnTo>
                  <a:lnTo>
                    <a:pt x="1778" y="60"/>
                  </a:lnTo>
                  <a:lnTo>
                    <a:pt x="1816" y="87"/>
                  </a:lnTo>
                  <a:lnTo>
                    <a:pt x="1825" y="98"/>
                  </a:lnTo>
                  <a:lnTo>
                    <a:pt x="1830" y="137"/>
                  </a:lnTo>
                  <a:lnTo>
                    <a:pt x="1856" y="147"/>
                  </a:lnTo>
                  <a:lnTo>
                    <a:pt x="1857" y="148"/>
                  </a:lnTo>
                  <a:lnTo>
                    <a:pt x="1898" y="217"/>
                  </a:lnTo>
                  <a:lnTo>
                    <a:pt x="1912" y="213"/>
                  </a:lnTo>
                  <a:lnTo>
                    <a:pt x="1899" y="164"/>
                  </a:lnTo>
                  <a:lnTo>
                    <a:pt x="1928" y="153"/>
                  </a:lnTo>
                  <a:lnTo>
                    <a:pt x="1963" y="199"/>
                  </a:lnTo>
                  <a:lnTo>
                    <a:pt x="1946" y="220"/>
                  </a:lnTo>
                  <a:lnTo>
                    <a:pt x="1928" y="264"/>
                  </a:lnTo>
                  <a:lnTo>
                    <a:pt x="1952" y="297"/>
                  </a:lnTo>
                  <a:lnTo>
                    <a:pt x="1969" y="331"/>
                  </a:lnTo>
                  <a:lnTo>
                    <a:pt x="1937" y="357"/>
                  </a:lnTo>
                  <a:lnTo>
                    <a:pt x="1909" y="341"/>
                  </a:lnTo>
                  <a:lnTo>
                    <a:pt x="1897" y="364"/>
                  </a:lnTo>
                  <a:lnTo>
                    <a:pt x="1910" y="406"/>
                  </a:lnTo>
                  <a:lnTo>
                    <a:pt x="1896" y="454"/>
                  </a:lnTo>
                  <a:lnTo>
                    <a:pt x="1855" y="480"/>
                  </a:lnTo>
                  <a:lnTo>
                    <a:pt x="1834" y="523"/>
                  </a:lnTo>
                  <a:lnTo>
                    <a:pt x="1803" y="537"/>
                  </a:lnTo>
                  <a:lnTo>
                    <a:pt x="1797" y="561"/>
                  </a:lnTo>
                  <a:lnTo>
                    <a:pt x="1815" y="565"/>
                  </a:lnTo>
                  <a:lnTo>
                    <a:pt x="1836" y="558"/>
                  </a:lnTo>
                  <a:lnTo>
                    <a:pt x="1860" y="587"/>
                  </a:lnTo>
                  <a:lnTo>
                    <a:pt x="1849" y="622"/>
                  </a:lnTo>
                  <a:lnTo>
                    <a:pt x="1847" y="633"/>
                  </a:lnTo>
                  <a:lnTo>
                    <a:pt x="1820" y="664"/>
                  </a:lnTo>
                  <a:lnTo>
                    <a:pt x="1811" y="657"/>
                  </a:lnTo>
                  <a:lnTo>
                    <a:pt x="1768" y="702"/>
                  </a:lnTo>
                  <a:lnTo>
                    <a:pt x="1757" y="718"/>
                  </a:lnTo>
                  <a:lnTo>
                    <a:pt x="1759" y="726"/>
                  </a:lnTo>
                  <a:lnTo>
                    <a:pt x="1739" y="755"/>
                  </a:lnTo>
                  <a:lnTo>
                    <a:pt x="1723" y="767"/>
                  </a:lnTo>
                  <a:lnTo>
                    <a:pt x="1700" y="795"/>
                  </a:lnTo>
                  <a:lnTo>
                    <a:pt x="1714" y="804"/>
                  </a:lnTo>
                  <a:lnTo>
                    <a:pt x="1705" y="846"/>
                  </a:lnTo>
                  <a:lnTo>
                    <a:pt x="1671" y="864"/>
                  </a:lnTo>
                  <a:lnTo>
                    <a:pt x="1661" y="858"/>
                  </a:lnTo>
                  <a:lnTo>
                    <a:pt x="1650" y="847"/>
                  </a:lnTo>
                  <a:lnTo>
                    <a:pt x="1634" y="844"/>
                  </a:lnTo>
                  <a:lnTo>
                    <a:pt x="1599" y="884"/>
                  </a:lnTo>
                  <a:lnTo>
                    <a:pt x="1563" y="882"/>
                  </a:lnTo>
                  <a:lnTo>
                    <a:pt x="1570" y="892"/>
                  </a:lnTo>
                  <a:lnTo>
                    <a:pt x="1556" y="912"/>
                  </a:lnTo>
                  <a:lnTo>
                    <a:pt x="1568" y="1005"/>
                  </a:lnTo>
                  <a:lnTo>
                    <a:pt x="1558" y="1029"/>
                  </a:lnTo>
                  <a:lnTo>
                    <a:pt x="1563" y="1050"/>
                  </a:lnTo>
                  <a:lnTo>
                    <a:pt x="1559" y="1079"/>
                  </a:lnTo>
                  <a:lnTo>
                    <a:pt x="1550" y="1101"/>
                  </a:lnTo>
                  <a:lnTo>
                    <a:pt x="1556" y="1103"/>
                  </a:lnTo>
                  <a:lnTo>
                    <a:pt x="1582" y="1092"/>
                  </a:lnTo>
                  <a:lnTo>
                    <a:pt x="1584" y="1067"/>
                  </a:lnTo>
                  <a:lnTo>
                    <a:pt x="1603" y="1075"/>
                  </a:lnTo>
                  <a:lnTo>
                    <a:pt x="1613" y="1095"/>
                  </a:lnTo>
                  <a:lnTo>
                    <a:pt x="1629" y="1100"/>
                  </a:lnTo>
                  <a:lnTo>
                    <a:pt x="1640" y="1087"/>
                  </a:lnTo>
                  <a:lnTo>
                    <a:pt x="1644" y="1080"/>
                  </a:lnTo>
                  <a:lnTo>
                    <a:pt x="1669" y="1080"/>
                  </a:lnTo>
                  <a:lnTo>
                    <a:pt x="1694" y="1093"/>
                  </a:lnTo>
                  <a:lnTo>
                    <a:pt x="1697" y="1100"/>
                  </a:lnTo>
                  <a:lnTo>
                    <a:pt x="1710" y="1119"/>
                  </a:lnTo>
                  <a:lnTo>
                    <a:pt x="1737" y="1138"/>
                  </a:lnTo>
                  <a:lnTo>
                    <a:pt x="1764" y="1113"/>
                  </a:lnTo>
                  <a:lnTo>
                    <a:pt x="1776" y="1149"/>
                  </a:lnTo>
                  <a:lnTo>
                    <a:pt x="1755" y="1158"/>
                  </a:lnTo>
                  <a:lnTo>
                    <a:pt x="1751" y="1161"/>
                  </a:lnTo>
                  <a:lnTo>
                    <a:pt x="1734" y="1177"/>
                  </a:lnTo>
                  <a:lnTo>
                    <a:pt x="1699" y="1211"/>
                  </a:lnTo>
                  <a:lnTo>
                    <a:pt x="1684" y="1246"/>
                  </a:lnTo>
                  <a:lnTo>
                    <a:pt x="1661" y="1211"/>
                  </a:lnTo>
                  <a:lnTo>
                    <a:pt x="1623" y="1221"/>
                  </a:lnTo>
                  <a:lnTo>
                    <a:pt x="1608" y="1212"/>
                  </a:lnTo>
                  <a:lnTo>
                    <a:pt x="1586" y="1253"/>
                  </a:lnTo>
                  <a:lnTo>
                    <a:pt x="1609" y="1292"/>
                  </a:lnTo>
                  <a:lnTo>
                    <a:pt x="1621" y="1291"/>
                  </a:lnTo>
                  <a:lnTo>
                    <a:pt x="1627" y="1313"/>
                  </a:lnTo>
                  <a:lnTo>
                    <a:pt x="1641" y="1311"/>
                  </a:lnTo>
                  <a:lnTo>
                    <a:pt x="1658" y="1349"/>
                  </a:lnTo>
                  <a:lnTo>
                    <a:pt x="1676" y="1350"/>
                  </a:lnTo>
                  <a:lnTo>
                    <a:pt x="1724" y="1293"/>
                  </a:lnTo>
                  <a:lnTo>
                    <a:pt x="1740" y="1260"/>
                  </a:lnTo>
                  <a:lnTo>
                    <a:pt x="1765" y="1271"/>
                  </a:lnTo>
                  <a:lnTo>
                    <a:pt x="1760" y="1307"/>
                  </a:lnTo>
                  <a:lnTo>
                    <a:pt x="1772" y="1311"/>
                  </a:lnTo>
                  <a:lnTo>
                    <a:pt x="1789" y="1290"/>
                  </a:lnTo>
                  <a:lnTo>
                    <a:pt x="1906" y="1332"/>
                  </a:lnTo>
                  <a:lnTo>
                    <a:pt x="1899" y="1346"/>
                  </a:lnTo>
                  <a:lnTo>
                    <a:pt x="1947" y="1411"/>
                  </a:lnTo>
                  <a:lnTo>
                    <a:pt x="1936" y="1444"/>
                  </a:lnTo>
                  <a:lnTo>
                    <a:pt x="1943" y="1518"/>
                  </a:lnTo>
                  <a:lnTo>
                    <a:pt x="2009" y="1492"/>
                  </a:lnTo>
                  <a:lnTo>
                    <a:pt x="2056" y="1409"/>
                  </a:lnTo>
                  <a:lnTo>
                    <a:pt x="2106" y="1374"/>
                  </a:lnTo>
                  <a:lnTo>
                    <a:pt x="2191" y="1374"/>
                  </a:lnTo>
                  <a:lnTo>
                    <a:pt x="2204" y="1349"/>
                  </a:lnTo>
                  <a:lnTo>
                    <a:pt x="2261" y="1317"/>
                  </a:lnTo>
                  <a:lnTo>
                    <a:pt x="2276" y="1271"/>
                  </a:lnTo>
                  <a:lnTo>
                    <a:pt x="2333" y="1234"/>
                  </a:lnTo>
                  <a:lnTo>
                    <a:pt x="2381" y="1188"/>
                  </a:lnTo>
                  <a:lnTo>
                    <a:pt x="2389" y="1239"/>
                  </a:lnTo>
                  <a:lnTo>
                    <a:pt x="2418" y="1228"/>
                  </a:lnTo>
                  <a:lnTo>
                    <a:pt x="2437" y="1197"/>
                  </a:lnTo>
                  <a:lnTo>
                    <a:pt x="2475" y="1172"/>
                  </a:lnTo>
                  <a:lnTo>
                    <a:pt x="2502" y="1273"/>
                  </a:lnTo>
                  <a:lnTo>
                    <a:pt x="2449" y="1377"/>
                  </a:lnTo>
                  <a:lnTo>
                    <a:pt x="2466" y="1477"/>
                  </a:lnTo>
                  <a:lnTo>
                    <a:pt x="2444" y="1516"/>
                  </a:lnTo>
                  <a:lnTo>
                    <a:pt x="2389" y="1523"/>
                  </a:lnTo>
                  <a:lnTo>
                    <a:pt x="2421" y="1598"/>
                  </a:lnTo>
                  <a:lnTo>
                    <a:pt x="2421" y="1600"/>
                  </a:lnTo>
                  <a:lnTo>
                    <a:pt x="2384" y="1704"/>
                  </a:lnTo>
                  <a:lnTo>
                    <a:pt x="2414" y="1738"/>
                  </a:lnTo>
                  <a:lnTo>
                    <a:pt x="2439" y="1863"/>
                  </a:lnTo>
                  <a:lnTo>
                    <a:pt x="2397" y="1908"/>
                  </a:lnTo>
                  <a:lnTo>
                    <a:pt x="2384" y="1935"/>
                  </a:lnTo>
                  <a:lnTo>
                    <a:pt x="2413" y="2000"/>
                  </a:lnTo>
                  <a:lnTo>
                    <a:pt x="2326" y="2067"/>
                  </a:lnTo>
                  <a:lnTo>
                    <a:pt x="2282" y="2130"/>
                  </a:lnTo>
                  <a:lnTo>
                    <a:pt x="2241" y="2138"/>
                  </a:lnTo>
                  <a:lnTo>
                    <a:pt x="2218" y="2200"/>
                  </a:lnTo>
                  <a:lnTo>
                    <a:pt x="2158" y="2246"/>
                  </a:lnTo>
                  <a:lnTo>
                    <a:pt x="2129" y="2253"/>
                  </a:lnTo>
                  <a:lnTo>
                    <a:pt x="2121" y="2248"/>
                  </a:lnTo>
                  <a:lnTo>
                    <a:pt x="2094" y="2262"/>
                  </a:lnTo>
                  <a:lnTo>
                    <a:pt x="2038" y="2291"/>
                  </a:lnTo>
                  <a:close/>
                  <a:moveTo>
                    <a:pt x="1998" y="2230"/>
                  </a:moveTo>
                  <a:lnTo>
                    <a:pt x="1998" y="2230"/>
                  </a:lnTo>
                  <a:lnTo>
                    <a:pt x="2040" y="2283"/>
                  </a:lnTo>
                  <a:lnTo>
                    <a:pt x="2121" y="2241"/>
                  </a:lnTo>
                  <a:lnTo>
                    <a:pt x="2130" y="2246"/>
                  </a:lnTo>
                  <a:lnTo>
                    <a:pt x="2155" y="2240"/>
                  </a:lnTo>
                  <a:lnTo>
                    <a:pt x="2213" y="2196"/>
                  </a:lnTo>
                  <a:lnTo>
                    <a:pt x="2236" y="2132"/>
                  </a:lnTo>
                  <a:lnTo>
                    <a:pt x="2279" y="2124"/>
                  </a:lnTo>
                  <a:lnTo>
                    <a:pt x="2322" y="2062"/>
                  </a:lnTo>
                  <a:lnTo>
                    <a:pt x="2405" y="1998"/>
                  </a:lnTo>
                  <a:lnTo>
                    <a:pt x="2377" y="1935"/>
                  </a:lnTo>
                  <a:lnTo>
                    <a:pt x="2392" y="1903"/>
                  </a:lnTo>
                  <a:lnTo>
                    <a:pt x="2432" y="1861"/>
                  </a:lnTo>
                  <a:lnTo>
                    <a:pt x="2408" y="1741"/>
                  </a:lnTo>
                  <a:lnTo>
                    <a:pt x="2377" y="1705"/>
                  </a:lnTo>
                  <a:lnTo>
                    <a:pt x="2414" y="1599"/>
                  </a:lnTo>
                  <a:lnTo>
                    <a:pt x="2380" y="1518"/>
                  </a:lnTo>
                  <a:lnTo>
                    <a:pt x="2440" y="1510"/>
                  </a:lnTo>
                  <a:lnTo>
                    <a:pt x="2459" y="1476"/>
                  </a:lnTo>
                  <a:lnTo>
                    <a:pt x="2442" y="1376"/>
                  </a:lnTo>
                  <a:lnTo>
                    <a:pt x="2495" y="1273"/>
                  </a:lnTo>
                  <a:lnTo>
                    <a:pt x="2471" y="1183"/>
                  </a:lnTo>
                  <a:lnTo>
                    <a:pt x="2441" y="1202"/>
                  </a:lnTo>
                  <a:lnTo>
                    <a:pt x="2422" y="1234"/>
                  </a:lnTo>
                  <a:lnTo>
                    <a:pt x="2383" y="1248"/>
                  </a:lnTo>
                  <a:lnTo>
                    <a:pt x="2376" y="1202"/>
                  </a:lnTo>
                  <a:lnTo>
                    <a:pt x="2337" y="1239"/>
                  </a:lnTo>
                  <a:lnTo>
                    <a:pt x="2282" y="1276"/>
                  </a:lnTo>
                  <a:lnTo>
                    <a:pt x="2267" y="1321"/>
                  </a:lnTo>
                  <a:lnTo>
                    <a:pt x="2209" y="1354"/>
                  </a:lnTo>
                  <a:lnTo>
                    <a:pt x="2195" y="1380"/>
                  </a:lnTo>
                  <a:lnTo>
                    <a:pt x="2108" y="1380"/>
                  </a:lnTo>
                  <a:lnTo>
                    <a:pt x="2060" y="1414"/>
                  </a:lnTo>
                  <a:lnTo>
                    <a:pt x="2014" y="1498"/>
                  </a:lnTo>
                  <a:lnTo>
                    <a:pt x="1937" y="1528"/>
                  </a:lnTo>
                  <a:lnTo>
                    <a:pt x="1929" y="1443"/>
                  </a:lnTo>
                  <a:lnTo>
                    <a:pt x="1939" y="1412"/>
                  </a:lnTo>
                  <a:lnTo>
                    <a:pt x="1891" y="1347"/>
                  </a:lnTo>
                  <a:lnTo>
                    <a:pt x="1896" y="1336"/>
                  </a:lnTo>
                  <a:lnTo>
                    <a:pt x="1791" y="1298"/>
                  </a:lnTo>
                  <a:lnTo>
                    <a:pt x="1775" y="1318"/>
                  </a:lnTo>
                  <a:lnTo>
                    <a:pt x="1753" y="1312"/>
                  </a:lnTo>
                  <a:lnTo>
                    <a:pt x="1757" y="1275"/>
                  </a:lnTo>
                  <a:lnTo>
                    <a:pt x="1743" y="1269"/>
                  </a:lnTo>
                  <a:lnTo>
                    <a:pt x="1729" y="1297"/>
                  </a:lnTo>
                  <a:lnTo>
                    <a:pt x="1679" y="1357"/>
                  </a:lnTo>
                  <a:lnTo>
                    <a:pt x="1654" y="1355"/>
                  </a:lnTo>
                  <a:lnTo>
                    <a:pt x="1637" y="1318"/>
                  </a:lnTo>
                  <a:lnTo>
                    <a:pt x="1621" y="1321"/>
                  </a:lnTo>
                  <a:lnTo>
                    <a:pt x="1616" y="1298"/>
                  </a:lnTo>
                  <a:lnTo>
                    <a:pt x="1605" y="1299"/>
                  </a:lnTo>
                  <a:lnTo>
                    <a:pt x="1578" y="1253"/>
                  </a:lnTo>
                  <a:lnTo>
                    <a:pt x="1605" y="1202"/>
                  </a:lnTo>
                  <a:lnTo>
                    <a:pt x="1624" y="1214"/>
                  </a:lnTo>
                  <a:lnTo>
                    <a:pt x="1664" y="1204"/>
                  </a:lnTo>
                  <a:lnTo>
                    <a:pt x="1683" y="1232"/>
                  </a:lnTo>
                  <a:lnTo>
                    <a:pt x="1694" y="1207"/>
                  </a:lnTo>
                  <a:lnTo>
                    <a:pt x="1729" y="1173"/>
                  </a:lnTo>
                  <a:lnTo>
                    <a:pt x="1747" y="1156"/>
                  </a:lnTo>
                  <a:lnTo>
                    <a:pt x="1752" y="1152"/>
                  </a:lnTo>
                  <a:lnTo>
                    <a:pt x="1768" y="1145"/>
                  </a:lnTo>
                  <a:lnTo>
                    <a:pt x="1761" y="1125"/>
                  </a:lnTo>
                  <a:lnTo>
                    <a:pt x="1738" y="1146"/>
                  </a:lnTo>
                  <a:lnTo>
                    <a:pt x="1705" y="1123"/>
                  </a:lnTo>
                  <a:lnTo>
                    <a:pt x="1691" y="1103"/>
                  </a:lnTo>
                  <a:lnTo>
                    <a:pt x="1688" y="1098"/>
                  </a:lnTo>
                  <a:lnTo>
                    <a:pt x="1667" y="1087"/>
                  </a:lnTo>
                  <a:lnTo>
                    <a:pt x="1648" y="1086"/>
                  </a:lnTo>
                  <a:lnTo>
                    <a:pt x="1645" y="1091"/>
                  </a:lnTo>
                  <a:lnTo>
                    <a:pt x="1631" y="1107"/>
                  </a:lnTo>
                  <a:lnTo>
                    <a:pt x="1608" y="1100"/>
                  </a:lnTo>
                  <a:lnTo>
                    <a:pt x="1599" y="1080"/>
                  </a:lnTo>
                  <a:lnTo>
                    <a:pt x="1590" y="1077"/>
                  </a:lnTo>
                  <a:lnTo>
                    <a:pt x="1588" y="1096"/>
                  </a:lnTo>
                  <a:lnTo>
                    <a:pt x="1556" y="1110"/>
                  </a:lnTo>
                  <a:lnTo>
                    <a:pt x="1542" y="1105"/>
                  </a:lnTo>
                  <a:lnTo>
                    <a:pt x="1552" y="1077"/>
                  </a:lnTo>
                  <a:lnTo>
                    <a:pt x="1556" y="1050"/>
                  </a:lnTo>
                  <a:lnTo>
                    <a:pt x="1551" y="1028"/>
                  </a:lnTo>
                  <a:lnTo>
                    <a:pt x="1562" y="1004"/>
                  </a:lnTo>
                  <a:lnTo>
                    <a:pt x="1549" y="911"/>
                  </a:lnTo>
                  <a:lnTo>
                    <a:pt x="1562" y="892"/>
                  </a:lnTo>
                  <a:lnTo>
                    <a:pt x="1551" y="875"/>
                  </a:lnTo>
                  <a:lnTo>
                    <a:pt x="1596" y="878"/>
                  </a:lnTo>
                  <a:lnTo>
                    <a:pt x="1631" y="837"/>
                  </a:lnTo>
                  <a:lnTo>
                    <a:pt x="1653" y="840"/>
                  </a:lnTo>
                  <a:lnTo>
                    <a:pt x="1666" y="853"/>
                  </a:lnTo>
                  <a:lnTo>
                    <a:pt x="1671" y="856"/>
                  </a:lnTo>
                  <a:lnTo>
                    <a:pt x="1699" y="842"/>
                  </a:lnTo>
                  <a:lnTo>
                    <a:pt x="1706" y="807"/>
                  </a:lnTo>
                  <a:lnTo>
                    <a:pt x="1690" y="797"/>
                  </a:lnTo>
                  <a:lnTo>
                    <a:pt x="1719" y="762"/>
                  </a:lnTo>
                  <a:lnTo>
                    <a:pt x="1735" y="750"/>
                  </a:lnTo>
                  <a:lnTo>
                    <a:pt x="1752" y="725"/>
                  </a:lnTo>
                  <a:lnTo>
                    <a:pt x="1750" y="717"/>
                  </a:lnTo>
                  <a:lnTo>
                    <a:pt x="1763" y="698"/>
                  </a:lnTo>
                  <a:lnTo>
                    <a:pt x="1810" y="649"/>
                  </a:lnTo>
                  <a:lnTo>
                    <a:pt x="1819" y="655"/>
                  </a:lnTo>
                  <a:lnTo>
                    <a:pt x="1841" y="630"/>
                  </a:lnTo>
                  <a:lnTo>
                    <a:pt x="1843" y="620"/>
                  </a:lnTo>
                  <a:lnTo>
                    <a:pt x="1853" y="589"/>
                  </a:lnTo>
                  <a:lnTo>
                    <a:pt x="1833" y="566"/>
                  </a:lnTo>
                  <a:lnTo>
                    <a:pt x="1816" y="572"/>
                  </a:lnTo>
                  <a:lnTo>
                    <a:pt x="1788" y="566"/>
                  </a:lnTo>
                  <a:lnTo>
                    <a:pt x="1798" y="532"/>
                  </a:lnTo>
                  <a:lnTo>
                    <a:pt x="1829" y="518"/>
                  </a:lnTo>
                  <a:lnTo>
                    <a:pt x="1850" y="476"/>
                  </a:lnTo>
                  <a:lnTo>
                    <a:pt x="1890" y="450"/>
                  </a:lnTo>
                  <a:lnTo>
                    <a:pt x="1903" y="406"/>
                  </a:lnTo>
                  <a:lnTo>
                    <a:pt x="1890" y="363"/>
                  </a:lnTo>
                  <a:lnTo>
                    <a:pt x="1907" y="332"/>
                  </a:lnTo>
                  <a:lnTo>
                    <a:pt x="1936" y="349"/>
                  </a:lnTo>
                  <a:lnTo>
                    <a:pt x="1961" y="329"/>
                  </a:lnTo>
                  <a:lnTo>
                    <a:pt x="1947" y="300"/>
                  </a:lnTo>
                  <a:lnTo>
                    <a:pt x="1920" y="264"/>
                  </a:lnTo>
                  <a:lnTo>
                    <a:pt x="1940" y="216"/>
                  </a:lnTo>
                  <a:lnTo>
                    <a:pt x="1954" y="199"/>
                  </a:lnTo>
                  <a:lnTo>
                    <a:pt x="1926" y="161"/>
                  </a:lnTo>
                  <a:lnTo>
                    <a:pt x="1907" y="168"/>
                  </a:lnTo>
                  <a:lnTo>
                    <a:pt x="1920" y="218"/>
                  </a:lnTo>
                  <a:lnTo>
                    <a:pt x="1894" y="225"/>
                  </a:lnTo>
                  <a:lnTo>
                    <a:pt x="1852" y="152"/>
                  </a:lnTo>
                  <a:lnTo>
                    <a:pt x="1824" y="142"/>
                  </a:lnTo>
                  <a:lnTo>
                    <a:pt x="1818" y="101"/>
                  </a:lnTo>
                  <a:lnTo>
                    <a:pt x="1811" y="92"/>
                  </a:lnTo>
                  <a:lnTo>
                    <a:pt x="1778" y="68"/>
                  </a:lnTo>
                  <a:lnTo>
                    <a:pt x="1530" y="212"/>
                  </a:lnTo>
                  <a:lnTo>
                    <a:pt x="1427" y="204"/>
                  </a:lnTo>
                  <a:lnTo>
                    <a:pt x="1435" y="177"/>
                  </a:lnTo>
                  <a:lnTo>
                    <a:pt x="1436" y="165"/>
                  </a:lnTo>
                  <a:lnTo>
                    <a:pt x="1432" y="164"/>
                  </a:lnTo>
                  <a:lnTo>
                    <a:pt x="1436" y="139"/>
                  </a:lnTo>
                  <a:lnTo>
                    <a:pt x="1388" y="97"/>
                  </a:lnTo>
                  <a:lnTo>
                    <a:pt x="1403" y="20"/>
                  </a:lnTo>
                  <a:lnTo>
                    <a:pt x="1399" y="9"/>
                  </a:lnTo>
                  <a:lnTo>
                    <a:pt x="1281" y="62"/>
                  </a:lnTo>
                  <a:lnTo>
                    <a:pt x="1246" y="96"/>
                  </a:lnTo>
                  <a:lnTo>
                    <a:pt x="1214" y="139"/>
                  </a:lnTo>
                  <a:lnTo>
                    <a:pt x="1193" y="150"/>
                  </a:lnTo>
                  <a:lnTo>
                    <a:pt x="1155" y="156"/>
                  </a:lnTo>
                  <a:lnTo>
                    <a:pt x="1121" y="163"/>
                  </a:lnTo>
                  <a:lnTo>
                    <a:pt x="1087" y="178"/>
                  </a:lnTo>
                  <a:lnTo>
                    <a:pt x="1072" y="188"/>
                  </a:lnTo>
                  <a:lnTo>
                    <a:pt x="997" y="238"/>
                  </a:lnTo>
                  <a:lnTo>
                    <a:pt x="901" y="275"/>
                  </a:lnTo>
                  <a:lnTo>
                    <a:pt x="856" y="260"/>
                  </a:lnTo>
                  <a:lnTo>
                    <a:pt x="796" y="374"/>
                  </a:lnTo>
                  <a:lnTo>
                    <a:pt x="803" y="405"/>
                  </a:lnTo>
                  <a:lnTo>
                    <a:pt x="845" y="450"/>
                  </a:lnTo>
                  <a:lnTo>
                    <a:pt x="824" y="503"/>
                  </a:lnTo>
                  <a:lnTo>
                    <a:pt x="809" y="515"/>
                  </a:lnTo>
                  <a:lnTo>
                    <a:pt x="762" y="558"/>
                  </a:lnTo>
                  <a:lnTo>
                    <a:pt x="717" y="570"/>
                  </a:lnTo>
                  <a:lnTo>
                    <a:pt x="696" y="620"/>
                  </a:lnTo>
                  <a:lnTo>
                    <a:pt x="531" y="718"/>
                  </a:lnTo>
                  <a:lnTo>
                    <a:pt x="480" y="747"/>
                  </a:lnTo>
                  <a:lnTo>
                    <a:pt x="353" y="887"/>
                  </a:lnTo>
                  <a:lnTo>
                    <a:pt x="250" y="986"/>
                  </a:lnTo>
                  <a:lnTo>
                    <a:pt x="208" y="1001"/>
                  </a:lnTo>
                  <a:lnTo>
                    <a:pt x="116" y="1081"/>
                  </a:lnTo>
                  <a:lnTo>
                    <a:pt x="211" y="1177"/>
                  </a:lnTo>
                  <a:lnTo>
                    <a:pt x="115" y="1286"/>
                  </a:lnTo>
                  <a:lnTo>
                    <a:pt x="80" y="1372"/>
                  </a:lnTo>
                  <a:lnTo>
                    <a:pt x="30" y="1419"/>
                  </a:lnTo>
                  <a:lnTo>
                    <a:pt x="52" y="1497"/>
                  </a:lnTo>
                  <a:lnTo>
                    <a:pt x="31" y="1520"/>
                  </a:lnTo>
                  <a:lnTo>
                    <a:pt x="9" y="1564"/>
                  </a:lnTo>
                  <a:lnTo>
                    <a:pt x="78" y="1587"/>
                  </a:lnTo>
                  <a:lnTo>
                    <a:pt x="184" y="1684"/>
                  </a:lnTo>
                  <a:lnTo>
                    <a:pt x="204" y="1677"/>
                  </a:lnTo>
                  <a:lnTo>
                    <a:pt x="211" y="1694"/>
                  </a:lnTo>
                  <a:lnTo>
                    <a:pt x="230" y="1723"/>
                  </a:lnTo>
                  <a:lnTo>
                    <a:pt x="203" y="1769"/>
                  </a:lnTo>
                  <a:lnTo>
                    <a:pt x="162" y="1819"/>
                  </a:lnTo>
                  <a:lnTo>
                    <a:pt x="135" y="1869"/>
                  </a:lnTo>
                  <a:lnTo>
                    <a:pt x="163" y="1905"/>
                  </a:lnTo>
                  <a:lnTo>
                    <a:pt x="225" y="1933"/>
                  </a:lnTo>
                  <a:lnTo>
                    <a:pt x="234" y="1927"/>
                  </a:lnTo>
                  <a:lnTo>
                    <a:pt x="246" y="1910"/>
                  </a:lnTo>
                  <a:lnTo>
                    <a:pt x="257" y="1892"/>
                  </a:lnTo>
                  <a:lnTo>
                    <a:pt x="275" y="1874"/>
                  </a:lnTo>
                  <a:lnTo>
                    <a:pt x="286" y="1847"/>
                  </a:lnTo>
                  <a:lnTo>
                    <a:pt x="300" y="1806"/>
                  </a:lnTo>
                  <a:lnTo>
                    <a:pt x="303" y="1781"/>
                  </a:lnTo>
                  <a:lnTo>
                    <a:pt x="312" y="1762"/>
                  </a:lnTo>
                  <a:lnTo>
                    <a:pt x="343" y="1722"/>
                  </a:lnTo>
                  <a:lnTo>
                    <a:pt x="357" y="1707"/>
                  </a:lnTo>
                  <a:lnTo>
                    <a:pt x="389" y="1662"/>
                  </a:lnTo>
                  <a:lnTo>
                    <a:pt x="412" y="1642"/>
                  </a:lnTo>
                  <a:lnTo>
                    <a:pt x="424" y="1642"/>
                  </a:lnTo>
                  <a:lnTo>
                    <a:pt x="444" y="1649"/>
                  </a:lnTo>
                  <a:lnTo>
                    <a:pt x="451" y="1635"/>
                  </a:lnTo>
                  <a:lnTo>
                    <a:pt x="461" y="1630"/>
                  </a:lnTo>
                  <a:lnTo>
                    <a:pt x="460" y="1606"/>
                  </a:lnTo>
                  <a:lnTo>
                    <a:pt x="478" y="1581"/>
                  </a:lnTo>
                  <a:lnTo>
                    <a:pt x="480" y="1553"/>
                  </a:lnTo>
                  <a:lnTo>
                    <a:pt x="494" y="1544"/>
                  </a:lnTo>
                  <a:lnTo>
                    <a:pt x="515" y="1532"/>
                  </a:lnTo>
                  <a:lnTo>
                    <a:pt x="519" y="1525"/>
                  </a:lnTo>
                  <a:lnTo>
                    <a:pt x="534" y="1506"/>
                  </a:lnTo>
                  <a:lnTo>
                    <a:pt x="543" y="1491"/>
                  </a:lnTo>
                  <a:lnTo>
                    <a:pt x="572" y="1469"/>
                  </a:lnTo>
                  <a:lnTo>
                    <a:pt x="584" y="1450"/>
                  </a:lnTo>
                  <a:lnTo>
                    <a:pt x="601" y="1437"/>
                  </a:lnTo>
                  <a:lnTo>
                    <a:pt x="612" y="1437"/>
                  </a:lnTo>
                  <a:lnTo>
                    <a:pt x="668" y="1427"/>
                  </a:lnTo>
                  <a:lnTo>
                    <a:pt x="683" y="1428"/>
                  </a:lnTo>
                  <a:lnTo>
                    <a:pt x="697" y="1440"/>
                  </a:lnTo>
                  <a:lnTo>
                    <a:pt x="712" y="1445"/>
                  </a:lnTo>
                  <a:lnTo>
                    <a:pt x="727" y="1441"/>
                  </a:lnTo>
                  <a:lnTo>
                    <a:pt x="732" y="1434"/>
                  </a:lnTo>
                  <a:lnTo>
                    <a:pt x="757" y="1416"/>
                  </a:lnTo>
                  <a:lnTo>
                    <a:pt x="788" y="1410"/>
                  </a:lnTo>
                  <a:lnTo>
                    <a:pt x="814" y="1401"/>
                  </a:lnTo>
                  <a:lnTo>
                    <a:pt x="829" y="1386"/>
                  </a:lnTo>
                  <a:lnTo>
                    <a:pt x="840" y="1389"/>
                  </a:lnTo>
                  <a:lnTo>
                    <a:pt x="841" y="1388"/>
                  </a:lnTo>
                  <a:lnTo>
                    <a:pt x="842" y="1368"/>
                  </a:lnTo>
                  <a:lnTo>
                    <a:pt x="863" y="1350"/>
                  </a:lnTo>
                  <a:lnTo>
                    <a:pt x="880" y="1350"/>
                  </a:lnTo>
                  <a:lnTo>
                    <a:pt x="885" y="1345"/>
                  </a:lnTo>
                  <a:lnTo>
                    <a:pt x="895" y="1318"/>
                  </a:lnTo>
                  <a:lnTo>
                    <a:pt x="915" y="1312"/>
                  </a:lnTo>
                  <a:lnTo>
                    <a:pt x="934" y="1282"/>
                  </a:lnTo>
                  <a:lnTo>
                    <a:pt x="948" y="1274"/>
                  </a:lnTo>
                  <a:lnTo>
                    <a:pt x="976" y="1280"/>
                  </a:lnTo>
                  <a:lnTo>
                    <a:pt x="1005" y="1301"/>
                  </a:lnTo>
                  <a:lnTo>
                    <a:pt x="1048" y="1302"/>
                  </a:lnTo>
                  <a:lnTo>
                    <a:pt x="1078" y="1284"/>
                  </a:lnTo>
                  <a:lnTo>
                    <a:pt x="1091" y="1272"/>
                  </a:lnTo>
                  <a:lnTo>
                    <a:pt x="1107" y="1271"/>
                  </a:lnTo>
                  <a:lnTo>
                    <a:pt x="1120" y="1271"/>
                  </a:lnTo>
                  <a:lnTo>
                    <a:pt x="1149" y="1288"/>
                  </a:lnTo>
                  <a:lnTo>
                    <a:pt x="1175" y="1299"/>
                  </a:lnTo>
                  <a:lnTo>
                    <a:pt x="1223" y="1313"/>
                  </a:lnTo>
                  <a:lnTo>
                    <a:pt x="1270" y="1311"/>
                  </a:lnTo>
                  <a:lnTo>
                    <a:pt x="1277" y="1315"/>
                  </a:lnTo>
                  <a:lnTo>
                    <a:pt x="1295" y="1316"/>
                  </a:lnTo>
                  <a:lnTo>
                    <a:pt x="1324" y="1326"/>
                  </a:lnTo>
                  <a:lnTo>
                    <a:pt x="1351" y="1340"/>
                  </a:lnTo>
                  <a:lnTo>
                    <a:pt x="1374" y="1360"/>
                  </a:lnTo>
                  <a:lnTo>
                    <a:pt x="1389" y="1371"/>
                  </a:lnTo>
                  <a:lnTo>
                    <a:pt x="1406" y="1371"/>
                  </a:lnTo>
                  <a:lnTo>
                    <a:pt x="1419" y="1362"/>
                  </a:lnTo>
                  <a:lnTo>
                    <a:pt x="1436" y="1362"/>
                  </a:lnTo>
                  <a:lnTo>
                    <a:pt x="1453" y="1372"/>
                  </a:lnTo>
                  <a:lnTo>
                    <a:pt x="1470" y="1391"/>
                  </a:lnTo>
                  <a:lnTo>
                    <a:pt x="1506" y="1409"/>
                  </a:lnTo>
                  <a:lnTo>
                    <a:pt x="1526" y="1411"/>
                  </a:lnTo>
                  <a:lnTo>
                    <a:pt x="1552" y="1418"/>
                  </a:lnTo>
                  <a:lnTo>
                    <a:pt x="1582" y="1424"/>
                  </a:lnTo>
                  <a:lnTo>
                    <a:pt x="1624" y="1430"/>
                  </a:lnTo>
                  <a:lnTo>
                    <a:pt x="1629" y="1450"/>
                  </a:lnTo>
                  <a:lnTo>
                    <a:pt x="1638" y="1456"/>
                  </a:lnTo>
                  <a:lnTo>
                    <a:pt x="1665" y="1462"/>
                  </a:lnTo>
                  <a:lnTo>
                    <a:pt x="1678" y="1484"/>
                  </a:lnTo>
                  <a:lnTo>
                    <a:pt x="1690" y="1489"/>
                  </a:lnTo>
                  <a:lnTo>
                    <a:pt x="1719" y="1495"/>
                  </a:lnTo>
                  <a:lnTo>
                    <a:pt x="1722" y="1508"/>
                  </a:lnTo>
                  <a:lnTo>
                    <a:pt x="1749" y="1517"/>
                  </a:lnTo>
                  <a:lnTo>
                    <a:pt x="1766" y="1513"/>
                  </a:lnTo>
                  <a:lnTo>
                    <a:pt x="1783" y="1530"/>
                  </a:lnTo>
                  <a:lnTo>
                    <a:pt x="1784" y="1544"/>
                  </a:lnTo>
                  <a:lnTo>
                    <a:pt x="1789" y="1549"/>
                  </a:lnTo>
                  <a:lnTo>
                    <a:pt x="1800" y="1546"/>
                  </a:lnTo>
                  <a:lnTo>
                    <a:pt x="1810" y="1558"/>
                  </a:lnTo>
                  <a:lnTo>
                    <a:pt x="1815" y="1572"/>
                  </a:lnTo>
                  <a:lnTo>
                    <a:pt x="1831" y="1613"/>
                  </a:lnTo>
                  <a:lnTo>
                    <a:pt x="1818" y="1633"/>
                  </a:lnTo>
                  <a:lnTo>
                    <a:pt x="1814" y="1647"/>
                  </a:lnTo>
                  <a:lnTo>
                    <a:pt x="1803" y="1656"/>
                  </a:lnTo>
                  <a:lnTo>
                    <a:pt x="1764" y="1653"/>
                  </a:lnTo>
                  <a:lnTo>
                    <a:pt x="1751" y="1659"/>
                  </a:lnTo>
                  <a:lnTo>
                    <a:pt x="1737" y="1653"/>
                  </a:lnTo>
                  <a:lnTo>
                    <a:pt x="1715" y="1655"/>
                  </a:lnTo>
                  <a:lnTo>
                    <a:pt x="1694" y="1662"/>
                  </a:lnTo>
                  <a:lnTo>
                    <a:pt x="1733" y="1708"/>
                  </a:lnTo>
                  <a:lnTo>
                    <a:pt x="1737" y="1743"/>
                  </a:lnTo>
                  <a:lnTo>
                    <a:pt x="1727" y="1771"/>
                  </a:lnTo>
                  <a:lnTo>
                    <a:pt x="1755" y="1815"/>
                  </a:lnTo>
                  <a:lnTo>
                    <a:pt x="1803" y="1819"/>
                  </a:lnTo>
                  <a:lnTo>
                    <a:pt x="1832" y="1863"/>
                  </a:lnTo>
                  <a:lnTo>
                    <a:pt x="1832" y="1867"/>
                  </a:lnTo>
                  <a:lnTo>
                    <a:pt x="1841" y="1945"/>
                  </a:lnTo>
                  <a:lnTo>
                    <a:pt x="1867" y="1966"/>
                  </a:lnTo>
                  <a:lnTo>
                    <a:pt x="1893" y="2002"/>
                  </a:lnTo>
                  <a:lnTo>
                    <a:pt x="1911" y="2050"/>
                  </a:lnTo>
                  <a:lnTo>
                    <a:pt x="1930" y="2070"/>
                  </a:lnTo>
                  <a:lnTo>
                    <a:pt x="1948" y="2085"/>
                  </a:lnTo>
                  <a:lnTo>
                    <a:pt x="1978" y="2168"/>
                  </a:lnTo>
                  <a:lnTo>
                    <a:pt x="1990" y="2185"/>
                  </a:lnTo>
                  <a:lnTo>
                    <a:pt x="1998" y="2230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2428875" y="6262688"/>
              <a:ext cx="717550" cy="541338"/>
            </a:xfrm>
            <a:custGeom>
              <a:avLst/>
              <a:gdLst>
                <a:gd name="T0" fmla="*/ 474 w 752"/>
                <a:gd name="T1" fmla="*/ 60 h 567"/>
                <a:gd name="T2" fmla="*/ 474 w 752"/>
                <a:gd name="T3" fmla="*/ 60 h 567"/>
                <a:gd name="T4" fmla="*/ 462 w 752"/>
                <a:gd name="T5" fmla="*/ 68 h 567"/>
                <a:gd name="T6" fmla="*/ 398 w 752"/>
                <a:gd name="T7" fmla="*/ 39 h 567"/>
                <a:gd name="T8" fmla="*/ 368 w 752"/>
                <a:gd name="T9" fmla="*/ 0 h 567"/>
                <a:gd name="T10" fmla="*/ 355 w 752"/>
                <a:gd name="T11" fmla="*/ 61 h 567"/>
                <a:gd name="T12" fmla="*/ 316 w 752"/>
                <a:gd name="T13" fmla="*/ 98 h 567"/>
                <a:gd name="T14" fmla="*/ 351 w 752"/>
                <a:gd name="T15" fmla="*/ 172 h 567"/>
                <a:gd name="T16" fmla="*/ 359 w 752"/>
                <a:gd name="T17" fmla="*/ 203 h 567"/>
                <a:gd name="T18" fmla="*/ 312 w 752"/>
                <a:gd name="T19" fmla="*/ 242 h 567"/>
                <a:gd name="T20" fmla="*/ 284 w 752"/>
                <a:gd name="T21" fmla="*/ 212 h 567"/>
                <a:gd name="T22" fmla="*/ 252 w 752"/>
                <a:gd name="T23" fmla="*/ 230 h 567"/>
                <a:gd name="T24" fmla="*/ 232 w 752"/>
                <a:gd name="T25" fmla="*/ 215 h 567"/>
                <a:gd name="T26" fmla="*/ 194 w 752"/>
                <a:gd name="T27" fmla="*/ 259 h 567"/>
                <a:gd name="T28" fmla="*/ 160 w 752"/>
                <a:gd name="T29" fmla="*/ 232 h 567"/>
                <a:gd name="T30" fmla="*/ 97 w 752"/>
                <a:gd name="T31" fmla="*/ 292 h 567"/>
                <a:gd name="T32" fmla="*/ 43 w 752"/>
                <a:gd name="T33" fmla="*/ 306 h 567"/>
                <a:gd name="T34" fmla="*/ 19 w 752"/>
                <a:gd name="T35" fmla="*/ 359 h 567"/>
                <a:gd name="T36" fmla="*/ 78 w 752"/>
                <a:gd name="T37" fmla="*/ 393 h 567"/>
                <a:gd name="T38" fmla="*/ 77 w 752"/>
                <a:gd name="T39" fmla="*/ 423 h 567"/>
                <a:gd name="T40" fmla="*/ 42 w 752"/>
                <a:gd name="T41" fmla="*/ 471 h 567"/>
                <a:gd name="T42" fmla="*/ 0 w 752"/>
                <a:gd name="T43" fmla="*/ 567 h 567"/>
                <a:gd name="T44" fmla="*/ 42 w 752"/>
                <a:gd name="T45" fmla="*/ 555 h 567"/>
                <a:gd name="T46" fmla="*/ 55 w 752"/>
                <a:gd name="T47" fmla="*/ 528 h 567"/>
                <a:gd name="T48" fmla="*/ 143 w 752"/>
                <a:gd name="T49" fmla="*/ 534 h 567"/>
                <a:gd name="T50" fmla="*/ 167 w 752"/>
                <a:gd name="T51" fmla="*/ 554 h 567"/>
                <a:gd name="T52" fmla="*/ 192 w 752"/>
                <a:gd name="T53" fmla="*/ 528 h 567"/>
                <a:gd name="T54" fmla="*/ 201 w 752"/>
                <a:gd name="T55" fmla="*/ 505 h 567"/>
                <a:gd name="T56" fmla="*/ 250 w 752"/>
                <a:gd name="T57" fmla="*/ 510 h 567"/>
                <a:gd name="T58" fmla="*/ 287 w 752"/>
                <a:gd name="T59" fmla="*/ 502 h 567"/>
                <a:gd name="T60" fmla="*/ 294 w 752"/>
                <a:gd name="T61" fmla="*/ 532 h 567"/>
                <a:gd name="T62" fmla="*/ 368 w 752"/>
                <a:gd name="T63" fmla="*/ 539 h 567"/>
                <a:gd name="T64" fmla="*/ 402 w 752"/>
                <a:gd name="T65" fmla="*/ 519 h 567"/>
                <a:gd name="T66" fmla="*/ 464 w 752"/>
                <a:gd name="T67" fmla="*/ 485 h 567"/>
                <a:gd name="T68" fmla="*/ 493 w 752"/>
                <a:gd name="T69" fmla="*/ 461 h 567"/>
                <a:gd name="T70" fmla="*/ 487 w 752"/>
                <a:gd name="T71" fmla="*/ 425 h 567"/>
                <a:gd name="T72" fmla="*/ 569 w 752"/>
                <a:gd name="T73" fmla="*/ 356 h 567"/>
                <a:gd name="T74" fmla="*/ 604 w 752"/>
                <a:gd name="T75" fmla="*/ 343 h 567"/>
                <a:gd name="T76" fmla="*/ 622 w 752"/>
                <a:gd name="T77" fmla="*/ 345 h 567"/>
                <a:gd name="T78" fmla="*/ 681 w 752"/>
                <a:gd name="T79" fmla="*/ 314 h 567"/>
                <a:gd name="T80" fmla="*/ 711 w 752"/>
                <a:gd name="T81" fmla="*/ 290 h 567"/>
                <a:gd name="T82" fmla="*/ 752 w 752"/>
                <a:gd name="T83" fmla="*/ 230 h 567"/>
                <a:gd name="T84" fmla="*/ 752 w 752"/>
                <a:gd name="T85" fmla="*/ 192 h 567"/>
                <a:gd name="T86" fmla="*/ 722 w 752"/>
                <a:gd name="T87" fmla="*/ 193 h 567"/>
                <a:gd name="T88" fmla="*/ 725 w 752"/>
                <a:gd name="T89" fmla="*/ 171 h 567"/>
                <a:gd name="T90" fmla="*/ 721 w 752"/>
                <a:gd name="T91" fmla="*/ 167 h 567"/>
                <a:gd name="T92" fmla="*/ 661 w 752"/>
                <a:gd name="T93" fmla="*/ 217 h 567"/>
                <a:gd name="T94" fmla="*/ 625 w 752"/>
                <a:gd name="T95" fmla="*/ 171 h 567"/>
                <a:gd name="T96" fmla="*/ 601 w 752"/>
                <a:gd name="T97" fmla="*/ 125 h 567"/>
                <a:gd name="T98" fmla="*/ 615 w 752"/>
                <a:gd name="T99" fmla="*/ 102 h 567"/>
                <a:gd name="T100" fmla="*/ 633 w 752"/>
                <a:gd name="T101" fmla="*/ 86 h 567"/>
                <a:gd name="T102" fmla="*/ 637 w 752"/>
                <a:gd name="T103" fmla="*/ 56 h 567"/>
                <a:gd name="T104" fmla="*/ 566 w 752"/>
                <a:gd name="T105" fmla="*/ 21 h 567"/>
                <a:gd name="T106" fmla="*/ 474 w 752"/>
                <a:gd name="T107" fmla="*/ 60 h 567"/>
                <a:gd name="T108" fmla="*/ 474 w 752"/>
                <a:gd name="T109" fmla="*/ 60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52" h="567">
                  <a:moveTo>
                    <a:pt x="474" y="60"/>
                  </a:moveTo>
                  <a:lnTo>
                    <a:pt x="474" y="60"/>
                  </a:lnTo>
                  <a:lnTo>
                    <a:pt x="462" y="68"/>
                  </a:lnTo>
                  <a:lnTo>
                    <a:pt x="398" y="39"/>
                  </a:lnTo>
                  <a:lnTo>
                    <a:pt x="368" y="0"/>
                  </a:lnTo>
                  <a:lnTo>
                    <a:pt x="355" y="61"/>
                  </a:lnTo>
                  <a:lnTo>
                    <a:pt x="316" y="98"/>
                  </a:lnTo>
                  <a:lnTo>
                    <a:pt x="351" y="172"/>
                  </a:lnTo>
                  <a:lnTo>
                    <a:pt x="359" y="203"/>
                  </a:lnTo>
                  <a:lnTo>
                    <a:pt x="312" y="242"/>
                  </a:lnTo>
                  <a:lnTo>
                    <a:pt x="284" y="212"/>
                  </a:lnTo>
                  <a:lnTo>
                    <a:pt x="252" y="230"/>
                  </a:lnTo>
                  <a:lnTo>
                    <a:pt x="232" y="215"/>
                  </a:lnTo>
                  <a:lnTo>
                    <a:pt x="194" y="259"/>
                  </a:lnTo>
                  <a:lnTo>
                    <a:pt x="160" y="232"/>
                  </a:lnTo>
                  <a:lnTo>
                    <a:pt x="97" y="292"/>
                  </a:lnTo>
                  <a:lnTo>
                    <a:pt x="43" y="306"/>
                  </a:lnTo>
                  <a:lnTo>
                    <a:pt x="19" y="359"/>
                  </a:lnTo>
                  <a:lnTo>
                    <a:pt x="78" y="393"/>
                  </a:lnTo>
                  <a:lnTo>
                    <a:pt x="77" y="423"/>
                  </a:lnTo>
                  <a:lnTo>
                    <a:pt x="42" y="471"/>
                  </a:lnTo>
                  <a:lnTo>
                    <a:pt x="0" y="567"/>
                  </a:lnTo>
                  <a:lnTo>
                    <a:pt x="42" y="555"/>
                  </a:lnTo>
                  <a:lnTo>
                    <a:pt x="55" y="528"/>
                  </a:lnTo>
                  <a:lnTo>
                    <a:pt x="143" y="534"/>
                  </a:lnTo>
                  <a:lnTo>
                    <a:pt x="167" y="554"/>
                  </a:lnTo>
                  <a:lnTo>
                    <a:pt x="192" y="528"/>
                  </a:lnTo>
                  <a:lnTo>
                    <a:pt x="201" y="505"/>
                  </a:lnTo>
                  <a:lnTo>
                    <a:pt x="250" y="510"/>
                  </a:lnTo>
                  <a:lnTo>
                    <a:pt x="287" y="502"/>
                  </a:lnTo>
                  <a:lnTo>
                    <a:pt x="294" y="532"/>
                  </a:lnTo>
                  <a:lnTo>
                    <a:pt x="368" y="539"/>
                  </a:lnTo>
                  <a:lnTo>
                    <a:pt x="402" y="519"/>
                  </a:lnTo>
                  <a:lnTo>
                    <a:pt x="464" y="485"/>
                  </a:lnTo>
                  <a:lnTo>
                    <a:pt x="493" y="461"/>
                  </a:lnTo>
                  <a:lnTo>
                    <a:pt x="487" y="425"/>
                  </a:lnTo>
                  <a:lnTo>
                    <a:pt x="569" y="356"/>
                  </a:lnTo>
                  <a:lnTo>
                    <a:pt x="604" y="343"/>
                  </a:lnTo>
                  <a:lnTo>
                    <a:pt x="622" y="345"/>
                  </a:lnTo>
                  <a:lnTo>
                    <a:pt x="681" y="314"/>
                  </a:lnTo>
                  <a:lnTo>
                    <a:pt x="711" y="290"/>
                  </a:lnTo>
                  <a:lnTo>
                    <a:pt x="752" y="230"/>
                  </a:lnTo>
                  <a:lnTo>
                    <a:pt x="752" y="192"/>
                  </a:lnTo>
                  <a:lnTo>
                    <a:pt x="722" y="193"/>
                  </a:lnTo>
                  <a:lnTo>
                    <a:pt x="725" y="171"/>
                  </a:lnTo>
                  <a:lnTo>
                    <a:pt x="721" y="167"/>
                  </a:lnTo>
                  <a:lnTo>
                    <a:pt x="661" y="217"/>
                  </a:lnTo>
                  <a:lnTo>
                    <a:pt x="625" y="171"/>
                  </a:lnTo>
                  <a:lnTo>
                    <a:pt x="601" y="125"/>
                  </a:lnTo>
                  <a:lnTo>
                    <a:pt x="615" y="102"/>
                  </a:lnTo>
                  <a:lnTo>
                    <a:pt x="633" y="86"/>
                  </a:lnTo>
                  <a:lnTo>
                    <a:pt x="637" y="56"/>
                  </a:lnTo>
                  <a:lnTo>
                    <a:pt x="566" y="21"/>
                  </a:lnTo>
                  <a:lnTo>
                    <a:pt x="474" y="60"/>
                  </a:lnTo>
                  <a:lnTo>
                    <a:pt x="474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" name="Freeform 10"/>
            <p:cNvSpPr>
              <a:spLocks noEditPoints="1"/>
            </p:cNvSpPr>
            <p:nvPr/>
          </p:nvSpPr>
          <p:spPr bwMode="auto">
            <a:xfrm>
              <a:off x="2422525" y="6254751"/>
              <a:ext cx="727075" cy="554038"/>
            </a:xfrm>
            <a:custGeom>
              <a:avLst/>
              <a:gdLst>
                <a:gd name="T0" fmla="*/ 0 w 762"/>
                <a:gd name="T1" fmla="*/ 581 h 581"/>
                <a:gd name="T2" fmla="*/ 80 w 762"/>
                <a:gd name="T3" fmla="*/ 429 h 581"/>
                <a:gd name="T4" fmla="*/ 20 w 762"/>
                <a:gd name="T5" fmla="*/ 368 h 581"/>
                <a:gd name="T6" fmla="*/ 101 w 762"/>
                <a:gd name="T7" fmla="*/ 297 h 581"/>
                <a:gd name="T8" fmla="*/ 200 w 762"/>
                <a:gd name="T9" fmla="*/ 262 h 581"/>
                <a:gd name="T10" fmla="*/ 258 w 762"/>
                <a:gd name="T11" fmla="*/ 234 h 581"/>
                <a:gd name="T12" fmla="*/ 318 w 762"/>
                <a:gd name="T13" fmla="*/ 245 h 581"/>
                <a:gd name="T14" fmla="*/ 354 w 762"/>
                <a:gd name="T15" fmla="*/ 181 h 581"/>
                <a:gd name="T16" fmla="*/ 358 w 762"/>
                <a:gd name="T17" fmla="*/ 67 h 581"/>
                <a:gd name="T18" fmla="*/ 406 w 762"/>
                <a:gd name="T19" fmla="*/ 44 h 581"/>
                <a:gd name="T20" fmla="*/ 478 w 762"/>
                <a:gd name="T21" fmla="*/ 65 h 581"/>
                <a:gd name="T22" fmla="*/ 646 w 762"/>
                <a:gd name="T23" fmla="*/ 62 h 581"/>
                <a:gd name="T24" fmla="*/ 623 w 762"/>
                <a:gd name="T25" fmla="*/ 112 h 581"/>
                <a:gd name="T26" fmla="*/ 634 w 762"/>
                <a:gd name="T27" fmla="*/ 177 h 581"/>
                <a:gd name="T28" fmla="*/ 727 w 762"/>
                <a:gd name="T29" fmla="*/ 170 h 581"/>
                <a:gd name="T30" fmla="*/ 732 w 762"/>
                <a:gd name="T31" fmla="*/ 198 h 581"/>
                <a:gd name="T32" fmla="*/ 762 w 762"/>
                <a:gd name="T33" fmla="*/ 239 h 581"/>
                <a:gd name="T34" fmla="*/ 689 w 762"/>
                <a:gd name="T35" fmla="*/ 324 h 581"/>
                <a:gd name="T36" fmla="*/ 611 w 762"/>
                <a:gd name="T37" fmla="*/ 354 h 581"/>
                <a:gd name="T38" fmla="*/ 497 w 762"/>
                <a:gd name="T39" fmla="*/ 435 h 581"/>
                <a:gd name="T40" fmla="*/ 472 w 762"/>
                <a:gd name="T41" fmla="*/ 496 h 581"/>
                <a:gd name="T42" fmla="*/ 375 w 762"/>
                <a:gd name="T43" fmla="*/ 550 h 581"/>
                <a:gd name="T44" fmla="*/ 290 w 762"/>
                <a:gd name="T45" fmla="*/ 514 h 581"/>
                <a:gd name="T46" fmla="*/ 209 w 762"/>
                <a:gd name="T47" fmla="*/ 516 h 581"/>
                <a:gd name="T48" fmla="*/ 173 w 762"/>
                <a:gd name="T49" fmla="*/ 566 h 581"/>
                <a:gd name="T50" fmla="*/ 63 w 762"/>
                <a:gd name="T51" fmla="*/ 540 h 581"/>
                <a:gd name="T52" fmla="*/ 0 w 762"/>
                <a:gd name="T53" fmla="*/ 581 h 581"/>
                <a:gd name="T54" fmla="*/ 29 w 762"/>
                <a:gd name="T55" fmla="*/ 366 h 581"/>
                <a:gd name="T56" fmla="*/ 87 w 762"/>
                <a:gd name="T57" fmla="*/ 432 h 581"/>
                <a:gd name="T58" fmla="*/ 12 w 762"/>
                <a:gd name="T59" fmla="*/ 570 h 581"/>
                <a:gd name="T60" fmla="*/ 59 w 762"/>
                <a:gd name="T61" fmla="*/ 533 h 581"/>
                <a:gd name="T62" fmla="*/ 172 w 762"/>
                <a:gd name="T63" fmla="*/ 557 h 581"/>
                <a:gd name="T64" fmla="*/ 205 w 762"/>
                <a:gd name="T65" fmla="*/ 509 h 581"/>
                <a:gd name="T66" fmla="*/ 295 w 762"/>
                <a:gd name="T67" fmla="*/ 506 h 581"/>
                <a:gd name="T68" fmla="*/ 373 w 762"/>
                <a:gd name="T69" fmla="*/ 543 h 581"/>
                <a:gd name="T70" fmla="*/ 468 w 762"/>
                <a:gd name="T71" fmla="*/ 490 h 581"/>
                <a:gd name="T72" fmla="*/ 490 w 762"/>
                <a:gd name="T73" fmla="*/ 432 h 581"/>
                <a:gd name="T74" fmla="*/ 610 w 762"/>
                <a:gd name="T75" fmla="*/ 348 h 581"/>
                <a:gd name="T76" fmla="*/ 685 w 762"/>
                <a:gd name="T77" fmla="*/ 319 h 581"/>
                <a:gd name="T78" fmla="*/ 755 w 762"/>
                <a:gd name="T79" fmla="*/ 237 h 581"/>
                <a:gd name="T80" fmla="*/ 724 w 762"/>
                <a:gd name="T81" fmla="*/ 205 h 581"/>
                <a:gd name="T82" fmla="*/ 727 w 762"/>
                <a:gd name="T83" fmla="*/ 179 h 581"/>
                <a:gd name="T84" fmla="*/ 629 w 762"/>
                <a:gd name="T85" fmla="*/ 181 h 581"/>
                <a:gd name="T86" fmla="*/ 618 w 762"/>
                <a:gd name="T87" fmla="*/ 108 h 581"/>
                <a:gd name="T88" fmla="*/ 639 w 762"/>
                <a:gd name="T89" fmla="*/ 66 h 581"/>
                <a:gd name="T90" fmla="*/ 481 w 762"/>
                <a:gd name="T91" fmla="*/ 71 h 581"/>
                <a:gd name="T92" fmla="*/ 401 w 762"/>
                <a:gd name="T93" fmla="*/ 49 h 581"/>
                <a:gd name="T94" fmla="*/ 364 w 762"/>
                <a:gd name="T95" fmla="*/ 71 h 581"/>
                <a:gd name="T96" fmla="*/ 360 w 762"/>
                <a:gd name="T97" fmla="*/ 178 h 581"/>
                <a:gd name="T98" fmla="*/ 317 w 762"/>
                <a:gd name="T99" fmla="*/ 255 h 581"/>
                <a:gd name="T100" fmla="*/ 258 w 762"/>
                <a:gd name="T101" fmla="*/ 241 h 581"/>
                <a:gd name="T102" fmla="*/ 201 w 762"/>
                <a:gd name="T103" fmla="*/ 272 h 581"/>
                <a:gd name="T104" fmla="*/ 103 w 762"/>
                <a:gd name="T105" fmla="*/ 303 h 581"/>
                <a:gd name="T106" fmla="*/ 29 w 762"/>
                <a:gd name="T107" fmla="*/ 366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62" h="581">
                  <a:moveTo>
                    <a:pt x="0" y="581"/>
                  </a:moveTo>
                  <a:lnTo>
                    <a:pt x="0" y="581"/>
                  </a:lnTo>
                  <a:lnTo>
                    <a:pt x="45" y="478"/>
                  </a:lnTo>
                  <a:lnTo>
                    <a:pt x="80" y="429"/>
                  </a:lnTo>
                  <a:lnTo>
                    <a:pt x="81" y="403"/>
                  </a:lnTo>
                  <a:lnTo>
                    <a:pt x="20" y="368"/>
                  </a:lnTo>
                  <a:lnTo>
                    <a:pt x="47" y="311"/>
                  </a:lnTo>
                  <a:lnTo>
                    <a:pt x="101" y="297"/>
                  </a:lnTo>
                  <a:lnTo>
                    <a:pt x="166" y="235"/>
                  </a:lnTo>
                  <a:lnTo>
                    <a:pt x="200" y="262"/>
                  </a:lnTo>
                  <a:lnTo>
                    <a:pt x="237" y="219"/>
                  </a:lnTo>
                  <a:lnTo>
                    <a:pt x="258" y="234"/>
                  </a:lnTo>
                  <a:lnTo>
                    <a:pt x="291" y="216"/>
                  </a:lnTo>
                  <a:lnTo>
                    <a:pt x="318" y="245"/>
                  </a:lnTo>
                  <a:lnTo>
                    <a:pt x="361" y="210"/>
                  </a:lnTo>
                  <a:lnTo>
                    <a:pt x="354" y="181"/>
                  </a:lnTo>
                  <a:lnTo>
                    <a:pt x="318" y="105"/>
                  </a:lnTo>
                  <a:lnTo>
                    <a:pt x="358" y="67"/>
                  </a:lnTo>
                  <a:lnTo>
                    <a:pt x="372" y="0"/>
                  </a:lnTo>
                  <a:lnTo>
                    <a:pt x="406" y="44"/>
                  </a:lnTo>
                  <a:lnTo>
                    <a:pt x="468" y="72"/>
                  </a:lnTo>
                  <a:lnTo>
                    <a:pt x="478" y="65"/>
                  </a:lnTo>
                  <a:lnTo>
                    <a:pt x="572" y="25"/>
                  </a:lnTo>
                  <a:lnTo>
                    <a:pt x="646" y="62"/>
                  </a:lnTo>
                  <a:lnTo>
                    <a:pt x="643" y="96"/>
                  </a:lnTo>
                  <a:lnTo>
                    <a:pt x="623" y="112"/>
                  </a:lnTo>
                  <a:lnTo>
                    <a:pt x="610" y="133"/>
                  </a:lnTo>
                  <a:lnTo>
                    <a:pt x="634" y="177"/>
                  </a:lnTo>
                  <a:lnTo>
                    <a:pt x="667" y="220"/>
                  </a:lnTo>
                  <a:lnTo>
                    <a:pt x="727" y="170"/>
                  </a:lnTo>
                  <a:lnTo>
                    <a:pt x="735" y="177"/>
                  </a:lnTo>
                  <a:lnTo>
                    <a:pt x="732" y="198"/>
                  </a:lnTo>
                  <a:lnTo>
                    <a:pt x="761" y="197"/>
                  </a:lnTo>
                  <a:lnTo>
                    <a:pt x="762" y="239"/>
                  </a:lnTo>
                  <a:lnTo>
                    <a:pt x="719" y="301"/>
                  </a:lnTo>
                  <a:lnTo>
                    <a:pt x="689" y="324"/>
                  </a:lnTo>
                  <a:lnTo>
                    <a:pt x="629" y="357"/>
                  </a:lnTo>
                  <a:lnTo>
                    <a:pt x="611" y="354"/>
                  </a:lnTo>
                  <a:lnTo>
                    <a:pt x="577" y="367"/>
                  </a:lnTo>
                  <a:lnTo>
                    <a:pt x="497" y="435"/>
                  </a:lnTo>
                  <a:lnTo>
                    <a:pt x="502" y="471"/>
                  </a:lnTo>
                  <a:lnTo>
                    <a:pt x="472" y="496"/>
                  </a:lnTo>
                  <a:lnTo>
                    <a:pt x="409" y="530"/>
                  </a:lnTo>
                  <a:lnTo>
                    <a:pt x="375" y="550"/>
                  </a:lnTo>
                  <a:lnTo>
                    <a:pt x="298" y="543"/>
                  </a:lnTo>
                  <a:lnTo>
                    <a:pt x="290" y="514"/>
                  </a:lnTo>
                  <a:lnTo>
                    <a:pt x="256" y="521"/>
                  </a:lnTo>
                  <a:lnTo>
                    <a:pt x="209" y="516"/>
                  </a:lnTo>
                  <a:lnTo>
                    <a:pt x="200" y="538"/>
                  </a:lnTo>
                  <a:lnTo>
                    <a:pt x="173" y="566"/>
                  </a:lnTo>
                  <a:lnTo>
                    <a:pt x="147" y="546"/>
                  </a:lnTo>
                  <a:lnTo>
                    <a:pt x="63" y="540"/>
                  </a:lnTo>
                  <a:lnTo>
                    <a:pt x="51" y="566"/>
                  </a:lnTo>
                  <a:lnTo>
                    <a:pt x="0" y="581"/>
                  </a:lnTo>
                  <a:close/>
                  <a:moveTo>
                    <a:pt x="29" y="366"/>
                  </a:moveTo>
                  <a:lnTo>
                    <a:pt x="29" y="366"/>
                  </a:lnTo>
                  <a:lnTo>
                    <a:pt x="88" y="399"/>
                  </a:lnTo>
                  <a:lnTo>
                    <a:pt x="87" y="432"/>
                  </a:lnTo>
                  <a:lnTo>
                    <a:pt x="51" y="481"/>
                  </a:lnTo>
                  <a:lnTo>
                    <a:pt x="12" y="570"/>
                  </a:lnTo>
                  <a:lnTo>
                    <a:pt x="46" y="560"/>
                  </a:lnTo>
                  <a:lnTo>
                    <a:pt x="59" y="533"/>
                  </a:lnTo>
                  <a:lnTo>
                    <a:pt x="150" y="539"/>
                  </a:lnTo>
                  <a:lnTo>
                    <a:pt x="172" y="557"/>
                  </a:lnTo>
                  <a:lnTo>
                    <a:pt x="195" y="534"/>
                  </a:lnTo>
                  <a:lnTo>
                    <a:pt x="205" y="509"/>
                  </a:lnTo>
                  <a:lnTo>
                    <a:pt x="256" y="515"/>
                  </a:lnTo>
                  <a:lnTo>
                    <a:pt x="295" y="506"/>
                  </a:lnTo>
                  <a:lnTo>
                    <a:pt x="303" y="537"/>
                  </a:lnTo>
                  <a:lnTo>
                    <a:pt x="373" y="543"/>
                  </a:lnTo>
                  <a:lnTo>
                    <a:pt x="406" y="524"/>
                  </a:lnTo>
                  <a:lnTo>
                    <a:pt x="468" y="490"/>
                  </a:lnTo>
                  <a:lnTo>
                    <a:pt x="495" y="468"/>
                  </a:lnTo>
                  <a:lnTo>
                    <a:pt x="490" y="432"/>
                  </a:lnTo>
                  <a:lnTo>
                    <a:pt x="574" y="361"/>
                  </a:lnTo>
                  <a:lnTo>
                    <a:pt x="610" y="348"/>
                  </a:lnTo>
                  <a:lnTo>
                    <a:pt x="627" y="350"/>
                  </a:lnTo>
                  <a:lnTo>
                    <a:pt x="685" y="319"/>
                  </a:lnTo>
                  <a:lnTo>
                    <a:pt x="715" y="296"/>
                  </a:lnTo>
                  <a:lnTo>
                    <a:pt x="755" y="237"/>
                  </a:lnTo>
                  <a:lnTo>
                    <a:pt x="754" y="204"/>
                  </a:lnTo>
                  <a:lnTo>
                    <a:pt x="724" y="205"/>
                  </a:lnTo>
                  <a:lnTo>
                    <a:pt x="728" y="180"/>
                  </a:lnTo>
                  <a:lnTo>
                    <a:pt x="727" y="179"/>
                  </a:lnTo>
                  <a:lnTo>
                    <a:pt x="666" y="230"/>
                  </a:lnTo>
                  <a:lnTo>
                    <a:pt x="629" y="181"/>
                  </a:lnTo>
                  <a:lnTo>
                    <a:pt x="603" y="133"/>
                  </a:lnTo>
                  <a:lnTo>
                    <a:pt x="618" y="108"/>
                  </a:lnTo>
                  <a:lnTo>
                    <a:pt x="636" y="92"/>
                  </a:lnTo>
                  <a:lnTo>
                    <a:pt x="639" y="66"/>
                  </a:lnTo>
                  <a:lnTo>
                    <a:pt x="572" y="33"/>
                  </a:lnTo>
                  <a:lnTo>
                    <a:pt x="481" y="71"/>
                  </a:lnTo>
                  <a:lnTo>
                    <a:pt x="469" y="79"/>
                  </a:lnTo>
                  <a:lnTo>
                    <a:pt x="401" y="49"/>
                  </a:lnTo>
                  <a:lnTo>
                    <a:pt x="375" y="16"/>
                  </a:lnTo>
                  <a:lnTo>
                    <a:pt x="364" y="71"/>
                  </a:lnTo>
                  <a:lnTo>
                    <a:pt x="326" y="107"/>
                  </a:lnTo>
                  <a:lnTo>
                    <a:pt x="360" y="178"/>
                  </a:lnTo>
                  <a:lnTo>
                    <a:pt x="369" y="213"/>
                  </a:lnTo>
                  <a:lnTo>
                    <a:pt x="317" y="255"/>
                  </a:lnTo>
                  <a:lnTo>
                    <a:pt x="289" y="225"/>
                  </a:lnTo>
                  <a:lnTo>
                    <a:pt x="258" y="241"/>
                  </a:lnTo>
                  <a:lnTo>
                    <a:pt x="238" y="228"/>
                  </a:lnTo>
                  <a:lnTo>
                    <a:pt x="201" y="272"/>
                  </a:lnTo>
                  <a:lnTo>
                    <a:pt x="166" y="244"/>
                  </a:lnTo>
                  <a:lnTo>
                    <a:pt x="103" y="303"/>
                  </a:lnTo>
                  <a:lnTo>
                    <a:pt x="51" y="317"/>
                  </a:lnTo>
                  <a:lnTo>
                    <a:pt x="29" y="366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876550" y="6127751"/>
              <a:ext cx="79375" cy="74613"/>
            </a:xfrm>
            <a:custGeom>
              <a:avLst/>
              <a:gdLst>
                <a:gd name="T0" fmla="*/ 72 w 83"/>
                <a:gd name="T1" fmla="*/ 79 h 79"/>
                <a:gd name="T2" fmla="*/ 72 w 83"/>
                <a:gd name="T3" fmla="*/ 79 h 79"/>
                <a:gd name="T4" fmla="*/ 43 w 83"/>
                <a:gd name="T5" fmla="*/ 68 h 79"/>
                <a:gd name="T6" fmla="*/ 48 w 83"/>
                <a:gd name="T7" fmla="*/ 46 h 79"/>
                <a:gd name="T8" fmla="*/ 0 w 83"/>
                <a:gd name="T9" fmla="*/ 23 h 79"/>
                <a:gd name="T10" fmla="*/ 3 w 83"/>
                <a:gd name="T11" fmla="*/ 6 h 79"/>
                <a:gd name="T12" fmla="*/ 16 w 83"/>
                <a:gd name="T13" fmla="*/ 0 h 79"/>
                <a:gd name="T14" fmla="*/ 83 w 83"/>
                <a:gd name="T15" fmla="*/ 35 h 79"/>
                <a:gd name="T16" fmla="*/ 72 w 83"/>
                <a:gd name="T17" fmla="*/ 79 h 79"/>
                <a:gd name="T18" fmla="*/ 72 w 83"/>
                <a:gd name="T19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79">
                  <a:moveTo>
                    <a:pt x="72" y="79"/>
                  </a:moveTo>
                  <a:lnTo>
                    <a:pt x="72" y="79"/>
                  </a:lnTo>
                  <a:lnTo>
                    <a:pt x="43" y="68"/>
                  </a:lnTo>
                  <a:lnTo>
                    <a:pt x="48" y="46"/>
                  </a:lnTo>
                  <a:lnTo>
                    <a:pt x="0" y="23"/>
                  </a:lnTo>
                  <a:lnTo>
                    <a:pt x="3" y="6"/>
                  </a:lnTo>
                  <a:lnTo>
                    <a:pt x="16" y="0"/>
                  </a:lnTo>
                  <a:lnTo>
                    <a:pt x="83" y="35"/>
                  </a:lnTo>
                  <a:lnTo>
                    <a:pt x="72" y="79"/>
                  </a:lnTo>
                  <a:lnTo>
                    <a:pt x="72" y="7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" name="Freeform 12"/>
            <p:cNvSpPr>
              <a:spLocks noEditPoints="1"/>
            </p:cNvSpPr>
            <p:nvPr/>
          </p:nvSpPr>
          <p:spPr bwMode="auto">
            <a:xfrm>
              <a:off x="2871788" y="6122988"/>
              <a:ext cx="87313" cy="84138"/>
            </a:xfrm>
            <a:custGeom>
              <a:avLst/>
              <a:gdLst>
                <a:gd name="T0" fmla="*/ 79 w 91"/>
                <a:gd name="T1" fmla="*/ 88 h 88"/>
                <a:gd name="T2" fmla="*/ 79 w 91"/>
                <a:gd name="T3" fmla="*/ 88 h 88"/>
                <a:gd name="T4" fmla="*/ 43 w 91"/>
                <a:gd name="T5" fmla="*/ 74 h 88"/>
                <a:gd name="T6" fmla="*/ 48 w 91"/>
                <a:gd name="T7" fmla="*/ 52 h 88"/>
                <a:gd name="T8" fmla="*/ 0 w 91"/>
                <a:gd name="T9" fmla="*/ 29 h 88"/>
                <a:gd name="T10" fmla="*/ 4 w 91"/>
                <a:gd name="T11" fmla="*/ 8 h 88"/>
                <a:gd name="T12" fmla="*/ 20 w 91"/>
                <a:gd name="T13" fmla="*/ 0 h 88"/>
                <a:gd name="T14" fmla="*/ 91 w 91"/>
                <a:gd name="T15" fmla="*/ 38 h 88"/>
                <a:gd name="T16" fmla="*/ 79 w 91"/>
                <a:gd name="T17" fmla="*/ 88 h 88"/>
                <a:gd name="T18" fmla="*/ 51 w 91"/>
                <a:gd name="T19" fmla="*/ 69 h 88"/>
                <a:gd name="T20" fmla="*/ 51 w 91"/>
                <a:gd name="T21" fmla="*/ 69 h 88"/>
                <a:gd name="T22" fmla="*/ 74 w 91"/>
                <a:gd name="T23" fmla="*/ 79 h 88"/>
                <a:gd name="T24" fmla="*/ 83 w 91"/>
                <a:gd name="T25" fmla="*/ 41 h 88"/>
                <a:gd name="T26" fmla="*/ 20 w 91"/>
                <a:gd name="T27" fmla="*/ 7 h 88"/>
                <a:gd name="T28" fmla="*/ 10 w 91"/>
                <a:gd name="T29" fmla="*/ 12 h 88"/>
                <a:gd name="T30" fmla="*/ 8 w 91"/>
                <a:gd name="T31" fmla="*/ 26 h 88"/>
                <a:gd name="T32" fmla="*/ 55 w 91"/>
                <a:gd name="T33" fmla="*/ 48 h 88"/>
                <a:gd name="T34" fmla="*/ 51 w 91"/>
                <a:gd name="T35" fmla="*/ 6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88">
                  <a:moveTo>
                    <a:pt x="79" y="88"/>
                  </a:moveTo>
                  <a:lnTo>
                    <a:pt x="79" y="88"/>
                  </a:lnTo>
                  <a:lnTo>
                    <a:pt x="43" y="74"/>
                  </a:lnTo>
                  <a:lnTo>
                    <a:pt x="48" y="52"/>
                  </a:lnTo>
                  <a:lnTo>
                    <a:pt x="0" y="29"/>
                  </a:lnTo>
                  <a:lnTo>
                    <a:pt x="4" y="8"/>
                  </a:lnTo>
                  <a:lnTo>
                    <a:pt x="20" y="0"/>
                  </a:lnTo>
                  <a:lnTo>
                    <a:pt x="91" y="38"/>
                  </a:lnTo>
                  <a:lnTo>
                    <a:pt x="79" y="88"/>
                  </a:lnTo>
                  <a:close/>
                  <a:moveTo>
                    <a:pt x="51" y="69"/>
                  </a:moveTo>
                  <a:lnTo>
                    <a:pt x="51" y="69"/>
                  </a:lnTo>
                  <a:lnTo>
                    <a:pt x="74" y="79"/>
                  </a:lnTo>
                  <a:lnTo>
                    <a:pt x="83" y="41"/>
                  </a:lnTo>
                  <a:lnTo>
                    <a:pt x="20" y="7"/>
                  </a:lnTo>
                  <a:lnTo>
                    <a:pt x="10" y="12"/>
                  </a:lnTo>
                  <a:lnTo>
                    <a:pt x="8" y="26"/>
                  </a:lnTo>
                  <a:lnTo>
                    <a:pt x="55" y="48"/>
                  </a:lnTo>
                  <a:lnTo>
                    <a:pt x="51" y="69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2862263" y="6172201"/>
              <a:ext cx="33338" cy="28575"/>
            </a:xfrm>
            <a:custGeom>
              <a:avLst/>
              <a:gdLst>
                <a:gd name="T0" fmla="*/ 1 w 35"/>
                <a:gd name="T1" fmla="*/ 9 h 30"/>
                <a:gd name="T2" fmla="*/ 1 w 35"/>
                <a:gd name="T3" fmla="*/ 9 h 30"/>
                <a:gd name="T4" fmla="*/ 0 w 35"/>
                <a:gd name="T5" fmla="*/ 30 h 30"/>
                <a:gd name="T6" fmla="*/ 35 w 35"/>
                <a:gd name="T7" fmla="*/ 21 h 30"/>
                <a:gd name="T8" fmla="*/ 10 w 35"/>
                <a:gd name="T9" fmla="*/ 0 h 30"/>
                <a:gd name="T10" fmla="*/ 1 w 35"/>
                <a:gd name="T11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30">
                  <a:moveTo>
                    <a:pt x="1" y="9"/>
                  </a:moveTo>
                  <a:lnTo>
                    <a:pt x="1" y="9"/>
                  </a:lnTo>
                  <a:lnTo>
                    <a:pt x="0" y="30"/>
                  </a:lnTo>
                  <a:lnTo>
                    <a:pt x="35" y="21"/>
                  </a:lnTo>
                  <a:lnTo>
                    <a:pt x="10" y="0"/>
                  </a:lnTo>
                  <a:lnTo>
                    <a:pt x="1" y="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2857500" y="6167438"/>
              <a:ext cx="46038" cy="38100"/>
            </a:xfrm>
            <a:custGeom>
              <a:avLst/>
              <a:gdLst>
                <a:gd name="T0" fmla="*/ 0 w 47"/>
                <a:gd name="T1" fmla="*/ 39 h 39"/>
                <a:gd name="T2" fmla="*/ 0 w 47"/>
                <a:gd name="T3" fmla="*/ 39 h 39"/>
                <a:gd name="T4" fmla="*/ 2 w 47"/>
                <a:gd name="T5" fmla="*/ 12 h 39"/>
                <a:gd name="T6" fmla="*/ 14 w 47"/>
                <a:gd name="T7" fmla="*/ 0 h 39"/>
                <a:gd name="T8" fmla="*/ 47 w 47"/>
                <a:gd name="T9" fmla="*/ 26 h 39"/>
                <a:gd name="T10" fmla="*/ 0 w 47"/>
                <a:gd name="T11" fmla="*/ 39 h 39"/>
                <a:gd name="T12" fmla="*/ 8 w 47"/>
                <a:gd name="T13" fmla="*/ 15 h 39"/>
                <a:gd name="T14" fmla="*/ 8 w 47"/>
                <a:gd name="T15" fmla="*/ 15 h 39"/>
                <a:gd name="T16" fmla="*/ 7 w 47"/>
                <a:gd name="T17" fmla="*/ 30 h 39"/>
                <a:gd name="T18" fmla="*/ 32 w 47"/>
                <a:gd name="T19" fmla="*/ 23 h 39"/>
                <a:gd name="T20" fmla="*/ 14 w 47"/>
                <a:gd name="T21" fmla="*/ 9 h 39"/>
                <a:gd name="T22" fmla="*/ 8 w 47"/>
                <a:gd name="T23" fmla="*/ 1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7" h="39">
                  <a:moveTo>
                    <a:pt x="0" y="39"/>
                  </a:moveTo>
                  <a:lnTo>
                    <a:pt x="0" y="39"/>
                  </a:lnTo>
                  <a:lnTo>
                    <a:pt x="2" y="12"/>
                  </a:lnTo>
                  <a:lnTo>
                    <a:pt x="14" y="0"/>
                  </a:lnTo>
                  <a:lnTo>
                    <a:pt x="47" y="26"/>
                  </a:lnTo>
                  <a:lnTo>
                    <a:pt x="0" y="39"/>
                  </a:lnTo>
                  <a:close/>
                  <a:moveTo>
                    <a:pt x="8" y="15"/>
                  </a:moveTo>
                  <a:lnTo>
                    <a:pt x="8" y="15"/>
                  </a:lnTo>
                  <a:lnTo>
                    <a:pt x="7" y="30"/>
                  </a:lnTo>
                  <a:lnTo>
                    <a:pt x="32" y="23"/>
                  </a:lnTo>
                  <a:lnTo>
                    <a:pt x="14" y="9"/>
                  </a:lnTo>
                  <a:lnTo>
                    <a:pt x="8" y="15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4079875" y="4627563"/>
              <a:ext cx="327025" cy="330200"/>
            </a:xfrm>
            <a:custGeom>
              <a:avLst/>
              <a:gdLst>
                <a:gd name="T0" fmla="*/ 300 w 343"/>
                <a:gd name="T1" fmla="*/ 327 h 346"/>
                <a:gd name="T2" fmla="*/ 300 w 343"/>
                <a:gd name="T3" fmla="*/ 327 h 346"/>
                <a:gd name="T4" fmla="*/ 293 w 343"/>
                <a:gd name="T5" fmla="*/ 317 h 346"/>
                <a:gd name="T6" fmla="*/ 272 w 343"/>
                <a:gd name="T7" fmla="*/ 337 h 346"/>
                <a:gd name="T8" fmla="*/ 217 w 343"/>
                <a:gd name="T9" fmla="*/ 331 h 346"/>
                <a:gd name="T10" fmla="*/ 202 w 343"/>
                <a:gd name="T11" fmla="*/ 312 h 346"/>
                <a:gd name="T12" fmla="*/ 179 w 343"/>
                <a:gd name="T13" fmla="*/ 308 h 346"/>
                <a:gd name="T14" fmla="*/ 158 w 343"/>
                <a:gd name="T15" fmla="*/ 329 h 346"/>
                <a:gd name="T16" fmla="*/ 121 w 343"/>
                <a:gd name="T17" fmla="*/ 346 h 346"/>
                <a:gd name="T18" fmla="*/ 105 w 343"/>
                <a:gd name="T19" fmla="*/ 334 h 346"/>
                <a:gd name="T20" fmla="*/ 98 w 343"/>
                <a:gd name="T21" fmla="*/ 328 h 346"/>
                <a:gd name="T22" fmla="*/ 78 w 343"/>
                <a:gd name="T23" fmla="*/ 307 h 346"/>
                <a:gd name="T24" fmla="*/ 64 w 343"/>
                <a:gd name="T25" fmla="*/ 316 h 346"/>
                <a:gd name="T26" fmla="*/ 34 w 343"/>
                <a:gd name="T27" fmla="*/ 288 h 346"/>
                <a:gd name="T28" fmla="*/ 23 w 343"/>
                <a:gd name="T29" fmla="*/ 299 h 346"/>
                <a:gd name="T30" fmla="*/ 14 w 343"/>
                <a:gd name="T31" fmla="*/ 289 h 346"/>
                <a:gd name="T32" fmla="*/ 35 w 343"/>
                <a:gd name="T33" fmla="*/ 262 h 346"/>
                <a:gd name="T34" fmla="*/ 20 w 343"/>
                <a:gd name="T35" fmla="*/ 256 h 346"/>
                <a:gd name="T36" fmla="*/ 0 w 343"/>
                <a:gd name="T37" fmla="*/ 236 h 346"/>
                <a:gd name="T38" fmla="*/ 54 w 343"/>
                <a:gd name="T39" fmla="*/ 181 h 346"/>
                <a:gd name="T40" fmla="*/ 85 w 343"/>
                <a:gd name="T41" fmla="*/ 151 h 346"/>
                <a:gd name="T42" fmla="*/ 135 w 343"/>
                <a:gd name="T43" fmla="*/ 128 h 346"/>
                <a:gd name="T44" fmla="*/ 165 w 343"/>
                <a:gd name="T45" fmla="*/ 95 h 346"/>
                <a:gd name="T46" fmla="*/ 203 w 343"/>
                <a:gd name="T47" fmla="*/ 66 h 346"/>
                <a:gd name="T48" fmla="*/ 222 w 343"/>
                <a:gd name="T49" fmla="*/ 46 h 346"/>
                <a:gd name="T50" fmla="*/ 260 w 343"/>
                <a:gd name="T51" fmla="*/ 0 h 346"/>
                <a:gd name="T52" fmla="*/ 302 w 343"/>
                <a:gd name="T53" fmla="*/ 21 h 346"/>
                <a:gd name="T54" fmla="*/ 323 w 343"/>
                <a:gd name="T55" fmla="*/ 49 h 346"/>
                <a:gd name="T56" fmla="*/ 315 w 343"/>
                <a:gd name="T57" fmla="*/ 76 h 346"/>
                <a:gd name="T58" fmla="*/ 341 w 343"/>
                <a:gd name="T59" fmla="*/ 102 h 346"/>
                <a:gd name="T60" fmla="*/ 319 w 343"/>
                <a:gd name="T61" fmla="*/ 122 h 346"/>
                <a:gd name="T62" fmla="*/ 294 w 343"/>
                <a:gd name="T63" fmla="*/ 160 h 346"/>
                <a:gd name="T64" fmla="*/ 289 w 343"/>
                <a:gd name="T65" fmla="*/ 193 h 346"/>
                <a:gd name="T66" fmla="*/ 293 w 343"/>
                <a:gd name="T67" fmla="*/ 235 h 346"/>
                <a:gd name="T68" fmla="*/ 343 w 343"/>
                <a:gd name="T69" fmla="*/ 248 h 346"/>
                <a:gd name="T70" fmla="*/ 332 w 343"/>
                <a:gd name="T71" fmla="*/ 269 h 346"/>
                <a:gd name="T72" fmla="*/ 312 w 343"/>
                <a:gd name="T73" fmla="*/ 308 h 346"/>
                <a:gd name="T74" fmla="*/ 300 w 343"/>
                <a:gd name="T75" fmla="*/ 327 h 346"/>
                <a:gd name="T76" fmla="*/ 300 w 343"/>
                <a:gd name="T77" fmla="*/ 327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43" h="346">
                  <a:moveTo>
                    <a:pt x="300" y="327"/>
                  </a:moveTo>
                  <a:lnTo>
                    <a:pt x="300" y="327"/>
                  </a:lnTo>
                  <a:lnTo>
                    <a:pt x="293" y="317"/>
                  </a:lnTo>
                  <a:lnTo>
                    <a:pt x="272" y="337"/>
                  </a:lnTo>
                  <a:lnTo>
                    <a:pt x="217" y="331"/>
                  </a:lnTo>
                  <a:lnTo>
                    <a:pt x="202" y="312"/>
                  </a:lnTo>
                  <a:lnTo>
                    <a:pt x="179" y="308"/>
                  </a:lnTo>
                  <a:lnTo>
                    <a:pt x="158" y="329"/>
                  </a:lnTo>
                  <a:lnTo>
                    <a:pt x="121" y="346"/>
                  </a:lnTo>
                  <a:lnTo>
                    <a:pt x="105" y="334"/>
                  </a:lnTo>
                  <a:lnTo>
                    <a:pt x="98" y="328"/>
                  </a:lnTo>
                  <a:lnTo>
                    <a:pt x="78" y="307"/>
                  </a:lnTo>
                  <a:lnTo>
                    <a:pt x="64" y="316"/>
                  </a:lnTo>
                  <a:lnTo>
                    <a:pt x="34" y="288"/>
                  </a:lnTo>
                  <a:lnTo>
                    <a:pt x="23" y="299"/>
                  </a:lnTo>
                  <a:lnTo>
                    <a:pt x="14" y="289"/>
                  </a:lnTo>
                  <a:lnTo>
                    <a:pt x="35" y="262"/>
                  </a:lnTo>
                  <a:lnTo>
                    <a:pt x="20" y="256"/>
                  </a:lnTo>
                  <a:lnTo>
                    <a:pt x="0" y="236"/>
                  </a:lnTo>
                  <a:lnTo>
                    <a:pt x="54" y="181"/>
                  </a:lnTo>
                  <a:lnTo>
                    <a:pt x="85" y="151"/>
                  </a:lnTo>
                  <a:lnTo>
                    <a:pt x="135" y="128"/>
                  </a:lnTo>
                  <a:lnTo>
                    <a:pt x="165" y="95"/>
                  </a:lnTo>
                  <a:lnTo>
                    <a:pt x="203" y="66"/>
                  </a:lnTo>
                  <a:lnTo>
                    <a:pt x="222" y="46"/>
                  </a:lnTo>
                  <a:lnTo>
                    <a:pt x="260" y="0"/>
                  </a:lnTo>
                  <a:lnTo>
                    <a:pt x="302" y="21"/>
                  </a:lnTo>
                  <a:lnTo>
                    <a:pt x="323" y="49"/>
                  </a:lnTo>
                  <a:lnTo>
                    <a:pt x="315" y="76"/>
                  </a:lnTo>
                  <a:lnTo>
                    <a:pt x="341" y="102"/>
                  </a:lnTo>
                  <a:lnTo>
                    <a:pt x="319" y="122"/>
                  </a:lnTo>
                  <a:lnTo>
                    <a:pt x="294" y="160"/>
                  </a:lnTo>
                  <a:lnTo>
                    <a:pt x="289" y="193"/>
                  </a:lnTo>
                  <a:lnTo>
                    <a:pt x="293" y="235"/>
                  </a:lnTo>
                  <a:lnTo>
                    <a:pt x="343" y="248"/>
                  </a:lnTo>
                  <a:lnTo>
                    <a:pt x="332" y="269"/>
                  </a:lnTo>
                  <a:lnTo>
                    <a:pt x="312" y="308"/>
                  </a:lnTo>
                  <a:lnTo>
                    <a:pt x="300" y="327"/>
                  </a:lnTo>
                  <a:lnTo>
                    <a:pt x="300" y="32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" name="Freeform 16"/>
            <p:cNvSpPr>
              <a:spLocks noEditPoints="1"/>
            </p:cNvSpPr>
            <p:nvPr/>
          </p:nvSpPr>
          <p:spPr bwMode="auto">
            <a:xfrm>
              <a:off x="4076700" y="4622801"/>
              <a:ext cx="334963" cy="338138"/>
            </a:xfrm>
            <a:custGeom>
              <a:avLst/>
              <a:gdLst>
                <a:gd name="T0" fmla="*/ 125 w 352"/>
                <a:gd name="T1" fmla="*/ 355 h 355"/>
                <a:gd name="T2" fmla="*/ 100 w 352"/>
                <a:gd name="T3" fmla="*/ 336 h 355"/>
                <a:gd name="T4" fmla="*/ 68 w 352"/>
                <a:gd name="T5" fmla="*/ 325 h 355"/>
                <a:gd name="T6" fmla="*/ 27 w 352"/>
                <a:gd name="T7" fmla="*/ 309 h 355"/>
                <a:gd name="T8" fmla="*/ 34 w 352"/>
                <a:gd name="T9" fmla="*/ 268 h 355"/>
                <a:gd name="T10" fmla="*/ 0 w 352"/>
                <a:gd name="T11" fmla="*/ 241 h 355"/>
                <a:gd name="T12" fmla="*/ 88 w 352"/>
                <a:gd name="T13" fmla="*/ 153 h 355"/>
                <a:gd name="T14" fmla="*/ 167 w 352"/>
                <a:gd name="T15" fmla="*/ 97 h 355"/>
                <a:gd name="T16" fmla="*/ 224 w 352"/>
                <a:gd name="T17" fmla="*/ 49 h 355"/>
                <a:gd name="T18" fmla="*/ 308 w 352"/>
                <a:gd name="T19" fmla="*/ 24 h 355"/>
                <a:gd name="T20" fmla="*/ 322 w 352"/>
                <a:gd name="T21" fmla="*/ 80 h 355"/>
                <a:gd name="T22" fmla="*/ 325 w 352"/>
                <a:gd name="T23" fmla="*/ 129 h 355"/>
                <a:gd name="T24" fmla="*/ 296 w 352"/>
                <a:gd name="T25" fmla="*/ 198 h 355"/>
                <a:gd name="T26" fmla="*/ 352 w 352"/>
                <a:gd name="T27" fmla="*/ 251 h 355"/>
                <a:gd name="T28" fmla="*/ 319 w 352"/>
                <a:gd name="T29" fmla="*/ 314 h 355"/>
                <a:gd name="T30" fmla="*/ 296 w 352"/>
                <a:gd name="T31" fmla="*/ 327 h 355"/>
                <a:gd name="T32" fmla="*/ 220 w 352"/>
                <a:gd name="T33" fmla="*/ 339 h 355"/>
                <a:gd name="T34" fmla="*/ 184 w 352"/>
                <a:gd name="T35" fmla="*/ 317 h 355"/>
                <a:gd name="T36" fmla="*/ 125 w 352"/>
                <a:gd name="T37" fmla="*/ 355 h 355"/>
                <a:gd name="T38" fmla="*/ 83 w 352"/>
                <a:gd name="T39" fmla="*/ 308 h 355"/>
                <a:gd name="T40" fmla="*/ 111 w 352"/>
                <a:gd name="T41" fmla="*/ 336 h 355"/>
                <a:gd name="T42" fmla="*/ 160 w 352"/>
                <a:gd name="T43" fmla="*/ 331 h 355"/>
                <a:gd name="T44" fmla="*/ 208 w 352"/>
                <a:gd name="T45" fmla="*/ 314 h 355"/>
                <a:gd name="T46" fmla="*/ 275 w 352"/>
                <a:gd name="T47" fmla="*/ 339 h 355"/>
                <a:gd name="T48" fmla="*/ 304 w 352"/>
                <a:gd name="T49" fmla="*/ 326 h 355"/>
                <a:gd name="T50" fmla="*/ 342 w 352"/>
                <a:gd name="T51" fmla="*/ 255 h 355"/>
                <a:gd name="T52" fmla="*/ 290 w 352"/>
                <a:gd name="T53" fmla="*/ 198 h 355"/>
                <a:gd name="T54" fmla="*/ 320 w 352"/>
                <a:gd name="T55" fmla="*/ 125 h 355"/>
                <a:gd name="T56" fmla="*/ 315 w 352"/>
                <a:gd name="T57" fmla="*/ 83 h 355"/>
                <a:gd name="T58" fmla="*/ 303 w 352"/>
                <a:gd name="T59" fmla="*/ 28 h 355"/>
                <a:gd name="T60" fmla="*/ 229 w 352"/>
                <a:gd name="T61" fmla="*/ 53 h 355"/>
                <a:gd name="T62" fmla="*/ 171 w 352"/>
                <a:gd name="T63" fmla="*/ 102 h 355"/>
                <a:gd name="T64" fmla="*/ 91 w 352"/>
                <a:gd name="T65" fmla="*/ 158 h 355"/>
                <a:gd name="T66" fmla="*/ 9 w 352"/>
                <a:gd name="T67" fmla="*/ 241 h 355"/>
                <a:gd name="T68" fmla="*/ 45 w 352"/>
                <a:gd name="T69" fmla="*/ 265 h 355"/>
                <a:gd name="T70" fmla="*/ 27 w 352"/>
                <a:gd name="T71" fmla="*/ 299 h 355"/>
                <a:gd name="T72" fmla="*/ 69 w 352"/>
                <a:gd name="T73" fmla="*/ 31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52" h="355">
                  <a:moveTo>
                    <a:pt x="125" y="355"/>
                  </a:moveTo>
                  <a:lnTo>
                    <a:pt x="125" y="355"/>
                  </a:lnTo>
                  <a:lnTo>
                    <a:pt x="107" y="341"/>
                  </a:lnTo>
                  <a:lnTo>
                    <a:pt x="100" y="336"/>
                  </a:lnTo>
                  <a:lnTo>
                    <a:pt x="82" y="316"/>
                  </a:lnTo>
                  <a:lnTo>
                    <a:pt x="68" y="325"/>
                  </a:lnTo>
                  <a:lnTo>
                    <a:pt x="38" y="298"/>
                  </a:lnTo>
                  <a:lnTo>
                    <a:pt x="27" y="309"/>
                  </a:lnTo>
                  <a:lnTo>
                    <a:pt x="14" y="294"/>
                  </a:lnTo>
                  <a:lnTo>
                    <a:pt x="34" y="268"/>
                  </a:lnTo>
                  <a:lnTo>
                    <a:pt x="22" y="263"/>
                  </a:lnTo>
                  <a:lnTo>
                    <a:pt x="0" y="241"/>
                  </a:lnTo>
                  <a:lnTo>
                    <a:pt x="55" y="184"/>
                  </a:lnTo>
                  <a:lnTo>
                    <a:pt x="88" y="153"/>
                  </a:lnTo>
                  <a:lnTo>
                    <a:pt x="137" y="130"/>
                  </a:lnTo>
                  <a:lnTo>
                    <a:pt x="167" y="97"/>
                  </a:lnTo>
                  <a:lnTo>
                    <a:pt x="205" y="68"/>
                  </a:lnTo>
                  <a:lnTo>
                    <a:pt x="224" y="49"/>
                  </a:lnTo>
                  <a:lnTo>
                    <a:pt x="263" y="0"/>
                  </a:lnTo>
                  <a:lnTo>
                    <a:pt x="308" y="24"/>
                  </a:lnTo>
                  <a:lnTo>
                    <a:pt x="330" y="53"/>
                  </a:lnTo>
                  <a:lnTo>
                    <a:pt x="322" y="80"/>
                  </a:lnTo>
                  <a:lnTo>
                    <a:pt x="350" y="107"/>
                  </a:lnTo>
                  <a:lnTo>
                    <a:pt x="325" y="129"/>
                  </a:lnTo>
                  <a:lnTo>
                    <a:pt x="301" y="166"/>
                  </a:lnTo>
                  <a:lnTo>
                    <a:pt x="296" y="198"/>
                  </a:lnTo>
                  <a:lnTo>
                    <a:pt x="300" y="237"/>
                  </a:lnTo>
                  <a:lnTo>
                    <a:pt x="352" y="251"/>
                  </a:lnTo>
                  <a:lnTo>
                    <a:pt x="339" y="276"/>
                  </a:lnTo>
                  <a:lnTo>
                    <a:pt x="319" y="314"/>
                  </a:lnTo>
                  <a:lnTo>
                    <a:pt x="305" y="338"/>
                  </a:lnTo>
                  <a:lnTo>
                    <a:pt x="296" y="327"/>
                  </a:lnTo>
                  <a:lnTo>
                    <a:pt x="278" y="346"/>
                  </a:lnTo>
                  <a:lnTo>
                    <a:pt x="220" y="339"/>
                  </a:lnTo>
                  <a:lnTo>
                    <a:pt x="204" y="320"/>
                  </a:lnTo>
                  <a:lnTo>
                    <a:pt x="184" y="317"/>
                  </a:lnTo>
                  <a:lnTo>
                    <a:pt x="163" y="337"/>
                  </a:lnTo>
                  <a:lnTo>
                    <a:pt x="125" y="355"/>
                  </a:lnTo>
                  <a:close/>
                  <a:moveTo>
                    <a:pt x="83" y="308"/>
                  </a:moveTo>
                  <a:lnTo>
                    <a:pt x="83" y="308"/>
                  </a:lnTo>
                  <a:lnTo>
                    <a:pt x="105" y="331"/>
                  </a:lnTo>
                  <a:lnTo>
                    <a:pt x="111" y="336"/>
                  </a:lnTo>
                  <a:lnTo>
                    <a:pt x="125" y="347"/>
                  </a:lnTo>
                  <a:lnTo>
                    <a:pt x="160" y="331"/>
                  </a:lnTo>
                  <a:lnTo>
                    <a:pt x="182" y="310"/>
                  </a:lnTo>
                  <a:lnTo>
                    <a:pt x="208" y="314"/>
                  </a:lnTo>
                  <a:lnTo>
                    <a:pt x="223" y="332"/>
                  </a:lnTo>
                  <a:lnTo>
                    <a:pt x="275" y="339"/>
                  </a:lnTo>
                  <a:lnTo>
                    <a:pt x="297" y="317"/>
                  </a:lnTo>
                  <a:lnTo>
                    <a:pt x="304" y="326"/>
                  </a:lnTo>
                  <a:lnTo>
                    <a:pt x="313" y="311"/>
                  </a:lnTo>
                  <a:lnTo>
                    <a:pt x="342" y="255"/>
                  </a:lnTo>
                  <a:lnTo>
                    <a:pt x="294" y="242"/>
                  </a:lnTo>
                  <a:lnTo>
                    <a:pt x="290" y="198"/>
                  </a:lnTo>
                  <a:lnTo>
                    <a:pt x="295" y="163"/>
                  </a:lnTo>
                  <a:lnTo>
                    <a:pt x="320" y="125"/>
                  </a:lnTo>
                  <a:lnTo>
                    <a:pt x="340" y="107"/>
                  </a:lnTo>
                  <a:lnTo>
                    <a:pt x="315" y="83"/>
                  </a:lnTo>
                  <a:lnTo>
                    <a:pt x="323" y="54"/>
                  </a:lnTo>
                  <a:lnTo>
                    <a:pt x="303" y="28"/>
                  </a:lnTo>
                  <a:lnTo>
                    <a:pt x="265" y="9"/>
                  </a:lnTo>
                  <a:lnTo>
                    <a:pt x="229" y="53"/>
                  </a:lnTo>
                  <a:lnTo>
                    <a:pt x="210" y="73"/>
                  </a:lnTo>
                  <a:lnTo>
                    <a:pt x="171" y="102"/>
                  </a:lnTo>
                  <a:lnTo>
                    <a:pt x="140" y="136"/>
                  </a:lnTo>
                  <a:lnTo>
                    <a:pt x="91" y="158"/>
                  </a:lnTo>
                  <a:lnTo>
                    <a:pt x="60" y="188"/>
                  </a:lnTo>
                  <a:lnTo>
                    <a:pt x="9" y="241"/>
                  </a:lnTo>
                  <a:lnTo>
                    <a:pt x="26" y="258"/>
                  </a:lnTo>
                  <a:lnTo>
                    <a:pt x="45" y="265"/>
                  </a:lnTo>
                  <a:lnTo>
                    <a:pt x="22" y="294"/>
                  </a:lnTo>
                  <a:lnTo>
                    <a:pt x="27" y="299"/>
                  </a:lnTo>
                  <a:lnTo>
                    <a:pt x="38" y="289"/>
                  </a:lnTo>
                  <a:lnTo>
                    <a:pt x="69" y="317"/>
                  </a:lnTo>
                  <a:lnTo>
                    <a:pt x="83" y="308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4078288" y="5287963"/>
              <a:ext cx="3419475" cy="2330450"/>
            </a:xfrm>
            <a:custGeom>
              <a:avLst/>
              <a:gdLst>
                <a:gd name="T0" fmla="*/ 243 w 3585"/>
                <a:gd name="T1" fmla="*/ 894 h 2440"/>
                <a:gd name="T2" fmla="*/ 338 w 3585"/>
                <a:gd name="T3" fmla="*/ 1015 h 2440"/>
                <a:gd name="T4" fmla="*/ 399 w 3585"/>
                <a:gd name="T5" fmla="*/ 1154 h 2440"/>
                <a:gd name="T6" fmla="*/ 484 w 3585"/>
                <a:gd name="T7" fmla="*/ 1321 h 2440"/>
                <a:gd name="T8" fmla="*/ 602 w 3585"/>
                <a:gd name="T9" fmla="*/ 1410 h 2440"/>
                <a:gd name="T10" fmla="*/ 724 w 3585"/>
                <a:gd name="T11" fmla="*/ 1349 h 2440"/>
                <a:gd name="T12" fmla="*/ 918 w 3585"/>
                <a:gd name="T13" fmla="*/ 1150 h 2440"/>
                <a:gd name="T14" fmla="*/ 1015 w 3585"/>
                <a:gd name="T15" fmla="*/ 1003 h 2440"/>
                <a:gd name="T16" fmla="*/ 1133 w 3585"/>
                <a:gd name="T17" fmla="*/ 953 h 2440"/>
                <a:gd name="T18" fmla="*/ 1323 w 3585"/>
                <a:gd name="T19" fmla="*/ 871 h 2440"/>
                <a:gd name="T20" fmla="*/ 1507 w 3585"/>
                <a:gd name="T21" fmla="*/ 881 h 2440"/>
                <a:gd name="T22" fmla="*/ 1651 w 3585"/>
                <a:gd name="T23" fmla="*/ 826 h 2440"/>
                <a:gd name="T24" fmla="*/ 1710 w 3585"/>
                <a:gd name="T25" fmla="*/ 750 h 2440"/>
                <a:gd name="T26" fmla="*/ 1965 w 3585"/>
                <a:gd name="T27" fmla="*/ 743 h 2440"/>
                <a:gd name="T28" fmla="*/ 2255 w 3585"/>
                <a:gd name="T29" fmla="*/ 554 h 2440"/>
                <a:gd name="T30" fmla="*/ 2516 w 3585"/>
                <a:gd name="T31" fmla="*/ 445 h 2440"/>
                <a:gd name="T32" fmla="*/ 2557 w 3585"/>
                <a:gd name="T33" fmla="*/ 334 h 2440"/>
                <a:gd name="T34" fmla="*/ 2735 w 3585"/>
                <a:gd name="T35" fmla="*/ 316 h 2440"/>
                <a:gd name="T36" fmla="*/ 2970 w 3585"/>
                <a:gd name="T37" fmla="*/ 413 h 2440"/>
                <a:gd name="T38" fmla="*/ 3239 w 3585"/>
                <a:gd name="T39" fmla="*/ 318 h 2440"/>
                <a:gd name="T40" fmla="*/ 3449 w 3585"/>
                <a:gd name="T41" fmla="*/ 0 h 2440"/>
                <a:gd name="T42" fmla="*/ 3431 w 3585"/>
                <a:gd name="T43" fmla="*/ 184 h 2440"/>
                <a:gd name="T44" fmla="*/ 3409 w 3585"/>
                <a:gd name="T45" fmla="*/ 502 h 2440"/>
                <a:gd name="T46" fmla="*/ 3228 w 3585"/>
                <a:gd name="T47" fmla="*/ 704 h 2440"/>
                <a:gd name="T48" fmla="*/ 3243 w 3585"/>
                <a:gd name="T49" fmla="*/ 848 h 2440"/>
                <a:gd name="T50" fmla="*/ 3138 w 3585"/>
                <a:gd name="T51" fmla="*/ 967 h 2440"/>
                <a:gd name="T52" fmla="*/ 2931 w 3585"/>
                <a:gd name="T53" fmla="*/ 1103 h 2440"/>
                <a:gd name="T54" fmla="*/ 2865 w 3585"/>
                <a:gd name="T55" fmla="*/ 1311 h 2440"/>
                <a:gd name="T56" fmla="*/ 2896 w 3585"/>
                <a:gd name="T57" fmla="*/ 1586 h 2440"/>
                <a:gd name="T58" fmla="*/ 2741 w 3585"/>
                <a:gd name="T59" fmla="*/ 1680 h 2440"/>
                <a:gd name="T60" fmla="*/ 2666 w 3585"/>
                <a:gd name="T61" fmla="*/ 1869 h 2440"/>
                <a:gd name="T62" fmla="*/ 2571 w 3585"/>
                <a:gd name="T63" fmla="*/ 2017 h 2440"/>
                <a:gd name="T64" fmla="*/ 2335 w 3585"/>
                <a:gd name="T65" fmla="*/ 2148 h 2440"/>
                <a:gd name="T66" fmla="*/ 2264 w 3585"/>
                <a:gd name="T67" fmla="*/ 2252 h 2440"/>
                <a:gd name="T68" fmla="*/ 2140 w 3585"/>
                <a:gd name="T69" fmla="*/ 2230 h 2440"/>
                <a:gd name="T70" fmla="*/ 2001 w 3585"/>
                <a:gd name="T71" fmla="*/ 2243 h 2440"/>
                <a:gd name="T72" fmla="*/ 1911 w 3585"/>
                <a:gd name="T73" fmla="*/ 2120 h 2440"/>
                <a:gd name="T74" fmla="*/ 1694 w 3585"/>
                <a:gd name="T75" fmla="*/ 2047 h 2440"/>
                <a:gd name="T76" fmla="*/ 1616 w 3585"/>
                <a:gd name="T77" fmla="*/ 2146 h 2440"/>
                <a:gd name="T78" fmla="*/ 1482 w 3585"/>
                <a:gd name="T79" fmla="*/ 2205 h 2440"/>
                <a:gd name="T80" fmla="*/ 1206 w 3585"/>
                <a:gd name="T81" fmla="*/ 2267 h 2440"/>
                <a:gd name="T82" fmla="*/ 948 w 3585"/>
                <a:gd name="T83" fmla="*/ 2342 h 2440"/>
                <a:gd name="T84" fmla="*/ 845 w 3585"/>
                <a:gd name="T85" fmla="*/ 2424 h 2440"/>
                <a:gd name="T86" fmla="*/ 675 w 3585"/>
                <a:gd name="T87" fmla="*/ 2384 h 2440"/>
                <a:gd name="T88" fmla="*/ 493 w 3585"/>
                <a:gd name="T89" fmla="*/ 2100 h 2440"/>
                <a:gd name="T90" fmla="*/ 436 w 3585"/>
                <a:gd name="T91" fmla="*/ 1946 h 2440"/>
                <a:gd name="T92" fmla="*/ 318 w 3585"/>
                <a:gd name="T93" fmla="*/ 1808 h 2440"/>
                <a:gd name="T94" fmla="*/ 224 w 3585"/>
                <a:gd name="T95" fmla="*/ 1802 h 2440"/>
                <a:gd name="T96" fmla="*/ 156 w 3585"/>
                <a:gd name="T97" fmla="*/ 1618 h 2440"/>
                <a:gd name="T98" fmla="*/ 82 w 3585"/>
                <a:gd name="T99" fmla="*/ 1451 h 2440"/>
                <a:gd name="T100" fmla="*/ 183 w 3585"/>
                <a:gd name="T101" fmla="*/ 1121 h 2440"/>
                <a:gd name="T102" fmla="*/ 52 w 3585"/>
                <a:gd name="T103" fmla="*/ 990 h 2440"/>
                <a:gd name="T104" fmla="*/ 69 w 3585"/>
                <a:gd name="T105" fmla="*/ 858 h 2440"/>
                <a:gd name="T106" fmla="*/ 185 w 3585"/>
                <a:gd name="T107" fmla="*/ 804 h 2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585" h="2440">
                  <a:moveTo>
                    <a:pt x="185" y="804"/>
                  </a:moveTo>
                  <a:lnTo>
                    <a:pt x="185" y="804"/>
                  </a:lnTo>
                  <a:lnTo>
                    <a:pt x="239" y="860"/>
                  </a:lnTo>
                  <a:lnTo>
                    <a:pt x="243" y="894"/>
                  </a:lnTo>
                  <a:lnTo>
                    <a:pt x="232" y="922"/>
                  </a:lnTo>
                  <a:lnTo>
                    <a:pt x="262" y="969"/>
                  </a:lnTo>
                  <a:lnTo>
                    <a:pt x="311" y="974"/>
                  </a:lnTo>
                  <a:lnTo>
                    <a:pt x="338" y="1015"/>
                  </a:lnTo>
                  <a:lnTo>
                    <a:pt x="338" y="1018"/>
                  </a:lnTo>
                  <a:lnTo>
                    <a:pt x="346" y="1098"/>
                  </a:lnTo>
                  <a:lnTo>
                    <a:pt x="374" y="1120"/>
                  </a:lnTo>
                  <a:lnTo>
                    <a:pt x="399" y="1154"/>
                  </a:lnTo>
                  <a:lnTo>
                    <a:pt x="417" y="1203"/>
                  </a:lnTo>
                  <a:lnTo>
                    <a:pt x="436" y="1224"/>
                  </a:lnTo>
                  <a:lnTo>
                    <a:pt x="454" y="1238"/>
                  </a:lnTo>
                  <a:lnTo>
                    <a:pt x="484" y="1321"/>
                  </a:lnTo>
                  <a:lnTo>
                    <a:pt x="496" y="1337"/>
                  </a:lnTo>
                  <a:lnTo>
                    <a:pt x="504" y="1382"/>
                  </a:lnTo>
                  <a:lnTo>
                    <a:pt x="549" y="1438"/>
                  </a:lnTo>
                  <a:lnTo>
                    <a:pt x="602" y="1410"/>
                  </a:lnTo>
                  <a:lnTo>
                    <a:pt x="630" y="1396"/>
                  </a:lnTo>
                  <a:lnTo>
                    <a:pt x="639" y="1401"/>
                  </a:lnTo>
                  <a:lnTo>
                    <a:pt x="666" y="1394"/>
                  </a:lnTo>
                  <a:lnTo>
                    <a:pt x="724" y="1349"/>
                  </a:lnTo>
                  <a:lnTo>
                    <a:pt x="747" y="1286"/>
                  </a:lnTo>
                  <a:lnTo>
                    <a:pt x="789" y="1278"/>
                  </a:lnTo>
                  <a:lnTo>
                    <a:pt x="833" y="1216"/>
                  </a:lnTo>
                  <a:lnTo>
                    <a:pt x="918" y="1150"/>
                  </a:lnTo>
                  <a:lnTo>
                    <a:pt x="890" y="1086"/>
                  </a:lnTo>
                  <a:lnTo>
                    <a:pt x="903" y="1057"/>
                  </a:lnTo>
                  <a:lnTo>
                    <a:pt x="944" y="1013"/>
                  </a:lnTo>
                  <a:lnTo>
                    <a:pt x="1015" y="1003"/>
                  </a:lnTo>
                  <a:lnTo>
                    <a:pt x="1035" y="979"/>
                  </a:lnTo>
                  <a:lnTo>
                    <a:pt x="1034" y="919"/>
                  </a:lnTo>
                  <a:lnTo>
                    <a:pt x="1141" y="867"/>
                  </a:lnTo>
                  <a:lnTo>
                    <a:pt x="1133" y="953"/>
                  </a:lnTo>
                  <a:lnTo>
                    <a:pt x="1153" y="965"/>
                  </a:lnTo>
                  <a:lnTo>
                    <a:pt x="1239" y="936"/>
                  </a:lnTo>
                  <a:lnTo>
                    <a:pt x="1287" y="898"/>
                  </a:lnTo>
                  <a:lnTo>
                    <a:pt x="1323" y="871"/>
                  </a:lnTo>
                  <a:lnTo>
                    <a:pt x="1405" y="835"/>
                  </a:lnTo>
                  <a:lnTo>
                    <a:pt x="1446" y="863"/>
                  </a:lnTo>
                  <a:lnTo>
                    <a:pt x="1491" y="837"/>
                  </a:lnTo>
                  <a:lnTo>
                    <a:pt x="1507" y="881"/>
                  </a:lnTo>
                  <a:lnTo>
                    <a:pt x="1533" y="884"/>
                  </a:lnTo>
                  <a:lnTo>
                    <a:pt x="1550" y="865"/>
                  </a:lnTo>
                  <a:lnTo>
                    <a:pt x="1626" y="861"/>
                  </a:lnTo>
                  <a:lnTo>
                    <a:pt x="1651" y="826"/>
                  </a:lnTo>
                  <a:lnTo>
                    <a:pt x="1594" y="791"/>
                  </a:lnTo>
                  <a:lnTo>
                    <a:pt x="1606" y="763"/>
                  </a:lnTo>
                  <a:lnTo>
                    <a:pt x="1649" y="751"/>
                  </a:lnTo>
                  <a:lnTo>
                    <a:pt x="1710" y="750"/>
                  </a:lnTo>
                  <a:lnTo>
                    <a:pt x="1736" y="757"/>
                  </a:lnTo>
                  <a:lnTo>
                    <a:pt x="1767" y="683"/>
                  </a:lnTo>
                  <a:lnTo>
                    <a:pt x="1799" y="655"/>
                  </a:lnTo>
                  <a:lnTo>
                    <a:pt x="1965" y="743"/>
                  </a:lnTo>
                  <a:lnTo>
                    <a:pt x="2033" y="721"/>
                  </a:lnTo>
                  <a:lnTo>
                    <a:pt x="2051" y="708"/>
                  </a:lnTo>
                  <a:lnTo>
                    <a:pt x="2099" y="671"/>
                  </a:lnTo>
                  <a:lnTo>
                    <a:pt x="2255" y="554"/>
                  </a:lnTo>
                  <a:lnTo>
                    <a:pt x="2330" y="552"/>
                  </a:lnTo>
                  <a:lnTo>
                    <a:pt x="2436" y="501"/>
                  </a:lnTo>
                  <a:lnTo>
                    <a:pt x="2461" y="464"/>
                  </a:lnTo>
                  <a:lnTo>
                    <a:pt x="2516" y="445"/>
                  </a:lnTo>
                  <a:lnTo>
                    <a:pt x="2531" y="413"/>
                  </a:lnTo>
                  <a:lnTo>
                    <a:pt x="2505" y="365"/>
                  </a:lnTo>
                  <a:lnTo>
                    <a:pt x="2523" y="346"/>
                  </a:lnTo>
                  <a:lnTo>
                    <a:pt x="2557" y="334"/>
                  </a:lnTo>
                  <a:lnTo>
                    <a:pt x="2577" y="306"/>
                  </a:lnTo>
                  <a:lnTo>
                    <a:pt x="2646" y="294"/>
                  </a:lnTo>
                  <a:lnTo>
                    <a:pt x="2711" y="325"/>
                  </a:lnTo>
                  <a:lnTo>
                    <a:pt x="2735" y="316"/>
                  </a:lnTo>
                  <a:lnTo>
                    <a:pt x="2828" y="341"/>
                  </a:lnTo>
                  <a:lnTo>
                    <a:pt x="2851" y="371"/>
                  </a:lnTo>
                  <a:lnTo>
                    <a:pt x="2949" y="386"/>
                  </a:lnTo>
                  <a:lnTo>
                    <a:pt x="2970" y="413"/>
                  </a:lnTo>
                  <a:lnTo>
                    <a:pt x="3081" y="396"/>
                  </a:lnTo>
                  <a:lnTo>
                    <a:pt x="3123" y="386"/>
                  </a:lnTo>
                  <a:lnTo>
                    <a:pt x="3175" y="359"/>
                  </a:lnTo>
                  <a:lnTo>
                    <a:pt x="3239" y="318"/>
                  </a:lnTo>
                  <a:lnTo>
                    <a:pt x="3324" y="227"/>
                  </a:lnTo>
                  <a:lnTo>
                    <a:pt x="3348" y="148"/>
                  </a:lnTo>
                  <a:lnTo>
                    <a:pt x="3359" y="70"/>
                  </a:lnTo>
                  <a:lnTo>
                    <a:pt x="3449" y="0"/>
                  </a:lnTo>
                  <a:lnTo>
                    <a:pt x="3450" y="0"/>
                  </a:lnTo>
                  <a:lnTo>
                    <a:pt x="3464" y="26"/>
                  </a:lnTo>
                  <a:lnTo>
                    <a:pt x="3466" y="88"/>
                  </a:lnTo>
                  <a:lnTo>
                    <a:pt x="3431" y="184"/>
                  </a:lnTo>
                  <a:lnTo>
                    <a:pt x="3475" y="331"/>
                  </a:lnTo>
                  <a:lnTo>
                    <a:pt x="3585" y="390"/>
                  </a:lnTo>
                  <a:lnTo>
                    <a:pt x="3557" y="446"/>
                  </a:lnTo>
                  <a:lnTo>
                    <a:pt x="3409" y="502"/>
                  </a:lnTo>
                  <a:lnTo>
                    <a:pt x="3407" y="618"/>
                  </a:lnTo>
                  <a:lnTo>
                    <a:pt x="3348" y="626"/>
                  </a:lnTo>
                  <a:lnTo>
                    <a:pt x="3265" y="707"/>
                  </a:lnTo>
                  <a:lnTo>
                    <a:pt x="3228" y="704"/>
                  </a:lnTo>
                  <a:lnTo>
                    <a:pt x="3198" y="756"/>
                  </a:lnTo>
                  <a:lnTo>
                    <a:pt x="3241" y="774"/>
                  </a:lnTo>
                  <a:lnTo>
                    <a:pt x="3255" y="818"/>
                  </a:lnTo>
                  <a:lnTo>
                    <a:pt x="3243" y="848"/>
                  </a:lnTo>
                  <a:lnTo>
                    <a:pt x="3181" y="890"/>
                  </a:lnTo>
                  <a:lnTo>
                    <a:pt x="3144" y="887"/>
                  </a:lnTo>
                  <a:lnTo>
                    <a:pt x="3134" y="904"/>
                  </a:lnTo>
                  <a:lnTo>
                    <a:pt x="3138" y="967"/>
                  </a:lnTo>
                  <a:lnTo>
                    <a:pt x="3083" y="965"/>
                  </a:lnTo>
                  <a:lnTo>
                    <a:pt x="3057" y="984"/>
                  </a:lnTo>
                  <a:lnTo>
                    <a:pt x="3027" y="1087"/>
                  </a:lnTo>
                  <a:lnTo>
                    <a:pt x="2931" y="1103"/>
                  </a:lnTo>
                  <a:lnTo>
                    <a:pt x="2885" y="1084"/>
                  </a:lnTo>
                  <a:lnTo>
                    <a:pt x="2758" y="1211"/>
                  </a:lnTo>
                  <a:lnTo>
                    <a:pt x="2803" y="1244"/>
                  </a:lnTo>
                  <a:lnTo>
                    <a:pt x="2865" y="1311"/>
                  </a:lnTo>
                  <a:lnTo>
                    <a:pt x="2939" y="1447"/>
                  </a:lnTo>
                  <a:lnTo>
                    <a:pt x="2907" y="1511"/>
                  </a:lnTo>
                  <a:lnTo>
                    <a:pt x="2918" y="1552"/>
                  </a:lnTo>
                  <a:lnTo>
                    <a:pt x="2896" y="1586"/>
                  </a:lnTo>
                  <a:lnTo>
                    <a:pt x="2839" y="1603"/>
                  </a:lnTo>
                  <a:lnTo>
                    <a:pt x="2828" y="1650"/>
                  </a:lnTo>
                  <a:lnTo>
                    <a:pt x="2804" y="1671"/>
                  </a:lnTo>
                  <a:lnTo>
                    <a:pt x="2741" y="1680"/>
                  </a:lnTo>
                  <a:lnTo>
                    <a:pt x="2665" y="1704"/>
                  </a:lnTo>
                  <a:lnTo>
                    <a:pt x="2644" y="1772"/>
                  </a:lnTo>
                  <a:lnTo>
                    <a:pt x="2644" y="1815"/>
                  </a:lnTo>
                  <a:lnTo>
                    <a:pt x="2666" y="1869"/>
                  </a:lnTo>
                  <a:lnTo>
                    <a:pt x="2628" y="1904"/>
                  </a:lnTo>
                  <a:lnTo>
                    <a:pt x="2620" y="1967"/>
                  </a:lnTo>
                  <a:lnTo>
                    <a:pt x="2599" y="1970"/>
                  </a:lnTo>
                  <a:lnTo>
                    <a:pt x="2571" y="2017"/>
                  </a:lnTo>
                  <a:lnTo>
                    <a:pt x="2402" y="2019"/>
                  </a:lnTo>
                  <a:lnTo>
                    <a:pt x="2370" y="2071"/>
                  </a:lnTo>
                  <a:lnTo>
                    <a:pt x="2342" y="2090"/>
                  </a:lnTo>
                  <a:lnTo>
                    <a:pt x="2335" y="2148"/>
                  </a:lnTo>
                  <a:lnTo>
                    <a:pt x="2319" y="2198"/>
                  </a:lnTo>
                  <a:lnTo>
                    <a:pt x="2332" y="2237"/>
                  </a:lnTo>
                  <a:lnTo>
                    <a:pt x="2312" y="2261"/>
                  </a:lnTo>
                  <a:lnTo>
                    <a:pt x="2264" y="2252"/>
                  </a:lnTo>
                  <a:lnTo>
                    <a:pt x="2235" y="2235"/>
                  </a:lnTo>
                  <a:lnTo>
                    <a:pt x="2210" y="2234"/>
                  </a:lnTo>
                  <a:lnTo>
                    <a:pt x="2177" y="2269"/>
                  </a:lnTo>
                  <a:lnTo>
                    <a:pt x="2140" y="2230"/>
                  </a:lnTo>
                  <a:lnTo>
                    <a:pt x="2106" y="2207"/>
                  </a:lnTo>
                  <a:lnTo>
                    <a:pt x="2057" y="2192"/>
                  </a:lnTo>
                  <a:lnTo>
                    <a:pt x="2032" y="2241"/>
                  </a:lnTo>
                  <a:lnTo>
                    <a:pt x="2001" y="2243"/>
                  </a:lnTo>
                  <a:lnTo>
                    <a:pt x="1977" y="2206"/>
                  </a:lnTo>
                  <a:lnTo>
                    <a:pt x="1978" y="2157"/>
                  </a:lnTo>
                  <a:lnTo>
                    <a:pt x="1919" y="2146"/>
                  </a:lnTo>
                  <a:lnTo>
                    <a:pt x="1911" y="2120"/>
                  </a:lnTo>
                  <a:lnTo>
                    <a:pt x="1881" y="2081"/>
                  </a:lnTo>
                  <a:lnTo>
                    <a:pt x="1834" y="2104"/>
                  </a:lnTo>
                  <a:lnTo>
                    <a:pt x="1719" y="2097"/>
                  </a:lnTo>
                  <a:lnTo>
                    <a:pt x="1694" y="2047"/>
                  </a:lnTo>
                  <a:lnTo>
                    <a:pt x="1635" y="2067"/>
                  </a:lnTo>
                  <a:lnTo>
                    <a:pt x="1623" y="2083"/>
                  </a:lnTo>
                  <a:lnTo>
                    <a:pt x="1635" y="2134"/>
                  </a:lnTo>
                  <a:lnTo>
                    <a:pt x="1616" y="2146"/>
                  </a:lnTo>
                  <a:lnTo>
                    <a:pt x="1574" y="2139"/>
                  </a:lnTo>
                  <a:lnTo>
                    <a:pt x="1510" y="2143"/>
                  </a:lnTo>
                  <a:lnTo>
                    <a:pt x="1478" y="2168"/>
                  </a:lnTo>
                  <a:lnTo>
                    <a:pt x="1482" y="2205"/>
                  </a:lnTo>
                  <a:lnTo>
                    <a:pt x="1429" y="2215"/>
                  </a:lnTo>
                  <a:lnTo>
                    <a:pt x="1389" y="2262"/>
                  </a:lnTo>
                  <a:lnTo>
                    <a:pt x="1292" y="2324"/>
                  </a:lnTo>
                  <a:lnTo>
                    <a:pt x="1206" y="2267"/>
                  </a:lnTo>
                  <a:lnTo>
                    <a:pt x="1162" y="2287"/>
                  </a:lnTo>
                  <a:lnTo>
                    <a:pt x="1098" y="2250"/>
                  </a:lnTo>
                  <a:lnTo>
                    <a:pt x="1027" y="2353"/>
                  </a:lnTo>
                  <a:lnTo>
                    <a:pt x="948" y="2342"/>
                  </a:lnTo>
                  <a:lnTo>
                    <a:pt x="903" y="2387"/>
                  </a:lnTo>
                  <a:lnTo>
                    <a:pt x="904" y="2426"/>
                  </a:lnTo>
                  <a:lnTo>
                    <a:pt x="881" y="2439"/>
                  </a:lnTo>
                  <a:lnTo>
                    <a:pt x="845" y="2424"/>
                  </a:lnTo>
                  <a:lnTo>
                    <a:pt x="799" y="2375"/>
                  </a:lnTo>
                  <a:lnTo>
                    <a:pt x="722" y="2440"/>
                  </a:lnTo>
                  <a:lnTo>
                    <a:pt x="687" y="2434"/>
                  </a:lnTo>
                  <a:lnTo>
                    <a:pt x="675" y="2384"/>
                  </a:lnTo>
                  <a:lnTo>
                    <a:pt x="573" y="2243"/>
                  </a:lnTo>
                  <a:lnTo>
                    <a:pt x="557" y="2200"/>
                  </a:lnTo>
                  <a:lnTo>
                    <a:pt x="553" y="2144"/>
                  </a:lnTo>
                  <a:lnTo>
                    <a:pt x="493" y="2100"/>
                  </a:lnTo>
                  <a:lnTo>
                    <a:pt x="522" y="2065"/>
                  </a:lnTo>
                  <a:lnTo>
                    <a:pt x="487" y="2002"/>
                  </a:lnTo>
                  <a:lnTo>
                    <a:pt x="444" y="1993"/>
                  </a:lnTo>
                  <a:lnTo>
                    <a:pt x="436" y="1946"/>
                  </a:lnTo>
                  <a:lnTo>
                    <a:pt x="368" y="1849"/>
                  </a:lnTo>
                  <a:lnTo>
                    <a:pt x="340" y="1837"/>
                  </a:lnTo>
                  <a:lnTo>
                    <a:pt x="343" y="1809"/>
                  </a:lnTo>
                  <a:lnTo>
                    <a:pt x="318" y="1808"/>
                  </a:lnTo>
                  <a:lnTo>
                    <a:pt x="283" y="1852"/>
                  </a:lnTo>
                  <a:lnTo>
                    <a:pt x="228" y="1869"/>
                  </a:lnTo>
                  <a:lnTo>
                    <a:pt x="204" y="1847"/>
                  </a:lnTo>
                  <a:lnTo>
                    <a:pt x="224" y="1802"/>
                  </a:lnTo>
                  <a:lnTo>
                    <a:pt x="246" y="1779"/>
                  </a:lnTo>
                  <a:lnTo>
                    <a:pt x="236" y="1716"/>
                  </a:lnTo>
                  <a:lnTo>
                    <a:pt x="267" y="1628"/>
                  </a:lnTo>
                  <a:lnTo>
                    <a:pt x="156" y="1618"/>
                  </a:lnTo>
                  <a:lnTo>
                    <a:pt x="86" y="1610"/>
                  </a:lnTo>
                  <a:lnTo>
                    <a:pt x="50" y="1588"/>
                  </a:lnTo>
                  <a:lnTo>
                    <a:pt x="39" y="1509"/>
                  </a:lnTo>
                  <a:lnTo>
                    <a:pt x="82" y="1451"/>
                  </a:lnTo>
                  <a:lnTo>
                    <a:pt x="62" y="1385"/>
                  </a:lnTo>
                  <a:lnTo>
                    <a:pt x="113" y="1304"/>
                  </a:lnTo>
                  <a:lnTo>
                    <a:pt x="173" y="1216"/>
                  </a:lnTo>
                  <a:lnTo>
                    <a:pt x="183" y="1121"/>
                  </a:lnTo>
                  <a:lnTo>
                    <a:pt x="139" y="1098"/>
                  </a:lnTo>
                  <a:lnTo>
                    <a:pt x="101" y="1044"/>
                  </a:lnTo>
                  <a:lnTo>
                    <a:pt x="59" y="1019"/>
                  </a:lnTo>
                  <a:lnTo>
                    <a:pt x="52" y="990"/>
                  </a:lnTo>
                  <a:lnTo>
                    <a:pt x="32" y="994"/>
                  </a:lnTo>
                  <a:lnTo>
                    <a:pt x="20" y="949"/>
                  </a:lnTo>
                  <a:lnTo>
                    <a:pt x="0" y="905"/>
                  </a:lnTo>
                  <a:lnTo>
                    <a:pt x="69" y="858"/>
                  </a:lnTo>
                  <a:lnTo>
                    <a:pt x="64" y="817"/>
                  </a:lnTo>
                  <a:lnTo>
                    <a:pt x="72" y="804"/>
                  </a:lnTo>
                  <a:lnTo>
                    <a:pt x="178" y="791"/>
                  </a:lnTo>
                  <a:lnTo>
                    <a:pt x="185" y="804"/>
                  </a:lnTo>
                  <a:lnTo>
                    <a:pt x="185" y="80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" name="Freeform 18"/>
            <p:cNvSpPr>
              <a:spLocks noEditPoints="1"/>
            </p:cNvSpPr>
            <p:nvPr/>
          </p:nvSpPr>
          <p:spPr bwMode="auto">
            <a:xfrm>
              <a:off x="4073525" y="5284788"/>
              <a:ext cx="3429000" cy="2336800"/>
            </a:xfrm>
            <a:custGeom>
              <a:avLst/>
              <a:gdLst>
                <a:gd name="T0" fmla="*/ 554 w 3594"/>
                <a:gd name="T1" fmla="*/ 2149 h 2448"/>
                <a:gd name="T2" fmla="*/ 340 w 3594"/>
                <a:gd name="T3" fmla="*/ 1843 h 2448"/>
                <a:gd name="T4" fmla="*/ 246 w 3594"/>
                <a:gd name="T5" fmla="*/ 1782 h 2448"/>
                <a:gd name="T6" fmla="*/ 83 w 3594"/>
                <a:gd name="T7" fmla="*/ 1455 h 2448"/>
                <a:gd name="T8" fmla="*/ 60 w 3594"/>
                <a:gd name="T9" fmla="*/ 1025 h 2448"/>
                <a:gd name="T10" fmla="*/ 75 w 3594"/>
                <a:gd name="T11" fmla="*/ 805 h 2448"/>
                <a:gd name="T12" fmla="*/ 316 w 3594"/>
                <a:gd name="T13" fmla="*/ 974 h 2448"/>
                <a:gd name="T14" fmla="*/ 443 w 3594"/>
                <a:gd name="T15" fmla="*/ 1225 h 2448"/>
                <a:gd name="T16" fmla="*/ 643 w 3594"/>
                <a:gd name="T17" fmla="*/ 1401 h 2448"/>
                <a:gd name="T18" fmla="*/ 890 w 3594"/>
                <a:gd name="T19" fmla="*/ 1090 h 2448"/>
                <a:gd name="T20" fmla="*/ 1149 w 3594"/>
                <a:gd name="T21" fmla="*/ 866 h 2448"/>
                <a:gd name="T22" fmla="*/ 1450 w 3594"/>
                <a:gd name="T23" fmla="*/ 863 h 2448"/>
                <a:gd name="T24" fmla="*/ 1594 w 3594"/>
                <a:gd name="T25" fmla="*/ 796 h 2448"/>
                <a:gd name="T26" fmla="*/ 1970 w 3594"/>
                <a:gd name="T27" fmla="*/ 743 h 2448"/>
                <a:gd name="T28" fmla="*/ 2463 w 3594"/>
                <a:gd name="T29" fmla="*/ 466 h 2448"/>
                <a:gd name="T30" fmla="*/ 2651 w 3594"/>
                <a:gd name="T31" fmla="*/ 294 h 2448"/>
                <a:gd name="T32" fmla="*/ 2976 w 3594"/>
                <a:gd name="T33" fmla="*/ 414 h 2448"/>
                <a:gd name="T34" fmla="*/ 3360 w 3594"/>
                <a:gd name="T35" fmla="*/ 72 h 2448"/>
                <a:gd name="T36" fmla="*/ 3439 w 3594"/>
                <a:gd name="T37" fmla="*/ 188 h 2448"/>
                <a:gd name="T38" fmla="*/ 3353 w 3594"/>
                <a:gd name="T39" fmla="*/ 633 h 2448"/>
                <a:gd name="T40" fmla="*/ 3249 w 3594"/>
                <a:gd name="T41" fmla="*/ 855 h 2448"/>
                <a:gd name="T42" fmla="*/ 3034 w 3594"/>
                <a:gd name="T43" fmla="*/ 1093 h 2448"/>
                <a:gd name="T44" fmla="*/ 2914 w 3594"/>
                <a:gd name="T45" fmla="*/ 1515 h 2448"/>
                <a:gd name="T46" fmla="*/ 2672 w 3594"/>
                <a:gd name="T47" fmla="*/ 1711 h 2448"/>
                <a:gd name="T48" fmla="*/ 2577 w 3594"/>
                <a:gd name="T49" fmla="*/ 2024 h 2448"/>
                <a:gd name="T50" fmla="*/ 2317 w 3594"/>
                <a:gd name="T51" fmla="*/ 2269 h 2448"/>
                <a:gd name="T52" fmla="*/ 2063 w 3594"/>
                <a:gd name="T53" fmla="*/ 2200 h 2448"/>
                <a:gd name="T54" fmla="*/ 1884 w 3594"/>
                <a:gd name="T55" fmla="*/ 2089 h 2448"/>
                <a:gd name="T56" fmla="*/ 1643 w 3594"/>
                <a:gd name="T57" fmla="*/ 2139 h 2448"/>
                <a:gd name="T58" fmla="*/ 1395 w 3594"/>
                <a:gd name="T59" fmla="*/ 2268 h 2448"/>
                <a:gd name="T60" fmla="*/ 911 w 3594"/>
                <a:gd name="T61" fmla="*/ 2393 h 2448"/>
                <a:gd name="T62" fmla="*/ 694 w 3594"/>
                <a:gd name="T63" fmla="*/ 2435 h 2448"/>
                <a:gd name="T64" fmla="*/ 951 w 3594"/>
                <a:gd name="T65" fmla="*/ 2343 h 2448"/>
                <a:gd name="T66" fmla="*/ 1391 w 3594"/>
                <a:gd name="T67" fmla="*/ 2263 h 2448"/>
                <a:gd name="T68" fmla="*/ 1620 w 3594"/>
                <a:gd name="T69" fmla="*/ 2146 h 2448"/>
                <a:gd name="T70" fmla="*/ 1886 w 3594"/>
                <a:gd name="T71" fmla="*/ 2081 h 2448"/>
                <a:gd name="T72" fmla="*/ 2060 w 3594"/>
                <a:gd name="T73" fmla="*/ 2192 h 2448"/>
                <a:gd name="T74" fmla="*/ 2315 w 3594"/>
                <a:gd name="T75" fmla="*/ 2261 h 2448"/>
                <a:gd name="T76" fmla="*/ 2406 w 3594"/>
                <a:gd name="T77" fmla="*/ 2019 h 2448"/>
                <a:gd name="T78" fmla="*/ 2644 w 3594"/>
                <a:gd name="T79" fmla="*/ 1776 h 2448"/>
                <a:gd name="T80" fmla="*/ 2898 w 3594"/>
                <a:gd name="T81" fmla="*/ 1587 h 2448"/>
                <a:gd name="T82" fmla="*/ 2888 w 3594"/>
                <a:gd name="T83" fmla="*/ 1084 h 2448"/>
                <a:gd name="T84" fmla="*/ 3146 w 3594"/>
                <a:gd name="T85" fmla="*/ 887 h 2448"/>
                <a:gd name="T86" fmla="*/ 3267 w 3594"/>
                <a:gd name="T87" fmla="*/ 707 h 2448"/>
                <a:gd name="T88" fmla="*/ 3432 w 3594"/>
                <a:gd name="T89" fmla="*/ 188 h 2448"/>
                <a:gd name="T90" fmla="*/ 3331 w 3594"/>
                <a:gd name="T91" fmla="*/ 233 h 2448"/>
                <a:gd name="T92" fmla="*/ 2854 w 3594"/>
                <a:gd name="T93" fmla="*/ 379 h 2448"/>
                <a:gd name="T94" fmla="*/ 2529 w 3594"/>
                <a:gd name="T95" fmla="*/ 353 h 2448"/>
                <a:gd name="T96" fmla="*/ 2260 w 3594"/>
                <a:gd name="T97" fmla="*/ 561 h 2448"/>
                <a:gd name="T98" fmla="*/ 1742 w 3594"/>
                <a:gd name="T99" fmla="*/ 765 h 2448"/>
                <a:gd name="T100" fmla="*/ 1555 w 3594"/>
                <a:gd name="T101" fmla="*/ 873 h 2448"/>
                <a:gd name="T102" fmla="*/ 1293 w 3594"/>
                <a:gd name="T103" fmla="*/ 905 h 2448"/>
                <a:gd name="T104" fmla="*/ 1020 w 3594"/>
                <a:gd name="T105" fmla="*/ 1010 h 2448"/>
                <a:gd name="T106" fmla="*/ 754 w 3594"/>
                <a:gd name="T107" fmla="*/ 1293 h 2448"/>
                <a:gd name="T108" fmla="*/ 497 w 3594"/>
                <a:gd name="T109" fmla="*/ 1342 h 2448"/>
                <a:gd name="T110" fmla="*/ 347 w 3594"/>
                <a:gd name="T111" fmla="*/ 1103 h 2448"/>
                <a:gd name="T112" fmla="*/ 186 w 3594"/>
                <a:gd name="T113" fmla="*/ 809 h 2448"/>
                <a:gd name="T114" fmla="*/ 39 w 3594"/>
                <a:gd name="T115" fmla="*/ 994 h 2448"/>
                <a:gd name="T116" fmla="*/ 120 w 3594"/>
                <a:gd name="T117" fmla="*/ 1310 h 2448"/>
                <a:gd name="T118" fmla="*/ 275 w 3594"/>
                <a:gd name="T119" fmla="*/ 1629 h 2448"/>
                <a:gd name="T120" fmla="*/ 320 w 3594"/>
                <a:gd name="T121" fmla="*/ 1808 h 2448"/>
                <a:gd name="T122" fmla="*/ 493 w 3594"/>
                <a:gd name="T123" fmla="*/ 2003 h 2448"/>
                <a:gd name="T124" fmla="*/ 694 w 3594"/>
                <a:gd name="T125" fmla="*/ 2435 h 2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94" h="2448">
                  <a:moveTo>
                    <a:pt x="727" y="2448"/>
                  </a:moveTo>
                  <a:lnTo>
                    <a:pt x="727" y="2448"/>
                  </a:lnTo>
                  <a:lnTo>
                    <a:pt x="688" y="2441"/>
                  </a:lnTo>
                  <a:lnTo>
                    <a:pt x="676" y="2390"/>
                  </a:lnTo>
                  <a:lnTo>
                    <a:pt x="574" y="2248"/>
                  </a:lnTo>
                  <a:lnTo>
                    <a:pt x="558" y="2204"/>
                  </a:lnTo>
                  <a:lnTo>
                    <a:pt x="554" y="2149"/>
                  </a:lnTo>
                  <a:lnTo>
                    <a:pt x="492" y="2105"/>
                  </a:lnTo>
                  <a:lnTo>
                    <a:pt x="522" y="2069"/>
                  </a:lnTo>
                  <a:lnTo>
                    <a:pt x="489" y="2009"/>
                  </a:lnTo>
                  <a:lnTo>
                    <a:pt x="445" y="1999"/>
                  </a:lnTo>
                  <a:lnTo>
                    <a:pt x="437" y="1952"/>
                  </a:lnTo>
                  <a:lnTo>
                    <a:pt x="369" y="1856"/>
                  </a:lnTo>
                  <a:lnTo>
                    <a:pt x="340" y="1843"/>
                  </a:lnTo>
                  <a:lnTo>
                    <a:pt x="343" y="1816"/>
                  </a:lnTo>
                  <a:lnTo>
                    <a:pt x="323" y="1815"/>
                  </a:lnTo>
                  <a:lnTo>
                    <a:pt x="289" y="1859"/>
                  </a:lnTo>
                  <a:lnTo>
                    <a:pt x="231" y="1877"/>
                  </a:lnTo>
                  <a:lnTo>
                    <a:pt x="203" y="1852"/>
                  </a:lnTo>
                  <a:lnTo>
                    <a:pt x="226" y="1804"/>
                  </a:lnTo>
                  <a:lnTo>
                    <a:pt x="246" y="1782"/>
                  </a:lnTo>
                  <a:lnTo>
                    <a:pt x="236" y="1720"/>
                  </a:lnTo>
                  <a:lnTo>
                    <a:pt x="266" y="1635"/>
                  </a:lnTo>
                  <a:lnTo>
                    <a:pt x="160" y="1625"/>
                  </a:lnTo>
                  <a:lnTo>
                    <a:pt x="88" y="1617"/>
                  </a:lnTo>
                  <a:lnTo>
                    <a:pt x="51" y="1594"/>
                  </a:lnTo>
                  <a:lnTo>
                    <a:pt x="40" y="1512"/>
                  </a:lnTo>
                  <a:lnTo>
                    <a:pt x="83" y="1455"/>
                  </a:lnTo>
                  <a:lnTo>
                    <a:pt x="63" y="1388"/>
                  </a:lnTo>
                  <a:lnTo>
                    <a:pt x="114" y="1306"/>
                  </a:lnTo>
                  <a:lnTo>
                    <a:pt x="173" y="1218"/>
                  </a:lnTo>
                  <a:lnTo>
                    <a:pt x="184" y="1127"/>
                  </a:lnTo>
                  <a:lnTo>
                    <a:pt x="140" y="1104"/>
                  </a:lnTo>
                  <a:lnTo>
                    <a:pt x="103" y="1050"/>
                  </a:lnTo>
                  <a:lnTo>
                    <a:pt x="60" y="1025"/>
                  </a:lnTo>
                  <a:lnTo>
                    <a:pt x="54" y="998"/>
                  </a:lnTo>
                  <a:lnTo>
                    <a:pt x="34" y="1002"/>
                  </a:lnTo>
                  <a:lnTo>
                    <a:pt x="21" y="954"/>
                  </a:lnTo>
                  <a:lnTo>
                    <a:pt x="0" y="908"/>
                  </a:lnTo>
                  <a:lnTo>
                    <a:pt x="69" y="860"/>
                  </a:lnTo>
                  <a:lnTo>
                    <a:pt x="64" y="820"/>
                  </a:lnTo>
                  <a:lnTo>
                    <a:pt x="75" y="805"/>
                  </a:lnTo>
                  <a:lnTo>
                    <a:pt x="184" y="792"/>
                  </a:lnTo>
                  <a:lnTo>
                    <a:pt x="192" y="806"/>
                  </a:lnTo>
                  <a:lnTo>
                    <a:pt x="246" y="863"/>
                  </a:lnTo>
                  <a:lnTo>
                    <a:pt x="250" y="898"/>
                  </a:lnTo>
                  <a:lnTo>
                    <a:pt x="240" y="926"/>
                  </a:lnTo>
                  <a:lnTo>
                    <a:pt x="268" y="970"/>
                  </a:lnTo>
                  <a:lnTo>
                    <a:pt x="316" y="974"/>
                  </a:lnTo>
                  <a:lnTo>
                    <a:pt x="345" y="1018"/>
                  </a:lnTo>
                  <a:lnTo>
                    <a:pt x="345" y="1022"/>
                  </a:lnTo>
                  <a:lnTo>
                    <a:pt x="353" y="1100"/>
                  </a:lnTo>
                  <a:lnTo>
                    <a:pt x="380" y="1121"/>
                  </a:lnTo>
                  <a:lnTo>
                    <a:pt x="406" y="1157"/>
                  </a:lnTo>
                  <a:lnTo>
                    <a:pt x="424" y="1205"/>
                  </a:lnTo>
                  <a:lnTo>
                    <a:pt x="443" y="1225"/>
                  </a:lnTo>
                  <a:lnTo>
                    <a:pt x="461" y="1240"/>
                  </a:lnTo>
                  <a:lnTo>
                    <a:pt x="491" y="1323"/>
                  </a:lnTo>
                  <a:lnTo>
                    <a:pt x="503" y="1340"/>
                  </a:lnTo>
                  <a:lnTo>
                    <a:pt x="511" y="1384"/>
                  </a:lnTo>
                  <a:lnTo>
                    <a:pt x="554" y="1438"/>
                  </a:lnTo>
                  <a:lnTo>
                    <a:pt x="634" y="1396"/>
                  </a:lnTo>
                  <a:lnTo>
                    <a:pt x="643" y="1401"/>
                  </a:lnTo>
                  <a:lnTo>
                    <a:pt x="668" y="1395"/>
                  </a:lnTo>
                  <a:lnTo>
                    <a:pt x="726" y="1351"/>
                  </a:lnTo>
                  <a:lnTo>
                    <a:pt x="749" y="1287"/>
                  </a:lnTo>
                  <a:lnTo>
                    <a:pt x="792" y="1279"/>
                  </a:lnTo>
                  <a:lnTo>
                    <a:pt x="835" y="1217"/>
                  </a:lnTo>
                  <a:lnTo>
                    <a:pt x="918" y="1153"/>
                  </a:lnTo>
                  <a:lnTo>
                    <a:pt x="890" y="1090"/>
                  </a:lnTo>
                  <a:lnTo>
                    <a:pt x="905" y="1058"/>
                  </a:lnTo>
                  <a:lnTo>
                    <a:pt x="946" y="1014"/>
                  </a:lnTo>
                  <a:lnTo>
                    <a:pt x="947" y="1014"/>
                  </a:lnTo>
                  <a:lnTo>
                    <a:pt x="1017" y="1004"/>
                  </a:lnTo>
                  <a:lnTo>
                    <a:pt x="1035" y="982"/>
                  </a:lnTo>
                  <a:lnTo>
                    <a:pt x="1035" y="921"/>
                  </a:lnTo>
                  <a:lnTo>
                    <a:pt x="1149" y="866"/>
                  </a:lnTo>
                  <a:lnTo>
                    <a:pt x="1141" y="955"/>
                  </a:lnTo>
                  <a:lnTo>
                    <a:pt x="1157" y="965"/>
                  </a:lnTo>
                  <a:lnTo>
                    <a:pt x="1241" y="937"/>
                  </a:lnTo>
                  <a:lnTo>
                    <a:pt x="1289" y="899"/>
                  </a:lnTo>
                  <a:lnTo>
                    <a:pt x="1326" y="873"/>
                  </a:lnTo>
                  <a:lnTo>
                    <a:pt x="1409" y="835"/>
                  </a:lnTo>
                  <a:lnTo>
                    <a:pt x="1450" y="863"/>
                  </a:lnTo>
                  <a:lnTo>
                    <a:pt x="1497" y="836"/>
                  </a:lnTo>
                  <a:lnTo>
                    <a:pt x="1513" y="882"/>
                  </a:lnTo>
                  <a:lnTo>
                    <a:pt x="1536" y="884"/>
                  </a:lnTo>
                  <a:lnTo>
                    <a:pt x="1552" y="866"/>
                  </a:lnTo>
                  <a:lnTo>
                    <a:pt x="1628" y="862"/>
                  </a:lnTo>
                  <a:lnTo>
                    <a:pt x="1650" y="831"/>
                  </a:lnTo>
                  <a:lnTo>
                    <a:pt x="1594" y="796"/>
                  </a:lnTo>
                  <a:lnTo>
                    <a:pt x="1607" y="764"/>
                  </a:lnTo>
                  <a:lnTo>
                    <a:pt x="1652" y="752"/>
                  </a:lnTo>
                  <a:lnTo>
                    <a:pt x="1714" y="750"/>
                  </a:lnTo>
                  <a:lnTo>
                    <a:pt x="1738" y="757"/>
                  </a:lnTo>
                  <a:lnTo>
                    <a:pt x="1768" y="684"/>
                  </a:lnTo>
                  <a:lnTo>
                    <a:pt x="1803" y="655"/>
                  </a:lnTo>
                  <a:lnTo>
                    <a:pt x="1970" y="743"/>
                  </a:lnTo>
                  <a:lnTo>
                    <a:pt x="2035" y="722"/>
                  </a:lnTo>
                  <a:lnTo>
                    <a:pt x="2053" y="709"/>
                  </a:lnTo>
                  <a:lnTo>
                    <a:pt x="2100" y="673"/>
                  </a:lnTo>
                  <a:lnTo>
                    <a:pt x="2258" y="554"/>
                  </a:lnTo>
                  <a:lnTo>
                    <a:pt x="2333" y="553"/>
                  </a:lnTo>
                  <a:lnTo>
                    <a:pt x="2438" y="502"/>
                  </a:lnTo>
                  <a:lnTo>
                    <a:pt x="2463" y="466"/>
                  </a:lnTo>
                  <a:lnTo>
                    <a:pt x="2517" y="447"/>
                  </a:lnTo>
                  <a:lnTo>
                    <a:pt x="2531" y="417"/>
                  </a:lnTo>
                  <a:lnTo>
                    <a:pt x="2505" y="369"/>
                  </a:lnTo>
                  <a:lnTo>
                    <a:pt x="2526" y="347"/>
                  </a:lnTo>
                  <a:lnTo>
                    <a:pt x="2559" y="335"/>
                  </a:lnTo>
                  <a:lnTo>
                    <a:pt x="2579" y="307"/>
                  </a:lnTo>
                  <a:lnTo>
                    <a:pt x="2651" y="294"/>
                  </a:lnTo>
                  <a:lnTo>
                    <a:pt x="2715" y="325"/>
                  </a:lnTo>
                  <a:lnTo>
                    <a:pt x="2739" y="316"/>
                  </a:lnTo>
                  <a:lnTo>
                    <a:pt x="2740" y="317"/>
                  </a:lnTo>
                  <a:lnTo>
                    <a:pt x="2834" y="342"/>
                  </a:lnTo>
                  <a:lnTo>
                    <a:pt x="2857" y="372"/>
                  </a:lnTo>
                  <a:lnTo>
                    <a:pt x="2955" y="387"/>
                  </a:lnTo>
                  <a:lnTo>
                    <a:pt x="2976" y="414"/>
                  </a:lnTo>
                  <a:lnTo>
                    <a:pt x="3085" y="397"/>
                  </a:lnTo>
                  <a:lnTo>
                    <a:pt x="3126" y="387"/>
                  </a:lnTo>
                  <a:lnTo>
                    <a:pt x="3177" y="360"/>
                  </a:lnTo>
                  <a:lnTo>
                    <a:pt x="3240" y="320"/>
                  </a:lnTo>
                  <a:lnTo>
                    <a:pt x="3325" y="229"/>
                  </a:lnTo>
                  <a:lnTo>
                    <a:pt x="3349" y="151"/>
                  </a:lnTo>
                  <a:lnTo>
                    <a:pt x="3360" y="72"/>
                  </a:lnTo>
                  <a:lnTo>
                    <a:pt x="3361" y="71"/>
                  </a:lnTo>
                  <a:lnTo>
                    <a:pt x="3452" y="0"/>
                  </a:lnTo>
                  <a:lnTo>
                    <a:pt x="3455" y="0"/>
                  </a:lnTo>
                  <a:lnTo>
                    <a:pt x="3457" y="2"/>
                  </a:lnTo>
                  <a:lnTo>
                    <a:pt x="3471" y="30"/>
                  </a:lnTo>
                  <a:lnTo>
                    <a:pt x="3473" y="93"/>
                  </a:lnTo>
                  <a:lnTo>
                    <a:pt x="3439" y="188"/>
                  </a:lnTo>
                  <a:lnTo>
                    <a:pt x="3482" y="333"/>
                  </a:lnTo>
                  <a:lnTo>
                    <a:pt x="3594" y="393"/>
                  </a:lnTo>
                  <a:lnTo>
                    <a:pt x="3563" y="452"/>
                  </a:lnTo>
                  <a:lnTo>
                    <a:pt x="3562" y="453"/>
                  </a:lnTo>
                  <a:lnTo>
                    <a:pt x="3416" y="508"/>
                  </a:lnTo>
                  <a:lnTo>
                    <a:pt x="3414" y="625"/>
                  </a:lnTo>
                  <a:lnTo>
                    <a:pt x="3353" y="633"/>
                  </a:lnTo>
                  <a:lnTo>
                    <a:pt x="3270" y="714"/>
                  </a:lnTo>
                  <a:lnTo>
                    <a:pt x="3234" y="711"/>
                  </a:lnTo>
                  <a:lnTo>
                    <a:pt x="3206" y="758"/>
                  </a:lnTo>
                  <a:lnTo>
                    <a:pt x="3248" y="775"/>
                  </a:lnTo>
                  <a:lnTo>
                    <a:pt x="3263" y="822"/>
                  </a:lnTo>
                  <a:lnTo>
                    <a:pt x="3250" y="854"/>
                  </a:lnTo>
                  <a:lnTo>
                    <a:pt x="3249" y="855"/>
                  </a:lnTo>
                  <a:lnTo>
                    <a:pt x="3186" y="897"/>
                  </a:lnTo>
                  <a:lnTo>
                    <a:pt x="3149" y="894"/>
                  </a:lnTo>
                  <a:lnTo>
                    <a:pt x="3141" y="909"/>
                  </a:lnTo>
                  <a:lnTo>
                    <a:pt x="3145" y="974"/>
                  </a:lnTo>
                  <a:lnTo>
                    <a:pt x="3088" y="972"/>
                  </a:lnTo>
                  <a:lnTo>
                    <a:pt x="3064" y="990"/>
                  </a:lnTo>
                  <a:lnTo>
                    <a:pt x="3034" y="1093"/>
                  </a:lnTo>
                  <a:lnTo>
                    <a:pt x="2935" y="1111"/>
                  </a:lnTo>
                  <a:lnTo>
                    <a:pt x="2890" y="1092"/>
                  </a:lnTo>
                  <a:lnTo>
                    <a:pt x="2767" y="1214"/>
                  </a:lnTo>
                  <a:lnTo>
                    <a:pt x="2809" y="1245"/>
                  </a:lnTo>
                  <a:lnTo>
                    <a:pt x="2872" y="1313"/>
                  </a:lnTo>
                  <a:lnTo>
                    <a:pt x="2947" y="1451"/>
                  </a:lnTo>
                  <a:lnTo>
                    <a:pt x="2914" y="1515"/>
                  </a:lnTo>
                  <a:lnTo>
                    <a:pt x="2926" y="1557"/>
                  </a:lnTo>
                  <a:lnTo>
                    <a:pt x="2902" y="1593"/>
                  </a:lnTo>
                  <a:lnTo>
                    <a:pt x="2846" y="1610"/>
                  </a:lnTo>
                  <a:lnTo>
                    <a:pt x="2835" y="1656"/>
                  </a:lnTo>
                  <a:lnTo>
                    <a:pt x="2809" y="1678"/>
                  </a:lnTo>
                  <a:lnTo>
                    <a:pt x="2746" y="1687"/>
                  </a:lnTo>
                  <a:lnTo>
                    <a:pt x="2672" y="1711"/>
                  </a:lnTo>
                  <a:lnTo>
                    <a:pt x="2651" y="1777"/>
                  </a:lnTo>
                  <a:lnTo>
                    <a:pt x="2652" y="1818"/>
                  </a:lnTo>
                  <a:lnTo>
                    <a:pt x="2674" y="1874"/>
                  </a:lnTo>
                  <a:lnTo>
                    <a:pt x="2635" y="1910"/>
                  </a:lnTo>
                  <a:lnTo>
                    <a:pt x="2627" y="1974"/>
                  </a:lnTo>
                  <a:lnTo>
                    <a:pt x="2605" y="1977"/>
                  </a:lnTo>
                  <a:lnTo>
                    <a:pt x="2577" y="2024"/>
                  </a:lnTo>
                  <a:lnTo>
                    <a:pt x="2407" y="2026"/>
                  </a:lnTo>
                  <a:lnTo>
                    <a:pt x="2375" y="2078"/>
                  </a:lnTo>
                  <a:lnTo>
                    <a:pt x="2349" y="2096"/>
                  </a:lnTo>
                  <a:lnTo>
                    <a:pt x="2342" y="2153"/>
                  </a:lnTo>
                  <a:lnTo>
                    <a:pt x="2326" y="2202"/>
                  </a:lnTo>
                  <a:lnTo>
                    <a:pt x="2340" y="2241"/>
                  </a:lnTo>
                  <a:lnTo>
                    <a:pt x="2317" y="2269"/>
                  </a:lnTo>
                  <a:lnTo>
                    <a:pt x="2266" y="2259"/>
                  </a:lnTo>
                  <a:lnTo>
                    <a:pt x="2238" y="2243"/>
                  </a:lnTo>
                  <a:lnTo>
                    <a:pt x="2215" y="2242"/>
                  </a:lnTo>
                  <a:lnTo>
                    <a:pt x="2181" y="2278"/>
                  </a:lnTo>
                  <a:lnTo>
                    <a:pt x="2142" y="2237"/>
                  </a:lnTo>
                  <a:lnTo>
                    <a:pt x="2109" y="2214"/>
                  </a:lnTo>
                  <a:lnTo>
                    <a:pt x="2063" y="2200"/>
                  </a:lnTo>
                  <a:lnTo>
                    <a:pt x="2038" y="2249"/>
                  </a:lnTo>
                  <a:lnTo>
                    <a:pt x="2004" y="2250"/>
                  </a:lnTo>
                  <a:lnTo>
                    <a:pt x="1978" y="2211"/>
                  </a:lnTo>
                  <a:lnTo>
                    <a:pt x="1979" y="2164"/>
                  </a:lnTo>
                  <a:lnTo>
                    <a:pt x="1921" y="2153"/>
                  </a:lnTo>
                  <a:lnTo>
                    <a:pt x="1912" y="2125"/>
                  </a:lnTo>
                  <a:lnTo>
                    <a:pt x="1884" y="2089"/>
                  </a:lnTo>
                  <a:lnTo>
                    <a:pt x="1838" y="2112"/>
                  </a:lnTo>
                  <a:lnTo>
                    <a:pt x="1837" y="2112"/>
                  </a:lnTo>
                  <a:lnTo>
                    <a:pt x="1721" y="2104"/>
                  </a:lnTo>
                  <a:lnTo>
                    <a:pt x="1697" y="2055"/>
                  </a:lnTo>
                  <a:lnTo>
                    <a:pt x="1641" y="2074"/>
                  </a:lnTo>
                  <a:lnTo>
                    <a:pt x="1630" y="2088"/>
                  </a:lnTo>
                  <a:lnTo>
                    <a:pt x="1643" y="2139"/>
                  </a:lnTo>
                  <a:lnTo>
                    <a:pt x="1621" y="2153"/>
                  </a:lnTo>
                  <a:lnTo>
                    <a:pt x="1578" y="2147"/>
                  </a:lnTo>
                  <a:lnTo>
                    <a:pt x="1515" y="2150"/>
                  </a:lnTo>
                  <a:lnTo>
                    <a:pt x="1485" y="2173"/>
                  </a:lnTo>
                  <a:lnTo>
                    <a:pt x="1489" y="2211"/>
                  </a:lnTo>
                  <a:lnTo>
                    <a:pt x="1434" y="2222"/>
                  </a:lnTo>
                  <a:lnTo>
                    <a:pt x="1395" y="2268"/>
                  </a:lnTo>
                  <a:lnTo>
                    <a:pt x="1296" y="2332"/>
                  </a:lnTo>
                  <a:lnTo>
                    <a:pt x="1210" y="2275"/>
                  </a:lnTo>
                  <a:lnTo>
                    <a:pt x="1166" y="2295"/>
                  </a:lnTo>
                  <a:lnTo>
                    <a:pt x="1103" y="2258"/>
                  </a:lnTo>
                  <a:lnTo>
                    <a:pt x="1032" y="2360"/>
                  </a:lnTo>
                  <a:lnTo>
                    <a:pt x="953" y="2350"/>
                  </a:lnTo>
                  <a:lnTo>
                    <a:pt x="911" y="2393"/>
                  </a:lnTo>
                  <a:lnTo>
                    <a:pt x="911" y="2432"/>
                  </a:lnTo>
                  <a:lnTo>
                    <a:pt x="885" y="2446"/>
                  </a:lnTo>
                  <a:lnTo>
                    <a:pt x="847" y="2431"/>
                  </a:lnTo>
                  <a:lnTo>
                    <a:pt x="803" y="2383"/>
                  </a:lnTo>
                  <a:lnTo>
                    <a:pt x="727" y="2448"/>
                  </a:lnTo>
                  <a:close/>
                  <a:moveTo>
                    <a:pt x="694" y="2435"/>
                  </a:moveTo>
                  <a:lnTo>
                    <a:pt x="694" y="2435"/>
                  </a:lnTo>
                  <a:lnTo>
                    <a:pt x="725" y="2441"/>
                  </a:lnTo>
                  <a:lnTo>
                    <a:pt x="804" y="2374"/>
                  </a:lnTo>
                  <a:lnTo>
                    <a:pt x="851" y="2426"/>
                  </a:lnTo>
                  <a:lnTo>
                    <a:pt x="884" y="2439"/>
                  </a:lnTo>
                  <a:lnTo>
                    <a:pt x="904" y="2428"/>
                  </a:lnTo>
                  <a:lnTo>
                    <a:pt x="904" y="2390"/>
                  </a:lnTo>
                  <a:lnTo>
                    <a:pt x="951" y="2343"/>
                  </a:lnTo>
                  <a:lnTo>
                    <a:pt x="952" y="2343"/>
                  </a:lnTo>
                  <a:lnTo>
                    <a:pt x="1029" y="2353"/>
                  </a:lnTo>
                  <a:lnTo>
                    <a:pt x="1101" y="2250"/>
                  </a:lnTo>
                  <a:lnTo>
                    <a:pt x="1166" y="2288"/>
                  </a:lnTo>
                  <a:lnTo>
                    <a:pt x="1210" y="2267"/>
                  </a:lnTo>
                  <a:lnTo>
                    <a:pt x="1296" y="2324"/>
                  </a:lnTo>
                  <a:lnTo>
                    <a:pt x="1391" y="2263"/>
                  </a:lnTo>
                  <a:lnTo>
                    <a:pt x="1431" y="2216"/>
                  </a:lnTo>
                  <a:lnTo>
                    <a:pt x="1482" y="2206"/>
                  </a:lnTo>
                  <a:lnTo>
                    <a:pt x="1478" y="2170"/>
                  </a:lnTo>
                  <a:lnTo>
                    <a:pt x="1513" y="2144"/>
                  </a:lnTo>
                  <a:lnTo>
                    <a:pt x="1514" y="2143"/>
                  </a:lnTo>
                  <a:lnTo>
                    <a:pt x="1578" y="2140"/>
                  </a:lnTo>
                  <a:lnTo>
                    <a:pt x="1620" y="2146"/>
                  </a:lnTo>
                  <a:lnTo>
                    <a:pt x="1635" y="2136"/>
                  </a:lnTo>
                  <a:lnTo>
                    <a:pt x="1623" y="2087"/>
                  </a:lnTo>
                  <a:lnTo>
                    <a:pt x="1637" y="2068"/>
                  </a:lnTo>
                  <a:lnTo>
                    <a:pt x="1700" y="2047"/>
                  </a:lnTo>
                  <a:lnTo>
                    <a:pt x="1725" y="2098"/>
                  </a:lnTo>
                  <a:lnTo>
                    <a:pt x="1837" y="2105"/>
                  </a:lnTo>
                  <a:lnTo>
                    <a:pt x="1886" y="2081"/>
                  </a:lnTo>
                  <a:lnTo>
                    <a:pt x="1918" y="2123"/>
                  </a:lnTo>
                  <a:lnTo>
                    <a:pt x="1926" y="2147"/>
                  </a:lnTo>
                  <a:lnTo>
                    <a:pt x="1986" y="2158"/>
                  </a:lnTo>
                  <a:lnTo>
                    <a:pt x="1985" y="2209"/>
                  </a:lnTo>
                  <a:lnTo>
                    <a:pt x="2007" y="2243"/>
                  </a:lnTo>
                  <a:lnTo>
                    <a:pt x="2034" y="2242"/>
                  </a:lnTo>
                  <a:lnTo>
                    <a:pt x="2060" y="2192"/>
                  </a:lnTo>
                  <a:lnTo>
                    <a:pt x="2112" y="2208"/>
                  </a:lnTo>
                  <a:lnTo>
                    <a:pt x="2146" y="2232"/>
                  </a:lnTo>
                  <a:lnTo>
                    <a:pt x="2181" y="2268"/>
                  </a:lnTo>
                  <a:lnTo>
                    <a:pt x="2212" y="2235"/>
                  </a:lnTo>
                  <a:lnTo>
                    <a:pt x="2240" y="2236"/>
                  </a:lnTo>
                  <a:lnTo>
                    <a:pt x="2269" y="2253"/>
                  </a:lnTo>
                  <a:lnTo>
                    <a:pt x="2315" y="2261"/>
                  </a:lnTo>
                  <a:lnTo>
                    <a:pt x="2332" y="2240"/>
                  </a:lnTo>
                  <a:lnTo>
                    <a:pt x="2319" y="2202"/>
                  </a:lnTo>
                  <a:lnTo>
                    <a:pt x="2336" y="2151"/>
                  </a:lnTo>
                  <a:lnTo>
                    <a:pt x="2343" y="2092"/>
                  </a:lnTo>
                  <a:lnTo>
                    <a:pt x="2371" y="2073"/>
                  </a:lnTo>
                  <a:lnTo>
                    <a:pt x="2404" y="2019"/>
                  </a:lnTo>
                  <a:lnTo>
                    <a:pt x="2406" y="2019"/>
                  </a:lnTo>
                  <a:lnTo>
                    <a:pt x="2573" y="2017"/>
                  </a:lnTo>
                  <a:lnTo>
                    <a:pt x="2601" y="1971"/>
                  </a:lnTo>
                  <a:lnTo>
                    <a:pt x="2621" y="1968"/>
                  </a:lnTo>
                  <a:lnTo>
                    <a:pt x="2629" y="1907"/>
                  </a:lnTo>
                  <a:lnTo>
                    <a:pt x="2666" y="1872"/>
                  </a:lnTo>
                  <a:lnTo>
                    <a:pt x="2645" y="1819"/>
                  </a:lnTo>
                  <a:lnTo>
                    <a:pt x="2644" y="1776"/>
                  </a:lnTo>
                  <a:lnTo>
                    <a:pt x="2644" y="1775"/>
                  </a:lnTo>
                  <a:lnTo>
                    <a:pt x="2666" y="1706"/>
                  </a:lnTo>
                  <a:lnTo>
                    <a:pt x="2744" y="1680"/>
                  </a:lnTo>
                  <a:lnTo>
                    <a:pt x="2806" y="1672"/>
                  </a:lnTo>
                  <a:lnTo>
                    <a:pt x="2829" y="1652"/>
                  </a:lnTo>
                  <a:lnTo>
                    <a:pt x="2840" y="1605"/>
                  </a:lnTo>
                  <a:lnTo>
                    <a:pt x="2898" y="1587"/>
                  </a:lnTo>
                  <a:lnTo>
                    <a:pt x="2919" y="1556"/>
                  </a:lnTo>
                  <a:lnTo>
                    <a:pt x="2907" y="1515"/>
                  </a:lnTo>
                  <a:lnTo>
                    <a:pt x="2939" y="1451"/>
                  </a:lnTo>
                  <a:lnTo>
                    <a:pt x="2866" y="1317"/>
                  </a:lnTo>
                  <a:lnTo>
                    <a:pt x="2804" y="1250"/>
                  </a:lnTo>
                  <a:lnTo>
                    <a:pt x="2757" y="1215"/>
                  </a:lnTo>
                  <a:lnTo>
                    <a:pt x="2888" y="1084"/>
                  </a:lnTo>
                  <a:lnTo>
                    <a:pt x="2936" y="1104"/>
                  </a:lnTo>
                  <a:lnTo>
                    <a:pt x="3029" y="1088"/>
                  </a:lnTo>
                  <a:lnTo>
                    <a:pt x="3058" y="986"/>
                  </a:lnTo>
                  <a:lnTo>
                    <a:pt x="3086" y="966"/>
                  </a:lnTo>
                  <a:lnTo>
                    <a:pt x="3138" y="967"/>
                  </a:lnTo>
                  <a:lnTo>
                    <a:pt x="3134" y="907"/>
                  </a:lnTo>
                  <a:lnTo>
                    <a:pt x="3146" y="887"/>
                  </a:lnTo>
                  <a:lnTo>
                    <a:pt x="3184" y="890"/>
                  </a:lnTo>
                  <a:lnTo>
                    <a:pt x="3244" y="850"/>
                  </a:lnTo>
                  <a:lnTo>
                    <a:pt x="3255" y="822"/>
                  </a:lnTo>
                  <a:lnTo>
                    <a:pt x="3242" y="780"/>
                  </a:lnTo>
                  <a:lnTo>
                    <a:pt x="3197" y="761"/>
                  </a:lnTo>
                  <a:lnTo>
                    <a:pt x="3230" y="704"/>
                  </a:lnTo>
                  <a:lnTo>
                    <a:pt x="3267" y="707"/>
                  </a:lnTo>
                  <a:lnTo>
                    <a:pt x="3350" y="627"/>
                  </a:lnTo>
                  <a:lnTo>
                    <a:pt x="3408" y="619"/>
                  </a:lnTo>
                  <a:lnTo>
                    <a:pt x="3410" y="504"/>
                  </a:lnTo>
                  <a:lnTo>
                    <a:pt x="3558" y="447"/>
                  </a:lnTo>
                  <a:lnTo>
                    <a:pt x="3585" y="395"/>
                  </a:lnTo>
                  <a:lnTo>
                    <a:pt x="3476" y="337"/>
                  </a:lnTo>
                  <a:lnTo>
                    <a:pt x="3432" y="188"/>
                  </a:lnTo>
                  <a:lnTo>
                    <a:pt x="3432" y="187"/>
                  </a:lnTo>
                  <a:lnTo>
                    <a:pt x="3466" y="92"/>
                  </a:lnTo>
                  <a:lnTo>
                    <a:pt x="3465" y="31"/>
                  </a:lnTo>
                  <a:lnTo>
                    <a:pt x="3453" y="9"/>
                  </a:lnTo>
                  <a:lnTo>
                    <a:pt x="3366" y="75"/>
                  </a:lnTo>
                  <a:lnTo>
                    <a:pt x="3355" y="152"/>
                  </a:lnTo>
                  <a:lnTo>
                    <a:pt x="3331" y="233"/>
                  </a:lnTo>
                  <a:lnTo>
                    <a:pt x="3244" y="325"/>
                  </a:lnTo>
                  <a:lnTo>
                    <a:pt x="3181" y="366"/>
                  </a:lnTo>
                  <a:lnTo>
                    <a:pt x="3128" y="393"/>
                  </a:lnTo>
                  <a:lnTo>
                    <a:pt x="3086" y="403"/>
                  </a:lnTo>
                  <a:lnTo>
                    <a:pt x="2973" y="421"/>
                  </a:lnTo>
                  <a:lnTo>
                    <a:pt x="2951" y="393"/>
                  </a:lnTo>
                  <a:lnTo>
                    <a:pt x="2854" y="379"/>
                  </a:lnTo>
                  <a:lnTo>
                    <a:pt x="2830" y="348"/>
                  </a:lnTo>
                  <a:lnTo>
                    <a:pt x="2740" y="323"/>
                  </a:lnTo>
                  <a:lnTo>
                    <a:pt x="2714" y="332"/>
                  </a:lnTo>
                  <a:lnTo>
                    <a:pt x="2650" y="301"/>
                  </a:lnTo>
                  <a:lnTo>
                    <a:pt x="2583" y="313"/>
                  </a:lnTo>
                  <a:lnTo>
                    <a:pt x="2563" y="341"/>
                  </a:lnTo>
                  <a:lnTo>
                    <a:pt x="2529" y="353"/>
                  </a:lnTo>
                  <a:lnTo>
                    <a:pt x="2513" y="370"/>
                  </a:lnTo>
                  <a:lnTo>
                    <a:pt x="2539" y="417"/>
                  </a:lnTo>
                  <a:lnTo>
                    <a:pt x="2522" y="452"/>
                  </a:lnTo>
                  <a:lnTo>
                    <a:pt x="2467" y="471"/>
                  </a:lnTo>
                  <a:lnTo>
                    <a:pt x="2443" y="507"/>
                  </a:lnTo>
                  <a:lnTo>
                    <a:pt x="2334" y="560"/>
                  </a:lnTo>
                  <a:lnTo>
                    <a:pt x="2260" y="561"/>
                  </a:lnTo>
                  <a:lnTo>
                    <a:pt x="2105" y="678"/>
                  </a:lnTo>
                  <a:lnTo>
                    <a:pt x="2057" y="714"/>
                  </a:lnTo>
                  <a:lnTo>
                    <a:pt x="2038" y="728"/>
                  </a:lnTo>
                  <a:lnTo>
                    <a:pt x="1969" y="750"/>
                  </a:lnTo>
                  <a:lnTo>
                    <a:pt x="1803" y="663"/>
                  </a:lnTo>
                  <a:lnTo>
                    <a:pt x="1773" y="689"/>
                  </a:lnTo>
                  <a:lnTo>
                    <a:pt x="1742" y="765"/>
                  </a:lnTo>
                  <a:lnTo>
                    <a:pt x="1713" y="757"/>
                  </a:lnTo>
                  <a:lnTo>
                    <a:pt x="1653" y="758"/>
                  </a:lnTo>
                  <a:lnTo>
                    <a:pt x="1612" y="769"/>
                  </a:lnTo>
                  <a:lnTo>
                    <a:pt x="1602" y="793"/>
                  </a:lnTo>
                  <a:lnTo>
                    <a:pt x="1659" y="829"/>
                  </a:lnTo>
                  <a:lnTo>
                    <a:pt x="1632" y="868"/>
                  </a:lnTo>
                  <a:lnTo>
                    <a:pt x="1555" y="873"/>
                  </a:lnTo>
                  <a:lnTo>
                    <a:pt x="1538" y="891"/>
                  </a:lnTo>
                  <a:lnTo>
                    <a:pt x="1508" y="889"/>
                  </a:lnTo>
                  <a:lnTo>
                    <a:pt x="1493" y="846"/>
                  </a:lnTo>
                  <a:lnTo>
                    <a:pt x="1450" y="871"/>
                  </a:lnTo>
                  <a:lnTo>
                    <a:pt x="1409" y="842"/>
                  </a:lnTo>
                  <a:lnTo>
                    <a:pt x="1329" y="878"/>
                  </a:lnTo>
                  <a:lnTo>
                    <a:pt x="1293" y="905"/>
                  </a:lnTo>
                  <a:lnTo>
                    <a:pt x="1244" y="943"/>
                  </a:lnTo>
                  <a:lnTo>
                    <a:pt x="1156" y="973"/>
                  </a:lnTo>
                  <a:lnTo>
                    <a:pt x="1134" y="959"/>
                  </a:lnTo>
                  <a:lnTo>
                    <a:pt x="1141" y="877"/>
                  </a:lnTo>
                  <a:lnTo>
                    <a:pt x="1041" y="925"/>
                  </a:lnTo>
                  <a:lnTo>
                    <a:pt x="1042" y="984"/>
                  </a:lnTo>
                  <a:lnTo>
                    <a:pt x="1020" y="1010"/>
                  </a:lnTo>
                  <a:lnTo>
                    <a:pt x="950" y="1021"/>
                  </a:lnTo>
                  <a:lnTo>
                    <a:pt x="910" y="1063"/>
                  </a:lnTo>
                  <a:lnTo>
                    <a:pt x="897" y="1090"/>
                  </a:lnTo>
                  <a:lnTo>
                    <a:pt x="926" y="1155"/>
                  </a:lnTo>
                  <a:lnTo>
                    <a:pt x="839" y="1222"/>
                  </a:lnTo>
                  <a:lnTo>
                    <a:pt x="795" y="1285"/>
                  </a:lnTo>
                  <a:lnTo>
                    <a:pt x="754" y="1293"/>
                  </a:lnTo>
                  <a:lnTo>
                    <a:pt x="731" y="1355"/>
                  </a:lnTo>
                  <a:lnTo>
                    <a:pt x="671" y="1401"/>
                  </a:lnTo>
                  <a:lnTo>
                    <a:pt x="642" y="1408"/>
                  </a:lnTo>
                  <a:lnTo>
                    <a:pt x="634" y="1403"/>
                  </a:lnTo>
                  <a:lnTo>
                    <a:pt x="552" y="1446"/>
                  </a:lnTo>
                  <a:lnTo>
                    <a:pt x="505" y="1387"/>
                  </a:lnTo>
                  <a:lnTo>
                    <a:pt x="497" y="1342"/>
                  </a:lnTo>
                  <a:lnTo>
                    <a:pt x="485" y="1326"/>
                  </a:lnTo>
                  <a:lnTo>
                    <a:pt x="455" y="1244"/>
                  </a:lnTo>
                  <a:lnTo>
                    <a:pt x="438" y="1230"/>
                  </a:lnTo>
                  <a:lnTo>
                    <a:pt x="418" y="1208"/>
                  </a:lnTo>
                  <a:lnTo>
                    <a:pt x="400" y="1160"/>
                  </a:lnTo>
                  <a:lnTo>
                    <a:pt x="375" y="1126"/>
                  </a:lnTo>
                  <a:lnTo>
                    <a:pt x="347" y="1103"/>
                  </a:lnTo>
                  <a:lnTo>
                    <a:pt x="339" y="1020"/>
                  </a:lnTo>
                  <a:lnTo>
                    <a:pt x="313" y="981"/>
                  </a:lnTo>
                  <a:lnTo>
                    <a:pt x="264" y="976"/>
                  </a:lnTo>
                  <a:lnTo>
                    <a:pt x="233" y="926"/>
                  </a:lnTo>
                  <a:lnTo>
                    <a:pt x="244" y="897"/>
                  </a:lnTo>
                  <a:lnTo>
                    <a:pt x="239" y="866"/>
                  </a:lnTo>
                  <a:lnTo>
                    <a:pt x="186" y="809"/>
                  </a:lnTo>
                  <a:lnTo>
                    <a:pt x="180" y="799"/>
                  </a:lnTo>
                  <a:lnTo>
                    <a:pt x="78" y="811"/>
                  </a:lnTo>
                  <a:lnTo>
                    <a:pt x="71" y="822"/>
                  </a:lnTo>
                  <a:lnTo>
                    <a:pt x="76" y="863"/>
                  </a:lnTo>
                  <a:lnTo>
                    <a:pt x="8" y="910"/>
                  </a:lnTo>
                  <a:lnTo>
                    <a:pt x="27" y="952"/>
                  </a:lnTo>
                  <a:lnTo>
                    <a:pt x="39" y="994"/>
                  </a:lnTo>
                  <a:lnTo>
                    <a:pt x="59" y="990"/>
                  </a:lnTo>
                  <a:lnTo>
                    <a:pt x="66" y="1021"/>
                  </a:lnTo>
                  <a:lnTo>
                    <a:pt x="108" y="1046"/>
                  </a:lnTo>
                  <a:lnTo>
                    <a:pt x="145" y="1100"/>
                  </a:lnTo>
                  <a:lnTo>
                    <a:pt x="191" y="1123"/>
                  </a:lnTo>
                  <a:lnTo>
                    <a:pt x="179" y="1222"/>
                  </a:lnTo>
                  <a:lnTo>
                    <a:pt x="120" y="1310"/>
                  </a:lnTo>
                  <a:lnTo>
                    <a:pt x="70" y="1389"/>
                  </a:lnTo>
                  <a:lnTo>
                    <a:pt x="90" y="1456"/>
                  </a:lnTo>
                  <a:lnTo>
                    <a:pt x="47" y="1514"/>
                  </a:lnTo>
                  <a:lnTo>
                    <a:pt x="57" y="1590"/>
                  </a:lnTo>
                  <a:lnTo>
                    <a:pt x="91" y="1611"/>
                  </a:lnTo>
                  <a:lnTo>
                    <a:pt x="161" y="1619"/>
                  </a:lnTo>
                  <a:lnTo>
                    <a:pt x="275" y="1629"/>
                  </a:lnTo>
                  <a:lnTo>
                    <a:pt x="243" y="1721"/>
                  </a:lnTo>
                  <a:lnTo>
                    <a:pt x="254" y="1784"/>
                  </a:lnTo>
                  <a:lnTo>
                    <a:pt x="231" y="1808"/>
                  </a:lnTo>
                  <a:lnTo>
                    <a:pt x="212" y="1850"/>
                  </a:lnTo>
                  <a:lnTo>
                    <a:pt x="232" y="1869"/>
                  </a:lnTo>
                  <a:lnTo>
                    <a:pt x="285" y="1853"/>
                  </a:lnTo>
                  <a:lnTo>
                    <a:pt x="320" y="1808"/>
                  </a:lnTo>
                  <a:lnTo>
                    <a:pt x="350" y="1810"/>
                  </a:lnTo>
                  <a:lnTo>
                    <a:pt x="348" y="1839"/>
                  </a:lnTo>
                  <a:lnTo>
                    <a:pt x="374" y="1851"/>
                  </a:lnTo>
                  <a:lnTo>
                    <a:pt x="374" y="1851"/>
                  </a:lnTo>
                  <a:lnTo>
                    <a:pt x="443" y="1950"/>
                  </a:lnTo>
                  <a:lnTo>
                    <a:pt x="451" y="1994"/>
                  </a:lnTo>
                  <a:lnTo>
                    <a:pt x="493" y="2003"/>
                  </a:lnTo>
                  <a:lnTo>
                    <a:pt x="530" y="2070"/>
                  </a:lnTo>
                  <a:lnTo>
                    <a:pt x="502" y="2104"/>
                  </a:lnTo>
                  <a:lnTo>
                    <a:pt x="560" y="2146"/>
                  </a:lnTo>
                  <a:lnTo>
                    <a:pt x="565" y="2203"/>
                  </a:lnTo>
                  <a:lnTo>
                    <a:pt x="580" y="2246"/>
                  </a:lnTo>
                  <a:lnTo>
                    <a:pt x="683" y="2388"/>
                  </a:lnTo>
                  <a:lnTo>
                    <a:pt x="694" y="2435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" name="Freeform 19"/>
            <p:cNvSpPr>
              <a:spLocks noEditPoints="1"/>
            </p:cNvSpPr>
            <p:nvPr/>
          </p:nvSpPr>
          <p:spPr bwMode="auto">
            <a:xfrm>
              <a:off x="7327900" y="5348288"/>
              <a:ext cx="1557338" cy="2354263"/>
            </a:xfrm>
            <a:custGeom>
              <a:avLst/>
              <a:gdLst>
                <a:gd name="T0" fmla="*/ 1149 w 1632"/>
                <a:gd name="T1" fmla="*/ 33 h 2465"/>
                <a:gd name="T2" fmla="*/ 1097 w 1632"/>
                <a:gd name="T3" fmla="*/ 111 h 2465"/>
                <a:gd name="T4" fmla="*/ 822 w 1632"/>
                <a:gd name="T5" fmla="*/ 195 h 2465"/>
                <a:gd name="T6" fmla="*/ 597 w 1632"/>
                <a:gd name="T7" fmla="*/ 161 h 2465"/>
                <a:gd name="T8" fmla="*/ 466 w 1632"/>
                <a:gd name="T9" fmla="*/ 171 h 2465"/>
                <a:gd name="T10" fmla="*/ 299 w 1632"/>
                <a:gd name="T11" fmla="*/ 140 h 2465"/>
                <a:gd name="T12" fmla="*/ 266 w 1632"/>
                <a:gd name="T13" fmla="*/ 291 h 2465"/>
                <a:gd name="T14" fmla="*/ 149 w 1632"/>
                <a:gd name="T15" fmla="*/ 382 h 2465"/>
                <a:gd name="T16" fmla="*/ 95 w 1632"/>
                <a:gd name="T17" fmla="*/ 517 h 2465"/>
                <a:gd name="T18" fmla="*/ 141 w 1632"/>
                <a:gd name="T19" fmla="*/ 644 h 2465"/>
                <a:gd name="T20" fmla="*/ 160 w 1632"/>
                <a:gd name="T21" fmla="*/ 776 h 2465"/>
                <a:gd name="T22" fmla="*/ 120 w 1632"/>
                <a:gd name="T23" fmla="*/ 965 h 2465"/>
                <a:gd name="T24" fmla="*/ 143 w 1632"/>
                <a:gd name="T25" fmla="*/ 1130 h 2465"/>
                <a:gd name="T26" fmla="*/ 172 w 1632"/>
                <a:gd name="T27" fmla="*/ 1224 h 2465"/>
                <a:gd name="T28" fmla="*/ 388 w 1632"/>
                <a:gd name="T29" fmla="*/ 1399 h 2465"/>
                <a:gd name="T30" fmla="*/ 437 w 1632"/>
                <a:gd name="T31" fmla="*/ 1493 h 2465"/>
                <a:gd name="T32" fmla="*/ 554 w 1632"/>
                <a:gd name="T33" fmla="*/ 1551 h 2465"/>
                <a:gd name="T34" fmla="*/ 695 w 1632"/>
                <a:gd name="T35" fmla="*/ 1628 h 2465"/>
                <a:gd name="T36" fmla="*/ 841 w 1632"/>
                <a:gd name="T37" fmla="*/ 1635 h 2465"/>
                <a:gd name="T38" fmla="*/ 991 w 1632"/>
                <a:gd name="T39" fmla="*/ 1691 h 2465"/>
                <a:gd name="T40" fmla="*/ 955 w 1632"/>
                <a:gd name="T41" fmla="*/ 1786 h 2465"/>
                <a:gd name="T42" fmla="*/ 893 w 1632"/>
                <a:gd name="T43" fmla="*/ 1854 h 2465"/>
                <a:gd name="T44" fmla="*/ 855 w 1632"/>
                <a:gd name="T45" fmla="*/ 1941 h 2465"/>
                <a:gd name="T46" fmla="*/ 1012 w 1632"/>
                <a:gd name="T47" fmla="*/ 2020 h 2465"/>
                <a:gd name="T48" fmla="*/ 1058 w 1632"/>
                <a:gd name="T49" fmla="*/ 2047 h 2465"/>
                <a:gd name="T50" fmla="*/ 1082 w 1632"/>
                <a:gd name="T51" fmla="*/ 2116 h 2465"/>
                <a:gd name="T52" fmla="*/ 1136 w 1632"/>
                <a:gd name="T53" fmla="*/ 2180 h 2465"/>
                <a:gd name="T54" fmla="*/ 1173 w 1632"/>
                <a:gd name="T55" fmla="*/ 2310 h 2465"/>
                <a:gd name="T56" fmla="*/ 1185 w 1632"/>
                <a:gd name="T57" fmla="*/ 2329 h 2465"/>
                <a:gd name="T58" fmla="*/ 1164 w 1632"/>
                <a:gd name="T59" fmla="*/ 2422 h 2465"/>
                <a:gd name="T60" fmla="*/ 1252 w 1632"/>
                <a:gd name="T61" fmla="*/ 2424 h 2465"/>
                <a:gd name="T62" fmla="*/ 1304 w 1632"/>
                <a:gd name="T63" fmla="*/ 2454 h 2465"/>
                <a:gd name="T64" fmla="*/ 1391 w 1632"/>
                <a:gd name="T65" fmla="*/ 2398 h 2465"/>
                <a:gd name="T66" fmla="*/ 1466 w 1632"/>
                <a:gd name="T67" fmla="*/ 2269 h 2465"/>
                <a:gd name="T68" fmla="*/ 1475 w 1632"/>
                <a:gd name="T69" fmla="*/ 2215 h 2465"/>
                <a:gd name="T70" fmla="*/ 1401 w 1632"/>
                <a:gd name="T71" fmla="*/ 2131 h 2465"/>
                <a:gd name="T72" fmla="*/ 1357 w 1632"/>
                <a:gd name="T73" fmla="*/ 2102 h 2465"/>
                <a:gd name="T74" fmla="*/ 1288 w 1632"/>
                <a:gd name="T75" fmla="*/ 1999 h 2465"/>
                <a:gd name="T76" fmla="*/ 1326 w 1632"/>
                <a:gd name="T77" fmla="*/ 1970 h 2465"/>
                <a:gd name="T78" fmla="*/ 1357 w 1632"/>
                <a:gd name="T79" fmla="*/ 1893 h 2465"/>
                <a:gd name="T80" fmla="*/ 1340 w 1632"/>
                <a:gd name="T81" fmla="*/ 1847 h 2465"/>
                <a:gd name="T82" fmla="*/ 1345 w 1632"/>
                <a:gd name="T83" fmla="*/ 1757 h 2465"/>
                <a:gd name="T84" fmla="*/ 1468 w 1632"/>
                <a:gd name="T85" fmla="*/ 1701 h 2465"/>
                <a:gd name="T86" fmla="*/ 1469 w 1632"/>
                <a:gd name="T87" fmla="*/ 1589 h 2465"/>
                <a:gd name="T88" fmla="*/ 1556 w 1632"/>
                <a:gd name="T89" fmla="*/ 1486 h 2465"/>
                <a:gd name="T90" fmla="*/ 1632 w 1632"/>
                <a:gd name="T91" fmla="*/ 1390 h 2465"/>
                <a:gd name="T92" fmla="*/ 1481 w 1632"/>
                <a:gd name="T93" fmla="*/ 1263 h 2465"/>
                <a:gd name="T94" fmla="*/ 1451 w 1632"/>
                <a:gd name="T95" fmla="*/ 1134 h 2465"/>
                <a:gd name="T96" fmla="*/ 1421 w 1632"/>
                <a:gd name="T97" fmla="*/ 1070 h 2465"/>
                <a:gd name="T98" fmla="*/ 1445 w 1632"/>
                <a:gd name="T99" fmla="*/ 953 h 2465"/>
                <a:gd name="T100" fmla="*/ 1431 w 1632"/>
                <a:gd name="T101" fmla="*/ 865 h 2465"/>
                <a:gd name="T102" fmla="*/ 1484 w 1632"/>
                <a:gd name="T103" fmla="*/ 773 h 2465"/>
                <a:gd name="T104" fmla="*/ 1461 w 1632"/>
                <a:gd name="T105" fmla="*/ 580 h 2465"/>
                <a:gd name="T106" fmla="*/ 1391 w 1632"/>
                <a:gd name="T107" fmla="*/ 461 h 2465"/>
                <a:gd name="T108" fmla="*/ 1361 w 1632"/>
                <a:gd name="T109" fmla="*/ 410 h 2465"/>
                <a:gd name="T110" fmla="*/ 1316 w 1632"/>
                <a:gd name="T111" fmla="*/ 289 h 2465"/>
                <a:gd name="T112" fmla="*/ 1342 w 1632"/>
                <a:gd name="T113" fmla="*/ 88 h 2465"/>
                <a:gd name="T114" fmla="*/ 1191 w 1632"/>
                <a:gd name="T115" fmla="*/ 82 h 2465"/>
                <a:gd name="T116" fmla="*/ 1180 w 1632"/>
                <a:gd name="T117" fmla="*/ 0 h 2465"/>
                <a:gd name="T118" fmla="*/ 1259 w 1632"/>
                <a:gd name="T119" fmla="*/ 1965 h 2465"/>
                <a:gd name="T120" fmla="*/ 1238 w 1632"/>
                <a:gd name="T121" fmla="*/ 2026 h 2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32" h="2465">
                  <a:moveTo>
                    <a:pt x="1180" y="0"/>
                  </a:moveTo>
                  <a:lnTo>
                    <a:pt x="1180" y="0"/>
                  </a:lnTo>
                  <a:lnTo>
                    <a:pt x="1149" y="33"/>
                  </a:lnTo>
                  <a:lnTo>
                    <a:pt x="1107" y="22"/>
                  </a:lnTo>
                  <a:lnTo>
                    <a:pt x="1074" y="41"/>
                  </a:lnTo>
                  <a:lnTo>
                    <a:pt x="1097" y="111"/>
                  </a:lnTo>
                  <a:lnTo>
                    <a:pt x="1069" y="141"/>
                  </a:lnTo>
                  <a:lnTo>
                    <a:pt x="919" y="205"/>
                  </a:lnTo>
                  <a:lnTo>
                    <a:pt x="822" y="195"/>
                  </a:lnTo>
                  <a:lnTo>
                    <a:pt x="749" y="171"/>
                  </a:lnTo>
                  <a:lnTo>
                    <a:pt x="642" y="182"/>
                  </a:lnTo>
                  <a:lnTo>
                    <a:pt x="597" y="161"/>
                  </a:lnTo>
                  <a:lnTo>
                    <a:pt x="568" y="172"/>
                  </a:lnTo>
                  <a:lnTo>
                    <a:pt x="519" y="211"/>
                  </a:lnTo>
                  <a:lnTo>
                    <a:pt x="466" y="171"/>
                  </a:lnTo>
                  <a:lnTo>
                    <a:pt x="415" y="187"/>
                  </a:lnTo>
                  <a:lnTo>
                    <a:pt x="378" y="154"/>
                  </a:lnTo>
                  <a:lnTo>
                    <a:pt x="299" y="140"/>
                  </a:lnTo>
                  <a:lnTo>
                    <a:pt x="268" y="175"/>
                  </a:lnTo>
                  <a:lnTo>
                    <a:pt x="258" y="249"/>
                  </a:lnTo>
                  <a:lnTo>
                    <a:pt x="266" y="291"/>
                  </a:lnTo>
                  <a:lnTo>
                    <a:pt x="194" y="308"/>
                  </a:lnTo>
                  <a:lnTo>
                    <a:pt x="179" y="327"/>
                  </a:lnTo>
                  <a:lnTo>
                    <a:pt x="149" y="382"/>
                  </a:lnTo>
                  <a:lnTo>
                    <a:pt x="2" y="439"/>
                  </a:lnTo>
                  <a:lnTo>
                    <a:pt x="0" y="555"/>
                  </a:lnTo>
                  <a:lnTo>
                    <a:pt x="95" y="517"/>
                  </a:lnTo>
                  <a:lnTo>
                    <a:pt x="148" y="561"/>
                  </a:lnTo>
                  <a:lnTo>
                    <a:pt x="134" y="614"/>
                  </a:lnTo>
                  <a:lnTo>
                    <a:pt x="141" y="644"/>
                  </a:lnTo>
                  <a:lnTo>
                    <a:pt x="163" y="679"/>
                  </a:lnTo>
                  <a:lnTo>
                    <a:pt x="153" y="696"/>
                  </a:lnTo>
                  <a:lnTo>
                    <a:pt x="160" y="776"/>
                  </a:lnTo>
                  <a:lnTo>
                    <a:pt x="155" y="887"/>
                  </a:lnTo>
                  <a:lnTo>
                    <a:pt x="151" y="930"/>
                  </a:lnTo>
                  <a:lnTo>
                    <a:pt x="120" y="965"/>
                  </a:lnTo>
                  <a:lnTo>
                    <a:pt x="109" y="1007"/>
                  </a:lnTo>
                  <a:lnTo>
                    <a:pt x="76" y="1018"/>
                  </a:lnTo>
                  <a:lnTo>
                    <a:pt x="143" y="1130"/>
                  </a:lnTo>
                  <a:lnTo>
                    <a:pt x="114" y="1176"/>
                  </a:lnTo>
                  <a:lnTo>
                    <a:pt x="160" y="1188"/>
                  </a:lnTo>
                  <a:lnTo>
                    <a:pt x="172" y="1224"/>
                  </a:lnTo>
                  <a:lnTo>
                    <a:pt x="306" y="1266"/>
                  </a:lnTo>
                  <a:lnTo>
                    <a:pt x="325" y="1329"/>
                  </a:lnTo>
                  <a:lnTo>
                    <a:pt x="388" y="1399"/>
                  </a:lnTo>
                  <a:lnTo>
                    <a:pt x="395" y="1428"/>
                  </a:lnTo>
                  <a:lnTo>
                    <a:pt x="460" y="1460"/>
                  </a:lnTo>
                  <a:lnTo>
                    <a:pt x="437" y="1493"/>
                  </a:lnTo>
                  <a:lnTo>
                    <a:pt x="473" y="1523"/>
                  </a:lnTo>
                  <a:lnTo>
                    <a:pt x="478" y="1563"/>
                  </a:lnTo>
                  <a:lnTo>
                    <a:pt x="554" y="1551"/>
                  </a:lnTo>
                  <a:lnTo>
                    <a:pt x="575" y="1583"/>
                  </a:lnTo>
                  <a:lnTo>
                    <a:pt x="659" y="1614"/>
                  </a:lnTo>
                  <a:lnTo>
                    <a:pt x="695" y="1628"/>
                  </a:lnTo>
                  <a:lnTo>
                    <a:pt x="769" y="1577"/>
                  </a:lnTo>
                  <a:lnTo>
                    <a:pt x="784" y="1603"/>
                  </a:lnTo>
                  <a:lnTo>
                    <a:pt x="841" y="1635"/>
                  </a:lnTo>
                  <a:lnTo>
                    <a:pt x="881" y="1625"/>
                  </a:lnTo>
                  <a:lnTo>
                    <a:pt x="889" y="1612"/>
                  </a:lnTo>
                  <a:lnTo>
                    <a:pt x="991" y="1691"/>
                  </a:lnTo>
                  <a:lnTo>
                    <a:pt x="999" y="1735"/>
                  </a:lnTo>
                  <a:lnTo>
                    <a:pt x="973" y="1772"/>
                  </a:lnTo>
                  <a:lnTo>
                    <a:pt x="955" y="1786"/>
                  </a:lnTo>
                  <a:lnTo>
                    <a:pt x="940" y="1816"/>
                  </a:lnTo>
                  <a:lnTo>
                    <a:pt x="922" y="1842"/>
                  </a:lnTo>
                  <a:lnTo>
                    <a:pt x="893" y="1854"/>
                  </a:lnTo>
                  <a:lnTo>
                    <a:pt x="875" y="1884"/>
                  </a:lnTo>
                  <a:lnTo>
                    <a:pt x="867" y="1896"/>
                  </a:lnTo>
                  <a:lnTo>
                    <a:pt x="855" y="1941"/>
                  </a:lnTo>
                  <a:lnTo>
                    <a:pt x="856" y="1941"/>
                  </a:lnTo>
                  <a:lnTo>
                    <a:pt x="933" y="1957"/>
                  </a:lnTo>
                  <a:lnTo>
                    <a:pt x="1012" y="2020"/>
                  </a:lnTo>
                  <a:lnTo>
                    <a:pt x="1024" y="2030"/>
                  </a:lnTo>
                  <a:lnTo>
                    <a:pt x="1038" y="2042"/>
                  </a:lnTo>
                  <a:lnTo>
                    <a:pt x="1058" y="2047"/>
                  </a:lnTo>
                  <a:lnTo>
                    <a:pt x="1085" y="2043"/>
                  </a:lnTo>
                  <a:lnTo>
                    <a:pt x="1094" y="2076"/>
                  </a:lnTo>
                  <a:lnTo>
                    <a:pt x="1082" y="2116"/>
                  </a:lnTo>
                  <a:lnTo>
                    <a:pt x="1089" y="2137"/>
                  </a:lnTo>
                  <a:lnTo>
                    <a:pt x="1119" y="2161"/>
                  </a:lnTo>
                  <a:lnTo>
                    <a:pt x="1136" y="2180"/>
                  </a:lnTo>
                  <a:lnTo>
                    <a:pt x="1142" y="2194"/>
                  </a:lnTo>
                  <a:lnTo>
                    <a:pt x="1157" y="2245"/>
                  </a:lnTo>
                  <a:lnTo>
                    <a:pt x="1173" y="2310"/>
                  </a:lnTo>
                  <a:lnTo>
                    <a:pt x="1193" y="2313"/>
                  </a:lnTo>
                  <a:lnTo>
                    <a:pt x="1198" y="2319"/>
                  </a:lnTo>
                  <a:lnTo>
                    <a:pt x="1185" y="2329"/>
                  </a:lnTo>
                  <a:lnTo>
                    <a:pt x="1133" y="2396"/>
                  </a:lnTo>
                  <a:lnTo>
                    <a:pt x="1130" y="2432"/>
                  </a:lnTo>
                  <a:lnTo>
                    <a:pt x="1164" y="2422"/>
                  </a:lnTo>
                  <a:lnTo>
                    <a:pt x="1202" y="2393"/>
                  </a:lnTo>
                  <a:lnTo>
                    <a:pt x="1223" y="2396"/>
                  </a:lnTo>
                  <a:lnTo>
                    <a:pt x="1252" y="2424"/>
                  </a:lnTo>
                  <a:lnTo>
                    <a:pt x="1287" y="2404"/>
                  </a:lnTo>
                  <a:lnTo>
                    <a:pt x="1310" y="2415"/>
                  </a:lnTo>
                  <a:lnTo>
                    <a:pt x="1304" y="2454"/>
                  </a:lnTo>
                  <a:lnTo>
                    <a:pt x="1355" y="2465"/>
                  </a:lnTo>
                  <a:lnTo>
                    <a:pt x="1390" y="2449"/>
                  </a:lnTo>
                  <a:lnTo>
                    <a:pt x="1391" y="2398"/>
                  </a:lnTo>
                  <a:lnTo>
                    <a:pt x="1424" y="2349"/>
                  </a:lnTo>
                  <a:lnTo>
                    <a:pt x="1430" y="2297"/>
                  </a:lnTo>
                  <a:lnTo>
                    <a:pt x="1466" y="2269"/>
                  </a:lnTo>
                  <a:lnTo>
                    <a:pt x="1493" y="2225"/>
                  </a:lnTo>
                  <a:lnTo>
                    <a:pt x="1496" y="2206"/>
                  </a:lnTo>
                  <a:lnTo>
                    <a:pt x="1475" y="2215"/>
                  </a:lnTo>
                  <a:lnTo>
                    <a:pt x="1474" y="2178"/>
                  </a:lnTo>
                  <a:lnTo>
                    <a:pt x="1436" y="2164"/>
                  </a:lnTo>
                  <a:lnTo>
                    <a:pt x="1401" y="2131"/>
                  </a:lnTo>
                  <a:lnTo>
                    <a:pt x="1374" y="2135"/>
                  </a:lnTo>
                  <a:lnTo>
                    <a:pt x="1351" y="2126"/>
                  </a:lnTo>
                  <a:lnTo>
                    <a:pt x="1357" y="2102"/>
                  </a:lnTo>
                  <a:lnTo>
                    <a:pt x="1335" y="2083"/>
                  </a:lnTo>
                  <a:lnTo>
                    <a:pt x="1338" y="2032"/>
                  </a:lnTo>
                  <a:lnTo>
                    <a:pt x="1288" y="1999"/>
                  </a:lnTo>
                  <a:lnTo>
                    <a:pt x="1300" y="1997"/>
                  </a:lnTo>
                  <a:lnTo>
                    <a:pt x="1297" y="1972"/>
                  </a:lnTo>
                  <a:lnTo>
                    <a:pt x="1326" y="1970"/>
                  </a:lnTo>
                  <a:lnTo>
                    <a:pt x="1367" y="1931"/>
                  </a:lnTo>
                  <a:lnTo>
                    <a:pt x="1358" y="1909"/>
                  </a:lnTo>
                  <a:lnTo>
                    <a:pt x="1357" y="1893"/>
                  </a:lnTo>
                  <a:lnTo>
                    <a:pt x="1355" y="1878"/>
                  </a:lnTo>
                  <a:lnTo>
                    <a:pt x="1354" y="1862"/>
                  </a:lnTo>
                  <a:lnTo>
                    <a:pt x="1340" y="1847"/>
                  </a:lnTo>
                  <a:lnTo>
                    <a:pt x="1320" y="1822"/>
                  </a:lnTo>
                  <a:lnTo>
                    <a:pt x="1337" y="1770"/>
                  </a:lnTo>
                  <a:lnTo>
                    <a:pt x="1345" y="1757"/>
                  </a:lnTo>
                  <a:lnTo>
                    <a:pt x="1409" y="1724"/>
                  </a:lnTo>
                  <a:lnTo>
                    <a:pt x="1461" y="1717"/>
                  </a:lnTo>
                  <a:lnTo>
                    <a:pt x="1468" y="1701"/>
                  </a:lnTo>
                  <a:lnTo>
                    <a:pt x="1471" y="1675"/>
                  </a:lnTo>
                  <a:lnTo>
                    <a:pt x="1489" y="1651"/>
                  </a:lnTo>
                  <a:lnTo>
                    <a:pt x="1469" y="1589"/>
                  </a:lnTo>
                  <a:lnTo>
                    <a:pt x="1452" y="1551"/>
                  </a:lnTo>
                  <a:lnTo>
                    <a:pt x="1465" y="1541"/>
                  </a:lnTo>
                  <a:lnTo>
                    <a:pt x="1556" y="1486"/>
                  </a:lnTo>
                  <a:lnTo>
                    <a:pt x="1587" y="1436"/>
                  </a:lnTo>
                  <a:lnTo>
                    <a:pt x="1628" y="1412"/>
                  </a:lnTo>
                  <a:lnTo>
                    <a:pt x="1632" y="1390"/>
                  </a:lnTo>
                  <a:lnTo>
                    <a:pt x="1590" y="1363"/>
                  </a:lnTo>
                  <a:lnTo>
                    <a:pt x="1546" y="1298"/>
                  </a:lnTo>
                  <a:lnTo>
                    <a:pt x="1481" y="1263"/>
                  </a:lnTo>
                  <a:lnTo>
                    <a:pt x="1479" y="1260"/>
                  </a:lnTo>
                  <a:lnTo>
                    <a:pt x="1444" y="1193"/>
                  </a:lnTo>
                  <a:lnTo>
                    <a:pt x="1451" y="1134"/>
                  </a:lnTo>
                  <a:lnTo>
                    <a:pt x="1452" y="1116"/>
                  </a:lnTo>
                  <a:lnTo>
                    <a:pt x="1453" y="1112"/>
                  </a:lnTo>
                  <a:lnTo>
                    <a:pt x="1421" y="1070"/>
                  </a:lnTo>
                  <a:lnTo>
                    <a:pt x="1404" y="1019"/>
                  </a:lnTo>
                  <a:lnTo>
                    <a:pt x="1424" y="988"/>
                  </a:lnTo>
                  <a:lnTo>
                    <a:pt x="1445" y="953"/>
                  </a:lnTo>
                  <a:lnTo>
                    <a:pt x="1425" y="925"/>
                  </a:lnTo>
                  <a:lnTo>
                    <a:pt x="1424" y="899"/>
                  </a:lnTo>
                  <a:lnTo>
                    <a:pt x="1431" y="865"/>
                  </a:lnTo>
                  <a:lnTo>
                    <a:pt x="1436" y="865"/>
                  </a:lnTo>
                  <a:lnTo>
                    <a:pt x="1477" y="844"/>
                  </a:lnTo>
                  <a:lnTo>
                    <a:pt x="1484" y="773"/>
                  </a:lnTo>
                  <a:lnTo>
                    <a:pt x="1466" y="727"/>
                  </a:lnTo>
                  <a:lnTo>
                    <a:pt x="1499" y="652"/>
                  </a:lnTo>
                  <a:lnTo>
                    <a:pt x="1461" y="580"/>
                  </a:lnTo>
                  <a:lnTo>
                    <a:pt x="1478" y="509"/>
                  </a:lnTo>
                  <a:lnTo>
                    <a:pt x="1443" y="456"/>
                  </a:lnTo>
                  <a:lnTo>
                    <a:pt x="1391" y="461"/>
                  </a:lnTo>
                  <a:lnTo>
                    <a:pt x="1367" y="445"/>
                  </a:lnTo>
                  <a:lnTo>
                    <a:pt x="1359" y="417"/>
                  </a:lnTo>
                  <a:lnTo>
                    <a:pt x="1361" y="410"/>
                  </a:lnTo>
                  <a:lnTo>
                    <a:pt x="1324" y="363"/>
                  </a:lnTo>
                  <a:lnTo>
                    <a:pt x="1317" y="307"/>
                  </a:lnTo>
                  <a:lnTo>
                    <a:pt x="1316" y="289"/>
                  </a:lnTo>
                  <a:lnTo>
                    <a:pt x="1328" y="192"/>
                  </a:lnTo>
                  <a:lnTo>
                    <a:pt x="1363" y="137"/>
                  </a:lnTo>
                  <a:lnTo>
                    <a:pt x="1342" y="88"/>
                  </a:lnTo>
                  <a:lnTo>
                    <a:pt x="1282" y="55"/>
                  </a:lnTo>
                  <a:lnTo>
                    <a:pt x="1225" y="82"/>
                  </a:lnTo>
                  <a:lnTo>
                    <a:pt x="1191" y="82"/>
                  </a:lnTo>
                  <a:lnTo>
                    <a:pt x="1194" y="35"/>
                  </a:lnTo>
                  <a:lnTo>
                    <a:pt x="1180" y="0"/>
                  </a:lnTo>
                  <a:lnTo>
                    <a:pt x="1180" y="0"/>
                  </a:lnTo>
                  <a:close/>
                  <a:moveTo>
                    <a:pt x="1238" y="2026"/>
                  </a:moveTo>
                  <a:lnTo>
                    <a:pt x="1238" y="2026"/>
                  </a:lnTo>
                  <a:lnTo>
                    <a:pt x="1259" y="1965"/>
                  </a:lnTo>
                  <a:lnTo>
                    <a:pt x="1264" y="2001"/>
                  </a:lnTo>
                  <a:lnTo>
                    <a:pt x="1257" y="2030"/>
                  </a:lnTo>
                  <a:lnTo>
                    <a:pt x="1238" y="202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" name="Freeform 20"/>
            <p:cNvSpPr>
              <a:spLocks noEditPoints="1"/>
            </p:cNvSpPr>
            <p:nvPr/>
          </p:nvSpPr>
          <p:spPr bwMode="auto">
            <a:xfrm>
              <a:off x="7324725" y="5341938"/>
              <a:ext cx="1563688" cy="2363788"/>
            </a:xfrm>
            <a:custGeom>
              <a:avLst/>
              <a:gdLst>
                <a:gd name="T0" fmla="*/ 1070 w 1639"/>
                <a:gd name="T1" fmla="*/ 145 h 2476"/>
                <a:gd name="T2" fmla="*/ 600 w 1639"/>
                <a:gd name="T3" fmla="*/ 164 h 2476"/>
                <a:gd name="T4" fmla="*/ 301 w 1639"/>
                <a:gd name="T5" fmla="*/ 143 h 2476"/>
                <a:gd name="T6" fmla="*/ 195 w 1639"/>
                <a:gd name="T7" fmla="*/ 312 h 2476"/>
                <a:gd name="T8" fmla="*/ 147 w 1639"/>
                <a:gd name="T9" fmla="*/ 570 h 2476"/>
                <a:gd name="T10" fmla="*/ 160 w 1639"/>
                <a:gd name="T11" fmla="*/ 782 h 2476"/>
                <a:gd name="T12" fmla="*/ 142 w 1639"/>
                <a:gd name="T13" fmla="*/ 1137 h 2476"/>
                <a:gd name="T14" fmla="*/ 388 w 1639"/>
                <a:gd name="T15" fmla="*/ 1407 h 2476"/>
                <a:gd name="T16" fmla="*/ 556 w 1639"/>
                <a:gd name="T17" fmla="*/ 1561 h 2476"/>
                <a:gd name="T18" fmla="*/ 844 w 1639"/>
                <a:gd name="T19" fmla="*/ 1645 h 2476"/>
                <a:gd name="T20" fmla="*/ 956 w 1639"/>
                <a:gd name="T21" fmla="*/ 1791 h 2476"/>
                <a:gd name="T22" fmla="*/ 855 w 1639"/>
                <a:gd name="T23" fmla="*/ 1947 h 2476"/>
                <a:gd name="T24" fmla="*/ 1061 w 1639"/>
                <a:gd name="T25" fmla="*/ 2057 h 2476"/>
                <a:gd name="T26" fmla="*/ 1136 w 1639"/>
                <a:gd name="T27" fmla="*/ 2189 h 2476"/>
                <a:gd name="T28" fmla="*/ 1186 w 1639"/>
                <a:gd name="T29" fmla="*/ 2334 h 2476"/>
                <a:gd name="T30" fmla="*/ 1224 w 1639"/>
                <a:gd name="T31" fmla="*/ 2406 h 2476"/>
                <a:gd name="T32" fmla="*/ 1396 w 1639"/>
                <a:gd name="T33" fmla="*/ 2458 h 2476"/>
                <a:gd name="T34" fmla="*/ 1503 w 1639"/>
                <a:gd name="T35" fmla="*/ 2207 h 2476"/>
                <a:gd name="T36" fmla="*/ 1358 w 1639"/>
                <a:gd name="T37" fmla="*/ 2131 h 2476"/>
                <a:gd name="T38" fmla="*/ 1304 w 1639"/>
                <a:gd name="T39" fmla="*/ 1982 h 2476"/>
                <a:gd name="T40" fmla="*/ 1327 w 1639"/>
                <a:gd name="T41" fmla="*/ 1828 h 2476"/>
                <a:gd name="T42" fmla="*/ 1477 w 1639"/>
                <a:gd name="T43" fmla="*/ 1683 h 2476"/>
                <a:gd name="T44" fmla="*/ 1593 w 1639"/>
                <a:gd name="T45" fmla="*/ 1446 h 2476"/>
                <a:gd name="T46" fmla="*/ 1485 w 1639"/>
                <a:gd name="T47" fmla="*/ 1265 h 2476"/>
                <a:gd name="T48" fmla="*/ 1430 w 1639"/>
                <a:gd name="T49" fmla="*/ 997 h 2476"/>
                <a:gd name="T50" fmla="*/ 1483 w 1639"/>
                <a:gd name="T51" fmla="*/ 853 h 2476"/>
                <a:gd name="T52" fmla="*/ 1485 w 1639"/>
                <a:gd name="T53" fmla="*/ 516 h 2476"/>
                <a:gd name="T54" fmla="*/ 1330 w 1639"/>
                <a:gd name="T55" fmla="*/ 369 h 2476"/>
                <a:gd name="T56" fmla="*/ 1285 w 1639"/>
                <a:gd name="T57" fmla="*/ 58 h 2476"/>
                <a:gd name="T58" fmla="*/ 1151 w 1639"/>
                <a:gd name="T59" fmla="*/ 37 h 2476"/>
                <a:gd name="T60" fmla="*/ 1285 w 1639"/>
                <a:gd name="T61" fmla="*/ 66 h 2476"/>
                <a:gd name="T62" fmla="*/ 1324 w 1639"/>
                <a:gd name="T63" fmla="*/ 371 h 2476"/>
                <a:gd name="T64" fmla="*/ 1478 w 1639"/>
                <a:gd name="T65" fmla="*/ 517 h 2476"/>
                <a:gd name="T66" fmla="*/ 1439 w 1639"/>
                <a:gd name="T67" fmla="*/ 869 h 2476"/>
                <a:gd name="T68" fmla="*/ 1403 w 1639"/>
                <a:gd name="T69" fmla="*/ 1026 h 2476"/>
                <a:gd name="T70" fmla="*/ 1482 w 1639"/>
                <a:gd name="T71" fmla="*/ 1272 h 2476"/>
                <a:gd name="T72" fmla="*/ 1557 w 1639"/>
                <a:gd name="T73" fmla="*/ 1491 h 2476"/>
                <a:gd name="T74" fmla="*/ 1467 w 1639"/>
                <a:gd name="T75" fmla="*/ 1707 h 2476"/>
                <a:gd name="T76" fmla="*/ 1319 w 1639"/>
                <a:gd name="T77" fmla="*/ 1830 h 2476"/>
                <a:gd name="T78" fmla="*/ 1296 w 1639"/>
                <a:gd name="T79" fmla="*/ 1976 h 2476"/>
                <a:gd name="T80" fmla="*/ 1350 w 1639"/>
                <a:gd name="T81" fmla="*/ 2135 h 2476"/>
                <a:gd name="T82" fmla="*/ 1495 w 1639"/>
                <a:gd name="T83" fmla="*/ 2219 h 2476"/>
                <a:gd name="T84" fmla="*/ 1390 w 1639"/>
                <a:gd name="T85" fmla="*/ 2454 h 2476"/>
                <a:gd name="T86" fmla="*/ 1227 w 1639"/>
                <a:gd name="T87" fmla="*/ 2400 h 2476"/>
                <a:gd name="T88" fmla="*/ 1205 w 1639"/>
                <a:gd name="T89" fmla="*/ 2327 h 2476"/>
                <a:gd name="T90" fmla="*/ 1124 w 1639"/>
                <a:gd name="T91" fmla="*/ 2165 h 2476"/>
                <a:gd name="T92" fmla="*/ 1042 w 1639"/>
                <a:gd name="T93" fmla="*/ 2046 h 2476"/>
                <a:gd name="T94" fmla="*/ 899 w 1639"/>
                <a:gd name="T95" fmla="*/ 1864 h 2476"/>
                <a:gd name="T96" fmla="*/ 997 w 1639"/>
                <a:gd name="T97" fmla="*/ 1696 h 2476"/>
                <a:gd name="T98" fmla="*/ 698 w 1639"/>
                <a:gd name="T99" fmla="*/ 1631 h 2476"/>
                <a:gd name="T100" fmla="*/ 468 w 1639"/>
                <a:gd name="T101" fmla="*/ 1466 h 2476"/>
                <a:gd name="T102" fmla="*/ 166 w 1639"/>
                <a:gd name="T103" fmla="*/ 1192 h 2476"/>
                <a:gd name="T104" fmla="*/ 157 w 1639"/>
                <a:gd name="T105" fmla="*/ 938 h 2476"/>
                <a:gd name="T106" fmla="*/ 141 w 1639"/>
                <a:gd name="T107" fmla="*/ 621 h 2476"/>
                <a:gd name="T108" fmla="*/ 155 w 1639"/>
                <a:gd name="T109" fmla="*/ 392 h 2476"/>
                <a:gd name="T110" fmla="*/ 303 w 1639"/>
                <a:gd name="T111" fmla="*/ 151 h 2476"/>
                <a:gd name="T112" fmla="*/ 600 w 1639"/>
                <a:gd name="T113" fmla="*/ 171 h 2476"/>
                <a:gd name="T114" fmla="*/ 1104 w 1639"/>
                <a:gd name="T115" fmla="*/ 118 h 2476"/>
                <a:gd name="T116" fmla="*/ 1236 w 1639"/>
                <a:gd name="T117" fmla="*/ 2035 h 2476"/>
                <a:gd name="T118" fmla="*/ 1245 w 1639"/>
                <a:gd name="T119" fmla="*/ 2030 h 24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39" h="2476">
                  <a:moveTo>
                    <a:pt x="1151" y="37"/>
                  </a:moveTo>
                  <a:lnTo>
                    <a:pt x="1151" y="37"/>
                  </a:lnTo>
                  <a:lnTo>
                    <a:pt x="1110" y="25"/>
                  </a:lnTo>
                  <a:lnTo>
                    <a:pt x="1073" y="46"/>
                  </a:lnTo>
                  <a:lnTo>
                    <a:pt x="1096" y="117"/>
                  </a:lnTo>
                  <a:lnTo>
                    <a:pt x="1070" y="145"/>
                  </a:lnTo>
                  <a:lnTo>
                    <a:pt x="922" y="209"/>
                  </a:lnTo>
                  <a:lnTo>
                    <a:pt x="826" y="199"/>
                  </a:lnTo>
                  <a:lnTo>
                    <a:pt x="753" y="174"/>
                  </a:lnTo>
                  <a:lnTo>
                    <a:pt x="752" y="174"/>
                  </a:lnTo>
                  <a:lnTo>
                    <a:pt x="646" y="185"/>
                  </a:lnTo>
                  <a:lnTo>
                    <a:pt x="600" y="164"/>
                  </a:lnTo>
                  <a:lnTo>
                    <a:pt x="570" y="176"/>
                  </a:lnTo>
                  <a:lnTo>
                    <a:pt x="522" y="214"/>
                  </a:lnTo>
                  <a:lnTo>
                    <a:pt x="470" y="175"/>
                  </a:lnTo>
                  <a:lnTo>
                    <a:pt x="419" y="191"/>
                  </a:lnTo>
                  <a:lnTo>
                    <a:pt x="382" y="158"/>
                  </a:lnTo>
                  <a:lnTo>
                    <a:pt x="301" y="143"/>
                  </a:lnTo>
                  <a:lnTo>
                    <a:pt x="267" y="180"/>
                  </a:lnTo>
                  <a:lnTo>
                    <a:pt x="257" y="256"/>
                  </a:lnTo>
                  <a:lnTo>
                    <a:pt x="257" y="257"/>
                  </a:lnTo>
                  <a:lnTo>
                    <a:pt x="265" y="296"/>
                  </a:lnTo>
                  <a:lnTo>
                    <a:pt x="196" y="312"/>
                  </a:lnTo>
                  <a:lnTo>
                    <a:pt x="195" y="312"/>
                  </a:lnTo>
                  <a:lnTo>
                    <a:pt x="179" y="332"/>
                  </a:lnTo>
                  <a:lnTo>
                    <a:pt x="150" y="387"/>
                  </a:lnTo>
                  <a:lnTo>
                    <a:pt x="2" y="444"/>
                  </a:lnTo>
                  <a:lnTo>
                    <a:pt x="0" y="567"/>
                  </a:lnTo>
                  <a:lnTo>
                    <a:pt x="97" y="528"/>
                  </a:lnTo>
                  <a:lnTo>
                    <a:pt x="147" y="570"/>
                  </a:lnTo>
                  <a:lnTo>
                    <a:pt x="134" y="620"/>
                  </a:lnTo>
                  <a:lnTo>
                    <a:pt x="134" y="621"/>
                  </a:lnTo>
                  <a:lnTo>
                    <a:pt x="141" y="652"/>
                  </a:lnTo>
                  <a:lnTo>
                    <a:pt x="162" y="686"/>
                  </a:lnTo>
                  <a:lnTo>
                    <a:pt x="153" y="702"/>
                  </a:lnTo>
                  <a:lnTo>
                    <a:pt x="160" y="782"/>
                  </a:lnTo>
                  <a:lnTo>
                    <a:pt x="155" y="894"/>
                  </a:lnTo>
                  <a:lnTo>
                    <a:pt x="151" y="935"/>
                  </a:lnTo>
                  <a:lnTo>
                    <a:pt x="120" y="970"/>
                  </a:lnTo>
                  <a:lnTo>
                    <a:pt x="109" y="1012"/>
                  </a:lnTo>
                  <a:lnTo>
                    <a:pt x="74" y="1023"/>
                  </a:lnTo>
                  <a:lnTo>
                    <a:pt x="142" y="1137"/>
                  </a:lnTo>
                  <a:lnTo>
                    <a:pt x="112" y="1185"/>
                  </a:lnTo>
                  <a:lnTo>
                    <a:pt x="161" y="1197"/>
                  </a:lnTo>
                  <a:lnTo>
                    <a:pt x="172" y="1233"/>
                  </a:lnTo>
                  <a:lnTo>
                    <a:pt x="306" y="1275"/>
                  </a:lnTo>
                  <a:lnTo>
                    <a:pt x="324" y="1337"/>
                  </a:lnTo>
                  <a:lnTo>
                    <a:pt x="388" y="1407"/>
                  </a:lnTo>
                  <a:lnTo>
                    <a:pt x="395" y="1438"/>
                  </a:lnTo>
                  <a:lnTo>
                    <a:pt x="458" y="1468"/>
                  </a:lnTo>
                  <a:lnTo>
                    <a:pt x="436" y="1501"/>
                  </a:lnTo>
                  <a:lnTo>
                    <a:pt x="473" y="1532"/>
                  </a:lnTo>
                  <a:lnTo>
                    <a:pt x="478" y="1574"/>
                  </a:lnTo>
                  <a:lnTo>
                    <a:pt x="556" y="1561"/>
                  </a:lnTo>
                  <a:lnTo>
                    <a:pt x="576" y="1592"/>
                  </a:lnTo>
                  <a:lnTo>
                    <a:pt x="661" y="1624"/>
                  </a:lnTo>
                  <a:lnTo>
                    <a:pt x="699" y="1639"/>
                  </a:lnTo>
                  <a:lnTo>
                    <a:pt x="770" y="1588"/>
                  </a:lnTo>
                  <a:lnTo>
                    <a:pt x="784" y="1613"/>
                  </a:lnTo>
                  <a:lnTo>
                    <a:pt x="844" y="1645"/>
                  </a:lnTo>
                  <a:lnTo>
                    <a:pt x="886" y="1635"/>
                  </a:lnTo>
                  <a:lnTo>
                    <a:pt x="893" y="1624"/>
                  </a:lnTo>
                  <a:lnTo>
                    <a:pt x="991" y="1700"/>
                  </a:lnTo>
                  <a:lnTo>
                    <a:pt x="998" y="1741"/>
                  </a:lnTo>
                  <a:lnTo>
                    <a:pt x="974" y="1776"/>
                  </a:lnTo>
                  <a:lnTo>
                    <a:pt x="956" y="1791"/>
                  </a:lnTo>
                  <a:lnTo>
                    <a:pt x="940" y="1821"/>
                  </a:lnTo>
                  <a:lnTo>
                    <a:pt x="923" y="1847"/>
                  </a:lnTo>
                  <a:lnTo>
                    <a:pt x="894" y="1858"/>
                  </a:lnTo>
                  <a:lnTo>
                    <a:pt x="876" y="1889"/>
                  </a:lnTo>
                  <a:lnTo>
                    <a:pt x="867" y="1901"/>
                  </a:lnTo>
                  <a:lnTo>
                    <a:pt x="855" y="1947"/>
                  </a:lnTo>
                  <a:lnTo>
                    <a:pt x="854" y="1951"/>
                  </a:lnTo>
                  <a:lnTo>
                    <a:pt x="858" y="1951"/>
                  </a:lnTo>
                  <a:lnTo>
                    <a:pt x="934" y="1967"/>
                  </a:lnTo>
                  <a:lnTo>
                    <a:pt x="1013" y="2029"/>
                  </a:lnTo>
                  <a:lnTo>
                    <a:pt x="1039" y="2052"/>
                  </a:lnTo>
                  <a:lnTo>
                    <a:pt x="1061" y="2057"/>
                  </a:lnTo>
                  <a:lnTo>
                    <a:pt x="1086" y="2054"/>
                  </a:lnTo>
                  <a:lnTo>
                    <a:pt x="1094" y="2083"/>
                  </a:lnTo>
                  <a:lnTo>
                    <a:pt x="1081" y="2123"/>
                  </a:lnTo>
                  <a:lnTo>
                    <a:pt x="1089" y="2146"/>
                  </a:lnTo>
                  <a:lnTo>
                    <a:pt x="1119" y="2170"/>
                  </a:lnTo>
                  <a:lnTo>
                    <a:pt x="1136" y="2189"/>
                  </a:lnTo>
                  <a:lnTo>
                    <a:pt x="1142" y="2202"/>
                  </a:lnTo>
                  <a:lnTo>
                    <a:pt x="1157" y="2252"/>
                  </a:lnTo>
                  <a:lnTo>
                    <a:pt x="1173" y="2320"/>
                  </a:lnTo>
                  <a:lnTo>
                    <a:pt x="1194" y="2323"/>
                  </a:lnTo>
                  <a:lnTo>
                    <a:pt x="1196" y="2326"/>
                  </a:lnTo>
                  <a:lnTo>
                    <a:pt x="1186" y="2334"/>
                  </a:lnTo>
                  <a:lnTo>
                    <a:pt x="1134" y="2401"/>
                  </a:lnTo>
                  <a:lnTo>
                    <a:pt x="1133" y="2401"/>
                  </a:lnTo>
                  <a:lnTo>
                    <a:pt x="1129" y="2443"/>
                  </a:lnTo>
                  <a:lnTo>
                    <a:pt x="1168" y="2432"/>
                  </a:lnTo>
                  <a:lnTo>
                    <a:pt x="1206" y="2404"/>
                  </a:lnTo>
                  <a:lnTo>
                    <a:pt x="1224" y="2406"/>
                  </a:lnTo>
                  <a:lnTo>
                    <a:pt x="1255" y="2435"/>
                  </a:lnTo>
                  <a:lnTo>
                    <a:pt x="1291" y="2415"/>
                  </a:lnTo>
                  <a:lnTo>
                    <a:pt x="1310" y="2424"/>
                  </a:lnTo>
                  <a:lnTo>
                    <a:pt x="1303" y="2464"/>
                  </a:lnTo>
                  <a:lnTo>
                    <a:pt x="1359" y="2476"/>
                  </a:lnTo>
                  <a:lnTo>
                    <a:pt x="1396" y="2458"/>
                  </a:lnTo>
                  <a:lnTo>
                    <a:pt x="1397" y="2406"/>
                  </a:lnTo>
                  <a:lnTo>
                    <a:pt x="1430" y="2358"/>
                  </a:lnTo>
                  <a:lnTo>
                    <a:pt x="1436" y="2305"/>
                  </a:lnTo>
                  <a:lnTo>
                    <a:pt x="1471" y="2279"/>
                  </a:lnTo>
                  <a:lnTo>
                    <a:pt x="1499" y="2234"/>
                  </a:lnTo>
                  <a:lnTo>
                    <a:pt x="1503" y="2207"/>
                  </a:lnTo>
                  <a:lnTo>
                    <a:pt x="1481" y="2217"/>
                  </a:lnTo>
                  <a:lnTo>
                    <a:pt x="1480" y="2183"/>
                  </a:lnTo>
                  <a:lnTo>
                    <a:pt x="1441" y="2168"/>
                  </a:lnTo>
                  <a:lnTo>
                    <a:pt x="1405" y="2135"/>
                  </a:lnTo>
                  <a:lnTo>
                    <a:pt x="1377" y="2138"/>
                  </a:lnTo>
                  <a:lnTo>
                    <a:pt x="1358" y="2131"/>
                  </a:lnTo>
                  <a:lnTo>
                    <a:pt x="1364" y="2107"/>
                  </a:lnTo>
                  <a:lnTo>
                    <a:pt x="1341" y="2089"/>
                  </a:lnTo>
                  <a:lnTo>
                    <a:pt x="1344" y="2037"/>
                  </a:lnTo>
                  <a:lnTo>
                    <a:pt x="1300" y="2008"/>
                  </a:lnTo>
                  <a:lnTo>
                    <a:pt x="1307" y="2006"/>
                  </a:lnTo>
                  <a:lnTo>
                    <a:pt x="1304" y="1982"/>
                  </a:lnTo>
                  <a:lnTo>
                    <a:pt x="1331" y="1980"/>
                  </a:lnTo>
                  <a:lnTo>
                    <a:pt x="1373" y="1939"/>
                  </a:lnTo>
                  <a:lnTo>
                    <a:pt x="1365" y="1915"/>
                  </a:lnTo>
                  <a:lnTo>
                    <a:pt x="1363" y="1900"/>
                  </a:lnTo>
                  <a:lnTo>
                    <a:pt x="1360" y="1868"/>
                  </a:lnTo>
                  <a:lnTo>
                    <a:pt x="1327" y="1828"/>
                  </a:lnTo>
                  <a:lnTo>
                    <a:pt x="1343" y="1779"/>
                  </a:lnTo>
                  <a:lnTo>
                    <a:pt x="1350" y="1767"/>
                  </a:lnTo>
                  <a:lnTo>
                    <a:pt x="1413" y="1735"/>
                  </a:lnTo>
                  <a:lnTo>
                    <a:pt x="1466" y="1727"/>
                  </a:lnTo>
                  <a:lnTo>
                    <a:pt x="1474" y="1709"/>
                  </a:lnTo>
                  <a:lnTo>
                    <a:pt x="1477" y="1683"/>
                  </a:lnTo>
                  <a:lnTo>
                    <a:pt x="1496" y="1659"/>
                  </a:lnTo>
                  <a:lnTo>
                    <a:pt x="1475" y="1595"/>
                  </a:lnTo>
                  <a:lnTo>
                    <a:pt x="1459" y="1559"/>
                  </a:lnTo>
                  <a:lnTo>
                    <a:pt x="1470" y="1550"/>
                  </a:lnTo>
                  <a:lnTo>
                    <a:pt x="1561" y="1496"/>
                  </a:lnTo>
                  <a:lnTo>
                    <a:pt x="1593" y="1446"/>
                  </a:lnTo>
                  <a:lnTo>
                    <a:pt x="1634" y="1421"/>
                  </a:lnTo>
                  <a:lnTo>
                    <a:pt x="1639" y="1395"/>
                  </a:lnTo>
                  <a:lnTo>
                    <a:pt x="1595" y="1368"/>
                  </a:lnTo>
                  <a:lnTo>
                    <a:pt x="1551" y="1303"/>
                  </a:lnTo>
                  <a:lnTo>
                    <a:pt x="1487" y="1268"/>
                  </a:lnTo>
                  <a:lnTo>
                    <a:pt x="1485" y="1265"/>
                  </a:lnTo>
                  <a:lnTo>
                    <a:pt x="1451" y="1200"/>
                  </a:lnTo>
                  <a:lnTo>
                    <a:pt x="1459" y="1124"/>
                  </a:lnTo>
                  <a:lnTo>
                    <a:pt x="1460" y="1118"/>
                  </a:lnTo>
                  <a:lnTo>
                    <a:pt x="1427" y="1076"/>
                  </a:lnTo>
                  <a:lnTo>
                    <a:pt x="1410" y="1027"/>
                  </a:lnTo>
                  <a:lnTo>
                    <a:pt x="1430" y="997"/>
                  </a:lnTo>
                  <a:lnTo>
                    <a:pt x="1452" y="960"/>
                  </a:lnTo>
                  <a:lnTo>
                    <a:pt x="1432" y="931"/>
                  </a:lnTo>
                  <a:lnTo>
                    <a:pt x="1431" y="906"/>
                  </a:lnTo>
                  <a:lnTo>
                    <a:pt x="1437" y="875"/>
                  </a:lnTo>
                  <a:lnTo>
                    <a:pt x="1440" y="875"/>
                  </a:lnTo>
                  <a:lnTo>
                    <a:pt x="1483" y="853"/>
                  </a:lnTo>
                  <a:lnTo>
                    <a:pt x="1490" y="780"/>
                  </a:lnTo>
                  <a:lnTo>
                    <a:pt x="1490" y="779"/>
                  </a:lnTo>
                  <a:lnTo>
                    <a:pt x="1473" y="734"/>
                  </a:lnTo>
                  <a:lnTo>
                    <a:pt x="1505" y="659"/>
                  </a:lnTo>
                  <a:lnTo>
                    <a:pt x="1467" y="587"/>
                  </a:lnTo>
                  <a:lnTo>
                    <a:pt x="1485" y="516"/>
                  </a:lnTo>
                  <a:lnTo>
                    <a:pt x="1447" y="460"/>
                  </a:lnTo>
                  <a:lnTo>
                    <a:pt x="1395" y="465"/>
                  </a:lnTo>
                  <a:lnTo>
                    <a:pt x="1373" y="450"/>
                  </a:lnTo>
                  <a:lnTo>
                    <a:pt x="1365" y="424"/>
                  </a:lnTo>
                  <a:lnTo>
                    <a:pt x="1368" y="417"/>
                  </a:lnTo>
                  <a:lnTo>
                    <a:pt x="1330" y="369"/>
                  </a:lnTo>
                  <a:lnTo>
                    <a:pt x="1323" y="314"/>
                  </a:lnTo>
                  <a:lnTo>
                    <a:pt x="1322" y="296"/>
                  </a:lnTo>
                  <a:lnTo>
                    <a:pt x="1334" y="200"/>
                  </a:lnTo>
                  <a:lnTo>
                    <a:pt x="1370" y="145"/>
                  </a:lnTo>
                  <a:lnTo>
                    <a:pt x="1348" y="92"/>
                  </a:lnTo>
                  <a:lnTo>
                    <a:pt x="1285" y="58"/>
                  </a:lnTo>
                  <a:lnTo>
                    <a:pt x="1227" y="86"/>
                  </a:lnTo>
                  <a:lnTo>
                    <a:pt x="1197" y="86"/>
                  </a:lnTo>
                  <a:lnTo>
                    <a:pt x="1201" y="43"/>
                  </a:lnTo>
                  <a:lnTo>
                    <a:pt x="1201" y="42"/>
                  </a:lnTo>
                  <a:lnTo>
                    <a:pt x="1184" y="0"/>
                  </a:lnTo>
                  <a:lnTo>
                    <a:pt x="1151" y="37"/>
                  </a:lnTo>
                  <a:close/>
                  <a:moveTo>
                    <a:pt x="1182" y="13"/>
                  </a:moveTo>
                  <a:lnTo>
                    <a:pt x="1182" y="13"/>
                  </a:lnTo>
                  <a:lnTo>
                    <a:pt x="1194" y="43"/>
                  </a:lnTo>
                  <a:lnTo>
                    <a:pt x="1190" y="93"/>
                  </a:lnTo>
                  <a:lnTo>
                    <a:pt x="1228" y="93"/>
                  </a:lnTo>
                  <a:lnTo>
                    <a:pt x="1285" y="66"/>
                  </a:lnTo>
                  <a:lnTo>
                    <a:pt x="1342" y="97"/>
                  </a:lnTo>
                  <a:lnTo>
                    <a:pt x="1363" y="144"/>
                  </a:lnTo>
                  <a:lnTo>
                    <a:pt x="1328" y="197"/>
                  </a:lnTo>
                  <a:lnTo>
                    <a:pt x="1316" y="296"/>
                  </a:lnTo>
                  <a:lnTo>
                    <a:pt x="1317" y="314"/>
                  </a:lnTo>
                  <a:lnTo>
                    <a:pt x="1324" y="371"/>
                  </a:lnTo>
                  <a:lnTo>
                    <a:pt x="1360" y="418"/>
                  </a:lnTo>
                  <a:lnTo>
                    <a:pt x="1358" y="424"/>
                  </a:lnTo>
                  <a:lnTo>
                    <a:pt x="1367" y="454"/>
                  </a:lnTo>
                  <a:lnTo>
                    <a:pt x="1394" y="471"/>
                  </a:lnTo>
                  <a:lnTo>
                    <a:pt x="1444" y="467"/>
                  </a:lnTo>
                  <a:lnTo>
                    <a:pt x="1478" y="517"/>
                  </a:lnTo>
                  <a:lnTo>
                    <a:pt x="1460" y="588"/>
                  </a:lnTo>
                  <a:lnTo>
                    <a:pt x="1498" y="660"/>
                  </a:lnTo>
                  <a:lnTo>
                    <a:pt x="1466" y="734"/>
                  </a:lnTo>
                  <a:lnTo>
                    <a:pt x="1483" y="780"/>
                  </a:lnTo>
                  <a:lnTo>
                    <a:pt x="1477" y="849"/>
                  </a:lnTo>
                  <a:lnTo>
                    <a:pt x="1439" y="869"/>
                  </a:lnTo>
                  <a:lnTo>
                    <a:pt x="1432" y="869"/>
                  </a:lnTo>
                  <a:lnTo>
                    <a:pt x="1424" y="906"/>
                  </a:lnTo>
                  <a:lnTo>
                    <a:pt x="1425" y="933"/>
                  </a:lnTo>
                  <a:lnTo>
                    <a:pt x="1444" y="960"/>
                  </a:lnTo>
                  <a:lnTo>
                    <a:pt x="1424" y="993"/>
                  </a:lnTo>
                  <a:lnTo>
                    <a:pt x="1403" y="1026"/>
                  </a:lnTo>
                  <a:lnTo>
                    <a:pt x="1421" y="1079"/>
                  </a:lnTo>
                  <a:lnTo>
                    <a:pt x="1453" y="1120"/>
                  </a:lnTo>
                  <a:lnTo>
                    <a:pt x="1444" y="1200"/>
                  </a:lnTo>
                  <a:lnTo>
                    <a:pt x="1444" y="1201"/>
                  </a:lnTo>
                  <a:lnTo>
                    <a:pt x="1479" y="1269"/>
                  </a:lnTo>
                  <a:lnTo>
                    <a:pt x="1482" y="1272"/>
                  </a:lnTo>
                  <a:lnTo>
                    <a:pt x="1546" y="1308"/>
                  </a:lnTo>
                  <a:lnTo>
                    <a:pt x="1590" y="1372"/>
                  </a:lnTo>
                  <a:lnTo>
                    <a:pt x="1631" y="1399"/>
                  </a:lnTo>
                  <a:lnTo>
                    <a:pt x="1628" y="1417"/>
                  </a:lnTo>
                  <a:lnTo>
                    <a:pt x="1589" y="1441"/>
                  </a:lnTo>
                  <a:lnTo>
                    <a:pt x="1557" y="1491"/>
                  </a:lnTo>
                  <a:lnTo>
                    <a:pt x="1466" y="1545"/>
                  </a:lnTo>
                  <a:lnTo>
                    <a:pt x="1451" y="1557"/>
                  </a:lnTo>
                  <a:lnTo>
                    <a:pt x="1469" y="1597"/>
                  </a:lnTo>
                  <a:lnTo>
                    <a:pt x="1488" y="1657"/>
                  </a:lnTo>
                  <a:lnTo>
                    <a:pt x="1470" y="1681"/>
                  </a:lnTo>
                  <a:lnTo>
                    <a:pt x="1467" y="1707"/>
                  </a:lnTo>
                  <a:lnTo>
                    <a:pt x="1461" y="1721"/>
                  </a:lnTo>
                  <a:lnTo>
                    <a:pt x="1412" y="1728"/>
                  </a:lnTo>
                  <a:lnTo>
                    <a:pt x="1346" y="1761"/>
                  </a:lnTo>
                  <a:lnTo>
                    <a:pt x="1345" y="1762"/>
                  </a:lnTo>
                  <a:lnTo>
                    <a:pt x="1337" y="1776"/>
                  </a:lnTo>
                  <a:lnTo>
                    <a:pt x="1319" y="1830"/>
                  </a:lnTo>
                  <a:lnTo>
                    <a:pt x="1341" y="1856"/>
                  </a:lnTo>
                  <a:lnTo>
                    <a:pt x="1354" y="1871"/>
                  </a:lnTo>
                  <a:lnTo>
                    <a:pt x="1358" y="1916"/>
                  </a:lnTo>
                  <a:lnTo>
                    <a:pt x="1366" y="1937"/>
                  </a:lnTo>
                  <a:lnTo>
                    <a:pt x="1328" y="1974"/>
                  </a:lnTo>
                  <a:lnTo>
                    <a:pt x="1296" y="1976"/>
                  </a:lnTo>
                  <a:lnTo>
                    <a:pt x="1299" y="2001"/>
                  </a:lnTo>
                  <a:lnTo>
                    <a:pt x="1283" y="2005"/>
                  </a:lnTo>
                  <a:lnTo>
                    <a:pt x="1337" y="2041"/>
                  </a:lnTo>
                  <a:lnTo>
                    <a:pt x="1335" y="2092"/>
                  </a:lnTo>
                  <a:lnTo>
                    <a:pt x="1356" y="2110"/>
                  </a:lnTo>
                  <a:lnTo>
                    <a:pt x="1350" y="2135"/>
                  </a:lnTo>
                  <a:lnTo>
                    <a:pt x="1376" y="2145"/>
                  </a:lnTo>
                  <a:lnTo>
                    <a:pt x="1403" y="2142"/>
                  </a:lnTo>
                  <a:lnTo>
                    <a:pt x="1437" y="2173"/>
                  </a:lnTo>
                  <a:lnTo>
                    <a:pt x="1474" y="2188"/>
                  </a:lnTo>
                  <a:lnTo>
                    <a:pt x="1475" y="2228"/>
                  </a:lnTo>
                  <a:lnTo>
                    <a:pt x="1495" y="2219"/>
                  </a:lnTo>
                  <a:lnTo>
                    <a:pt x="1493" y="2231"/>
                  </a:lnTo>
                  <a:lnTo>
                    <a:pt x="1467" y="2274"/>
                  </a:lnTo>
                  <a:lnTo>
                    <a:pt x="1430" y="2302"/>
                  </a:lnTo>
                  <a:lnTo>
                    <a:pt x="1424" y="2355"/>
                  </a:lnTo>
                  <a:lnTo>
                    <a:pt x="1391" y="2404"/>
                  </a:lnTo>
                  <a:lnTo>
                    <a:pt x="1390" y="2454"/>
                  </a:lnTo>
                  <a:lnTo>
                    <a:pt x="1358" y="2469"/>
                  </a:lnTo>
                  <a:lnTo>
                    <a:pt x="1311" y="2459"/>
                  </a:lnTo>
                  <a:lnTo>
                    <a:pt x="1317" y="2420"/>
                  </a:lnTo>
                  <a:lnTo>
                    <a:pt x="1290" y="2407"/>
                  </a:lnTo>
                  <a:lnTo>
                    <a:pt x="1256" y="2426"/>
                  </a:lnTo>
                  <a:lnTo>
                    <a:pt x="1227" y="2400"/>
                  </a:lnTo>
                  <a:lnTo>
                    <a:pt x="1204" y="2397"/>
                  </a:lnTo>
                  <a:lnTo>
                    <a:pt x="1166" y="2426"/>
                  </a:lnTo>
                  <a:lnTo>
                    <a:pt x="1137" y="2434"/>
                  </a:lnTo>
                  <a:lnTo>
                    <a:pt x="1140" y="2404"/>
                  </a:lnTo>
                  <a:lnTo>
                    <a:pt x="1190" y="2339"/>
                  </a:lnTo>
                  <a:lnTo>
                    <a:pt x="1205" y="2327"/>
                  </a:lnTo>
                  <a:lnTo>
                    <a:pt x="1197" y="2317"/>
                  </a:lnTo>
                  <a:lnTo>
                    <a:pt x="1179" y="2314"/>
                  </a:lnTo>
                  <a:lnTo>
                    <a:pt x="1163" y="2251"/>
                  </a:lnTo>
                  <a:lnTo>
                    <a:pt x="1148" y="2199"/>
                  </a:lnTo>
                  <a:lnTo>
                    <a:pt x="1142" y="2186"/>
                  </a:lnTo>
                  <a:lnTo>
                    <a:pt x="1124" y="2165"/>
                  </a:lnTo>
                  <a:lnTo>
                    <a:pt x="1095" y="2142"/>
                  </a:lnTo>
                  <a:lnTo>
                    <a:pt x="1088" y="2123"/>
                  </a:lnTo>
                  <a:lnTo>
                    <a:pt x="1101" y="2083"/>
                  </a:lnTo>
                  <a:lnTo>
                    <a:pt x="1091" y="2046"/>
                  </a:lnTo>
                  <a:lnTo>
                    <a:pt x="1061" y="2050"/>
                  </a:lnTo>
                  <a:lnTo>
                    <a:pt x="1042" y="2046"/>
                  </a:lnTo>
                  <a:lnTo>
                    <a:pt x="1017" y="2024"/>
                  </a:lnTo>
                  <a:lnTo>
                    <a:pt x="938" y="1962"/>
                  </a:lnTo>
                  <a:lnTo>
                    <a:pt x="862" y="1945"/>
                  </a:lnTo>
                  <a:lnTo>
                    <a:pt x="873" y="1904"/>
                  </a:lnTo>
                  <a:lnTo>
                    <a:pt x="881" y="1892"/>
                  </a:lnTo>
                  <a:lnTo>
                    <a:pt x="899" y="1864"/>
                  </a:lnTo>
                  <a:lnTo>
                    <a:pt x="928" y="1852"/>
                  </a:lnTo>
                  <a:lnTo>
                    <a:pt x="946" y="1824"/>
                  </a:lnTo>
                  <a:lnTo>
                    <a:pt x="961" y="1795"/>
                  </a:lnTo>
                  <a:lnTo>
                    <a:pt x="978" y="1781"/>
                  </a:lnTo>
                  <a:lnTo>
                    <a:pt x="1005" y="1743"/>
                  </a:lnTo>
                  <a:lnTo>
                    <a:pt x="997" y="1696"/>
                  </a:lnTo>
                  <a:lnTo>
                    <a:pt x="892" y="1615"/>
                  </a:lnTo>
                  <a:lnTo>
                    <a:pt x="882" y="1629"/>
                  </a:lnTo>
                  <a:lnTo>
                    <a:pt x="845" y="1638"/>
                  </a:lnTo>
                  <a:lnTo>
                    <a:pt x="789" y="1608"/>
                  </a:lnTo>
                  <a:lnTo>
                    <a:pt x="773" y="1579"/>
                  </a:lnTo>
                  <a:lnTo>
                    <a:pt x="698" y="1631"/>
                  </a:lnTo>
                  <a:lnTo>
                    <a:pt x="580" y="1587"/>
                  </a:lnTo>
                  <a:lnTo>
                    <a:pt x="559" y="1554"/>
                  </a:lnTo>
                  <a:lnTo>
                    <a:pt x="484" y="1566"/>
                  </a:lnTo>
                  <a:lnTo>
                    <a:pt x="479" y="1528"/>
                  </a:lnTo>
                  <a:lnTo>
                    <a:pt x="444" y="1499"/>
                  </a:lnTo>
                  <a:lnTo>
                    <a:pt x="468" y="1466"/>
                  </a:lnTo>
                  <a:lnTo>
                    <a:pt x="401" y="1433"/>
                  </a:lnTo>
                  <a:lnTo>
                    <a:pt x="395" y="1404"/>
                  </a:lnTo>
                  <a:lnTo>
                    <a:pt x="331" y="1334"/>
                  </a:lnTo>
                  <a:lnTo>
                    <a:pt x="312" y="1270"/>
                  </a:lnTo>
                  <a:lnTo>
                    <a:pt x="178" y="1228"/>
                  </a:lnTo>
                  <a:lnTo>
                    <a:pt x="166" y="1192"/>
                  </a:lnTo>
                  <a:lnTo>
                    <a:pt x="123" y="1181"/>
                  </a:lnTo>
                  <a:lnTo>
                    <a:pt x="150" y="1137"/>
                  </a:lnTo>
                  <a:lnTo>
                    <a:pt x="84" y="1026"/>
                  </a:lnTo>
                  <a:lnTo>
                    <a:pt x="115" y="1017"/>
                  </a:lnTo>
                  <a:lnTo>
                    <a:pt x="126" y="973"/>
                  </a:lnTo>
                  <a:lnTo>
                    <a:pt x="157" y="938"/>
                  </a:lnTo>
                  <a:lnTo>
                    <a:pt x="162" y="894"/>
                  </a:lnTo>
                  <a:lnTo>
                    <a:pt x="167" y="782"/>
                  </a:lnTo>
                  <a:lnTo>
                    <a:pt x="159" y="703"/>
                  </a:lnTo>
                  <a:lnTo>
                    <a:pt x="170" y="686"/>
                  </a:lnTo>
                  <a:lnTo>
                    <a:pt x="147" y="650"/>
                  </a:lnTo>
                  <a:lnTo>
                    <a:pt x="141" y="621"/>
                  </a:lnTo>
                  <a:lnTo>
                    <a:pt x="155" y="567"/>
                  </a:lnTo>
                  <a:lnTo>
                    <a:pt x="98" y="521"/>
                  </a:lnTo>
                  <a:lnTo>
                    <a:pt x="7" y="557"/>
                  </a:lnTo>
                  <a:lnTo>
                    <a:pt x="8" y="448"/>
                  </a:lnTo>
                  <a:lnTo>
                    <a:pt x="154" y="393"/>
                  </a:lnTo>
                  <a:lnTo>
                    <a:pt x="155" y="392"/>
                  </a:lnTo>
                  <a:lnTo>
                    <a:pt x="184" y="336"/>
                  </a:lnTo>
                  <a:lnTo>
                    <a:pt x="198" y="318"/>
                  </a:lnTo>
                  <a:lnTo>
                    <a:pt x="273" y="301"/>
                  </a:lnTo>
                  <a:lnTo>
                    <a:pt x="264" y="256"/>
                  </a:lnTo>
                  <a:lnTo>
                    <a:pt x="274" y="183"/>
                  </a:lnTo>
                  <a:lnTo>
                    <a:pt x="303" y="151"/>
                  </a:lnTo>
                  <a:lnTo>
                    <a:pt x="379" y="164"/>
                  </a:lnTo>
                  <a:lnTo>
                    <a:pt x="417" y="198"/>
                  </a:lnTo>
                  <a:lnTo>
                    <a:pt x="468" y="182"/>
                  </a:lnTo>
                  <a:lnTo>
                    <a:pt x="522" y="222"/>
                  </a:lnTo>
                  <a:lnTo>
                    <a:pt x="573" y="182"/>
                  </a:lnTo>
                  <a:lnTo>
                    <a:pt x="600" y="171"/>
                  </a:lnTo>
                  <a:lnTo>
                    <a:pt x="645" y="192"/>
                  </a:lnTo>
                  <a:lnTo>
                    <a:pt x="752" y="181"/>
                  </a:lnTo>
                  <a:lnTo>
                    <a:pt x="825" y="205"/>
                  </a:lnTo>
                  <a:lnTo>
                    <a:pt x="923" y="216"/>
                  </a:lnTo>
                  <a:lnTo>
                    <a:pt x="1073" y="151"/>
                  </a:lnTo>
                  <a:lnTo>
                    <a:pt x="1104" y="118"/>
                  </a:lnTo>
                  <a:lnTo>
                    <a:pt x="1081" y="50"/>
                  </a:lnTo>
                  <a:lnTo>
                    <a:pt x="1111" y="32"/>
                  </a:lnTo>
                  <a:lnTo>
                    <a:pt x="1153" y="44"/>
                  </a:lnTo>
                  <a:lnTo>
                    <a:pt x="1182" y="13"/>
                  </a:lnTo>
                  <a:close/>
                  <a:moveTo>
                    <a:pt x="1236" y="2035"/>
                  </a:moveTo>
                  <a:lnTo>
                    <a:pt x="1236" y="2035"/>
                  </a:lnTo>
                  <a:lnTo>
                    <a:pt x="1262" y="2041"/>
                  </a:lnTo>
                  <a:lnTo>
                    <a:pt x="1271" y="2009"/>
                  </a:lnTo>
                  <a:lnTo>
                    <a:pt x="1263" y="1958"/>
                  </a:lnTo>
                  <a:lnTo>
                    <a:pt x="1236" y="2035"/>
                  </a:lnTo>
                  <a:close/>
                  <a:moveTo>
                    <a:pt x="1245" y="2030"/>
                  </a:moveTo>
                  <a:lnTo>
                    <a:pt x="1245" y="2030"/>
                  </a:lnTo>
                  <a:lnTo>
                    <a:pt x="1260" y="1986"/>
                  </a:lnTo>
                  <a:lnTo>
                    <a:pt x="1264" y="2008"/>
                  </a:lnTo>
                  <a:lnTo>
                    <a:pt x="1257" y="2033"/>
                  </a:lnTo>
                  <a:lnTo>
                    <a:pt x="1245" y="2030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8269288" y="3768726"/>
              <a:ext cx="754063" cy="1096963"/>
            </a:xfrm>
            <a:custGeom>
              <a:avLst/>
              <a:gdLst>
                <a:gd name="T0" fmla="*/ 265 w 790"/>
                <a:gd name="T1" fmla="*/ 3 h 1148"/>
                <a:gd name="T2" fmla="*/ 429 w 790"/>
                <a:gd name="T3" fmla="*/ 127 h 1148"/>
                <a:gd name="T4" fmla="*/ 477 w 790"/>
                <a:gd name="T5" fmla="*/ 121 h 1148"/>
                <a:gd name="T6" fmla="*/ 643 w 790"/>
                <a:gd name="T7" fmla="*/ 140 h 1148"/>
                <a:gd name="T8" fmla="*/ 651 w 790"/>
                <a:gd name="T9" fmla="*/ 261 h 1148"/>
                <a:gd name="T10" fmla="*/ 631 w 790"/>
                <a:gd name="T11" fmla="*/ 332 h 1148"/>
                <a:gd name="T12" fmla="*/ 582 w 790"/>
                <a:gd name="T13" fmla="*/ 428 h 1148"/>
                <a:gd name="T14" fmla="*/ 668 w 790"/>
                <a:gd name="T15" fmla="*/ 404 h 1148"/>
                <a:gd name="T16" fmla="*/ 745 w 790"/>
                <a:gd name="T17" fmla="*/ 426 h 1148"/>
                <a:gd name="T18" fmla="*/ 760 w 790"/>
                <a:gd name="T19" fmla="*/ 638 h 1148"/>
                <a:gd name="T20" fmla="*/ 790 w 790"/>
                <a:gd name="T21" fmla="*/ 737 h 1148"/>
                <a:gd name="T22" fmla="*/ 739 w 790"/>
                <a:gd name="T23" fmla="*/ 798 h 1148"/>
                <a:gd name="T24" fmla="*/ 675 w 790"/>
                <a:gd name="T25" fmla="*/ 878 h 1148"/>
                <a:gd name="T26" fmla="*/ 577 w 790"/>
                <a:gd name="T27" fmla="*/ 896 h 1148"/>
                <a:gd name="T28" fmla="*/ 547 w 790"/>
                <a:gd name="T29" fmla="*/ 945 h 1148"/>
                <a:gd name="T30" fmla="*/ 465 w 790"/>
                <a:gd name="T31" fmla="*/ 915 h 1148"/>
                <a:gd name="T32" fmla="*/ 377 w 790"/>
                <a:gd name="T33" fmla="*/ 914 h 1148"/>
                <a:gd name="T34" fmla="*/ 341 w 790"/>
                <a:gd name="T35" fmla="*/ 1027 h 1148"/>
                <a:gd name="T36" fmla="*/ 180 w 790"/>
                <a:gd name="T37" fmla="*/ 1118 h 1148"/>
                <a:gd name="T38" fmla="*/ 93 w 790"/>
                <a:gd name="T39" fmla="*/ 1104 h 1148"/>
                <a:gd name="T40" fmla="*/ 16 w 790"/>
                <a:gd name="T41" fmla="*/ 1096 h 1148"/>
                <a:gd name="T42" fmla="*/ 0 w 790"/>
                <a:gd name="T43" fmla="*/ 1012 h 1148"/>
                <a:gd name="T44" fmla="*/ 168 w 790"/>
                <a:gd name="T45" fmla="*/ 836 h 1148"/>
                <a:gd name="T46" fmla="*/ 155 w 790"/>
                <a:gd name="T47" fmla="*/ 811 h 1148"/>
                <a:gd name="T48" fmla="*/ 187 w 790"/>
                <a:gd name="T49" fmla="*/ 746 h 1148"/>
                <a:gd name="T50" fmla="*/ 202 w 790"/>
                <a:gd name="T51" fmla="*/ 650 h 1148"/>
                <a:gd name="T52" fmla="*/ 88 w 790"/>
                <a:gd name="T53" fmla="*/ 506 h 1148"/>
                <a:gd name="T54" fmla="*/ 39 w 790"/>
                <a:gd name="T55" fmla="*/ 467 h 1148"/>
                <a:gd name="T56" fmla="*/ 100 w 790"/>
                <a:gd name="T57" fmla="*/ 410 h 1148"/>
                <a:gd name="T58" fmla="*/ 173 w 790"/>
                <a:gd name="T59" fmla="*/ 297 h 1148"/>
                <a:gd name="T60" fmla="*/ 192 w 790"/>
                <a:gd name="T61" fmla="*/ 212 h 1148"/>
                <a:gd name="T62" fmla="*/ 194 w 790"/>
                <a:gd name="T63" fmla="*/ 169 h 1148"/>
                <a:gd name="T64" fmla="*/ 183 w 790"/>
                <a:gd name="T65" fmla="*/ 113 h 1148"/>
                <a:gd name="T66" fmla="*/ 258 w 790"/>
                <a:gd name="T67" fmla="*/ 0 h 1148"/>
                <a:gd name="T68" fmla="*/ 265 w 790"/>
                <a:gd name="T69" fmla="*/ 3 h 1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90" h="1148">
                  <a:moveTo>
                    <a:pt x="265" y="3"/>
                  </a:moveTo>
                  <a:lnTo>
                    <a:pt x="265" y="3"/>
                  </a:lnTo>
                  <a:lnTo>
                    <a:pt x="354" y="94"/>
                  </a:lnTo>
                  <a:lnTo>
                    <a:pt x="429" y="127"/>
                  </a:lnTo>
                  <a:lnTo>
                    <a:pt x="456" y="118"/>
                  </a:lnTo>
                  <a:lnTo>
                    <a:pt x="477" y="121"/>
                  </a:lnTo>
                  <a:lnTo>
                    <a:pt x="548" y="123"/>
                  </a:lnTo>
                  <a:lnTo>
                    <a:pt x="643" y="140"/>
                  </a:lnTo>
                  <a:lnTo>
                    <a:pt x="644" y="164"/>
                  </a:lnTo>
                  <a:lnTo>
                    <a:pt x="651" y="261"/>
                  </a:lnTo>
                  <a:lnTo>
                    <a:pt x="655" y="314"/>
                  </a:lnTo>
                  <a:lnTo>
                    <a:pt x="631" y="332"/>
                  </a:lnTo>
                  <a:lnTo>
                    <a:pt x="544" y="402"/>
                  </a:lnTo>
                  <a:lnTo>
                    <a:pt x="582" y="428"/>
                  </a:lnTo>
                  <a:lnTo>
                    <a:pt x="633" y="440"/>
                  </a:lnTo>
                  <a:lnTo>
                    <a:pt x="668" y="404"/>
                  </a:lnTo>
                  <a:lnTo>
                    <a:pt x="714" y="416"/>
                  </a:lnTo>
                  <a:lnTo>
                    <a:pt x="745" y="426"/>
                  </a:lnTo>
                  <a:lnTo>
                    <a:pt x="782" y="520"/>
                  </a:lnTo>
                  <a:lnTo>
                    <a:pt x="760" y="638"/>
                  </a:lnTo>
                  <a:lnTo>
                    <a:pt x="752" y="671"/>
                  </a:lnTo>
                  <a:lnTo>
                    <a:pt x="790" y="737"/>
                  </a:lnTo>
                  <a:lnTo>
                    <a:pt x="783" y="770"/>
                  </a:lnTo>
                  <a:lnTo>
                    <a:pt x="739" y="798"/>
                  </a:lnTo>
                  <a:lnTo>
                    <a:pt x="709" y="846"/>
                  </a:lnTo>
                  <a:lnTo>
                    <a:pt x="675" y="878"/>
                  </a:lnTo>
                  <a:lnTo>
                    <a:pt x="592" y="879"/>
                  </a:lnTo>
                  <a:lnTo>
                    <a:pt x="577" y="896"/>
                  </a:lnTo>
                  <a:lnTo>
                    <a:pt x="557" y="932"/>
                  </a:lnTo>
                  <a:lnTo>
                    <a:pt x="547" y="945"/>
                  </a:lnTo>
                  <a:lnTo>
                    <a:pt x="500" y="977"/>
                  </a:lnTo>
                  <a:lnTo>
                    <a:pt x="465" y="915"/>
                  </a:lnTo>
                  <a:lnTo>
                    <a:pt x="401" y="903"/>
                  </a:lnTo>
                  <a:lnTo>
                    <a:pt x="377" y="914"/>
                  </a:lnTo>
                  <a:lnTo>
                    <a:pt x="362" y="935"/>
                  </a:lnTo>
                  <a:lnTo>
                    <a:pt x="341" y="1027"/>
                  </a:lnTo>
                  <a:lnTo>
                    <a:pt x="289" y="1101"/>
                  </a:lnTo>
                  <a:lnTo>
                    <a:pt x="180" y="1118"/>
                  </a:lnTo>
                  <a:lnTo>
                    <a:pt x="122" y="1148"/>
                  </a:lnTo>
                  <a:lnTo>
                    <a:pt x="93" y="1104"/>
                  </a:lnTo>
                  <a:lnTo>
                    <a:pt x="58" y="1095"/>
                  </a:lnTo>
                  <a:lnTo>
                    <a:pt x="16" y="1096"/>
                  </a:lnTo>
                  <a:lnTo>
                    <a:pt x="22" y="1050"/>
                  </a:lnTo>
                  <a:lnTo>
                    <a:pt x="0" y="1012"/>
                  </a:lnTo>
                  <a:lnTo>
                    <a:pt x="175" y="907"/>
                  </a:lnTo>
                  <a:lnTo>
                    <a:pt x="168" y="836"/>
                  </a:lnTo>
                  <a:lnTo>
                    <a:pt x="168" y="830"/>
                  </a:lnTo>
                  <a:lnTo>
                    <a:pt x="155" y="811"/>
                  </a:lnTo>
                  <a:lnTo>
                    <a:pt x="129" y="773"/>
                  </a:lnTo>
                  <a:lnTo>
                    <a:pt x="187" y="746"/>
                  </a:lnTo>
                  <a:lnTo>
                    <a:pt x="169" y="714"/>
                  </a:lnTo>
                  <a:lnTo>
                    <a:pt x="202" y="650"/>
                  </a:lnTo>
                  <a:lnTo>
                    <a:pt x="156" y="622"/>
                  </a:lnTo>
                  <a:lnTo>
                    <a:pt x="88" y="506"/>
                  </a:lnTo>
                  <a:lnTo>
                    <a:pt x="72" y="478"/>
                  </a:lnTo>
                  <a:lnTo>
                    <a:pt x="39" y="467"/>
                  </a:lnTo>
                  <a:lnTo>
                    <a:pt x="51" y="428"/>
                  </a:lnTo>
                  <a:lnTo>
                    <a:pt x="100" y="410"/>
                  </a:lnTo>
                  <a:lnTo>
                    <a:pt x="148" y="379"/>
                  </a:lnTo>
                  <a:lnTo>
                    <a:pt x="173" y="297"/>
                  </a:lnTo>
                  <a:lnTo>
                    <a:pt x="157" y="250"/>
                  </a:lnTo>
                  <a:lnTo>
                    <a:pt x="192" y="212"/>
                  </a:lnTo>
                  <a:lnTo>
                    <a:pt x="194" y="178"/>
                  </a:lnTo>
                  <a:lnTo>
                    <a:pt x="194" y="169"/>
                  </a:lnTo>
                  <a:lnTo>
                    <a:pt x="187" y="119"/>
                  </a:lnTo>
                  <a:lnTo>
                    <a:pt x="183" y="113"/>
                  </a:lnTo>
                  <a:lnTo>
                    <a:pt x="188" y="104"/>
                  </a:lnTo>
                  <a:lnTo>
                    <a:pt x="258" y="0"/>
                  </a:lnTo>
                  <a:lnTo>
                    <a:pt x="265" y="3"/>
                  </a:lnTo>
                  <a:lnTo>
                    <a:pt x="265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6" name="Freeform 22"/>
            <p:cNvSpPr>
              <a:spLocks noEditPoints="1"/>
            </p:cNvSpPr>
            <p:nvPr/>
          </p:nvSpPr>
          <p:spPr bwMode="auto">
            <a:xfrm>
              <a:off x="8264525" y="3765551"/>
              <a:ext cx="762000" cy="1104900"/>
            </a:xfrm>
            <a:custGeom>
              <a:avLst/>
              <a:gdLst>
                <a:gd name="T0" fmla="*/ 96 w 798"/>
                <a:gd name="T1" fmla="*/ 1111 h 1157"/>
                <a:gd name="T2" fmla="*/ 23 w 798"/>
                <a:gd name="T3" fmla="*/ 1055 h 1157"/>
                <a:gd name="T4" fmla="*/ 170 w 798"/>
                <a:gd name="T5" fmla="*/ 835 h 1157"/>
                <a:gd name="T6" fmla="*/ 171 w 798"/>
                <a:gd name="T7" fmla="*/ 718 h 1157"/>
                <a:gd name="T8" fmla="*/ 75 w 798"/>
                <a:gd name="T9" fmla="*/ 485 h 1157"/>
                <a:gd name="T10" fmla="*/ 104 w 798"/>
                <a:gd name="T11" fmla="*/ 411 h 1157"/>
                <a:gd name="T12" fmla="*/ 159 w 798"/>
                <a:gd name="T13" fmla="*/ 254 h 1157"/>
                <a:gd name="T14" fmla="*/ 195 w 798"/>
                <a:gd name="T15" fmla="*/ 173 h 1157"/>
                <a:gd name="T16" fmla="*/ 191 w 798"/>
                <a:gd name="T17" fmla="*/ 106 h 1157"/>
                <a:gd name="T18" fmla="*/ 361 w 798"/>
                <a:gd name="T19" fmla="*/ 95 h 1157"/>
                <a:gd name="T20" fmla="*/ 482 w 798"/>
                <a:gd name="T21" fmla="*/ 121 h 1157"/>
                <a:gd name="T22" fmla="*/ 652 w 798"/>
                <a:gd name="T23" fmla="*/ 168 h 1157"/>
                <a:gd name="T24" fmla="*/ 554 w 798"/>
                <a:gd name="T25" fmla="*/ 405 h 1157"/>
                <a:gd name="T26" fmla="*/ 672 w 798"/>
                <a:gd name="T27" fmla="*/ 405 h 1157"/>
                <a:gd name="T28" fmla="*/ 790 w 798"/>
                <a:gd name="T29" fmla="*/ 524 h 1157"/>
                <a:gd name="T30" fmla="*/ 798 w 798"/>
                <a:gd name="T31" fmla="*/ 741 h 1157"/>
                <a:gd name="T32" fmla="*/ 717 w 798"/>
                <a:gd name="T33" fmla="*/ 852 h 1157"/>
                <a:gd name="T34" fmla="*/ 585 w 798"/>
                <a:gd name="T35" fmla="*/ 903 h 1157"/>
                <a:gd name="T36" fmla="*/ 504 w 798"/>
                <a:gd name="T37" fmla="*/ 985 h 1157"/>
                <a:gd name="T38" fmla="*/ 385 w 798"/>
                <a:gd name="T39" fmla="*/ 921 h 1157"/>
                <a:gd name="T40" fmla="*/ 296 w 798"/>
                <a:gd name="T41" fmla="*/ 1108 h 1157"/>
                <a:gd name="T42" fmla="*/ 125 w 798"/>
                <a:gd name="T43" fmla="*/ 1157 h 1157"/>
                <a:gd name="T44" fmla="*/ 100 w 798"/>
                <a:gd name="T45" fmla="*/ 1105 h 1157"/>
                <a:gd name="T46" fmla="*/ 292 w 798"/>
                <a:gd name="T47" fmla="*/ 1101 h 1157"/>
                <a:gd name="T48" fmla="*/ 381 w 798"/>
                <a:gd name="T49" fmla="*/ 915 h 1157"/>
                <a:gd name="T50" fmla="*/ 506 w 798"/>
                <a:gd name="T51" fmla="*/ 976 h 1157"/>
                <a:gd name="T52" fmla="*/ 579 w 798"/>
                <a:gd name="T53" fmla="*/ 899 h 1157"/>
                <a:gd name="T54" fmla="*/ 712 w 798"/>
                <a:gd name="T55" fmla="*/ 848 h 1157"/>
                <a:gd name="T56" fmla="*/ 791 w 798"/>
                <a:gd name="T57" fmla="*/ 742 h 1157"/>
                <a:gd name="T58" fmla="*/ 783 w 798"/>
                <a:gd name="T59" fmla="*/ 524 h 1157"/>
                <a:gd name="T60" fmla="*/ 674 w 798"/>
                <a:gd name="T61" fmla="*/ 412 h 1157"/>
                <a:gd name="T62" fmla="*/ 543 w 798"/>
                <a:gd name="T63" fmla="*/ 406 h 1157"/>
                <a:gd name="T64" fmla="*/ 645 w 798"/>
                <a:gd name="T65" fmla="*/ 169 h 1157"/>
                <a:gd name="T66" fmla="*/ 482 w 798"/>
                <a:gd name="T67" fmla="*/ 128 h 1157"/>
                <a:gd name="T68" fmla="*/ 357 w 798"/>
                <a:gd name="T69" fmla="*/ 100 h 1157"/>
                <a:gd name="T70" fmla="*/ 192 w 798"/>
                <a:gd name="T71" fmla="*/ 117 h 1157"/>
                <a:gd name="T72" fmla="*/ 202 w 798"/>
                <a:gd name="T73" fmla="*/ 182 h 1157"/>
                <a:gd name="T74" fmla="*/ 166 w 798"/>
                <a:gd name="T75" fmla="*/ 255 h 1157"/>
                <a:gd name="T76" fmla="*/ 156 w 798"/>
                <a:gd name="T77" fmla="*/ 385 h 1157"/>
                <a:gd name="T78" fmla="*/ 48 w 798"/>
                <a:gd name="T79" fmla="*/ 469 h 1157"/>
                <a:gd name="T80" fmla="*/ 164 w 798"/>
                <a:gd name="T81" fmla="*/ 623 h 1157"/>
                <a:gd name="T82" fmla="*/ 197 w 798"/>
                <a:gd name="T83" fmla="*/ 752 h 1157"/>
                <a:gd name="T84" fmla="*/ 177 w 798"/>
                <a:gd name="T85" fmla="*/ 840 h 1157"/>
                <a:gd name="T86" fmla="*/ 9 w 798"/>
                <a:gd name="T87" fmla="*/ 1017 h 1157"/>
                <a:gd name="T88" fmla="*/ 63 w 798"/>
                <a:gd name="T89" fmla="*/ 1096 h 1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98" h="1157">
                  <a:moveTo>
                    <a:pt x="125" y="1157"/>
                  </a:moveTo>
                  <a:lnTo>
                    <a:pt x="125" y="1157"/>
                  </a:lnTo>
                  <a:lnTo>
                    <a:pt x="96" y="1111"/>
                  </a:lnTo>
                  <a:lnTo>
                    <a:pt x="63" y="1103"/>
                  </a:lnTo>
                  <a:lnTo>
                    <a:pt x="17" y="1103"/>
                  </a:lnTo>
                  <a:lnTo>
                    <a:pt x="23" y="1055"/>
                  </a:lnTo>
                  <a:lnTo>
                    <a:pt x="0" y="1015"/>
                  </a:lnTo>
                  <a:lnTo>
                    <a:pt x="176" y="910"/>
                  </a:lnTo>
                  <a:lnTo>
                    <a:pt x="170" y="835"/>
                  </a:lnTo>
                  <a:lnTo>
                    <a:pt x="129" y="776"/>
                  </a:lnTo>
                  <a:lnTo>
                    <a:pt x="187" y="749"/>
                  </a:lnTo>
                  <a:lnTo>
                    <a:pt x="171" y="718"/>
                  </a:lnTo>
                  <a:lnTo>
                    <a:pt x="203" y="655"/>
                  </a:lnTo>
                  <a:lnTo>
                    <a:pt x="158" y="627"/>
                  </a:lnTo>
                  <a:lnTo>
                    <a:pt x="75" y="485"/>
                  </a:lnTo>
                  <a:lnTo>
                    <a:pt x="40" y="473"/>
                  </a:lnTo>
                  <a:lnTo>
                    <a:pt x="53" y="429"/>
                  </a:lnTo>
                  <a:lnTo>
                    <a:pt x="104" y="411"/>
                  </a:lnTo>
                  <a:lnTo>
                    <a:pt x="150" y="381"/>
                  </a:lnTo>
                  <a:lnTo>
                    <a:pt x="174" y="301"/>
                  </a:lnTo>
                  <a:lnTo>
                    <a:pt x="159" y="254"/>
                  </a:lnTo>
                  <a:lnTo>
                    <a:pt x="193" y="215"/>
                  </a:lnTo>
                  <a:lnTo>
                    <a:pt x="196" y="182"/>
                  </a:lnTo>
                  <a:lnTo>
                    <a:pt x="195" y="173"/>
                  </a:lnTo>
                  <a:lnTo>
                    <a:pt x="189" y="124"/>
                  </a:lnTo>
                  <a:lnTo>
                    <a:pt x="184" y="117"/>
                  </a:lnTo>
                  <a:lnTo>
                    <a:pt x="191" y="106"/>
                  </a:lnTo>
                  <a:lnTo>
                    <a:pt x="262" y="0"/>
                  </a:lnTo>
                  <a:lnTo>
                    <a:pt x="272" y="5"/>
                  </a:lnTo>
                  <a:lnTo>
                    <a:pt x="361" y="95"/>
                  </a:lnTo>
                  <a:lnTo>
                    <a:pt x="434" y="128"/>
                  </a:lnTo>
                  <a:lnTo>
                    <a:pt x="460" y="118"/>
                  </a:lnTo>
                  <a:lnTo>
                    <a:pt x="482" y="121"/>
                  </a:lnTo>
                  <a:lnTo>
                    <a:pt x="553" y="123"/>
                  </a:lnTo>
                  <a:lnTo>
                    <a:pt x="651" y="141"/>
                  </a:lnTo>
                  <a:lnTo>
                    <a:pt x="652" y="168"/>
                  </a:lnTo>
                  <a:lnTo>
                    <a:pt x="664" y="320"/>
                  </a:lnTo>
                  <a:lnTo>
                    <a:pt x="638" y="338"/>
                  </a:lnTo>
                  <a:lnTo>
                    <a:pt x="554" y="405"/>
                  </a:lnTo>
                  <a:lnTo>
                    <a:pt x="588" y="429"/>
                  </a:lnTo>
                  <a:lnTo>
                    <a:pt x="637" y="440"/>
                  </a:lnTo>
                  <a:lnTo>
                    <a:pt x="672" y="405"/>
                  </a:lnTo>
                  <a:lnTo>
                    <a:pt x="720" y="417"/>
                  </a:lnTo>
                  <a:lnTo>
                    <a:pt x="753" y="427"/>
                  </a:lnTo>
                  <a:lnTo>
                    <a:pt x="790" y="524"/>
                  </a:lnTo>
                  <a:lnTo>
                    <a:pt x="768" y="643"/>
                  </a:lnTo>
                  <a:lnTo>
                    <a:pt x="761" y="674"/>
                  </a:lnTo>
                  <a:lnTo>
                    <a:pt x="798" y="741"/>
                  </a:lnTo>
                  <a:lnTo>
                    <a:pt x="790" y="776"/>
                  </a:lnTo>
                  <a:lnTo>
                    <a:pt x="746" y="805"/>
                  </a:lnTo>
                  <a:lnTo>
                    <a:pt x="717" y="852"/>
                  </a:lnTo>
                  <a:lnTo>
                    <a:pt x="681" y="886"/>
                  </a:lnTo>
                  <a:lnTo>
                    <a:pt x="598" y="886"/>
                  </a:lnTo>
                  <a:lnTo>
                    <a:pt x="585" y="903"/>
                  </a:lnTo>
                  <a:lnTo>
                    <a:pt x="565" y="938"/>
                  </a:lnTo>
                  <a:lnTo>
                    <a:pt x="554" y="952"/>
                  </a:lnTo>
                  <a:lnTo>
                    <a:pt x="504" y="985"/>
                  </a:lnTo>
                  <a:lnTo>
                    <a:pt x="467" y="922"/>
                  </a:lnTo>
                  <a:lnTo>
                    <a:pt x="407" y="911"/>
                  </a:lnTo>
                  <a:lnTo>
                    <a:pt x="385" y="921"/>
                  </a:lnTo>
                  <a:lnTo>
                    <a:pt x="370" y="940"/>
                  </a:lnTo>
                  <a:lnTo>
                    <a:pt x="349" y="1033"/>
                  </a:lnTo>
                  <a:lnTo>
                    <a:pt x="296" y="1108"/>
                  </a:lnTo>
                  <a:lnTo>
                    <a:pt x="295" y="1108"/>
                  </a:lnTo>
                  <a:lnTo>
                    <a:pt x="186" y="1126"/>
                  </a:lnTo>
                  <a:lnTo>
                    <a:pt x="125" y="1157"/>
                  </a:lnTo>
                  <a:close/>
                  <a:moveTo>
                    <a:pt x="63" y="1096"/>
                  </a:moveTo>
                  <a:lnTo>
                    <a:pt x="63" y="1096"/>
                  </a:lnTo>
                  <a:lnTo>
                    <a:pt x="100" y="1105"/>
                  </a:lnTo>
                  <a:lnTo>
                    <a:pt x="128" y="1148"/>
                  </a:lnTo>
                  <a:lnTo>
                    <a:pt x="185" y="1119"/>
                  </a:lnTo>
                  <a:lnTo>
                    <a:pt x="292" y="1101"/>
                  </a:lnTo>
                  <a:lnTo>
                    <a:pt x="343" y="1029"/>
                  </a:lnTo>
                  <a:lnTo>
                    <a:pt x="364" y="937"/>
                  </a:lnTo>
                  <a:lnTo>
                    <a:pt x="381" y="915"/>
                  </a:lnTo>
                  <a:lnTo>
                    <a:pt x="406" y="904"/>
                  </a:lnTo>
                  <a:lnTo>
                    <a:pt x="472" y="916"/>
                  </a:lnTo>
                  <a:lnTo>
                    <a:pt x="506" y="976"/>
                  </a:lnTo>
                  <a:lnTo>
                    <a:pt x="550" y="947"/>
                  </a:lnTo>
                  <a:lnTo>
                    <a:pt x="559" y="934"/>
                  </a:lnTo>
                  <a:lnTo>
                    <a:pt x="579" y="899"/>
                  </a:lnTo>
                  <a:lnTo>
                    <a:pt x="595" y="879"/>
                  </a:lnTo>
                  <a:lnTo>
                    <a:pt x="679" y="879"/>
                  </a:lnTo>
                  <a:lnTo>
                    <a:pt x="712" y="848"/>
                  </a:lnTo>
                  <a:lnTo>
                    <a:pt x="742" y="799"/>
                  </a:lnTo>
                  <a:lnTo>
                    <a:pt x="785" y="772"/>
                  </a:lnTo>
                  <a:lnTo>
                    <a:pt x="791" y="742"/>
                  </a:lnTo>
                  <a:lnTo>
                    <a:pt x="754" y="675"/>
                  </a:lnTo>
                  <a:lnTo>
                    <a:pt x="762" y="641"/>
                  </a:lnTo>
                  <a:lnTo>
                    <a:pt x="783" y="524"/>
                  </a:lnTo>
                  <a:lnTo>
                    <a:pt x="748" y="433"/>
                  </a:lnTo>
                  <a:lnTo>
                    <a:pt x="718" y="423"/>
                  </a:lnTo>
                  <a:lnTo>
                    <a:pt x="674" y="412"/>
                  </a:lnTo>
                  <a:lnTo>
                    <a:pt x="639" y="447"/>
                  </a:lnTo>
                  <a:lnTo>
                    <a:pt x="585" y="435"/>
                  </a:lnTo>
                  <a:lnTo>
                    <a:pt x="543" y="406"/>
                  </a:lnTo>
                  <a:lnTo>
                    <a:pt x="634" y="333"/>
                  </a:lnTo>
                  <a:lnTo>
                    <a:pt x="657" y="317"/>
                  </a:lnTo>
                  <a:lnTo>
                    <a:pt x="645" y="169"/>
                  </a:lnTo>
                  <a:lnTo>
                    <a:pt x="645" y="147"/>
                  </a:lnTo>
                  <a:lnTo>
                    <a:pt x="553" y="130"/>
                  </a:lnTo>
                  <a:lnTo>
                    <a:pt x="482" y="128"/>
                  </a:lnTo>
                  <a:lnTo>
                    <a:pt x="461" y="125"/>
                  </a:lnTo>
                  <a:lnTo>
                    <a:pt x="433" y="135"/>
                  </a:lnTo>
                  <a:lnTo>
                    <a:pt x="357" y="100"/>
                  </a:lnTo>
                  <a:lnTo>
                    <a:pt x="268" y="10"/>
                  </a:lnTo>
                  <a:lnTo>
                    <a:pt x="264" y="8"/>
                  </a:lnTo>
                  <a:lnTo>
                    <a:pt x="192" y="117"/>
                  </a:lnTo>
                  <a:lnTo>
                    <a:pt x="196" y="123"/>
                  </a:lnTo>
                  <a:lnTo>
                    <a:pt x="202" y="172"/>
                  </a:lnTo>
                  <a:lnTo>
                    <a:pt x="202" y="182"/>
                  </a:lnTo>
                  <a:lnTo>
                    <a:pt x="200" y="218"/>
                  </a:lnTo>
                  <a:lnTo>
                    <a:pt x="199" y="219"/>
                  </a:lnTo>
                  <a:lnTo>
                    <a:pt x="166" y="255"/>
                  </a:lnTo>
                  <a:lnTo>
                    <a:pt x="181" y="300"/>
                  </a:lnTo>
                  <a:lnTo>
                    <a:pt x="181" y="301"/>
                  </a:lnTo>
                  <a:lnTo>
                    <a:pt x="156" y="385"/>
                  </a:lnTo>
                  <a:lnTo>
                    <a:pt x="107" y="417"/>
                  </a:lnTo>
                  <a:lnTo>
                    <a:pt x="58" y="434"/>
                  </a:lnTo>
                  <a:lnTo>
                    <a:pt x="48" y="469"/>
                  </a:lnTo>
                  <a:lnTo>
                    <a:pt x="79" y="480"/>
                  </a:lnTo>
                  <a:lnTo>
                    <a:pt x="96" y="508"/>
                  </a:lnTo>
                  <a:lnTo>
                    <a:pt x="164" y="623"/>
                  </a:lnTo>
                  <a:lnTo>
                    <a:pt x="212" y="652"/>
                  </a:lnTo>
                  <a:lnTo>
                    <a:pt x="178" y="718"/>
                  </a:lnTo>
                  <a:lnTo>
                    <a:pt x="197" y="752"/>
                  </a:lnTo>
                  <a:lnTo>
                    <a:pt x="139" y="778"/>
                  </a:lnTo>
                  <a:lnTo>
                    <a:pt x="176" y="833"/>
                  </a:lnTo>
                  <a:lnTo>
                    <a:pt x="177" y="840"/>
                  </a:lnTo>
                  <a:lnTo>
                    <a:pt x="183" y="913"/>
                  </a:lnTo>
                  <a:lnTo>
                    <a:pt x="181" y="914"/>
                  </a:lnTo>
                  <a:lnTo>
                    <a:pt x="9" y="1017"/>
                  </a:lnTo>
                  <a:lnTo>
                    <a:pt x="30" y="1054"/>
                  </a:lnTo>
                  <a:lnTo>
                    <a:pt x="25" y="1096"/>
                  </a:lnTo>
                  <a:lnTo>
                    <a:pt x="63" y="1096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7" name="Freeform 23"/>
            <p:cNvSpPr>
              <a:spLocks/>
            </p:cNvSpPr>
            <p:nvPr/>
          </p:nvSpPr>
          <p:spPr bwMode="auto">
            <a:xfrm>
              <a:off x="7334250" y="4298951"/>
              <a:ext cx="1101725" cy="1362075"/>
            </a:xfrm>
            <a:custGeom>
              <a:avLst/>
              <a:gdLst>
                <a:gd name="T0" fmla="*/ 348 w 1156"/>
                <a:gd name="T1" fmla="*/ 7 h 1426"/>
                <a:gd name="T2" fmla="*/ 411 w 1156"/>
                <a:gd name="T3" fmla="*/ 30 h 1426"/>
                <a:gd name="T4" fmla="*/ 452 w 1156"/>
                <a:gd name="T5" fmla="*/ 131 h 1426"/>
                <a:gd name="T6" fmla="*/ 556 w 1156"/>
                <a:gd name="T7" fmla="*/ 155 h 1426"/>
                <a:gd name="T8" fmla="*/ 610 w 1156"/>
                <a:gd name="T9" fmla="*/ 163 h 1426"/>
                <a:gd name="T10" fmla="*/ 680 w 1156"/>
                <a:gd name="T11" fmla="*/ 202 h 1426"/>
                <a:gd name="T12" fmla="*/ 811 w 1156"/>
                <a:gd name="T13" fmla="*/ 190 h 1426"/>
                <a:gd name="T14" fmla="*/ 876 w 1156"/>
                <a:gd name="T15" fmla="*/ 171 h 1426"/>
                <a:gd name="T16" fmla="*/ 886 w 1156"/>
                <a:gd name="T17" fmla="*/ 214 h 1426"/>
                <a:gd name="T18" fmla="*/ 928 w 1156"/>
                <a:gd name="T19" fmla="*/ 308 h 1426"/>
                <a:gd name="T20" fmla="*/ 1008 w 1156"/>
                <a:gd name="T21" fmla="*/ 270 h 1426"/>
                <a:gd name="T22" fmla="*/ 1136 w 1156"/>
                <a:gd name="T23" fmla="*/ 256 h 1426"/>
                <a:gd name="T24" fmla="*/ 1149 w 1156"/>
                <a:gd name="T25" fmla="*/ 281 h 1426"/>
                <a:gd name="T26" fmla="*/ 981 w 1156"/>
                <a:gd name="T27" fmla="*/ 457 h 1426"/>
                <a:gd name="T28" fmla="*/ 997 w 1156"/>
                <a:gd name="T29" fmla="*/ 541 h 1426"/>
                <a:gd name="T30" fmla="*/ 895 w 1156"/>
                <a:gd name="T31" fmla="*/ 606 h 1426"/>
                <a:gd name="T32" fmla="*/ 907 w 1156"/>
                <a:gd name="T33" fmla="*/ 684 h 1426"/>
                <a:gd name="T34" fmla="*/ 852 w 1156"/>
                <a:gd name="T35" fmla="*/ 783 h 1426"/>
                <a:gd name="T36" fmla="*/ 759 w 1156"/>
                <a:gd name="T37" fmla="*/ 763 h 1426"/>
                <a:gd name="T38" fmla="*/ 720 w 1156"/>
                <a:gd name="T39" fmla="*/ 846 h 1426"/>
                <a:gd name="T40" fmla="*/ 612 w 1156"/>
                <a:gd name="T41" fmla="*/ 883 h 1426"/>
                <a:gd name="T42" fmla="*/ 577 w 1156"/>
                <a:gd name="T43" fmla="*/ 966 h 1426"/>
                <a:gd name="T44" fmla="*/ 538 w 1156"/>
                <a:gd name="T45" fmla="*/ 1049 h 1426"/>
                <a:gd name="T46" fmla="*/ 590 w 1156"/>
                <a:gd name="T47" fmla="*/ 1151 h 1426"/>
                <a:gd name="T48" fmla="*/ 562 w 1156"/>
                <a:gd name="T49" fmla="*/ 1271 h 1426"/>
                <a:gd name="T50" fmla="*/ 460 w 1156"/>
                <a:gd name="T51" fmla="*/ 1270 h 1426"/>
                <a:gd name="T52" fmla="*/ 372 w 1156"/>
                <a:gd name="T53" fmla="*/ 1253 h 1426"/>
                <a:gd name="T54" fmla="*/ 262 w 1156"/>
                <a:gd name="T55" fmla="*/ 1274 h 1426"/>
                <a:gd name="T56" fmla="*/ 260 w 1156"/>
                <a:gd name="T57" fmla="*/ 1390 h 1426"/>
                <a:gd name="T58" fmla="*/ 173 w 1156"/>
                <a:gd name="T59" fmla="*/ 1426 h 1426"/>
                <a:gd name="T60" fmla="*/ 18 w 1156"/>
                <a:gd name="T61" fmla="*/ 1220 h 1426"/>
                <a:gd name="T62" fmla="*/ 51 w 1156"/>
                <a:gd name="T63" fmla="*/ 1062 h 1426"/>
                <a:gd name="T64" fmla="*/ 3 w 1156"/>
                <a:gd name="T65" fmla="*/ 981 h 1426"/>
                <a:gd name="T66" fmla="*/ 27 w 1156"/>
                <a:gd name="T67" fmla="*/ 911 h 1426"/>
                <a:gd name="T68" fmla="*/ 112 w 1156"/>
                <a:gd name="T69" fmla="*/ 937 h 1426"/>
                <a:gd name="T70" fmla="*/ 83 w 1156"/>
                <a:gd name="T71" fmla="*/ 744 h 1426"/>
                <a:gd name="T72" fmla="*/ 191 w 1156"/>
                <a:gd name="T73" fmla="*/ 681 h 1426"/>
                <a:gd name="T74" fmla="*/ 170 w 1156"/>
                <a:gd name="T75" fmla="*/ 607 h 1426"/>
                <a:gd name="T76" fmla="*/ 178 w 1156"/>
                <a:gd name="T77" fmla="*/ 500 h 1426"/>
                <a:gd name="T78" fmla="*/ 201 w 1156"/>
                <a:gd name="T79" fmla="*/ 434 h 1426"/>
                <a:gd name="T80" fmla="*/ 137 w 1156"/>
                <a:gd name="T81" fmla="*/ 366 h 1426"/>
                <a:gd name="T82" fmla="*/ 150 w 1156"/>
                <a:gd name="T83" fmla="*/ 314 h 1426"/>
                <a:gd name="T84" fmla="*/ 130 w 1156"/>
                <a:gd name="T85" fmla="*/ 276 h 1426"/>
                <a:gd name="T86" fmla="*/ 185 w 1156"/>
                <a:gd name="T87" fmla="*/ 237 h 1426"/>
                <a:gd name="T88" fmla="*/ 295 w 1156"/>
                <a:gd name="T89" fmla="*/ 207 h 1426"/>
                <a:gd name="T90" fmla="*/ 321 w 1156"/>
                <a:gd name="T91" fmla="*/ 160 h 1426"/>
                <a:gd name="T92" fmla="*/ 316 w 1156"/>
                <a:gd name="T93" fmla="*/ 99 h 1426"/>
                <a:gd name="T94" fmla="*/ 355 w 1156"/>
                <a:gd name="T95" fmla="*/ 36 h 1426"/>
                <a:gd name="T96" fmla="*/ 348 w 1156"/>
                <a:gd name="T97" fmla="*/ 7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56" h="1426">
                  <a:moveTo>
                    <a:pt x="348" y="7"/>
                  </a:moveTo>
                  <a:lnTo>
                    <a:pt x="348" y="7"/>
                  </a:lnTo>
                  <a:lnTo>
                    <a:pt x="370" y="0"/>
                  </a:lnTo>
                  <a:lnTo>
                    <a:pt x="411" y="30"/>
                  </a:lnTo>
                  <a:lnTo>
                    <a:pt x="422" y="128"/>
                  </a:lnTo>
                  <a:lnTo>
                    <a:pt x="452" y="131"/>
                  </a:lnTo>
                  <a:lnTo>
                    <a:pt x="486" y="138"/>
                  </a:lnTo>
                  <a:lnTo>
                    <a:pt x="556" y="155"/>
                  </a:lnTo>
                  <a:lnTo>
                    <a:pt x="604" y="145"/>
                  </a:lnTo>
                  <a:lnTo>
                    <a:pt x="610" y="163"/>
                  </a:lnTo>
                  <a:lnTo>
                    <a:pt x="639" y="239"/>
                  </a:lnTo>
                  <a:lnTo>
                    <a:pt x="680" y="202"/>
                  </a:lnTo>
                  <a:lnTo>
                    <a:pt x="767" y="158"/>
                  </a:lnTo>
                  <a:lnTo>
                    <a:pt x="811" y="190"/>
                  </a:lnTo>
                  <a:lnTo>
                    <a:pt x="849" y="157"/>
                  </a:lnTo>
                  <a:lnTo>
                    <a:pt x="876" y="171"/>
                  </a:lnTo>
                  <a:lnTo>
                    <a:pt x="883" y="174"/>
                  </a:lnTo>
                  <a:lnTo>
                    <a:pt x="886" y="214"/>
                  </a:lnTo>
                  <a:lnTo>
                    <a:pt x="930" y="243"/>
                  </a:lnTo>
                  <a:lnTo>
                    <a:pt x="928" y="308"/>
                  </a:lnTo>
                  <a:lnTo>
                    <a:pt x="934" y="323"/>
                  </a:lnTo>
                  <a:lnTo>
                    <a:pt x="1008" y="270"/>
                  </a:lnTo>
                  <a:lnTo>
                    <a:pt x="1110" y="218"/>
                  </a:lnTo>
                  <a:lnTo>
                    <a:pt x="1136" y="256"/>
                  </a:lnTo>
                  <a:lnTo>
                    <a:pt x="1149" y="275"/>
                  </a:lnTo>
                  <a:lnTo>
                    <a:pt x="1149" y="281"/>
                  </a:lnTo>
                  <a:lnTo>
                    <a:pt x="1156" y="352"/>
                  </a:lnTo>
                  <a:lnTo>
                    <a:pt x="981" y="457"/>
                  </a:lnTo>
                  <a:lnTo>
                    <a:pt x="1003" y="495"/>
                  </a:lnTo>
                  <a:lnTo>
                    <a:pt x="997" y="541"/>
                  </a:lnTo>
                  <a:lnTo>
                    <a:pt x="932" y="599"/>
                  </a:lnTo>
                  <a:lnTo>
                    <a:pt x="895" y="606"/>
                  </a:lnTo>
                  <a:lnTo>
                    <a:pt x="892" y="629"/>
                  </a:lnTo>
                  <a:lnTo>
                    <a:pt x="907" y="684"/>
                  </a:lnTo>
                  <a:lnTo>
                    <a:pt x="876" y="696"/>
                  </a:lnTo>
                  <a:lnTo>
                    <a:pt x="852" y="783"/>
                  </a:lnTo>
                  <a:lnTo>
                    <a:pt x="801" y="806"/>
                  </a:lnTo>
                  <a:lnTo>
                    <a:pt x="759" y="763"/>
                  </a:lnTo>
                  <a:lnTo>
                    <a:pt x="728" y="784"/>
                  </a:lnTo>
                  <a:lnTo>
                    <a:pt x="720" y="846"/>
                  </a:lnTo>
                  <a:lnTo>
                    <a:pt x="648" y="889"/>
                  </a:lnTo>
                  <a:lnTo>
                    <a:pt x="612" y="883"/>
                  </a:lnTo>
                  <a:lnTo>
                    <a:pt x="574" y="920"/>
                  </a:lnTo>
                  <a:lnTo>
                    <a:pt x="577" y="966"/>
                  </a:lnTo>
                  <a:lnTo>
                    <a:pt x="588" y="1004"/>
                  </a:lnTo>
                  <a:lnTo>
                    <a:pt x="538" y="1049"/>
                  </a:lnTo>
                  <a:lnTo>
                    <a:pt x="532" y="1093"/>
                  </a:lnTo>
                  <a:lnTo>
                    <a:pt x="590" y="1151"/>
                  </a:lnTo>
                  <a:lnTo>
                    <a:pt x="592" y="1260"/>
                  </a:lnTo>
                  <a:lnTo>
                    <a:pt x="562" y="1271"/>
                  </a:lnTo>
                  <a:lnTo>
                    <a:pt x="513" y="1310"/>
                  </a:lnTo>
                  <a:lnTo>
                    <a:pt x="460" y="1270"/>
                  </a:lnTo>
                  <a:lnTo>
                    <a:pt x="409" y="1286"/>
                  </a:lnTo>
                  <a:lnTo>
                    <a:pt x="372" y="1253"/>
                  </a:lnTo>
                  <a:lnTo>
                    <a:pt x="293" y="1239"/>
                  </a:lnTo>
                  <a:lnTo>
                    <a:pt x="262" y="1274"/>
                  </a:lnTo>
                  <a:lnTo>
                    <a:pt x="252" y="1348"/>
                  </a:lnTo>
                  <a:lnTo>
                    <a:pt x="260" y="1390"/>
                  </a:lnTo>
                  <a:lnTo>
                    <a:pt x="188" y="1407"/>
                  </a:lnTo>
                  <a:lnTo>
                    <a:pt x="173" y="1426"/>
                  </a:lnTo>
                  <a:lnTo>
                    <a:pt x="62" y="1367"/>
                  </a:lnTo>
                  <a:lnTo>
                    <a:pt x="18" y="1220"/>
                  </a:lnTo>
                  <a:lnTo>
                    <a:pt x="53" y="1124"/>
                  </a:lnTo>
                  <a:lnTo>
                    <a:pt x="51" y="1062"/>
                  </a:lnTo>
                  <a:lnTo>
                    <a:pt x="37" y="1036"/>
                  </a:lnTo>
                  <a:lnTo>
                    <a:pt x="3" y="981"/>
                  </a:lnTo>
                  <a:lnTo>
                    <a:pt x="0" y="940"/>
                  </a:lnTo>
                  <a:lnTo>
                    <a:pt x="27" y="911"/>
                  </a:lnTo>
                  <a:lnTo>
                    <a:pt x="62" y="946"/>
                  </a:lnTo>
                  <a:lnTo>
                    <a:pt x="112" y="937"/>
                  </a:lnTo>
                  <a:lnTo>
                    <a:pt x="118" y="861"/>
                  </a:lnTo>
                  <a:lnTo>
                    <a:pt x="83" y="744"/>
                  </a:lnTo>
                  <a:lnTo>
                    <a:pt x="102" y="710"/>
                  </a:lnTo>
                  <a:lnTo>
                    <a:pt x="191" y="681"/>
                  </a:lnTo>
                  <a:lnTo>
                    <a:pt x="173" y="618"/>
                  </a:lnTo>
                  <a:lnTo>
                    <a:pt x="170" y="607"/>
                  </a:lnTo>
                  <a:lnTo>
                    <a:pt x="169" y="602"/>
                  </a:lnTo>
                  <a:lnTo>
                    <a:pt x="178" y="500"/>
                  </a:lnTo>
                  <a:lnTo>
                    <a:pt x="221" y="459"/>
                  </a:lnTo>
                  <a:lnTo>
                    <a:pt x="201" y="434"/>
                  </a:lnTo>
                  <a:lnTo>
                    <a:pt x="145" y="431"/>
                  </a:lnTo>
                  <a:lnTo>
                    <a:pt x="137" y="366"/>
                  </a:lnTo>
                  <a:lnTo>
                    <a:pt x="161" y="347"/>
                  </a:lnTo>
                  <a:lnTo>
                    <a:pt x="150" y="314"/>
                  </a:lnTo>
                  <a:lnTo>
                    <a:pt x="118" y="299"/>
                  </a:lnTo>
                  <a:lnTo>
                    <a:pt x="130" y="276"/>
                  </a:lnTo>
                  <a:lnTo>
                    <a:pt x="158" y="249"/>
                  </a:lnTo>
                  <a:lnTo>
                    <a:pt x="185" y="237"/>
                  </a:lnTo>
                  <a:lnTo>
                    <a:pt x="218" y="240"/>
                  </a:lnTo>
                  <a:lnTo>
                    <a:pt x="295" y="207"/>
                  </a:lnTo>
                  <a:lnTo>
                    <a:pt x="293" y="172"/>
                  </a:lnTo>
                  <a:lnTo>
                    <a:pt x="321" y="160"/>
                  </a:lnTo>
                  <a:lnTo>
                    <a:pt x="319" y="134"/>
                  </a:lnTo>
                  <a:lnTo>
                    <a:pt x="316" y="99"/>
                  </a:lnTo>
                  <a:lnTo>
                    <a:pt x="355" y="49"/>
                  </a:lnTo>
                  <a:lnTo>
                    <a:pt x="355" y="36"/>
                  </a:lnTo>
                  <a:lnTo>
                    <a:pt x="348" y="7"/>
                  </a:lnTo>
                  <a:lnTo>
                    <a:pt x="348" y="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8" name="Freeform 24"/>
            <p:cNvSpPr>
              <a:spLocks noEditPoints="1"/>
            </p:cNvSpPr>
            <p:nvPr/>
          </p:nvSpPr>
          <p:spPr bwMode="auto">
            <a:xfrm>
              <a:off x="7331075" y="4295776"/>
              <a:ext cx="1108075" cy="1368425"/>
            </a:xfrm>
            <a:custGeom>
              <a:avLst/>
              <a:gdLst>
                <a:gd name="T0" fmla="*/ 62 w 1162"/>
                <a:gd name="T1" fmla="*/ 1373 h 1434"/>
                <a:gd name="T2" fmla="*/ 52 w 1162"/>
                <a:gd name="T3" fmla="*/ 1128 h 1434"/>
                <a:gd name="T4" fmla="*/ 3 w 1162"/>
                <a:gd name="T5" fmla="*/ 985 h 1434"/>
                <a:gd name="T6" fmla="*/ 66 w 1162"/>
                <a:gd name="T7" fmla="*/ 946 h 1434"/>
                <a:gd name="T8" fmla="*/ 82 w 1162"/>
                <a:gd name="T9" fmla="*/ 747 h 1434"/>
                <a:gd name="T10" fmla="*/ 169 w 1162"/>
                <a:gd name="T11" fmla="*/ 606 h 1434"/>
                <a:gd name="T12" fmla="*/ 219 w 1162"/>
                <a:gd name="T13" fmla="*/ 462 h 1434"/>
                <a:gd name="T14" fmla="*/ 136 w 1162"/>
                <a:gd name="T15" fmla="*/ 368 h 1434"/>
                <a:gd name="T16" fmla="*/ 116 w 1162"/>
                <a:gd name="T17" fmla="*/ 305 h 1434"/>
                <a:gd name="T18" fmla="*/ 187 w 1162"/>
                <a:gd name="T19" fmla="*/ 238 h 1434"/>
                <a:gd name="T20" fmla="*/ 293 w 1162"/>
                <a:gd name="T21" fmla="*/ 174 h 1434"/>
                <a:gd name="T22" fmla="*/ 355 w 1162"/>
                <a:gd name="T23" fmla="*/ 52 h 1434"/>
                <a:gd name="T24" fmla="*/ 373 w 1162"/>
                <a:gd name="T25" fmla="*/ 0 h 1434"/>
                <a:gd name="T26" fmla="*/ 455 w 1162"/>
                <a:gd name="T27" fmla="*/ 131 h 1434"/>
                <a:gd name="T28" fmla="*/ 609 w 1162"/>
                <a:gd name="T29" fmla="*/ 145 h 1434"/>
                <a:gd name="T30" fmla="*/ 770 w 1162"/>
                <a:gd name="T31" fmla="*/ 159 h 1434"/>
                <a:gd name="T32" fmla="*/ 889 w 1162"/>
                <a:gd name="T33" fmla="*/ 176 h 1434"/>
                <a:gd name="T34" fmla="*/ 935 w 1162"/>
                <a:gd name="T35" fmla="*/ 311 h 1434"/>
                <a:gd name="T36" fmla="*/ 1114 w 1162"/>
                <a:gd name="T37" fmla="*/ 218 h 1434"/>
                <a:gd name="T38" fmla="*/ 1162 w 1162"/>
                <a:gd name="T39" fmla="*/ 358 h 1434"/>
                <a:gd name="T40" fmla="*/ 1009 w 1162"/>
                <a:gd name="T41" fmla="*/ 499 h 1434"/>
                <a:gd name="T42" fmla="*/ 901 w 1162"/>
                <a:gd name="T43" fmla="*/ 613 h 1434"/>
                <a:gd name="T44" fmla="*/ 882 w 1162"/>
                <a:gd name="T45" fmla="*/ 702 h 1434"/>
                <a:gd name="T46" fmla="*/ 761 w 1162"/>
                <a:gd name="T47" fmla="*/ 771 h 1434"/>
                <a:gd name="T48" fmla="*/ 651 w 1162"/>
                <a:gd name="T49" fmla="*/ 896 h 1434"/>
                <a:gd name="T50" fmla="*/ 583 w 1162"/>
                <a:gd name="T51" fmla="*/ 970 h 1434"/>
                <a:gd name="T52" fmla="*/ 539 w 1162"/>
                <a:gd name="T53" fmla="*/ 1095 h 1434"/>
                <a:gd name="T54" fmla="*/ 567 w 1162"/>
                <a:gd name="T55" fmla="*/ 1278 h 1434"/>
                <a:gd name="T56" fmla="*/ 411 w 1162"/>
                <a:gd name="T57" fmla="*/ 1294 h 1434"/>
                <a:gd name="T58" fmla="*/ 268 w 1162"/>
                <a:gd name="T59" fmla="*/ 1279 h 1434"/>
                <a:gd name="T60" fmla="*/ 192 w 1162"/>
                <a:gd name="T61" fmla="*/ 1414 h 1434"/>
                <a:gd name="T62" fmla="*/ 68 w 1162"/>
                <a:gd name="T63" fmla="*/ 1369 h 1434"/>
                <a:gd name="T64" fmla="*/ 190 w 1162"/>
                <a:gd name="T65" fmla="*/ 1408 h 1434"/>
                <a:gd name="T66" fmla="*/ 251 w 1162"/>
                <a:gd name="T67" fmla="*/ 1352 h 1434"/>
                <a:gd name="T68" fmla="*/ 376 w 1162"/>
                <a:gd name="T69" fmla="*/ 1254 h 1434"/>
                <a:gd name="T70" fmla="*/ 516 w 1162"/>
                <a:gd name="T71" fmla="*/ 1310 h 1434"/>
                <a:gd name="T72" fmla="*/ 590 w 1162"/>
                <a:gd name="T73" fmla="*/ 1157 h 1434"/>
                <a:gd name="T74" fmla="*/ 587 w 1162"/>
                <a:gd name="T75" fmla="*/ 1007 h 1434"/>
                <a:gd name="T76" fmla="*/ 613 w 1162"/>
                <a:gd name="T77" fmla="*/ 884 h 1434"/>
                <a:gd name="T78" fmla="*/ 728 w 1162"/>
                <a:gd name="T79" fmla="*/ 787 h 1434"/>
                <a:gd name="T80" fmla="*/ 852 w 1162"/>
                <a:gd name="T81" fmla="*/ 784 h 1434"/>
                <a:gd name="T82" fmla="*/ 891 w 1162"/>
                <a:gd name="T83" fmla="*/ 633 h 1434"/>
                <a:gd name="T84" fmla="*/ 997 w 1162"/>
                <a:gd name="T85" fmla="*/ 543 h 1434"/>
                <a:gd name="T86" fmla="*/ 1155 w 1162"/>
                <a:gd name="T87" fmla="*/ 355 h 1434"/>
                <a:gd name="T88" fmla="*/ 1013 w 1162"/>
                <a:gd name="T89" fmla="*/ 277 h 1434"/>
                <a:gd name="T90" fmla="*/ 930 w 1162"/>
                <a:gd name="T91" fmla="*/ 249 h 1434"/>
                <a:gd name="T92" fmla="*/ 878 w 1162"/>
                <a:gd name="T93" fmla="*/ 178 h 1434"/>
                <a:gd name="T94" fmla="*/ 769 w 1162"/>
                <a:gd name="T95" fmla="*/ 166 h 1434"/>
                <a:gd name="T96" fmla="*/ 605 w 1162"/>
                <a:gd name="T97" fmla="*/ 153 h 1434"/>
                <a:gd name="T98" fmla="*/ 489 w 1162"/>
                <a:gd name="T99" fmla="*/ 145 h 1434"/>
                <a:gd name="T100" fmla="*/ 411 w 1162"/>
                <a:gd name="T101" fmla="*/ 36 h 1434"/>
                <a:gd name="T102" fmla="*/ 361 w 1162"/>
                <a:gd name="T103" fmla="*/ 39 h 1434"/>
                <a:gd name="T104" fmla="*/ 328 w 1162"/>
                <a:gd name="T105" fmla="*/ 166 h 1434"/>
                <a:gd name="T106" fmla="*/ 221 w 1162"/>
                <a:gd name="T107" fmla="*/ 247 h 1434"/>
                <a:gd name="T108" fmla="*/ 135 w 1162"/>
                <a:gd name="T109" fmla="*/ 282 h 1434"/>
                <a:gd name="T110" fmla="*/ 168 w 1162"/>
                <a:gd name="T111" fmla="*/ 352 h 1434"/>
                <a:gd name="T112" fmla="*/ 206 w 1162"/>
                <a:gd name="T113" fmla="*/ 435 h 1434"/>
                <a:gd name="T114" fmla="*/ 175 w 1162"/>
                <a:gd name="T115" fmla="*/ 606 h 1434"/>
                <a:gd name="T116" fmla="*/ 89 w 1162"/>
                <a:gd name="T117" fmla="*/ 748 h 1434"/>
                <a:gd name="T118" fmla="*/ 118 w 1162"/>
                <a:gd name="T119" fmla="*/ 944 h 1434"/>
                <a:gd name="T120" fmla="*/ 7 w 1162"/>
                <a:gd name="T121" fmla="*/ 945 h 1434"/>
                <a:gd name="T122" fmla="*/ 57 w 1162"/>
                <a:gd name="T123" fmla="*/ 1066 h 1434"/>
                <a:gd name="T124" fmla="*/ 68 w 1162"/>
                <a:gd name="T125" fmla="*/ 1369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162" h="1434">
                  <a:moveTo>
                    <a:pt x="176" y="1434"/>
                  </a:moveTo>
                  <a:lnTo>
                    <a:pt x="176" y="1434"/>
                  </a:lnTo>
                  <a:lnTo>
                    <a:pt x="62" y="1373"/>
                  </a:lnTo>
                  <a:lnTo>
                    <a:pt x="18" y="1224"/>
                  </a:lnTo>
                  <a:lnTo>
                    <a:pt x="18" y="1223"/>
                  </a:lnTo>
                  <a:lnTo>
                    <a:pt x="52" y="1128"/>
                  </a:lnTo>
                  <a:lnTo>
                    <a:pt x="51" y="1067"/>
                  </a:lnTo>
                  <a:lnTo>
                    <a:pt x="37" y="1041"/>
                  </a:lnTo>
                  <a:lnTo>
                    <a:pt x="3" y="985"/>
                  </a:lnTo>
                  <a:lnTo>
                    <a:pt x="0" y="943"/>
                  </a:lnTo>
                  <a:lnTo>
                    <a:pt x="29" y="911"/>
                  </a:lnTo>
                  <a:lnTo>
                    <a:pt x="66" y="946"/>
                  </a:lnTo>
                  <a:lnTo>
                    <a:pt x="112" y="939"/>
                  </a:lnTo>
                  <a:lnTo>
                    <a:pt x="117" y="865"/>
                  </a:lnTo>
                  <a:lnTo>
                    <a:pt x="82" y="747"/>
                  </a:lnTo>
                  <a:lnTo>
                    <a:pt x="103" y="711"/>
                  </a:lnTo>
                  <a:lnTo>
                    <a:pt x="190" y="683"/>
                  </a:lnTo>
                  <a:lnTo>
                    <a:pt x="169" y="606"/>
                  </a:lnTo>
                  <a:lnTo>
                    <a:pt x="169" y="606"/>
                  </a:lnTo>
                  <a:lnTo>
                    <a:pt x="178" y="502"/>
                  </a:lnTo>
                  <a:lnTo>
                    <a:pt x="219" y="462"/>
                  </a:lnTo>
                  <a:lnTo>
                    <a:pt x="203" y="441"/>
                  </a:lnTo>
                  <a:lnTo>
                    <a:pt x="145" y="438"/>
                  </a:lnTo>
                  <a:lnTo>
                    <a:pt x="136" y="368"/>
                  </a:lnTo>
                  <a:lnTo>
                    <a:pt x="160" y="350"/>
                  </a:lnTo>
                  <a:lnTo>
                    <a:pt x="150" y="320"/>
                  </a:lnTo>
                  <a:lnTo>
                    <a:pt x="116" y="305"/>
                  </a:lnTo>
                  <a:lnTo>
                    <a:pt x="130" y="278"/>
                  </a:lnTo>
                  <a:lnTo>
                    <a:pt x="160" y="250"/>
                  </a:lnTo>
                  <a:lnTo>
                    <a:pt x="187" y="238"/>
                  </a:lnTo>
                  <a:lnTo>
                    <a:pt x="220" y="241"/>
                  </a:lnTo>
                  <a:lnTo>
                    <a:pt x="294" y="209"/>
                  </a:lnTo>
                  <a:lnTo>
                    <a:pt x="293" y="174"/>
                  </a:lnTo>
                  <a:lnTo>
                    <a:pt x="321" y="162"/>
                  </a:lnTo>
                  <a:lnTo>
                    <a:pt x="315" y="102"/>
                  </a:lnTo>
                  <a:lnTo>
                    <a:pt x="355" y="52"/>
                  </a:lnTo>
                  <a:lnTo>
                    <a:pt x="355" y="40"/>
                  </a:lnTo>
                  <a:lnTo>
                    <a:pt x="347" y="9"/>
                  </a:lnTo>
                  <a:lnTo>
                    <a:pt x="373" y="0"/>
                  </a:lnTo>
                  <a:lnTo>
                    <a:pt x="417" y="32"/>
                  </a:lnTo>
                  <a:lnTo>
                    <a:pt x="428" y="129"/>
                  </a:lnTo>
                  <a:lnTo>
                    <a:pt x="455" y="131"/>
                  </a:lnTo>
                  <a:lnTo>
                    <a:pt x="490" y="139"/>
                  </a:lnTo>
                  <a:lnTo>
                    <a:pt x="559" y="155"/>
                  </a:lnTo>
                  <a:lnTo>
                    <a:pt x="609" y="145"/>
                  </a:lnTo>
                  <a:lnTo>
                    <a:pt x="643" y="237"/>
                  </a:lnTo>
                  <a:lnTo>
                    <a:pt x="681" y="203"/>
                  </a:lnTo>
                  <a:lnTo>
                    <a:pt x="770" y="159"/>
                  </a:lnTo>
                  <a:lnTo>
                    <a:pt x="814" y="190"/>
                  </a:lnTo>
                  <a:lnTo>
                    <a:pt x="852" y="157"/>
                  </a:lnTo>
                  <a:lnTo>
                    <a:pt x="889" y="176"/>
                  </a:lnTo>
                  <a:lnTo>
                    <a:pt x="892" y="216"/>
                  </a:lnTo>
                  <a:lnTo>
                    <a:pt x="937" y="245"/>
                  </a:lnTo>
                  <a:lnTo>
                    <a:pt x="935" y="311"/>
                  </a:lnTo>
                  <a:lnTo>
                    <a:pt x="939" y="322"/>
                  </a:lnTo>
                  <a:lnTo>
                    <a:pt x="1009" y="272"/>
                  </a:lnTo>
                  <a:lnTo>
                    <a:pt x="1114" y="218"/>
                  </a:lnTo>
                  <a:lnTo>
                    <a:pt x="1155" y="278"/>
                  </a:lnTo>
                  <a:lnTo>
                    <a:pt x="1156" y="285"/>
                  </a:lnTo>
                  <a:lnTo>
                    <a:pt x="1162" y="358"/>
                  </a:lnTo>
                  <a:lnTo>
                    <a:pt x="1160" y="359"/>
                  </a:lnTo>
                  <a:lnTo>
                    <a:pt x="988" y="462"/>
                  </a:lnTo>
                  <a:lnTo>
                    <a:pt x="1009" y="499"/>
                  </a:lnTo>
                  <a:lnTo>
                    <a:pt x="1003" y="547"/>
                  </a:lnTo>
                  <a:lnTo>
                    <a:pt x="936" y="606"/>
                  </a:lnTo>
                  <a:lnTo>
                    <a:pt x="901" y="613"/>
                  </a:lnTo>
                  <a:lnTo>
                    <a:pt x="898" y="633"/>
                  </a:lnTo>
                  <a:lnTo>
                    <a:pt x="914" y="690"/>
                  </a:lnTo>
                  <a:lnTo>
                    <a:pt x="882" y="702"/>
                  </a:lnTo>
                  <a:lnTo>
                    <a:pt x="858" y="789"/>
                  </a:lnTo>
                  <a:lnTo>
                    <a:pt x="803" y="814"/>
                  </a:lnTo>
                  <a:lnTo>
                    <a:pt x="761" y="771"/>
                  </a:lnTo>
                  <a:lnTo>
                    <a:pt x="735" y="790"/>
                  </a:lnTo>
                  <a:lnTo>
                    <a:pt x="726" y="852"/>
                  </a:lnTo>
                  <a:lnTo>
                    <a:pt x="651" y="896"/>
                  </a:lnTo>
                  <a:lnTo>
                    <a:pt x="616" y="891"/>
                  </a:lnTo>
                  <a:lnTo>
                    <a:pt x="580" y="925"/>
                  </a:lnTo>
                  <a:lnTo>
                    <a:pt x="583" y="970"/>
                  </a:lnTo>
                  <a:lnTo>
                    <a:pt x="595" y="1009"/>
                  </a:lnTo>
                  <a:lnTo>
                    <a:pt x="545" y="1054"/>
                  </a:lnTo>
                  <a:lnTo>
                    <a:pt x="539" y="1095"/>
                  </a:lnTo>
                  <a:lnTo>
                    <a:pt x="597" y="1154"/>
                  </a:lnTo>
                  <a:lnTo>
                    <a:pt x="598" y="1266"/>
                  </a:lnTo>
                  <a:lnTo>
                    <a:pt x="567" y="1278"/>
                  </a:lnTo>
                  <a:lnTo>
                    <a:pt x="516" y="1318"/>
                  </a:lnTo>
                  <a:lnTo>
                    <a:pt x="463" y="1278"/>
                  </a:lnTo>
                  <a:lnTo>
                    <a:pt x="411" y="1294"/>
                  </a:lnTo>
                  <a:lnTo>
                    <a:pt x="373" y="1260"/>
                  </a:lnTo>
                  <a:lnTo>
                    <a:pt x="297" y="1247"/>
                  </a:lnTo>
                  <a:lnTo>
                    <a:pt x="268" y="1279"/>
                  </a:lnTo>
                  <a:lnTo>
                    <a:pt x="258" y="1352"/>
                  </a:lnTo>
                  <a:lnTo>
                    <a:pt x="267" y="1397"/>
                  </a:lnTo>
                  <a:lnTo>
                    <a:pt x="192" y="1414"/>
                  </a:lnTo>
                  <a:lnTo>
                    <a:pt x="176" y="1434"/>
                  </a:lnTo>
                  <a:close/>
                  <a:moveTo>
                    <a:pt x="68" y="1369"/>
                  </a:moveTo>
                  <a:lnTo>
                    <a:pt x="68" y="1369"/>
                  </a:lnTo>
                  <a:lnTo>
                    <a:pt x="175" y="1426"/>
                  </a:lnTo>
                  <a:lnTo>
                    <a:pt x="189" y="1408"/>
                  </a:lnTo>
                  <a:lnTo>
                    <a:pt x="190" y="1408"/>
                  </a:lnTo>
                  <a:lnTo>
                    <a:pt x="259" y="1392"/>
                  </a:lnTo>
                  <a:lnTo>
                    <a:pt x="251" y="1352"/>
                  </a:lnTo>
                  <a:lnTo>
                    <a:pt x="251" y="1352"/>
                  </a:lnTo>
                  <a:lnTo>
                    <a:pt x="261" y="1276"/>
                  </a:lnTo>
                  <a:lnTo>
                    <a:pt x="295" y="1239"/>
                  </a:lnTo>
                  <a:lnTo>
                    <a:pt x="376" y="1254"/>
                  </a:lnTo>
                  <a:lnTo>
                    <a:pt x="413" y="1287"/>
                  </a:lnTo>
                  <a:lnTo>
                    <a:pt x="464" y="1271"/>
                  </a:lnTo>
                  <a:lnTo>
                    <a:pt x="516" y="1310"/>
                  </a:lnTo>
                  <a:lnTo>
                    <a:pt x="564" y="1272"/>
                  </a:lnTo>
                  <a:lnTo>
                    <a:pt x="591" y="1261"/>
                  </a:lnTo>
                  <a:lnTo>
                    <a:pt x="590" y="1157"/>
                  </a:lnTo>
                  <a:lnTo>
                    <a:pt x="532" y="1098"/>
                  </a:lnTo>
                  <a:lnTo>
                    <a:pt x="538" y="1051"/>
                  </a:lnTo>
                  <a:lnTo>
                    <a:pt x="587" y="1007"/>
                  </a:lnTo>
                  <a:lnTo>
                    <a:pt x="576" y="971"/>
                  </a:lnTo>
                  <a:lnTo>
                    <a:pt x="573" y="923"/>
                  </a:lnTo>
                  <a:lnTo>
                    <a:pt x="613" y="884"/>
                  </a:lnTo>
                  <a:lnTo>
                    <a:pt x="650" y="889"/>
                  </a:lnTo>
                  <a:lnTo>
                    <a:pt x="720" y="848"/>
                  </a:lnTo>
                  <a:lnTo>
                    <a:pt x="728" y="787"/>
                  </a:lnTo>
                  <a:lnTo>
                    <a:pt x="762" y="763"/>
                  </a:lnTo>
                  <a:lnTo>
                    <a:pt x="804" y="806"/>
                  </a:lnTo>
                  <a:lnTo>
                    <a:pt x="852" y="784"/>
                  </a:lnTo>
                  <a:lnTo>
                    <a:pt x="877" y="697"/>
                  </a:lnTo>
                  <a:lnTo>
                    <a:pt x="906" y="686"/>
                  </a:lnTo>
                  <a:lnTo>
                    <a:pt x="891" y="633"/>
                  </a:lnTo>
                  <a:lnTo>
                    <a:pt x="895" y="607"/>
                  </a:lnTo>
                  <a:lnTo>
                    <a:pt x="933" y="600"/>
                  </a:lnTo>
                  <a:lnTo>
                    <a:pt x="997" y="543"/>
                  </a:lnTo>
                  <a:lnTo>
                    <a:pt x="1002" y="500"/>
                  </a:lnTo>
                  <a:lnTo>
                    <a:pt x="979" y="460"/>
                  </a:lnTo>
                  <a:lnTo>
                    <a:pt x="1155" y="355"/>
                  </a:lnTo>
                  <a:lnTo>
                    <a:pt x="1149" y="280"/>
                  </a:lnTo>
                  <a:lnTo>
                    <a:pt x="1112" y="226"/>
                  </a:lnTo>
                  <a:lnTo>
                    <a:pt x="1013" y="277"/>
                  </a:lnTo>
                  <a:lnTo>
                    <a:pt x="935" y="333"/>
                  </a:lnTo>
                  <a:lnTo>
                    <a:pt x="928" y="312"/>
                  </a:lnTo>
                  <a:lnTo>
                    <a:pt x="930" y="249"/>
                  </a:lnTo>
                  <a:lnTo>
                    <a:pt x="885" y="220"/>
                  </a:lnTo>
                  <a:lnTo>
                    <a:pt x="883" y="180"/>
                  </a:lnTo>
                  <a:lnTo>
                    <a:pt x="878" y="178"/>
                  </a:lnTo>
                  <a:lnTo>
                    <a:pt x="853" y="165"/>
                  </a:lnTo>
                  <a:lnTo>
                    <a:pt x="814" y="198"/>
                  </a:lnTo>
                  <a:lnTo>
                    <a:pt x="769" y="166"/>
                  </a:lnTo>
                  <a:lnTo>
                    <a:pt x="685" y="209"/>
                  </a:lnTo>
                  <a:lnTo>
                    <a:pt x="640" y="249"/>
                  </a:lnTo>
                  <a:lnTo>
                    <a:pt x="605" y="153"/>
                  </a:lnTo>
                  <a:lnTo>
                    <a:pt x="559" y="162"/>
                  </a:lnTo>
                  <a:lnTo>
                    <a:pt x="559" y="162"/>
                  </a:lnTo>
                  <a:lnTo>
                    <a:pt x="489" y="145"/>
                  </a:lnTo>
                  <a:lnTo>
                    <a:pt x="454" y="138"/>
                  </a:lnTo>
                  <a:lnTo>
                    <a:pt x="421" y="135"/>
                  </a:lnTo>
                  <a:lnTo>
                    <a:pt x="411" y="36"/>
                  </a:lnTo>
                  <a:lnTo>
                    <a:pt x="372" y="7"/>
                  </a:lnTo>
                  <a:lnTo>
                    <a:pt x="355" y="13"/>
                  </a:lnTo>
                  <a:lnTo>
                    <a:pt x="361" y="39"/>
                  </a:lnTo>
                  <a:lnTo>
                    <a:pt x="362" y="55"/>
                  </a:lnTo>
                  <a:lnTo>
                    <a:pt x="322" y="104"/>
                  </a:lnTo>
                  <a:lnTo>
                    <a:pt x="328" y="166"/>
                  </a:lnTo>
                  <a:lnTo>
                    <a:pt x="300" y="178"/>
                  </a:lnTo>
                  <a:lnTo>
                    <a:pt x="301" y="213"/>
                  </a:lnTo>
                  <a:lnTo>
                    <a:pt x="221" y="247"/>
                  </a:lnTo>
                  <a:lnTo>
                    <a:pt x="188" y="244"/>
                  </a:lnTo>
                  <a:lnTo>
                    <a:pt x="163" y="256"/>
                  </a:lnTo>
                  <a:lnTo>
                    <a:pt x="135" y="282"/>
                  </a:lnTo>
                  <a:lnTo>
                    <a:pt x="125" y="302"/>
                  </a:lnTo>
                  <a:lnTo>
                    <a:pt x="156" y="315"/>
                  </a:lnTo>
                  <a:lnTo>
                    <a:pt x="168" y="352"/>
                  </a:lnTo>
                  <a:lnTo>
                    <a:pt x="143" y="371"/>
                  </a:lnTo>
                  <a:lnTo>
                    <a:pt x="151" y="432"/>
                  </a:lnTo>
                  <a:lnTo>
                    <a:pt x="206" y="435"/>
                  </a:lnTo>
                  <a:lnTo>
                    <a:pt x="228" y="463"/>
                  </a:lnTo>
                  <a:lnTo>
                    <a:pt x="184" y="506"/>
                  </a:lnTo>
                  <a:lnTo>
                    <a:pt x="175" y="606"/>
                  </a:lnTo>
                  <a:lnTo>
                    <a:pt x="199" y="687"/>
                  </a:lnTo>
                  <a:lnTo>
                    <a:pt x="107" y="717"/>
                  </a:lnTo>
                  <a:lnTo>
                    <a:pt x="89" y="748"/>
                  </a:lnTo>
                  <a:lnTo>
                    <a:pt x="124" y="864"/>
                  </a:lnTo>
                  <a:lnTo>
                    <a:pt x="124" y="865"/>
                  </a:lnTo>
                  <a:lnTo>
                    <a:pt x="118" y="944"/>
                  </a:lnTo>
                  <a:lnTo>
                    <a:pt x="64" y="953"/>
                  </a:lnTo>
                  <a:lnTo>
                    <a:pt x="30" y="920"/>
                  </a:lnTo>
                  <a:lnTo>
                    <a:pt x="7" y="945"/>
                  </a:lnTo>
                  <a:lnTo>
                    <a:pt x="9" y="984"/>
                  </a:lnTo>
                  <a:lnTo>
                    <a:pt x="43" y="1038"/>
                  </a:lnTo>
                  <a:lnTo>
                    <a:pt x="57" y="1066"/>
                  </a:lnTo>
                  <a:lnTo>
                    <a:pt x="59" y="1129"/>
                  </a:lnTo>
                  <a:lnTo>
                    <a:pt x="25" y="1224"/>
                  </a:lnTo>
                  <a:lnTo>
                    <a:pt x="68" y="1369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7254875" y="4656138"/>
              <a:ext cx="290513" cy="320675"/>
            </a:xfrm>
            <a:custGeom>
              <a:avLst/>
              <a:gdLst>
                <a:gd name="T0" fmla="*/ 59 w 303"/>
                <a:gd name="T1" fmla="*/ 295 h 336"/>
                <a:gd name="T2" fmla="*/ 59 w 303"/>
                <a:gd name="T3" fmla="*/ 295 h 336"/>
                <a:gd name="T4" fmla="*/ 75 w 303"/>
                <a:gd name="T5" fmla="*/ 331 h 336"/>
                <a:gd name="T6" fmla="*/ 118 w 303"/>
                <a:gd name="T7" fmla="*/ 307 h 336"/>
                <a:gd name="T8" fmla="*/ 180 w 303"/>
                <a:gd name="T9" fmla="*/ 315 h 336"/>
                <a:gd name="T10" fmla="*/ 184 w 303"/>
                <a:gd name="T11" fmla="*/ 336 h 336"/>
                <a:gd name="T12" fmla="*/ 273 w 303"/>
                <a:gd name="T13" fmla="*/ 307 h 336"/>
                <a:gd name="T14" fmla="*/ 255 w 303"/>
                <a:gd name="T15" fmla="*/ 244 h 336"/>
                <a:gd name="T16" fmla="*/ 252 w 303"/>
                <a:gd name="T17" fmla="*/ 233 h 336"/>
                <a:gd name="T18" fmla="*/ 251 w 303"/>
                <a:gd name="T19" fmla="*/ 228 h 336"/>
                <a:gd name="T20" fmla="*/ 260 w 303"/>
                <a:gd name="T21" fmla="*/ 126 h 336"/>
                <a:gd name="T22" fmla="*/ 303 w 303"/>
                <a:gd name="T23" fmla="*/ 85 h 336"/>
                <a:gd name="T24" fmla="*/ 283 w 303"/>
                <a:gd name="T25" fmla="*/ 60 h 336"/>
                <a:gd name="T26" fmla="*/ 227 w 303"/>
                <a:gd name="T27" fmla="*/ 57 h 336"/>
                <a:gd name="T28" fmla="*/ 121 w 303"/>
                <a:gd name="T29" fmla="*/ 67 h 336"/>
                <a:gd name="T30" fmla="*/ 115 w 303"/>
                <a:gd name="T31" fmla="*/ 15 h 336"/>
                <a:gd name="T32" fmla="*/ 89 w 303"/>
                <a:gd name="T33" fmla="*/ 15 h 336"/>
                <a:gd name="T34" fmla="*/ 62 w 303"/>
                <a:gd name="T35" fmla="*/ 47 h 336"/>
                <a:gd name="T36" fmla="*/ 49 w 303"/>
                <a:gd name="T37" fmla="*/ 62 h 336"/>
                <a:gd name="T38" fmla="*/ 31 w 303"/>
                <a:gd name="T39" fmla="*/ 62 h 336"/>
                <a:gd name="T40" fmla="*/ 42 w 303"/>
                <a:gd name="T41" fmla="*/ 7 h 336"/>
                <a:gd name="T42" fmla="*/ 22 w 303"/>
                <a:gd name="T43" fmla="*/ 0 h 336"/>
                <a:gd name="T44" fmla="*/ 0 w 303"/>
                <a:gd name="T45" fmla="*/ 31 h 336"/>
                <a:gd name="T46" fmla="*/ 5 w 303"/>
                <a:gd name="T47" fmla="*/ 51 h 336"/>
                <a:gd name="T48" fmla="*/ 17 w 303"/>
                <a:gd name="T49" fmla="*/ 94 h 336"/>
                <a:gd name="T50" fmla="*/ 31 w 303"/>
                <a:gd name="T51" fmla="*/ 144 h 336"/>
                <a:gd name="T52" fmla="*/ 42 w 303"/>
                <a:gd name="T53" fmla="*/ 186 h 336"/>
                <a:gd name="T54" fmla="*/ 50 w 303"/>
                <a:gd name="T55" fmla="*/ 215 h 336"/>
                <a:gd name="T56" fmla="*/ 123 w 303"/>
                <a:gd name="T57" fmla="*/ 259 h 336"/>
                <a:gd name="T58" fmla="*/ 59 w 303"/>
                <a:gd name="T59" fmla="*/ 295 h 336"/>
                <a:gd name="T60" fmla="*/ 59 w 303"/>
                <a:gd name="T61" fmla="*/ 295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03" h="336">
                  <a:moveTo>
                    <a:pt x="59" y="295"/>
                  </a:moveTo>
                  <a:lnTo>
                    <a:pt x="59" y="295"/>
                  </a:lnTo>
                  <a:lnTo>
                    <a:pt x="75" y="331"/>
                  </a:lnTo>
                  <a:lnTo>
                    <a:pt x="118" y="307"/>
                  </a:lnTo>
                  <a:lnTo>
                    <a:pt x="180" y="315"/>
                  </a:lnTo>
                  <a:lnTo>
                    <a:pt x="184" y="336"/>
                  </a:lnTo>
                  <a:lnTo>
                    <a:pt x="273" y="307"/>
                  </a:lnTo>
                  <a:lnTo>
                    <a:pt x="255" y="244"/>
                  </a:lnTo>
                  <a:lnTo>
                    <a:pt x="252" y="233"/>
                  </a:lnTo>
                  <a:lnTo>
                    <a:pt x="251" y="228"/>
                  </a:lnTo>
                  <a:lnTo>
                    <a:pt x="260" y="126"/>
                  </a:lnTo>
                  <a:lnTo>
                    <a:pt x="303" y="85"/>
                  </a:lnTo>
                  <a:lnTo>
                    <a:pt x="283" y="60"/>
                  </a:lnTo>
                  <a:lnTo>
                    <a:pt x="227" y="57"/>
                  </a:lnTo>
                  <a:lnTo>
                    <a:pt x="121" y="67"/>
                  </a:lnTo>
                  <a:lnTo>
                    <a:pt x="115" y="15"/>
                  </a:lnTo>
                  <a:lnTo>
                    <a:pt x="89" y="15"/>
                  </a:lnTo>
                  <a:lnTo>
                    <a:pt x="62" y="47"/>
                  </a:lnTo>
                  <a:lnTo>
                    <a:pt x="49" y="62"/>
                  </a:lnTo>
                  <a:lnTo>
                    <a:pt x="31" y="62"/>
                  </a:lnTo>
                  <a:lnTo>
                    <a:pt x="42" y="7"/>
                  </a:lnTo>
                  <a:lnTo>
                    <a:pt x="22" y="0"/>
                  </a:lnTo>
                  <a:lnTo>
                    <a:pt x="0" y="31"/>
                  </a:lnTo>
                  <a:lnTo>
                    <a:pt x="5" y="51"/>
                  </a:lnTo>
                  <a:lnTo>
                    <a:pt x="17" y="94"/>
                  </a:lnTo>
                  <a:lnTo>
                    <a:pt x="31" y="144"/>
                  </a:lnTo>
                  <a:lnTo>
                    <a:pt x="42" y="186"/>
                  </a:lnTo>
                  <a:lnTo>
                    <a:pt x="50" y="215"/>
                  </a:lnTo>
                  <a:lnTo>
                    <a:pt x="123" y="259"/>
                  </a:lnTo>
                  <a:lnTo>
                    <a:pt x="59" y="295"/>
                  </a:lnTo>
                  <a:lnTo>
                    <a:pt x="59" y="29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0" name="Freeform 26"/>
            <p:cNvSpPr>
              <a:spLocks noEditPoints="1"/>
            </p:cNvSpPr>
            <p:nvPr/>
          </p:nvSpPr>
          <p:spPr bwMode="auto">
            <a:xfrm>
              <a:off x="7253288" y="4652963"/>
              <a:ext cx="295275" cy="328613"/>
            </a:xfrm>
            <a:custGeom>
              <a:avLst/>
              <a:gdLst>
                <a:gd name="T0" fmla="*/ 184 w 310"/>
                <a:gd name="T1" fmla="*/ 344 h 344"/>
                <a:gd name="T2" fmla="*/ 184 w 310"/>
                <a:gd name="T3" fmla="*/ 344 h 344"/>
                <a:gd name="T4" fmla="*/ 180 w 310"/>
                <a:gd name="T5" fmla="*/ 322 h 344"/>
                <a:gd name="T6" fmla="*/ 122 w 310"/>
                <a:gd name="T7" fmla="*/ 314 h 344"/>
                <a:gd name="T8" fmla="*/ 77 w 310"/>
                <a:gd name="T9" fmla="*/ 339 h 344"/>
                <a:gd name="T10" fmla="*/ 57 w 310"/>
                <a:gd name="T11" fmla="*/ 298 h 344"/>
                <a:gd name="T12" fmla="*/ 119 w 310"/>
                <a:gd name="T13" fmla="*/ 262 h 344"/>
                <a:gd name="T14" fmla="*/ 50 w 310"/>
                <a:gd name="T15" fmla="*/ 221 h 344"/>
                <a:gd name="T16" fmla="*/ 30 w 310"/>
                <a:gd name="T17" fmla="*/ 149 h 344"/>
                <a:gd name="T18" fmla="*/ 16 w 310"/>
                <a:gd name="T19" fmla="*/ 99 h 344"/>
                <a:gd name="T20" fmla="*/ 0 w 310"/>
                <a:gd name="T21" fmla="*/ 35 h 344"/>
                <a:gd name="T22" fmla="*/ 24 w 310"/>
                <a:gd name="T23" fmla="*/ 0 h 344"/>
                <a:gd name="T24" fmla="*/ 48 w 310"/>
                <a:gd name="T25" fmla="*/ 9 h 344"/>
                <a:gd name="T26" fmla="*/ 38 w 310"/>
                <a:gd name="T27" fmla="*/ 63 h 344"/>
                <a:gd name="T28" fmla="*/ 51 w 310"/>
                <a:gd name="T29" fmla="*/ 63 h 344"/>
                <a:gd name="T30" fmla="*/ 91 w 310"/>
                <a:gd name="T31" fmla="*/ 16 h 344"/>
                <a:gd name="T32" fmla="*/ 121 w 310"/>
                <a:gd name="T33" fmla="*/ 16 h 344"/>
                <a:gd name="T34" fmla="*/ 127 w 310"/>
                <a:gd name="T35" fmla="*/ 68 h 344"/>
                <a:gd name="T36" fmla="*/ 230 w 310"/>
                <a:gd name="T37" fmla="*/ 58 h 344"/>
                <a:gd name="T38" fmla="*/ 288 w 310"/>
                <a:gd name="T39" fmla="*/ 61 h 344"/>
                <a:gd name="T40" fmla="*/ 310 w 310"/>
                <a:gd name="T41" fmla="*/ 89 h 344"/>
                <a:gd name="T42" fmla="*/ 266 w 310"/>
                <a:gd name="T43" fmla="*/ 132 h 344"/>
                <a:gd name="T44" fmla="*/ 257 w 310"/>
                <a:gd name="T45" fmla="*/ 232 h 344"/>
                <a:gd name="T46" fmla="*/ 281 w 310"/>
                <a:gd name="T47" fmla="*/ 313 h 344"/>
                <a:gd name="T48" fmla="*/ 184 w 310"/>
                <a:gd name="T49" fmla="*/ 344 h 344"/>
                <a:gd name="T50" fmla="*/ 121 w 310"/>
                <a:gd name="T51" fmla="*/ 307 h 344"/>
                <a:gd name="T52" fmla="*/ 121 w 310"/>
                <a:gd name="T53" fmla="*/ 307 h 344"/>
                <a:gd name="T54" fmla="*/ 185 w 310"/>
                <a:gd name="T55" fmla="*/ 316 h 344"/>
                <a:gd name="T56" fmla="*/ 189 w 310"/>
                <a:gd name="T57" fmla="*/ 336 h 344"/>
                <a:gd name="T58" fmla="*/ 272 w 310"/>
                <a:gd name="T59" fmla="*/ 309 h 344"/>
                <a:gd name="T60" fmla="*/ 251 w 310"/>
                <a:gd name="T61" fmla="*/ 232 h 344"/>
                <a:gd name="T62" fmla="*/ 251 w 310"/>
                <a:gd name="T63" fmla="*/ 232 h 344"/>
                <a:gd name="T64" fmla="*/ 260 w 310"/>
                <a:gd name="T65" fmla="*/ 128 h 344"/>
                <a:gd name="T66" fmla="*/ 301 w 310"/>
                <a:gd name="T67" fmla="*/ 88 h 344"/>
                <a:gd name="T68" fmla="*/ 285 w 310"/>
                <a:gd name="T69" fmla="*/ 67 h 344"/>
                <a:gd name="T70" fmla="*/ 230 w 310"/>
                <a:gd name="T71" fmla="*/ 65 h 344"/>
                <a:gd name="T72" fmla="*/ 122 w 310"/>
                <a:gd name="T73" fmla="*/ 75 h 344"/>
                <a:gd name="T74" fmla="*/ 115 w 310"/>
                <a:gd name="T75" fmla="*/ 22 h 344"/>
                <a:gd name="T76" fmla="*/ 94 w 310"/>
                <a:gd name="T77" fmla="*/ 22 h 344"/>
                <a:gd name="T78" fmla="*/ 54 w 310"/>
                <a:gd name="T79" fmla="*/ 69 h 344"/>
                <a:gd name="T80" fmla="*/ 30 w 310"/>
                <a:gd name="T81" fmla="*/ 70 h 344"/>
                <a:gd name="T82" fmla="*/ 41 w 310"/>
                <a:gd name="T83" fmla="*/ 13 h 344"/>
                <a:gd name="T84" fmla="*/ 26 w 310"/>
                <a:gd name="T85" fmla="*/ 8 h 344"/>
                <a:gd name="T86" fmla="*/ 7 w 310"/>
                <a:gd name="T87" fmla="*/ 36 h 344"/>
                <a:gd name="T88" fmla="*/ 11 w 310"/>
                <a:gd name="T89" fmla="*/ 54 h 344"/>
                <a:gd name="T90" fmla="*/ 23 w 310"/>
                <a:gd name="T91" fmla="*/ 97 h 344"/>
                <a:gd name="T92" fmla="*/ 37 w 310"/>
                <a:gd name="T93" fmla="*/ 147 h 344"/>
                <a:gd name="T94" fmla="*/ 56 w 310"/>
                <a:gd name="T95" fmla="*/ 217 h 344"/>
                <a:gd name="T96" fmla="*/ 132 w 310"/>
                <a:gd name="T97" fmla="*/ 263 h 344"/>
                <a:gd name="T98" fmla="*/ 66 w 310"/>
                <a:gd name="T99" fmla="*/ 301 h 344"/>
                <a:gd name="T100" fmla="*/ 80 w 310"/>
                <a:gd name="T101" fmla="*/ 330 h 344"/>
                <a:gd name="T102" fmla="*/ 121 w 310"/>
                <a:gd name="T103" fmla="*/ 307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10" h="344">
                  <a:moveTo>
                    <a:pt x="184" y="344"/>
                  </a:moveTo>
                  <a:lnTo>
                    <a:pt x="184" y="344"/>
                  </a:lnTo>
                  <a:lnTo>
                    <a:pt x="180" y="322"/>
                  </a:lnTo>
                  <a:lnTo>
                    <a:pt x="122" y="314"/>
                  </a:lnTo>
                  <a:lnTo>
                    <a:pt x="77" y="339"/>
                  </a:lnTo>
                  <a:lnTo>
                    <a:pt x="57" y="298"/>
                  </a:lnTo>
                  <a:lnTo>
                    <a:pt x="119" y="262"/>
                  </a:lnTo>
                  <a:lnTo>
                    <a:pt x="50" y="221"/>
                  </a:lnTo>
                  <a:lnTo>
                    <a:pt x="30" y="149"/>
                  </a:lnTo>
                  <a:lnTo>
                    <a:pt x="16" y="99"/>
                  </a:lnTo>
                  <a:lnTo>
                    <a:pt x="0" y="35"/>
                  </a:lnTo>
                  <a:lnTo>
                    <a:pt x="24" y="0"/>
                  </a:lnTo>
                  <a:lnTo>
                    <a:pt x="48" y="9"/>
                  </a:lnTo>
                  <a:lnTo>
                    <a:pt x="38" y="63"/>
                  </a:lnTo>
                  <a:lnTo>
                    <a:pt x="51" y="63"/>
                  </a:lnTo>
                  <a:lnTo>
                    <a:pt x="91" y="16"/>
                  </a:lnTo>
                  <a:lnTo>
                    <a:pt x="121" y="16"/>
                  </a:lnTo>
                  <a:lnTo>
                    <a:pt x="127" y="68"/>
                  </a:lnTo>
                  <a:lnTo>
                    <a:pt x="230" y="58"/>
                  </a:lnTo>
                  <a:lnTo>
                    <a:pt x="288" y="61"/>
                  </a:lnTo>
                  <a:lnTo>
                    <a:pt x="310" y="89"/>
                  </a:lnTo>
                  <a:lnTo>
                    <a:pt x="266" y="132"/>
                  </a:lnTo>
                  <a:lnTo>
                    <a:pt x="257" y="232"/>
                  </a:lnTo>
                  <a:lnTo>
                    <a:pt x="281" y="313"/>
                  </a:lnTo>
                  <a:lnTo>
                    <a:pt x="184" y="344"/>
                  </a:lnTo>
                  <a:close/>
                  <a:moveTo>
                    <a:pt x="121" y="307"/>
                  </a:moveTo>
                  <a:lnTo>
                    <a:pt x="121" y="307"/>
                  </a:lnTo>
                  <a:lnTo>
                    <a:pt x="185" y="316"/>
                  </a:lnTo>
                  <a:lnTo>
                    <a:pt x="189" y="336"/>
                  </a:lnTo>
                  <a:lnTo>
                    <a:pt x="272" y="309"/>
                  </a:lnTo>
                  <a:lnTo>
                    <a:pt x="251" y="232"/>
                  </a:lnTo>
                  <a:lnTo>
                    <a:pt x="251" y="232"/>
                  </a:lnTo>
                  <a:lnTo>
                    <a:pt x="260" y="128"/>
                  </a:lnTo>
                  <a:lnTo>
                    <a:pt x="301" y="88"/>
                  </a:lnTo>
                  <a:lnTo>
                    <a:pt x="285" y="67"/>
                  </a:lnTo>
                  <a:lnTo>
                    <a:pt x="230" y="65"/>
                  </a:lnTo>
                  <a:lnTo>
                    <a:pt x="122" y="75"/>
                  </a:lnTo>
                  <a:lnTo>
                    <a:pt x="115" y="22"/>
                  </a:lnTo>
                  <a:lnTo>
                    <a:pt x="94" y="22"/>
                  </a:lnTo>
                  <a:lnTo>
                    <a:pt x="54" y="69"/>
                  </a:lnTo>
                  <a:lnTo>
                    <a:pt x="30" y="70"/>
                  </a:lnTo>
                  <a:lnTo>
                    <a:pt x="41" y="13"/>
                  </a:lnTo>
                  <a:lnTo>
                    <a:pt x="26" y="8"/>
                  </a:lnTo>
                  <a:lnTo>
                    <a:pt x="7" y="36"/>
                  </a:lnTo>
                  <a:lnTo>
                    <a:pt x="11" y="54"/>
                  </a:lnTo>
                  <a:lnTo>
                    <a:pt x="23" y="97"/>
                  </a:lnTo>
                  <a:lnTo>
                    <a:pt x="37" y="147"/>
                  </a:lnTo>
                  <a:lnTo>
                    <a:pt x="56" y="217"/>
                  </a:lnTo>
                  <a:lnTo>
                    <a:pt x="132" y="263"/>
                  </a:lnTo>
                  <a:lnTo>
                    <a:pt x="66" y="301"/>
                  </a:lnTo>
                  <a:lnTo>
                    <a:pt x="80" y="330"/>
                  </a:lnTo>
                  <a:lnTo>
                    <a:pt x="121" y="307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1" name="Freeform 27"/>
            <p:cNvSpPr>
              <a:spLocks/>
            </p:cNvSpPr>
            <p:nvPr/>
          </p:nvSpPr>
          <p:spPr bwMode="auto">
            <a:xfrm>
              <a:off x="6619875" y="4351338"/>
              <a:ext cx="652463" cy="658813"/>
            </a:xfrm>
            <a:custGeom>
              <a:avLst/>
              <a:gdLst>
                <a:gd name="T0" fmla="*/ 683 w 683"/>
                <a:gd name="T1" fmla="*/ 582 h 689"/>
                <a:gd name="T2" fmla="*/ 683 w 683"/>
                <a:gd name="T3" fmla="*/ 582 h 689"/>
                <a:gd name="T4" fmla="*/ 584 w 683"/>
                <a:gd name="T5" fmla="*/ 484 h 689"/>
                <a:gd name="T6" fmla="*/ 611 w 683"/>
                <a:gd name="T7" fmla="*/ 460 h 689"/>
                <a:gd name="T8" fmla="*/ 599 w 683"/>
                <a:gd name="T9" fmla="*/ 405 h 689"/>
                <a:gd name="T10" fmla="*/ 595 w 683"/>
                <a:gd name="T11" fmla="*/ 310 h 689"/>
                <a:gd name="T12" fmla="*/ 614 w 683"/>
                <a:gd name="T13" fmla="*/ 273 h 689"/>
                <a:gd name="T14" fmla="*/ 614 w 683"/>
                <a:gd name="T15" fmla="*/ 243 h 689"/>
                <a:gd name="T16" fmla="*/ 614 w 683"/>
                <a:gd name="T17" fmla="*/ 227 h 689"/>
                <a:gd name="T18" fmla="*/ 614 w 683"/>
                <a:gd name="T19" fmla="*/ 153 h 689"/>
                <a:gd name="T20" fmla="*/ 602 w 683"/>
                <a:gd name="T21" fmla="*/ 156 h 689"/>
                <a:gd name="T22" fmla="*/ 554 w 683"/>
                <a:gd name="T23" fmla="*/ 169 h 689"/>
                <a:gd name="T24" fmla="*/ 510 w 683"/>
                <a:gd name="T25" fmla="*/ 140 h 689"/>
                <a:gd name="T26" fmla="*/ 547 w 683"/>
                <a:gd name="T27" fmla="*/ 74 h 689"/>
                <a:gd name="T28" fmla="*/ 551 w 683"/>
                <a:gd name="T29" fmla="*/ 33 h 689"/>
                <a:gd name="T30" fmla="*/ 548 w 683"/>
                <a:gd name="T31" fmla="*/ 12 h 689"/>
                <a:gd name="T32" fmla="*/ 470 w 683"/>
                <a:gd name="T33" fmla="*/ 4 h 689"/>
                <a:gd name="T34" fmla="*/ 438 w 683"/>
                <a:gd name="T35" fmla="*/ 0 h 689"/>
                <a:gd name="T36" fmla="*/ 390 w 683"/>
                <a:gd name="T37" fmla="*/ 28 h 689"/>
                <a:gd name="T38" fmla="*/ 331 w 683"/>
                <a:gd name="T39" fmla="*/ 42 h 689"/>
                <a:gd name="T40" fmla="*/ 298 w 683"/>
                <a:gd name="T41" fmla="*/ 27 h 689"/>
                <a:gd name="T42" fmla="*/ 246 w 683"/>
                <a:gd name="T43" fmla="*/ 53 h 689"/>
                <a:gd name="T44" fmla="*/ 221 w 683"/>
                <a:gd name="T45" fmla="*/ 71 h 689"/>
                <a:gd name="T46" fmla="*/ 253 w 683"/>
                <a:gd name="T47" fmla="*/ 126 h 689"/>
                <a:gd name="T48" fmla="*/ 237 w 683"/>
                <a:gd name="T49" fmla="*/ 145 h 689"/>
                <a:gd name="T50" fmla="*/ 190 w 683"/>
                <a:gd name="T51" fmla="*/ 179 h 689"/>
                <a:gd name="T52" fmla="*/ 142 w 683"/>
                <a:gd name="T53" fmla="*/ 269 h 689"/>
                <a:gd name="T54" fmla="*/ 124 w 683"/>
                <a:gd name="T55" fmla="*/ 262 h 689"/>
                <a:gd name="T56" fmla="*/ 136 w 683"/>
                <a:gd name="T57" fmla="*/ 222 h 689"/>
                <a:gd name="T58" fmla="*/ 107 w 683"/>
                <a:gd name="T59" fmla="*/ 211 h 689"/>
                <a:gd name="T60" fmla="*/ 89 w 683"/>
                <a:gd name="T61" fmla="*/ 229 h 689"/>
                <a:gd name="T62" fmla="*/ 56 w 683"/>
                <a:gd name="T63" fmla="*/ 261 h 689"/>
                <a:gd name="T64" fmla="*/ 58 w 683"/>
                <a:gd name="T65" fmla="*/ 316 h 689"/>
                <a:gd name="T66" fmla="*/ 49 w 683"/>
                <a:gd name="T67" fmla="*/ 362 h 689"/>
                <a:gd name="T68" fmla="*/ 48 w 683"/>
                <a:gd name="T69" fmla="*/ 371 h 689"/>
                <a:gd name="T70" fmla="*/ 5 w 683"/>
                <a:gd name="T71" fmla="*/ 433 h 689"/>
                <a:gd name="T72" fmla="*/ 0 w 683"/>
                <a:gd name="T73" fmla="*/ 441 h 689"/>
                <a:gd name="T74" fmla="*/ 29 w 683"/>
                <a:gd name="T75" fmla="*/ 494 h 689"/>
                <a:gd name="T76" fmla="*/ 47 w 683"/>
                <a:gd name="T77" fmla="*/ 527 h 689"/>
                <a:gd name="T78" fmla="*/ 43 w 683"/>
                <a:gd name="T79" fmla="*/ 535 h 689"/>
                <a:gd name="T80" fmla="*/ 12 w 683"/>
                <a:gd name="T81" fmla="*/ 591 h 689"/>
                <a:gd name="T82" fmla="*/ 11 w 683"/>
                <a:gd name="T83" fmla="*/ 591 h 689"/>
                <a:gd name="T84" fmla="*/ 55 w 683"/>
                <a:gd name="T85" fmla="*/ 593 h 689"/>
                <a:gd name="T86" fmla="*/ 99 w 683"/>
                <a:gd name="T87" fmla="*/ 593 h 689"/>
                <a:gd name="T88" fmla="*/ 126 w 683"/>
                <a:gd name="T89" fmla="*/ 631 h 689"/>
                <a:gd name="T90" fmla="*/ 168 w 683"/>
                <a:gd name="T91" fmla="*/ 641 h 689"/>
                <a:gd name="T92" fmla="*/ 173 w 683"/>
                <a:gd name="T93" fmla="*/ 645 h 689"/>
                <a:gd name="T94" fmla="*/ 227 w 683"/>
                <a:gd name="T95" fmla="*/ 689 h 689"/>
                <a:gd name="T96" fmla="*/ 268 w 683"/>
                <a:gd name="T97" fmla="*/ 668 h 689"/>
                <a:gd name="T98" fmla="*/ 330 w 683"/>
                <a:gd name="T99" fmla="*/ 635 h 689"/>
                <a:gd name="T100" fmla="*/ 394 w 683"/>
                <a:gd name="T101" fmla="*/ 667 h 689"/>
                <a:gd name="T102" fmla="*/ 428 w 683"/>
                <a:gd name="T103" fmla="*/ 645 h 689"/>
                <a:gd name="T104" fmla="*/ 501 w 683"/>
                <a:gd name="T105" fmla="*/ 684 h 689"/>
                <a:gd name="T106" fmla="*/ 583 w 683"/>
                <a:gd name="T107" fmla="*/ 622 h 689"/>
                <a:gd name="T108" fmla="*/ 683 w 683"/>
                <a:gd name="T109" fmla="*/ 582 h 689"/>
                <a:gd name="T110" fmla="*/ 683 w 683"/>
                <a:gd name="T111" fmla="*/ 582 h 689"/>
                <a:gd name="T112" fmla="*/ 683 w 683"/>
                <a:gd name="T113" fmla="*/ 582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83" h="689">
                  <a:moveTo>
                    <a:pt x="683" y="582"/>
                  </a:moveTo>
                  <a:lnTo>
                    <a:pt x="683" y="582"/>
                  </a:lnTo>
                  <a:lnTo>
                    <a:pt x="584" y="484"/>
                  </a:lnTo>
                  <a:lnTo>
                    <a:pt x="611" y="460"/>
                  </a:lnTo>
                  <a:lnTo>
                    <a:pt x="599" y="405"/>
                  </a:lnTo>
                  <a:lnTo>
                    <a:pt x="595" y="310"/>
                  </a:lnTo>
                  <a:lnTo>
                    <a:pt x="614" y="273"/>
                  </a:lnTo>
                  <a:lnTo>
                    <a:pt x="614" y="243"/>
                  </a:lnTo>
                  <a:lnTo>
                    <a:pt x="614" y="227"/>
                  </a:lnTo>
                  <a:lnTo>
                    <a:pt x="614" y="153"/>
                  </a:lnTo>
                  <a:lnTo>
                    <a:pt x="602" y="156"/>
                  </a:lnTo>
                  <a:lnTo>
                    <a:pt x="554" y="169"/>
                  </a:lnTo>
                  <a:lnTo>
                    <a:pt x="510" y="140"/>
                  </a:lnTo>
                  <a:lnTo>
                    <a:pt x="547" y="74"/>
                  </a:lnTo>
                  <a:lnTo>
                    <a:pt x="551" y="33"/>
                  </a:lnTo>
                  <a:lnTo>
                    <a:pt x="548" y="12"/>
                  </a:lnTo>
                  <a:lnTo>
                    <a:pt x="470" y="4"/>
                  </a:lnTo>
                  <a:lnTo>
                    <a:pt x="438" y="0"/>
                  </a:lnTo>
                  <a:lnTo>
                    <a:pt x="390" y="28"/>
                  </a:lnTo>
                  <a:lnTo>
                    <a:pt x="331" y="42"/>
                  </a:lnTo>
                  <a:lnTo>
                    <a:pt x="298" y="27"/>
                  </a:lnTo>
                  <a:lnTo>
                    <a:pt x="246" y="53"/>
                  </a:lnTo>
                  <a:lnTo>
                    <a:pt x="221" y="71"/>
                  </a:lnTo>
                  <a:lnTo>
                    <a:pt x="253" y="126"/>
                  </a:lnTo>
                  <a:lnTo>
                    <a:pt x="237" y="145"/>
                  </a:lnTo>
                  <a:lnTo>
                    <a:pt x="190" y="179"/>
                  </a:lnTo>
                  <a:lnTo>
                    <a:pt x="142" y="269"/>
                  </a:lnTo>
                  <a:lnTo>
                    <a:pt x="124" y="262"/>
                  </a:lnTo>
                  <a:lnTo>
                    <a:pt x="136" y="222"/>
                  </a:lnTo>
                  <a:lnTo>
                    <a:pt x="107" y="211"/>
                  </a:lnTo>
                  <a:lnTo>
                    <a:pt x="89" y="229"/>
                  </a:lnTo>
                  <a:lnTo>
                    <a:pt x="56" y="261"/>
                  </a:lnTo>
                  <a:lnTo>
                    <a:pt x="58" y="316"/>
                  </a:lnTo>
                  <a:lnTo>
                    <a:pt x="49" y="362"/>
                  </a:lnTo>
                  <a:lnTo>
                    <a:pt x="48" y="371"/>
                  </a:lnTo>
                  <a:lnTo>
                    <a:pt x="5" y="433"/>
                  </a:lnTo>
                  <a:lnTo>
                    <a:pt x="0" y="441"/>
                  </a:lnTo>
                  <a:lnTo>
                    <a:pt x="29" y="494"/>
                  </a:lnTo>
                  <a:lnTo>
                    <a:pt x="47" y="527"/>
                  </a:lnTo>
                  <a:lnTo>
                    <a:pt x="43" y="535"/>
                  </a:lnTo>
                  <a:lnTo>
                    <a:pt x="12" y="591"/>
                  </a:lnTo>
                  <a:lnTo>
                    <a:pt x="11" y="591"/>
                  </a:lnTo>
                  <a:lnTo>
                    <a:pt x="55" y="593"/>
                  </a:lnTo>
                  <a:lnTo>
                    <a:pt x="99" y="593"/>
                  </a:lnTo>
                  <a:lnTo>
                    <a:pt x="126" y="631"/>
                  </a:lnTo>
                  <a:lnTo>
                    <a:pt x="168" y="641"/>
                  </a:lnTo>
                  <a:lnTo>
                    <a:pt x="173" y="645"/>
                  </a:lnTo>
                  <a:lnTo>
                    <a:pt x="227" y="689"/>
                  </a:lnTo>
                  <a:lnTo>
                    <a:pt x="268" y="668"/>
                  </a:lnTo>
                  <a:lnTo>
                    <a:pt x="330" y="635"/>
                  </a:lnTo>
                  <a:lnTo>
                    <a:pt x="394" y="667"/>
                  </a:lnTo>
                  <a:lnTo>
                    <a:pt x="428" y="645"/>
                  </a:lnTo>
                  <a:lnTo>
                    <a:pt x="501" y="684"/>
                  </a:lnTo>
                  <a:lnTo>
                    <a:pt x="583" y="622"/>
                  </a:lnTo>
                  <a:lnTo>
                    <a:pt x="683" y="582"/>
                  </a:lnTo>
                  <a:lnTo>
                    <a:pt x="683" y="582"/>
                  </a:lnTo>
                  <a:lnTo>
                    <a:pt x="683" y="58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2" name="Freeform 28"/>
            <p:cNvSpPr>
              <a:spLocks noEditPoints="1"/>
            </p:cNvSpPr>
            <p:nvPr/>
          </p:nvSpPr>
          <p:spPr bwMode="auto">
            <a:xfrm>
              <a:off x="6615113" y="4349751"/>
              <a:ext cx="668338" cy="663575"/>
            </a:xfrm>
            <a:custGeom>
              <a:avLst/>
              <a:gdLst>
                <a:gd name="T0" fmla="*/ 232 w 700"/>
                <a:gd name="T1" fmla="*/ 696 h 696"/>
                <a:gd name="T2" fmla="*/ 171 w 700"/>
                <a:gd name="T3" fmla="*/ 647 h 696"/>
                <a:gd name="T4" fmla="*/ 102 w 700"/>
                <a:gd name="T5" fmla="*/ 599 h 696"/>
                <a:gd name="T6" fmla="*/ 0 w 700"/>
                <a:gd name="T7" fmla="*/ 597 h 696"/>
                <a:gd name="T8" fmla="*/ 48 w 700"/>
                <a:gd name="T9" fmla="*/ 530 h 696"/>
                <a:gd name="T10" fmla="*/ 50 w 700"/>
                <a:gd name="T11" fmla="*/ 372 h 696"/>
                <a:gd name="T12" fmla="*/ 57 w 700"/>
                <a:gd name="T13" fmla="*/ 262 h 696"/>
                <a:gd name="T14" fmla="*/ 145 w 700"/>
                <a:gd name="T15" fmla="*/ 223 h 696"/>
                <a:gd name="T16" fmla="*/ 146 w 700"/>
                <a:gd name="T17" fmla="*/ 268 h 696"/>
                <a:gd name="T18" fmla="*/ 240 w 700"/>
                <a:gd name="T19" fmla="*/ 145 h 696"/>
                <a:gd name="T20" fmla="*/ 222 w 700"/>
                <a:gd name="T21" fmla="*/ 73 h 696"/>
                <a:gd name="T22" fmla="*/ 303 w 700"/>
                <a:gd name="T23" fmla="*/ 27 h 696"/>
                <a:gd name="T24" fmla="*/ 394 w 700"/>
                <a:gd name="T25" fmla="*/ 28 h 696"/>
                <a:gd name="T26" fmla="*/ 556 w 700"/>
                <a:gd name="T27" fmla="*/ 12 h 696"/>
                <a:gd name="T28" fmla="*/ 560 w 700"/>
                <a:gd name="T29" fmla="*/ 36 h 696"/>
                <a:gd name="T30" fmla="*/ 519 w 700"/>
                <a:gd name="T31" fmla="*/ 142 h 696"/>
                <a:gd name="T32" fmla="*/ 622 w 700"/>
                <a:gd name="T33" fmla="*/ 152 h 696"/>
                <a:gd name="T34" fmla="*/ 622 w 700"/>
                <a:gd name="T35" fmla="*/ 277 h 696"/>
                <a:gd name="T36" fmla="*/ 607 w 700"/>
                <a:gd name="T37" fmla="*/ 407 h 696"/>
                <a:gd name="T38" fmla="*/ 594 w 700"/>
                <a:gd name="T39" fmla="*/ 487 h 696"/>
                <a:gd name="T40" fmla="*/ 689 w 700"/>
                <a:gd name="T41" fmla="*/ 581 h 696"/>
                <a:gd name="T42" fmla="*/ 687 w 700"/>
                <a:gd name="T43" fmla="*/ 589 h 696"/>
                <a:gd name="T44" fmla="*/ 507 w 700"/>
                <a:gd name="T45" fmla="*/ 691 h 696"/>
                <a:gd name="T46" fmla="*/ 399 w 700"/>
                <a:gd name="T47" fmla="*/ 674 h 696"/>
                <a:gd name="T48" fmla="*/ 232 w 700"/>
                <a:gd name="T49" fmla="*/ 696 h 696"/>
                <a:gd name="T50" fmla="*/ 133 w 700"/>
                <a:gd name="T51" fmla="*/ 631 h 696"/>
                <a:gd name="T52" fmla="*/ 232 w 700"/>
                <a:gd name="T53" fmla="*/ 688 h 696"/>
                <a:gd name="T54" fmla="*/ 398 w 700"/>
                <a:gd name="T55" fmla="*/ 666 h 696"/>
                <a:gd name="T56" fmla="*/ 506 w 700"/>
                <a:gd name="T57" fmla="*/ 683 h 696"/>
                <a:gd name="T58" fmla="*/ 682 w 700"/>
                <a:gd name="T59" fmla="*/ 584 h 696"/>
                <a:gd name="T60" fmla="*/ 612 w 700"/>
                <a:gd name="T61" fmla="*/ 462 h 696"/>
                <a:gd name="T62" fmla="*/ 597 w 700"/>
                <a:gd name="T63" fmla="*/ 312 h 696"/>
                <a:gd name="T64" fmla="*/ 615 w 700"/>
                <a:gd name="T65" fmla="*/ 160 h 696"/>
                <a:gd name="T66" fmla="*/ 559 w 700"/>
                <a:gd name="T67" fmla="*/ 176 h 696"/>
                <a:gd name="T68" fmla="*/ 549 w 700"/>
                <a:gd name="T69" fmla="*/ 76 h 696"/>
                <a:gd name="T70" fmla="*/ 550 w 700"/>
                <a:gd name="T71" fmla="*/ 18 h 696"/>
                <a:gd name="T72" fmla="*/ 396 w 700"/>
                <a:gd name="T73" fmla="*/ 34 h 696"/>
                <a:gd name="T74" fmla="*/ 303 w 700"/>
                <a:gd name="T75" fmla="*/ 34 h 696"/>
                <a:gd name="T76" fmla="*/ 231 w 700"/>
                <a:gd name="T77" fmla="*/ 75 h 696"/>
                <a:gd name="T78" fmla="*/ 244 w 700"/>
                <a:gd name="T79" fmla="*/ 150 h 696"/>
                <a:gd name="T80" fmla="*/ 149 w 700"/>
                <a:gd name="T81" fmla="*/ 276 h 696"/>
                <a:gd name="T82" fmla="*/ 137 w 700"/>
                <a:gd name="T83" fmla="*/ 227 h 696"/>
                <a:gd name="T84" fmla="*/ 64 w 700"/>
                <a:gd name="T85" fmla="*/ 265 h 696"/>
                <a:gd name="T86" fmla="*/ 56 w 700"/>
                <a:gd name="T87" fmla="*/ 376 h 696"/>
                <a:gd name="T88" fmla="*/ 55 w 700"/>
                <a:gd name="T89" fmla="*/ 530 h 696"/>
                <a:gd name="T90" fmla="*/ 60 w 700"/>
                <a:gd name="T91" fmla="*/ 593 h 696"/>
                <a:gd name="T92" fmla="*/ 133 w 700"/>
                <a:gd name="T93" fmla="*/ 631 h 6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00" h="696">
                  <a:moveTo>
                    <a:pt x="232" y="696"/>
                  </a:moveTo>
                  <a:lnTo>
                    <a:pt x="232" y="696"/>
                  </a:lnTo>
                  <a:lnTo>
                    <a:pt x="230" y="695"/>
                  </a:lnTo>
                  <a:lnTo>
                    <a:pt x="171" y="647"/>
                  </a:lnTo>
                  <a:lnTo>
                    <a:pt x="129" y="637"/>
                  </a:lnTo>
                  <a:lnTo>
                    <a:pt x="102" y="599"/>
                  </a:lnTo>
                  <a:lnTo>
                    <a:pt x="60" y="599"/>
                  </a:lnTo>
                  <a:lnTo>
                    <a:pt x="0" y="597"/>
                  </a:lnTo>
                  <a:lnTo>
                    <a:pt x="14" y="591"/>
                  </a:lnTo>
                  <a:lnTo>
                    <a:pt x="48" y="530"/>
                  </a:lnTo>
                  <a:lnTo>
                    <a:pt x="1" y="444"/>
                  </a:lnTo>
                  <a:lnTo>
                    <a:pt x="50" y="372"/>
                  </a:lnTo>
                  <a:lnTo>
                    <a:pt x="59" y="318"/>
                  </a:lnTo>
                  <a:lnTo>
                    <a:pt x="57" y="262"/>
                  </a:lnTo>
                  <a:lnTo>
                    <a:pt x="112" y="210"/>
                  </a:lnTo>
                  <a:lnTo>
                    <a:pt x="145" y="223"/>
                  </a:lnTo>
                  <a:lnTo>
                    <a:pt x="133" y="263"/>
                  </a:lnTo>
                  <a:lnTo>
                    <a:pt x="146" y="268"/>
                  </a:lnTo>
                  <a:lnTo>
                    <a:pt x="193" y="179"/>
                  </a:lnTo>
                  <a:lnTo>
                    <a:pt x="240" y="145"/>
                  </a:lnTo>
                  <a:lnTo>
                    <a:pt x="254" y="129"/>
                  </a:lnTo>
                  <a:lnTo>
                    <a:pt x="222" y="73"/>
                  </a:lnTo>
                  <a:lnTo>
                    <a:pt x="249" y="53"/>
                  </a:lnTo>
                  <a:lnTo>
                    <a:pt x="303" y="27"/>
                  </a:lnTo>
                  <a:lnTo>
                    <a:pt x="336" y="41"/>
                  </a:lnTo>
                  <a:lnTo>
                    <a:pt x="394" y="28"/>
                  </a:lnTo>
                  <a:lnTo>
                    <a:pt x="442" y="0"/>
                  </a:lnTo>
                  <a:lnTo>
                    <a:pt x="556" y="12"/>
                  </a:lnTo>
                  <a:lnTo>
                    <a:pt x="560" y="36"/>
                  </a:lnTo>
                  <a:lnTo>
                    <a:pt x="560" y="36"/>
                  </a:lnTo>
                  <a:lnTo>
                    <a:pt x="555" y="78"/>
                  </a:lnTo>
                  <a:lnTo>
                    <a:pt x="519" y="142"/>
                  </a:lnTo>
                  <a:lnTo>
                    <a:pt x="560" y="168"/>
                  </a:lnTo>
                  <a:lnTo>
                    <a:pt x="622" y="152"/>
                  </a:lnTo>
                  <a:lnTo>
                    <a:pt x="623" y="276"/>
                  </a:lnTo>
                  <a:lnTo>
                    <a:pt x="622" y="277"/>
                  </a:lnTo>
                  <a:lnTo>
                    <a:pt x="604" y="313"/>
                  </a:lnTo>
                  <a:lnTo>
                    <a:pt x="607" y="407"/>
                  </a:lnTo>
                  <a:lnTo>
                    <a:pt x="620" y="464"/>
                  </a:lnTo>
                  <a:lnTo>
                    <a:pt x="594" y="487"/>
                  </a:lnTo>
                  <a:lnTo>
                    <a:pt x="689" y="581"/>
                  </a:lnTo>
                  <a:lnTo>
                    <a:pt x="689" y="581"/>
                  </a:lnTo>
                  <a:lnTo>
                    <a:pt x="700" y="602"/>
                  </a:lnTo>
                  <a:lnTo>
                    <a:pt x="687" y="589"/>
                  </a:lnTo>
                  <a:lnTo>
                    <a:pt x="590" y="628"/>
                  </a:lnTo>
                  <a:lnTo>
                    <a:pt x="507" y="691"/>
                  </a:lnTo>
                  <a:lnTo>
                    <a:pt x="433" y="652"/>
                  </a:lnTo>
                  <a:lnTo>
                    <a:pt x="399" y="674"/>
                  </a:lnTo>
                  <a:lnTo>
                    <a:pt x="335" y="641"/>
                  </a:lnTo>
                  <a:lnTo>
                    <a:pt x="232" y="696"/>
                  </a:lnTo>
                  <a:close/>
                  <a:moveTo>
                    <a:pt x="133" y="631"/>
                  </a:moveTo>
                  <a:lnTo>
                    <a:pt x="133" y="631"/>
                  </a:lnTo>
                  <a:lnTo>
                    <a:pt x="175" y="642"/>
                  </a:lnTo>
                  <a:lnTo>
                    <a:pt x="232" y="688"/>
                  </a:lnTo>
                  <a:lnTo>
                    <a:pt x="335" y="634"/>
                  </a:lnTo>
                  <a:lnTo>
                    <a:pt x="398" y="666"/>
                  </a:lnTo>
                  <a:lnTo>
                    <a:pt x="433" y="645"/>
                  </a:lnTo>
                  <a:lnTo>
                    <a:pt x="506" y="683"/>
                  </a:lnTo>
                  <a:lnTo>
                    <a:pt x="587" y="622"/>
                  </a:lnTo>
                  <a:lnTo>
                    <a:pt x="682" y="584"/>
                  </a:lnTo>
                  <a:lnTo>
                    <a:pt x="584" y="487"/>
                  </a:lnTo>
                  <a:lnTo>
                    <a:pt x="612" y="462"/>
                  </a:lnTo>
                  <a:lnTo>
                    <a:pt x="601" y="408"/>
                  </a:lnTo>
                  <a:lnTo>
                    <a:pt x="597" y="312"/>
                  </a:lnTo>
                  <a:lnTo>
                    <a:pt x="616" y="275"/>
                  </a:lnTo>
                  <a:lnTo>
                    <a:pt x="615" y="160"/>
                  </a:lnTo>
                  <a:lnTo>
                    <a:pt x="608" y="162"/>
                  </a:lnTo>
                  <a:lnTo>
                    <a:pt x="559" y="176"/>
                  </a:lnTo>
                  <a:lnTo>
                    <a:pt x="510" y="144"/>
                  </a:lnTo>
                  <a:lnTo>
                    <a:pt x="549" y="76"/>
                  </a:lnTo>
                  <a:lnTo>
                    <a:pt x="553" y="36"/>
                  </a:lnTo>
                  <a:lnTo>
                    <a:pt x="550" y="18"/>
                  </a:lnTo>
                  <a:lnTo>
                    <a:pt x="443" y="7"/>
                  </a:lnTo>
                  <a:lnTo>
                    <a:pt x="396" y="34"/>
                  </a:lnTo>
                  <a:lnTo>
                    <a:pt x="335" y="48"/>
                  </a:lnTo>
                  <a:lnTo>
                    <a:pt x="303" y="34"/>
                  </a:lnTo>
                  <a:lnTo>
                    <a:pt x="253" y="59"/>
                  </a:lnTo>
                  <a:lnTo>
                    <a:pt x="231" y="75"/>
                  </a:lnTo>
                  <a:lnTo>
                    <a:pt x="262" y="130"/>
                  </a:lnTo>
                  <a:lnTo>
                    <a:pt x="244" y="150"/>
                  </a:lnTo>
                  <a:lnTo>
                    <a:pt x="198" y="184"/>
                  </a:lnTo>
                  <a:lnTo>
                    <a:pt x="149" y="276"/>
                  </a:lnTo>
                  <a:lnTo>
                    <a:pt x="125" y="266"/>
                  </a:lnTo>
                  <a:lnTo>
                    <a:pt x="137" y="227"/>
                  </a:lnTo>
                  <a:lnTo>
                    <a:pt x="113" y="218"/>
                  </a:lnTo>
                  <a:lnTo>
                    <a:pt x="64" y="265"/>
                  </a:lnTo>
                  <a:lnTo>
                    <a:pt x="66" y="319"/>
                  </a:lnTo>
                  <a:lnTo>
                    <a:pt x="56" y="376"/>
                  </a:lnTo>
                  <a:lnTo>
                    <a:pt x="9" y="444"/>
                  </a:lnTo>
                  <a:lnTo>
                    <a:pt x="55" y="530"/>
                  </a:lnTo>
                  <a:lnTo>
                    <a:pt x="22" y="591"/>
                  </a:lnTo>
                  <a:lnTo>
                    <a:pt x="60" y="593"/>
                  </a:lnTo>
                  <a:lnTo>
                    <a:pt x="105" y="593"/>
                  </a:lnTo>
                  <a:lnTo>
                    <a:pt x="133" y="631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3" name="Freeform 29"/>
            <p:cNvSpPr>
              <a:spLocks/>
            </p:cNvSpPr>
            <p:nvPr/>
          </p:nvSpPr>
          <p:spPr bwMode="auto">
            <a:xfrm>
              <a:off x="4130675" y="4289426"/>
              <a:ext cx="1171575" cy="1643063"/>
            </a:xfrm>
            <a:custGeom>
              <a:avLst/>
              <a:gdLst>
                <a:gd name="T0" fmla="*/ 742 w 1228"/>
                <a:gd name="T1" fmla="*/ 59 h 1720"/>
                <a:gd name="T2" fmla="*/ 809 w 1228"/>
                <a:gd name="T3" fmla="*/ 31 h 1720"/>
                <a:gd name="T4" fmla="*/ 901 w 1228"/>
                <a:gd name="T5" fmla="*/ 32 h 1720"/>
                <a:gd name="T6" fmla="*/ 841 w 1228"/>
                <a:gd name="T7" fmla="*/ 123 h 1720"/>
                <a:gd name="T8" fmla="*/ 861 w 1228"/>
                <a:gd name="T9" fmla="*/ 200 h 1720"/>
                <a:gd name="T10" fmla="*/ 827 w 1228"/>
                <a:gd name="T11" fmla="*/ 316 h 1720"/>
                <a:gd name="T12" fmla="*/ 936 w 1228"/>
                <a:gd name="T13" fmla="*/ 323 h 1720"/>
                <a:gd name="T14" fmla="*/ 1148 w 1228"/>
                <a:gd name="T15" fmla="*/ 355 h 1720"/>
                <a:gd name="T16" fmla="*/ 1095 w 1228"/>
                <a:gd name="T17" fmla="*/ 432 h 1720"/>
                <a:gd name="T18" fmla="*/ 1102 w 1228"/>
                <a:gd name="T19" fmla="*/ 576 h 1720"/>
                <a:gd name="T20" fmla="*/ 1051 w 1228"/>
                <a:gd name="T21" fmla="*/ 727 h 1720"/>
                <a:gd name="T22" fmla="*/ 1156 w 1228"/>
                <a:gd name="T23" fmla="*/ 929 h 1720"/>
                <a:gd name="T24" fmla="*/ 1222 w 1228"/>
                <a:gd name="T25" fmla="*/ 1060 h 1720"/>
                <a:gd name="T26" fmla="*/ 1122 w 1228"/>
                <a:gd name="T27" fmla="*/ 1103 h 1720"/>
                <a:gd name="T28" fmla="*/ 1087 w 1228"/>
                <a:gd name="T29" fmla="*/ 1269 h 1720"/>
                <a:gd name="T30" fmla="*/ 928 w 1228"/>
                <a:gd name="T31" fmla="*/ 1374 h 1720"/>
                <a:gd name="T32" fmla="*/ 833 w 1228"/>
                <a:gd name="T33" fmla="*/ 1392 h 1720"/>
                <a:gd name="T34" fmla="*/ 661 w 1228"/>
                <a:gd name="T35" fmla="*/ 1549 h 1720"/>
                <a:gd name="T36" fmla="*/ 511 w 1228"/>
                <a:gd name="T37" fmla="*/ 1609 h 1720"/>
                <a:gd name="T38" fmla="*/ 394 w 1228"/>
                <a:gd name="T39" fmla="*/ 1720 h 1720"/>
                <a:gd name="T40" fmla="*/ 349 w 1228"/>
                <a:gd name="T41" fmla="*/ 1544 h 1720"/>
                <a:gd name="T42" fmla="*/ 297 w 1228"/>
                <a:gd name="T43" fmla="*/ 1510 h 1720"/>
                <a:gd name="T44" fmla="*/ 215 w 1228"/>
                <a:gd name="T45" fmla="*/ 1470 h 1720"/>
                <a:gd name="T46" fmla="*/ 110 w 1228"/>
                <a:gd name="T47" fmla="*/ 1549 h 1720"/>
                <a:gd name="T48" fmla="*/ 61 w 1228"/>
                <a:gd name="T49" fmla="*/ 1492 h 1720"/>
                <a:gd name="T50" fmla="*/ 117 w 1228"/>
                <a:gd name="T51" fmla="*/ 1404 h 1720"/>
                <a:gd name="T52" fmla="*/ 185 w 1228"/>
                <a:gd name="T53" fmla="*/ 1372 h 1720"/>
                <a:gd name="T54" fmla="*/ 216 w 1228"/>
                <a:gd name="T55" fmla="*/ 1316 h 1720"/>
                <a:gd name="T56" fmla="*/ 145 w 1228"/>
                <a:gd name="T57" fmla="*/ 1292 h 1720"/>
                <a:gd name="T58" fmla="*/ 84 w 1228"/>
                <a:gd name="T59" fmla="*/ 1300 h 1720"/>
                <a:gd name="T60" fmla="*/ 41 w 1228"/>
                <a:gd name="T61" fmla="*/ 1269 h 1720"/>
                <a:gd name="T62" fmla="*/ 9 w 1228"/>
                <a:gd name="T63" fmla="*/ 1275 h 1720"/>
                <a:gd name="T64" fmla="*/ 7 w 1228"/>
                <a:gd name="T65" fmla="*/ 1108 h 1720"/>
                <a:gd name="T66" fmla="*/ 87 w 1228"/>
                <a:gd name="T67" fmla="*/ 1037 h 1720"/>
                <a:gd name="T68" fmla="*/ 156 w 1228"/>
                <a:gd name="T69" fmla="*/ 1041 h 1720"/>
                <a:gd name="T70" fmla="*/ 191 w 1228"/>
                <a:gd name="T71" fmla="*/ 949 h 1720"/>
                <a:gd name="T72" fmla="*/ 264 w 1228"/>
                <a:gd name="T73" fmla="*/ 850 h 1720"/>
                <a:gd name="T74" fmla="*/ 311 w 1228"/>
                <a:gd name="T75" fmla="*/ 785 h 1720"/>
                <a:gd name="T76" fmla="*/ 255 w 1228"/>
                <a:gd name="T77" fmla="*/ 732 h 1720"/>
                <a:gd name="T78" fmla="*/ 361 w 1228"/>
                <a:gd name="T79" fmla="*/ 603 h 1720"/>
                <a:gd name="T80" fmla="*/ 419 w 1228"/>
                <a:gd name="T81" fmla="*/ 527 h 1720"/>
                <a:gd name="T82" fmla="*/ 412 w 1228"/>
                <a:gd name="T83" fmla="*/ 396 h 1720"/>
                <a:gd name="T84" fmla="*/ 370 w 1228"/>
                <a:gd name="T85" fmla="*/ 412 h 1720"/>
                <a:gd name="T86" fmla="*/ 275 w 1228"/>
                <a:gd name="T87" fmla="*/ 297 h 1720"/>
                <a:gd name="T88" fmla="*/ 410 w 1228"/>
                <a:gd name="T89" fmla="*/ 260 h 1720"/>
                <a:gd name="T90" fmla="*/ 423 w 1228"/>
                <a:gd name="T91" fmla="*/ 379 h 1720"/>
                <a:gd name="T92" fmla="*/ 517 w 1228"/>
                <a:gd name="T93" fmla="*/ 440 h 1720"/>
                <a:gd name="T94" fmla="*/ 555 w 1228"/>
                <a:gd name="T95" fmla="*/ 435 h 1720"/>
                <a:gd name="T96" fmla="*/ 565 w 1228"/>
                <a:gd name="T97" fmla="*/ 378 h 1720"/>
                <a:gd name="T98" fmla="*/ 647 w 1228"/>
                <a:gd name="T99" fmla="*/ 316 h 1720"/>
                <a:gd name="T100" fmla="*/ 595 w 1228"/>
                <a:gd name="T101" fmla="*/ 245 h 1720"/>
                <a:gd name="T102" fmla="*/ 564 w 1228"/>
                <a:gd name="T103" fmla="*/ 106 h 1720"/>
                <a:gd name="T104" fmla="*/ 624 w 1228"/>
                <a:gd name="T105" fmla="*/ 80 h 1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8" h="1720">
                  <a:moveTo>
                    <a:pt x="624" y="80"/>
                  </a:moveTo>
                  <a:lnTo>
                    <a:pt x="624" y="80"/>
                  </a:lnTo>
                  <a:lnTo>
                    <a:pt x="724" y="63"/>
                  </a:lnTo>
                  <a:lnTo>
                    <a:pt x="742" y="59"/>
                  </a:lnTo>
                  <a:lnTo>
                    <a:pt x="757" y="55"/>
                  </a:lnTo>
                  <a:lnTo>
                    <a:pt x="770" y="51"/>
                  </a:lnTo>
                  <a:lnTo>
                    <a:pt x="793" y="39"/>
                  </a:lnTo>
                  <a:lnTo>
                    <a:pt x="809" y="31"/>
                  </a:lnTo>
                  <a:lnTo>
                    <a:pt x="827" y="22"/>
                  </a:lnTo>
                  <a:lnTo>
                    <a:pt x="853" y="8"/>
                  </a:lnTo>
                  <a:lnTo>
                    <a:pt x="886" y="0"/>
                  </a:lnTo>
                  <a:lnTo>
                    <a:pt x="901" y="32"/>
                  </a:lnTo>
                  <a:lnTo>
                    <a:pt x="914" y="42"/>
                  </a:lnTo>
                  <a:lnTo>
                    <a:pt x="917" y="72"/>
                  </a:lnTo>
                  <a:lnTo>
                    <a:pt x="900" y="91"/>
                  </a:lnTo>
                  <a:lnTo>
                    <a:pt x="841" y="123"/>
                  </a:lnTo>
                  <a:lnTo>
                    <a:pt x="840" y="131"/>
                  </a:lnTo>
                  <a:lnTo>
                    <a:pt x="858" y="131"/>
                  </a:lnTo>
                  <a:lnTo>
                    <a:pt x="869" y="168"/>
                  </a:lnTo>
                  <a:lnTo>
                    <a:pt x="861" y="200"/>
                  </a:lnTo>
                  <a:lnTo>
                    <a:pt x="876" y="235"/>
                  </a:lnTo>
                  <a:lnTo>
                    <a:pt x="864" y="251"/>
                  </a:lnTo>
                  <a:lnTo>
                    <a:pt x="860" y="279"/>
                  </a:lnTo>
                  <a:lnTo>
                    <a:pt x="827" y="316"/>
                  </a:lnTo>
                  <a:lnTo>
                    <a:pt x="842" y="323"/>
                  </a:lnTo>
                  <a:lnTo>
                    <a:pt x="889" y="325"/>
                  </a:lnTo>
                  <a:lnTo>
                    <a:pt x="916" y="306"/>
                  </a:lnTo>
                  <a:lnTo>
                    <a:pt x="936" y="323"/>
                  </a:lnTo>
                  <a:lnTo>
                    <a:pt x="971" y="323"/>
                  </a:lnTo>
                  <a:lnTo>
                    <a:pt x="1022" y="350"/>
                  </a:lnTo>
                  <a:lnTo>
                    <a:pt x="1134" y="334"/>
                  </a:lnTo>
                  <a:lnTo>
                    <a:pt x="1148" y="355"/>
                  </a:lnTo>
                  <a:lnTo>
                    <a:pt x="1172" y="351"/>
                  </a:lnTo>
                  <a:lnTo>
                    <a:pt x="1185" y="430"/>
                  </a:lnTo>
                  <a:lnTo>
                    <a:pt x="1140" y="471"/>
                  </a:lnTo>
                  <a:lnTo>
                    <a:pt x="1095" y="432"/>
                  </a:lnTo>
                  <a:lnTo>
                    <a:pt x="1065" y="464"/>
                  </a:lnTo>
                  <a:lnTo>
                    <a:pt x="1123" y="515"/>
                  </a:lnTo>
                  <a:lnTo>
                    <a:pt x="1102" y="545"/>
                  </a:lnTo>
                  <a:lnTo>
                    <a:pt x="1102" y="576"/>
                  </a:lnTo>
                  <a:lnTo>
                    <a:pt x="1065" y="641"/>
                  </a:lnTo>
                  <a:lnTo>
                    <a:pt x="1068" y="656"/>
                  </a:lnTo>
                  <a:lnTo>
                    <a:pt x="1041" y="707"/>
                  </a:lnTo>
                  <a:lnTo>
                    <a:pt x="1051" y="727"/>
                  </a:lnTo>
                  <a:lnTo>
                    <a:pt x="1069" y="777"/>
                  </a:lnTo>
                  <a:lnTo>
                    <a:pt x="1060" y="858"/>
                  </a:lnTo>
                  <a:lnTo>
                    <a:pt x="1164" y="889"/>
                  </a:lnTo>
                  <a:lnTo>
                    <a:pt x="1156" y="929"/>
                  </a:lnTo>
                  <a:lnTo>
                    <a:pt x="1166" y="933"/>
                  </a:lnTo>
                  <a:lnTo>
                    <a:pt x="1228" y="956"/>
                  </a:lnTo>
                  <a:lnTo>
                    <a:pt x="1220" y="1002"/>
                  </a:lnTo>
                  <a:lnTo>
                    <a:pt x="1222" y="1060"/>
                  </a:lnTo>
                  <a:lnTo>
                    <a:pt x="1170" y="1088"/>
                  </a:lnTo>
                  <a:lnTo>
                    <a:pt x="1155" y="1062"/>
                  </a:lnTo>
                  <a:lnTo>
                    <a:pt x="1123" y="1062"/>
                  </a:lnTo>
                  <a:lnTo>
                    <a:pt x="1122" y="1103"/>
                  </a:lnTo>
                  <a:lnTo>
                    <a:pt x="1088" y="1119"/>
                  </a:lnTo>
                  <a:lnTo>
                    <a:pt x="1102" y="1245"/>
                  </a:lnTo>
                  <a:lnTo>
                    <a:pt x="1103" y="1255"/>
                  </a:lnTo>
                  <a:lnTo>
                    <a:pt x="1087" y="1269"/>
                  </a:lnTo>
                  <a:lnTo>
                    <a:pt x="1058" y="1293"/>
                  </a:lnTo>
                  <a:lnTo>
                    <a:pt x="1020" y="1278"/>
                  </a:lnTo>
                  <a:lnTo>
                    <a:pt x="977" y="1345"/>
                  </a:lnTo>
                  <a:lnTo>
                    <a:pt x="928" y="1374"/>
                  </a:lnTo>
                  <a:lnTo>
                    <a:pt x="893" y="1397"/>
                  </a:lnTo>
                  <a:lnTo>
                    <a:pt x="874" y="1428"/>
                  </a:lnTo>
                  <a:lnTo>
                    <a:pt x="840" y="1441"/>
                  </a:lnTo>
                  <a:lnTo>
                    <a:pt x="833" y="1392"/>
                  </a:lnTo>
                  <a:lnTo>
                    <a:pt x="789" y="1434"/>
                  </a:lnTo>
                  <a:lnTo>
                    <a:pt x="733" y="1470"/>
                  </a:lnTo>
                  <a:lnTo>
                    <a:pt x="718" y="1516"/>
                  </a:lnTo>
                  <a:lnTo>
                    <a:pt x="661" y="1549"/>
                  </a:lnTo>
                  <a:lnTo>
                    <a:pt x="647" y="1574"/>
                  </a:lnTo>
                  <a:lnTo>
                    <a:pt x="586" y="1574"/>
                  </a:lnTo>
                  <a:lnTo>
                    <a:pt x="561" y="1574"/>
                  </a:lnTo>
                  <a:lnTo>
                    <a:pt x="511" y="1609"/>
                  </a:lnTo>
                  <a:lnTo>
                    <a:pt x="493" y="1641"/>
                  </a:lnTo>
                  <a:lnTo>
                    <a:pt x="476" y="1672"/>
                  </a:lnTo>
                  <a:lnTo>
                    <a:pt x="465" y="1692"/>
                  </a:lnTo>
                  <a:lnTo>
                    <a:pt x="394" y="1720"/>
                  </a:lnTo>
                  <a:lnTo>
                    <a:pt x="386" y="1641"/>
                  </a:lnTo>
                  <a:lnTo>
                    <a:pt x="397" y="1609"/>
                  </a:lnTo>
                  <a:lnTo>
                    <a:pt x="357" y="1555"/>
                  </a:lnTo>
                  <a:lnTo>
                    <a:pt x="349" y="1544"/>
                  </a:lnTo>
                  <a:lnTo>
                    <a:pt x="355" y="1531"/>
                  </a:lnTo>
                  <a:lnTo>
                    <a:pt x="343" y="1527"/>
                  </a:lnTo>
                  <a:lnTo>
                    <a:pt x="330" y="1522"/>
                  </a:lnTo>
                  <a:lnTo>
                    <a:pt x="297" y="1510"/>
                  </a:lnTo>
                  <a:lnTo>
                    <a:pt x="244" y="1491"/>
                  </a:lnTo>
                  <a:lnTo>
                    <a:pt x="228" y="1512"/>
                  </a:lnTo>
                  <a:lnTo>
                    <a:pt x="210" y="1507"/>
                  </a:lnTo>
                  <a:lnTo>
                    <a:pt x="215" y="1470"/>
                  </a:lnTo>
                  <a:lnTo>
                    <a:pt x="195" y="1462"/>
                  </a:lnTo>
                  <a:lnTo>
                    <a:pt x="181" y="1492"/>
                  </a:lnTo>
                  <a:lnTo>
                    <a:pt x="131" y="1550"/>
                  </a:lnTo>
                  <a:lnTo>
                    <a:pt x="110" y="1549"/>
                  </a:lnTo>
                  <a:lnTo>
                    <a:pt x="93" y="1512"/>
                  </a:lnTo>
                  <a:lnTo>
                    <a:pt x="78" y="1514"/>
                  </a:lnTo>
                  <a:lnTo>
                    <a:pt x="73" y="1491"/>
                  </a:lnTo>
                  <a:lnTo>
                    <a:pt x="61" y="1492"/>
                  </a:lnTo>
                  <a:lnTo>
                    <a:pt x="36" y="1450"/>
                  </a:lnTo>
                  <a:lnTo>
                    <a:pt x="60" y="1404"/>
                  </a:lnTo>
                  <a:lnTo>
                    <a:pt x="78" y="1415"/>
                  </a:lnTo>
                  <a:lnTo>
                    <a:pt x="117" y="1404"/>
                  </a:lnTo>
                  <a:lnTo>
                    <a:pt x="137" y="1436"/>
                  </a:lnTo>
                  <a:lnTo>
                    <a:pt x="150" y="1407"/>
                  </a:lnTo>
                  <a:lnTo>
                    <a:pt x="153" y="1403"/>
                  </a:lnTo>
                  <a:lnTo>
                    <a:pt x="185" y="1372"/>
                  </a:lnTo>
                  <a:lnTo>
                    <a:pt x="203" y="1355"/>
                  </a:lnTo>
                  <a:lnTo>
                    <a:pt x="208" y="1352"/>
                  </a:lnTo>
                  <a:lnTo>
                    <a:pt x="226" y="1344"/>
                  </a:lnTo>
                  <a:lnTo>
                    <a:pt x="216" y="1316"/>
                  </a:lnTo>
                  <a:lnTo>
                    <a:pt x="192" y="1339"/>
                  </a:lnTo>
                  <a:lnTo>
                    <a:pt x="161" y="1318"/>
                  </a:lnTo>
                  <a:lnTo>
                    <a:pt x="148" y="1298"/>
                  </a:lnTo>
                  <a:lnTo>
                    <a:pt x="145" y="1292"/>
                  </a:lnTo>
                  <a:lnTo>
                    <a:pt x="122" y="1280"/>
                  </a:lnTo>
                  <a:lnTo>
                    <a:pt x="100" y="1280"/>
                  </a:lnTo>
                  <a:lnTo>
                    <a:pt x="96" y="1286"/>
                  </a:lnTo>
                  <a:lnTo>
                    <a:pt x="84" y="1300"/>
                  </a:lnTo>
                  <a:lnTo>
                    <a:pt x="75" y="1297"/>
                  </a:lnTo>
                  <a:lnTo>
                    <a:pt x="65" y="1295"/>
                  </a:lnTo>
                  <a:lnTo>
                    <a:pt x="55" y="1274"/>
                  </a:lnTo>
                  <a:lnTo>
                    <a:pt x="41" y="1269"/>
                  </a:lnTo>
                  <a:lnTo>
                    <a:pt x="39" y="1291"/>
                  </a:lnTo>
                  <a:lnTo>
                    <a:pt x="10" y="1304"/>
                  </a:lnTo>
                  <a:lnTo>
                    <a:pt x="0" y="1300"/>
                  </a:lnTo>
                  <a:lnTo>
                    <a:pt x="9" y="1275"/>
                  </a:lnTo>
                  <a:lnTo>
                    <a:pt x="14" y="1247"/>
                  </a:lnTo>
                  <a:lnTo>
                    <a:pt x="8" y="1225"/>
                  </a:lnTo>
                  <a:lnTo>
                    <a:pt x="19" y="1201"/>
                  </a:lnTo>
                  <a:lnTo>
                    <a:pt x="7" y="1108"/>
                  </a:lnTo>
                  <a:lnTo>
                    <a:pt x="20" y="1089"/>
                  </a:lnTo>
                  <a:lnTo>
                    <a:pt x="11" y="1075"/>
                  </a:lnTo>
                  <a:lnTo>
                    <a:pt x="51" y="1078"/>
                  </a:lnTo>
                  <a:lnTo>
                    <a:pt x="87" y="1037"/>
                  </a:lnTo>
                  <a:lnTo>
                    <a:pt x="105" y="1041"/>
                  </a:lnTo>
                  <a:lnTo>
                    <a:pt x="118" y="1053"/>
                  </a:lnTo>
                  <a:lnTo>
                    <a:pt x="125" y="1057"/>
                  </a:lnTo>
                  <a:lnTo>
                    <a:pt x="156" y="1041"/>
                  </a:lnTo>
                  <a:lnTo>
                    <a:pt x="164" y="1003"/>
                  </a:lnTo>
                  <a:lnTo>
                    <a:pt x="149" y="993"/>
                  </a:lnTo>
                  <a:lnTo>
                    <a:pt x="175" y="962"/>
                  </a:lnTo>
                  <a:lnTo>
                    <a:pt x="191" y="949"/>
                  </a:lnTo>
                  <a:lnTo>
                    <a:pt x="210" y="923"/>
                  </a:lnTo>
                  <a:lnTo>
                    <a:pt x="207" y="915"/>
                  </a:lnTo>
                  <a:lnTo>
                    <a:pt x="219" y="897"/>
                  </a:lnTo>
                  <a:lnTo>
                    <a:pt x="264" y="850"/>
                  </a:lnTo>
                  <a:lnTo>
                    <a:pt x="273" y="856"/>
                  </a:lnTo>
                  <a:lnTo>
                    <a:pt x="298" y="829"/>
                  </a:lnTo>
                  <a:lnTo>
                    <a:pt x="300" y="818"/>
                  </a:lnTo>
                  <a:lnTo>
                    <a:pt x="311" y="785"/>
                  </a:lnTo>
                  <a:lnTo>
                    <a:pt x="288" y="759"/>
                  </a:lnTo>
                  <a:lnTo>
                    <a:pt x="270" y="765"/>
                  </a:lnTo>
                  <a:lnTo>
                    <a:pt x="246" y="761"/>
                  </a:lnTo>
                  <a:lnTo>
                    <a:pt x="255" y="732"/>
                  </a:lnTo>
                  <a:lnTo>
                    <a:pt x="285" y="718"/>
                  </a:lnTo>
                  <a:lnTo>
                    <a:pt x="306" y="675"/>
                  </a:lnTo>
                  <a:lnTo>
                    <a:pt x="347" y="649"/>
                  </a:lnTo>
                  <a:lnTo>
                    <a:pt x="361" y="603"/>
                  </a:lnTo>
                  <a:lnTo>
                    <a:pt x="347" y="560"/>
                  </a:lnTo>
                  <a:lnTo>
                    <a:pt x="362" y="533"/>
                  </a:lnTo>
                  <a:lnTo>
                    <a:pt x="391" y="550"/>
                  </a:lnTo>
                  <a:lnTo>
                    <a:pt x="419" y="527"/>
                  </a:lnTo>
                  <a:lnTo>
                    <a:pt x="404" y="496"/>
                  </a:lnTo>
                  <a:lnTo>
                    <a:pt x="378" y="461"/>
                  </a:lnTo>
                  <a:lnTo>
                    <a:pt x="397" y="415"/>
                  </a:lnTo>
                  <a:lnTo>
                    <a:pt x="412" y="396"/>
                  </a:lnTo>
                  <a:lnTo>
                    <a:pt x="409" y="391"/>
                  </a:lnTo>
                  <a:lnTo>
                    <a:pt x="381" y="354"/>
                  </a:lnTo>
                  <a:lnTo>
                    <a:pt x="357" y="363"/>
                  </a:lnTo>
                  <a:lnTo>
                    <a:pt x="370" y="412"/>
                  </a:lnTo>
                  <a:lnTo>
                    <a:pt x="350" y="418"/>
                  </a:lnTo>
                  <a:lnTo>
                    <a:pt x="308" y="346"/>
                  </a:lnTo>
                  <a:lnTo>
                    <a:pt x="281" y="337"/>
                  </a:lnTo>
                  <a:lnTo>
                    <a:pt x="275" y="297"/>
                  </a:lnTo>
                  <a:lnTo>
                    <a:pt x="301" y="277"/>
                  </a:lnTo>
                  <a:lnTo>
                    <a:pt x="332" y="253"/>
                  </a:lnTo>
                  <a:lnTo>
                    <a:pt x="357" y="231"/>
                  </a:lnTo>
                  <a:lnTo>
                    <a:pt x="410" y="260"/>
                  </a:lnTo>
                  <a:lnTo>
                    <a:pt x="403" y="291"/>
                  </a:lnTo>
                  <a:lnTo>
                    <a:pt x="455" y="349"/>
                  </a:lnTo>
                  <a:lnTo>
                    <a:pt x="451" y="355"/>
                  </a:lnTo>
                  <a:lnTo>
                    <a:pt x="423" y="379"/>
                  </a:lnTo>
                  <a:lnTo>
                    <a:pt x="450" y="397"/>
                  </a:lnTo>
                  <a:lnTo>
                    <a:pt x="469" y="374"/>
                  </a:lnTo>
                  <a:lnTo>
                    <a:pt x="503" y="389"/>
                  </a:lnTo>
                  <a:lnTo>
                    <a:pt x="517" y="440"/>
                  </a:lnTo>
                  <a:lnTo>
                    <a:pt x="497" y="460"/>
                  </a:lnTo>
                  <a:lnTo>
                    <a:pt x="508" y="478"/>
                  </a:lnTo>
                  <a:lnTo>
                    <a:pt x="540" y="454"/>
                  </a:lnTo>
                  <a:lnTo>
                    <a:pt x="555" y="435"/>
                  </a:lnTo>
                  <a:lnTo>
                    <a:pt x="557" y="430"/>
                  </a:lnTo>
                  <a:lnTo>
                    <a:pt x="561" y="427"/>
                  </a:lnTo>
                  <a:lnTo>
                    <a:pt x="575" y="412"/>
                  </a:lnTo>
                  <a:lnTo>
                    <a:pt x="565" y="378"/>
                  </a:lnTo>
                  <a:lnTo>
                    <a:pt x="591" y="331"/>
                  </a:lnTo>
                  <a:lnTo>
                    <a:pt x="609" y="328"/>
                  </a:lnTo>
                  <a:lnTo>
                    <a:pt x="623" y="340"/>
                  </a:lnTo>
                  <a:lnTo>
                    <a:pt x="647" y="316"/>
                  </a:lnTo>
                  <a:lnTo>
                    <a:pt x="626" y="305"/>
                  </a:lnTo>
                  <a:lnTo>
                    <a:pt x="624" y="293"/>
                  </a:lnTo>
                  <a:lnTo>
                    <a:pt x="612" y="277"/>
                  </a:lnTo>
                  <a:lnTo>
                    <a:pt x="595" y="245"/>
                  </a:lnTo>
                  <a:lnTo>
                    <a:pt x="574" y="199"/>
                  </a:lnTo>
                  <a:lnTo>
                    <a:pt x="569" y="191"/>
                  </a:lnTo>
                  <a:lnTo>
                    <a:pt x="561" y="159"/>
                  </a:lnTo>
                  <a:lnTo>
                    <a:pt x="564" y="106"/>
                  </a:lnTo>
                  <a:lnTo>
                    <a:pt x="518" y="86"/>
                  </a:lnTo>
                  <a:lnTo>
                    <a:pt x="521" y="73"/>
                  </a:lnTo>
                  <a:lnTo>
                    <a:pt x="606" y="83"/>
                  </a:lnTo>
                  <a:lnTo>
                    <a:pt x="624" y="80"/>
                  </a:lnTo>
                  <a:lnTo>
                    <a:pt x="624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4" name="Freeform 30"/>
            <p:cNvSpPr>
              <a:spLocks noEditPoints="1"/>
            </p:cNvSpPr>
            <p:nvPr/>
          </p:nvSpPr>
          <p:spPr bwMode="auto">
            <a:xfrm>
              <a:off x="4125913" y="4286251"/>
              <a:ext cx="1179513" cy="1651000"/>
            </a:xfrm>
            <a:custGeom>
              <a:avLst/>
              <a:gdLst>
                <a:gd name="T0" fmla="*/ 249 w 1236"/>
                <a:gd name="T1" fmla="*/ 1499 h 1729"/>
                <a:gd name="T2" fmla="*/ 112 w 1236"/>
                <a:gd name="T3" fmla="*/ 1556 h 1729"/>
                <a:gd name="T4" fmla="*/ 82 w 1236"/>
                <a:gd name="T5" fmla="*/ 1415 h 1729"/>
                <a:gd name="T6" fmla="*/ 226 w 1236"/>
                <a:gd name="T7" fmla="*/ 1346 h 1729"/>
                <a:gd name="T8" fmla="*/ 106 w 1236"/>
                <a:gd name="T9" fmla="*/ 1287 h 1729"/>
                <a:gd name="T10" fmla="*/ 14 w 1236"/>
                <a:gd name="T11" fmla="*/ 1311 h 1729"/>
                <a:gd name="T12" fmla="*/ 20 w 1236"/>
                <a:gd name="T13" fmla="*/ 1093 h 1729"/>
                <a:gd name="T14" fmla="*/ 157 w 1236"/>
                <a:gd name="T15" fmla="*/ 1043 h 1729"/>
                <a:gd name="T16" fmla="*/ 221 w 1236"/>
                <a:gd name="T17" fmla="*/ 899 h 1729"/>
                <a:gd name="T18" fmla="*/ 274 w 1236"/>
                <a:gd name="T19" fmla="*/ 773 h 1729"/>
                <a:gd name="T20" fmla="*/ 348 w 1236"/>
                <a:gd name="T21" fmla="*/ 564 h 1729"/>
                <a:gd name="T22" fmla="*/ 412 w 1236"/>
                <a:gd name="T23" fmla="*/ 400 h 1729"/>
                <a:gd name="T24" fmla="*/ 276 w 1236"/>
                <a:gd name="T25" fmla="*/ 299 h 1729"/>
                <a:gd name="T26" fmla="*/ 458 w 1236"/>
                <a:gd name="T27" fmla="*/ 361 h 1729"/>
                <a:gd name="T28" fmla="*/ 513 w 1236"/>
                <a:gd name="T29" fmla="*/ 477 h 1729"/>
                <a:gd name="T30" fmla="*/ 593 w 1236"/>
                <a:gd name="T31" fmla="*/ 332 h 1729"/>
                <a:gd name="T32" fmla="*/ 596 w 1236"/>
                <a:gd name="T33" fmla="*/ 251 h 1729"/>
                <a:gd name="T34" fmla="*/ 610 w 1236"/>
                <a:gd name="T35" fmla="*/ 84 h 1729"/>
                <a:gd name="T36" fmla="*/ 925 w 1236"/>
                <a:gd name="T37" fmla="*/ 78 h 1729"/>
                <a:gd name="T38" fmla="*/ 884 w 1236"/>
                <a:gd name="T39" fmla="*/ 240 h 1729"/>
                <a:gd name="T40" fmla="*/ 920 w 1236"/>
                <a:gd name="T41" fmla="*/ 305 h 1729"/>
                <a:gd name="T42" fmla="*/ 1192 w 1236"/>
                <a:gd name="T43" fmla="*/ 435 h 1729"/>
                <a:gd name="T44" fmla="*/ 1073 w 1236"/>
                <a:gd name="T45" fmla="*/ 646 h 1729"/>
                <a:gd name="T46" fmla="*/ 1172 w 1236"/>
                <a:gd name="T47" fmla="*/ 891 h 1729"/>
                <a:gd name="T48" fmla="*/ 1130 w 1236"/>
                <a:gd name="T49" fmla="*/ 1069 h 1729"/>
                <a:gd name="T50" fmla="*/ 934 w 1236"/>
                <a:gd name="T51" fmla="*/ 1381 h 1729"/>
                <a:gd name="T52" fmla="*/ 725 w 1236"/>
                <a:gd name="T53" fmla="*/ 1522 h 1729"/>
                <a:gd name="T54" fmla="*/ 394 w 1236"/>
                <a:gd name="T55" fmla="*/ 1645 h 1729"/>
                <a:gd name="T56" fmla="*/ 662 w 1236"/>
                <a:gd name="T57" fmla="*/ 1550 h 1729"/>
                <a:gd name="T58" fmla="*/ 895 w 1236"/>
                <a:gd name="T59" fmla="*/ 1398 h 1729"/>
                <a:gd name="T60" fmla="*/ 1088 w 1236"/>
                <a:gd name="T61" fmla="*/ 1121 h 1729"/>
                <a:gd name="T62" fmla="*/ 1228 w 1236"/>
                <a:gd name="T63" fmla="*/ 962 h 1729"/>
                <a:gd name="T64" fmla="*/ 1068 w 1236"/>
                <a:gd name="T65" fmla="*/ 659 h 1729"/>
                <a:gd name="T66" fmla="*/ 1144 w 1236"/>
                <a:gd name="T67" fmla="*/ 471 h 1729"/>
                <a:gd name="T68" fmla="*/ 938 w 1236"/>
                <a:gd name="T69" fmla="*/ 331 h 1729"/>
                <a:gd name="T70" fmla="*/ 876 w 1236"/>
                <a:gd name="T71" fmla="*/ 239 h 1729"/>
                <a:gd name="T72" fmla="*/ 918 w 1236"/>
                <a:gd name="T73" fmla="*/ 75 h 1729"/>
                <a:gd name="T74" fmla="*/ 729 w 1236"/>
                <a:gd name="T75" fmla="*/ 70 h 1729"/>
                <a:gd name="T76" fmla="*/ 576 w 1236"/>
                <a:gd name="T77" fmla="*/ 194 h 1729"/>
                <a:gd name="T78" fmla="*/ 627 w 1236"/>
                <a:gd name="T79" fmla="*/ 348 h 1729"/>
                <a:gd name="T80" fmla="*/ 546 w 1236"/>
                <a:gd name="T81" fmla="*/ 461 h 1729"/>
                <a:gd name="T82" fmla="*/ 421 w 1236"/>
                <a:gd name="T83" fmla="*/ 384 h 1729"/>
                <a:gd name="T84" fmla="*/ 307 w 1236"/>
                <a:gd name="T85" fmla="*/ 283 h 1729"/>
                <a:gd name="T86" fmla="*/ 357 w 1236"/>
                <a:gd name="T87" fmla="*/ 365 h 1729"/>
                <a:gd name="T88" fmla="*/ 395 w 1236"/>
                <a:gd name="T89" fmla="*/ 558 h 1729"/>
                <a:gd name="T90" fmla="*/ 261 w 1236"/>
                <a:gd name="T91" fmla="*/ 738 h 1729"/>
                <a:gd name="T92" fmla="*/ 278 w 1236"/>
                <a:gd name="T93" fmla="*/ 865 h 1729"/>
                <a:gd name="T94" fmla="*/ 158 w 1236"/>
                <a:gd name="T95" fmla="*/ 996 h 1729"/>
                <a:gd name="T96" fmla="*/ 57 w 1236"/>
                <a:gd name="T97" fmla="*/ 1085 h 1729"/>
                <a:gd name="T98" fmla="*/ 17 w 1236"/>
                <a:gd name="T99" fmla="*/ 1280 h 1729"/>
                <a:gd name="T100" fmla="*/ 87 w 1236"/>
                <a:gd name="T101" fmla="*/ 1300 h 1729"/>
                <a:gd name="T102" fmla="*/ 195 w 1236"/>
                <a:gd name="T103" fmla="*/ 1339 h 1729"/>
                <a:gd name="T104" fmla="*/ 142 w 1236"/>
                <a:gd name="T105" fmla="*/ 1447 h 1729"/>
                <a:gd name="T106" fmla="*/ 85 w 1236"/>
                <a:gd name="T107" fmla="*/ 1514 h 1729"/>
                <a:gd name="T108" fmla="*/ 218 w 1236"/>
                <a:gd name="T109" fmla="*/ 1508 h 1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236" h="1729">
                  <a:moveTo>
                    <a:pt x="395" y="1729"/>
                  </a:moveTo>
                  <a:lnTo>
                    <a:pt x="395" y="1729"/>
                  </a:lnTo>
                  <a:lnTo>
                    <a:pt x="387" y="1644"/>
                  </a:lnTo>
                  <a:lnTo>
                    <a:pt x="397" y="1613"/>
                  </a:lnTo>
                  <a:lnTo>
                    <a:pt x="349" y="1548"/>
                  </a:lnTo>
                  <a:lnTo>
                    <a:pt x="354" y="1537"/>
                  </a:lnTo>
                  <a:lnTo>
                    <a:pt x="249" y="1499"/>
                  </a:lnTo>
                  <a:lnTo>
                    <a:pt x="233" y="1519"/>
                  </a:lnTo>
                  <a:lnTo>
                    <a:pt x="211" y="1513"/>
                  </a:lnTo>
                  <a:lnTo>
                    <a:pt x="215" y="1476"/>
                  </a:lnTo>
                  <a:lnTo>
                    <a:pt x="201" y="1470"/>
                  </a:lnTo>
                  <a:lnTo>
                    <a:pt x="187" y="1498"/>
                  </a:lnTo>
                  <a:lnTo>
                    <a:pt x="137" y="1558"/>
                  </a:lnTo>
                  <a:lnTo>
                    <a:pt x="112" y="1556"/>
                  </a:lnTo>
                  <a:lnTo>
                    <a:pt x="95" y="1519"/>
                  </a:lnTo>
                  <a:lnTo>
                    <a:pt x="79" y="1522"/>
                  </a:lnTo>
                  <a:lnTo>
                    <a:pt x="74" y="1499"/>
                  </a:lnTo>
                  <a:lnTo>
                    <a:pt x="63" y="1500"/>
                  </a:lnTo>
                  <a:lnTo>
                    <a:pt x="36" y="1454"/>
                  </a:lnTo>
                  <a:lnTo>
                    <a:pt x="63" y="1403"/>
                  </a:lnTo>
                  <a:lnTo>
                    <a:pt x="82" y="1415"/>
                  </a:lnTo>
                  <a:lnTo>
                    <a:pt x="122" y="1405"/>
                  </a:lnTo>
                  <a:lnTo>
                    <a:pt x="141" y="1433"/>
                  </a:lnTo>
                  <a:lnTo>
                    <a:pt x="152" y="1408"/>
                  </a:lnTo>
                  <a:lnTo>
                    <a:pt x="155" y="1405"/>
                  </a:lnTo>
                  <a:lnTo>
                    <a:pt x="205" y="1357"/>
                  </a:lnTo>
                  <a:lnTo>
                    <a:pt x="210" y="1353"/>
                  </a:lnTo>
                  <a:lnTo>
                    <a:pt x="226" y="1346"/>
                  </a:lnTo>
                  <a:lnTo>
                    <a:pt x="219" y="1326"/>
                  </a:lnTo>
                  <a:lnTo>
                    <a:pt x="196" y="1347"/>
                  </a:lnTo>
                  <a:lnTo>
                    <a:pt x="163" y="1324"/>
                  </a:lnTo>
                  <a:lnTo>
                    <a:pt x="149" y="1304"/>
                  </a:lnTo>
                  <a:lnTo>
                    <a:pt x="146" y="1299"/>
                  </a:lnTo>
                  <a:lnTo>
                    <a:pt x="125" y="1288"/>
                  </a:lnTo>
                  <a:lnTo>
                    <a:pt x="106" y="1287"/>
                  </a:lnTo>
                  <a:lnTo>
                    <a:pt x="103" y="1292"/>
                  </a:lnTo>
                  <a:lnTo>
                    <a:pt x="89" y="1308"/>
                  </a:lnTo>
                  <a:lnTo>
                    <a:pt x="66" y="1301"/>
                  </a:lnTo>
                  <a:lnTo>
                    <a:pt x="57" y="1281"/>
                  </a:lnTo>
                  <a:lnTo>
                    <a:pt x="48" y="1277"/>
                  </a:lnTo>
                  <a:lnTo>
                    <a:pt x="46" y="1297"/>
                  </a:lnTo>
                  <a:lnTo>
                    <a:pt x="14" y="1311"/>
                  </a:lnTo>
                  <a:lnTo>
                    <a:pt x="0" y="1306"/>
                  </a:lnTo>
                  <a:lnTo>
                    <a:pt x="10" y="1278"/>
                  </a:lnTo>
                  <a:lnTo>
                    <a:pt x="14" y="1251"/>
                  </a:lnTo>
                  <a:lnTo>
                    <a:pt x="9" y="1229"/>
                  </a:lnTo>
                  <a:lnTo>
                    <a:pt x="20" y="1205"/>
                  </a:lnTo>
                  <a:lnTo>
                    <a:pt x="7" y="1112"/>
                  </a:lnTo>
                  <a:lnTo>
                    <a:pt x="20" y="1093"/>
                  </a:lnTo>
                  <a:lnTo>
                    <a:pt x="9" y="1075"/>
                  </a:lnTo>
                  <a:lnTo>
                    <a:pt x="54" y="1078"/>
                  </a:lnTo>
                  <a:lnTo>
                    <a:pt x="89" y="1038"/>
                  </a:lnTo>
                  <a:lnTo>
                    <a:pt x="111" y="1041"/>
                  </a:lnTo>
                  <a:lnTo>
                    <a:pt x="124" y="1054"/>
                  </a:lnTo>
                  <a:lnTo>
                    <a:pt x="129" y="1057"/>
                  </a:lnTo>
                  <a:lnTo>
                    <a:pt x="157" y="1043"/>
                  </a:lnTo>
                  <a:lnTo>
                    <a:pt x="164" y="1008"/>
                  </a:lnTo>
                  <a:lnTo>
                    <a:pt x="148" y="998"/>
                  </a:lnTo>
                  <a:lnTo>
                    <a:pt x="177" y="963"/>
                  </a:lnTo>
                  <a:lnTo>
                    <a:pt x="193" y="951"/>
                  </a:lnTo>
                  <a:lnTo>
                    <a:pt x="210" y="926"/>
                  </a:lnTo>
                  <a:lnTo>
                    <a:pt x="208" y="918"/>
                  </a:lnTo>
                  <a:lnTo>
                    <a:pt x="221" y="899"/>
                  </a:lnTo>
                  <a:lnTo>
                    <a:pt x="268" y="850"/>
                  </a:lnTo>
                  <a:lnTo>
                    <a:pt x="277" y="856"/>
                  </a:lnTo>
                  <a:lnTo>
                    <a:pt x="299" y="831"/>
                  </a:lnTo>
                  <a:lnTo>
                    <a:pt x="301" y="821"/>
                  </a:lnTo>
                  <a:lnTo>
                    <a:pt x="311" y="790"/>
                  </a:lnTo>
                  <a:lnTo>
                    <a:pt x="291" y="767"/>
                  </a:lnTo>
                  <a:lnTo>
                    <a:pt x="274" y="773"/>
                  </a:lnTo>
                  <a:lnTo>
                    <a:pt x="246" y="767"/>
                  </a:lnTo>
                  <a:lnTo>
                    <a:pt x="256" y="733"/>
                  </a:lnTo>
                  <a:lnTo>
                    <a:pt x="287" y="719"/>
                  </a:lnTo>
                  <a:lnTo>
                    <a:pt x="308" y="677"/>
                  </a:lnTo>
                  <a:lnTo>
                    <a:pt x="348" y="651"/>
                  </a:lnTo>
                  <a:lnTo>
                    <a:pt x="361" y="607"/>
                  </a:lnTo>
                  <a:lnTo>
                    <a:pt x="348" y="564"/>
                  </a:lnTo>
                  <a:lnTo>
                    <a:pt x="365" y="533"/>
                  </a:lnTo>
                  <a:lnTo>
                    <a:pt x="394" y="550"/>
                  </a:lnTo>
                  <a:lnTo>
                    <a:pt x="419" y="530"/>
                  </a:lnTo>
                  <a:lnTo>
                    <a:pt x="405" y="501"/>
                  </a:lnTo>
                  <a:lnTo>
                    <a:pt x="378" y="465"/>
                  </a:lnTo>
                  <a:lnTo>
                    <a:pt x="398" y="417"/>
                  </a:lnTo>
                  <a:lnTo>
                    <a:pt x="412" y="400"/>
                  </a:lnTo>
                  <a:lnTo>
                    <a:pt x="384" y="362"/>
                  </a:lnTo>
                  <a:lnTo>
                    <a:pt x="365" y="369"/>
                  </a:lnTo>
                  <a:lnTo>
                    <a:pt x="378" y="419"/>
                  </a:lnTo>
                  <a:lnTo>
                    <a:pt x="352" y="426"/>
                  </a:lnTo>
                  <a:lnTo>
                    <a:pt x="310" y="353"/>
                  </a:lnTo>
                  <a:lnTo>
                    <a:pt x="282" y="343"/>
                  </a:lnTo>
                  <a:lnTo>
                    <a:pt x="276" y="299"/>
                  </a:lnTo>
                  <a:lnTo>
                    <a:pt x="303" y="278"/>
                  </a:lnTo>
                  <a:lnTo>
                    <a:pt x="334" y="254"/>
                  </a:lnTo>
                  <a:lnTo>
                    <a:pt x="360" y="231"/>
                  </a:lnTo>
                  <a:lnTo>
                    <a:pt x="418" y="262"/>
                  </a:lnTo>
                  <a:lnTo>
                    <a:pt x="411" y="294"/>
                  </a:lnTo>
                  <a:lnTo>
                    <a:pt x="464" y="353"/>
                  </a:lnTo>
                  <a:lnTo>
                    <a:pt x="458" y="361"/>
                  </a:lnTo>
                  <a:lnTo>
                    <a:pt x="432" y="383"/>
                  </a:lnTo>
                  <a:lnTo>
                    <a:pt x="453" y="397"/>
                  </a:lnTo>
                  <a:lnTo>
                    <a:pt x="472" y="374"/>
                  </a:lnTo>
                  <a:lnTo>
                    <a:pt x="509" y="391"/>
                  </a:lnTo>
                  <a:lnTo>
                    <a:pt x="525" y="444"/>
                  </a:lnTo>
                  <a:lnTo>
                    <a:pt x="505" y="464"/>
                  </a:lnTo>
                  <a:lnTo>
                    <a:pt x="513" y="477"/>
                  </a:lnTo>
                  <a:lnTo>
                    <a:pt x="541" y="456"/>
                  </a:lnTo>
                  <a:lnTo>
                    <a:pt x="556" y="437"/>
                  </a:lnTo>
                  <a:lnTo>
                    <a:pt x="559" y="432"/>
                  </a:lnTo>
                  <a:lnTo>
                    <a:pt x="563" y="428"/>
                  </a:lnTo>
                  <a:lnTo>
                    <a:pt x="575" y="415"/>
                  </a:lnTo>
                  <a:lnTo>
                    <a:pt x="565" y="382"/>
                  </a:lnTo>
                  <a:lnTo>
                    <a:pt x="593" y="332"/>
                  </a:lnTo>
                  <a:lnTo>
                    <a:pt x="614" y="329"/>
                  </a:lnTo>
                  <a:lnTo>
                    <a:pt x="627" y="339"/>
                  </a:lnTo>
                  <a:lnTo>
                    <a:pt x="645" y="321"/>
                  </a:lnTo>
                  <a:lnTo>
                    <a:pt x="627" y="311"/>
                  </a:lnTo>
                  <a:lnTo>
                    <a:pt x="625" y="298"/>
                  </a:lnTo>
                  <a:lnTo>
                    <a:pt x="613" y="283"/>
                  </a:lnTo>
                  <a:lnTo>
                    <a:pt x="596" y="251"/>
                  </a:lnTo>
                  <a:lnTo>
                    <a:pt x="575" y="205"/>
                  </a:lnTo>
                  <a:lnTo>
                    <a:pt x="570" y="196"/>
                  </a:lnTo>
                  <a:lnTo>
                    <a:pt x="562" y="163"/>
                  </a:lnTo>
                  <a:lnTo>
                    <a:pt x="564" y="112"/>
                  </a:lnTo>
                  <a:lnTo>
                    <a:pt x="518" y="92"/>
                  </a:lnTo>
                  <a:lnTo>
                    <a:pt x="523" y="74"/>
                  </a:lnTo>
                  <a:lnTo>
                    <a:pt x="610" y="84"/>
                  </a:lnTo>
                  <a:lnTo>
                    <a:pt x="728" y="64"/>
                  </a:lnTo>
                  <a:lnTo>
                    <a:pt x="773" y="52"/>
                  </a:lnTo>
                  <a:lnTo>
                    <a:pt x="856" y="9"/>
                  </a:lnTo>
                  <a:lnTo>
                    <a:pt x="891" y="0"/>
                  </a:lnTo>
                  <a:lnTo>
                    <a:pt x="908" y="34"/>
                  </a:lnTo>
                  <a:lnTo>
                    <a:pt x="922" y="44"/>
                  </a:lnTo>
                  <a:lnTo>
                    <a:pt x="925" y="78"/>
                  </a:lnTo>
                  <a:lnTo>
                    <a:pt x="906" y="98"/>
                  </a:lnTo>
                  <a:lnTo>
                    <a:pt x="848" y="129"/>
                  </a:lnTo>
                  <a:lnTo>
                    <a:pt x="848" y="132"/>
                  </a:lnTo>
                  <a:lnTo>
                    <a:pt x="864" y="131"/>
                  </a:lnTo>
                  <a:lnTo>
                    <a:pt x="877" y="172"/>
                  </a:lnTo>
                  <a:lnTo>
                    <a:pt x="869" y="204"/>
                  </a:lnTo>
                  <a:lnTo>
                    <a:pt x="884" y="240"/>
                  </a:lnTo>
                  <a:lnTo>
                    <a:pt x="871" y="257"/>
                  </a:lnTo>
                  <a:lnTo>
                    <a:pt x="867" y="284"/>
                  </a:lnTo>
                  <a:lnTo>
                    <a:pt x="866" y="285"/>
                  </a:lnTo>
                  <a:lnTo>
                    <a:pt x="837" y="319"/>
                  </a:lnTo>
                  <a:lnTo>
                    <a:pt x="846" y="324"/>
                  </a:lnTo>
                  <a:lnTo>
                    <a:pt x="892" y="326"/>
                  </a:lnTo>
                  <a:lnTo>
                    <a:pt x="920" y="305"/>
                  </a:lnTo>
                  <a:lnTo>
                    <a:pt x="941" y="324"/>
                  </a:lnTo>
                  <a:lnTo>
                    <a:pt x="976" y="323"/>
                  </a:lnTo>
                  <a:lnTo>
                    <a:pt x="1026" y="350"/>
                  </a:lnTo>
                  <a:lnTo>
                    <a:pt x="1139" y="334"/>
                  </a:lnTo>
                  <a:lnTo>
                    <a:pt x="1154" y="355"/>
                  </a:lnTo>
                  <a:lnTo>
                    <a:pt x="1179" y="351"/>
                  </a:lnTo>
                  <a:lnTo>
                    <a:pt x="1192" y="435"/>
                  </a:lnTo>
                  <a:lnTo>
                    <a:pt x="1145" y="480"/>
                  </a:lnTo>
                  <a:lnTo>
                    <a:pt x="1099" y="440"/>
                  </a:lnTo>
                  <a:lnTo>
                    <a:pt x="1074" y="467"/>
                  </a:lnTo>
                  <a:lnTo>
                    <a:pt x="1131" y="519"/>
                  </a:lnTo>
                  <a:lnTo>
                    <a:pt x="1110" y="551"/>
                  </a:lnTo>
                  <a:lnTo>
                    <a:pt x="1109" y="581"/>
                  </a:lnTo>
                  <a:lnTo>
                    <a:pt x="1073" y="646"/>
                  </a:lnTo>
                  <a:lnTo>
                    <a:pt x="1075" y="661"/>
                  </a:lnTo>
                  <a:lnTo>
                    <a:pt x="1075" y="662"/>
                  </a:lnTo>
                  <a:lnTo>
                    <a:pt x="1049" y="711"/>
                  </a:lnTo>
                  <a:lnTo>
                    <a:pt x="1058" y="729"/>
                  </a:lnTo>
                  <a:lnTo>
                    <a:pt x="1076" y="780"/>
                  </a:lnTo>
                  <a:lnTo>
                    <a:pt x="1068" y="859"/>
                  </a:lnTo>
                  <a:lnTo>
                    <a:pt x="1172" y="891"/>
                  </a:lnTo>
                  <a:lnTo>
                    <a:pt x="1164" y="931"/>
                  </a:lnTo>
                  <a:lnTo>
                    <a:pt x="1236" y="958"/>
                  </a:lnTo>
                  <a:lnTo>
                    <a:pt x="1227" y="1007"/>
                  </a:lnTo>
                  <a:lnTo>
                    <a:pt x="1229" y="1066"/>
                  </a:lnTo>
                  <a:lnTo>
                    <a:pt x="1173" y="1096"/>
                  </a:lnTo>
                  <a:lnTo>
                    <a:pt x="1157" y="1069"/>
                  </a:lnTo>
                  <a:lnTo>
                    <a:pt x="1130" y="1069"/>
                  </a:lnTo>
                  <a:lnTo>
                    <a:pt x="1129" y="1109"/>
                  </a:lnTo>
                  <a:lnTo>
                    <a:pt x="1095" y="1125"/>
                  </a:lnTo>
                  <a:lnTo>
                    <a:pt x="1110" y="1260"/>
                  </a:lnTo>
                  <a:lnTo>
                    <a:pt x="1063" y="1300"/>
                  </a:lnTo>
                  <a:lnTo>
                    <a:pt x="1026" y="1286"/>
                  </a:lnTo>
                  <a:lnTo>
                    <a:pt x="983" y="1352"/>
                  </a:lnTo>
                  <a:lnTo>
                    <a:pt x="934" y="1381"/>
                  </a:lnTo>
                  <a:lnTo>
                    <a:pt x="899" y="1403"/>
                  </a:lnTo>
                  <a:lnTo>
                    <a:pt x="880" y="1435"/>
                  </a:lnTo>
                  <a:lnTo>
                    <a:pt x="841" y="1449"/>
                  </a:lnTo>
                  <a:lnTo>
                    <a:pt x="834" y="1403"/>
                  </a:lnTo>
                  <a:lnTo>
                    <a:pt x="795" y="1440"/>
                  </a:lnTo>
                  <a:lnTo>
                    <a:pt x="740" y="1477"/>
                  </a:lnTo>
                  <a:lnTo>
                    <a:pt x="725" y="1522"/>
                  </a:lnTo>
                  <a:lnTo>
                    <a:pt x="667" y="1555"/>
                  </a:lnTo>
                  <a:lnTo>
                    <a:pt x="653" y="1581"/>
                  </a:lnTo>
                  <a:lnTo>
                    <a:pt x="566" y="1581"/>
                  </a:lnTo>
                  <a:lnTo>
                    <a:pt x="518" y="1615"/>
                  </a:lnTo>
                  <a:lnTo>
                    <a:pt x="472" y="1699"/>
                  </a:lnTo>
                  <a:lnTo>
                    <a:pt x="395" y="1729"/>
                  </a:lnTo>
                  <a:close/>
                  <a:moveTo>
                    <a:pt x="394" y="1645"/>
                  </a:moveTo>
                  <a:lnTo>
                    <a:pt x="394" y="1645"/>
                  </a:lnTo>
                  <a:lnTo>
                    <a:pt x="401" y="1719"/>
                  </a:lnTo>
                  <a:lnTo>
                    <a:pt x="467" y="1693"/>
                  </a:lnTo>
                  <a:lnTo>
                    <a:pt x="513" y="1610"/>
                  </a:lnTo>
                  <a:lnTo>
                    <a:pt x="564" y="1575"/>
                  </a:lnTo>
                  <a:lnTo>
                    <a:pt x="649" y="1575"/>
                  </a:lnTo>
                  <a:lnTo>
                    <a:pt x="662" y="1550"/>
                  </a:lnTo>
                  <a:lnTo>
                    <a:pt x="719" y="1518"/>
                  </a:lnTo>
                  <a:lnTo>
                    <a:pt x="734" y="1472"/>
                  </a:lnTo>
                  <a:lnTo>
                    <a:pt x="791" y="1435"/>
                  </a:lnTo>
                  <a:lnTo>
                    <a:pt x="839" y="1389"/>
                  </a:lnTo>
                  <a:lnTo>
                    <a:pt x="847" y="1440"/>
                  </a:lnTo>
                  <a:lnTo>
                    <a:pt x="876" y="1429"/>
                  </a:lnTo>
                  <a:lnTo>
                    <a:pt x="895" y="1398"/>
                  </a:lnTo>
                  <a:lnTo>
                    <a:pt x="930" y="1376"/>
                  </a:lnTo>
                  <a:lnTo>
                    <a:pt x="979" y="1347"/>
                  </a:lnTo>
                  <a:lnTo>
                    <a:pt x="1023" y="1278"/>
                  </a:lnTo>
                  <a:lnTo>
                    <a:pt x="1061" y="1293"/>
                  </a:lnTo>
                  <a:lnTo>
                    <a:pt x="1103" y="1257"/>
                  </a:lnTo>
                  <a:lnTo>
                    <a:pt x="1102" y="1249"/>
                  </a:lnTo>
                  <a:lnTo>
                    <a:pt x="1088" y="1121"/>
                  </a:lnTo>
                  <a:lnTo>
                    <a:pt x="1123" y="1105"/>
                  </a:lnTo>
                  <a:lnTo>
                    <a:pt x="1124" y="1063"/>
                  </a:lnTo>
                  <a:lnTo>
                    <a:pt x="1161" y="1063"/>
                  </a:lnTo>
                  <a:lnTo>
                    <a:pt x="1176" y="1087"/>
                  </a:lnTo>
                  <a:lnTo>
                    <a:pt x="1222" y="1062"/>
                  </a:lnTo>
                  <a:lnTo>
                    <a:pt x="1221" y="1006"/>
                  </a:lnTo>
                  <a:lnTo>
                    <a:pt x="1228" y="962"/>
                  </a:lnTo>
                  <a:lnTo>
                    <a:pt x="1156" y="935"/>
                  </a:lnTo>
                  <a:lnTo>
                    <a:pt x="1164" y="895"/>
                  </a:lnTo>
                  <a:lnTo>
                    <a:pt x="1061" y="864"/>
                  </a:lnTo>
                  <a:lnTo>
                    <a:pt x="1070" y="781"/>
                  </a:lnTo>
                  <a:lnTo>
                    <a:pt x="1052" y="732"/>
                  </a:lnTo>
                  <a:lnTo>
                    <a:pt x="1041" y="711"/>
                  </a:lnTo>
                  <a:lnTo>
                    <a:pt x="1068" y="659"/>
                  </a:lnTo>
                  <a:lnTo>
                    <a:pt x="1066" y="644"/>
                  </a:lnTo>
                  <a:lnTo>
                    <a:pt x="1103" y="579"/>
                  </a:lnTo>
                  <a:lnTo>
                    <a:pt x="1103" y="548"/>
                  </a:lnTo>
                  <a:lnTo>
                    <a:pt x="1122" y="520"/>
                  </a:lnTo>
                  <a:lnTo>
                    <a:pt x="1065" y="468"/>
                  </a:lnTo>
                  <a:lnTo>
                    <a:pt x="1099" y="431"/>
                  </a:lnTo>
                  <a:lnTo>
                    <a:pt x="1144" y="471"/>
                  </a:lnTo>
                  <a:lnTo>
                    <a:pt x="1185" y="433"/>
                  </a:lnTo>
                  <a:lnTo>
                    <a:pt x="1174" y="359"/>
                  </a:lnTo>
                  <a:lnTo>
                    <a:pt x="1151" y="363"/>
                  </a:lnTo>
                  <a:lnTo>
                    <a:pt x="1136" y="341"/>
                  </a:lnTo>
                  <a:lnTo>
                    <a:pt x="1025" y="357"/>
                  </a:lnTo>
                  <a:lnTo>
                    <a:pt x="974" y="330"/>
                  </a:lnTo>
                  <a:lnTo>
                    <a:pt x="938" y="331"/>
                  </a:lnTo>
                  <a:lnTo>
                    <a:pt x="920" y="314"/>
                  </a:lnTo>
                  <a:lnTo>
                    <a:pt x="894" y="333"/>
                  </a:lnTo>
                  <a:lnTo>
                    <a:pt x="844" y="330"/>
                  </a:lnTo>
                  <a:lnTo>
                    <a:pt x="826" y="321"/>
                  </a:lnTo>
                  <a:lnTo>
                    <a:pt x="860" y="281"/>
                  </a:lnTo>
                  <a:lnTo>
                    <a:pt x="864" y="254"/>
                  </a:lnTo>
                  <a:lnTo>
                    <a:pt x="876" y="239"/>
                  </a:lnTo>
                  <a:lnTo>
                    <a:pt x="862" y="205"/>
                  </a:lnTo>
                  <a:lnTo>
                    <a:pt x="870" y="172"/>
                  </a:lnTo>
                  <a:lnTo>
                    <a:pt x="859" y="138"/>
                  </a:lnTo>
                  <a:lnTo>
                    <a:pt x="841" y="139"/>
                  </a:lnTo>
                  <a:lnTo>
                    <a:pt x="842" y="125"/>
                  </a:lnTo>
                  <a:lnTo>
                    <a:pt x="902" y="92"/>
                  </a:lnTo>
                  <a:lnTo>
                    <a:pt x="918" y="75"/>
                  </a:lnTo>
                  <a:lnTo>
                    <a:pt x="915" y="48"/>
                  </a:lnTo>
                  <a:lnTo>
                    <a:pt x="902" y="37"/>
                  </a:lnTo>
                  <a:lnTo>
                    <a:pt x="888" y="8"/>
                  </a:lnTo>
                  <a:lnTo>
                    <a:pt x="858" y="15"/>
                  </a:lnTo>
                  <a:lnTo>
                    <a:pt x="776" y="58"/>
                  </a:lnTo>
                  <a:lnTo>
                    <a:pt x="747" y="66"/>
                  </a:lnTo>
                  <a:lnTo>
                    <a:pt x="729" y="70"/>
                  </a:lnTo>
                  <a:lnTo>
                    <a:pt x="610" y="91"/>
                  </a:lnTo>
                  <a:lnTo>
                    <a:pt x="610" y="91"/>
                  </a:lnTo>
                  <a:lnTo>
                    <a:pt x="528" y="81"/>
                  </a:lnTo>
                  <a:lnTo>
                    <a:pt x="526" y="88"/>
                  </a:lnTo>
                  <a:lnTo>
                    <a:pt x="571" y="108"/>
                  </a:lnTo>
                  <a:lnTo>
                    <a:pt x="568" y="162"/>
                  </a:lnTo>
                  <a:lnTo>
                    <a:pt x="576" y="194"/>
                  </a:lnTo>
                  <a:lnTo>
                    <a:pt x="581" y="202"/>
                  </a:lnTo>
                  <a:lnTo>
                    <a:pt x="602" y="248"/>
                  </a:lnTo>
                  <a:lnTo>
                    <a:pt x="619" y="280"/>
                  </a:lnTo>
                  <a:lnTo>
                    <a:pt x="631" y="296"/>
                  </a:lnTo>
                  <a:lnTo>
                    <a:pt x="633" y="307"/>
                  </a:lnTo>
                  <a:lnTo>
                    <a:pt x="656" y="319"/>
                  </a:lnTo>
                  <a:lnTo>
                    <a:pt x="627" y="348"/>
                  </a:lnTo>
                  <a:lnTo>
                    <a:pt x="612" y="336"/>
                  </a:lnTo>
                  <a:lnTo>
                    <a:pt x="597" y="338"/>
                  </a:lnTo>
                  <a:lnTo>
                    <a:pt x="572" y="382"/>
                  </a:lnTo>
                  <a:lnTo>
                    <a:pt x="582" y="416"/>
                  </a:lnTo>
                  <a:lnTo>
                    <a:pt x="564" y="436"/>
                  </a:lnTo>
                  <a:lnTo>
                    <a:pt x="561" y="440"/>
                  </a:lnTo>
                  <a:lnTo>
                    <a:pt x="546" y="461"/>
                  </a:lnTo>
                  <a:lnTo>
                    <a:pt x="511" y="486"/>
                  </a:lnTo>
                  <a:lnTo>
                    <a:pt x="497" y="463"/>
                  </a:lnTo>
                  <a:lnTo>
                    <a:pt x="517" y="443"/>
                  </a:lnTo>
                  <a:lnTo>
                    <a:pt x="504" y="396"/>
                  </a:lnTo>
                  <a:lnTo>
                    <a:pt x="474" y="382"/>
                  </a:lnTo>
                  <a:lnTo>
                    <a:pt x="455" y="406"/>
                  </a:lnTo>
                  <a:lnTo>
                    <a:pt x="421" y="384"/>
                  </a:lnTo>
                  <a:lnTo>
                    <a:pt x="453" y="357"/>
                  </a:lnTo>
                  <a:lnTo>
                    <a:pt x="455" y="353"/>
                  </a:lnTo>
                  <a:lnTo>
                    <a:pt x="403" y="296"/>
                  </a:lnTo>
                  <a:lnTo>
                    <a:pt x="410" y="266"/>
                  </a:lnTo>
                  <a:lnTo>
                    <a:pt x="361" y="239"/>
                  </a:lnTo>
                  <a:lnTo>
                    <a:pt x="338" y="259"/>
                  </a:lnTo>
                  <a:lnTo>
                    <a:pt x="307" y="283"/>
                  </a:lnTo>
                  <a:lnTo>
                    <a:pt x="283" y="302"/>
                  </a:lnTo>
                  <a:lnTo>
                    <a:pt x="288" y="338"/>
                  </a:lnTo>
                  <a:lnTo>
                    <a:pt x="314" y="348"/>
                  </a:lnTo>
                  <a:lnTo>
                    <a:pt x="315" y="349"/>
                  </a:lnTo>
                  <a:lnTo>
                    <a:pt x="356" y="418"/>
                  </a:lnTo>
                  <a:lnTo>
                    <a:pt x="370" y="414"/>
                  </a:lnTo>
                  <a:lnTo>
                    <a:pt x="357" y="365"/>
                  </a:lnTo>
                  <a:lnTo>
                    <a:pt x="386" y="354"/>
                  </a:lnTo>
                  <a:lnTo>
                    <a:pt x="421" y="400"/>
                  </a:lnTo>
                  <a:lnTo>
                    <a:pt x="404" y="421"/>
                  </a:lnTo>
                  <a:lnTo>
                    <a:pt x="386" y="465"/>
                  </a:lnTo>
                  <a:lnTo>
                    <a:pt x="410" y="498"/>
                  </a:lnTo>
                  <a:lnTo>
                    <a:pt x="427" y="532"/>
                  </a:lnTo>
                  <a:lnTo>
                    <a:pt x="395" y="558"/>
                  </a:lnTo>
                  <a:lnTo>
                    <a:pt x="367" y="542"/>
                  </a:lnTo>
                  <a:lnTo>
                    <a:pt x="355" y="565"/>
                  </a:lnTo>
                  <a:lnTo>
                    <a:pt x="368" y="607"/>
                  </a:lnTo>
                  <a:lnTo>
                    <a:pt x="354" y="655"/>
                  </a:lnTo>
                  <a:lnTo>
                    <a:pt x="313" y="681"/>
                  </a:lnTo>
                  <a:lnTo>
                    <a:pt x="292" y="724"/>
                  </a:lnTo>
                  <a:lnTo>
                    <a:pt x="261" y="738"/>
                  </a:lnTo>
                  <a:lnTo>
                    <a:pt x="255" y="762"/>
                  </a:lnTo>
                  <a:lnTo>
                    <a:pt x="273" y="766"/>
                  </a:lnTo>
                  <a:lnTo>
                    <a:pt x="294" y="759"/>
                  </a:lnTo>
                  <a:lnTo>
                    <a:pt x="318" y="788"/>
                  </a:lnTo>
                  <a:lnTo>
                    <a:pt x="307" y="823"/>
                  </a:lnTo>
                  <a:lnTo>
                    <a:pt x="305" y="834"/>
                  </a:lnTo>
                  <a:lnTo>
                    <a:pt x="278" y="865"/>
                  </a:lnTo>
                  <a:lnTo>
                    <a:pt x="269" y="858"/>
                  </a:lnTo>
                  <a:lnTo>
                    <a:pt x="226" y="903"/>
                  </a:lnTo>
                  <a:lnTo>
                    <a:pt x="215" y="919"/>
                  </a:lnTo>
                  <a:lnTo>
                    <a:pt x="217" y="927"/>
                  </a:lnTo>
                  <a:lnTo>
                    <a:pt x="197" y="956"/>
                  </a:lnTo>
                  <a:lnTo>
                    <a:pt x="181" y="968"/>
                  </a:lnTo>
                  <a:lnTo>
                    <a:pt x="158" y="996"/>
                  </a:lnTo>
                  <a:lnTo>
                    <a:pt x="172" y="1005"/>
                  </a:lnTo>
                  <a:lnTo>
                    <a:pt x="163" y="1047"/>
                  </a:lnTo>
                  <a:lnTo>
                    <a:pt x="129" y="1065"/>
                  </a:lnTo>
                  <a:lnTo>
                    <a:pt x="119" y="1059"/>
                  </a:lnTo>
                  <a:lnTo>
                    <a:pt x="108" y="1048"/>
                  </a:lnTo>
                  <a:lnTo>
                    <a:pt x="92" y="1045"/>
                  </a:lnTo>
                  <a:lnTo>
                    <a:pt x="57" y="1085"/>
                  </a:lnTo>
                  <a:lnTo>
                    <a:pt x="21" y="1083"/>
                  </a:lnTo>
                  <a:lnTo>
                    <a:pt x="28" y="1093"/>
                  </a:lnTo>
                  <a:lnTo>
                    <a:pt x="14" y="1113"/>
                  </a:lnTo>
                  <a:lnTo>
                    <a:pt x="26" y="1206"/>
                  </a:lnTo>
                  <a:lnTo>
                    <a:pt x="16" y="1230"/>
                  </a:lnTo>
                  <a:lnTo>
                    <a:pt x="21" y="1251"/>
                  </a:lnTo>
                  <a:lnTo>
                    <a:pt x="17" y="1280"/>
                  </a:lnTo>
                  <a:lnTo>
                    <a:pt x="8" y="1302"/>
                  </a:lnTo>
                  <a:lnTo>
                    <a:pt x="14" y="1304"/>
                  </a:lnTo>
                  <a:lnTo>
                    <a:pt x="40" y="1293"/>
                  </a:lnTo>
                  <a:lnTo>
                    <a:pt x="42" y="1268"/>
                  </a:lnTo>
                  <a:lnTo>
                    <a:pt x="61" y="1276"/>
                  </a:lnTo>
                  <a:lnTo>
                    <a:pt x="71" y="1296"/>
                  </a:lnTo>
                  <a:lnTo>
                    <a:pt x="87" y="1300"/>
                  </a:lnTo>
                  <a:lnTo>
                    <a:pt x="98" y="1288"/>
                  </a:lnTo>
                  <a:lnTo>
                    <a:pt x="102" y="1281"/>
                  </a:lnTo>
                  <a:lnTo>
                    <a:pt x="127" y="1281"/>
                  </a:lnTo>
                  <a:lnTo>
                    <a:pt x="152" y="1294"/>
                  </a:lnTo>
                  <a:lnTo>
                    <a:pt x="155" y="1301"/>
                  </a:lnTo>
                  <a:lnTo>
                    <a:pt x="168" y="1320"/>
                  </a:lnTo>
                  <a:lnTo>
                    <a:pt x="195" y="1339"/>
                  </a:lnTo>
                  <a:lnTo>
                    <a:pt x="222" y="1314"/>
                  </a:lnTo>
                  <a:lnTo>
                    <a:pt x="234" y="1350"/>
                  </a:lnTo>
                  <a:lnTo>
                    <a:pt x="213" y="1359"/>
                  </a:lnTo>
                  <a:lnTo>
                    <a:pt x="209" y="1362"/>
                  </a:lnTo>
                  <a:lnTo>
                    <a:pt x="192" y="1378"/>
                  </a:lnTo>
                  <a:lnTo>
                    <a:pt x="157" y="1412"/>
                  </a:lnTo>
                  <a:lnTo>
                    <a:pt x="142" y="1447"/>
                  </a:lnTo>
                  <a:lnTo>
                    <a:pt x="119" y="1412"/>
                  </a:lnTo>
                  <a:lnTo>
                    <a:pt x="81" y="1422"/>
                  </a:lnTo>
                  <a:lnTo>
                    <a:pt x="66" y="1413"/>
                  </a:lnTo>
                  <a:lnTo>
                    <a:pt x="44" y="1454"/>
                  </a:lnTo>
                  <a:lnTo>
                    <a:pt x="67" y="1493"/>
                  </a:lnTo>
                  <a:lnTo>
                    <a:pt x="79" y="1492"/>
                  </a:lnTo>
                  <a:lnTo>
                    <a:pt x="85" y="1514"/>
                  </a:lnTo>
                  <a:lnTo>
                    <a:pt x="99" y="1512"/>
                  </a:lnTo>
                  <a:lnTo>
                    <a:pt x="116" y="1550"/>
                  </a:lnTo>
                  <a:lnTo>
                    <a:pt x="134" y="1551"/>
                  </a:lnTo>
                  <a:lnTo>
                    <a:pt x="182" y="1494"/>
                  </a:lnTo>
                  <a:lnTo>
                    <a:pt x="198" y="1461"/>
                  </a:lnTo>
                  <a:lnTo>
                    <a:pt x="223" y="1472"/>
                  </a:lnTo>
                  <a:lnTo>
                    <a:pt x="218" y="1508"/>
                  </a:lnTo>
                  <a:lnTo>
                    <a:pt x="230" y="1512"/>
                  </a:lnTo>
                  <a:lnTo>
                    <a:pt x="247" y="1491"/>
                  </a:lnTo>
                  <a:lnTo>
                    <a:pt x="364" y="1533"/>
                  </a:lnTo>
                  <a:lnTo>
                    <a:pt x="357" y="1547"/>
                  </a:lnTo>
                  <a:lnTo>
                    <a:pt x="405" y="1612"/>
                  </a:lnTo>
                  <a:lnTo>
                    <a:pt x="394" y="1645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4773613" y="4543426"/>
              <a:ext cx="47625" cy="44450"/>
            </a:xfrm>
            <a:custGeom>
              <a:avLst/>
              <a:gdLst>
                <a:gd name="T0" fmla="*/ 45 w 49"/>
                <a:gd name="T1" fmla="*/ 0 h 48"/>
                <a:gd name="T2" fmla="*/ 45 w 49"/>
                <a:gd name="T3" fmla="*/ 0 h 48"/>
                <a:gd name="T4" fmla="*/ 49 w 49"/>
                <a:gd name="T5" fmla="*/ 26 h 48"/>
                <a:gd name="T6" fmla="*/ 19 w 49"/>
                <a:gd name="T7" fmla="*/ 48 h 48"/>
                <a:gd name="T8" fmla="*/ 8 w 49"/>
                <a:gd name="T9" fmla="*/ 44 h 48"/>
                <a:gd name="T10" fmla="*/ 0 w 49"/>
                <a:gd name="T11" fmla="*/ 9 h 48"/>
                <a:gd name="T12" fmla="*/ 45 w 49"/>
                <a:gd name="T1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48">
                  <a:moveTo>
                    <a:pt x="45" y="0"/>
                  </a:moveTo>
                  <a:lnTo>
                    <a:pt x="45" y="0"/>
                  </a:lnTo>
                  <a:lnTo>
                    <a:pt x="49" y="26"/>
                  </a:lnTo>
                  <a:lnTo>
                    <a:pt x="19" y="48"/>
                  </a:lnTo>
                  <a:lnTo>
                    <a:pt x="8" y="44"/>
                  </a:lnTo>
                  <a:lnTo>
                    <a:pt x="0" y="9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6" name="Freeform 32"/>
            <p:cNvSpPr>
              <a:spLocks noEditPoints="1"/>
            </p:cNvSpPr>
            <p:nvPr/>
          </p:nvSpPr>
          <p:spPr bwMode="auto">
            <a:xfrm>
              <a:off x="4770438" y="4538663"/>
              <a:ext cx="53975" cy="53975"/>
            </a:xfrm>
            <a:custGeom>
              <a:avLst/>
              <a:gdLst>
                <a:gd name="T0" fmla="*/ 23 w 57"/>
                <a:gd name="T1" fmla="*/ 56 h 56"/>
                <a:gd name="T2" fmla="*/ 23 w 57"/>
                <a:gd name="T3" fmla="*/ 56 h 56"/>
                <a:gd name="T4" fmla="*/ 9 w 57"/>
                <a:gd name="T5" fmla="*/ 51 h 56"/>
                <a:gd name="T6" fmla="*/ 0 w 57"/>
                <a:gd name="T7" fmla="*/ 11 h 56"/>
                <a:gd name="T8" fmla="*/ 51 w 57"/>
                <a:gd name="T9" fmla="*/ 0 h 56"/>
                <a:gd name="T10" fmla="*/ 57 w 57"/>
                <a:gd name="T11" fmla="*/ 32 h 56"/>
                <a:gd name="T12" fmla="*/ 23 w 57"/>
                <a:gd name="T13" fmla="*/ 56 h 56"/>
                <a:gd name="T14" fmla="*/ 15 w 57"/>
                <a:gd name="T15" fmla="*/ 46 h 56"/>
                <a:gd name="T16" fmla="*/ 15 w 57"/>
                <a:gd name="T17" fmla="*/ 46 h 56"/>
                <a:gd name="T18" fmla="*/ 22 w 57"/>
                <a:gd name="T19" fmla="*/ 48 h 56"/>
                <a:gd name="T20" fmla="*/ 50 w 57"/>
                <a:gd name="T21" fmla="*/ 29 h 56"/>
                <a:gd name="T22" fmla="*/ 46 w 57"/>
                <a:gd name="T23" fmla="*/ 8 h 56"/>
                <a:gd name="T24" fmla="*/ 8 w 57"/>
                <a:gd name="T25" fmla="*/ 16 h 56"/>
                <a:gd name="T26" fmla="*/ 15 w 57"/>
                <a:gd name="T27" fmla="*/ 4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7" h="56">
                  <a:moveTo>
                    <a:pt x="23" y="56"/>
                  </a:moveTo>
                  <a:lnTo>
                    <a:pt x="23" y="56"/>
                  </a:lnTo>
                  <a:lnTo>
                    <a:pt x="9" y="51"/>
                  </a:lnTo>
                  <a:lnTo>
                    <a:pt x="0" y="11"/>
                  </a:lnTo>
                  <a:lnTo>
                    <a:pt x="51" y="0"/>
                  </a:lnTo>
                  <a:lnTo>
                    <a:pt x="57" y="32"/>
                  </a:lnTo>
                  <a:lnTo>
                    <a:pt x="23" y="56"/>
                  </a:lnTo>
                  <a:close/>
                  <a:moveTo>
                    <a:pt x="15" y="46"/>
                  </a:moveTo>
                  <a:lnTo>
                    <a:pt x="15" y="46"/>
                  </a:lnTo>
                  <a:lnTo>
                    <a:pt x="22" y="48"/>
                  </a:lnTo>
                  <a:lnTo>
                    <a:pt x="50" y="29"/>
                  </a:lnTo>
                  <a:lnTo>
                    <a:pt x="46" y="8"/>
                  </a:lnTo>
                  <a:lnTo>
                    <a:pt x="8" y="16"/>
                  </a:lnTo>
                  <a:lnTo>
                    <a:pt x="15" y="46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4273550" y="3367088"/>
              <a:ext cx="3173413" cy="2887663"/>
            </a:xfrm>
            <a:custGeom>
              <a:avLst/>
              <a:gdLst>
                <a:gd name="T0" fmla="*/ 753 w 3326"/>
                <a:gd name="T1" fmla="*/ 2559 h 3026"/>
                <a:gd name="T2" fmla="*/ 715 w 3326"/>
                <a:gd name="T3" fmla="*/ 2904 h 3026"/>
                <a:gd name="T4" fmla="*/ 936 w 3326"/>
                <a:gd name="T5" fmla="*/ 2880 h 3026"/>
                <a:gd name="T6" fmla="*/ 1241 w 3326"/>
                <a:gd name="T7" fmla="*/ 2876 h 3026"/>
                <a:gd name="T8" fmla="*/ 1389 w 3326"/>
                <a:gd name="T9" fmla="*/ 2804 h 3026"/>
                <a:gd name="T10" fmla="*/ 1760 w 3326"/>
                <a:gd name="T11" fmla="*/ 2756 h 3026"/>
                <a:gd name="T12" fmla="*/ 2256 w 3326"/>
                <a:gd name="T13" fmla="*/ 2477 h 3026"/>
                <a:gd name="T14" fmla="*/ 2441 w 3326"/>
                <a:gd name="T15" fmla="*/ 2307 h 3026"/>
                <a:gd name="T16" fmla="*/ 2876 w 3326"/>
                <a:gd name="T17" fmla="*/ 2409 h 3026"/>
                <a:gd name="T18" fmla="*/ 3244 w 3326"/>
                <a:gd name="T19" fmla="*/ 2013 h 3026"/>
                <a:gd name="T20" fmla="*/ 3326 w 3326"/>
                <a:gd name="T21" fmla="*/ 1838 h 3026"/>
                <a:gd name="T22" fmla="*/ 3143 w 3326"/>
                <a:gd name="T23" fmla="*/ 1614 h 3026"/>
                <a:gd name="T24" fmla="*/ 2687 w 3326"/>
                <a:gd name="T25" fmla="*/ 1721 h 3026"/>
                <a:gd name="T26" fmla="*/ 2471 w 3326"/>
                <a:gd name="T27" fmla="*/ 1623 h 3026"/>
                <a:gd name="T28" fmla="*/ 2210 w 3326"/>
                <a:gd name="T29" fmla="*/ 1536 h 3026"/>
                <a:gd name="T30" fmla="*/ 2126 w 3326"/>
                <a:gd name="T31" fmla="*/ 1262 h 3026"/>
                <a:gd name="T32" fmla="*/ 2167 w 3326"/>
                <a:gd name="T33" fmla="*/ 959 h 3026"/>
                <a:gd name="T34" fmla="*/ 2107 w 3326"/>
                <a:gd name="T35" fmla="*/ 704 h 3026"/>
                <a:gd name="T36" fmla="*/ 2072 w 3326"/>
                <a:gd name="T37" fmla="*/ 373 h 3026"/>
                <a:gd name="T38" fmla="*/ 1978 w 3326"/>
                <a:gd name="T39" fmla="*/ 185 h 3026"/>
                <a:gd name="T40" fmla="*/ 1689 w 3326"/>
                <a:gd name="T41" fmla="*/ 95 h 3026"/>
                <a:gd name="T42" fmla="*/ 1493 w 3326"/>
                <a:gd name="T43" fmla="*/ 140 h 3026"/>
                <a:gd name="T44" fmla="*/ 1577 w 3326"/>
                <a:gd name="T45" fmla="*/ 284 h 3026"/>
                <a:gd name="T46" fmla="*/ 1689 w 3326"/>
                <a:gd name="T47" fmla="*/ 400 h 3026"/>
                <a:gd name="T48" fmla="*/ 1644 w 3326"/>
                <a:gd name="T49" fmla="*/ 519 h 3026"/>
                <a:gd name="T50" fmla="*/ 1506 w 3326"/>
                <a:gd name="T51" fmla="*/ 532 h 3026"/>
                <a:gd name="T52" fmla="*/ 1389 w 3326"/>
                <a:gd name="T53" fmla="*/ 522 h 3026"/>
                <a:gd name="T54" fmla="*/ 1259 w 3326"/>
                <a:gd name="T55" fmla="*/ 691 h 3026"/>
                <a:gd name="T56" fmla="*/ 1209 w 3326"/>
                <a:gd name="T57" fmla="*/ 754 h 3026"/>
                <a:gd name="T58" fmla="*/ 1092 w 3326"/>
                <a:gd name="T59" fmla="*/ 598 h 3026"/>
                <a:gd name="T60" fmla="*/ 1203 w 3326"/>
                <a:gd name="T61" fmla="*/ 523 h 3026"/>
                <a:gd name="T62" fmla="*/ 1223 w 3326"/>
                <a:gd name="T63" fmla="*/ 418 h 3026"/>
                <a:gd name="T64" fmla="*/ 1080 w 3326"/>
                <a:gd name="T65" fmla="*/ 423 h 3026"/>
                <a:gd name="T66" fmla="*/ 1144 w 3326"/>
                <a:gd name="T67" fmla="*/ 249 h 3026"/>
                <a:gd name="T68" fmla="*/ 1269 w 3326"/>
                <a:gd name="T69" fmla="*/ 155 h 3026"/>
                <a:gd name="T70" fmla="*/ 1448 w 3326"/>
                <a:gd name="T71" fmla="*/ 0 h 3026"/>
                <a:gd name="T72" fmla="*/ 1101 w 3326"/>
                <a:gd name="T73" fmla="*/ 29 h 3026"/>
                <a:gd name="T74" fmla="*/ 847 w 3326"/>
                <a:gd name="T75" fmla="*/ 113 h 3026"/>
                <a:gd name="T76" fmla="*/ 631 w 3326"/>
                <a:gd name="T77" fmla="*/ 89 h 3026"/>
                <a:gd name="T78" fmla="*/ 412 w 3326"/>
                <a:gd name="T79" fmla="*/ 244 h 3026"/>
                <a:gd name="T80" fmla="*/ 361 w 3326"/>
                <a:gd name="T81" fmla="*/ 347 h 3026"/>
                <a:gd name="T82" fmla="*/ 177 w 3326"/>
                <a:gd name="T83" fmla="*/ 414 h 3026"/>
                <a:gd name="T84" fmla="*/ 54 w 3326"/>
                <a:gd name="T85" fmla="*/ 600 h 3026"/>
                <a:gd name="T86" fmla="*/ 190 w 3326"/>
                <a:gd name="T87" fmla="*/ 635 h 3026"/>
                <a:gd name="T88" fmla="*/ 338 w 3326"/>
                <a:gd name="T89" fmla="*/ 637 h 3026"/>
                <a:gd name="T90" fmla="*/ 445 w 3326"/>
                <a:gd name="T91" fmla="*/ 824 h 3026"/>
                <a:gd name="T92" fmla="*/ 349 w 3326"/>
                <a:gd name="T93" fmla="*/ 980 h 3026"/>
                <a:gd name="T94" fmla="*/ 607 w 3326"/>
                <a:gd name="T95" fmla="*/ 1022 h 3026"/>
                <a:gd name="T96" fmla="*/ 751 w 3326"/>
                <a:gd name="T97" fmla="*/ 999 h 3026"/>
                <a:gd name="T98" fmla="*/ 719 w 3326"/>
                <a:gd name="T99" fmla="*/ 1135 h 3026"/>
                <a:gd name="T100" fmla="*/ 739 w 3326"/>
                <a:gd name="T101" fmla="*/ 1292 h 3026"/>
                <a:gd name="T102" fmla="*/ 1022 w 3326"/>
                <a:gd name="T103" fmla="*/ 1318 h 3026"/>
                <a:gd name="T104" fmla="*/ 952 w 3326"/>
                <a:gd name="T105" fmla="*/ 1543 h 3026"/>
                <a:gd name="T106" fmla="*/ 1014 w 3326"/>
                <a:gd name="T107" fmla="*/ 1856 h 3026"/>
                <a:gd name="T108" fmla="*/ 1005 w 3326"/>
                <a:gd name="T109" fmla="*/ 2029 h 3026"/>
                <a:gd name="T110" fmla="*/ 908 w 3326"/>
                <a:gd name="T111" fmla="*/ 2260 h 30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26" h="3026">
                  <a:moveTo>
                    <a:pt x="777" y="2341"/>
                  </a:moveTo>
                  <a:lnTo>
                    <a:pt x="777" y="2341"/>
                  </a:lnTo>
                  <a:lnTo>
                    <a:pt x="796" y="2413"/>
                  </a:lnTo>
                  <a:lnTo>
                    <a:pt x="802" y="2437"/>
                  </a:lnTo>
                  <a:lnTo>
                    <a:pt x="783" y="2474"/>
                  </a:lnTo>
                  <a:lnTo>
                    <a:pt x="750" y="2541"/>
                  </a:lnTo>
                  <a:lnTo>
                    <a:pt x="753" y="2559"/>
                  </a:lnTo>
                  <a:lnTo>
                    <a:pt x="767" y="2641"/>
                  </a:lnTo>
                  <a:lnTo>
                    <a:pt x="749" y="2672"/>
                  </a:lnTo>
                  <a:lnTo>
                    <a:pt x="746" y="2677"/>
                  </a:lnTo>
                  <a:lnTo>
                    <a:pt x="688" y="2684"/>
                  </a:lnTo>
                  <a:lnTo>
                    <a:pt x="722" y="2763"/>
                  </a:lnTo>
                  <a:lnTo>
                    <a:pt x="685" y="2869"/>
                  </a:lnTo>
                  <a:lnTo>
                    <a:pt x="715" y="2904"/>
                  </a:lnTo>
                  <a:lnTo>
                    <a:pt x="720" y="2928"/>
                  </a:lnTo>
                  <a:lnTo>
                    <a:pt x="726" y="2960"/>
                  </a:lnTo>
                  <a:lnTo>
                    <a:pt x="739" y="3026"/>
                  </a:lnTo>
                  <a:lnTo>
                    <a:pt x="810" y="3016"/>
                  </a:lnTo>
                  <a:lnTo>
                    <a:pt x="830" y="2992"/>
                  </a:lnTo>
                  <a:lnTo>
                    <a:pt x="829" y="2932"/>
                  </a:lnTo>
                  <a:lnTo>
                    <a:pt x="936" y="2880"/>
                  </a:lnTo>
                  <a:lnTo>
                    <a:pt x="928" y="2966"/>
                  </a:lnTo>
                  <a:lnTo>
                    <a:pt x="948" y="2978"/>
                  </a:lnTo>
                  <a:lnTo>
                    <a:pt x="1034" y="2949"/>
                  </a:lnTo>
                  <a:lnTo>
                    <a:pt x="1082" y="2911"/>
                  </a:lnTo>
                  <a:lnTo>
                    <a:pt x="1119" y="2884"/>
                  </a:lnTo>
                  <a:lnTo>
                    <a:pt x="1200" y="2848"/>
                  </a:lnTo>
                  <a:lnTo>
                    <a:pt x="1241" y="2876"/>
                  </a:lnTo>
                  <a:lnTo>
                    <a:pt x="1286" y="2850"/>
                  </a:lnTo>
                  <a:lnTo>
                    <a:pt x="1302" y="2894"/>
                  </a:lnTo>
                  <a:lnTo>
                    <a:pt x="1328" y="2897"/>
                  </a:lnTo>
                  <a:lnTo>
                    <a:pt x="1345" y="2878"/>
                  </a:lnTo>
                  <a:lnTo>
                    <a:pt x="1421" y="2874"/>
                  </a:lnTo>
                  <a:lnTo>
                    <a:pt x="1446" y="2839"/>
                  </a:lnTo>
                  <a:lnTo>
                    <a:pt x="1389" y="2804"/>
                  </a:lnTo>
                  <a:lnTo>
                    <a:pt x="1401" y="2776"/>
                  </a:lnTo>
                  <a:lnTo>
                    <a:pt x="1444" y="2764"/>
                  </a:lnTo>
                  <a:lnTo>
                    <a:pt x="1505" y="2763"/>
                  </a:lnTo>
                  <a:lnTo>
                    <a:pt x="1531" y="2770"/>
                  </a:lnTo>
                  <a:lnTo>
                    <a:pt x="1562" y="2696"/>
                  </a:lnTo>
                  <a:lnTo>
                    <a:pt x="1594" y="2668"/>
                  </a:lnTo>
                  <a:lnTo>
                    <a:pt x="1760" y="2756"/>
                  </a:lnTo>
                  <a:lnTo>
                    <a:pt x="1828" y="2734"/>
                  </a:lnTo>
                  <a:lnTo>
                    <a:pt x="1846" y="2721"/>
                  </a:lnTo>
                  <a:lnTo>
                    <a:pt x="1894" y="2684"/>
                  </a:lnTo>
                  <a:lnTo>
                    <a:pt x="2050" y="2567"/>
                  </a:lnTo>
                  <a:lnTo>
                    <a:pt x="2125" y="2565"/>
                  </a:lnTo>
                  <a:lnTo>
                    <a:pt x="2231" y="2514"/>
                  </a:lnTo>
                  <a:lnTo>
                    <a:pt x="2256" y="2477"/>
                  </a:lnTo>
                  <a:lnTo>
                    <a:pt x="2311" y="2458"/>
                  </a:lnTo>
                  <a:lnTo>
                    <a:pt x="2326" y="2426"/>
                  </a:lnTo>
                  <a:lnTo>
                    <a:pt x="2300" y="2378"/>
                  </a:lnTo>
                  <a:lnTo>
                    <a:pt x="2318" y="2359"/>
                  </a:lnTo>
                  <a:lnTo>
                    <a:pt x="2352" y="2347"/>
                  </a:lnTo>
                  <a:lnTo>
                    <a:pt x="2372" y="2319"/>
                  </a:lnTo>
                  <a:lnTo>
                    <a:pt x="2441" y="2307"/>
                  </a:lnTo>
                  <a:lnTo>
                    <a:pt x="2506" y="2338"/>
                  </a:lnTo>
                  <a:lnTo>
                    <a:pt x="2530" y="2329"/>
                  </a:lnTo>
                  <a:lnTo>
                    <a:pt x="2623" y="2354"/>
                  </a:lnTo>
                  <a:lnTo>
                    <a:pt x="2646" y="2384"/>
                  </a:lnTo>
                  <a:lnTo>
                    <a:pt x="2744" y="2399"/>
                  </a:lnTo>
                  <a:lnTo>
                    <a:pt x="2765" y="2426"/>
                  </a:lnTo>
                  <a:lnTo>
                    <a:pt x="2876" y="2409"/>
                  </a:lnTo>
                  <a:lnTo>
                    <a:pt x="2918" y="2399"/>
                  </a:lnTo>
                  <a:lnTo>
                    <a:pt x="2970" y="2372"/>
                  </a:lnTo>
                  <a:lnTo>
                    <a:pt x="3034" y="2331"/>
                  </a:lnTo>
                  <a:lnTo>
                    <a:pt x="3119" y="2240"/>
                  </a:lnTo>
                  <a:lnTo>
                    <a:pt x="3143" y="2161"/>
                  </a:lnTo>
                  <a:lnTo>
                    <a:pt x="3154" y="2083"/>
                  </a:lnTo>
                  <a:lnTo>
                    <a:pt x="3244" y="2013"/>
                  </a:lnTo>
                  <a:lnTo>
                    <a:pt x="3244" y="2012"/>
                  </a:lnTo>
                  <a:lnTo>
                    <a:pt x="3211" y="1958"/>
                  </a:lnTo>
                  <a:lnTo>
                    <a:pt x="3208" y="1917"/>
                  </a:lnTo>
                  <a:lnTo>
                    <a:pt x="3235" y="1888"/>
                  </a:lnTo>
                  <a:lnTo>
                    <a:pt x="3270" y="1923"/>
                  </a:lnTo>
                  <a:lnTo>
                    <a:pt x="3320" y="1914"/>
                  </a:lnTo>
                  <a:lnTo>
                    <a:pt x="3326" y="1838"/>
                  </a:lnTo>
                  <a:lnTo>
                    <a:pt x="3291" y="1721"/>
                  </a:lnTo>
                  <a:lnTo>
                    <a:pt x="3310" y="1687"/>
                  </a:lnTo>
                  <a:lnTo>
                    <a:pt x="3306" y="1666"/>
                  </a:lnTo>
                  <a:lnTo>
                    <a:pt x="3244" y="1658"/>
                  </a:lnTo>
                  <a:lnTo>
                    <a:pt x="3201" y="1682"/>
                  </a:lnTo>
                  <a:lnTo>
                    <a:pt x="3184" y="1646"/>
                  </a:lnTo>
                  <a:lnTo>
                    <a:pt x="3143" y="1614"/>
                  </a:lnTo>
                  <a:lnTo>
                    <a:pt x="3043" y="1654"/>
                  </a:lnTo>
                  <a:lnTo>
                    <a:pt x="2961" y="1716"/>
                  </a:lnTo>
                  <a:lnTo>
                    <a:pt x="2888" y="1677"/>
                  </a:lnTo>
                  <a:lnTo>
                    <a:pt x="2854" y="1699"/>
                  </a:lnTo>
                  <a:lnTo>
                    <a:pt x="2790" y="1667"/>
                  </a:lnTo>
                  <a:lnTo>
                    <a:pt x="2728" y="1700"/>
                  </a:lnTo>
                  <a:lnTo>
                    <a:pt x="2687" y="1721"/>
                  </a:lnTo>
                  <a:lnTo>
                    <a:pt x="2633" y="1677"/>
                  </a:lnTo>
                  <a:lnTo>
                    <a:pt x="2628" y="1673"/>
                  </a:lnTo>
                  <a:lnTo>
                    <a:pt x="2586" y="1663"/>
                  </a:lnTo>
                  <a:lnTo>
                    <a:pt x="2559" y="1625"/>
                  </a:lnTo>
                  <a:lnTo>
                    <a:pt x="2515" y="1625"/>
                  </a:lnTo>
                  <a:lnTo>
                    <a:pt x="2472" y="1623"/>
                  </a:lnTo>
                  <a:lnTo>
                    <a:pt x="2471" y="1623"/>
                  </a:lnTo>
                  <a:lnTo>
                    <a:pt x="2416" y="1618"/>
                  </a:lnTo>
                  <a:lnTo>
                    <a:pt x="2341" y="1661"/>
                  </a:lnTo>
                  <a:lnTo>
                    <a:pt x="2293" y="1624"/>
                  </a:lnTo>
                  <a:lnTo>
                    <a:pt x="2276" y="1611"/>
                  </a:lnTo>
                  <a:lnTo>
                    <a:pt x="2275" y="1603"/>
                  </a:lnTo>
                  <a:lnTo>
                    <a:pt x="2270" y="1587"/>
                  </a:lnTo>
                  <a:lnTo>
                    <a:pt x="2210" y="1536"/>
                  </a:lnTo>
                  <a:lnTo>
                    <a:pt x="2160" y="1494"/>
                  </a:lnTo>
                  <a:lnTo>
                    <a:pt x="2108" y="1450"/>
                  </a:lnTo>
                  <a:lnTo>
                    <a:pt x="2100" y="1443"/>
                  </a:lnTo>
                  <a:lnTo>
                    <a:pt x="2076" y="1328"/>
                  </a:lnTo>
                  <a:lnTo>
                    <a:pt x="2106" y="1314"/>
                  </a:lnTo>
                  <a:lnTo>
                    <a:pt x="2108" y="1307"/>
                  </a:lnTo>
                  <a:lnTo>
                    <a:pt x="2126" y="1262"/>
                  </a:lnTo>
                  <a:lnTo>
                    <a:pt x="2093" y="1238"/>
                  </a:lnTo>
                  <a:lnTo>
                    <a:pt x="2105" y="1209"/>
                  </a:lnTo>
                  <a:lnTo>
                    <a:pt x="2193" y="1177"/>
                  </a:lnTo>
                  <a:lnTo>
                    <a:pt x="2269" y="1034"/>
                  </a:lnTo>
                  <a:lnTo>
                    <a:pt x="2270" y="957"/>
                  </a:lnTo>
                  <a:lnTo>
                    <a:pt x="2237" y="960"/>
                  </a:lnTo>
                  <a:lnTo>
                    <a:pt x="2167" y="959"/>
                  </a:lnTo>
                  <a:lnTo>
                    <a:pt x="2163" y="959"/>
                  </a:lnTo>
                  <a:lnTo>
                    <a:pt x="2143" y="886"/>
                  </a:lnTo>
                  <a:lnTo>
                    <a:pt x="2093" y="826"/>
                  </a:lnTo>
                  <a:lnTo>
                    <a:pt x="2093" y="824"/>
                  </a:lnTo>
                  <a:lnTo>
                    <a:pt x="2115" y="739"/>
                  </a:lnTo>
                  <a:lnTo>
                    <a:pt x="2101" y="733"/>
                  </a:lnTo>
                  <a:lnTo>
                    <a:pt x="2107" y="704"/>
                  </a:lnTo>
                  <a:lnTo>
                    <a:pt x="2090" y="624"/>
                  </a:lnTo>
                  <a:lnTo>
                    <a:pt x="2103" y="601"/>
                  </a:lnTo>
                  <a:lnTo>
                    <a:pt x="2129" y="588"/>
                  </a:lnTo>
                  <a:lnTo>
                    <a:pt x="2120" y="530"/>
                  </a:lnTo>
                  <a:lnTo>
                    <a:pt x="2109" y="475"/>
                  </a:lnTo>
                  <a:lnTo>
                    <a:pt x="2117" y="443"/>
                  </a:lnTo>
                  <a:lnTo>
                    <a:pt x="2072" y="373"/>
                  </a:lnTo>
                  <a:lnTo>
                    <a:pt x="2068" y="376"/>
                  </a:lnTo>
                  <a:lnTo>
                    <a:pt x="2045" y="317"/>
                  </a:lnTo>
                  <a:lnTo>
                    <a:pt x="2028" y="301"/>
                  </a:lnTo>
                  <a:lnTo>
                    <a:pt x="2029" y="265"/>
                  </a:lnTo>
                  <a:lnTo>
                    <a:pt x="2006" y="208"/>
                  </a:lnTo>
                  <a:lnTo>
                    <a:pt x="2001" y="171"/>
                  </a:lnTo>
                  <a:lnTo>
                    <a:pt x="1978" y="185"/>
                  </a:lnTo>
                  <a:lnTo>
                    <a:pt x="1952" y="164"/>
                  </a:lnTo>
                  <a:lnTo>
                    <a:pt x="1920" y="201"/>
                  </a:lnTo>
                  <a:lnTo>
                    <a:pt x="1881" y="158"/>
                  </a:lnTo>
                  <a:lnTo>
                    <a:pt x="1859" y="195"/>
                  </a:lnTo>
                  <a:lnTo>
                    <a:pt x="1820" y="189"/>
                  </a:lnTo>
                  <a:lnTo>
                    <a:pt x="1710" y="86"/>
                  </a:lnTo>
                  <a:lnTo>
                    <a:pt x="1689" y="95"/>
                  </a:lnTo>
                  <a:lnTo>
                    <a:pt x="1660" y="108"/>
                  </a:lnTo>
                  <a:lnTo>
                    <a:pt x="1640" y="120"/>
                  </a:lnTo>
                  <a:lnTo>
                    <a:pt x="1637" y="122"/>
                  </a:lnTo>
                  <a:lnTo>
                    <a:pt x="1618" y="123"/>
                  </a:lnTo>
                  <a:lnTo>
                    <a:pt x="1561" y="126"/>
                  </a:lnTo>
                  <a:lnTo>
                    <a:pt x="1549" y="128"/>
                  </a:lnTo>
                  <a:lnTo>
                    <a:pt x="1493" y="140"/>
                  </a:lnTo>
                  <a:lnTo>
                    <a:pt x="1502" y="153"/>
                  </a:lnTo>
                  <a:lnTo>
                    <a:pt x="1515" y="169"/>
                  </a:lnTo>
                  <a:lnTo>
                    <a:pt x="1524" y="179"/>
                  </a:lnTo>
                  <a:lnTo>
                    <a:pt x="1528" y="218"/>
                  </a:lnTo>
                  <a:lnTo>
                    <a:pt x="1528" y="236"/>
                  </a:lnTo>
                  <a:lnTo>
                    <a:pt x="1570" y="269"/>
                  </a:lnTo>
                  <a:lnTo>
                    <a:pt x="1577" y="284"/>
                  </a:lnTo>
                  <a:lnTo>
                    <a:pt x="1618" y="282"/>
                  </a:lnTo>
                  <a:lnTo>
                    <a:pt x="1618" y="306"/>
                  </a:lnTo>
                  <a:lnTo>
                    <a:pt x="1635" y="339"/>
                  </a:lnTo>
                  <a:lnTo>
                    <a:pt x="1637" y="342"/>
                  </a:lnTo>
                  <a:lnTo>
                    <a:pt x="1633" y="367"/>
                  </a:lnTo>
                  <a:lnTo>
                    <a:pt x="1664" y="369"/>
                  </a:lnTo>
                  <a:lnTo>
                    <a:pt x="1689" y="400"/>
                  </a:lnTo>
                  <a:lnTo>
                    <a:pt x="1682" y="419"/>
                  </a:lnTo>
                  <a:lnTo>
                    <a:pt x="1693" y="440"/>
                  </a:lnTo>
                  <a:lnTo>
                    <a:pt x="1687" y="457"/>
                  </a:lnTo>
                  <a:lnTo>
                    <a:pt x="1682" y="468"/>
                  </a:lnTo>
                  <a:lnTo>
                    <a:pt x="1672" y="468"/>
                  </a:lnTo>
                  <a:lnTo>
                    <a:pt x="1644" y="486"/>
                  </a:lnTo>
                  <a:lnTo>
                    <a:pt x="1644" y="519"/>
                  </a:lnTo>
                  <a:lnTo>
                    <a:pt x="1628" y="527"/>
                  </a:lnTo>
                  <a:lnTo>
                    <a:pt x="1618" y="513"/>
                  </a:lnTo>
                  <a:lnTo>
                    <a:pt x="1580" y="515"/>
                  </a:lnTo>
                  <a:lnTo>
                    <a:pt x="1575" y="511"/>
                  </a:lnTo>
                  <a:lnTo>
                    <a:pt x="1545" y="516"/>
                  </a:lnTo>
                  <a:lnTo>
                    <a:pt x="1514" y="520"/>
                  </a:lnTo>
                  <a:lnTo>
                    <a:pt x="1506" y="532"/>
                  </a:lnTo>
                  <a:lnTo>
                    <a:pt x="1483" y="481"/>
                  </a:lnTo>
                  <a:lnTo>
                    <a:pt x="1450" y="466"/>
                  </a:lnTo>
                  <a:lnTo>
                    <a:pt x="1416" y="488"/>
                  </a:lnTo>
                  <a:lnTo>
                    <a:pt x="1403" y="480"/>
                  </a:lnTo>
                  <a:lnTo>
                    <a:pt x="1375" y="492"/>
                  </a:lnTo>
                  <a:lnTo>
                    <a:pt x="1373" y="499"/>
                  </a:lnTo>
                  <a:lnTo>
                    <a:pt x="1389" y="522"/>
                  </a:lnTo>
                  <a:lnTo>
                    <a:pt x="1358" y="569"/>
                  </a:lnTo>
                  <a:lnTo>
                    <a:pt x="1337" y="608"/>
                  </a:lnTo>
                  <a:lnTo>
                    <a:pt x="1311" y="625"/>
                  </a:lnTo>
                  <a:lnTo>
                    <a:pt x="1285" y="636"/>
                  </a:lnTo>
                  <a:lnTo>
                    <a:pt x="1275" y="640"/>
                  </a:lnTo>
                  <a:lnTo>
                    <a:pt x="1247" y="652"/>
                  </a:lnTo>
                  <a:lnTo>
                    <a:pt x="1259" y="691"/>
                  </a:lnTo>
                  <a:lnTo>
                    <a:pt x="1260" y="692"/>
                  </a:lnTo>
                  <a:lnTo>
                    <a:pt x="1272" y="709"/>
                  </a:lnTo>
                  <a:lnTo>
                    <a:pt x="1266" y="729"/>
                  </a:lnTo>
                  <a:lnTo>
                    <a:pt x="1258" y="742"/>
                  </a:lnTo>
                  <a:lnTo>
                    <a:pt x="1233" y="750"/>
                  </a:lnTo>
                  <a:lnTo>
                    <a:pt x="1232" y="750"/>
                  </a:lnTo>
                  <a:lnTo>
                    <a:pt x="1209" y="754"/>
                  </a:lnTo>
                  <a:lnTo>
                    <a:pt x="1193" y="733"/>
                  </a:lnTo>
                  <a:lnTo>
                    <a:pt x="1190" y="675"/>
                  </a:lnTo>
                  <a:lnTo>
                    <a:pt x="1151" y="688"/>
                  </a:lnTo>
                  <a:lnTo>
                    <a:pt x="1145" y="690"/>
                  </a:lnTo>
                  <a:lnTo>
                    <a:pt x="1083" y="690"/>
                  </a:lnTo>
                  <a:lnTo>
                    <a:pt x="1060" y="608"/>
                  </a:lnTo>
                  <a:lnTo>
                    <a:pt x="1092" y="598"/>
                  </a:lnTo>
                  <a:lnTo>
                    <a:pt x="1131" y="621"/>
                  </a:lnTo>
                  <a:lnTo>
                    <a:pt x="1177" y="606"/>
                  </a:lnTo>
                  <a:lnTo>
                    <a:pt x="1194" y="589"/>
                  </a:lnTo>
                  <a:lnTo>
                    <a:pt x="1165" y="568"/>
                  </a:lnTo>
                  <a:lnTo>
                    <a:pt x="1175" y="552"/>
                  </a:lnTo>
                  <a:lnTo>
                    <a:pt x="1205" y="537"/>
                  </a:lnTo>
                  <a:lnTo>
                    <a:pt x="1203" y="523"/>
                  </a:lnTo>
                  <a:lnTo>
                    <a:pt x="1233" y="506"/>
                  </a:lnTo>
                  <a:lnTo>
                    <a:pt x="1269" y="518"/>
                  </a:lnTo>
                  <a:lnTo>
                    <a:pt x="1286" y="509"/>
                  </a:lnTo>
                  <a:lnTo>
                    <a:pt x="1318" y="459"/>
                  </a:lnTo>
                  <a:lnTo>
                    <a:pt x="1285" y="453"/>
                  </a:lnTo>
                  <a:lnTo>
                    <a:pt x="1277" y="401"/>
                  </a:lnTo>
                  <a:lnTo>
                    <a:pt x="1223" y="418"/>
                  </a:lnTo>
                  <a:lnTo>
                    <a:pt x="1201" y="426"/>
                  </a:lnTo>
                  <a:lnTo>
                    <a:pt x="1184" y="430"/>
                  </a:lnTo>
                  <a:lnTo>
                    <a:pt x="1141" y="488"/>
                  </a:lnTo>
                  <a:lnTo>
                    <a:pt x="1105" y="493"/>
                  </a:lnTo>
                  <a:lnTo>
                    <a:pt x="1084" y="490"/>
                  </a:lnTo>
                  <a:lnTo>
                    <a:pt x="1100" y="468"/>
                  </a:lnTo>
                  <a:lnTo>
                    <a:pt x="1080" y="423"/>
                  </a:lnTo>
                  <a:lnTo>
                    <a:pt x="1049" y="390"/>
                  </a:lnTo>
                  <a:lnTo>
                    <a:pt x="1026" y="398"/>
                  </a:lnTo>
                  <a:lnTo>
                    <a:pt x="1005" y="351"/>
                  </a:lnTo>
                  <a:lnTo>
                    <a:pt x="1001" y="335"/>
                  </a:lnTo>
                  <a:lnTo>
                    <a:pt x="997" y="319"/>
                  </a:lnTo>
                  <a:lnTo>
                    <a:pt x="1118" y="262"/>
                  </a:lnTo>
                  <a:lnTo>
                    <a:pt x="1144" y="249"/>
                  </a:lnTo>
                  <a:lnTo>
                    <a:pt x="1147" y="248"/>
                  </a:lnTo>
                  <a:lnTo>
                    <a:pt x="1163" y="242"/>
                  </a:lnTo>
                  <a:lnTo>
                    <a:pt x="1154" y="214"/>
                  </a:lnTo>
                  <a:lnTo>
                    <a:pt x="1181" y="198"/>
                  </a:lnTo>
                  <a:lnTo>
                    <a:pt x="1215" y="181"/>
                  </a:lnTo>
                  <a:lnTo>
                    <a:pt x="1257" y="176"/>
                  </a:lnTo>
                  <a:lnTo>
                    <a:pt x="1269" y="155"/>
                  </a:lnTo>
                  <a:lnTo>
                    <a:pt x="1282" y="134"/>
                  </a:lnTo>
                  <a:lnTo>
                    <a:pt x="1291" y="114"/>
                  </a:lnTo>
                  <a:lnTo>
                    <a:pt x="1316" y="105"/>
                  </a:lnTo>
                  <a:lnTo>
                    <a:pt x="1357" y="91"/>
                  </a:lnTo>
                  <a:lnTo>
                    <a:pt x="1408" y="75"/>
                  </a:lnTo>
                  <a:lnTo>
                    <a:pt x="1458" y="13"/>
                  </a:lnTo>
                  <a:lnTo>
                    <a:pt x="1448" y="0"/>
                  </a:lnTo>
                  <a:lnTo>
                    <a:pt x="1360" y="39"/>
                  </a:lnTo>
                  <a:lnTo>
                    <a:pt x="1308" y="62"/>
                  </a:lnTo>
                  <a:lnTo>
                    <a:pt x="1274" y="47"/>
                  </a:lnTo>
                  <a:lnTo>
                    <a:pt x="1208" y="42"/>
                  </a:lnTo>
                  <a:lnTo>
                    <a:pt x="1204" y="43"/>
                  </a:lnTo>
                  <a:lnTo>
                    <a:pt x="1164" y="48"/>
                  </a:lnTo>
                  <a:lnTo>
                    <a:pt x="1101" y="29"/>
                  </a:lnTo>
                  <a:lnTo>
                    <a:pt x="1076" y="23"/>
                  </a:lnTo>
                  <a:lnTo>
                    <a:pt x="1015" y="51"/>
                  </a:lnTo>
                  <a:lnTo>
                    <a:pt x="1013" y="51"/>
                  </a:lnTo>
                  <a:lnTo>
                    <a:pt x="991" y="51"/>
                  </a:lnTo>
                  <a:lnTo>
                    <a:pt x="929" y="105"/>
                  </a:lnTo>
                  <a:lnTo>
                    <a:pt x="872" y="116"/>
                  </a:lnTo>
                  <a:lnTo>
                    <a:pt x="847" y="113"/>
                  </a:lnTo>
                  <a:lnTo>
                    <a:pt x="819" y="112"/>
                  </a:lnTo>
                  <a:lnTo>
                    <a:pt x="773" y="104"/>
                  </a:lnTo>
                  <a:lnTo>
                    <a:pt x="732" y="102"/>
                  </a:lnTo>
                  <a:lnTo>
                    <a:pt x="727" y="102"/>
                  </a:lnTo>
                  <a:lnTo>
                    <a:pt x="718" y="82"/>
                  </a:lnTo>
                  <a:lnTo>
                    <a:pt x="654" y="85"/>
                  </a:lnTo>
                  <a:lnTo>
                    <a:pt x="631" y="89"/>
                  </a:lnTo>
                  <a:lnTo>
                    <a:pt x="645" y="119"/>
                  </a:lnTo>
                  <a:lnTo>
                    <a:pt x="642" y="145"/>
                  </a:lnTo>
                  <a:lnTo>
                    <a:pt x="600" y="161"/>
                  </a:lnTo>
                  <a:lnTo>
                    <a:pt x="603" y="231"/>
                  </a:lnTo>
                  <a:lnTo>
                    <a:pt x="475" y="259"/>
                  </a:lnTo>
                  <a:lnTo>
                    <a:pt x="456" y="226"/>
                  </a:lnTo>
                  <a:lnTo>
                    <a:pt x="412" y="244"/>
                  </a:lnTo>
                  <a:lnTo>
                    <a:pt x="410" y="248"/>
                  </a:lnTo>
                  <a:lnTo>
                    <a:pt x="413" y="276"/>
                  </a:lnTo>
                  <a:lnTo>
                    <a:pt x="389" y="289"/>
                  </a:lnTo>
                  <a:lnTo>
                    <a:pt x="383" y="304"/>
                  </a:lnTo>
                  <a:lnTo>
                    <a:pt x="382" y="306"/>
                  </a:lnTo>
                  <a:lnTo>
                    <a:pt x="364" y="341"/>
                  </a:lnTo>
                  <a:lnTo>
                    <a:pt x="361" y="347"/>
                  </a:lnTo>
                  <a:lnTo>
                    <a:pt x="344" y="377"/>
                  </a:lnTo>
                  <a:lnTo>
                    <a:pt x="324" y="386"/>
                  </a:lnTo>
                  <a:lnTo>
                    <a:pt x="281" y="403"/>
                  </a:lnTo>
                  <a:lnTo>
                    <a:pt x="259" y="443"/>
                  </a:lnTo>
                  <a:lnTo>
                    <a:pt x="200" y="428"/>
                  </a:lnTo>
                  <a:lnTo>
                    <a:pt x="191" y="408"/>
                  </a:lnTo>
                  <a:lnTo>
                    <a:pt x="177" y="414"/>
                  </a:lnTo>
                  <a:lnTo>
                    <a:pt x="167" y="429"/>
                  </a:lnTo>
                  <a:lnTo>
                    <a:pt x="116" y="480"/>
                  </a:lnTo>
                  <a:lnTo>
                    <a:pt x="49" y="519"/>
                  </a:lnTo>
                  <a:lnTo>
                    <a:pt x="25" y="447"/>
                  </a:lnTo>
                  <a:lnTo>
                    <a:pt x="3" y="473"/>
                  </a:lnTo>
                  <a:lnTo>
                    <a:pt x="48" y="585"/>
                  </a:lnTo>
                  <a:lnTo>
                    <a:pt x="54" y="600"/>
                  </a:lnTo>
                  <a:lnTo>
                    <a:pt x="0" y="702"/>
                  </a:lnTo>
                  <a:lnTo>
                    <a:pt x="13" y="718"/>
                  </a:lnTo>
                  <a:lnTo>
                    <a:pt x="53" y="697"/>
                  </a:lnTo>
                  <a:lnTo>
                    <a:pt x="99" y="670"/>
                  </a:lnTo>
                  <a:lnTo>
                    <a:pt x="119" y="658"/>
                  </a:lnTo>
                  <a:lnTo>
                    <a:pt x="164" y="644"/>
                  </a:lnTo>
                  <a:lnTo>
                    <a:pt x="190" y="635"/>
                  </a:lnTo>
                  <a:lnTo>
                    <a:pt x="231" y="628"/>
                  </a:lnTo>
                  <a:lnTo>
                    <a:pt x="257" y="623"/>
                  </a:lnTo>
                  <a:lnTo>
                    <a:pt x="306" y="600"/>
                  </a:lnTo>
                  <a:lnTo>
                    <a:pt x="332" y="602"/>
                  </a:lnTo>
                  <a:lnTo>
                    <a:pt x="359" y="584"/>
                  </a:lnTo>
                  <a:lnTo>
                    <a:pt x="373" y="600"/>
                  </a:lnTo>
                  <a:lnTo>
                    <a:pt x="338" y="637"/>
                  </a:lnTo>
                  <a:lnTo>
                    <a:pt x="366" y="645"/>
                  </a:lnTo>
                  <a:lnTo>
                    <a:pt x="374" y="647"/>
                  </a:lnTo>
                  <a:lnTo>
                    <a:pt x="464" y="711"/>
                  </a:lnTo>
                  <a:lnTo>
                    <a:pt x="470" y="731"/>
                  </a:lnTo>
                  <a:lnTo>
                    <a:pt x="449" y="748"/>
                  </a:lnTo>
                  <a:lnTo>
                    <a:pt x="471" y="803"/>
                  </a:lnTo>
                  <a:lnTo>
                    <a:pt x="445" y="824"/>
                  </a:lnTo>
                  <a:lnTo>
                    <a:pt x="399" y="847"/>
                  </a:lnTo>
                  <a:lnTo>
                    <a:pt x="365" y="874"/>
                  </a:lnTo>
                  <a:lnTo>
                    <a:pt x="357" y="906"/>
                  </a:lnTo>
                  <a:lnTo>
                    <a:pt x="358" y="917"/>
                  </a:lnTo>
                  <a:lnTo>
                    <a:pt x="354" y="939"/>
                  </a:lnTo>
                  <a:lnTo>
                    <a:pt x="350" y="959"/>
                  </a:lnTo>
                  <a:lnTo>
                    <a:pt x="349" y="980"/>
                  </a:lnTo>
                  <a:cubicBezTo>
                    <a:pt x="349" y="980"/>
                    <a:pt x="351" y="1013"/>
                    <a:pt x="351" y="1018"/>
                  </a:cubicBezTo>
                  <a:cubicBezTo>
                    <a:pt x="351" y="1024"/>
                    <a:pt x="371" y="1040"/>
                    <a:pt x="371" y="1040"/>
                  </a:cubicBezTo>
                  <a:lnTo>
                    <a:pt x="456" y="1050"/>
                  </a:lnTo>
                  <a:lnTo>
                    <a:pt x="474" y="1047"/>
                  </a:lnTo>
                  <a:lnTo>
                    <a:pt x="574" y="1030"/>
                  </a:lnTo>
                  <a:lnTo>
                    <a:pt x="592" y="1026"/>
                  </a:lnTo>
                  <a:lnTo>
                    <a:pt x="607" y="1022"/>
                  </a:lnTo>
                  <a:lnTo>
                    <a:pt x="620" y="1018"/>
                  </a:lnTo>
                  <a:lnTo>
                    <a:pt x="643" y="1006"/>
                  </a:lnTo>
                  <a:lnTo>
                    <a:pt x="659" y="998"/>
                  </a:lnTo>
                  <a:lnTo>
                    <a:pt x="677" y="989"/>
                  </a:lnTo>
                  <a:lnTo>
                    <a:pt x="703" y="975"/>
                  </a:lnTo>
                  <a:lnTo>
                    <a:pt x="736" y="967"/>
                  </a:lnTo>
                  <a:lnTo>
                    <a:pt x="751" y="999"/>
                  </a:lnTo>
                  <a:lnTo>
                    <a:pt x="764" y="1009"/>
                  </a:lnTo>
                  <a:lnTo>
                    <a:pt x="767" y="1039"/>
                  </a:lnTo>
                  <a:lnTo>
                    <a:pt x="750" y="1058"/>
                  </a:lnTo>
                  <a:lnTo>
                    <a:pt x="691" y="1090"/>
                  </a:lnTo>
                  <a:lnTo>
                    <a:pt x="690" y="1098"/>
                  </a:lnTo>
                  <a:lnTo>
                    <a:pt x="708" y="1098"/>
                  </a:lnTo>
                  <a:lnTo>
                    <a:pt x="719" y="1135"/>
                  </a:lnTo>
                  <a:lnTo>
                    <a:pt x="711" y="1167"/>
                  </a:lnTo>
                  <a:lnTo>
                    <a:pt x="726" y="1202"/>
                  </a:lnTo>
                  <a:lnTo>
                    <a:pt x="714" y="1218"/>
                  </a:lnTo>
                  <a:lnTo>
                    <a:pt x="710" y="1246"/>
                  </a:lnTo>
                  <a:lnTo>
                    <a:pt x="677" y="1283"/>
                  </a:lnTo>
                  <a:lnTo>
                    <a:pt x="692" y="1290"/>
                  </a:lnTo>
                  <a:lnTo>
                    <a:pt x="739" y="1292"/>
                  </a:lnTo>
                  <a:lnTo>
                    <a:pt x="766" y="1273"/>
                  </a:lnTo>
                  <a:lnTo>
                    <a:pt x="786" y="1290"/>
                  </a:lnTo>
                  <a:lnTo>
                    <a:pt x="821" y="1290"/>
                  </a:lnTo>
                  <a:lnTo>
                    <a:pt x="872" y="1317"/>
                  </a:lnTo>
                  <a:lnTo>
                    <a:pt x="984" y="1301"/>
                  </a:lnTo>
                  <a:lnTo>
                    <a:pt x="998" y="1322"/>
                  </a:lnTo>
                  <a:lnTo>
                    <a:pt x="1022" y="1318"/>
                  </a:lnTo>
                  <a:lnTo>
                    <a:pt x="1035" y="1397"/>
                  </a:lnTo>
                  <a:lnTo>
                    <a:pt x="991" y="1438"/>
                  </a:lnTo>
                  <a:lnTo>
                    <a:pt x="945" y="1399"/>
                  </a:lnTo>
                  <a:lnTo>
                    <a:pt x="915" y="1431"/>
                  </a:lnTo>
                  <a:lnTo>
                    <a:pt x="973" y="1482"/>
                  </a:lnTo>
                  <a:lnTo>
                    <a:pt x="952" y="1512"/>
                  </a:lnTo>
                  <a:lnTo>
                    <a:pt x="952" y="1543"/>
                  </a:lnTo>
                  <a:lnTo>
                    <a:pt x="915" y="1608"/>
                  </a:lnTo>
                  <a:lnTo>
                    <a:pt x="918" y="1623"/>
                  </a:lnTo>
                  <a:lnTo>
                    <a:pt x="891" y="1674"/>
                  </a:lnTo>
                  <a:lnTo>
                    <a:pt x="902" y="1694"/>
                  </a:lnTo>
                  <a:lnTo>
                    <a:pt x="919" y="1744"/>
                  </a:lnTo>
                  <a:lnTo>
                    <a:pt x="910" y="1825"/>
                  </a:lnTo>
                  <a:lnTo>
                    <a:pt x="1014" y="1856"/>
                  </a:lnTo>
                  <a:lnTo>
                    <a:pt x="1006" y="1896"/>
                  </a:lnTo>
                  <a:lnTo>
                    <a:pt x="1016" y="1900"/>
                  </a:lnTo>
                  <a:lnTo>
                    <a:pt x="1078" y="1923"/>
                  </a:lnTo>
                  <a:lnTo>
                    <a:pt x="1070" y="1969"/>
                  </a:lnTo>
                  <a:lnTo>
                    <a:pt x="1072" y="2027"/>
                  </a:lnTo>
                  <a:lnTo>
                    <a:pt x="1020" y="2055"/>
                  </a:lnTo>
                  <a:lnTo>
                    <a:pt x="1005" y="2029"/>
                  </a:lnTo>
                  <a:lnTo>
                    <a:pt x="973" y="2029"/>
                  </a:lnTo>
                  <a:lnTo>
                    <a:pt x="972" y="2070"/>
                  </a:lnTo>
                  <a:lnTo>
                    <a:pt x="938" y="2086"/>
                  </a:lnTo>
                  <a:lnTo>
                    <a:pt x="952" y="2211"/>
                  </a:lnTo>
                  <a:lnTo>
                    <a:pt x="953" y="2222"/>
                  </a:lnTo>
                  <a:lnTo>
                    <a:pt x="937" y="2236"/>
                  </a:lnTo>
                  <a:lnTo>
                    <a:pt x="908" y="2260"/>
                  </a:lnTo>
                  <a:lnTo>
                    <a:pt x="870" y="2245"/>
                  </a:lnTo>
                  <a:lnTo>
                    <a:pt x="827" y="2312"/>
                  </a:lnTo>
                  <a:lnTo>
                    <a:pt x="777" y="2341"/>
                  </a:lnTo>
                  <a:lnTo>
                    <a:pt x="777" y="234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4268788" y="3362326"/>
              <a:ext cx="3179763" cy="2897188"/>
            </a:xfrm>
            <a:custGeom>
              <a:avLst/>
              <a:gdLst>
                <a:gd name="T0" fmla="*/ 829 w 3333"/>
                <a:gd name="T1" fmla="*/ 2314 h 3034"/>
                <a:gd name="T2" fmla="*/ 1078 w 3333"/>
                <a:gd name="T3" fmla="*/ 1929 h 3034"/>
                <a:gd name="T4" fmla="*/ 915 w 3333"/>
                <a:gd name="T5" fmla="*/ 1435 h 3034"/>
                <a:gd name="T6" fmla="*/ 694 w 3333"/>
                <a:gd name="T7" fmla="*/ 1297 h 3034"/>
                <a:gd name="T8" fmla="*/ 765 w 3333"/>
                <a:gd name="T9" fmla="*/ 1015 h 3034"/>
                <a:gd name="T10" fmla="*/ 349 w 3333"/>
                <a:gd name="T11" fmla="*/ 984 h 3034"/>
                <a:gd name="T12" fmla="*/ 376 w 3333"/>
                <a:gd name="T13" fmla="*/ 654 h 3034"/>
                <a:gd name="T14" fmla="*/ 16 w 3333"/>
                <a:gd name="T15" fmla="*/ 726 h 3034"/>
                <a:gd name="T16" fmla="*/ 282 w 3333"/>
                <a:gd name="T17" fmla="*/ 404 h 3034"/>
                <a:gd name="T18" fmla="*/ 601 w 3333"/>
                <a:gd name="T19" fmla="*/ 163 h 3034"/>
                <a:gd name="T20" fmla="*/ 931 w 3333"/>
                <a:gd name="T21" fmla="*/ 106 h 3034"/>
                <a:gd name="T22" fmla="*/ 1414 w 3333"/>
                <a:gd name="T23" fmla="*/ 82 h 3034"/>
                <a:gd name="T24" fmla="*/ 1013 w 3333"/>
                <a:gd name="T25" fmla="*/ 354 h 3034"/>
                <a:gd name="T26" fmla="*/ 1292 w 3333"/>
                <a:gd name="T27" fmla="*/ 454 h 3034"/>
                <a:gd name="T28" fmla="*/ 1096 w 3333"/>
                <a:gd name="T29" fmla="*/ 605 h 3034"/>
                <a:gd name="T30" fmla="*/ 1260 w 3333"/>
                <a:gd name="T31" fmla="*/ 696 h 3034"/>
                <a:gd name="T32" fmla="*/ 1511 w 3333"/>
                <a:gd name="T33" fmla="*/ 529 h 3034"/>
                <a:gd name="T34" fmla="*/ 1682 w 3333"/>
                <a:gd name="T35" fmla="*/ 423 h 3034"/>
                <a:gd name="T36" fmla="*/ 1503 w 3333"/>
                <a:gd name="T37" fmla="*/ 159 h 3034"/>
                <a:gd name="T38" fmla="*/ 1982 w 3333"/>
                <a:gd name="T39" fmla="*/ 185 h 3034"/>
                <a:gd name="T40" fmla="*/ 2110 w 3333"/>
                <a:gd name="T41" fmla="*/ 607 h 3034"/>
                <a:gd name="T42" fmla="*/ 2199 w 3333"/>
                <a:gd name="T43" fmla="*/ 1183 h 3034"/>
                <a:gd name="T44" fmla="*/ 2474 w 3333"/>
                <a:gd name="T45" fmla="*/ 1624 h 3034"/>
                <a:gd name="T46" fmla="*/ 3147 w 3333"/>
                <a:gd name="T47" fmla="*/ 1614 h 3034"/>
                <a:gd name="T48" fmla="*/ 3216 w 3333"/>
                <a:gd name="T49" fmla="*/ 1922 h 3034"/>
                <a:gd name="T50" fmla="*/ 2649 w 3333"/>
                <a:gd name="T51" fmla="*/ 2392 h 3034"/>
                <a:gd name="T52" fmla="*/ 2238 w 3333"/>
                <a:gd name="T53" fmla="*/ 2520 h 3034"/>
                <a:gd name="T54" fmla="*/ 1407 w 3333"/>
                <a:gd name="T55" fmla="*/ 2782 h 3034"/>
                <a:gd name="T56" fmla="*/ 1039 w 3333"/>
                <a:gd name="T57" fmla="*/ 2956 h 3034"/>
                <a:gd name="T58" fmla="*/ 746 w 3333"/>
                <a:gd name="T59" fmla="*/ 3027 h 3034"/>
                <a:gd name="T60" fmla="*/ 1292 w 3333"/>
                <a:gd name="T61" fmla="*/ 2849 h 3034"/>
                <a:gd name="T62" fmla="*/ 1598 w 3333"/>
                <a:gd name="T63" fmla="*/ 2668 h 3034"/>
                <a:gd name="T64" fmla="*/ 2321 w 3333"/>
                <a:gd name="T65" fmla="*/ 2360 h 3034"/>
                <a:gd name="T66" fmla="*/ 2921 w 3333"/>
                <a:gd name="T67" fmla="*/ 2400 h 3034"/>
                <a:gd name="T68" fmla="*/ 3321 w 3333"/>
                <a:gd name="T69" fmla="*/ 1916 h 3034"/>
                <a:gd name="T70" fmla="*/ 2858 w 3333"/>
                <a:gd name="T71" fmla="*/ 1707 h 3034"/>
                <a:gd name="T72" fmla="*/ 2344 w 3333"/>
                <a:gd name="T73" fmla="*/ 1669 h 3034"/>
                <a:gd name="T74" fmla="*/ 2270 w 3333"/>
                <a:gd name="T75" fmla="*/ 1037 h 3034"/>
                <a:gd name="T76" fmla="*/ 2129 w 3333"/>
                <a:gd name="T77" fmla="*/ 590 h 3034"/>
                <a:gd name="T78" fmla="*/ 1956 w 3333"/>
                <a:gd name="T79" fmla="*/ 172 h 3034"/>
                <a:gd name="T80" fmla="*/ 1531 w 3333"/>
                <a:gd name="T81" fmla="*/ 181 h 3034"/>
                <a:gd name="T82" fmla="*/ 1701 w 3333"/>
                <a:gd name="T83" fmla="*/ 443 h 3034"/>
                <a:gd name="T84" fmla="*/ 1484 w 3333"/>
                <a:gd name="T85" fmla="*/ 487 h 3034"/>
                <a:gd name="T86" fmla="*/ 1280 w 3333"/>
                <a:gd name="T87" fmla="*/ 712 h 3034"/>
                <a:gd name="T88" fmla="*/ 1179 w 3333"/>
                <a:gd name="T89" fmla="*/ 607 h 3034"/>
                <a:gd name="T90" fmla="*/ 1228 w 3333"/>
                <a:gd name="T91" fmla="*/ 425 h 3034"/>
                <a:gd name="T92" fmla="*/ 1150 w 3333"/>
                <a:gd name="T93" fmla="*/ 249 h 3034"/>
                <a:gd name="T94" fmla="*/ 1312 w 3333"/>
                <a:gd name="T95" fmla="*/ 70 h 3034"/>
                <a:gd name="T96" fmla="*/ 823 w 3333"/>
                <a:gd name="T97" fmla="*/ 120 h 3034"/>
                <a:gd name="T98" fmla="*/ 459 w 3333"/>
                <a:gd name="T99" fmla="*/ 234 h 3034"/>
                <a:gd name="T100" fmla="*/ 194 w 3333"/>
                <a:gd name="T101" fmla="*/ 416 h 3034"/>
                <a:gd name="T102" fmla="*/ 167 w 3333"/>
                <a:gd name="T103" fmla="*/ 645 h 3034"/>
                <a:gd name="T104" fmla="*/ 457 w 3333"/>
                <a:gd name="T105" fmla="*/ 753 h 3034"/>
                <a:gd name="T106" fmla="*/ 460 w 3333"/>
                <a:gd name="T107" fmla="*/ 1051 h 3034"/>
                <a:gd name="T108" fmla="*/ 727 w 3333"/>
                <a:gd name="T109" fmla="*/ 1139 h 3034"/>
                <a:gd name="T110" fmla="*/ 989 w 3333"/>
                <a:gd name="T111" fmla="*/ 1301 h 3034"/>
                <a:gd name="T112" fmla="*/ 925 w 3333"/>
                <a:gd name="T113" fmla="*/ 1629 h 3034"/>
                <a:gd name="T114" fmla="*/ 980 w 3333"/>
                <a:gd name="T115" fmla="*/ 2036 h 3034"/>
                <a:gd name="T116" fmla="*/ 697 w 3333"/>
                <a:gd name="T117" fmla="*/ 2691 h 3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333" h="3034">
                  <a:moveTo>
                    <a:pt x="740" y="3034"/>
                  </a:moveTo>
                  <a:lnTo>
                    <a:pt x="740" y="3034"/>
                  </a:lnTo>
                  <a:lnTo>
                    <a:pt x="716" y="2909"/>
                  </a:lnTo>
                  <a:lnTo>
                    <a:pt x="685" y="2873"/>
                  </a:lnTo>
                  <a:lnTo>
                    <a:pt x="722" y="2767"/>
                  </a:lnTo>
                  <a:lnTo>
                    <a:pt x="688" y="2686"/>
                  </a:lnTo>
                  <a:lnTo>
                    <a:pt x="748" y="2678"/>
                  </a:lnTo>
                  <a:lnTo>
                    <a:pt x="767" y="2644"/>
                  </a:lnTo>
                  <a:lnTo>
                    <a:pt x="750" y="2544"/>
                  </a:lnTo>
                  <a:lnTo>
                    <a:pt x="803" y="2441"/>
                  </a:lnTo>
                  <a:lnTo>
                    <a:pt x="777" y="2344"/>
                  </a:lnTo>
                  <a:lnTo>
                    <a:pt x="829" y="2314"/>
                  </a:lnTo>
                  <a:lnTo>
                    <a:pt x="873" y="2245"/>
                  </a:lnTo>
                  <a:lnTo>
                    <a:pt x="911" y="2260"/>
                  </a:lnTo>
                  <a:lnTo>
                    <a:pt x="953" y="2224"/>
                  </a:lnTo>
                  <a:lnTo>
                    <a:pt x="952" y="2216"/>
                  </a:lnTo>
                  <a:lnTo>
                    <a:pt x="938" y="2088"/>
                  </a:lnTo>
                  <a:lnTo>
                    <a:pt x="973" y="2072"/>
                  </a:lnTo>
                  <a:lnTo>
                    <a:pt x="974" y="2030"/>
                  </a:lnTo>
                  <a:lnTo>
                    <a:pt x="1011" y="2030"/>
                  </a:lnTo>
                  <a:lnTo>
                    <a:pt x="1026" y="2054"/>
                  </a:lnTo>
                  <a:lnTo>
                    <a:pt x="1072" y="2029"/>
                  </a:lnTo>
                  <a:lnTo>
                    <a:pt x="1071" y="1973"/>
                  </a:lnTo>
                  <a:lnTo>
                    <a:pt x="1078" y="1929"/>
                  </a:lnTo>
                  <a:lnTo>
                    <a:pt x="1006" y="1902"/>
                  </a:lnTo>
                  <a:lnTo>
                    <a:pt x="1014" y="1862"/>
                  </a:lnTo>
                  <a:lnTo>
                    <a:pt x="911" y="1831"/>
                  </a:lnTo>
                  <a:lnTo>
                    <a:pt x="920" y="1748"/>
                  </a:lnTo>
                  <a:lnTo>
                    <a:pt x="902" y="1699"/>
                  </a:lnTo>
                  <a:lnTo>
                    <a:pt x="891" y="1678"/>
                  </a:lnTo>
                  <a:lnTo>
                    <a:pt x="918" y="1626"/>
                  </a:lnTo>
                  <a:lnTo>
                    <a:pt x="916" y="1611"/>
                  </a:lnTo>
                  <a:lnTo>
                    <a:pt x="953" y="1546"/>
                  </a:lnTo>
                  <a:lnTo>
                    <a:pt x="953" y="1515"/>
                  </a:lnTo>
                  <a:lnTo>
                    <a:pt x="972" y="1487"/>
                  </a:lnTo>
                  <a:lnTo>
                    <a:pt x="915" y="1435"/>
                  </a:lnTo>
                  <a:lnTo>
                    <a:pt x="949" y="1398"/>
                  </a:lnTo>
                  <a:lnTo>
                    <a:pt x="994" y="1438"/>
                  </a:lnTo>
                  <a:lnTo>
                    <a:pt x="1035" y="1400"/>
                  </a:lnTo>
                  <a:lnTo>
                    <a:pt x="1024" y="1326"/>
                  </a:lnTo>
                  <a:lnTo>
                    <a:pt x="1001" y="1330"/>
                  </a:lnTo>
                  <a:lnTo>
                    <a:pt x="986" y="1308"/>
                  </a:lnTo>
                  <a:lnTo>
                    <a:pt x="875" y="1324"/>
                  </a:lnTo>
                  <a:lnTo>
                    <a:pt x="824" y="1297"/>
                  </a:lnTo>
                  <a:lnTo>
                    <a:pt x="788" y="1298"/>
                  </a:lnTo>
                  <a:lnTo>
                    <a:pt x="770" y="1281"/>
                  </a:lnTo>
                  <a:lnTo>
                    <a:pt x="744" y="1300"/>
                  </a:lnTo>
                  <a:lnTo>
                    <a:pt x="694" y="1297"/>
                  </a:lnTo>
                  <a:lnTo>
                    <a:pt x="676" y="1288"/>
                  </a:lnTo>
                  <a:lnTo>
                    <a:pt x="711" y="1248"/>
                  </a:lnTo>
                  <a:lnTo>
                    <a:pt x="714" y="1221"/>
                  </a:lnTo>
                  <a:lnTo>
                    <a:pt x="726" y="1206"/>
                  </a:lnTo>
                  <a:lnTo>
                    <a:pt x="712" y="1172"/>
                  </a:lnTo>
                  <a:lnTo>
                    <a:pt x="720" y="1139"/>
                  </a:lnTo>
                  <a:lnTo>
                    <a:pt x="709" y="1105"/>
                  </a:lnTo>
                  <a:lnTo>
                    <a:pt x="691" y="1106"/>
                  </a:lnTo>
                  <a:lnTo>
                    <a:pt x="692" y="1092"/>
                  </a:lnTo>
                  <a:lnTo>
                    <a:pt x="752" y="1059"/>
                  </a:lnTo>
                  <a:lnTo>
                    <a:pt x="768" y="1042"/>
                  </a:lnTo>
                  <a:lnTo>
                    <a:pt x="765" y="1015"/>
                  </a:lnTo>
                  <a:lnTo>
                    <a:pt x="752" y="1004"/>
                  </a:lnTo>
                  <a:lnTo>
                    <a:pt x="738" y="975"/>
                  </a:lnTo>
                  <a:lnTo>
                    <a:pt x="708" y="982"/>
                  </a:lnTo>
                  <a:lnTo>
                    <a:pt x="626" y="1025"/>
                  </a:lnTo>
                  <a:lnTo>
                    <a:pt x="597" y="1033"/>
                  </a:lnTo>
                  <a:lnTo>
                    <a:pt x="579" y="1037"/>
                  </a:lnTo>
                  <a:lnTo>
                    <a:pt x="460" y="1058"/>
                  </a:lnTo>
                  <a:lnTo>
                    <a:pt x="460" y="1058"/>
                  </a:lnTo>
                  <a:lnTo>
                    <a:pt x="374" y="1048"/>
                  </a:lnTo>
                  <a:lnTo>
                    <a:pt x="373" y="1047"/>
                  </a:lnTo>
                  <a:cubicBezTo>
                    <a:pt x="365" y="1040"/>
                    <a:pt x="352" y="1028"/>
                    <a:pt x="352" y="1022"/>
                  </a:cubicBezTo>
                  <a:cubicBezTo>
                    <a:pt x="352" y="1018"/>
                    <a:pt x="350" y="995"/>
                    <a:pt x="349" y="984"/>
                  </a:cubicBezTo>
                  <a:lnTo>
                    <a:pt x="350" y="963"/>
                  </a:lnTo>
                  <a:lnTo>
                    <a:pt x="355" y="942"/>
                  </a:lnTo>
                  <a:lnTo>
                    <a:pt x="358" y="921"/>
                  </a:lnTo>
                  <a:lnTo>
                    <a:pt x="357" y="910"/>
                  </a:lnTo>
                  <a:lnTo>
                    <a:pt x="366" y="876"/>
                  </a:lnTo>
                  <a:lnTo>
                    <a:pt x="401" y="848"/>
                  </a:lnTo>
                  <a:lnTo>
                    <a:pt x="447" y="825"/>
                  </a:lnTo>
                  <a:lnTo>
                    <a:pt x="471" y="806"/>
                  </a:lnTo>
                  <a:lnTo>
                    <a:pt x="449" y="751"/>
                  </a:lnTo>
                  <a:lnTo>
                    <a:pt x="470" y="734"/>
                  </a:lnTo>
                  <a:lnTo>
                    <a:pt x="465" y="717"/>
                  </a:lnTo>
                  <a:lnTo>
                    <a:pt x="376" y="654"/>
                  </a:lnTo>
                  <a:lnTo>
                    <a:pt x="336" y="643"/>
                  </a:lnTo>
                  <a:lnTo>
                    <a:pt x="372" y="604"/>
                  </a:lnTo>
                  <a:lnTo>
                    <a:pt x="362" y="593"/>
                  </a:lnTo>
                  <a:lnTo>
                    <a:pt x="337" y="609"/>
                  </a:lnTo>
                  <a:lnTo>
                    <a:pt x="311" y="608"/>
                  </a:lnTo>
                  <a:lnTo>
                    <a:pt x="262" y="631"/>
                  </a:lnTo>
                  <a:lnTo>
                    <a:pt x="236" y="636"/>
                  </a:lnTo>
                  <a:lnTo>
                    <a:pt x="194" y="642"/>
                  </a:lnTo>
                  <a:lnTo>
                    <a:pt x="169" y="651"/>
                  </a:lnTo>
                  <a:lnTo>
                    <a:pt x="124" y="665"/>
                  </a:lnTo>
                  <a:lnTo>
                    <a:pt x="58" y="704"/>
                  </a:lnTo>
                  <a:lnTo>
                    <a:pt x="16" y="726"/>
                  </a:lnTo>
                  <a:lnTo>
                    <a:pt x="0" y="706"/>
                  </a:lnTo>
                  <a:lnTo>
                    <a:pt x="54" y="604"/>
                  </a:lnTo>
                  <a:lnTo>
                    <a:pt x="3" y="476"/>
                  </a:lnTo>
                  <a:lnTo>
                    <a:pt x="31" y="445"/>
                  </a:lnTo>
                  <a:lnTo>
                    <a:pt x="55" y="519"/>
                  </a:lnTo>
                  <a:lnTo>
                    <a:pt x="118" y="482"/>
                  </a:lnTo>
                  <a:lnTo>
                    <a:pt x="169" y="431"/>
                  </a:lnTo>
                  <a:lnTo>
                    <a:pt x="179" y="415"/>
                  </a:lnTo>
                  <a:lnTo>
                    <a:pt x="197" y="408"/>
                  </a:lnTo>
                  <a:lnTo>
                    <a:pt x="206" y="429"/>
                  </a:lnTo>
                  <a:lnTo>
                    <a:pt x="261" y="443"/>
                  </a:lnTo>
                  <a:lnTo>
                    <a:pt x="282" y="404"/>
                  </a:lnTo>
                  <a:lnTo>
                    <a:pt x="327" y="387"/>
                  </a:lnTo>
                  <a:lnTo>
                    <a:pt x="346" y="379"/>
                  </a:lnTo>
                  <a:lnTo>
                    <a:pt x="365" y="344"/>
                  </a:lnTo>
                  <a:lnTo>
                    <a:pt x="384" y="307"/>
                  </a:lnTo>
                  <a:lnTo>
                    <a:pt x="390" y="291"/>
                  </a:lnTo>
                  <a:lnTo>
                    <a:pt x="414" y="278"/>
                  </a:lnTo>
                  <a:lnTo>
                    <a:pt x="410" y="251"/>
                  </a:lnTo>
                  <a:lnTo>
                    <a:pt x="414" y="245"/>
                  </a:lnTo>
                  <a:lnTo>
                    <a:pt x="462" y="225"/>
                  </a:lnTo>
                  <a:lnTo>
                    <a:pt x="481" y="259"/>
                  </a:lnTo>
                  <a:lnTo>
                    <a:pt x="604" y="232"/>
                  </a:lnTo>
                  <a:lnTo>
                    <a:pt x="601" y="163"/>
                  </a:lnTo>
                  <a:lnTo>
                    <a:pt x="642" y="146"/>
                  </a:lnTo>
                  <a:lnTo>
                    <a:pt x="645" y="123"/>
                  </a:lnTo>
                  <a:lnTo>
                    <a:pt x="630" y="90"/>
                  </a:lnTo>
                  <a:lnTo>
                    <a:pt x="657" y="86"/>
                  </a:lnTo>
                  <a:lnTo>
                    <a:pt x="725" y="82"/>
                  </a:lnTo>
                  <a:lnTo>
                    <a:pt x="734" y="103"/>
                  </a:lnTo>
                  <a:lnTo>
                    <a:pt x="736" y="102"/>
                  </a:lnTo>
                  <a:lnTo>
                    <a:pt x="777" y="105"/>
                  </a:lnTo>
                  <a:lnTo>
                    <a:pt x="824" y="113"/>
                  </a:lnTo>
                  <a:lnTo>
                    <a:pt x="851" y="114"/>
                  </a:lnTo>
                  <a:lnTo>
                    <a:pt x="876" y="116"/>
                  </a:lnTo>
                  <a:lnTo>
                    <a:pt x="931" y="106"/>
                  </a:lnTo>
                  <a:lnTo>
                    <a:pt x="994" y="51"/>
                  </a:lnTo>
                  <a:lnTo>
                    <a:pt x="1017" y="52"/>
                  </a:lnTo>
                  <a:lnTo>
                    <a:pt x="1018" y="52"/>
                  </a:lnTo>
                  <a:lnTo>
                    <a:pt x="1079" y="24"/>
                  </a:lnTo>
                  <a:lnTo>
                    <a:pt x="1106" y="30"/>
                  </a:lnTo>
                  <a:lnTo>
                    <a:pt x="1169" y="49"/>
                  </a:lnTo>
                  <a:lnTo>
                    <a:pt x="1211" y="43"/>
                  </a:lnTo>
                  <a:lnTo>
                    <a:pt x="1279" y="48"/>
                  </a:lnTo>
                  <a:lnTo>
                    <a:pt x="1312" y="63"/>
                  </a:lnTo>
                  <a:lnTo>
                    <a:pt x="1453" y="0"/>
                  </a:lnTo>
                  <a:lnTo>
                    <a:pt x="1466" y="17"/>
                  </a:lnTo>
                  <a:lnTo>
                    <a:pt x="1414" y="82"/>
                  </a:lnTo>
                  <a:lnTo>
                    <a:pt x="1321" y="112"/>
                  </a:lnTo>
                  <a:lnTo>
                    <a:pt x="1298" y="121"/>
                  </a:lnTo>
                  <a:lnTo>
                    <a:pt x="1289" y="140"/>
                  </a:lnTo>
                  <a:lnTo>
                    <a:pt x="1263" y="183"/>
                  </a:lnTo>
                  <a:lnTo>
                    <a:pt x="1220" y="188"/>
                  </a:lnTo>
                  <a:lnTo>
                    <a:pt x="1187" y="205"/>
                  </a:lnTo>
                  <a:lnTo>
                    <a:pt x="1162" y="220"/>
                  </a:lnTo>
                  <a:lnTo>
                    <a:pt x="1172" y="248"/>
                  </a:lnTo>
                  <a:lnTo>
                    <a:pt x="1150" y="257"/>
                  </a:lnTo>
                  <a:lnTo>
                    <a:pt x="1123" y="269"/>
                  </a:lnTo>
                  <a:lnTo>
                    <a:pt x="1005" y="325"/>
                  </a:lnTo>
                  <a:lnTo>
                    <a:pt x="1013" y="354"/>
                  </a:lnTo>
                  <a:lnTo>
                    <a:pt x="1031" y="398"/>
                  </a:lnTo>
                  <a:lnTo>
                    <a:pt x="1053" y="390"/>
                  </a:lnTo>
                  <a:lnTo>
                    <a:pt x="1087" y="425"/>
                  </a:lnTo>
                  <a:lnTo>
                    <a:pt x="1108" y="473"/>
                  </a:lnTo>
                  <a:lnTo>
                    <a:pt x="1094" y="492"/>
                  </a:lnTo>
                  <a:lnTo>
                    <a:pt x="1109" y="494"/>
                  </a:lnTo>
                  <a:lnTo>
                    <a:pt x="1143" y="489"/>
                  </a:lnTo>
                  <a:lnTo>
                    <a:pt x="1186" y="431"/>
                  </a:lnTo>
                  <a:lnTo>
                    <a:pt x="1204" y="427"/>
                  </a:lnTo>
                  <a:lnTo>
                    <a:pt x="1226" y="419"/>
                  </a:lnTo>
                  <a:lnTo>
                    <a:pt x="1284" y="401"/>
                  </a:lnTo>
                  <a:lnTo>
                    <a:pt x="1292" y="454"/>
                  </a:lnTo>
                  <a:lnTo>
                    <a:pt x="1328" y="461"/>
                  </a:lnTo>
                  <a:lnTo>
                    <a:pt x="1291" y="516"/>
                  </a:lnTo>
                  <a:lnTo>
                    <a:pt x="1273" y="525"/>
                  </a:lnTo>
                  <a:lnTo>
                    <a:pt x="1238" y="513"/>
                  </a:lnTo>
                  <a:lnTo>
                    <a:pt x="1210" y="529"/>
                  </a:lnTo>
                  <a:lnTo>
                    <a:pt x="1213" y="543"/>
                  </a:lnTo>
                  <a:lnTo>
                    <a:pt x="1181" y="558"/>
                  </a:lnTo>
                  <a:lnTo>
                    <a:pt x="1174" y="571"/>
                  </a:lnTo>
                  <a:lnTo>
                    <a:pt x="1203" y="593"/>
                  </a:lnTo>
                  <a:lnTo>
                    <a:pt x="1182" y="613"/>
                  </a:lnTo>
                  <a:lnTo>
                    <a:pt x="1135" y="629"/>
                  </a:lnTo>
                  <a:lnTo>
                    <a:pt x="1096" y="605"/>
                  </a:lnTo>
                  <a:lnTo>
                    <a:pt x="1068" y="614"/>
                  </a:lnTo>
                  <a:lnTo>
                    <a:pt x="1089" y="691"/>
                  </a:lnTo>
                  <a:lnTo>
                    <a:pt x="1148" y="691"/>
                  </a:lnTo>
                  <a:lnTo>
                    <a:pt x="1154" y="689"/>
                  </a:lnTo>
                  <a:lnTo>
                    <a:pt x="1197" y="675"/>
                  </a:lnTo>
                  <a:lnTo>
                    <a:pt x="1200" y="736"/>
                  </a:lnTo>
                  <a:lnTo>
                    <a:pt x="1215" y="755"/>
                  </a:lnTo>
                  <a:lnTo>
                    <a:pt x="1236" y="750"/>
                  </a:lnTo>
                  <a:lnTo>
                    <a:pt x="1260" y="743"/>
                  </a:lnTo>
                  <a:lnTo>
                    <a:pt x="1267" y="732"/>
                  </a:lnTo>
                  <a:lnTo>
                    <a:pt x="1273" y="713"/>
                  </a:lnTo>
                  <a:lnTo>
                    <a:pt x="1260" y="696"/>
                  </a:lnTo>
                  <a:lnTo>
                    <a:pt x="1247" y="654"/>
                  </a:lnTo>
                  <a:lnTo>
                    <a:pt x="1314" y="626"/>
                  </a:lnTo>
                  <a:lnTo>
                    <a:pt x="1339" y="609"/>
                  </a:lnTo>
                  <a:lnTo>
                    <a:pt x="1359" y="572"/>
                  </a:lnTo>
                  <a:lnTo>
                    <a:pt x="1389" y="526"/>
                  </a:lnTo>
                  <a:lnTo>
                    <a:pt x="1373" y="503"/>
                  </a:lnTo>
                  <a:lnTo>
                    <a:pt x="1376" y="493"/>
                  </a:lnTo>
                  <a:lnTo>
                    <a:pt x="1407" y="480"/>
                  </a:lnTo>
                  <a:lnTo>
                    <a:pt x="1420" y="488"/>
                  </a:lnTo>
                  <a:lnTo>
                    <a:pt x="1454" y="466"/>
                  </a:lnTo>
                  <a:lnTo>
                    <a:pt x="1489" y="482"/>
                  </a:lnTo>
                  <a:lnTo>
                    <a:pt x="1511" y="529"/>
                  </a:lnTo>
                  <a:lnTo>
                    <a:pt x="1516" y="520"/>
                  </a:lnTo>
                  <a:lnTo>
                    <a:pt x="1548" y="517"/>
                  </a:lnTo>
                  <a:lnTo>
                    <a:pt x="1580" y="511"/>
                  </a:lnTo>
                  <a:lnTo>
                    <a:pt x="1585" y="515"/>
                  </a:lnTo>
                  <a:lnTo>
                    <a:pt x="1624" y="514"/>
                  </a:lnTo>
                  <a:lnTo>
                    <a:pt x="1633" y="527"/>
                  </a:lnTo>
                  <a:lnTo>
                    <a:pt x="1645" y="521"/>
                  </a:lnTo>
                  <a:lnTo>
                    <a:pt x="1645" y="489"/>
                  </a:lnTo>
                  <a:lnTo>
                    <a:pt x="1675" y="469"/>
                  </a:lnTo>
                  <a:lnTo>
                    <a:pt x="1684" y="469"/>
                  </a:lnTo>
                  <a:lnTo>
                    <a:pt x="1694" y="444"/>
                  </a:lnTo>
                  <a:lnTo>
                    <a:pt x="1682" y="423"/>
                  </a:lnTo>
                  <a:lnTo>
                    <a:pt x="1689" y="404"/>
                  </a:lnTo>
                  <a:lnTo>
                    <a:pt x="1666" y="376"/>
                  </a:lnTo>
                  <a:lnTo>
                    <a:pt x="1633" y="374"/>
                  </a:lnTo>
                  <a:lnTo>
                    <a:pt x="1637" y="346"/>
                  </a:lnTo>
                  <a:lnTo>
                    <a:pt x="1618" y="311"/>
                  </a:lnTo>
                  <a:lnTo>
                    <a:pt x="1619" y="289"/>
                  </a:lnTo>
                  <a:lnTo>
                    <a:pt x="1579" y="292"/>
                  </a:lnTo>
                  <a:lnTo>
                    <a:pt x="1571" y="275"/>
                  </a:lnTo>
                  <a:lnTo>
                    <a:pt x="1529" y="241"/>
                  </a:lnTo>
                  <a:lnTo>
                    <a:pt x="1529" y="222"/>
                  </a:lnTo>
                  <a:lnTo>
                    <a:pt x="1524" y="184"/>
                  </a:lnTo>
                  <a:lnTo>
                    <a:pt x="1503" y="159"/>
                  </a:lnTo>
                  <a:lnTo>
                    <a:pt x="1491" y="142"/>
                  </a:lnTo>
                  <a:lnTo>
                    <a:pt x="1564" y="127"/>
                  </a:lnTo>
                  <a:lnTo>
                    <a:pt x="1640" y="122"/>
                  </a:lnTo>
                  <a:lnTo>
                    <a:pt x="1642" y="121"/>
                  </a:lnTo>
                  <a:lnTo>
                    <a:pt x="1662" y="109"/>
                  </a:lnTo>
                  <a:lnTo>
                    <a:pt x="1714" y="86"/>
                  </a:lnTo>
                  <a:lnTo>
                    <a:pt x="1826" y="190"/>
                  </a:lnTo>
                  <a:lnTo>
                    <a:pt x="1861" y="195"/>
                  </a:lnTo>
                  <a:lnTo>
                    <a:pt x="1885" y="157"/>
                  </a:lnTo>
                  <a:lnTo>
                    <a:pt x="1923" y="200"/>
                  </a:lnTo>
                  <a:lnTo>
                    <a:pt x="1956" y="163"/>
                  </a:lnTo>
                  <a:lnTo>
                    <a:pt x="1982" y="185"/>
                  </a:lnTo>
                  <a:lnTo>
                    <a:pt x="2007" y="170"/>
                  </a:lnTo>
                  <a:lnTo>
                    <a:pt x="2013" y="211"/>
                  </a:lnTo>
                  <a:lnTo>
                    <a:pt x="2036" y="269"/>
                  </a:lnTo>
                  <a:lnTo>
                    <a:pt x="2036" y="303"/>
                  </a:lnTo>
                  <a:lnTo>
                    <a:pt x="2052" y="320"/>
                  </a:lnTo>
                  <a:lnTo>
                    <a:pt x="2073" y="375"/>
                  </a:lnTo>
                  <a:lnTo>
                    <a:pt x="2077" y="372"/>
                  </a:lnTo>
                  <a:lnTo>
                    <a:pt x="2125" y="446"/>
                  </a:lnTo>
                  <a:lnTo>
                    <a:pt x="2117" y="479"/>
                  </a:lnTo>
                  <a:lnTo>
                    <a:pt x="2128" y="533"/>
                  </a:lnTo>
                  <a:lnTo>
                    <a:pt x="2137" y="594"/>
                  </a:lnTo>
                  <a:lnTo>
                    <a:pt x="2110" y="607"/>
                  </a:lnTo>
                  <a:lnTo>
                    <a:pt x="2097" y="628"/>
                  </a:lnTo>
                  <a:lnTo>
                    <a:pt x="2114" y="708"/>
                  </a:lnTo>
                  <a:lnTo>
                    <a:pt x="2109" y="735"/>
                  </a:lnTo>
                  <a:lnTo>
                    <a:pt x="2123" y="741"/>
                  </a:lnTo>
                  <a:lnTo>
                    <a:pt x="2100" y="830"/>
                  </a:lnTo>
                  <a:lnTo>
                    <a:pt x="2150" y="890"/>
                  </a:lnTo>
                  <a:lnTo>
                    <a:pt x="2170" y="960"/>
                  </a:lnTo>
                  <a:lnTo>
                    <a:pt x="2171" y="960"/>
                  </a:lnTo>
                  <a:lnTo>
                    <a:pt x="2241" y="961"/>
                  </a:lnTo>
                  <a:lnTo>
                    <a:pt x="2277" y="957"/>
                  </a:lnTo>
                  <a:lnTo>
                    <a:pt x="2276" y="1040"/>
                  </a:lnTo>
                  <a:lnTo>
                    <a:pt x="2199" y="1183"/>
                  </a:lnTo>
                  <a:lnTo>
                    <a:pt x="2111" y="1216"/>
                  </a:lnTo>
                  <a:lnTo>
                    <a:pt x="2101" y="1240"/>
                  </a:lnTo>
                  <a:lnTo>
                    <a:pt x="2134" y="1265"/>
                  </a:lnTo>
                  <a:lnTo>
                    <a:pt x="2112" y="1320"/>
                  </a:lnTo>
                  <a:lnTo>
                    <a:pt x="2083" y="1333"/>
                  </a:lnTo>
                  <a:lnTo>
                    <a:pt x="2107" y="1445"/>
                  </a:lnTo>
                  <a:lnTo>
                    <a:pt x="2276" y="1589"/>
                  </a:lnTo>
                  <a:lnTo>
                    <a:pt x="2282" y="1606"/>
                  </a:lnTo>
                  <a:lnTo>
                    <a:pt x="2283" y="1613"/>
                  </a:lnTo>
                  <a:lnTo>
                    <a:pt x="2345" y="1661"/>
                  </a:lnTo>
                  <a:lnTo>
                    <a:pt x="2419" y="1618"/>
                  </a:lnTo>
                  <a:lnTo>
                    <a:pt x="2474" y="1624"/>
                  </a:lnTo>
                  <a:lnTo>
                    <a:pt x="2475" y="1624"/>
                  </a:lnTo>
                  <a:lnTo>
                    <a:pt x="2519" y="1626"/>
                  </a:lnTo>
                  <a:lnTo>
                    <a:pt x="2564" y="1626"/>
                  </a:lnTo>
                  <a:lnTo>
                    <a:pt x="2592" y="1664"/>
                  </a:lnTo>
                  <a:lnTo>
                    <a:pt x="2634" y="1675"/>
                  </a:lnTo>
                  <a:lnTo>
                    <a:pt x="2691" y="1721"/>
                  </a:lnTo>
                  <a:lnTo>
                    <a:pt x="2794" y="1667"/>
                  </a:lnTo>
                  <a:lnTo>
                    <a:pt x="2857" y="1699"/>
                  </a:lnTo>
                  <a:lnTo>
                    <a:pt x="2892" y="1678"/>
                  </a:lnTo>
                  <a:lnTo>
                    <a:pt x="2965" y="1716"/>
                  </a:lnTo>
                  <a:lnTo>
                    <a:pt x="3046" y="1655"/>
                  </a:lnTo>
                  <a:lnTo>
                    <a:pt x="3147" y="1614"/>
                  </a:lnTo>
                  <a:lnTo>
                    <a:pt x="3191" y="1649"/>
                  </a:lnTo>
                  <a:lnTo>
                    <a:pt x="3207" y="1681"/>
                  </a:lnTo>
                  <a:lnTo>
                    <a:pt x="3248" y="1658"/>
                  </a:lnTo>
                  <a:lnTo>
                    <a:pt x="3312" y="1667"/>
                  </a:lnTo>
                  <a:lnTo>
                    <a:pt x="3317" y="1691"/>
                  </a:lnTo>
                  <a:lnTo>
                    <a:pt x="3298" y="1725"/>
                  </a:lnTo>
                  <a:lnTo>
                    <a:pt x="3333" y="1841"/>
                  </a:lnTo>
                  <a:lnTo>
                    <a:pt x="3333" y="1842"/>
                  </a:lnTo>
                  <a:lnTo>
                    <a:pt x="3327" y="1921"/>
                  </a:lnTo>
                  <a:lnTo>
                    <a:pt x="3273" y="1930"/>
                  </a:lnTo>
                  <a:lnTo>
                    <a:pt x="3239" y="1897"/>
                  </a:lnTo>
                  <a:lnTo>
                    <a:pt x="3216" y="1922"/>
                  </a:lnTo>
                  <a:lnTo>
                    <a:pt x="3218" y="1961"/>
                  </a:lnTo>
                  <a:lnTo>
                    <a:pt x="3253" y="2018"/>
                  </a:lnTo>
                  <a:lnTo>
                    <a:pt x="3161" y="2088"/>
                  </a:lnTo>
                  <a:lnTo>
                    <a:pt x="3150" y="2165"/>
                  </a:lnTo>
                  <a:lnTo>
                    <a:pt x="3126" y="2246"/>
                  </a:lnTo>
                  <a:lnTo>
                    <a:pt x="3039" y="2338"/>
                  </a:lnTo>
                  <a:lnTo>
                    <a:pt x="2976" y="2379"/>
                  </a:lnTo>
                  <a:lnTo>
                    <a:pt x="2923" y="2406"/>
                  </a:lnTo>
                  <a:lnTo>
                    <a:pt x="2881" y="2416"/>
                  </a:lnTo>
                  <a:lnTo>
                    <a:pt x="2768" y="2434"/>
                  </a:lnTo>
                  <a:lnTo>
                    <a:pt x="2746" y="2406"/>
                  </a:lnTo>
                  <a:lnTo>
                    <a:pt x="2649" y="2392"/>
                  </a:lnTo>
                  <a:lnTo>
                    <a:pt x="2625" y="2361"/>
                  </a:lnTo>
                  <a:lnTo>
                    <a:pt x="2535" y="2336"/>
                  </a:lnTo>
                  <a:lnTo>
                    <a:pt x="2509" y="2345"/>
                  </a:lnTo>
                  <a:lnTo>
                    <a:pt x="2445" y="2314"/>
                  </a:lnTo>
                  <a:lnTo>
                    <a:pt x="2378" y="2326"/>
                  </a:lnTo>
                  <a:lnTo>
                    <a:pt x="2358" y="2354"/>
                  </a:lnTo>
                  <a:lnTo>
                    <a:pt x="2324" y="2366"/>
                  </a:lnTo>
                  <a:lnTo>
                    <a:pt x="2308" y="2383"/>
                  </a:lnTo>
                  <a:lnTo>
                    <a:pt x="2334" y="2430"/>
                  </a:lnTo>
                  <a:lnTo>
                    <a:pt x="2317" y="2465"/>
                  </a:lnTo>
                  <a:lnTo>
                    <a:pt x="2262" y="2484"/>
                  </a:lnTo>
                  <a:lnTo>
                    <a:pt x="2238" y="2520"/>
                  </a:lnTo>
                  <a:lnTo>
                    <a:pt x="2129" y="2573"/>
                  </a:lnTo>
                  <a:lnTo>
                    <a:pt x="2055" y="2574"/>
                  </a:lnTo>
                  <a:lnTo>
                    <a:pt x="1900" y="2691"/>
                  </a:lnTo>
                  <a:lnTo>
                    <a:pt x="1852" y="2727"/>
                  </a:lnTo>
                  <a:lnTo>
                    <a:pt x="1833" y="2741"/>
                  </a:lnTo>
                  <a:lnTo>
                    <a:pt x="1764" y="2763"/>
                  </a:lnTo>
                  <a:lnTo>
                    <a:pt x="1598" y="2676"/>
                  </a:lnTo>
                  <a:lnTo>
                    <a:pt x="1568" y="2702"/>
                  </a:lnTo>
                  <a:lnTo>
                    <a:pt x="1537" y="2778"/>
                  </a:lnTo>
                  <a:lnTo>
                    <a:pt x="1508" y="2770"/>
                  </a:lnTo>
                  <a:lnTo>
                    <a:pt x="1448" y="2771"/>
                  </a:lnTo>
                  <a:lnTo>
                    <a:pt x="1407" y="2782"/>
                  </a:lnTo>
                  <a:lnTo>
                    <a:pt x="1397" y="2806"/>
                  </a:lnTo>
                  <a:lnTo>
                    <a:pt x="1454" y="2842"/>
                  </a:lnTo>
                  <a:lnTo>
                    <a:pt x="1427" y="2881"/>
                  </a:lnTo>
                  <a:lnTo>
                    <a:pt x="1350" y="2886"/>
                  </a:lnTo>
                  <a:lnTo>
                    <a:pt x="1333" y="2904"/>
                  </a:lnTo>
                  <a:lnTo>
                    <a:pt x="1303" y="2902"/>
                  </a:lnTo>
                  <a:lnTo>
                    <a:pt x="1288" y="2859"/>
                  </a:lnTo>
                  <a:lnTo>
                    <a:pt x="1245" y="2884"/>
                  </a:lnTo>
                  <a:lnTo>
                    <a:pt x="1204" y="2855"/>
                  </a:lnTo>
                  <a:lnTo>
                    <a:pt x="1124" y="2891"/>
                  </a:lnTo>
                  <a:lnTo>
                    <a:pt x="1088" y="2918"/>
                  </a:lnTo>
                  <a:lnTo>
                    <a:pt x="1039" y="2956"/>
                  </a:lnTo>
                  <a:lnTo>
                    <a:pt x="951" y="2986"/>
                  </a:lnTo>
                  <a:lnTo>
                    <a:pt x="929" y="2972"/>
                  </a:lnTo>
                  <a:lnTo>
                    <a:pt x="936" y="2890"/>
                  </a:lnTo>
                  <a:lnTo>
                    <a:pt x="836" y="2938"/>
                  </a:lnTo>
                  <a:lnTo>
                    <a:pt x="837" y="2997"/>
                  </a:lnTo>
                  <a:lnTo>
                    <a:pt x="815" y="3023"/>
                  </a:lnTo>
                  <a:lnTo>
                    <a:pt x="740" y="3034"/>
                  </a:lnTo>
                  <a:close/>
                  <a:moveTo>
                    <a:pt x="692" y="2872"/>
                  </a:moveTo>
                  <a:lnTo>
                    <a:pt x="692" y="2872"/>
                  </a:lnTo>
                  <a:lnTo>
                    <a:pt x="722" y="2906"/>
                  </a:lnTo>
                  <a:lnTo>
                    <a:pt x="733" y="2963"/>
                  </a:lnTo>
                  <a:lnTo>
                    <a:pt x="746" y="3027"/>
                  </a:lnTo>
                  <a:lnTo>
                    <a:pt x="812" y="3017"/>
                  </a:lnTo>
                  <a:lnTo>
                    <a:pt x="830" y="2995"/>
                  </a:lnTo>
                  <a:lnTo>
                    <a:pt x="830" y="2934"/>
                  </a:lnTo>
                  <a:lnTo>
                    <a:pt x="944" y="2879"/>
                  </a:lnTo>
                  <a:lnTo>
                    <a:pt x="936" y="2968"/>
                  </a:lnTo>
                  <a:lnTo>
                    <a:pt x="952" y="2978"/>
                  </a:lnTo>
                  <a:lnTo>
                    <a:pt x="1036" y="2950"/>
                  </a:lnTo>
                  <a:lnTo>
                    <a:pt x="1084" y="2912"/>
                  </a:lnTo>
                  <a:lnTo>
                    <a:pt x="1121" y="2886"/>
                  </a:lnTo>
                  <a:lnTo>
                    <a:pt x="1204" y="2848"/>
                  </a:lnTo>
                  <a:lnTo>
                    <a:pt x="1245" y="2876"/>
                  </a:lnTo>
                  <a:lnTo>
                    <a:pt x="1292" y="2849"/>
                  </a:lnTo>
                  <a:lnTo>
                    <a:pt x="1308" y="2895"/>
                  </a:lnTo>
                  <a:lnTo>
                    <a:pt x="1331" y="2897"/>
                  </a:lnTo>
                  <a:lnTo>
                    <a:pt x="1347" y="2879"/>
                  </a:lnTo>
                  <a:lnTo>
                    <a:pt x="1423" y="2875"/>
                  </a:lnTo>
                  <a:lnTo>
                    <a:pt x="1445" y="2844"/>
                  </a:lnTo>
                  <a:lnTo>
                    <a:pt x="1389" y="2809"/>
                  </a:lnTo>
                  <a:lnTo>
                    <a:pt x="1402" y="2777"/>
                  </a:lnTo>
                  <a:lnTo>
                    <a:pt x="1447" y="2765"/>
                  </a:lnTo>
                  <a:lnTo>
                    <a:pt x="1509" y="2763"/>
                  </a:lnTo>
                  <a:lnTo>
                    <a:pt x="1533" y="2770"/>
                  </a:lnTo>
                  <a:lnTo>
                    <a:pt x="1563" y="2697"/>
                  </a:lnTo>
                  <a:lnTo>
                    <a:pt x="1598" y="2668"/>
                  </a:lnTo>
                  <a:lnTo>
                    <a:pt x="1765" y="2756"/>
                  </a:lnTo>
                  <a:lnTo>
                    <a:pt x="1830" y="2735"/>
                  </a:lnTo>
                  <a:lnTo>
                    <a:pt x="1848" y="2722"/>
                  </a:lnTo>
                  <a:lnTo>
                    <a:pt x="1895" y="2686"/>
                  </a:lnTo>
                  <a:lnTo>
                    <a:pt x="2053" y="2567"/>
                  </a:lnTo>
                  <a:lnTo>
                    <a:pt x="2128" y="2566"/>
                  </a:lnTo>
                  <a:lnTo>
                    <a:pt x="2233" y="2515"/>
                  </a:lnTo>
                  <a:lnTo>
                    <a:pt x="2258" y="2479"/>
                  </a:lnTo>
                  <a:lnTo>
                    <a:pt x="2312" y="2460"/>
                  </a:lnTo>
                  <a:lnTo>
                    <a:pt x="2326" y="2430"/>
                  </a:lnTo>
                  <a:lnTo>
                    <a:pt x="2300" y="2382"/>
                  </a:lnTo>
                  <a:lnTo>
                    <a:pt x="2321" y="2360"/>
                  </a:lnTo>
                  <a:lnTo>
                    <a:pt x="2354" y="2348"/>
                  </a:lnTo>
                  <a:lnTo>
                    <a:pt x="2374" y="2320"/>
                  </a:lnTo>
                  <a:lnTo>
                    <a:pt x="2446" y="2307"/>
                  </a:lnTo>
                  <a:lnTo>
                    <a:pt x="2510" y="2338"/>
                  </a:lnTo>
                  <a:lnTo>
                    <a:pt x="2534" y="2329"/>
                  </a:lnTo>
                  <a:lnTo>
                    <a:pt x="2535" y="2330"/>
                  </a:lnTo>
                  <a:lnTo>
                    <a:pt x="2629" y="2355"/>
                  </a:lnTo>
                  <a:lnTo>
                    <a:pt x="2652" y="2385"/>
                  </a:lnTo>
                  <a:lnTo>
                    <a:pt x="2750" y="2400"/>
                  </a:lnTo>
                  <a:lnTo>
                    <a:pt x="2771" y="2427"/>
                  </a:lnTo>
                  <a:lnTo>
                    <a:pt x="2880" y="2410"/>
                  </a:lnTo>
                  <a:lnTo>
                    <a:pt x="2921" y="2400"/>
                  </a:lnTo>
                  <a:lnTo>
                    <a:pt x="2972" y="2373"/>
                  </a:lnTo>
                  <a:lnTo>
                    <a:pt x="3035" y="2333"/>
                  </a:lnTo>
                  <a:lnTo>
                    <a:pt x="3120" y="2242"/>
                  </a:lnTo>
                  <a:lnTo>
                    <a:pt x="3144" y="2164"/>
                  </a:lnTo>
                  <a:lnTo>
                    <a:pt x="3155" y="2085"/>
                  </a:lnTo>
                  <a:lnTo>
                    <a:pt x="3156" y="2084"/>
                  </a:lnTo>
                  <a:lnTo>
                    <a:pt x="3244" y="2016"/>
                  </a:lnTo>
                  <a:lnTo>
                    <a:pt x="3212" y="1962"/>
                  </a:lnTo>
                  <a:lnTo>
                    <a:pt x="3209" y="1920"/>
                  </a:lnTo>
                  <a:lnTo>
                    <a:pt x="3238" y="1888"/>
                  </a:lnTo>
                  <a:lnTo>
                    <a:pt x="3275" y="1923"/>
                  </a:lnTo>
                  <a:lnTo>
                    <a:pt x="3321" y="1916"/>
                  </a:lnTo>
                  <a:lnTo>
                    <a:pt x="3326" y="1842"/>
                  </a:lnTo>
                  <a:lnTo>
                    <a:pt x="3291" y="1724"/>
                  </a:lnTo>
                  <a:lnTo>
                    <a:pt x="3310" y="1690"/>
                  </a:lnTo>
                  <a:lnTo>
                    <a:pt x="3307" y="1673"/>
                  </a:lnTo>
                  <a:lnTo>
                    <a:pt x="3249" y="1665"/>
                  </a:lnTo>
                  <a:lnTo>
                    <a:pt x="3204" y="1690"/>
                  </a:lnTo>
                  <a:lnTo>
                    <a:pt x="3185" y="1652"/>
                  </a:lnTo>
                  <a:lnTo>
                    <a:pt x="3146" y="1622"/>
                  </a:lnTo>
                  <a:lnTo>
                    <a:pt x="3049" y="1661"/>
                  </a:lnTo>
                  <a:lnTo>
                    <a:pt x="2966" y="1724"/>
                  </a:lnTo>
                  <a:lnTo>
                    <a:pt x="2892" y="1685"/>
                  </a:lnTo>
                  <a:lnTo>
                    <a:pt x="2858" y="1707"/>
                  </a:lnTo>
                  <a:lnTo>
                    <a:pt x="2794" y="1674"/>
                  </a:lnTo>
                  <a:lnTo>
                    <a:pt x="2691" y="1729"/>
                  </a:lnTo>
                  <a:lnTo>
                    <a:pt x="2689" y="1728"/>
                  </a:lnTo>
                  <a:lnTo>
                    <a:pt x="2630" y="1680"/>
                  </a:lnTo>
                  <a:lnTo>
                    <a:pt x="2588" y="1670"/>
                  </a:lnTo>
                  <a:lnTo>
                    <a:pt x="2561" y="1632"/>
                  </a:lnTo>
                  <a:lnTo>
                    <a:pt x="2519" y="1632"/>
                  </a:lnTo>
                  <a:lnTo>
                    <a:pt x="2476" y="1630"/>
                  </a:lnTo>
                  <a:lnTo>
                    <a:pt x="2475" y="1631"/>
                  </a:lnTo>
                  <a:lnTo>
                    <a:pt x="2474" y="1631"/>
                  </a:lnTo>
                  <a:lnTo>
                    <a:pt x="2420" y="1625"/>
                  </a:lnTo>
                  <a:lnTo>
                    <a:pt x="2344" y="1669"/>
                  </a:lnTo>
                  <a:lnTo>
                    <a:pt x="2277" y="1617"/>
                  </a:lnTo>
                  <a:lnTo>
                    <a:pt x="2276" y="1608"/>
                  </a:lnTo>
                  <a:lnTo>
                    <a:pt x="2271" y="1593"/>
                  </a:lnTo>
                  <a:lnTo>
                    <a:pt x="2101" y="1449"/>
                  </a:lnTo>
                  <a:lnTo>
                    <a:pt x="2076" y="1330"/>
                  </a:lnTo>
                  <a:lnTo>
                    <a:pt x="2107" y="1315"/>
                  </a:lnTo>
                  <a:lnTo>
                    <a:pt x="2109" y="1310"/>
                  </a:lnTo>
                  <a:lnTo>
                    <a:pt x="2126" y="1268"/>
                  </a:lnTo>
                  <a:lnTo>
                    <a:pt x="2093" y="1243"/>
                  </a:lnTo>
                  <a:lnTo>
                    <a:pt x="2106" y="1210"/>
                  </a:lnTo>
                  <a:lnTo>
                    <a:pt x="2194" y="1178"/>
                  </a:lnTo>
                  <a:lnTo>
                    <a:pt x="2270" y="1037"/>
                  </a:lnTo>
                  <a:lnTo>
                    <a:pt x="2271" y="964"/>
                  </a:lnTo>
                  <a:lnTo>
                    <a:pt x="2241" y="968"/>
                  </a:lnTo>
                  <a:lnTo>
                    <a:pt x="2165" y="966"/>
                  </a:lnTo>
                  <a:lnTo>
                    <a:pt x="2144" y="892"/>
                  </a:lnTo>
                  <a:lnTo>
                    <a:pt x="2093" y="831"/>
                  </a:lnTo>
                  <a:lnTo>
                    <a:pt x="2094" y="827"/>
                  </a:lnTo>
                  <a:lnTo>
                    <a:pt x="2115" y="745"/>
                  </a:lnTo>
                  <a:lnTo>
                    <a:pt x="2102" y="739"/>
                  </a:lnTo>
                  <a:lnTo>
                    <a:pt x="2107" y="708"/>
                  </a:lnTo>
                  <a:lnTo>
                    <a:pt x="2090" y="627"/>
                  </a:lnTo>
                  <a:lnTo>
                    <a:pt x="2105" y="602"/>
                  </a:lnTo>
                  <a:lnTo>
                    <a:pt x="2129" y="590"/>
                  </a:lnTo>
                  <a:lnTo>
                    <a:pt x="2121" y="535"/>
                  </a:lnTo>
                  <a:lnTo>
                    <a:pt x="2110" y="478"/>
                  </a:lnTo>
                  <a:lnTo>
                    <a:pt x="2118" y="447"/>
                  </a:lnTo>
                  <a:lnTo>
                    <a:pt x="2076" y="381"/>
                  </a:lnTo>
                  <a:lnTo>
                    <a:pt x="2070" y="385"/>
                  </a:lnTo>
                  <a:lnTo>
                    <a:pt x="2046" y="323"/>
                  </a:lnTo>
                  <a:lnTo>
                    <a:pt x="2029" y="306"/>
                  </a:lnTo>
                  <a:lnTo>
                    <a:pt x="2029" y="270"/>
                  </a:lnTo>
                  <a:lnTo>
                    <a:pt x="2007" y="213"/>
                  </a:lnTo>
                  <a:lnTo>
                    <a:pt x="2002" y="181"/>
                  </a:lnTo>
                  <a:lnTo>
                    <a:pt x="1982" y="193"/>
                  </a:lnTo>
                  <a:lnTo>
                    <a:pt x="1956" y="172"/>
                  </a:lnTo>
                  <a:lnTo>
                    <a:pt x="1924" y="210"/>
                  </a:lnTo>
                  <a:lnTo>
                    <a:pt x="1886" y="168"/>
                  </a:lnTo>
                  <a:lnTo>
                    <a:pt x="1865" y="202"/>
                  </a:lnTo>
                  <a:lnTo>
                    <a:pt x="1823" y="196"/>
                  </a:lnTo>
                  <a:lnTo>
                    <a:pt x="1713" y="94"/>
                  </a:lnTo>
                  <a:lnTo>
                    <a:pt x="1694" y="102"/>
                  </a:lnTo>
                  <a:lnTo>
                    <a:pt x="1665" y="115"/>
                  </a:lnTo>
                  <a:lnTo>
                    <a:pt x="1641" y="129"/>
                  </a:lnTo>
                  <a:lnTo>
                    <a:pt x="1565" y="133"/>
                  </a:lnTo>
                  <a:lnTo>
                    <a:pt x="1502" y="147"/>
                  </a:lnTo>
                  <a:lnTo>
                    <a:pt x="1508" y="155"/>
                  </a:lnTo>
                  <a:lnTo>
                    <a:pt x="1531" y="181"/>
                  </a:lnTo>
                  <a:lnTo>
                    <a:pt x="1535" y="222"/>
                  </a:lnTo>
                  <a:lnTo>
                    <a:pt x="1536" y="238"/>
                  </a:lnTo>
                  <a:lnTo>
                    <a:pt x="1577" y="272"/>
                  </a:lnTo>
                  <a:lnTo>
                    <a:pt x="1583" y="285"/>
                  </a:lnTo>
                  <a:lnTo>
                    <a:pt x="1626" y="282"/>
                  </a:lnTo>
                  <a:lnTo>
                    <a:pt x="1625" y="309"/>
                  </a:lnTo>
                  <a:lnTo>
                    <a:pt x="1644" y="345"/>
                  </a:lnTo>
                  <a:lnTo>
                    <a:pt x="1641" y="368"/>
                  </a:lnTo>
                  <a:lnTo>
                    <a:pt x="1669" y="370"/>
                  </a:lnTo>
                  <a:lnTo>
                    <a:pt x="1697" y="403"/>
                  </a:lnTo>
                  <a:lnTo>
                    <a:pt x="1690" y="423"/>
                  </a:lnTo>
                  <a:lnTo>
                    <a:pt x="1701" y="443"/>
                  </a:lnTo>
                  <a:lnTo>
                    <a:pt x="1689" y="476"/>
                  </a:lnTo>
                  <a:lnTo>
                    <a:pt x="1677" y="476"/>
                  </a:lnTo>
                  <a:lnTo>
                    <a:pt x="1652" y="492"/>
                  </a:lnTo>
                  <a:lnTo>
                    <a:pt x="1651" y="526"/>
                  </a:lnTo>
                  <a:lnTo>
                    <a:pt x="1631" y="535"/>
                  </a:lnTo>
                  <a:lnTo>
                    <a:pt x="1620" y="521"/>
                  </a:lnTo>
                  <a:lnTo>
                    <a:pt x="1583" y="522"/>
                  </a:lnTo>
                  <a:lnTo>
                    <a:pt x="1578" y="518"/>
                  </a:lnTo>
                  <a:lnTo>
                    <a:pt x="1549" y="523"/>
                  </a:lnTo>
                  <a:lnTo>
                    <a:pt x="1520" y="527"/>
                  </a:lnTo>
                  <a:lnTo>
                    <a:pt x="1509" y="543"/>
                  </a:lnTo>
                  <a:lnTo>
                    <a:pt x="1484" y="487"/>
                  </a:lnTo>
                  <a:lnTo>
                    <a:pt x="1455" y="474"/>
                  </a:lnTo>
                  <a:lnTo>
                    <a:pt x="1420" y="496"/>
                  </a:lnTo>
                  <a:lnTo>
                    <a:pt x="1407" y="488"/>
                  </a:lnTo>
                  <a:lnTo>
                    <a:pt x="1382" y="498"/>
                  </a:lnTo>
                  <a:lnTo>
                    <a:pt x="1380" y="502"/>
                  </a:lnTo>
                  <a:lnTo>
                    <a:pt x="1397" y="526"/>
                  </a:lnTo>
                  <a:lnTo>
                    <a:pt x="1365" y="575"/>
                  </a:lnTo>
                  <a:lnTo>
                    <a:pt x="1343" y="614"/>
                  </a:lnTo>
                  <a:lnTo>
                    <a:pt x="1317" y="632"/>
                  </a:lnTo>
                  <a:lnTo>
                    <a:pt x="1255" y="658"/>
                  </a:lnTo>
                  <a:lnTo>
                    <a:pt x="1267" y="694"/>
                  </a:lnTo>
                  <a:lnTo>
                    <a:pt x="1280" y="712"/>
                  </a:lnTo>
                  <a:lnTo>
                    <a:pt x="1273" y="735"/>
                  </a:lnTo>
                  <a:lnTo>
                    <a:pt x="1264" y="749"/>
                  </a:lnTo>
                  <a:lnTo>
                    <a:pt x="1237" y="757"/>
                  </a:lnTo>
                  <a:lnTo>
                    <a:pt x="1212" y="762"/>
                  </a:lnTo>
                  <a:lnTo>
                    <a:pt x="1193" y="739"/>
                  </a:lnTo>
                  <a:lnTo>
                    <a:pt x="1191" y="684"/>
                  </a:lnTo>
                  <a:lnTo>
                    <a:pt x="1150" y="698"/>
                  </a:lnTo>
                  <a:lnTo>
                    <a:pt x="1084" y="697"/>
                  </a:lnTo>
                  <a:lnTo>
                    <a:pt x="1060" y="610"/>
                  </a:lnTo>
                  <a:lnTo>
                    <a:pt x="1097" y="598"/>
                  </a:lnTo>
                  <a:lnTo>
                    <a:pt x="1136" y="621"/>
                  </a:lnTo>
                  <a:lnTo>
                    <a:pt x="1179" y="607"/>
                  </a:lnTo>
                  <a:lnTo>
                    <a:pt x="1193" y="594"/>
                  </a:lnTo>
                  <a:lnTo>
                    <a:pt x="1165" y="573"/>
                  </a:lnTo>
                  <a:lnTo>
                    <a:pt x="1177" y="553"/>
                  </a:lnTo>
                  <a:lnTo>
                    <a:pt x="1206" y="539"/>
                  </a:lnTo>
                  <a:lnTo>
                    <a:pt x="1203" y="526"/>
                  </a:lnTo>
                  <a:lnTo>
                    <a:pt x="1237" y="506"/>
                  </a:lnTo>
                  <a:lnTo>
                    <a:pt x="1272" y="518"/>
                  </a:lnTo>
                  <a:lnTo>
                    <a:pt x="1287" y="510"/>
                  </a:lnTo>
                  <a:lnTo>
                    <a:pt x="1317" y="466"/>
                  </a:lnTo>
                  <a:lnTo>
                    <a:pt x="1286" y="460"/>
                  </a:lnTo>
                  <a:lnTo>
                    <a:pt x="1279" y="409"/>
                  </a:lnTo>
                  <a:lnTo>
                    <a:pt x="1228" y="425"/>
                  </a:lnTo>
                  <a:lnTo>
                    <a:pt x="1206" y="433"/>
                  </a:lnTo>
                  <a:lnTo>
                    <a:pt x="1190" y="437"/>
                  </a:lnTo>
                  <a:lnTo>
                    <a:pt x="1147" y="495"/>
                  </a:lnTo>
                  <a:lnTo>
                    <a:pt x="1109" y="501"/>
                  </a:lnTo>
                  <a:lnTo>
                    <a:pt x="1082" y="497"/>
                  </a:lnTo>
                  <a:lnTo>
                    <a:pt x="1100" y="472"/>
                  </a:lnTo>
                  <a:lnTo>
                    <a:pt x="1081" y="428"/>
                  </a:lnTo>
                  <a:lnTo>
                    <a:pt x="1052" y="398"/>
                  </a:lnTo>
                  <a:lnTo>
                    <a:pt x="1028" y="407"/>
                  </a:lnTo>
                  <a:lnTo>
                    <a:pt x="1006" y="356"/>
                  </a:lnTo>
                  <a:lnTo>
                    <a:pt x="997" y="322"/>
                  </a:lnTo>
                  <a:lnTo>
                    <a:pt x="1150" y="249"/>
                  </a:lnTo>
                  <a:lnTo>
                    <a:pt x="1163" y="244"/>
                  </a:lnTo>
                  <a:lnTo>
                    <a:pt x="1154" y="217"/>
                  </a:lnTo>
                  <a:lnTo>
                    <a:pt x="1183" y="199"/>
                  </a:lnTo>
                  <a:lnTo>
                    <a:pt x="1218" y="182"/>
                  </a:lnTo>
                  <a:lnTo>
                    <a:pt x="1259" y="177"/>
                  </a:lnTo>
                  <a:lnTo>
                    <a:pt x="1283" y="136"/>
                  </a:lnTo>
                  <a:lnTo>
                    <a:pt x="1293" y="116"/>
                  </a:lnTo>
                  <a:lnTo>
                    <a:pt x="1319" y="106"/>
                  </a:lnTo>
                  <a:lnTo>
                    <a:pt x="1410" y="76"/>
                  </a:lnTo>
                  <a:lnTo>
                    <a:pt x="1457" y="17"/>
                  </a:lnTo>
                  <a:lnTo>
                    <a:pt x="1451" y="9"/>
                  </a:lnTo>
                  <a:lnTo>
                    <a:pt x="1312" y="70"/>
                  </a:lnTo>
                  <a:lnTo>
                    <a:pt x="1277" y="55"/>
                  </a:lnTo>
                  <a:lnTo>
                    <a:pt x="1212" y="50"/>
                  </a:lnTo>
                  <a:lnTo>
                    <a:pt x="1208" y="50"/>
                  </a:lnTo>
                  <a:lnTo>
                    <a:pt x="1168" y="55"/>
                  </a:lnTo>
                  <a:lnTo>
                    <a:pt x="1104" y="36"/>
                  </a:lnTo>
                  <a:lnTo>
                    <a:pt x="1080" y="31"/>
                  </a:lnTo>
                  <a:lnTo>
                    <a:pt x="1018" y="59"/>
                  </a:lnTo>
                  <a:lnTo>
                    <a:pt x="996" y="58"/>
                  </a:lnTo>
                  <a:lnTo>
                    <a:pt x="934" y="112"/>
                  </a:lnTo>
                  <a:lnTo>
                    <a:pt x="876" y="123"/>
                  </a:lnTo>
                  <a:lnTo>
                    <a:pt x="851" y="120"/>
                  </a:lnTo>
                  <a:lnTo>
                    <a:pt x="823" y="120"/>
                  </a:lnTo>
                  <a:lnTo>
                    <a:pt x="777" y="111"/>
                  </a:lnTo>
                  <a:lnTo>
                    <a:pt x="736" y="109"/>
                  </a:lnTo>
                  <a:lnTo>
                    <a:pt x="729" y="110"/>
                  </a:lnTo>
                  <a:lnTo>
                    <a:pt x="720" y="89"/>
                  </a:lnTo>
                  <a:lnTo>
                    <a:pt x="658" y="93"/>
                  </a:lnTo>
                  <a:lnTo>
                    <a:pt x="639" y="95"/>
                  </a:lnTo>
                  <a:lnTo>
                    <a:pt x="652" y="122"/>
                  </a:lnTo>
                  <a:lnTo>
                    <a:pt x="649" y="151"/>
                  </a:lnTo>
                  <a:lnTo>
                    <a:pt x="607" y="168"/>
                  </a:lnTo>
                  <a:lnTo>
                    <a:pt x="611" y="237"/>
                  </a:lnTo>
                  <a:lnTo>
                    <a:pt x="477" y="267"/>
                  </a:lnTo>
                  <a:lnTo>
                    <a:pt x="459" y="234"/>
                  </a:lnTo>
                  <a:lnTo>
                    <a:pt x="418" y="250"/>
                  </a:lnTo>
                  <a:lnTo>
                    <a:pt x="417" y="252"/>
                  </a:lnTo>
                  <a:lnTo>
                    <a:pt x="421" y="282"/>
                  </a:lnTo>
                  <a:lnTo>
                    <a:pt x="395" y="296"/>
                  </a:lnTo>
                  <a:lnTo>
                    <a:pt x="389" y="311"/>
                  </a:lnTo>
                  <a:lnTo>
                    <a:pt x="368" y="353"/>
                  </a:lnTo>
                  <a:lnTo>
                    <a:pt x="350" y="384"/>
                  </a:lnTo>
                  <a:lnTo>
                    <a:pt x="330" y="393"/>
                  </a:lnTo>
                  <a:lnTo>
                    <a:pt x="287" y="410"/>
                  </a:lnTo>
                  <a:lnTo>
                    <a:pt x="264" y="450"/>
                  </a:lnTo>
                  <a:lnTo>
                    <a:pt x="201" y="435"/>
                  </a:lnTo>
                  <a:lnTo>
                    <a:pt x="194" y="416"/>
                  </a:lnTo>
                  <a:lnTo>
                    <a:pt x="184" y="421"/>
                  </a:lnTo>
                  <a:lnTo>
                    <a:pt x="174" y="435"/>
                  </a:lnTo>
                  <a:lnTo>
                    <a:pt x="122" y="487"/>
                  </a:lnTo>
                  <a:lnTo>
                    <a:pt x="51" y="528"/>
                  </a:lnTo>
                  <a:lnTo>
                    <a:pt x="28" y="458"/>
                  </a:lnTo>
                  <a:lnTo>
                    <a:pt x="11" y="477"/>
                  </a:lnTo>
                  <a:lnTo>
                    <a:pt x="61" y="604"/>
                  </a:lnTo>
                  <a:lnTo>
                    <a:pt x="8" y="706"/>
                  </a:lnTo>
                  <a:lnTo>
                    <a:pt x="18" y="718"/>
                  </a:lnTo>
                  <a:lnTo>
                    <a:pt x="55" y="698"/>
                  </a:lnTo>
                  <a:lnTo>
                    <a:pt x="122" y="659"/>
                  </a:lnTo>
                  <a:lnTo>
                    <a:pt x="167" y="645"/>
                  </a:lnTo>
                  <a:lnTo>
                    <a:pt x="193" y="636"/>
                  </a:lnTo>
                  <a:lnTo>
                    <a:pt x="235" y="629"/>
                  </a:lnTo>
                  <a:lnTo>
                    <a:pt x="260" y="624"/>
                  </a:lnTo>
                  <a:lnTo>
                    <a:pt x="310" y="601"/>
                  </a:lnTo>
                  <a:lnTo>
                    <a:pt x="335" y="603"/>
                  </a:lnTo>
                  <a:lnTo>
                    <a:pt x="363" y="584"/>
                  </a:lnTo>
                  <a:lnTo>
                    <a:pt x="381" y="604"/>
                  </a:lnTo>
                  <a:lnTo>
                    <a:pt x="348" y="640"/>
                  </a:lnTo>
                  <a:lnTo>
                    <a:pt x="380" y="649"/>
                  </a:lnTo>
                  <a:lnTo>
                    <a:pt x="471" y="713"/>
                  </a:lnTo>
                  <a:lnTo>
                    <a:pt x="478" y="736"/>
                  </a:lnTo>
                  <a:lnTo>
                    <a:pt x="457" y="753"/>
                  </a:lnTo>
                  <a:lnTo>
                    <a:pt x="479" y="808"/>
                  </a:lnTo>
                  <a:lnTo>
                    <a:pt x="451" y="830"/>
                  </a:lnTo>
                  <a:lnTo>
                    <a:pt x="405" y="854"/>
                  </a:lnTo>
                  <a:lnTo>
                    <a:pt x="372" y="880"/>
                  </a:lnTo>
                  <a:lnTo>
                    <a:pt x="364" y="910"/>
                  </a:lnTo>
                  <a:lnTo>
                    <a:pt x="365" y="921"/>
                  </a:lnTo>
                  <a:lnTo>
                    <a:pt x="361" y="944"/>
                  </a:lnTo>
                  <a:lnTo>
                    <a:pt x="357" y="964"/>
                  </a:lnTo>
                  <a:lnTo>
                    <a:pt x="356" y="984"/>
                  </a:lnTo>
                  <a:cubicBezTo>
                    <a:pt x="356" y="985"/>
                    <a:pt x="359" y="1017"/>
                    <a:pt x="359" y="1022"/>
                  </a:cubicBezTo>
                  <a:cubicBezTo>
                    <a:pt x="359" y="1025"/>
                    <a:pt x="368" y="1034"/>
                    <a:pt x="377" y="1041"/>
                  </a:cubicBezTo>
                  <a:lnTo>
                    <a:pt x="460" y="1051"/>
                  </a:lnTo>
                  <a:lnTo>
                    <a:pt x="578" y="1031"/>
                  </a:lnTo>
                  <a:lnTo>
                    <a:pt x="623" y="1019"/>
                  </a:lnTo>
                  <a:lnTo>
                    <a:pt x="706" y="976"/>
                  </a:lnTo>
                  <a:lnTo>
                    <a:pt x="741" y="967"/>
                  </a:lnTo>
                  <a:lnTo>
                    <a:pt x="758" y="1001"/>
                  </a:lnTo>
                  <a:lnTo>
                    <a:pt x="772" y="1011"/>
                  </a:lnTo>
                  <a:lnTo>
                    <a:pt x="775" y="1045"/>
                  </a:lnTo>
                  <a:lnTo>
                    <a:pt x="756" y="1065"/>
                  </a:lnTo>
                  <a:lnTo>
                    <a:pt x="698" y="1096"/>
                  </a:lnTo>
                  <a:lnTo>
                    <a:pt x="698" y="1099"/>
                  </a:lnTo>
                  <a:lnTo>
                    <a:pt x="714" y="1098"/>
                  </a:lnTo>
                  <a:lnTo>
                    <a:pt x="727" y="1139"/>
                  </a:lnTo>
                  <a:lnTo>
                    <a:pt x="719" y="1171"/>
                  </a:lnTo>
                  <a:lnTo>
                    <a:pt x="734" y="1207"/>
                  </a:lnTo>
                  <a:lnTo>
                    <a:pt x="721" y="1224"/>
                  </a:lnTo>
                  <a:lnTo>
                    <a:pt x="717" y="1251"/>
                  </a:lnTo>
                  <a:lnTo>
                    <a:pt x="687" y="1286"/>
                  </a:lnTo>
                  <a:lnTo>
                    <a:pt x="696" y="1291"/>
                  </a:lnTo>
                  <a:lnTo>
                    <a:pt x="742" y="1293"/>
                  </a:lnTo>
                  <a:lnTo>
                    <a:pt x="770" y="1272"/>
                  </a:lnTo>
                  <a:lnTo>
                    <a:pt x="791" y="1291"/>
                  </a:lnTo>
                  <a:lnTo>
                    <a:pt x="826" y="1290"/>
                  </a:lnTo>
                  <a:lnTo>
                    <a:pt x="876" y="1317"/>
                  </a:lnTo>
                  <a:lnTo>
                    <a:pt x="989" y="1301"/>
                  </a:lnTo>
                  <a:lnTo>
                    <a:pt x="1004" y="1322"/>
                  </a:lnTo>
                  <a:lnTo>
                    <a:pt x="1029" y="1318"/>
                  </a:lnTo>
                  <a:lnTo>
                    <a:pt x="1042" y="1402"/>
                  </a:lnTo>
                  <a:lnTo>
                    <a:pt x="995" y="1447"/>
                  </a:lnTo>
                  <a:lnTo>
                    <a:pt x="949" y="1407"/>
                  </a:lnTo>
                  <a:lnTo>
                    <a:pt x="924" y="1434"/>
                  </a:lnTo>
                  <a:lnTo>
                    <a:pt x="981" y="1486"/>
                  </a:lnTo>
                  <a:lnTo>
                    <a:pt x="960" y="1518"/>
                  </a:lnTo>
                  <a:lnTo>
                    <a:pt x="959" y="1548"/>
                  </a:lnTo>
                  <a:lnTo>
                    <a:pt x="923" y="1613"/>
                  </a:lnTo>
                  <a:lnTo>
                    <a:pt x="925" y="1628"/>
                  </a:lnTo>
                  <a:lnTo>
                    <a:pt x="925" y="1629"/>
                  </a:lnTo>
                  <a:lnTo>
                    <a:pt x="899" y="1678"/>
                  </a:lnTo>
                  <a:lnTo>
                    <a:pt x="908" y="1696"/>
                  </a:lnTo>
                  <a:lnTo>
                    <a:pt x="926" y="1747"/>
                  </a:lnTo>
                  <a:lnTo>
                    <a:pt x="918" y="1826"/>
                  </a:lnTo>
                  <a:lnTo>
                    <a:pt x="1022" y="1858"/>
                  </a:lnTo>
                  <a:lnTo>
                    <a:pt x="1014" y="1898"/>
                  </a:lnTo>
                  <a:lnTo>
                    <a:pt x="1086" y="1925"/>
                  </a:lnTo>
                  <a:lnTo>
                    <a:pt x="1077" y="1974"/>
                  </a:lnTo>
                  <a:lnTo>
                    <a:pt x="1079" y="2033"/>
                  </a:lnTo>
                  <a:lnTo>
                    <a:pt x="1023" y="2063"/>
                  </a:lnTo>
                  <a:lnTo>
                    <a:pt x="1007" y="2036"/>
                  </a:lnTo>
                  <a:lnTo>
                    <a:pt x="980" y="2036"/>
                  </a:lnTo>
                  <a:lnTo>
                    <a:pt x="979" y="2076"/>
                  </a:lnTo>
                  <a:lnTo>
                    <a:pt x="945" y="2092"/>
                  </a:lnTo>
                  <a:lnTo>
                    <a:pt x="960" y="2227"/>
                  </a:lnTo>
                  <a:lnTo>
                    <a:pt x="913" y="2267"/>
                  </a:lnTo>
                  <a:lnTo>
                    <a:pt x="876" y="2253"/>
                  </a:lnTo>
                  <a:lnTo>
                    <a:pt x="833" y="2319"/>
                  </a:lnTo>
                  <a:lnTo>
                    <a:pt x="785" y="2347"/>
                  </a:lnTo>
                  <a:lnTo>
                    <a:pt x="810" y="2441"/>
                  </a:lnTo>
                  <a:lnTo>
                    <a:pt x="757" y="2545"/>
                  </a:lnTo>
                  <a:lnTo>
                    <a:pt x="774" y="2645"/>
                  </a:lnTo>
                  <a:lnTo>
                    <a:pt x="752" y="2684"/>
                  </a:lnTo>
                  <a:lnTo>
                    <a:pt x="697" y="2691"/>
                  </a:lnTo>
                  <a:lnTo>
                    <a:pt x="729" y="2766"/>
                  </a:lnTo>
                  <a:lnTo>
                    <a:pt x="729" y="2768"/>
                  </a:lnTo>
                  <a:lnTo>
                    <a:pt x="692" y="2872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39" name="Freeform 35"/>
            <p:cNvSpPr>
              <a:spLocks/>
            </p:cNvSpPr>
            <p:nvPr/>
          </p:nvSpPr>
          <p:spPr bwMode="auto">
            <a:xfrm>
              <a:off x="4976813" y="4476751"/>
              <a:ext cx="36513" cy="44450"/>
            </a:xfrm>
            <a:custGeom>
              <a:avLst/>
              <a:gdLst>
                <a:gd name="T0" fmla="*/ 36 w 38"/>
                <a:gd name="T1" fmla="*/ 25 h 47"/>
                <a:gd name="T2" fmla="*/ 36 w 38"/>
                <a:gd name="T3" fmla="*/ 25 h 47"/>
                <a:gd name="T4" fmla="*/ 38 w 38"/>
                <a:gd name="T5" fmla="*/ 6 h 47"/>
                <a:gd name="T6" fmla="*/ 28 w 38"/>
                <a:gd name="T7" fmla="*/ 0 h 47"/>
                <a:gd name="T8" fmla="*/ 1 w 38"/>
                <a:gd name="T9" fmla="*/ 23 h 47"/>
                <a:gd name="T10" fmla="*/ 0 w 38"/>
                <a:gd name="T11" fmla="*/ 37 h 47"/>
                <a:gd name="T12" fmla="*/ 4 w 38"/>
                <a:gd name="T13" fmla="*/ 47 h 47"/>
                <a:gd name="T14" fmla="*/ 36 w 38"/>
                <a:gd name="T15" fmla="*/ 32 h 47"/>
                <a:gd name="T16" fmla="*/ 36 w 38"/>
                <a:gd name="T17" fmla="*/ 2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47">
                  <a:moveTo>
                    <a:pt x="36" y="25"/>
                  </a:moveTo>
                  <a:lnTo>
                    <a:pt x="36" y="25"/>
                  </a:lnTo>
                  <a:lnTo>
                    <a:pt x="38" y="6"/>
                  </a:lnTo>
                  <a:lnTo>
                    <a:pt x="28" y="0"/>
                  </a:lnTo>
                  <a:lnTo>
                    <a:pt x="1" y="23"/>
                  </a:lnTo>
                  <a:lnTo>
                    <a:pt x="0" y="37"/>
                  </a:lnTo>
                  <a:lnTo>
                    <a:pt x="4" y="47"/>
                  </a:lnTo>
                  <a:lnTo>
                    <a:pt x="36" y="32"/>
                  </a:lnTo>
                  <a:lnTo>
                    <a:pt x="36" y="2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0" name="Freeform 36"/>
            <p:cNvSpPr>
              <a:spLocks noEditPoints="1"/>
            </p:cNvSpPr>
            <p:nvPr/>
          </p:nvSpPr>
          <p:spPr bwMode="auto">
            <a:xfrm>
              <a:off x="4973638" y="4473576"/>
              <a:ext cx="42863" cy="52388"/>
            </a:xfrm>
            <a:custGeom>
              <a:avLst/>
              <a:gdLst>
                <a:gd name="T0" fmla="*/ 6 w 46"/>
                <a:gd name="T1" fmla="*/ 56 h 56"/>
                <a:gd name="T2" fmla="*/ 6 w 46"/>
                <a:gd name="T3" fmla="*/ 56 h 56"/>
                <a:gd name="T4" fmla="*/ 0 w 46"/>
                <a:gd name="T5" fmla="*/ 42 h 56"/>
                <a:gd name="T6" fmla="*/ 2 w 46"/>
                <a:gd name="T7" fmla="*/ 25 h 56"/>
                <a:gd name="T8" fmla="*/ 32 w 46"/>
                <a:gd name="T9" fmla="*/ 0 h 56"/>
                <a:gd name="T10" fmla="*/ 46 w 46"/>
                <a:gd name="T11" fmla="*/ 8 h 56"/>
                <a:gd name="T12" fmla="*/ 44 w 46"/>
                <a:gd name="T13" fmla="*/ 38 h 56"/>
                <a:gd name="T14" fmla="*/ 6 w 46"/>
                <a:gd name="T15" fmla="*/ 56 h 56"/>
                <a:gd name="T16" fmla="*/ 7 w 46"/>
                <a:gd name="T17" fmla="*/ 41 h 56"/>
                <a:gd name="T18" fmla="*/ 7 w 46"/>
                <a:gd name="T19" fmla="*/ 41 h 56"/>
                <a:gd name="T20" fmla="*/ 10 w 46"/>
                <a:gd name="T21" fmla="*/ 47 h 56"/>
                <a:gd name="T22" fmla="*/ 37 w 46"/>
                <a:gd name="T23" fmla="*/ 34 h 56"/>
                <a:gd name="T24" fmla="*/ 37 w 46"/>
                <a:gd name="T25" fmla="*/ 29 h 56"/>
                <a:gd name="T26" fmla="*/ 39 w 46"/>
                <a:gd name="T27" fmla="*/ 12 h 56"/>
                <a:gd name="T28" fmla="*/ 32 w 46"/>
                <a:gd name="T29" fmla="*/ 8 h 56"/>
                <a:gd name="T30" fmla="*/ 9 w 46"/>
                <a:gd name="T31" fmla="*/ 29 h 56"/>
                <a:gd name="T32" fmla="*/ 7 w 46"/>
                <a:gd name="T33" fmla="*/ 4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" h="56">
                  <a:moveTo>
                    <a:pt x="6" y="56"/>
                  </a:moveTo>
                  <a:lnTo>
                    <a:pt x="6" y="56"/>
                  </a:lnTo>
                  <a:lnTo>
                    <a:pt x="0" y="42"/>
                  </a:lnTo>
                  <a:lnTo>
                    <a:pt x="2" y="25"/>
                  </a:lnTo>
                  <a:lnTo>
                    <a:pt x="32" y="0"/>
                  </a:lnTo>
                  <a:lnTo>
                    <a:pt x="46" y="8"/>
                  </a:lnTo>
                  <a:lnTo>
                    <a:pt x="44" y="38"/>
                  </a:lnTo>
                  <a:lnTo>
                    <a:pt x="6" y="56"/>
                  </a:lnTo>
                  <a:close/>
                  <a:moveTo>
                    <a:pt x="7" y="41"/>
                  </a:moveTo>
                  <a:lnTo>
                    <a:pt x="7" y="41"/>
                  </a:lnTo>
                  <a:lnTo>
                    <a:pt x="10" y="47"/>
                  </a:lnTo>
                  <a:lnTo>
                    <a:pt x="37" y="34"/>
                  </a:lnTo>
                  <a:lnTo>
                    <a:pt x="37" y="29"/>
                  </a:lnTo>
                  <a:lnTo>
                    <a:pt x="39" y="12"/>
                  </a:lnTo>
                  <a:lnTo>
                    <a:pt x="32" y="8"/>
                  </a:lnTo>
                  <a:lnTo>
                    <a:pt x="9" y="29"/>
                  </a:lnTo>
                  <a:lnTo>
                    <a:pt x="7" y="41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1" name="Freeform 37"/>
            <p:cNvSpPr>
              <a:spLocks/>
            </p:cNvSpPr>
            <p:nvPr/>
          </p:nvSpPr>
          <p:spPr bwMode="auto">
            <a:xfrm>
              <a:off x="3417888" y="3817938"/>
              <a:ext cx="1304925" cy="919163"/>
            </a:xfrm>
            <a:custGeom>
              <a:avLst/>
              <a:gdLst>
                <a:gd name="T0" fmla="*/ 670 w 1367"/>
                <a:gd name="T1" fmla="*/ 896 h 962"/>
                <a:gd name="T2" fmla="*/ 704 w 1367"/>
                <a:gd name="T3" fmla="*/ 837 h 962"/>
                <a:gd name="T4" fmla="*/ 777 w 1367"/>
                <a:gd name="T5" fmla="*/ 761 h 962"/>
                <a:gd name="T6" fmla="*/ 843 w 1367"/>
                <a:gd name="T7" fmla="*/ 729 h 962"/>
                <a:gd name="T8" fmla="*/ 847 w 1367"/>
                <a:gd name="T9" fmla="*/ 709 h 962"/>
                <a:gd name="T10" fmla="*/ 892 w 1367"/>
                <a:gd name="T11" fmla="*/ 683 h 962"/>
                <a:gd name="T12" fmla="*/ 922 w 1367"/>
                <a:gd name="T13" fmla="*/ 636 h 962"/>
                <a:gd name="T14" fmla="*/ 964 w 1367"/>
                <a:gd name="T15" fmla="*/ 567 h 962"/>
                <a:gd name="T16" fmla="*/ 1119 w 1367"/>
                <a:gd name="T17" fmla="*/ 485 h 962"/>
                <a:gd name="T18" fmla="*/ 1169 w 1367"/>
                <a:gd name="T19" fmla="*/ 480 h 962"/>
                <a:gd name="T20" fmla="*/ 1206 w 1367"/>
                <a:gd name="T21" fmla="*/ 498 h 962"/>
                <a:gd name="T22" fmla="*/ 1246 w 1367"/>
                <a:gd name="T23" fmla="*/ 486 h 962"/>
                <a:gd name="T24" fmla="*/ 1254 w 1367"/>
                <a:gd name="T25" fmla="*/ 444 h 962"/>
                <a:gd name="T26" fmla="*/ 1261 w 1367"/>
                <a:gd name="T27" fmla="*/ 401 h 962"/>
                <a:gd name="T28" fmla="*/ 1341 w 1367"/>
                <a:gd name="T29" fmla="*/ 351 h 962"/>
                <a:gd name="T30" fmla="*/ 1345 w 1367"/>
                <a:gd name="T31" fmla="*/ 275 h 962"/>
                <a:gd name="T32" fmla="*/ 1360 w 1367"/>
                <a:gd name="T33" fmla="*/ 238 h 962"/>
                <a:gd name="T34" fmla="*/ 1262 w 1367"/>
                <a:gd name="T35" fmla="*/ 172 h 962"/>
                <a:gd name="T36" fmla="*/ 1269 w 1367"/>
                <a:gd name="T37" fmla="*/ 127 h 962"/>
                <a:gd name="T38" fmla="*/ 1228 w 1367"/>
                <a:gd name="T39" fmla="*/ 129 h 962"/>
                <a:gd name="T40" fmla="*/ 1153 w 1367"/>
                <a:gd name="T41" fmla="*/ 150 h 962"/>
                <a:gd name="T42" fmla="*/ 1086 w 1367"/>
                <a:gd name="T43" fmla="*/ 162 h 962"/>
                <a:gd name="T44" fmla="*/ 1015 w 1367"/>
                <a:gd name="T45" fmla="*/ 185 h 962"/>
                <a:gd name="T46" fmla="*/ 949 w 1367"/>
                <a:gd name="T47" fmla="*/ 224 h 962"/>
                <a:gd name="T48" fmla="*/ 896 w 1367"/>
                <a:gd name="T49" fmla="*/ 229 h 962"/>
                <a:gd name="T50" fmla="*/ 944 w 1367"/>
                <a:gd name="T51" fmla="*/ 112 h 962"/>
                <a:gd name="T52" fmla="*/ 892 w 1367"/>
                <a:gd name="T53" fmla="*/ 0 h 962"/>
                <a:gd name="T54" fmla="*/ 646 w 1367"/>
                <a:gd name="T55" fmla="*/ 169 h 962"/>
                <a:gd name="T56" fmla="*/ 592 w 1367"/>
                <a:gd name="T57" fmla="*/ 233 h 962"/>
                <a:gd name="T58" fmla="*/ 601 w 1367"/>
                <a:gd name="T59" fmla="*/ 343 h 962"/>
                <a:gd name="T60" fmla="*/ 475 w 1367"/>
                <a:gd name="T61" fmla="*/ 417 h 962"/>
                <a:gd name="T62" fmla="*/ 333 w 1367"/>
                <a:gd name="T63" fmla="*/ 526 h 962"/>
                <a:gd name="T64" fmla="*/ 152 w 1367"/>
                <a:gd name="T65" fmla="*/ 601 h 962"/>
                <a:gd name="T66" fmla="*/ 112 w 1367"/>
                <a:gd name="T67" fmla="*/ 595 h 962"/>
                <a:gd name="T68" fmla="*/ 0 w 1367"/>
                <a:gd name="T69" fmla="*/ 711 h 962"/>
                <a:gd name="T70" fmla="*/ 61 w 1367"/>
                <a:gd name="T71" fmla="*/ 874 h 962"/>
                <a:gd name="T72" fmla="*/ 101 w 1367"/>
                <a:gd name="T73" fmla="*/ 962 h 962"/>
                <a:gd name="T74" fmla="*/ 217 w 1367"/>
                <a:gd name="T75" fmla="*/ 911 h 962"/>
                <a:gd name="T76" fmla="*/ 286 w 1367"/>
                <a:gd name="T77" fmla="*/ 866 h 962"/>
                <a:gd name="T78" fmla="*/ 320 w 1367"/>
                <a:gd name="T79" fmla="*/ 851 h 962"/>
                <a:gd name="T80" fmla="*/ 393 w 1367"/>
                <a:gd name="T81" fmla="*/ 838 h 962"/>
                <a:gd name="T82" fmla="*/ 443 w 1367"/>
                <a:gd name="T83" fmla="*/ 785 h 962"/>
                <a:gd name="T84" fmla="*/ 491 w 1367"/>
                <a:gd name="T85" fmla="*/ 745 h 962"/>
                <a:gd name="T86" fmla="*/ 601 w 1367"/>
                <a:gd name="T87" fmla="*/ 695 h 962"/>
                <a:gd name="T88" fmla="*/ 595 w 1367"/>
                <a:gd name="T89" fmla="*/ 767 h 962"/>
                <a:gd name="T90" fmla="*/ 639 w 1367"/>
                <a:gd name="T91" fmla="*/ 829 h 962"/>
                <a:gd name="T92" fmla="*/ 640 w 1367"/>
                <a:gd name="T93" fmla="*/ 854 h 962"/>
                <a:gd name="T94" fmla="*/ 632 w 1367"/>
                <a:gd name="T95" fmla="*/ 892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67" h="962">
                  <a:moveTo>
                    <a:pt x="670" y="896"/>
                  </a:moveTo>
                  <a:lnTo>
                    <a:pt x="670" y="896"/>
                  </a:lnTo>
                  <a:lnTo>
                    <a:pt x="683" y="872"/>
                  </a:lnTo>
                  <a:lnTo>
                    <a:pt x="704" y="837"/>
                  </a:lnTo>
                  <a:lnTo>
                    <a:pt x="730" y="817"/>
                  </a:lnTo>
                  <a:lnTo>
                    <a:pt x="777" y="761"/>
                  </a:lnTo>
                  <a:lnTo>
                    <a:pt x="830" y="726"/>
                  </a:lnTo>
                  <a:lnTo>
                    <a:pt x="843" y="729"/>
                  </a:lnTo>
                  <a:lnTo>
                    <a:pt x="848" y="724"/>
                  </a:lnTo>
                  <a:lnTo>
                    <a:pt x="847" y="709"/>
                  </a:lnTo>
                  <a:lnTo>
                    <a:pt x="863" y="690"/>
                  </a:lnTo>
                  <a:lnTo>
                    <a:pt x="892" y="683"/>
                  </a:lnTo>
                  <a:lnTo>
                    <a:pt x="914" y="669"/>
                  </a:lnTo>
                  <a:lnTo>
                    <a:pt x="922" y="636"/>
                  </a:lnTo>
                  <a:lnTo>
                    <a:pt x="920" y="595"/>
                  </a:lnTo>
                  <a:lnTo>
                    <a:pt x="964" y="567"/>
                  </a:lnTo>
                  <a:lnTo>
                    <a:pt x="1091" y="517"/>
                  </a:lnTo>
                  <a:lnTo>
                    <a:pt x="1119" y="485"/>
                  </a:lnTo>
                  <a:lnTo>
                    <a:pt x="1142" y="469"/>
                  </a:lnTo>
                  <a:lnTo>
                    <a:pt x="1169" y="480"/>
                  </a:lnTo>
                  <a:lnTo>
                    <a:pt x="1177" y="491"/>
                  </a:lnTo>
                  <a:lnTo>
                    <a:pt x="1206" y="498"/>
                  </a:lnTo>
                  <a:lnTo>
                    <a:pt x="1216" y="492"/>
                  </a:lnTo>
                  <a:lnTo>
                    <a:pt x="1246" y="486"/>
                  </a:lnTo>
                  <a:lnTo>
                    <a:pt x="1250" y="466"/>
                  </a:lnTo>
                  <a:lnTo>
                    <a:pt x="1254" y="444"/>
                  </a:lnTo>
                  <a:lnTo>
                    <a:pt x="1253" y="433"/>
                  </a:lnTo>
                  <a:lnTo>
                    <a:pt x="1261" y="401"/>
                  </a:lnTo>
                  <a:lnTo>
                    <a:pt x="1295" y="374"/>
                  </a:lnTo>
                  <a:lnTo>
                    <a:pt x="1341" y="351"/>
                  </a:lnTo>
                  <a:lnTo>
                    <a:pt x="1367" y="330"/>
                  </a:lnTo>
                  <a:lnTo>
                    <a:pt x="1345" y="275"/>
                  </a:lnTo>
                  <a:lnTo>
                    <a:pt x="1366" y="258"/>
                  </a:lnTo>
                  <a:lnTo>
                    <a:pt x="1360" y="238"/>
                  </a:lnTo>
                  <a:lnTo>
                    <a:pt x="1270" y="174"/>
                  </a:lnTo>
                  <a:lnTo>
                    <a:pt x="1262" y="172"/>
                  </a:lnTo>
                  <a:lnTo>
                    <a:pt x="1234" y="164"/>
                  </a:lnTo>
                  <a:lnTo>
                    <a:pt x="1269" y="127"/>
                  </a:lnTo>
                  <a:lnTo>
                    <a:pt x="1255" y="111"/>
                  </a:lnTo>
                  <a:lnTo>
                    <a:pt x="1228" y="129"/>
                  </a:lnTo>
                  <a:lnTo>
                    <a:pt x="1202" y="127"/>
                  </a:lnTo>
                  <a:lnTo>
                    <a:pt x="1153" y="150"/>
                  </a:lnTo>
                  <a:lnTo>
                    <a:pt x="1127" y="155"/>
                  </a:lnTo>
                  <a:lnTo>
                    <a:pt x="1086" y="162"/>
                  </a:lnTo>
                  <a:lnTo>
                    <a:pt x="1060" y="171"/>
                  </a:lnTo>
                  <a:lnTo>
                    <a:pt x="1015" y="185"/>
                  </a:lnTo>
                  <a:lnTo>
                    <a:pt x="995" y="197"/>
                  </a:lnTo>
                  <a:lnTo>
                    <a:pt x="949" y="224"/>
                  </a:lnTo>
                  <a:lnTo>
                    <a:pt x="909" y="245"/>
                  </a:lnTo>
                  <a:lnTo>
                    <a:pt x="896" y="229"/>
                  </a:lnTo>
                  <a:lnTo>
                    <a:pt x="950" y="127"/>
                  </a:lnTo>
                  <a:lnTo>
                    <a:pt x="944" y="112"/>
                  </a:lnTo>
                  <a:lnTo>
                    <a:pt x="899" y="0"/>
                  </a:lnTo>
                  <a:lnTo>
                    <a:pt x="892" y="0"/>
                  </a:lnTo>
                  <a:lnTo>
                    <a:pt x="755" y="116"/>
                  </a:lnTo>
                  <a:lnTo>
                    <a:pt x="646" y="169"/>
                  </a:lnTo>
                  <a:lnTo>
                    <a:pt x="636" y="229"/>
                  </a:lnTo>
                  <a:lnTo>
                    <a:pt x="592" y="233"/>
                  </a:lnTo>
                  <a:lnTo>
                    <a:pt x="544" y="295"/>
                  </a:lnTo>
                  <a:lnTo>
                    <a:pt x="601" y="343"/>
                  </a:lnTo>
                  <a:lnTo>
                    <a:pt x="558" y="383"/>
                  </a:lnTo>
                  <a:lnTo>
                    <a:pt x="475" y="417"/>
                  </a:lnTo>
                  <a:lnTo>
                    <a:pt x="414" y="490"/>
                  </a:lnTo>
                  <a:lnTo>
                    <a:pt x="333" y="526"/>
                  </a:lnTo>
                  <a:lnTo>
                    <a:pt x="289" y="551"/>
                  </a:lnTo>
                  <a:lnTo>
                    <a:pt x="152" y="601"/>
                  </a:lnTo>
                  <a:lnTo>
                    <a:pt x="135" y="575"/>
                  </a:lnTo>
                  <a:lnTo>
                    <a:pt x="112" y="595"/>
                  </a:lnTo>
                  <a:lnTo>
                    <a:pt x="78" y="638"/>
                  </a:lnTo>
                  <a:lnTo>
                    <a:pt x="0" y="711"/>
                  </a:lnTo>
                  <a:lnTo>
                    <a:pt x="62" y="821"/>
                  </a:lnTo>
                  <a:lnTo>
                    <a:pt x="61" y="874"/>
                  </a:lnTo>
                  <a:lnTo>
                    <a:pt x="54" y="947"/>
                  </a:lnTo>
                  <a:lnTo>
                    <a:pt x="101" y="962"/>
                  </a:lnTo>
                  <a:lnTo>
                    <a:pt x="195" y="926"/>
                  </a:lnTo>
                  <a:lnTo>
                    <a:pt x="217" y="911"/>
                  </a:lnTo>
                  <a:lnTo>
                    <a:pt x="270" y="876"/>
                  </a:lnTo>
                  <a:lnTo>
                    <a:pt x="286" y="866"/>
                  </a:lnTo>
                  <a:lnTo>
                    <a:pt x="305" y="858"/>
                  </a:lnTo>
                  <a:lnTo>
                    <a:pt x="320" y="851"/>
                  </a:lnTo>
                  <a:lnTo>
                    <a:pt x="354" y="844"/>
                  </a:lnTo>
                  <a:lnTo>
                    <a:pt x="393" y="838"/>
                  </a:lnTo>
                  <a:lnTo>
                    <a:pt x="411" y="829"/>
                  </a:lnTo>
                  <a:lnTo>
                    <a:pt x="443" y="785"/>
                  </a:lnTo>
                  <a:lnTo>
                    <a:pt x="479" y="750"/>
                  </a:lnTo>
                  <a:lnTo>
                    <a:pt x="491" y="745"/>
                  </a:lnTo>
                  <a:lnTo>
                    <a:pt x="570" y="709"/>
                  </a:lnTo>
                  <a:lnTo>
                    <a:pt x="601" y="695"/>
                  </a:lnTo>
                  <a:lnTo>
                    <a:pt x="607" y="711"/>
                  </a:lnTo>
                  <a:lnTo>
                    <a:pt x="595" y="767"/>
                  </a:lnTo>
                  <a:lnTo>
                    <a:pt x="592" y="786"/>
                  </a:lnTo>
                  <a:lnTo>
                    <a:pt x="639" y="829"/>
                  </a:lnTo>
                  <a:lnTo>
                    <a:pt x="635" y="853"/>
                  </a:lnTo>
                  <a:lnTo>
                    <a:pt x="640" y="854"/>
                  </a:lnTo>
                  <a:lnTo>
                    <a:pt x="638" y="869"/>
                  </a:lnTo>
                  <a:lnTo>
                    <a:pt x="632" y="892"/>
                  </a:lnTo>
                  <a:lnTo>
                    <a:pt x="670" y="8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2" name="Freeform 38"/>
            <p:cNvSpPr>
              <a:spLocks noEditPoints="1"/>
            </p:cNvSpPr>
            <p:nvPr/>
          </p:nvSpPr>
          <p:spPr bwMode="auto">
            <a:xfrm>
              <a:off x="3414713" y="3814763"/>
              <a:ext cx="1311275" cy="925513"/>
            </a:xfrm>
            <a:custGeom>
              <a:avLst/>
              <a:gdLst>
                <a:gd name="T0" fmla="*/ 55 w 1375"/>
                <a:gd name="T1" fmla="*/ 954 h 970"/>
                <a:gd name="T2" fmla="*/ 0 w 1375"/>
                <a:gd name="T3" fmla="*/ 715 h 970"/>
                <a:gd name="T4" fmla="*/ 139 w 1375"/>
                <a:gd name="T5" fmla="*/ 574 h 970"/>
                <a:gd name="T6" fmla="*/ 335 w 1375"/>
                <a:gd name="T7" fmla="*/ 527 h 970"/>
                <a:gd name="T8" fmla="*/ 560 w 1375"/>
                <a:gd name="T9" fmla="*/ 384 h 970"/>
                <a:gd name="T10" fmla="*/ 595 w 1375"/>
                <a:gd name="T11" fmla="*/ 233 h 970"/>
                <a:gd name="T12" fmla="*/ 757 w 1375"/>
                <a:gd name="T13" fmla="*/ 117 h 970"/>
                <a:gd name="T14" fmla="*/ 957 w 1375"/>
                <a:gd name="T15" fmla="*/ 131 h 970"/>
                <a:gd name="T16" fmla="*/ 951 w 1375"/>
                <a:gd name="T17" fmla="*/ 225 h 970"/>
                <a:gd name="T18" fmla="*/ 1089 w 1375"/>
                <a:gd name="T19" fmla="*/ 163 h 970"/>
                <a:gd name="T20" fmla="*/ 1206 w 1375"/>
                <a:gd name="T21" fmla="*/ 128 h 970"/>
                <a:gd name="T22" fmla="*/ 1277 w 1375"/>
                <a:gd name="T23" fmla="*/ 131 h 970"/>
                <a:gd name="T24" fmla="*/ 1367 w 1375"/>
                <a:gd name="T25" fmla="*/ 240 h 970"/>
                <a:gd name="T26" fmla="*/ 1375 w 1375"/>
                <a:gd name="T27" fmla="*/ 335 h 970"/>
                <a:gd name="T28" fmla="*/ 1268 w 1375"/>
                <a:gd name="T29" fmla="*/ 407 h 970"/>
                <a:gd name="T30" fmla="*/ 1257 w 1375"/>
                <a:gd name="T31" fmla="*/ 471 h 970"/>
                <a:gd name="T32" fmla="*/ 1211 w 1375"/>
                <a:gd name="T33" fmla="*/ 505 h 970"/>
                <a:gd name="T34" fmla="*/ 1147 w 1375"/>
                <a:gd name="T35" fmla="*/ 477 h 970"/>
                <a:gd name="T36" fmla="*/ 969 w 1375"/>
                <a:gd name="T37" fmla="*/ 574 h 970"/>
                <a:gd name="T38" fmla="*/ 921 w 1375"/>
                <a:gd name="T39" fmla="*/ 675 h 970"/>
                <a:gd name="T40" fmla="*/ 855 w 1375"/>
                <a:gd name="T41" fmla="*/ 714 h 970"/>
                <a:gd name="T42" fmla="*/ 835 w 1375"/>
                <a:gd name="T43" fmla="*/ 734 h 970"/>
                <a:gd name="T44" fmla="*/ 711 w 1375"/>
                <a:gd name="T45" fmla="*/ 843 h 970"/>
                <a:gd name="T46" fmla="*/ 631 w 1375"/>
                <a:gd name="T47" fmla="*/ 899 h 970"/>
                <a:gd name="T48" fmla="*/ 636 w 1375"/>
                <a:gd name="T49" fmla="*/ 859 h 970"/>
                <a:gd name="T50" fmla="*/ 607 w 1375"/>
                <a:gd name="T51" fmla="*/ 715 h 970"/>
                <a:gd name="T52" fmla="*/ 450 w 1375"/>
                <a:gd name="T53" fmla="*/ 791 h 970"/>
                <a:gd name="T54" fmla="*/ 359 w 1375"/>
                <a:gd name="T55" fmla="*/ 851 h 970"/>
                <a:gd name="T56" fmla="*/ 276 w 1375"/>
                <a:gd name="T57" fmla="*/ 883 h 970"/>
                <a:gd name="T58" fmla="*/ 62 w 1375"/>
                <a:gd name="T59" fmla="*/ 949 h 970"/>
                <a:gd name="T60" fmla="*/ 198 w 1375"/>
                <a:gd name="T61" fmla="*/ 927 h 970"/>
                <a:gd name="T62" fmla="*/ 323 w 1375"/>
                <a:gd name="T63" fmla="*/ 852 h 970"/>
                <a:gd name="T64" fmla="*/ 413 w 1375"/>
                <a:gd name="T65" fmla="*/ 830 h 970"/>
                <a:gd name="T66" fmla="*/ 607 w 1375"/>
                <a:gd name="T67" fmla="*/ 695 h 970"/>
                <a:gd name="T68" fmla="*/ 647 w 1375"/>
                <a:gd name="T69" fmla="*/ 831 h 970"/>
                <a:gd name="T70" fmla="*/ 646 w 1375"/>
                <a:gd name="T71" fmla="*/ 873 h 970"/>
                <a:gd name="T72" fmla="*/ 684 w 1375"/>
                <a:gd name="T73" fmla="*/ 874 h 970"/>
                <a:gd name="T74" fmla="*/ 779 w 1375"/>
                <a:gd name="T75" fmla="*/ 762 h 970"/>
                <a:gd name="T76" fmla="*/ 849 w 1375"/>
                <a:gd name="T77" fmla="*/ 727 h 970"/>
                <a:gd name="T78" fmla="*/ 894 w 1375"/>
                <a:gd name="T79" fmla="*/ 684 h 970"/>
                <a:gd name="T80" fmla="*/ 921 w 1375"/>
                <a:gd name="T81" fmla="*/ 597 h 970"/>
                <a:gd name="T82" fmla="*/ 1121 w 1375"/>
                <a:gd name="T83" fmla="*/ 486 h 970"/>
                <a:gd name="T84" fmla="*/ 1183 w 1375"/>
                <a:gd name="T85" fmla="*/ 492 h 970"/>
                <a:gd name="T86" fmla="*/ 1247 w 1375"/>
                <a:gd name="T87" fmla="*/ 487 h 970"/>
                <a:gd name="T88" fmla="*/ 1253 w 1375"/>
                <a:gd name="T89" fmla="*/ 437 h 970"/>
                <a:gd name="T90" fmla="*/ 1343 w 1375"/>
                <a:gd name="T91" fmla="*/ 352 h 970"/>
                <a:gd name="T92" fmla="*/ 1366 w 1375"/>
                <a:gd name="T93" fmla="*/ 261 h 970"/>
                <a:gd name="T94" fmla="*/ 1232 w 1375"/>
                <a:gd name="T95" fmla="*/ 170 h 970"/>
                <a:gd name="T96" fmla="*/ 1233 w 1375"/>
                <a:gd name="T97" fmla="*/ 136 h 970"/>
                <a:gd name="T98" fmla="*/ 1132 w 1375"/>
                <a:gd name="T99" fmla="*/ 163 h 970"/>
                <a:gd name="T100" fmla="*/ 1020 w 1375"/>
                <a:gd name="T101" fmla="*/ 192 h 970"/>
                <a:gd name="T102" fmla="*/ 896 w 1375"/>
                <a:gd name="T103" fmla="*/ 233 h 970"/>
                <a:gd name="T104" fmla="*/ 897 w 1375"/>
                <a:gd name="T105" fmla="*/ 7 h 970"/>
                <a:gd name="T106" fmla="*/ 642 w 1375"/>
                <a:gd name="T107" fmla="*/ 236 h 970"/>
                <a:gd name="T108" fmla="*/ 610 w 1375"/>
                <a:gd name="T109" fmla="*/ 347 h 970"/>
                <a:gd name="T110" fmla="*/ 420 w 1375"/>
                <a:gd name="T111" fmla="*/ 497 h 970"/>
                <a:gd name="T112" fmla="*/ 155 w 1375"/>
                <a:gd name="T113" fmla="*/ 609 h 970"/>
                <a:gd name="T114" fmla="*/ 84 w 1375"/>
                <a:gd name="T115" fmla="*/ 644 h 970"/>
                <a:gd name="T116" fmla="*/ 69 w 1375"/>
                <a:gd name="T117" fmla="*/ 878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75" h="970">
                  <a:moveTo>
                    <a:pt x="105" y="970"/>
                  </a:moveTo>
                  <a:lnTo>
                    <a:pt x="105" y="970"/>
                  </a:lnTo>
                  <a:lnTo>
                    <a:pt x="55" y="954"/>
                  </a:lnTo>
                  <a:lnTo>
                    <a:pt x="62" y="877"/>
                  </a:lnTo>
                  <a:lnTo>
                    <a:pt x="63" y="826"/>
                  </a:lnTo>
                  <a:lnTo>
                    <a:pt x="0" y="715"/>
                  </a:lnTo>
                  <a:lnTo>
                    <a:pt x="80" y="639"/>
                  </a:lnTo>
                  <a:lnTo>
                    <a:pt x="114" y="597"/>
                  </a:lnTo>
                  <a:lnTo>
                    <a:pt x="139" y="574"/>
                  </a:lnTo>
                  <a:lnTo>
                    <a:pt x="157" y="601"/>
                  </a:lnTo>
                  <a:lnTo>
                    <a:pt x="292" y="552"/>
                  </a:lnTo>
                  <a:lnTo>
                    <a:pt x="335" y="527"/>
                  </a:lnTo>
                  <a:lnTo>
                    <a:pt x="416" y="491"/>
                  </a:lnTo>
                  <a:lnTo>
                    <a:pt x="478" y="418"/>
                  </a:lnTo>
                  <a:lnTo>
                    <a:pt x="560" y="384"/>
                  </a:lnTo>
                  <a:lnTo>
                    <a:pt x="600" y="347"/>
                  </a:lnTo>
                  <a:lnTo>
                    <a:pt x="544" y="300"/>
                  </a:lnTo>
                  <a:lnTo>
                    <a:pt x="595" y="233"/>
                  </a:lnTo>
                  <a:lnTo>
                    <a:pt x="637" y="230"/>
                  </a:lnTo>
                  <a:lnTo>
                    <a:pt x="647" y="170"/>
                  </a:lnTo>
                  <a:lnTo>
                    <a:pt x="757" y="117"/>
                  </a:lnTo>
                  <a:lnTo>
                    <a:pt x="895" y="1"/>
                  </a:lnTo>
                  <a:lnTo>
                    <a:pt x="905" y="0"/>
                  </a:lnTo>
                  <a:lnTo>
                    <a:pt x="957" y="131"/>
                  </a:lnTo>
                  <a:lnTo>
                    <a:pt x="904" y="233"/>
                  </a:lnTo>
                  <a:lnTo>
                    <a:pt x="914" y="245"/>
                  </a:lnTo>
                  <a:lnTo>
                    <a:pt x="951" y="225"/>
                  </a:lnTo>
                  <a:lnTo>
                    <a:pt x="1018" y="186"/>
                  </a:lnTo>
                  <a:lnTo>
                    <a:pt x="1063" y="172"/>
                  </a:lnTo>
                  <a:lnTo>
                    <a:pt x="1089" y="163"/>
                  </a:lnTo>
                  <a:lnTo>
                    <a:pt x="1131" y="156"/>
                  </a:lnTo>
                  <a:lnTo>
                    <a:pt x="1156" y="151"/>
                  </a:lnTo>
                  <a:lnTo>
                    <a:pt x="1206" y="128"/>
                  </a:lnTo>
                  <a:lnTo>
                    <a:pt x="1231" y="130"/>
                  </a:lnTo>
                  <a:lnTo>
                    <a:pt x="1259" y="111"/>
                  </a:lnTo>
                  <a:lnTo>
                    <a:pt x="1277" y="131"/>
                  </a:lnTo>
                  <a:lnTo>
                    <a:pt x="1244" y="167"/>
                  </a:lnTo>
                  <a:lnTo>
                    <a:pt x="1276" y="176"/>
                  </a:lnTo>
                  <a:lnTo>
                    <a:pt x="1367" y="240"/>
                  </a:lnTo>
                  <a:lnTo>
                    <a:pt x="1374" y="263"/>
                  </a:lnTo>
                  <a:lnTo>
                    <a:pt x="1353" y="280"/>
                  </a:lnTo>
                  <a:lnTo>
                    <a:pt x="1375" y="335"/>
                  </a:lnTo>
                  <a:lnTo>
                    <a:pt x="1347" y="357"/>
                  </a:lnTo>
                  <a:lnTo>
                    <a:pt x="1301" y="381"/>
                  </a:lnTo>
                  <a:lnTo>
                    <a:pt x="1268" y="407"/>
                  </a:lnTo>
                  <a:lnTo>
                    <a:pt x="1260" y="437"/>
                  </a:lnTo>
                  <a:lnTo>
                    <a:pt x="1261" y="448"/>
                  </a:lnTo>
                  <a:lnTo>
                    <a:pt x="1257" y="471"/>
                  </a:lnTo>
                  <a:lnTo>
                    <a:pt x="1252" y="493"/>
                  </a:lnTo>
                  <a:lnTo>
                    <a:pt x="1221" y="499"/>
                  </a:lnTo>
                  <a:lnTo>
                    <a:pt x="1211" y="505"/>
                  </a:lnTo>
                  <a:lnTo>
                    <a:pt x="1179" y="498"/>
                  </a:lnTo>
                  <a:lnTo>
                    <a:pt x="1171" y="486"/>
                  </a:lnTo>
                  <a:lnTo>
                    <a:pt x="1147" y="477"/>
                  </a:lnTo>
                  <a:lnTo>
                    <a:pt x="1125" y="491"/>
                  </a:lnTo>
                  <a:lnTo>
                    <a:pt x="1096" y="524"/>
                  </a:lnTo>
                  <a:lnTo>
                    <a:pt x="969" y="574"/>
                  </a:lnTo>
                  <a:lnTo>
                    <a:pt x="928" y="601"/>
                  </a:lnTo>
                  <a:lnTo>
                    <a:pt x="930" y="641"/>
                  </a:lnTo>
                  <a:lnTo>
                    <a:pt x="921" y="675"/>
                  </a:lnTo>
                  <a:lnTo>
                    <a:pt x="897" y="690"/>
                  </a:lnTo>
                  <a:lnTo>
                    <a:pt x="869" y="697"/>
                  </a:lnTo>
                  <a:lnTo>
                    <a:pt x="855" y="714"/>
                  </a:lnTo>
                  <a:lnTo>
                    <a:pt x="855" y="730"/>
                  </a:lnTo>
                  <a:lnTo>
                    <a:pt x="848" y="737"/>
                  </a:lnTo>
                  <a:lnTo>
                    <a:pt x="835" y="734"/>
                  </a:lnTo>
                  <a:lnTo>
                    <a:pt x="783" y="767"/>
                  </a:lnTo>
                  <a:lnTo>
                    <a:pt x="737" y="824"/>
                  </a:lnTo>
                  <a:lnTo>
                    <a:pt x="711" y="843"/>
                  </a:lnTo>
                  <a:lnTo>
                    <a:pt x="690" y="877"/>
                  </a:lnTo>
                  <a:lnTo>
                    <a:pt x="676" y="903"/>
                  </a:lnTo>
                  <a:lnTo>
                    <a:pt x="631" y="899"/>
                  </a:lnTo>
                  <a:lnTo>
                    <a:pt x="639" y="872"/>
                  </a:lnTo>
                  <a:lnTo>
                    <a:pt x="640" y="860"/>
                  </a:lnTo>
                  <a:lnTo>
                    <a:pt x="636" y="859"/>
                  </a:lnTo>
                  <a:lnTo>
                    <a:pt x="640" y="834"/>
                  </a:lnTo>
                  <a:lnTo>
                    <a:pt x="592" y="792"/>
                  </a:lnTo>
                  <a:lnTo>
                    <a:pt x="607" y="715"/>
                  </a:lnTo>
                  <a:lnTo>
                    <a:pt x="603" y="704"/>
                  </a:lnTo>
                  <a:lnTo>
                    <a:pt x="485" y="757"/>
                  </a:lnTo>
                  <a:lnTo>
                    <a:pt x="450" y="791"/>
                  </a:lnTo>
                  <a:lnTo>
                    <a:pt x="416" y="836"/>
                  </a:lnTo>
                  <a:lnTo>
                    <a:pt x="397" y="845"/>
                  </a:lnTo>
                  <a:lnTo>
                    <a:pt x="359" y="851"/>
                  </a:lnTo>
                  <a:lnTo>
                    <a:pt x="325" y="858"/>
                  </a:lnTo>
                  <a:lnTo>
                    <a:pt x="291" y="873"/>
                  </a:lnTo>
                  <a:lnTo>
                    <a:pt x="276" y="883"/>
                  </a:lnTo>
                  <a:lnTo>
                    <a:pt x="201" y="933"/>
                  </a:lnTo>
                  <a:lnTo>
                    <a:pt x="105" y="970"/>
                  </a:lnTo>
                  <a:close/>
                  <a:moveTo>
                    <a:pt x="62" y="949"/>
                  </a:moveTo>
                  <a:lnTo>
                    <a:pt x="62" y="949"/>
                  </a:lnTo>
                  <a:lnTo>
                    <a:pt x="105" y="963"/>
                  </a:lnTo>
                  <a:lnTo>
                    <a:pt x="198" y="927"/>
                  </a:lnTo>
                  <a:lnTo>
                    <a:pt x="272" y="877"/>
                  </a:lnTo>
                  <a:lnTo>
                    <a:pt x="288" y="867"/>
                  </a:lnTo>
                  <a:lnTo>
                    <a:pt x="323" y="852"/>
                  </a:lnTo>
                  <a:lnTo>
                    <a:pt x="357" y="845"/>
                  </a:lnTo>
                  <a:lnTo>
                    <a:pt x="396" y="838"/>
                  </a:lnTo>
                  <a:lnTo>
                    <a:pt x="413" y="830"/>
                  </a:lnTo>
                  <a:lnTo>
                    <a:pt x="445" y="787"/>
                  </a:lnTo>
                  <a:lnTo>
                    <a:pt x="481" y="751"/>
                  </a:lnTo>
                  <a:lnTo>
                    <a:pt x="607" y="695"/>
                  </a:lnTo>
                  <a:lnTo>
                    <a:pt x="614" y="715"/>
                  </a:lnTo>
                  <a:lnTo>
                    <a:pt x="599" y="789"/>
                  </a:lnTo>
                  <a:lnTo>
                    <a:pt x="647" y="831"/>
                  </a:lnTo>
                  <a:lnTo>
                    <a:pt x="643" y="854"/>
                  </a:lnTo>
                  <a:lnTo>
                    <a:pt x="648" y="856"/>
                  </a:lnTo>
                  <a:lnTo>
                    <a:pt x="646" y="873"/>
                  </a:lnTo>
                  <a:lnTo>
                    <a:pt x="640" y="893"/>
                  </a:lnTo>
                  <a:lnTo>
                    <a:pt x="672" y="896"/>
                  </a:lnTo>
                  <a:lnTo>
                    <a:pt x="684" y="874"/>
                  </a:lnTo>
                  <a:lnTo>
                    <a:pt x="706" y="838"/>
                  </a:lnTo>
                  <a:lnTo>
                    <a:pt x="732" y="819"/>
                  </a:lnTo>
                  <a:lnTo>
                    <a:pt x="779" y="762"/>
                  </a:lnTo>
                  <a:lnTo>
                    <a:pt x="834" y="726"/>
                  </a:lnTo>
                  <a:lnTo>
                    <a:pt x="846" y="730"/>
                  </a:lnTo>
                  <a:lnTo>
                    <a:pt x="849" y="727"/>
                  </a:lnTo>
                  <a:lnTo>
                    <a:pt x="848" y="711"/>
                  </a:lnTo>
                  <a:lnTo>
                    <a:pt x="865" y="691"/>
                  </a:lnTo>
                  <a:lnTo>
                    <a:pt x="894" y="684"/>
                  </a:lnTo>
                  <a:lnTo>
                    <a:pt x="915" y="671"/>
                  </a:lnTo>
                  <a:lnTo>
                    <a:pt x="923" y="640"/>
                  </a:lnTo>
                  <a:lnTo>
                    <a:pt x="921" y="597"/>
                  </a:lnTo>
                  <a:lnTo>
                    <a:pt x="966" y="568"/>
                  </a:lnTo>
                  <a:lnTo>
                    <a:pt x="1093" y="518"/>
                  </a:lnTo>
                  <a:lnTo>
                    <a:pt x="1121" y="486"/>
                  </a:lnTo>
                  <a:lnTo>
                    <a:pt x="1146" y="469"/>
                  </a:lnTo>
                  <a:lnTo>
                    <a:pt x="1176" y="481"/>
                  </a:lnTo>
                  <a:lnTo>
                    <a:pt x="1183" y="492"/>
                  </a:lnTo>
                  <a:lnTo>
                    <a:pt x="1209" y="498"/>
                  </a:lnTo>
                  <a:lnTo>
                    <a:pt x="1219" y="492"/>
                  </a:lnTo>
                  <a:lnTo>
                    <a:pt x="1247" y="487"/>
                  </a:lnTo>
                  <a:lnTo>
                    <a:pt x="1251" y="469"/>
                  </a:lnTo>
                  <a:lnTo>
                    <a:pt x="1254" y="448"/>
                  </a:lnTo>
                  <a:lnTo>
                    <a:pt x="1253" y="437"/>
                  </a:lnTo>
                  <a:lnTo>
                    <a:pt x="1262" y="403"/>
                  </a:lnTo>
                  <a:lnTo>
                    <a:pt x="1297" y="375"/>
                  </a:lnTo>
                  <a:lnTo>
                    <a:pt x="1343" y="352"/>
                  </a:lnTo>
                  <a:lnTo>
                    <a:pt x="1367" y="333"/>
                  </a:lnTo>
                  <a:lnTo>
                    <a:pt x="1345" y="278"/>
                  </a:lnTo>
                  <a:lnTo>
                    <a:pt x="1366" y="261"/>
                  </a:lnTo>
                  <a:lnTo>
                    <a:pt x="1361" y="244"/>
                  </a:lnTo>
                  <a:lnTo>
                    <a:pt x="1272" y="181"/>
                  </a:lnTo>
                  <a:lnTo>
                    <a:pt x="1232" y="170"/>
                  </a:lnTo>
                  <a:lnTo>
                    <a:pt x="1268" y="131"/>
                  </a:lnTo>
                  <a:lnTo>
                    <a:pt x="1258" y="120"/>
                  </a:lnTo>
                  <a:lnTo>
                    <a:pt x="1233" y="136"/>
                  </a:lnTo>
                  <a:lnTo>
                    <a:pt x="1207" y="135"/>
                  </a:lnTo>
                  <a:lnTo>
                    <a:pt x="1158" y="158"/>
                  </a:lnTo>
                  <a:lnTo>
                    <a:pt x="1132" y="163"/>
                  </a:lnTo>
                  <a:lnTo>
                    <a:pt x="1090" y="169"/>
                  </a:lnTo>
                  <a:lnTo>
                    <a:pt x="1065" y="178"/>
                  </a:lnTo>
                  <a:lnTo>
                    <a:pt x="1020" y="192"/>
                  </a:lnTo>
                  <a:lnTo>
                    <a:pt x="954" y="231"/>
                  </a:lnTo>
                  <a:lnTo>
                    <a:pt x="912" y="253"/>
                  </a:lnTo>
                  <a:lnTo>
                    <a:pt x="896" y="233"/>
                  </a:lnTo>
                  <a:lnTo>
                    <a:pt x="950" y="131"/>
                  </a:lnTo>
                  <a:lnTo>
                    <a:pt x="901" y="7"/>
                  </a:lnTo>
                  <a:lnTo>
                    <a:pt x="897" y="7"/>
                  </a:lnTo>
                  <a:lnTo>
                    <a:pt x="761" y="122"/>
                  </a:lnTo>
                  <a:lnTo>
                    <a:pt x="653" y="175"/>
                  </a:lnTo>
                  <a:lnTo>
                    <a:pt x="642" y="236"/>
                  </a:lnTo>
                  <a:lnTo>
                    <a:pt x="598" y="240"/>
                  </a:lnTo>
                  <a:lnTo>
                    <a:pt x="553" y="299"/>
                  </a:lnTo>
                  <a:lnTo>
                    <a:pt x="610" y="347"/>
                  </a:lnTo>
                  <a:lnTo>
                    <a:pt x="563" y="390"/>
                  </a:lnTo>
                  <a:lnTo>
                    <a:pt x="481" y="423"/>
                  </a:lnTo>
                  <a:lnTo>
                    <a:pt x="420" y="497"/>
                  </a:lnTo>
                  <a:lnTo>
                    <a:pt x="338" y="533"/>
                  </a:lnTo>
                  <a:lnTo>
                    <a:pt x="295" y="558"/>
                  </a:lnTo>
                  <a:lnTo>
                    <a:pt x="155" y="609"/>
                  </a:lnTo>
                  <a:lnTo>
                    <a:pt x="138" y="584"/>
                  </a:lnTo>
                  <a:lnTo>
                    <a:pt x="119" y="602"/>
                  </a:lnTo>
                  <a:lnTo>
                    <a:pt x="84" y="644"/>
                  </a:lnTo>
                  <a:lnTo>
                    <a:pt x="8" y="716"/>
                  </a:lnTo>
                  <a:lnTo>
                    <a:pt x="70" y="824"/>
                  </a:lnTo>
                  <a:lnTo>
                    <a:pt x="69" y="878"/>
                  </a:lnTo>
                  <a:lnTo>
                    <a:pt x="62" y="949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3" name="Freeform 39"/>
            <p:cNvSpPr>
              <a:spLocks/>
            </p:cNvSpPr>
            <p:nvPr/>
          </p:nvSpPr>
          <p:spPr bwMode="auto">
            <a:xfrm>
              <a:off x="4232275" y="2836863"/>
              <a:ext cx="1422400" cy="1025525"/>
            </a:xfrm>
            <a:custGeom>
              <a:avLst/>
              <a:gdLst>
                <a:gd name="T0" fmla="*/ 1478 w 1491"/>
                <a:gd name="T1" fmla="*/ 486 h 1074"/>
                <a:gd name="T2" fmla="*/ 1449 w 1491"/>
                <a:gd name="T3" fmla="*/ 453 h 1074"/>
                <a:gd name="T4" fmla="*/ 1409 w 1491"/>
                <a:gd name="T5" fmla="*/ 404 h 1074"/>
                <a:gd name="T6" fmla="*/ 1344 w 1491"/>
                <a:gd name="T7" fmla="*/ 412 h 1074"/>
                <a:gd name="T8" fmla="*/ 1274 w 1491"/>
                <a:gd name="T9" fmla="*/ 400 h 1074"/>
                <a:gd name="T10" fmla="*/ 1240 w 1491"/>
                <a:gd name="T11" fmla="*/ 378 h 1074"/>
                <a:gd name="T12" fmla="*/ 1192 w 1491"/>
                <a:gd name="T13" fmla="*/ 352 h 1074"/>
                <a:gd name="T14" fmla="*/ 1165 w 1491"/>
                <a:gd name="T15" fmla="*/ 320 h 1074"/>
                <a:gd name="T16" fmla="*/ 1114 w 1491"/>
                <a:gd name="T17" fmla="*/ 277 h 1074"/>
                <a:gd name="T18" fmla="*/ 1075 w 1491"/>
                <a:gd name="T19" fmla="*/ 274 h 1074"/>
                <a:gd name="T20" fmla="*/ 1011 w 1491"/>
                <a:gd name="T21" fmla="*/ 222 h 1074"/>
                <a:gd name="T22" fmla="*/ 933 w 1491"/>
                <a:gd name="T23" fmla="*/ 199 h 1074"/>
                <a:gd name="T24" fmla="*/ 819 w 1491"/>
                <a:gd name="T25" fmla="*/ 202 h 1074"/>
                <a:gd name="T26" fmla="*/ 689 w 1491"/>
                <a:gd name="T27" fmla="*/ 188 h 1074"/>
                <a:gd name="T28" fmla="*/ 754 w 1491"/>
                <a:gd name="T29" fmla="*/ 33 h 1074"/>
                <a:gd name="T30" fmla="*/ 602 w 1491"/>
                <a:gd name="T31" fmla="*/ 2 h 1074"/>
                <a:gd name="T32" fmla="*/ 493 w 1491"/>
                <a:gd name="T33" fmla="*/ 50 h 1074"/>
                <a:gd name="T34" fmla="*/ 415 w 1491"/>
                <a:gd name="T35" fmla="*/ 21 h 1074"/>
                <a:gd name="T36" fmla="*/ 303 w 1491"/>
                <a:gd name="T37" fmla="*/ 29 h 1074"/>
                <a:gd name="T38" fmla="*/ 339 w 1491"/>
                <a:gd name="T39" fmla="*/ 113 h 1074"/>
                <a:gd name="T40" fmla="*/ 329 w 1491"/>
                <a:gd name="T41" fmla="*/ 166 h 1074"/>
                <a:gd name="T42" fmla="*/ 263 w 1491"/>
                <a:gd name="T43" fmla="*/ 208 h 1074"/>
                <a:gd name="T44" fmla="*/ 210 w 1491"/>
                <a:gd name="T45" fmla="*/ 298 h 1074"/>
                <a:gd name="T46" fmla="*/ 141 w 1491"/>
                <a:gd name="T47" fmla="*/ 369 h 1074"/>
                <a:gd name="T48" fmla="*/ 86 w 1491"/>
                <a:gd name="T49" fmla="*/ 456 h 1074"/>
                <a:gd name="T50" fmla="*/ 200 w 1491"/>
                <a:gd name="T51" fmla="*/ 443 h 1074"/>
                <a:gd name="T52" fmla="*/ 362 w 1491"/>
                <a:gd name="T53" fmla="*/ 400 h 1074"/>
                <a:gd name="T54" fmla="*/ 465 w 1491"/>
                <a:gd name="T55" fmla="*/ 488 h 1074"/>
                <a:gd name="T56" fmla="*/ 407 w 1491"/>
                <a:gd name="T57" fmla="*/ 535 h 1074"/>
                <a:gd name="T58" fmla="*/ 369 w 1491"/>
                <a:gd name="T59" fmla="*/ 577 h 1074"/>
                <a:gd name="T60" fmla="*/ 227 w 1491"/>
                <a:gd name="T61" fmla="*/ 648 h 1074"/>
                <a:gd name="T62" fmla="*/ 225 w 1491"/>
                <a:gd name="T63" fmla="*/ 764 h 1074"/>
                <a:gd name="T64" fmla="*/ 105 w 1491"/>
                <a:gd name="T65" fmla="*/ 908 h 1074"/>
                <a:gd name="T66" fmla="*/ 0 w 1491"/>
                <a:gd name="T67" fmla="*/ 1005 h 1074"/>
                <a:gd name="T68" fmla="*/ 47 w 1491"/>
                <a:gd name="T69" fmla="*/ 1028 h 1074"/>
                <a:gd name="T70" fmla="*/ 92 w 1491"/>
                <a:gd name="T71" fmla="*/ 1074 h 1074"/>
                <a:gd name="T72" fmla="*/ 210 w 1491"/>
                <a:gd name="T73" fmla="*/ 984 h 1074"/>
                <a:gd name="T74" fmla="*/ 234 w 1491"/>
                <a:gd name="T75" fmla="*/ 963 h 1074"/>
                <a:gd name="T76" fmla="*/ 302 w 1491"/>
                <a:gd name="T77" fmla="*/ 998 h 1074"/>
                <a:gd name="T78" fmla="*/ 367 w 1491"/>
                <a:gd name="T79" fmla="*/ 941 h 1074"/>
                <a:gd name="T80" fmla="*/ 404 w 1491"/>
                <a:gd name="T81" fmla="*/ 902 h 1074"/>
                <a:gd name="T82" fmla="*/ 425 w 1491"/>
                <a:gd name="T83" fmla="*/ 861 h 1074"/>
                <a:gd name="T84" fmla="*/ 456 w 1491"/>
                <a:gd name="T85" fmla="*/ 831 h 1074"/>
                <a:gd name="T86" fmla="*/ 455 w 1491"/>
                <a:gd name="T87" fmla="*/ 799 h 1074"/>
                <a:gd name="T88" fmla="*/ 518 w 1491"/>
                <a:gd name="T89" fmla="*/ 814 h 1074"/>
                <a:gd name="T90" fmla="*/ 643 w 1491"/>
                <a:gd name="T91" fmla="*/ 716 h 1074"/>
                <a:gd name="T92" fmla="*/ 688 w 1491"/>
                <a:gd name="T93" fmla="*/ 674 h 1074"/>
                <a:gd name="T94" fmla="*/ 697 w 1491"/>
                <a:gd name="T95" fmla="*/ 640 h 1074"/>
                <a:gd name="T96" fmla="*/ 770 w 1491"/>
                <a:gd name="T97" fmla="*/ 657 h 1074"/>
                <a:gd name="T98" fmla="*/ 816 w 1491"/>
                <a:gd name="T99" fmla="*/ 659 h 1074"/>
                <a:gd name="T100" fmla="*/ 890 w 1491"/>
                <a:gd name="T101" fmla="*/ 668 h 1074"/>
                <a:gd name="T102" fmla="*/ 972 w 1491"/>
                <a:gd name="T103" fmla="*/ 660 h 1074"/>
                <a:gd name="T104" fmla="*/ 1056 w 1491"/>
                <a:gd name="T105" fmla="*/ 606 h 1074"/>
                <a:gd name="T106" fmla="*/ 1144 w 1491"/>
                <a:gd name="T107" fmla="*/ 584 h 1074"/>
                <a:gd name="T108" fmla="*/ 1247 w 1491"/>
                <a:gd name="T109" fmla="*/ 598 h 1074"/>
                <a:gd name="T110" fmla="*/ 1317 w 1491"/>
                <a:gd name="T111" fmla="*/ 602 h 1074"/>
                <a:gd name="T112" fmla="*/ 1403 w 1491"/>
                <a:gd name="T113" fmla="*/ 594 h 1074"/>
                <a:gd name="T114" fmla="*/ 1476 w 1491"/>
                <a:gd name="T115" fmla="*/ 537 h 1074"/>
                <a:gd name="T116" fmla="*/ 1413 w 1491"/>
                <a:gd name="T117" fmla="*/ 547 h 1074"/>
                <a:gd name="T118" fmla="*/ 1467 w 1491"/>
                <a:gd name="T119" fmla="*/ 496 h 1074"/>
                <a:gd name="T120" fmla="*/ 1478 w 1491"/>
                <a:gd name="T121" fmla="*/ 486 h 10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91" h="1074">
                  <a:moveTo>
                    <a:pt x="1478" y="486"/>
                  </a:moveTo>
                  <a:lnTo>
                    <a:pt x="1478" y="486"/>
                  </a:lnTo>
                  <a:lnTo>
                    <a:pt x="1446" y="471"/>
                  </a:lnTo>
                  <a:lnTo>
                    <a:pt x="1449" y="453"/>
                  </a:lnTo>
                  <a:lnTo>
                    <a:pt x="1452" y="441"/>
                  </a:lnTo>
                  <a:lnTo>
                    <a:pt x="1409" y="404"/>
                  </a:lnTo>
                  <a:lnTo>
                    <a:pt x="1358" y="409"/>
                  </a:lnTo>
                  <a:lnTo>
                    <a:pt x="1344" y="412"/>
                  </a:lnTo>
                  <a:lnTo>
                    <a:pt x="1284" y="407"/>
                  </a:lnTo>
                  <a:lnTo>
                    <a:pt x="1274" y="400"/>
                  </a:lnTo>
                  <a:lnTo>
                    <a:pt x="1240" y="387"/>
                  </a:lnTo>
                  <a:lnTo>
                    <a:pt x="1240" y="378"/>
                  </a:lnTo>
                  <a:lnTo>
                    <a:pt x="1187" y="379"/>
                  </a:lnTo>
                  <a:lnTo>
                    <a:pt x="1192" y="352"/>
                  </a:lnTo>
                  <a:lnTo>
                    <a:pt x="1191" y="336"/>
                  </a:lnTo>
                  <a:lnTo>
                    <a:pt x="1165" y="320"/>
                  </a:lnTo>
                  <a:lnTo>
                    <a:pt x="1117" y="291"/>
                  </a:lnTo>
                  <a:lnTo>
                    <a:pt x="1114" y="277"/>
                  </a:lnTo>
                  <a:lnTo>
                    <a:pt x="1087" y="275"/>
                  </a:lnTo>
                  <a:lnTo>
                    <a:pt x="1075" y="274"/>
                  </a:lnTo>
                  <a:lnTo>
                    <a:pt x="1080" y="257"/>
                  </a:lnTo>
                  <a:lnTo>
                    <a:pt x="1011" y="222"/>
                  </a:lnTo>
                  <a:lnTo>
                    <a:pt x="1014" y="195"/>
                  </a:lnTo>
                  <a:lnTo>
                    <a:pt x="933" y="199"/>
                  </a:lnTo>
                  <a:lnTo>
                    <a:pt x="843" y="250"/>
                  </a:lnTo>
                  <a:lnTo>
                    <a:pt x="819" y="202"/>
                  </a:lnTo>
                  <a:lnTo>
                    <a:pt x="735" y="200"/>
                  </a:lnTo>
                  <a:lnTo>
                    <a:pt x="689" y="188"/>
                  </a:lnTo>
                  <a:lnTo>
                    <a:pt x="706" y="124"/>
                  </a:lnTo>
                  <a:lnTo>
                    <a:pt x="754" y="33"/>
                  </a:lnTo>
                  <a:lnTo>
                    <a:pt x="667" y="43"/>
                  </a:lnTo>
                  <a:lnTo>
                    <a:pt x="602" y="2"/>
                  </a:lnTo>
                  <a:lnTo>
                    <a:pt x="570" y="29"/>
                  </a:lnTo>
                  <a:lnTo>
                    <a:pt x="493" y="50"/>
                  </a:lnTo>
                  <a:lnTo>
                    <a:pt x="422" y="20"/>
                  </a:lnTo>
                  <a:lnTo>
                    <a:pt x="415" y="21"/>
                  </a:lnTo>
                  <a:lnTo>
                    <a:pt x="383" y="0"/>
                  </a:lnTo>
                  <a:lnTo>
                    <a:pt x="303" y="29"/>
                  </a:lnTo>
                  <a:lnTo>
                    <a:pt x="320" y="113"/>
                  </a:lnTo>
                  <a:lnTo>
                    <a:pt x="339" y="113"/>
                  </a:lnTo>
                  <a:lnTo>
                    <a:pt x="340" y="127"/>
                  </a:lnTo>
                  <a:lnTo>
                    <a:pt x="329" y="166"/>
                  </a:lnTo>
                  <a:lnTo>
                    <a:pt x="277" y="174"/>
                  </a:lnTo>
                  <a:lnTo>
                    <a:pt x="263" y="208"/>
                  </a:lnTo>
                  <a:lnTo>
                    <a:pt x="214" y="215"/>
                  </a:lnTo>
                  <a:lnTo>
                    <a:pt x="210" y="298"/>
                  </a:lnTo>
                  <a:lnTo>
                    <a:pt x="158" y="302"/>
                  </a:lnTo>
                  <a:lnTo>
                    <a:pt x="141" y="369"/>
                  </a:lnTo>
                  <a:lnTo>
                    <a:pt x="96" y="398"/>
                  </a:lnTo>
                  <a:lnTo>
                    <a:pt x="86" y="456"/>
                  </a:lnTo>
                  <a:lnTo>
                    <a:pt x="142" y="440"/>
                  </a:lnTo>
                  <a:lnTo>
                    <a:pt x="200" y="443"/>
                  </a:lnTo>
                  <a:lnTo>
                    <a:pt x="280" y="437"/>
                  </a:lnTo>
                  <a:lnTo>
                    <a:pt x="362" y="400"/>
                  </a:lnTo>
                  <a:lnTo>
                    <a:pt x="407" y="415"/>
                  </a:lnTo>
                  <a:lnTo>
                    <a:pt x="465" y="488"/>
                  </a:lnTo>
                  <a:lnTo>
                    <a:pt x="454" y="517"/>
                  </a:lnTo>
                  <a:lnTo>
                    <a:pt x="407" y="535"/>
                  </a:lnTo>
                  <a:lnTo>
                    <a:pt x="356" y="547"/>
                  </a:lnTo>
                  <a:lnTo>
                    <a:pt x="369" y="577"/>
                  </a:lnTo>
                  <a:lnTo>
                    <a:pt x="350" y="613"/>
                  </a:lnTo>
                  <a:lnTo>
                    <a:pt x="227" y="648"/>
                  </a:lnTo>
                  <a:lnTo>
                    <a:pt x="212" y="663"/>
                  </a:lnTo>
                  <a:lnTo>
                    <a:pt x="225" y="764"/>
                  </a:lnTo>
                  <a:lnTo>
                    <a:pt x="215" y="821"/>
                  </a:lnTo>
                  <a:lnTo>
                    <a:pt x="105" y="908"/>
                  </a:lnTo>
                  <a:lnTo>
                    <a:pt x="65" y="963"/>
                  </a:lnTo>
                  <a:lnTo>
                    <a:pt x="0" y="1005"/>
                  </a:lnTo>
                  <a:lnTo>
                    <a:pt x="39" y="1028"/>
                  </a:lnTo>
                  <a:lnTo>
                    <a:pt x="47" y="1028"/>
                  </a:lnTo>
                  <a:lnTo>
                    <a:pt x="68" y="1002"/>
                  </a:lnTo>
                  <a:lnTo>
                    <a:pt x="92" y="1074"/>
                  </a:lnTo>
                  <a:lnTo>
                    <a:pt x="159" y="1035"/>
                  </a:lnTo>
                  <a:lnTo>
                    <a:pt x="210" y="984"/>
                  </a:lnTo>
                  <a:lnTo>
                    <a:pt x="220" y="969"/>
                  </a:lnTo>
                  <a:lnTo>
                    <a:pt x="234" y="963"/>
                  </a:lnTo>
                  <a:lnTo>
                    <a:pt x="243" y="983"/>
                  </a:lnTo>
                  <a:lnTo>
                    <a:pt x="302" y="998"/>
                  </a:lnTo>
                  <a:lnTo>
                    <a:pt x="324" y="958"/>
                  </a:lnTo>
                  <a:lnTo>
                    <a:pt x="367" y="941"/>
                  </a:lnTo>
                  <a:lnTo>
                    <a:pt x="387" y="932"/>
                  </a:lnTo>
                  <a:lnTo>
                    <a:pt x="404" y="902"/>
                  </a:lnTo>
                  <a:lnTo>
                    <a:pt x="407" y="896"/>
                  </a:lnTo>
                  <a:lnTo>
                    <a:pt x="425" y="861"/>
                  </a:lnTo>
                  <a:lnTo>
                    <a:pt x="432" y="844"/>
                  </a:lnTo>
                  <a:lnTo>
                    <a:pt x="456" y="831"/>
                  </a:lnTo>
                  <a:lnTo>
                    <a:pt x="453" y="803"/>
                  </a:lnTo>
                  <a:lnTo>
                    <a:pt x="455" y="799"/>
                  </a:lnTo>
                  <a:lnTo>
                    <a:pt x="499" y="781"/>
                  </a:lnTo>
                  <a:lnTo>
                    <a:pt x="518" y="814"/>
                  </a:lnTo>
                  <a:lnTo>
                    <a:pt x="646" y="786"/>
                  </a:lnTo>
                  <a:lnTo>
                    <a:pt x="643" y="716"/>
                  </a:lnTo>
                  <a:lnTo>
                    <a:pt x="685" y="700"/>
                  </a:lnTo>
                  <a:lnTo>
                    <a:pt x="688" y="674"/>
                  </a:lnTo>
                  <a:lnTo>
                    <a:pt x="674" y="644"/>
                  </a:lnTo>
                  <a:lnTo>
                    <a:pt x="697" y="640"/>
                  </a:lnTo>
                  <a:lnTo>
                    <a:pt x="761" y="637"/>
                  </a:lnTo>
                  <a:lnTo>
                    <a:pt x="770" y="657"/>
                  </a:lnTo>
                  <a:lnTo>
                    <a:pt x="775" y="657"/>
                  </a:lnTo>
                  <a:lnTo>
                    <a:pt x="816" y="659"/>
                  </a:lnTo>
                  <a:lnTo>
                    <a:pt x="862" y="667"/>
                  </a:lnTo>
                  <a:lnTo>
                    <a:pt x="890" y="668"/>
                  </a:lnTo>
                  <a:lnTo>
                    <a:pt x="915" y="671"/>
                  </a:lnTo>
                  <a:lnTo>
                    <a:pt x="972" y="660"/>
                  </a:lnTo>
                  <a:lnTo>
                    <a:pt x="1034" y="606"/>
                  </a:lnTo>
                  <a:lnTo>
                    <a:pt x="1056" y="606"/>
                  </a:lnTo>
                  <a:lnTo>
                    <a:pt x="1119" y="578"/>
                  </a:lnTo>
                  <a:lnTo>
                    <a:pt x="1144" y="584"/>
                  </a:lnTo>
                  <a:lnTo>
                    <a:pt x="1207" y="603"/>
                  </a:lnTo>
                  <a:lnTo>
                    <a:pt x="1247" y="598"/>
                  </a:lnTo>
                  <a:lnTo>
                    <a:pt x="1251" y="597"/>
                  </a:lnTo>
                  <a:lnTo>
                    <a:pt x="1317" y="602"/>
                  </a:lnTo>
                  <a:lnTo>
                    <a:pt x="1351" y="617"/>
                  </a:lnTo>
                  <a:lnTo>
                    <a:pt x="1403" y="594"/>
                  </a:lnTo>
                  <a:lnTo>
                    <a:pt x="1491" y="555"/>
                  </a:lnTo>
                  <a:lnTo>
                    <a:pt x="1476" y="537"/>
                  </a:lnTo>
                  <a:lnTo>
                    <a:pt x="1432" y="555"/>
                  </a:lnTo>
                  <a:lnTo>
                    <a:pt x="1413" y="547"/>
                  </a:lnTo>
                  <a:lnTo>
                    <a:pt x="1420" y="541"/>
                  </a:lnTo>
                  <a:lnTo>
                    <a:pt x="1467" y="496"/>
                  </a:lnTo>
                  <a:lnTo>
                    <a:pt x="1478" y="486"/>
                  </a:lnTo>
                  <a:lnTo>
                    <a:pt x="1478" y="48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4" name="Freeform 40"/>
            <p:cNvSpPr>
              <a:spLocks noEditPoints="1"/>
            </p:cNvSpPr>
            <p:nvPr/>
          </p:nvSpPr>
          <p:spPr bwMode="auto">
            <a:xfrm>
              <a:off x="4225925" y="2833688"/>
              <a:ext cx="1433513" cy="1033463"/>
            </a:xfrm>
            <a:custGeom>
              <a:avLst/>
              <a:gdLst>
                <a:gd name="T0" fmla="*/ 54 w 1502"/>
                <a:gd name="T1" fmla="*/ 1035 h 1083"/>
                <a:gd name="T2" fmla="*/ 108 w 1502"/>
                <a:gd name="T3" fmla="*/ 909 h 1083"/>
                <a:gd name="T4" fmla="*/ 232 w 1502"/>
                <a:gd name="T5" fmla="*/ 649 h 1083"/>
                <a:gd name="T6" fmla="*/ 412 w 1502"/>
                <a:gd name="T7" fmla="*/ 536 h 1083"/>
                <a:gd name="T8" fmla="*/ 368 w 1502"/>
                <a:gd name="T9" fmla="*/ 407 h 1083"/>
                <a:gd name="T10" fmla="*/ 88 w 1502"/>
                <a:gd name="T11" fmla="*/ 465 h 1083"/>
                <a:gd name="T12" fmla="*/ 213 w 1502"/>
                <a:gd name="T13" fmla="*/ 299 h 1083"/>
                <a:gd name="T14" fmla="*/ 333 w 1502"/>
                <a:gd name="T15" fmla="*/ 167 h 1083"/>
                <a:gd name="T16" fmla="*/ 305 w 1502"/>
                <a:gd name="T17" fmla="*/ 31 h 1083"/>
                <a:gd name="T18" fmla="*/ 499 w 1502"/>
                <a:gd name="T19" fmla="*/ 50 h 1083"/>
                <a:gd name="T20" fmla="*/ 765 w 1502"/>
                <a:gd name="T21" fmla="*/ 33 h 1083"/>
                <a:gd name="T22" fmla="*/ 827 w 1502"/>
                <a:gd name="T23" fmla="*/ 202 h 1083"/>
                <a:gd name="T24" fmla="*/ 1021 w 1502"/>
                <a:gd name="T25" fmla="*/ 224 h 1083"/>
                <a:gd name="T26" fmla="*/ 1126 w 1502"/>
                <a:gd name="T27" fmla="*/ 293 h 1083"/>
                <a:gd name="T28" fmla="*/ 1197 w 1502"/>
                <a:gd name="T29" fmla="*/ 379 h 1083"/>
                <a:gd name="T30" fmla="*/ 1291 w 1502"/>
                <a:gd name="T31" fmla="*/ 408 h 1083"/>
                <a:gd name="T32" fmla="*/ 1461 w 1502"/>
                <a:gd name="T33" fmla="*/ 443 h 1083"/>
                <a:gd name="T34" fmla="*/ 1425 w 1502"/>
                <a:gd name="T35" fmla="*/ 550 h 1083"/>
                <a:gd name="T36" fmla="*/ 1357 w 1502"/>
                <a:gd name="T37" fmla="*/ 625 h 1083"/>
                <a:gd name="T38" fmla="*/ 1213 w 1502"/>
                <a:gd name="T39" fmla="*/ 610 h 1083"/>
                <a:gd name="T40" fmla="*/ 1041 w 1502"/>
                <a:gd name="T41" fmla="*/ 613 h 1083"/>
                <a:gd name="T42" fmla="*/ 868 w 1502"/>
                <a:gd name="T43" fmla="*/ 675 h 1083"/>
                <a:gd name="T44" fmla="*/ 765 w 1502"/>
                <a:gd name="T45" fmla="*/ 644 h 1083"/>
                <a:gd name="T46" fmla="*/ 694 w 1502"/>
                <a:gd name="T47" fmla="*/ 706 h 1083"/>
                <a:gd name="T48" fmla="*/ 504 w 1502"/>
                <a:gd name="T49" fmla="*/ 789 h 1083"/>
                <a:gd name="T50" fmla="*/ 440 w 1502"/>
                <a:gd name="T51" fmla="*/ 851 h 1083"/>
                <a:gd name="T52" fmla="*/ 375 w 1502"/>
                <a:gd name="T53" fmla="*/ 948 h 1083"/>
                <a:gd name="T54" fmla="*/ 239 w 1502"/>
                <a:gd name="T55" fmla="*/ 971 h 1083"/>
                <a:gd name="T56" fmla="*/ 96 w 1502"/>
                <a:gd name="T57" fmla="*/ 1083 h 1083"/>
                <a:gd name="T58" fmla="*/ 163 w 1502"/>
                <a:gd name="T59" fmla="*/ 1037 h 1083"/>
                <a:gd name="T60" fmla="*/ 251 w 1502"/>
                <a:gd name="T61" fmla="*/ 984 h 1083"/>
                <a:gd name="T62" fmla="*/ 391 w 1502"/>
                <a:gd name="T63" fmla="*/ 934 h 1083"/>
                <a:gd name="T64" fmla="*/ 459 w 1502"/>
                <a:gd name="T65" fmla="*/ 833 h 1083"/>
                <a:gd name="T66" fmla="*/ 526 w 1502"/>
                <a:gd name="T67" fmla="*/ 814 h 1083"/>
                <a:gd name="T68" fmla="*/ 690 w 1502"/>
                <a:gd name="T69" fmla="*/ 678 h 1083"/>
                <a:gd name="T70" fmla="*/ 779 w 1502"/>
                <a:gd name="T71" fmla="*/ 658 h 1083"/>
                <a:gd name="T72" fmla="*/ 896 w 1502"/>
                <a:gd name="T73" fmla="*/ 669 h 1083"/>
                <a:gd name="T74" fmla="*/ 1061 w 1502"/>
                <a:gd name="T75" fmla="*/ 607 h 1083"/>
                <a:gd name="T76" fmla="*/ 1256 w 1502"/>
                <a:gd name="T77" fmla="*/ 598 h 1083"/>
                <a:gd name="T78" fmla="*/ 1481 w 1502"/>
                <a:gd name="T79" fmla="*/ 545 h 1083"/>
                <a:gd name="T80" fmla="*/ 1478 w 1502"/>
                <a:gd name="T81" fmla="*/ 491 h 1083"/>
                <a:gd name="T82" fmla="*/ 1364 w 1502"/>
                <a:gd name="T83" fmla="*/ 416 h 1083"/>
                <a:gd name="T84" fmla="*/ 1278 w 1502"/>
                <a:gd name="T85" fmla="*/ 407 h 1083"/>
                <a:gd name="T86" fmla="*/ 1194 w 1502"/>
                <a:gd name="T87" fmla="*/ 355 h 1083"/>
                <a:gd name="T88" fmla="*/ 1117 w 1502"/>
                <a:gd name="T89" fmla="*/ 284 h 1083"/>
                <a:gd name="T90" fmla="*/ 1017 w 1502"/>
                <a:gd name="T91" fmla="*/ 203 h 1083"/>
                <a:gd name="T92" fmla="*/ 741 w 1502"/>
                <a:gd name="T93" fmla="*/ 208 h 1083"/>
                <a:gd name="T94" fmla="*/ 672 w 1502"/>
                <a:gd name="T95" fmla="*/ 50 h 1083"/>
                <a:gd name="T96" fmla="*/ 428 w 1502"/>
                <a:gd name="T97" fmla="*/ 27 h 1083"/>
                <a:gd name="T98" fmla="*/ 329 w 1502"/>
                <a:gd name="T99" fmla="*/ 114 h 1083"/>
                <a:gd name="T100" fmla="*/ 285 w 1502"/>
                <a:gd name="T101" fmla="*/ 181 h 1083"/>
                <a:gd name="T102" fmla="*/ 167 w 1502"/>
                <a:gd name="T103" fmla="*/ 309 h 1083"/>
                <a:gd name="T104" fmla="*/ 148 w 1502"/>
                <a:gd name="T105" fmla="*/ 441 h 1083"/>
                <a:gd name="T106" fmla="*/ 415 w 1502"/>
                <a:gd name="T107" fmla="*/ 416 h 1083"/>
                <a:gd name="T108" fmla="*/ 367 w 1502"/>
                <a:gd name="T109" fmla="*/ 553 h 1083"/>
                <a:gd name="T110" fmla="*/ 222 w 1502"/>
                <a:gd name="T111" fmla="*/ 668 h 1083"/>
                <a:gd name="T112" fmla="*/ 113 w 1502"/>
                <a:gd name="T113" fmla="*/ 914 h 1083"/>
                <a:gd name="T114" fmla="*/ 51 w 1502"/>
                <a:gd name="T115" fmla="*/ 1029 h 1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502" h="1083">
                  <a:moveTo>
                    <a:pt x="96" y="1083"/>
                  </a:moveTo>
                  <a:lnTo>
                    <a:pt x="96" y="1083"/>
                  </a:lnTo>
                  <a:lnTo>
                    <a:pt x="73" y="1013"/>
                  </a:lnTo>
                  <a:lnTo>
                    <a:pt x="54" y="1035"/>
                  </a:lnTo>
                  <a:lnTo>
                    <a:pt x="44" y="1035"/>
                  </a:lnTo>
                  <a:lnTo>
                    <a:pt x="0" y="1009"/>
                  </a:lnTo>
                  <a:lnTo>
                    <a:pt x="69" y="964"/>
                  </a:lnTo>
                  <a:lnTo>
                    <a:pt x="108" y="909"/>
                  </a:lnTo>
                  <a:lnTo>
                    <a:pt x="218" y="823"/>
                  </a:lnTo>
                  <a:lnTo>
                    <a:pt x="228" y="768"/>
                  </a:lnTo>
                  <a:lnTo>
                    <a:pt x="215" y="665"/>
                  </a:lnTo>
                  <a:lnTo>
                    <a:pt x="232" y="649"/>
                  </a:lnTo>
                  <a:lnTo>
                    <a:pt x="354" y="614"/>
                  </a:lnTo>
                  <a:lnTo>
                    <a:pt x="371" y="581"/>
                  </a:lnTo>
                  <a:lnTo>
                    <a:pt x="358" y="548"/>
                  </a:lnTo>
                  <a:lnTo>
                    <a:pt x="412" y="536"/>
                  </a:lnTo>
                  <a:lnTo>
                    <a:pt x="457" y="519"/>
                  </a:lnTo>
                  <a:lnTo>
                    <a:pt x="467" y="493"/>
                  </a:lnTo>
                  <a:lnTo>
                    <a:pt x="411" y="422"/>
                  </a:lnTo>
                  <a:lnTo>
                    <a:pt x="368" y="407"/>
                  </a:lnTo>
                  <a:lnTo>
                    <a:pt x="286" y="444"/>
                  </a:lnTo>
                  <a:lnTo>
                    <a:pt x="206" y="451"/>
                  </a:lnTo>
                  <a:lnTo>
                    <a:pt x="148" y="447"/>
                  </a:lnTo>
                  <a:lnTo>
                    <a:pt x="88" y="465"/>
                  </a:lnTo>
                  <a:lnTo>
                    <a:pt x="99" y="400"/>
                  </a:lnTo>
                  <a:lnTo>
                    <a:pt x="144" y="371"/>
                  </a:lnTo>
                  <a:lnTo>
                    <a:pt x="161" y="303"/>
                  </a:lnTo>
                  <a:lnTo>
                    <a:pt x="213" y="299"/>
                  </a:lnTo>
                  <a:lnTo>
                    <a:pt x="217" y="216"/>
                  </a:lnTo>
                  <a:lnTo>
                    <a:pt x="266" y="209"/>
                  </a:lnTo>
                  <a:lnTo>
                    <a:pt x="280" y="175"/>
                  </a:lnTo>
                  <a:lnTo>
                    <a:pt x="333" y="167"/>
                  </a:lnTo>
                  <a:lnTo>
                    <a:pt x="343" y="131"/>
                  </a:lnTo>
                  <a:lnTo>
                    <a:pt x="342" y="120"/>
                  </a:lnTo>
                  <a:lnTo>
                    <a:pt x="323" y="121"/>
                  </a:lnTo>
                  <a:lnTo>
                    <a:pt x="305" y="31"/>
                  </a:lnTo>
                  <a:lnTo>
                    <a:pt x="389" y="0"/>
                  </a:lnTo>
                  <a:lnTo>
                    <a:pt x="422" y="21"/>
                  </a:lnTo>
                  <a:lnTo>
                    <a:pt x="429" y="21"/>
                  </a:lnTo>
                  <a:lnTo>
                    <a:pt x="499" y="50"/>
                  </a:lnTo>
                  <a:lnTo>
                    <a:pt x="574" y="30"/>
                  </a:lnTo>
                  <a:lnTo>
                    <a:pt x="608" y="2"/>
                  </a:lnTo>
                  <a:lnTo>
                    <a:pt x="674" y="44"/>
                  </a:lnTo>
                  <a:lnTo>
                    <a:pt x="765" y="33"/>
                  </a:lnTo>
                  <a:lnTo>
                    <a:pt x="715" y="129"/>
                  </a:lnTo>
                  <a:lnTo>
                    <a:pt x="699" y="190"/>
                  </a:lnTo>
                  <a:lnTo>
                    <a:pt x="742" y="201"/>
                  </a:lnTo>
                  <a:lnTo>
                    <a:pt x="827" y="202"/>
                  </a:lnTo>
                  <a:lnTo>
                    <a:pt x="850" y="249"/>
                  </a:lnTo>
                  <a:lnTo>
                    <a:pt x="939" y="199"/>
                  </a:lnTo>
                  <a:lnTo>
                    <a:pt x="1024" y="196"/>
                  </a:lnTo>
                  <a:lnTo>
                    <a:pt x="1021" y="224"/>
                  </a:lnTo>
                  <a:lnTo>
                    <a:pt x="1090" y="259"/>
                  </a:lnTo>
                  <a:lnTo>
                    <a:pt x="1085" y="275"/>
                  </a:lnTo>
                  <a:lnTo>
                    <a:pt x="1122" y="277"/>
                  </a:lnTo>
                  <a:lnTo>
                    <a:pt x="1126" y="293"/>
                  </a:lnTo>
                  <a:lnTo>
                    <a:pt x="1173" y="321"/>
                  </a:lnTo>
                  <a:lnTo>
                    <a:pt x="1200" y="339"/>
                  </a:lnTo>
                  <a:lnTo>
                    <a:pt x="1201" y="355"/>
                  </a:lnTo>
                  <a:lnTo>
                    <a:pt x="1197" y="379"/>
                  </a:lnTo>
                  <a:lnTo>
                    <a:pt x="1250" y="378"/>
                  </a:lnTo>
                  <a:lnTo>
                    <a:pt x="1249" y="389"/>
                  </a:lnTo>
                  <a:lnTo>
                    <a:pt x="1281" y="401"/>
                  </a:lnTo>
                  <a:lnTo>
                    <a:pt x="1291" y="408"/>
                  </a:lnTo>
                  <a:lnTo>
                    <a:pt x="1350" y="412"/>
                  </a:lnTo>
                  <a:lnTo>
                    <a:pt x="1363" y="409"/>
                  </a:lnTo>
                  <a:lnTo>
                    <a:pt x="1416" y="405"/>
                  </a:lnTo>
                  <a:lnTo>
                    <a:pt x="1461" y="443"/>
                  </a:lnTo>
                  <a:lnTo>
                    <a:pt x="1456" y="473"/>
                  </a:lnTo>
                  <a:lnTo>
                    <a:pt x="1490" y="489"/>
                  </a:lnTo>
                  <a:lnTo>
                    <a:pt x="1476" y="502"/>
                  </a:lnTo>
                  <a:lnTo>
                    <a:pt x="1425" y="550"/>
                  </a:lnTo>
                  <a:lnTo>
                    <a:pt x="1438" y="556"/>
                  </a:lnTo>
                  <a:lnTo>
                    <a:pt x="1483" y="537"/>
                  </a:lnTo>
                  <a:lnTo>
                    <a:pt x="1502" y="561"/>
                  </a:lnTo>
                  <a:lnTo>
                    <a:pt x="1357" y="625"/>
                  </a:lnTo>
                  <a:lnTo>
                    <a:pt x="1322" y="610"/>
                  </a:lnTo>
                  <a:lnTo>
                    <a:pt x="1257" y="605"/>
                  </a:lnTo>
                  <a:lnTo>
                    <a:pt x="1253" y="605"/>
                  </a:lnTo>
                  <a:lnTo>
                    <a:pt x="1213" y="610"/>
                  </a:lnTo>
                  <a:lnTo>
                    <a:pt x="1149" y="591"/>
                  </a:lnTo>
                  <a:lnTo>
                    <a:pt x="1125" y="586"/>
                  </a:lnTo>
                  <a:lnTo>
                    <a:pt x="1063" y="614"/>
                  </a:lnTo>
                  <a:lnTo>
                    <a:pt x="1041" y="613"/>
                  </a:lnTo>
                  <a:lnTo>
                    <a:pt x="979" y="667"/>
                  </a:lnTo>
                  <a:lnTo>
                    <a:pt x="921" y="678"/>
                  </a:lnTo>
                  <a:lnTo>
                    <a:pt x="896" y="675"/>
                  </a:lnTo>
                  <a:lnTo>
                    <a:pt x="868" y="675"/>
                  </a:lnTo>
                  <a:lnTo>
                    <a:pt x="822" y="666"/>
                  </a:lnTo>
                  <a:lnTo>
                    <a:pt x="781" y="664"/>
                  </a:lnTo>
                  <a:lnTo>
                    <a:pt x="774" y="665"/>
                  </a:lnTo>
                  <a:lnTo>
                    <a:pt x="765" y="644"/>
                  </a:lnTo>
                  <a:lnTo>
                    <a:pt x="703" y="648"/>
                  </a:lnTo>
                  <a:lnTo>
                    <a:pt x="684" y="650"/>
                  </a:lnTo>
                  <a:lnTo>
                    <a:pt x="697" y="677"/>
                  </a:lnTo>
                  <a:lnTo>
                    <a:pt x="694" y="706"/>
                  </a:lnTo>
                  <a:lnTo>
                    <a:pt x="652" y="723"/>
                  </a:lnTo>
                  <a:lnTo>
                    <a:pt x="656" y="792"/>
                  </a:lnTo>
                  <a:lnTo>
                    <a:pt x="522" y="822"/>
                  </a:lnTo>
                  <a:lnTo>
                    <a:pt x="504" y="789"/>
                  </a:lnTo>
                  <a:lnTo>
                    <a:pt x="463" y="805"/>
                  </a:lnTo>
                  <a:lnTo>
                    <a:pt x="462" y="807"/>
                  </a:lnTo>
                  <a:lnTo>
                    <a:pt x="466" y="837"/>
                  </a:lnTo>
                  <a:lnTo>
                    <a:pt x="440" y="851"/>
                  </a:lnTo>
                  <a:lnTo>
                    <a:pt x="434" y="866"/>
                  </a:lnTo>
                  <a:lnTo>
                    <a:pt x="413" y="908"/>
                  </a:lnTo>
                  <a:lnTo>
                    <a:pt x="395" y="939"/>
                  </a:lnTo>
                  <a:lnTo>
                    <a:pt x="375" y="948"/>
                  </a:lnTo>
                  <a:lnTo>
                    <a:pt x="332" y="965"/>
                  </a:lnTo>
                  <a:lnTo>
                    <a:pt x="309" y="1005"/>
                  </a:lnTo>
                  <a:lnTo>
                    <a:pt x="246" y="990"/>
                  </a:lnTo>
                  <a:lnTo>
                    <a:pt x="239" y="971"/>
                  </a:lnTo>
                  <a:lnTo>
                    <a:pt x="229" y="976"/>
                  </a:lnTo>
                  <a:lnTo>
                    <a:pt x="219" y="990"/>
                  </a:lnTo>
                  <a:lnTo>
                    <a:pt x="167" y="1042"/>
                  </a:lnTo>
                  <a:lnTo>
                    <a:pt x="96" y="1083"/>
                  </a:lnTo>
                  <a:close/>
                  <a:moveTo>
                    <a:pt x="75" y="1000"/>
                  </a:moveTo>
                  <a:lnTo>
                    <a:pt x="75" y="1000"/>
                  </a:lnTo>
                  <a:lnTo>
                    <a:pt x="100" y="1074"/>
                  </a:lnTo>
                  <a:lnTo>
                    <a:pt x="163" y="1037"/>
                  </a:lnTo>
                  <a:lnTo>
                    <a:pt x="214" y="986"/>
                  </a:lnTo>
                  <a:lnTo>
                    <a:pt x="224" y="970"/>
                  </a:lnTo>
                  <a:lnTo>
                    <a:pt x="242" y="963"/>
                  </a:lnTo>
                  <a:lnTo>
                    <a:pt x="251" y="984"/>
                  </a:lnTo>
                  <a:lnTo>
                    <a:pt x="306" y="998"/>
                  </a:lnTo>
                  <a:lnTo>
                    <a:pt x="327" y="959"/>
                  </a:lnTo>
                  <a:lnTo>
                    <a:pt x="372" y="942"/>
                  </a:lnTo>
                  <a:lnTo>
                    <a:pt x="391" y="934"/>
                  </a:lnTo>
                  <a:lnTo>
                    <a:pt x="410" y="899"/>
                  </a:lnTo>
                  <a:lnTo>
                    <a:pt x="428" y="863"/>
                  </a:lnTo>
                  <a:lnTo>
                    <a:pt x="435" y="846"/>
                  </a:lnTo>
                  <a:lnTo>
                    <a:pt x="459" y="833"/>
                  </a:lnTo>
                  <a:lnTo>
                    <a:pt x="455" y="806"/>
                  </a:lnTo>
                  <a:lnTo>
                    <a:pt x="459" y="800"/>
                  </a:lnTo>
                  <a:lnTo>
                    <a:pt x="507" y="780"/>
                  </a:lnTo>
                  <a:lnTo>
                    <a:pt x="526" y="814"/>
                  </a:lnTo>
                  <a:lnTo>
                    <a:pt x="649" y="787"/>
                  </a:lnTo>
                  <a:lnTo>
                    <a:pt x="646" y="718"/>
                  </a:lnTo>
                  <a:lnTo>
                    <a:pt x="687" y="701"/>
                  </a:lnTo>
                  <a:lnTo>
                    <a:pt x="690" y="678"/>
                  </a:lnTo>
                  <a:lnTo>
                    <a:pt x="675" y="645"/>
                  </a:lnTo>
                  <a:lnTo>
                    <a:pt x="702" y="641"/>
                  </a:lnTo>
                  <a:lnTo>
                    <a:pt x="770" y="637"/>
                  </a:lnTo>
                  <a:lnTo>
                    <a:pt x="779" y="658"/>
                  </a:lnTo>
                  <a:lnTo>
                    <a:pt x="781" y="657"/>
                  </a:lnTo>
                  <a:lnTo>
                    <a:pt x="822" y="660"/>
                  </a:lnTo>
                  <a:lnTo>
                    <a:pt x="869" y="668"/>
                  </a:lnTo>
                  <a:lnTo>
                    <a:pt x="896" y="669"/>
                  </a:lnTo>
                  <a:lnTo>
                    <a:pt x="921" y="671"/>
                  </a:lnTo>
                  <a:lnTo>
                    <a:pt x="976" y="661"/>
                  </a:lnTo>
                  <a:lnTo>
                    <a:pt x="1039" y="606"/>
                  </a:lnTo>
                  <a:lnTo>
                    <a:pt x="1061" y="607"/>
                  </a:lnTo>
                  <a:lnTo>
                    <a:pt x="1124" y="579"/>
                  </a:lnTo>
                  <a:lnTo>
                    <a:pt x="1151" y="585"/>
                  </a:lnTo>
                  <a:lnTo>
                    <a:pt x="1214" y="604"/>
                  </a:lnTo>
                  <a:lnTo>
                    <a:pt x="1256" y="598"/>
                  </a:lnTo>
                  <a:lnTo>
                    <a:pt x="1324" y="603"/>
                  </a:lnTo>
                  <a:lnTo>
                    <a:pt x="1357" y="618"/>
                  </a:lnTo>
                  <a:lnTo>
                    <a:pt x="1491" y="558"/>
                  </a:lnTo>
                  <a:lnTo>
                    <a:pt x="1481" y="545"/>
                  </a:lnTo>
                  <a:lnTo>
                    <a:pt x="1438" y="563"/>
                  </a:lnTo>
                  <a:lnTo>
                    <a:pt x="1413" y="552"/>
                  </a:lnTo>
                  <a:lnTo>
                    <a:pt x="1423" y="542"/>
                  </a:lnTo>
                  <a:lnTo>
                    <a:pt x="1478" y="491"/>
                  </a:lnTo>
                  <a:lnTo>
                    <a:pt x="1448" y="477"/>
                  </a:lnTo>
                  <a:lnTo>
                    <a:pt x="1454" y="446"/>
                  </a:lnTo>
                  <a:lnTo>
                    <a:pt x="1414" y="412"/>
                  </a:lnTo>
                  <a:lnTo>
                    <a:pt x="1364" y="416"/>
                  </a:lnTo>
                  <a:lnTo>
                    <a:pt x="1350" y="419"/>
                  </a:lnTo>
                  <a:lnTo>
                    <a:pt x="1350" y="419"/>
                  </a:lnTo>
                  <a:lnTo>
                    <a:pt x="1289" y="414"/>
                  </a:lnTo>
                  <a:lnTo>
                    <a:pt x="1278" y="407"/>
                  </a:lnTo>
                  <a:lnTo>
                    <a:pt x="1242" y="393"/>
                  </a:lnTo>
                  <a:lnTo>
                    <a:pt x="1243" y="385"/>
                  </a:lnTo>
                  <a:lnTo>
                    <a:pt x="1190" y="386"/>
                  </a:lnTo>
                  <a:lnTo>
                    <a:pt x="1194" y="355"/>
                  </a:lnTo>
                  <a:lnTo>
                    <a:pt x="1194" y="342"/>
                  </a:lnTo>
                  <a:lnTo>
                    <a:pt x="1170" y="327"/>
                  </a:lnTo>
                  <a:lnTo>
                    <a:pt x="1120" y="297"/>
                  </a:lnTo>
                  <a:lnTo>
                    <a:pt x="1117" y="284"/>
                  </a:lnTo>
                  <a:lnTo>
                    <a:pt x="1077" y="281"/>
                  </a:lnTo>
                  <a:lnTo>
                    <a:pt x="1082" y="263"/>
                  </a:lnTo>
                  <a:lnTo>
                    <a:pt x="1014" y="228"/>
                  </a:lnTo>
                  <a:lnTo>
                    <a:pt x="1017" y="203"/>
                  </a:lnTo>
                  <a:lnTo>
                    <a:pt x="940" y="206"/>
                  </a:lnTo>
                  <a:lnTo>
                    <a:pt x="847" y="258"/>
                  </a:lnTo>
                  <a:lnTo>
                    <a:pt x="823" y="209"/>
                  </a:lnTo>
                  <a:lnTo>
                    <a:pt x="741" y="208"/>
                  </a:lnTo>
                  <a:lnTo>
                    <a:pt x="691" y="194"/>
                  </a:lnTo>
                  <a:lnTo>
                    <a:pt x="709" y="127"/>
                  </a:lnTo>
                  <a:lnTo>
                    <a:pt x="754" y="41"/>
                  </a:lnTo>
                  <a:lnTo>
                    <a:pt x="672" y="50"/>
                  </a:lnTo>
                  <a:lnTo>
                    <a:pt x="609" y="11"/>
                  </a:lnTo>
                  <a:lnTo>
                    <a:pt x="576" y="36"/>
                  </a:lnTo>
                  <a:lnTo>
                    <a:pt x="499" y="57"/>
                  </a:lnTo>
                  <a:lnTo>
                    <a:pt x="428" y="27"/>
                  </a:lnTo>
                  <a:lnTo>
                    <a:pt x="421" y="28"/>
                  </a:lnTo>
                  <a:lnTo>
                    <a:pt x="389" y="7"/>
                  </a:lnTo>
                  <a:lnTo>
                    <a:pt x="313" y="36"/>
                  </a:lnTo>
                  <a:lnTo>
                    <a:pt x="329" y="114"/>
                  </a:lnTo>
                  <a:lnTo>
                    <a:pt x="348" y="113"/>
                  </a:lnTo>
                  <a:lnTo>
                    <a:pt x="349" y="131"/>
                  </a:lnTo>
                  <a:lnTo>
                    <a:pt x="338" y="173"/>
                  </a:lnTo>
                  <a:lnTo>
                    <a:pt x="285" y="181"/>
                  </a:lnTo>
                  <a:lnTo>
                    <a:pt x="271" y="215"/>
                  </a:lnTo>
                  <a:lnTo>
                    <a:pt x="223" y="222"/>
                  </a:lnTo>
                  <a:lnTo>
                    <a:pt x="219" y="305"/>
                  </a:lnTo>
                  <a:lnTo>
                    <a:pt x="167" y="309"/>
                  </a:lnTo>
                  <a:lnTo>
                    <a:pt x="150" y="375"/>
                  </a:lnTo>
                  <a:lnTo>
                    <a:pt x="105" y="404"/>
                  </a:lnTo>
                  <a:lnTo>
                    <a:pt x="96" y="456"/>
                  </a:lnTo>
                  <a:lnTo>
                    <a:pt x="148" y="441"/>
                  </a:lnTo>
                  <a:lnTo>
                    <a:pt x="206" y="444"/>
                  </a:lnTo>
                  <a:lnTo>
                    <a:pt x="285" y="437"/>
                  </a:lnTo>
                  <a:lnTo>
                    <a:pt x="367" y="400"/>
                  </a:lnTo>
                  <a:lnTo>
                    <a:pt x="415" y="416"/>
                  </a:lnTo>
                  <a:lnTo>
                    <a:pt x="475" y="491"/>
                  </a:lnTo>
                  <a:lnTo>
                    <a:pt x="462" y="524"/>
                  </a:lnTo>
                  <a:lnTo>
                    <a:pt x="414" y="543"/>
                  </a:lnTo>
                  <a:lnTo>
                    <a:pt x="367" y="553"/>
                  </a:lnTo>
                  <a:lnTo>
                    <a:pt x="379" y="582"/>
                  </a:lnTo>
                  <a:lnTo>
                    <a:pt x="358" y="619"/>
                  </a:lnTo>
                  <a:lnTo>
                    <a:pt x="235" y="655"/>
                  </a:lnTo>
                  <a:lnTo>
                    <a:pt x="222" y="668"/>
                  </a:lnTo>
                  <a:lnTo>
                    <a:pt x="234" y="768"/>
                  </a:lnTo>
                  <a:lnTo>
                    <a:pt x="234" y="769"/>
                  </a:lnTo>
                  <a:lnTo>
                    <a:pt x="224" y="827"/>
                  </a:lnTo>
                  <a:lnTo>
                    <a:pt x="113" y="914"/>
                  </a:lnTo>
                  <a:lnTo>
                    <a:pt x="73" y="969"/>
                  </a:lnTo>
                  <a:lnTo>
                    <a:pt x="12" y="1009"/>
                  </a:lnTo>
                  <a:lnTo>
                    <a:pt x="46" y="1029"/>
                  </a:lnTo>
                  <a:lnTo>
                    <a:pt x="51" y="1029"/>
                  </a:lnTo>
                  <a:lnTo>
                    <a:pt x="75" y="1000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5294313" y="3006726"/>
              <a:ext cx="157163" cy="95250"/>
            </a:xfrm>
            <a:custGeom>
              <a:avLst/>
              <a:gdLst>
                <a:gd name="T0" fmla="*/ 0 w 164"/>
                <a:gd name="T1" fmla="*/ 99 h 99"/>
                <a:gd name="T2" fmla="*/ 0 w 164"/>
                <a:gd name="T3" fmla="*/ 99 h 99"/>
                <a:gd name="T4" fmla="*/ 147 w 164"/>
                <a:gd name="T5" fmla="*/ 97 h 99"/>
                <a:gd name="T6" fmla="*/ 164 w 164"/>
                <a:gd name="T7" fmla="*/ 56 h 99"/>
                <a:gd name="T8" fmla="*/ 127 w 164"/>
                <a:gd name="T9" fmla="*/ 0 h 99"/>
                <a:gd name="T10" fmla="*/ 93 w 164"/>
                <a:gd name="T11" fmla="*/ 2 h 99"/>
                <a:gd name="T12" fmla="*/ 10 w 164"/>
                <a:gd name="T13" fmla="*/ 44 h 99"/>
                <a:gd name="T14" fmla="*/ 0 w 164"/>
                <a:gd name="T15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4" h="99">
                  <a:moveTo>
                    <a:pt x="0" y="99"/>
                  </a:moveTo>
                  <a:lnTo>
                    <a:pt x="0" y="99"/>
                  </a:lnTo>
                  <a:lnTo>
                    <a:pt x="147" y="97"/>
                  </a:lnTo>
                  <a:lnTo>
                    <a:pt x="164" y="56"/>
                  </a:lnTo>
                  <a:lnTo>
                    <a:pt x="127" y="0"/>
                  </a:lnTo>
                  <a:lnTo>
                    <a:pt x="93" y="2"/>
                  </a:lnTo>
                  <a:lnTo>
                    <a:pt x="10" y="4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6" name="Freeform 42"/>
            <p:cNvSpPr>
              <a:spLocks noEditPoints="1"/>
            </p:cNvSpPr>
            <p:nvPr/>
          </p:nvSpPr>
          <p:spPr bwMode="auto">
            <a:xfrm>
              <a:off x="5291138" y="3003551"/>
              <a:ext cx="163513" cy="100013"/>
            </a:xfrm>
            <a:custGeom>
              <a:avLst/>
              <a:gdLst>
                <a:gd name="T0" fmla="*/ 0 w 172"/>
                <a:gd name="T1" fmla="*/ 105 h 105"/>
                <a:gd name="T2" fmla="*/ 0 w 172"/>
                <a:gd name="T3" fmla="*/ 105 h 105"/>
                <a:gd name="T4" fmla="*/ 11 w 172"/>
                <a:gd name="T5" fmla="*/ 45 h 105"/>
                <a:gd name="T6" fmla="*/ 96 w 172"/>
                <a:gd name="T7" fmla="*/ 2 h 105"/>
                <a:gd name="T8" fmla="*/ 133 w 172"/>
                <a:gd name="T9" fmla="*/ 0 h 105"/>
                <a:gd name="T10" fmla="*/ 172 w 172"/>
                <a:gd name="T11" fmla="*/ 59 h 105"/>
                <a:gd name="T12" fmla="*/ 153 w 172"/>
                <a:gd name="T13" fmla="*/ 104 h 105"/>
                <a:gd name="T14" fmla="*/ 0 w 172"/>
                <a:gd name="T15" fmla="*/ 105 h 105"/>
                <a:gd name="T16" fmla="*/ 17 w 172"/>
                <a:gd name="T17" fmla="*/ 49 h 105"/>
                <a:gd name="T18" fmla="*/ 17 w 172"/>
                <a:gd name="T19" fmla="*/ 49 h 105"/>
                <a:gd name="T20" fmla="*/ 8 w 172"/>
                <a:gd name="T21" fmla="*/ 98 h 105"/>
                <a:gd name="T22" fmla="*/ 149 w 172"/>
                <a:gd name="T23" fmla="*/ 97 h 105"/>
                <a:gd name="T24" fmla="*/ 164 w 172"/>
                <a:gd name="T25" fmla="*/ 60 h 105"/>
                <a:gd name="T26" fmla="*/ 130 w 172"/>
                <a:gd name="T27" fmla="*/ 7 h 105"/>
                <a:gd name="T28" fmla="*/ 97 w 172"/>
                <a:gd name="T29" fmla="*/ 8 h 105"/>
                <a:gd name="T30" fmla="*/ 17 w 172"/>
                <a:gd name="T31" fmla="*/ 4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2" h="105">
                  <a:moveTo>
                    <a:pt x="0" y="105"/>
                  </a:moveTo>
                  <a:lnTo>
                    <a:pt x="0" y="105"/>
                  </a:lnTo>
                  <a:lnTo>
                    <a:pt x="11" y="45"/>
                  </a:lnTo>
                  <a:lnTo>
                    <a:pt x="96" y="2"/>
                  </a:lnTo>
                  <a:lnTo>
                    <a:pt x="133" y="0"/>
                  </a:lnTo>
                  <a:lnTo>
                    <a:pt x="172" y="59"/>
                  </a:lnTo>
                  <a:lnTo>
                    <a:pt x="153" y="104"/>
                  </a:lnTo>
                  <a:lnTo>
                    <a:pt x="0" y="105"/>
                  </a:lnTo>
                  <a:close/>
                  <a:moveTo>
                    <a:pt x="17" y="49"/>
                  </a:moveTo>
                  <a:lnTo>
                    <a:pt x="17" y="49"/>
                  </a:lnTo>
                  <a:lnTo>
                    <a:pt x="8" y="98"/>
                  </a:lnTo>
                  <a:lnTo>
                    <a:pt x="149" y="97"/>
                  </a:lnTo>
                  <a:lnTo>
                    <a:pt x="164" y="60"/>
                  </a:lnTo>
                  <a:lnTo>
                    <a:pt x="130" y="7"/>
                  </a:lnTo>
                  <a:lnTo>
                    <a:pt x="97" y="8"/>
                  </a:lnTo>
                  <a:lnTo>
                    <a:pt x="17" y="49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5383213" y="2844801"/>
              <a:ext cx="227013" cy="153988"/>
            </a:xfrm>
            <a:custGeom>
              <a:avLst/>
              <a:gdLst>
                <a:gd name="T0" fmla="*/ 185 w 239"/>
                <a:gd name="T1" fmla="*/ 0 h 162"/>
                <a:gd name="T2" fmla="*/ 185 w 239"/>
                <a:gd name="T3" fmla="*/ 0 h 162"/>
                <a:gd name="T4" fmla="*/ 159 w 239"/>
                <a:gd name="T5" fmla="*/ 41 h 162"/>
                <a:gd name="T6" fmla="*/ 137 w 239"/>
                <a:gd name="T7" fmla="*/ 62 h 162"/>
                <a:gd name="T8" fmla="*/ 103 w 239"/>
                <a:gd name="T9" fmla="*/ 66 h 162"/>
                <a:gd name="T10" fmla="*/ 25 w 239"/>
                <a:gd name="T11" fmla="*/ 16 h 162"/>
                <a:gd name="T12" fmla="*/ 0 w 239"/>
                <a:gd name="T13" fmla="*/ 67 h 162"/>
                <a:gd name="T14" fmla="*/ 72 w 239"/>
                <a:gd name="T15" fmla="*/ 97 h 162"/>
                <a:gd name="T16" fmla="*/ 52 w 239"/>
                <a:gd name="T17" fmla="*/ 123 h 162"/>
                <a:gd name="T18" fmla="*/ 70 w 239"/>
                <a:gd name="T19" fmla="*/ 162 h 162"/>
                <a:gd name="T20" fmla="*/ 87 w 239"/>
                <a:gd name="T21" fmla="*/ 155 h 162"/>
                <a:gd name="T22" fmla="*/ 132 w 239"/>
                <a:gd name="T23" fmla="*/ 138 h 162"/>
                <a:gd name="T24" fmla="*/ 153 w 239"/>
                <a:gd name="T25" fmla="*/ 131 h 162"/>
                <a:gd name="T26" fmla="*/ 227 w 239"/>
                <a:gd name="T27" fmla="*/ 125 h 162"/>
                <a:gd name="T28" fmla="*/ 224 w 239"/>
                <a:gd name="T29" fmla="*/ 74 h 162"/>
                <a:gd name="T30" fmla="*/ 239 w 239"/>
                <a:gd name="T31" fmla="*/ 53 h 162"/>
                <a:gd name="T32" fmla="*/ 229 w 239"/>
                <a:gd name="T33" fmla="*/ 15 h 162"/>
                <a:gd name="T34" fmla="*/ 203 w 239"/>
                <a:gd name="T35" fmla="*/ 17 h 162"/>
                <a:gd name="T36" fmla="*/ 185 w 239"/>
                <a:gd name="T37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9" h="162">
                  <a:moveTo>
                    <a:pt x="185" y="0"/>
                  </a:moveTo>
                  <a:lnTo>
                    <a:pt x="185" y="0"/>
                  </a:lnTo>
                  <a:lnTo>
                    <a:pt x="159" y="41"/>
                  </a:lnTo>
                  <a:lnTo>
                    <a:pt x="137" y="62"/>
                  </a:lnTo>
                  <a:lnTo>
                    <a:pt x="103" y="66"/>
                  </a:lnTo>
                  <a:lnTo>
                    <a:pt x="25" y="16"/>
                  </a:lnTo>
                  <a:lnTo>
                    <a:pt x="0" y="67"/>
                  </a:lnTo>
                  <a:lnTo>
                    <a:pt x="72" y="97"/>
                  </a:lnTo>
                  <a:lnTo>
                    <a:pt x="52" y="123"/>
                  </a:lnTo>
                  <a:lnTo>
                    <a:pt x="70" y="162"/>
                  </a:lnTo>
                  <a:lnTo>
                    <a:pt x="87" y="155"/>
                  </a:lnTo>
                  <a:lnTo>
                    <a:pt x="132" y="138"/>
                  </a:lnTo>
                  <a:lnTo>
                    <a:pt x="153" y="131"/>
                  </a:lnTo>
                  <a:lnTo>
                    <a:pt x="227" y="125"/>
                  </a:lnTo>
                  <a:lnTo>
                    <a:pt x="224" y="74"/>
                  </a:lnTo>
                  <a:lnTo>
                    <a:pt x="239" y="53"/>
                  </a:lnTo>
                  <a:lnTo>
                    <a:pt x="229" y="15"/>
                  </a:lnTo>
                  <a:lnTo>
                    <a:pt x="203" y="17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8" name="Freeform 44"/>
            <p:cNvSpPr>
              <a:spLocks noEditPoints="1"/>
            </p:cNvSpPr>
            <p:nvPr/>
          </p:nvSpPr>
          <p:spPr bwMode="auto">
            <a:xfrm>
              <a:off x="5378450" y="2840038"/>
              <a:ext cx="236538" cy="163513"/>
            </a:xfrm>
            <a:custGeom>
              <a:avLst/>
              <a:gdLst>
                <a:gd name="T0" fmla="*/ 74 w 248"/>
                <a:gd name="T1" fmla="*/ 171 h 171"/>
                <a:gd name="T2" fmla="*/ 74 w 248"/>
                <a:gd name="T3" fmla="*/ 171 h 171"/>
                <a:gd name="T4" fmla="*/ 53 w 248"/>
                <a:gd name="T5" fmla="*/ 128 h 171"/>
                <a:gd name="T6" fmla="*/ 71 w 248"/>
                <a:gd name="T7" fmla="*/ 103 h 171"/>
                <a:gd name="T8" fmla="*/ 0 w 248"/>
                <a:gd name="T9" fmla="*/ 74 h 171"/>
                <a:gd name="T10" fmla="*/ 29 w 248"/>
                <a:gd name="T11" fmla="*/ 17 h 171"/>
                <a:gd name="T12" fmla="*/ 109 w 248"/>
                <a:gd name="T13" fmla="*/ 68 h 171"/>
                <a:gd name="T14" fmla="*/ 140 w 248"/>
                <a:gd name="T15" fmla="*/ 64 h 171"/>
                <a:gd name="T16" fmla="*/ 161 w 248"/>
                <a:gd name="T17" fmla="*/ 44 h 171"/>
                <a:gd name="T18" fmla="*/ 189 w 248"/>
                <a:gd name="T19" fmla="*/ 0 h 171"/>
                <a:gd name="T20" fmla="*/ 209 w 248"/>
                <a:gd name="T21" fmla="*/ 18 h 171"/>
                <a:gd name="T22" fmla="*/ 237 w 248"/>
                <a:gd name="T23" fmla="*/ 17 h 171"/>
                <a:gd name="T24" fmla="*/ 248 w 248"/>
                <a:gd name="T25" fmla="*/ 59 h 171"/>
                <a:gd name="T26" fmla="*/ 232 w 248"/>
                <a:gd name="T27" fmla="*/ 80 h 171"/>
                <a:gd name="T28" fmla="*/ 235 w 248"/>
                <a:gd name="T29" fmla="*/ 134 h 171"/>
                <a:gd name="T30" fmla="*/ 159 w 248"/>
                <a:gd name="T31" fmla="*/ 140 h 171"/>
                <a:gd name="T32" fmla="*/ 138 w 248"/>
                <a:gd name="T33" fmla="*/ 146 h 171"/>
                <a:gd name="T34" fmla="*/ 93 w 248"/>
                <a:gd name="T35" fmla="*/ 163 h 171"/>
                <a:gd name="T36" fmla="*/ 74 w 248"/>
                <a:gd name="T37" fmla="*/ 171 h 171"/>
                <a:gd name="T38" fmla="*/ 61 w 248"/>
                <a:gd name="T39" fmla="*/ 129 h 171"/>
                <a:gd name="T40" fmla="*/ 61 w 248"/>
                <a:gd name="T41" fmla="*/ 129 h 171"/>
                <a:gd name="T42" fmla="*/ 77 w 248"/>
                <a:gd name="T43" fmla="*/ 162 h 171"/>
                <a:gd name="T44" fmla="*/ 90 w 248"/>
                <a:gd name="T45" fmla="*/ 157 h 171"/>
                <a:gd name="T46" fmla="*/ 135 w 248"/>
                <a:gd name="T47" fmla="*/ 139 h 171"/>
                <a:gd name="T48" fmla="*/ 157 w 248"/>
                <a:gd name="T49" fmla="*/ 133 h 171"/>
                <a:gd name="T50" fmla="*/ 228 w 248"/>
                <a:gd name="T51" fmla="*/ 127 h 171"/>
                <a:gd name="T52" fmla="*/ 225 w 248"/>
                <a:gd name="T53" fmla="*/ 78 h 171"/>
                <a:gd name="T54" fmla="*/ 241 w 248"/>
                <a:gd name="T55" fmla="*/ 57 h 171"/>
                <a:gd name="T56" fmla="*/ 232 w 248"/>
                <a:gd name="T57" fmla="*/ 24 h 171"/>
                <a:gd name="T58" fmla="*/ 207 w 248"/>
                <a:gd name="T59" fmla="*/ 25 h 171"/>
                <a:gd name="T60" fmla="*/ 190 w 248"/>
                <a:gd name="T61" fmla="*/ 10 h 171"/>
                <a:gd name="T62" fmla="*/ 167 w 248"/>
                <a:gd name="T63" fmla="*/ 48 h 171"/>
                <a:gd name="T64" fmla="*/ 143 w 248"/>
                <a:gd name="T65" fmla="*/ 70 h 171"/>
                <a:gd name="T66" fmla="*/ 107 w 248"/>
                <a:gd name="T67" fmla="*/ 75 h 171"/>
                <a:gd name="T68" fmla="*/ 32 w 248"/>
                <a:gd name="T69" fmla="*/ 26 h 171"/>
                <a:gd name="T70" fmla="*/ 9 w 248"/>
                <a:gd name="T71" fmla="*/ 71 h 171"/>
                <a:gd name="T72" fmla="*/ 82 w 248"/>
                <a:gd name="T73" fmla="*/ 100 h 171"/>
                <a:gd name="T74" fmla="*/ 61 w 248"/>
                <a:gd name="T75" fmla="*/ 129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48" h="171">
                  <a:moveTo>
                    <a:pt x="74" y="171"/>
                  </a:moveTo>
                  <a:lnTo>
                    <a:pt x="74" y="171"/>
                  </a:lnTo>
                  <a:lnTo>
                    <a:pt x="53" y="128"/>
                  </a:lnTo>
                  <a:lnTo>
                    <a:pt x="71" y="103"/>
                  </a:lnTo>
                  <a:lnTo>
                    <a:pt x="0" y="74"/>
                  </a:lnTo>
                  <a:lnTo>
                    <a:pt x="29" y="17"/>
                  </a:lnTo>
                  <a:lnTo>
                    <a:pt x="109" y="68"/>
                  </a:lnTo>
                  <a:lnTo>
                    <a:pt x="140" y="64"/>
                  </a:lnTo>
                  <a:lnTo>
                    <a:pt x="161" y="44"/>
                  </a:lnTo>
                  <a:lnTo>
                    <a:pt x="189" y="0"/>
                  </a:lnTo>
                  <a:lnTo>
                    <a:pt x="209" y="18"/>
                  </a:lnTo>
                  <a:lnTo>
                    <a:pt x="237" y="17"/>
                  </a:lnTo>
                  <a:lnTo>
                    <a:pt x="248" y="59"/>
                  </a:lnTo>
                  <a:lnTo>
                    <a:pt x="232" y="80"/>
                  </a:lnTo>
                  <a:lnTo>
                    <a:pt x="235" y="134"/>
                  </a:lnTo>
                  <a:lnTo>
                    <a:pt x="159" y="140"/>
                  </a:lnTo>
                  <a:lnTo>
                    <a:pt x="138" y="146"/>
                  </a:lnTo>
                  <a:lnTo>
                    <a:pt x="93" y="163"/>
                  </a:lnTo>
                  <a:lnTo>
                    <a:pt x="74" y="171"/>
                  </a:lnTo>
                  <a:close/>
                  <a:moveTo>
                    <a:pt x="61" y="129"/>
                  </a:moveTo>
                  <a:lnTo>
                    <a:pt x="61" y="129"/>
                  </a:lnTo>
                  <a:lnTo>
                    <a:pt x="77" y="162"/>
                  </a:lnTo>
                  <a:lnTo>
                    <a:pt x="90" y="157"/>
                  </a:lnTo>
                  <a:lnTo>
                    <a:pt x="135" y="139"/>
                  </a:lnTo>
                  <a:lnTo>
                    <a:pt x="157" y="133"/>
                  </a:lnTo>
                  <a:lnTo>
                    <a:pt x="228" y="127"/>
                  </a:lnTo>
                  <a:lnTo>
                    <a:pt x="225" y="78"/>
                  </a:lnTo>
                  <a:lnTo>
                    <a:pt x="241" y="57"/>
                  </a:lnTo>
                  <a:lnTo>
                    <a:pt x="232" y="24"/>
                  </a:lnTo>
                  <a:lnTo>
                    <a:pt x="207" y="25"/>
                  </a:lnTo>
                  <a:lnTo>
                    <a:pt x="190" y="10"/>
                  </a:lnTo>
                  <a:lnTo>
                    <a:pt x="167" y="48"/>
                  </a:lnTo>
                  <a:lnTo>
                    <a:pt x="143" y="70"/>
                  </a:lnTo>
                  <a:lnTo>
                    <a:pt x="107" y="75"/>
                  </a:lnTo>
                  <a:lnTo>
                    <a:pt x="32" y="26"/>
                  </a:lnTo>
                  <a:lnTo>
                    <a:pt x="9" y="71"/>
                  </a:lnTo>
                  <a:lnTo>
                    <a:pt x="82" y="100"/>
                  </a:lnTo>
                  <a:lnTo>
                    <a:pt x="61" y="129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49" name="Freeform 45"/>
            <p:cNvSpPr>
              <a:spLocks/>
            </p:cNvSpPr>
            <p:nvPr/>
          </p:nvSpPr>
          <p:spPr bwMode="auto">
            <a:xfrm>
              <a:off x="5580063" y="3300413"/>
              <a:ext cx="100013" cy="66675"/>
            </a:xfrm>
            <a:custGeom>
              <a:avLst/>
              <a:gdLst>
                <a:gd name="T0" fmla="*/ 78 w 104"/>
                <a:gd name="T1" fmla="*/ 69 h 69"/>
                <a:gd name="T2" fmla="*/ 78 w 104"/>
                <a:gd name="T3" fmla="*/ 69 h 69"/>
                <a:gd name="T4" fmla="*/ 63 w 104"/>
                <a:gd name="T5" fmla="*/ 51 h 69"/>
                <a:gd name="T6" fmla="*/ 19 w 104"/>
                <a:gd name="T7" fmla="*/ 69 h 69"/>
                <a:gd name="T8" fmla="*/ 0 w 104"/>
                <a:gd name="T9" fmla="*/ 61 h 69"/>
                <a:gd name="T10" fmla="*/ 7 w 104"/>
                <a:gd name="T11" fmla="*/ 55 h 69"/>
                <a:gd name="T12" fmla="*/ 54 w 104"/>
                <a:gd name="T13" fmla="*/ 10 h 69"/>
                <a:gd name="T14" fmla="*/ 65 w 104"/>
                <a:gd name="T15" fmla="*/ 0 h 69"/>
                <a:gd name="T16" fmla="*/ 104 w 104"/>
                <a:gd name="T17" fmla="*/ 47 h 69"/>
                <a:gd name="T18" fmla="*/ 78 w 104"/>
                <a:gd name="T1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" h="69">
                  <a:moveTo>
                    <a:pt x="78" y="69"/>
                  </a:moveTo>
                  <a:lnTo>
                    <a:pt x="78" y="69"/>
                  </a:lnTo>
                  <a:lnTo>
                    <a:pt x="63" y="51"/>
                  </a:lnTo>
                  <a:lnTo>
                    <a:pt x="19" y="69"/>
                  </a:lnTo>
                  <a:lnTo>
                    <a:pt x="0" y="61"/>
                  </a:lnTo>
                  <a:lnTo>
                    <a:pt x="7" y="55"/>
                  </a:lnTo>
                  <a:lnTo>
                    <a:pt x="54" y="10"/>
                  </a:lnTo>
                  <a:lnTo>
                    <a:pt x="65" y="0"/>
                  </a:lnTo>
                  <a:lnTo>
                    <a:pt x="104" y="47"/>
                  </a:lnTo>
                  <a:lnTo>
                    <a:pt x="78" y="6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0" name="Freeform 46"/>
            <p:cNvSpPr>
              <a:spLocks noEditPoints="1"/>
            </p:cNvSpPr>
            <p:nvPr/>
          </p:nvSpPr>
          <p:spPr bwMode="auto">
            <a:xfrm>
              <a:off x="5573713" y="3295651"/>
              <a:ext cx="111125" cy="76200"/>
            </a:xfrm>
            <a:custGeom>
              <a:avLst/>
              <a:gdLst>
                <a:gd name="T0" fmla="*/ 83 w 115"/>
                <a:gd name="T1" fmla="*/ 79 h 79"/>
                <a:gd name="T2" fmla="*/ 83 w 115"/>
                <a:gd name="T3" fmla="*/ 79 h 79"/>
                <a:gd name="T4" fmla="*/ 68 w 115"/>
                <a:gd name="T5" fmla="*/ 60 h 79"/>
                <a:gd name="T6" fmla="*/ 25 w 115"/>
                <a:gd name="T7" fmla="*/ 78 h 79"/>
                <a:gd name="T8" fmla="*/ 0 w 115"/>
                <a:gd name="T9" fmla="*/ 67 h 79"/>
                <a:gd name="T10" fmla="*/ 10 w 115"/>
                <a:gd name="T11" fmla="*/ 57 h 79"/>
                <a:gd name="T12" fmla="*/ 71 w 115"/>
                <a:gd name="T13" fmla="*/ 0 h 79"/>
                <a:gd name="T14" fmla="*/ 115 w 115"/>
                <a:gd name="T15" fmla="*/ 52 h 79"/>
                <a:gd name="T16" fmla="*/ 83 w 115"/>
                <a:gd name="T17" fmla="*/ 79 h 79"/>
                <a:gd name="T18" fmla="*/ 12 w 115"/>
                <a:gd name="T19" fmla="*/ 65 h 79"/>
                <a:gd name="T20" fmla="*/ 12 w 115"/>
                <a:gd name="T21" fmla="*/ 65 h 79"/>
                <a:gd name="T22" fmla="*/ 25 w 115"/>
                <a:gd name="T23" fmla="*/ 71 h 79"/>
                <a:gd name="T24" fmla="*/ 70 w 115"/>
                <a:gd name="T25" fmla="*/ 52 h 79"/>
                <a:gd name="T26" fmla="*/ 84 w 115"/>
                <a:gd name="T27" fmla="*/ 70 h 79"/>
                <a:gd name="T28" fmla="*/ 106 w 115"/>
                <a:gd name="T29" fmla="*/ 52 h 79"/>
                <a:gd name="T30" fmla="*/ 71 w 115"/>
                <a:gd name="T31" fmla="*/ 10 h 79"/>
                <a:gd name="T32" fmla="*/ 63 w 115"/>
                <a:gd name="T33" fmla="*/ 17 h 79"/>
                <a:gd name="T34" fmla="*/ 12 w 115"/>
                <a:gd name="T35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5" h="79">
                  <a:moveTo>
                    <a:pt x="83" y="79"/>
                  </a:moveTo>
                  <a:lnTo>
                    <a:pt x="83" y="79"/>
                  </a:lnTo>
                  <a:lnTo>
                    <a:pt x="68" y="60"/>
                  </a:lnTo>
                  <a:lnTo>
                    <a:pt x="25" y="78"/>
                  </a:lnTo>
                  <a:lnTo>
                    <a:pt x="0" y="67"/>
                  </a:lnTo>
                  <a:lnTo>
                    <a:pt x="10" y="57"/>
                  </a:lnTo>
                  <a:lnTo>
                    <a:pt x="71" y="0"/>
                  </a:lnTo>
                  <a:lnTo>
                    <a:pt x="115" y="52"/>
                  </a:lnTo>
                  <a:lnTo>
                    <a:pt x="83" y="79"/>
                  </a:lnTo>
                  <a:close/>
                  <a:moveTo>
                    <a:pt x="12" y="65"/>
                  </a:moveTo>
                  <a:lnTo>
                    <a:pt x="12" y="65"/>
                  </a:lnTo>
                  <a:lnTo>
                    <a:pt x="25" y="71"/>
                  </a:lnTo>
                  <a:lnTo>
                    <a:pt x="70" y="52"/>
                  </a:lnTo>
                  <a:lnTo>
                    <a:pt x="84" y="70"/>
                  </a:lnTo>
                  <a:lnTo>
                    <a:pt x="106" y="52"/>
                  </a:lnTo>
                  <a:lnTo>
                    <a:pt x="71" y="10"/>
                  </a:lnTo>
                  <a:lnTo>
                    <a:pt x="63" y="17"/>
                  </a:lnTo>
                  <a:lnTo>
                    <a:pt x="12" y="65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1" name="Freeform 47"/>
            <p:cNvSpPr>
              <a:spLocks/>
            </p:cNvSpPr>
            <p:nvPr/>
          </p:nvSpPr>
          <p:spPr bwMode="auto">
            <a:xfrm>
              <a:off x="5224463" y="2859088"/>
              <a:ext cx="1362075" cy="1227138"/>
            </a:xfrm>
            <a:custGeom>
              <a:avLst/>
              <a:gdLst>
                <a:gd name="T0" fmla="*/ 1251 w 1427"/>
                <a:gd name="T1" fmla="*/ 161 h 1285"/>
                <a:gd name="T2" fmla="*/ 1324 w 1427"/>
                <a:gd name="T3" fmla="*/ 151 h 1285"/>
                <a:gd name="T4" fmla="*/ 1376 w 1427"/>
                <a:gd name="T5" fmla="*/ 267 h 1285"/>
                <a:gd name="T6" fmla="*/ 1419 w 1427"/>
                <a:gd name="T7" fmla="*/ 312 h 1285"/>
                <a:gd name="T8" fmla="*/ 1411 w 1427"/>
                <a:gd name="T9" fmla="*/ 398 h 1285"/>
                <a:gd name="T10" fmla="*/ 1347 w 1427"/>
                <a:gd name="T11" fmla="*/ 497 h 1285"/>
                <a:gd name="T12" fmla="*/ 1225 w 1427"/>
                <a:gd name="T13" fmla="*/ 495 h 1285"/>
                <a:gd name="T14" fmla="*/ 1143 w 1427"/>
                <a:gd name="T15" fmla="*/ 547 h 1285"/>
                <a:gd name="T16" fmla="*/ 1057 w 1427"/>
                <a:gd name="T17" fmla="*/ 628 h 1285"/>
                <a:gd name="T18" fmla="*/ 1003 w 1427"/>
                <a:gd name="T19" fmla="*/ 703 h 1285"/>
                <a:gd name="T20" fmla="*/ 955 w 1427"/>
                <a:gd name="T21" fmla="*/ 695 h 1285"/>
                <a:gd name="T22" fmla="*/ 823 w 1427"/>
                <a:gd name="T23" fmla="*/ 720 h 1285"/>
                <a:gd name="T24" fmla="*/ 643 w 1427"/>
                <a:gd name="T25" fmla="*/ 651 h 1285"/>
                <a:gd name="T26" fmla="*/ 496 w 1427"/>
                <a:gd name="T27" fmla="*/ 671 h 1285"/>
                <a:gd name="T28" fmla="*/ 531 w 1427"/>
                <a:gd name="T29" fmla="*/ 749 h 1285"/>
                <a:gd name="T30" fmla="*/ 621 w 1427"/>
                <a:gd name="T31" fmla="*/ 813 h 1285"/>
                <a:gd name="T32" fmla="*/ 667 w 1427"/>
                <a:gd name="T33" fmla="*/ 900 h 1285"/>
                <a:gd name="T34" fmla="*/ 690 w 1427"/>
                <a:gd name="T35" fmla="*/ 988 h 1285"/>
                <a:gd name="T36" fmla="*/ 647 w 1427"/>
                <a:gd name="T37" fmla="*/ 1050 h 1285"/>
                <a:gd name="T38" fmla="*/ 578 w 1427"/>
                <a:gd name="T39" fmla="*/ 1042 h 1285"/>
                <a:gd name="T40" fmla="*/ 486 w 1427"/>
                <a:gd name="T41" fmla="*/ 1012 h 1285"/>
                <a:gd name="T42" fmla="*/ 378 w 1427"/>
                <a:gd name="T43" fmla="*/ 1023 h 1285"/>
                <a:gd name="T44" fmla="*/ 340 w 1427"/>
                <a:gd name="T45" fmla="*/ 1139 h 1285"/>
                <a:gd name="T46" fmla="*/ 250 w 1427"/>
                <a:gd name="T47" fmla="*/ 1183 h 1285"/>
                <a:gd name="T48" fmla="*/ 261 w 1427"/>
                <a:gd name="T49" fmla="*/ 1273 h 1285"/>
                <a:gd name="T50" fmla="*/ 193 w 1427"/>
                <a:gd name="T51" fmla="*/ 1206 h 1285"/>
                <a:gd name="T52" fmla="*/ 63 w 1427"/>
                <a:gd name="T53" fmla="*/ 1139 h 1285"/>
                <a:gd name="T54" fmla="*/ 197 w 1427"/>
                <a:gd name="T55" fmla="*/ 1120 h 1285"/>
                <a:gd name="T56" fmla="*/ 206 w 1427"/>
                <a:gd name="T57" fmla="*/ 1054 h 1285"/>
                <a:gd name="T58" fmla="*/ 321 w 1427"/>
                <a:gd name="T59" fmla="*/ 990 h 1285"/>
                <a:gd name="T60" fmla="*/ 204 w 1427"/>
                <a:gd name="T61" fmla="*/ 957 h 1285"/>
                <a:gd name="T62" fmla="*/ 87 w 1427"/>
                <a:gd name="T63" fmla="*/ 1021 h 1285"/>
                <a:gd name="T64" fmla="*/ 29 w 1427"/>
                <a:gd name="T65" fmla="*/ 929 h 1285"/>
                <a:gd name="T66" fmla="*/ 121 w 1427"/>
                <a:gd name="T67" fmla="*/ 793 h 1285"/>
                <a:gd name="T68" fmla="*/ 184 w 1427"/>
                <a:gd name="T69" fmla="*/ 729 h 1285"/>
                <a:gd name="T70" fmla="*/ 285 w 1427"/>
                <a:gd name="T71" fmla="*/ 665 h 1285"/>
                <a:gd name="T72" fmla="*/ 411 w 1427"/>
                <a:gd name="T73" fmla="*/ 606 h 1285"/>
                <a:gd name="T74" fmla="*/ 438 w 1427"/>
                <a:gd name="T75" fmla="*/ 462 h 1285"/>
                <a:gd name="T76" fmla="*/ 369 w 1427"/>
                <a:gd name="T77" fmla="*/ 380 h 1285"/>
                <a:gd name="T78" fmla="*/ 234 w 1427"/>
                <a:gd name="T79" fmla="*/ 376 h 1285"/>
                <a:gd name="T80" fmla="*/ 247 w 1427"/>
                <a:gd name="T81" fmla="*/ 292 h 1285"/>
                <a:gd name="T82" fmla="*/ 365 w 1427"/>
                <a:gd name="T83" fmla="*/ 330 h 1285"/>
                <a:gd name="T84" fmla="*/ 471 w 1427"/>
                <a:gd name="T85" fmla="*/ 228 h 1285"/>
                <a:gd name="T86" fmla="*/ 547 w 1427"/>
                <a:gd name="T87" fmla="*/ 194 h 1285"/>
                <a:gd name="T88" fmla="*/ 546 w 1427"/>
                <a:gd name="T89" fmla="*/ 81 h 1285"/>
                <a:gd name="T90" fmla="*/ 640 w 1427"/>
                <a:gd name="T91" fmla="*/ 7 h 1285"/>
                <a:gd name="T92" fmla="*/ 763 w 1427"/>
                <a:gd name="T93" fmla="*/ 84 h 1285"/>
                <a:gd name="T94" fmla="*/ 706 w 1427"/>
                <a:gd name="T95" fmla="*/ 176 h 1285"/>
                <a:gd name="T96" fmla="*/ 604 w 1427"/>
                <a:gd name="T97" fmla="*/ 264 h 1285"/>
                <a:gd name="T98" fmla="*/ 628 w 1427"/>
                <a:gd name="T99" fmla="*/ 395 h 1285"/>
                <a:gd name="T100" fmla="*/ 850 w 1427"/>
                <a:gd name="T101" fmla="*/ 463 h 1285"/>
                <a:gd name="T102" fmla="*/ 1019 w 1427"/>
                <a:gd name="T103" fmla="*/ 392 h 1285"/>
                <a:gd name="T104" fmla="*/ 1114 w 1427"/>
                <a:gd name="T105" fmla="*/ 288 h 1285"/>
                <a:gd name="T106" fmla="*/ 1239 w 1427"/>
                <a:gd name="T107" fmla="*/ 249 h 1285"/>
                <a:gd name="T108" fmla="*/ 1277 w 1427"/>
                <a:gd name="T109" fmla="*/ 231 h 1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427" h="1285">
                  <a:moveTo>
                    <a:pt x="1277" y="231"/>
                  </a:moveTo>
                  <a:lnTo>
                    <a:pt x="1277" y="231"/>
                  </a:lnTo>
                  <a:lnTo>
                    <a:pt x="1283" y="226"/>
                  </a:lnTo>
                  <a:lnTo>
                    <a:pt x="1251" y="161"/>
                  </a:lnTo>
                  <a:lnTo>
                    <a:pt x="1272" y="124"/>
                  </a:lnTo>
                  <a:lnTo>
                    <a:pt x="1294" y="102"/>
                  </a:lnTo>
                  <a:lnTo>
                    <a:pt x="1309" y="112"/>
                  </a:lnTo>
                  <a:lnTo>
                    <a:pt x="1324" y="151"/>
                  </a:lnTo>
                  <a:lnTo>
                    <a:pt x="1335" y="205"/>
                  </a:lnTo>
                  <a:lnTo>
                    <a:pt x="1326" y="206"/>
                  </a:lnTo>
                  <a:lnTo>
                    <a:pt x="1285" y="224"/>
                  </a:lnTo>
                  <a:lnTo>
                    <a:pt x="1376" y="267"/>
                  </a:lnTo>
                  <a:lnTo>
                    <a:pt x="1380" y="284"/>
                  </a:lnTo>
                  <a:lnTo>
                    <a:pt x="1384" y="307"/>
                  </a:lnTo>
                  <a:lnTo>
                    <a:pt x="1417" y="304"/>
                  </a:lnTo>
                  <a:lnTo>
                    <a:pt x="1419" y="312"/>
                  </a:lnTo>
                  <a:lnTo>
                    <a:pt x="1427" y="343"/>
                  </a:lnTo>
                  <a:lnTo>
                    <a:pt x="1420" y="379"/>
                  </a:lnTo>
                  <a:lnTo>
                    <a:pt x="1415" y="389"/>
                  </a:lnTo>
                  <a:lnTo>
                    <a:pt x="1411" y="398"/>
                  </a:lnTo>
                  <a:lnTo>
                    <a:pt x="1403" y="402"/>
                  </a:lnTo>
                  <a:lnTo>
                    <a:pt x="1388" y="444"/>
                  </a:lnTo>
                  <a:lnTo>
                    <a:pt x="1366" y="490"/>
                  </a:lnTo>
                  <a:lnTo>
                    <a:pt x="1347" y="497"/>
                  </a:lnTo>
                  <a:lnTo>
                    <a:pt x="1289" y="532"/>
                  </a:lnTo>
                  <a:lnTo>
                    <a:pt x="1258" y="544"/>
                  </a:lnTo>
                  <a:lnTo>
                    <a:pt x="1256" y="497"/>
                  </a:lnTo>
                  <a:lnTo>
                    <a:pt x="1225" y="495"/>
                  </a:lnTo>
                  <a:lnTo>
                    <a:pt x="1194" y="489"/>
                  </a:lnTo>
                  <a:lnTo>
                    <a:pt x="1190" y="485"/>
                  </a:lnTo>
                  <a:lnTo>
                    <a:pt x="1170" y="477"/>
                  </a:lnTo>
                  <a:lnTo>
                    <a:pt x="1143" y="547"/>
                  </a:lnTo>
                  <a:lnTo>
                    <a:pt x="1140" y="556"/>
                  </a:lnTo>
                  <a:lnTo>
                    <a:pt x="1118" y="566"/>
                  </a:lnTo>
                  <a:lnTo>
                    <a:pt x="1075" y="581"/>
                  </a:lnTo>
                  <a:lnTo>
                    <a:pt x="1057" y="628"/>
                  </a:lnTo>
                  <a:lnTo>
                    <a:pt x="1053" y="633"/>
                  </a:lnTo>
                  <a:lnTo>
                    <a:pt x="1036" y="677"/>
                  </a:lnTo>
                  <a:lnTo>
                    <a:pt x="1009" y="700"/>
                  </a:lnTo>
                  <a:lnTo>
                    <a:pt x="1003" y="703"/>
                  </a:lnTo>
                  <a:lnTo>
                    <a:pt x="981" y="716"/>
                  </a:lnTo>
                  <a:lnTo>
                    <a:pt x="955" y="695"/>
                  </a:lnTo>
                  <a:lnTo>
                    <a:pt x="981" y="716"/>
                  </a:lnTo>
                  <a:lnTo>
                    <a:pt x="955" y="695"/>
                  </a:lnTo>
                  <a:lnTo>
                    <a:pt x="922" y="732"/>
                  </a:lnTo>
                  <a:lnTo>
                    <a:pt x="884" y="689"/>
                  </a:lnTo>
                  <a:lnTo>
                    <a:pt x="862" y="726"/>
                  </a:lnTo>
                  <a:lnTo>
                    <a:pt x="823" y="720"/>
                  </a:lnTo>
                  <a:lnTo>
                    <a:pt x="713" y="617"/>
                  </a:lnTo>
                  <a:lnTo>
                    <a:pt x="692" y="626"/>
                  </a:lnTo>
                  <a:lnTo>
                    <a:pt x="663" y="639"/>
                  </a:lnTo>
                  <a:lnTo>
                    <a:pt x="643" y="651"/>
                  </a:lnTo>
                  <a:lnTo>
                    <a:pt x="621" y="654"/>
                  </a:lnTo>
                  <a:lnTo>
                    <a:pt x="564" y="657"/>
                  </a:lnTo>
                  <a:lnTo>
                    <a:pt x="552" y="659"/>
                  </a:lnTo>
                  <a:lnTo>
                    <a:pt x="496" y="671"/>
                  </a:lnTo>
                  <a:lnTo>
                    <a:pt x="505" y="684"/>
                  </a:lnTo>
                  <a:lnTo>
                    <a:pt x="518" y="700"/>
                  </a:lnTo>
                  <a:lnTo>
                    <a:pt x="527" y="710"/>
                  </a:lnTo>
                  <a:lnTo>
                    <a:pt x="531" y="749"/>
                  </a:lnTo>
                  <a:lnTo>
                    <a:pt x="531" y="767"/>
                  </a:lnTo>
                  <a:lnTo>
                    <a:pt x="573" y="800"/>
                  </a:lnTo>
                  <a:lnTo>
                    <a:pt x="580" y="815"/>
                  </a:lnTo>
                  <a:lnTo>
                    <a:pt x="621" y="813"/>
                  </a:lnTo>
                  <a:lnTo>
                    <a:pt x="621" y="837"/>
                  </a:lnTo>
                  <a:lnTo>
                    <a:pt x="638" y="870"/>
                  </a:lnTo>
                  <a:lnTo>
                    <a:pt x="636" y="898"/>
                  </a:lnTo>
                  <a:lnTo>
                    <a:pt x="667" y="900"/>
                  </a:lnTo>
                  <a:lnTo>
                    <a:pt x="692" y="931"/>
                  </a:lnTo>
                  <a:lnTo>
                    <a:pt x="685" y="950"/>
                  </a:lnTo>
                  <a:lnTo>
                    <a:pt x="696" y="971"/>
                  </a:lnTo>
                  <a:lnTo>
                    <a:pt x="690" y="988"/>
                  </a:lnTo>
                  <a:lnTo>
                    <a:pt x="685" y="999"/>
                  </a:lnTo>
                  <a:lnTo>
                    <a:pt x="675" y="999"/>
                  </a:lnTo>
                  <a:lnTo>
                    <a:pt x="647" y="1017"/>
                  </a:lnTo>
                  <a:lnTo>
                    <a:pt x="647" y="1050"/>
                  </a:lnTo>
                  <a:lnTo>
                    <a:pt x="631" y="1058"/>
                  </a:lnTo>
                  <a:lnTo>
                    <a:pt x="621" y="1044"/>
                  </a:lnTo>
                  <a:lnTo>
                    <a:pt x="583" y="1046"/>
                  </a:lnTo>
                  <a:lnTo>
                    <a:pt x="578" y="1042"/>
                  </a:lnTo>
                  <a:lnTo>
                    <a:pt x="548" y="1047"/>
                  </a:lnTo>
                  <a:lnTo>
                    <a:pt x="517" y="1051"/>
                  </a:lnTo>
                  <a:lnTo>
                    <a:pt x="509" y="1063"/>
                  </a:lnTo>
                  <a:lnTo>
                    <a:pt x="486" y="1012"/>
                  </a:lnTo>
                  <a:lnTo>
                    <a:pt x="453" y="997"/>
                  </a:lnTo>
                  <a:lnTo>
                    <a:pt x="419" y="1019"/>
                  </a:lnTo>
                  <a:lnTo>
                    <a:pt x="406" y="1011"/>
                  </a:lnTo>
                  <a:lnTo>
                    <a:pt x="378" y="1023"/>
                  </a:lnTo>
                  <a:lnTo>
                    <a:pt x="376" y="1030"/>
                  </a:lnTo>
                  <a:lnTo>
                    <a:pt x="392" y="1053"/>
                  </a:lnTo>
                  <a:lnTo>
                    <a:pt x="361" y="1100"/>
                  </a:lnTo>
                  <a:lnTo>
                    <a:pt x="340" y="1139"/>
                  </a:lnTo>
                  <a:lnTo>
                    <a:pt x="314" y="1156"/>
                  </a:lnTo>
                  <a:lnTo>
                    <a:pt x="288" y="1167"/>
                  </a:lnTo>
                  <a:lnTo>
                    <a:pt x="278" y="1171"/>
                  </a:lnTo>
                  <a:lnTo>
                    <a:pt x="250" y="1183"/>
                  </a:lnTo>
                  <a:lnTo>
                    <a:pt x="262" y="1222"/>
                  </a:lnTo>
                  <a:lnTo>
                    <a:pt x="275" y="1240"/>
                  </a:lnTo>
                  <a:lnTo>
                    <a:pt x="269" y="1260"/>
                  </a:lnTo>
                  <a:lnTo>
                    <a:pt x="261" y="1273"/>
                  </a:lnTo>
                  <a:lnTo>
                    <a:pt x="236" y="1281"/>
                  </a:lnTo>
                  <a:lnTo>
                    <a:pt x="212" y="1285"/>
                  </a:lnTo>
                  <a:lnTo>
                    <a:pt x="196" y="1264"/>
                  </a:lnTo>
                  <a:lnTo>
                    <a:pt x="193" y="1206"/>
                  </a:lnTo>
                  <a:lnTo>
                    <a:pt x="154" y="1219"/>
                  </a:lnTo>
                  <a:lnTo>
                    <a:pt x="148" y="1221"/>
                  </a:lnTo>
                  <a:lnTo>
                    <a:pt x="86" y="1221"/>
                  </a:lnTo>
                  <a:lnTo>
                    <a:pt x="63" y="1139"/>
                  </a:lnTo>
                  <a:lnTo>
                    <a:pt x="95" y="1129"/>
                  </a:lnTo>
                  <a:lnTo>
                    <a:pt x="134" y="1152"/>
                  </a:lnTo>
                  <a:lnTo>
                    <a:pt x="180" y="1137"/>
                  </a:lnTo>
                  <a:lnTo>
                    <a:pt x="197" y="1120"/>
                  </a:lnTo>
                  <a:lnTo>
                    <a:pt x="168" y="1099"/>
                  </a:lnTo>
                  <a:lnTo>
                    <a:pt x="178" y="1083"/>
                  </a:lnTo>
                  <a:lnTo>
                    <a:pt x="208" y="1068"/>
                  </a:lnTo>
                  <a:lnTo>
                    <a:pt x="206" y="1054"/>
                  </a:lnTo>
                  <a:lnTo>
                    <a:pt x="236" y="1037"/>
                  </a:lnTo>
                  <a:lnTo>
                    <a:pt x="272" y="1049"/>
                  </a:lnTo>
                  <a:lnTo>
                    <a:pt x="289" y="1040"/>
                  </a:lnTo>
                  <a:lnTo>
                    <a:pt x="321" y="990"/>
                  </a:lnTo>
                  <a:lnTo>
                    <a:pt x="288" y="984"/>
                  </a:lnTo>
                  <a:lnTo>
                    <a:pt x="280" y="932"/>
                  </a:lnTo>
                  <a:lnTo>
                    <a:pt x="226" y="949"/>
                  </a:lnTo>
                  <a:lnTo>
                    <a:pt x="204" y="957"/>
                  </a:lnTo>
                  <a:lnTo>
                    <a:pt x="187" y="961"/>
                  </a:lnTo>
                  <a:lnTo>
                    <a:pt x="144" y="1019"/>
                  </a:lnTo>
                  <a:lnTo>
                    <a:pt x="108" y="1024"/>
                  </a:lnTo>
                  <a:lnTo>
                    <a:pt x="87" y="1021"/>
                  </a:lnTo>
                  <a:lnTo>
                    <a:pt x="103" y="999"/>
                  </a:lnTo>
                  <a:lnTo>
                    <a:pt x="83" y="954"/>
                  </a:lnTo>
                  <a:lnTo>
                    <a:pt x="52" y="921"/>
                  </a:lnTo>
                  <a:lnTo>
                    <a:pt x="29" y="929"/>
                  </a:lnTo>
                  <a:lnTo>
                    <a:pt x="8" y="882"/>
                  </a:lnTo>
                  <a:lnTo>
                    <a:pt x="4" y="866"/>
                  </a:lnTo>
                  <a:lnTo>
                    <a:pt x="0" y="850"/>
                  </a:lnTo>
                  <a:lnTo>
                    <a:pt x="121" y="793"/>
                  </a:lnTo>
                  <a:lnTo>
                    <a:pt x="147" y="780"/>
                  </a:lnTo>
                  <a:lnTo>
                    <a:pt x="166" y="773"/>
                  </a:lnTo>
                  <a:lnTo>
                    <a:pt x="157" y="745"/>
                  </a:lnTo>
                  <a:lnTo>
                    <a:pt x="184" y="729"/>
                  </a:lnTo>
                  <a:lnTo>
                    <a:pt x="218" y="712"/>
                  </a:lnTo>
                  <a:lnTo>
                    <a:pt x="260" y="707"/>
                  </a:lnTo>
                  <a:lnTo>
                    <a:pt x="272" y="686"/>
                  </a:lnTo>
                  <a:lnTo>
                    <a:pt x="285" y="665"/>
                  </a:lnTo>
                  <a:lnTo>
                    <a:pt x="294" y="645"/>
                  </a:lnTo>
                  <a:lnTo>
                    <a:pt x="319" y="636"/>
                  </a:lnTo>
                  <a:lnTo>
                    <a:pt x="360" y="622"/>
                  </a:lnTo>
                  <a:lnTo>
                    <a:pt x="411" y="606"/>
                  </a:lnTo>
                  <a:lnTo>
                    <a:pt x="461" y="544"/>
                  </a:lnTo>
                  <a:lnTo>
                    <a:pt x="451" y="531"/>
                  </a:lnTo>
                  <a:lnTo>
                    <a:pt x="477" y="509"/>
                  </a:lnTo>
                  <a:lnTo>
                    <a:pt x="438" y="462"/>
                  </a:lnTo>
                  <a:lnTo>
                    <a:pt x="406" y="447"/>
                  </a:lnTo>
                  <a:lnTo>
                    <a:pt x="409" y="429"/>
                  </a:lnTo>
                  <a:lnTo>
                    <a:pt x="412" y="417"/>
                  </a:lnTo>
                  <a:lnTo>
                    <a:pt x="369" y="380"/>
                  </a:lnTo>
                  <a:lnTo>
                    <a:pt x="318" y="385"/>
                  </a:lnTo>
                  <a:lnTo>
                    <a:pt x="304" y="388"/>
                  </a:lnTo>
                  <a:lnTo>
                    <a:pt x="244" y="383"/>
                  </a:lnTo>
                  <a:lnTo>
                    <a:pt x="234" y="376"/>
                  </a:lnTo>
                  <a:lnTo>
                    <a:pt x="200" y="363"/>
                  </a:lnTo>
                  <a:lnTo>
                    <a:pt x="200" y="354"/>
                  </a:lnTo>
                  <a:lnTo>
                    <a:pt x="212" y="289"/>
                  </a:lnTo>
                  <a:lnTo>
                    <a:pt x="247" y="292"/>
                  </a:lnTo>
                  <a:lnTo>
                    <a:pt x="284" y="291"/>
                  </a:lnTo>
                  <a:lnTo>
                    <a:pt x="286" y="326"/>
                  </a:lnTo>
                  <a:lnTo>
                    <a:pt x="314" y="340"/>
                  </a:lnTo>
                  <a:lnTo>
                    <a:pt x="365" y="330"/>
                  </a:lnTo>
                  <a:lnTo>
                    <a:pt x="390" y="293"/>
                  </a:lnTo>
                  <a:lnTo>
                    <a:pt x="384" y="259"/>
                  </a:lnTo>
                  <a:lnTo>
                    <a:pt x="496" y="250"/>
                  </a:lnTo>
                  <a:lnTo>
                    <a:pt x="471" y="228"/>
                  </a:lnTo>
                  <a:lnTo>
                    <a:pt x="472" y="183"/>
                  </a:lnTo>
                  <a:lnTo>
                    <a:pt x="509" y="205"/>
                  </a:lnTo>
                  <a:lnTo>
                    <a:pt x="536" y="209"/>
                  </a:lnTo>
                  <a:lnTo>
                    <a:pt x="547" y="194"/>
                  </a:lnTo>
                  <a:lnTo>
                    <a:pt x="569" y="196"/>
                  </a:lnTo>
                  <a:lnTo>
                    <a:pt x="569" y="179"/>
                  </a:lnTo>
                  <a:lnTo>
                    <a:pt x="590" y="104"/>
                  </a:lnTo>
                  <a:lnTo>
                    <a:pt x="546" y="81"/>
                  </a:lnTo>
                  <a:lnTo>
                    <a:pt x="551" y="23"/>
                  </a:lnTo>
                  <a:lnTo>
                    <a:pt x="620" y="44"/>
                  </a:lnTo>
                  <a:lnTo>
                    <a:pt x="651" y="29"/>
                  </a:lnTo>
                  <a:lnTo>
                    <a:pt x="640" y="7"/>
                  </a:lnTo>
                  <a:lnTo>
                    <a:pt x="672" y="0"/>
                  </a:lnTo>
                  <a:lnTo>
                    <a:pt x="680" y="35"/>
                  </a:lnTo>
                  <a:lnTo>
                    <a:pt x="741" y="50"/>
                  </a:lnTo>
                  <a:lnTo>
                    <a:pt x="763" y="84"/>
                  </a:lnTo>
                  <a:lnTo>
                    <a:pt x="739" y="126"/>
                  </a:lnTo>
                  <a:lnTo>
                    <a:pt x="724" y="134"/>
                  </a:lnTo>
                  <a:lnTo>
                    <a:pt x="710" y="151"/>
                  </a:lnTo>
                  <a:lnTo>
                    <a:pt x="706" y="176"/>
                  </a:lnTo>
                  <a:lnTo>
                    <a:pt x="711" y="207"/>
                  </a:lnTo>
                  <a:lnTo>
                    <a:pt x="689" y="249"/>
                  </a:lnTo>
                  <a:lnTo>
                    <a:pt x="666" y="265"/>
                  </a:lnTo>
                  <a:lnTo>
                    <a:pt x="604" y="264"/>
                  </a:lnTo>
                  <a:lnTo>
                    <a:pt x="620" y="344"/>
                  </a:lnTo>
                  <a:lnTo>
                    <a:pt x="623" y="354"/>
                  </a:lnTo>
                  <a:lnTo>
                    <a:pt x="621" y="361"/>
                  </a:lnTo>
                  <a:lnTo>
                    <a:pt x="628" y="395"/>
                  </a:lnTo>
                  <a:lnTo>
                    <a:pt x="717" y="382"/>
                  </a:lnTo>
                  <a:lnTo>
                    <a:pt x="744" y="379"/>
                  </a:lnTo>
                  <a:lnTo>
                    <a:pt x="803" y="395"/>
                  </a:lnTo>
                  <a:lnTo>
                    <a:pt x="850" y="463"/>
                  </a:lnTo>
                  <a:lnTo>
                    <a:pt x="925" y="482"/>
                  </a:lnTo>
                  <a:lnTo>
                    <a:pt x="936" y="478"/>
                  </a:lnTo>
                  <a:lnTo>
                    <a:pt x="963" y="408"/>
                  </a:lnTo>
                  <a:lnTo>
                    <a:pt x="1019" y="392"/>
                  </a:lnTo>
                  <a:lnTo>
                    <a:pt x="1031" y="372"/>
                  </a:lnTo>
                  <a:lnTo>
                    <a:pt x="1112" y="343"/>
                  </a:lnTo>
                  <a:lnTo>
                    <a:pt x="1092" y="307"/>
                  </a:lnTo>
                  <a:lnTo>
                    <a:pt x="1114" y="288"/>
                  </a:lnTo>
                  <a:lnTo>
                    <a:pt x="1132" y="271"/>
                  </a:lnTo>
                  <a:lnTo>
                    <a:pt x="1176" y="297"/>
                  </a:lnTo>
                  <a:lnTo>
                    <a:pt x="1231" y="268"/>
                  </a:lnTo>
                  <a:lnTo>
                    <a:pt x="1239" y="249"/>
                  </a:lnTo>
                  <a:lnTo>
                    <a:pt x="1272" y="235"/>
                  </a:lnTo>
                  <a:lnTo>
                    <a:pt x="1283" y="226"/>
                  </a:lnTo>
                  <a:lnTo>
                    <a:pt x="1277" y="231"/>
                  </a:lnTo>
                  <a:lnTo>
                    <a:pt x="1277" y="23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2" name="Freeform 48"/>
            <p:cNvSpPr>
              <a:spLocks noEditPoints="1"/>
            </p:cNvSpPr>
            <p:nvPr/>
          </p:nvSpPr>
          <p:spPr bwMode="auto">
            <a:xfrm>
              <a:off x="5219700" y="2855913"/>
              <a:ext cx="1368425" cy="1235075"/>
            </a:xfrm>
            <a:custGeom>
              <a:avLst/>
              <a:gdLst>
                <a:gd name="T0" fmla="*/ 63 w 1434"/>
                <a:gd name="T1" fmla="*/ 1141 h 1293"/>
                <a:gd name="T2" fmla="*/ 209 w 1434"/>
                <a:gd name="T3" fmla="*/ 1070 h 1293"/>
                <a:gd name="T4" fmla="*/ 282 w 1434"/>
                <a:gd name="T5" fmla="*/ 940 h 1293"/>
                <a:gd name="T6" fmla="*/ 103 w 1434"/>
                <a:gd name="T7" fmla="*/ 1003 h 1293"/>
                <a:gd name="T8" fmla="*/ 166 w 1434"/>
                <a:gd name="T9" fmla="*/ 775 h 1293"/>
                <a:gd name="T10" fmla="*/ 322 w 1434"/>
                <a:gd name="T11" fmla="*/ 637 h 1293"/>
                <a:gd name="T12" fmla="*/ 412 w 1434"/>
                <a:gd name="T13" fmla="*/ 422 h 1293"/>
                <a:gd name="T14" fmla="*/ 200 w 1434"/>
                <a:gd name="T15" fmla="*/ 369 h 1293"/>
                <a:gd name="T16" fmla="*/ 367 w 1434"/>
                <a:gd name="T17" fmla="*/ 331 h 1293"/>
                <a:gd name="T18" fmla="*/ 538 w 1434"/>
                <a:gd name="T19" fmla="*/ 210 h 1293"/>
                <a:gd name="T20" fmla="*/ 624 w 1434"/>
                <a:gd name="T21" fmla="*/ 44 h 1293"/>
                <a:gd name="T22" fmla="*/ 746 w 1434"/>
                <a:gd name="T23" fmla="*/ 132 h 1293"/>
                <a:gd name="T24" fmla="*/ 612 w 1434"/>
                <a:gd name="T25" fmla="*/ 272 h 1293"/>
                <a:gd name="T26" fmla="*/ 929 w 1434"/>
                <a:gd name="T27" fmla="*/ 482 h 1293"/>
                <a:gd name="T28" fmla="*/ 1116 w 1434"/>
                <a:gd name="T29" fmla="*/ 289 h 1293"/>
                <a:gd name="T30" fmla="*/ 1283 w 1434"/>
                <a:gd name="T31" fmla="*/ 229 h 1293"/>
                <a:gd name="T32" fmla="*/ 1316 w 1434"/>
                <a:gd name="T33" fmla="*/ 115 h 1293"/>
                <a:gd name="T34" fmla="*/ 1391 w 1434"/>
                <a:gd name="T35" fmla="*/ 307 h 1293"/>
                <a:gd name="T36" fmla="*/ 1372 w 1434"/>
                <a:gd name="T37" fmla="*/ 497 h 1293"/>
                <a:gd name="T38" fmla="*/ 1192 w 1434"/>
                <a:gd name="T39" fmla="*/ 492 h 1293"/>
                <a:gd name="T40" fmla="*/ 1043 w 1434"/>
                <a:gd name="T41" fmla="*/ 683 h 1293"/>
                <a:gd name="T42" fmla="*/ 868 w 1434"/>
                <a:gd name="T43" fmla="*/ 733 h 1293"/>
                <a:gd name="T44" fmla="*/ 568 w 1434"/>
                <a:gd name="T45" fmla="*/ 664 h 1293"/>
                <a:gd name="T46" fmla="*/ 586 w 1434"/>
                <a:gd name="T47" fmla="*/ 816 h 1293"/>
                <a:gd name="T48" fmla="*/ 693 w 1434"/>
                <a:gd name="T49" fmla="*/ 954 h 1293"/>
                <a:gd name="T50" fmla="*/ 623 w 1434"/>
                <a:gd name="T51" fmla="*/ 1052 h 1293"/>
                <a:gd name="T52" fmla="*/ 458 w 1434"/>
                <a:gd name="T53" fmla="*/ 1005 h 1293"/>
                <a:gd name="T54" fmla="*/ 346 w 1434"/>
                <a:gd name="T55" fmla="*/ 1145 h 1293"/>
                <a:gd name="T56" fmla="*/ 241 w 1434"/>
                <a:gd name="T57" fmla="*/ 1288 h 1293"/>
                <a:gd name="T58" fmla="*/ 270 w 1434"/>
                <a:gd name="T59" fmla="*/ 1263 h 1293"/>
                <a:gd name="T60" fmla="*/ 392 w 1434"/>
                <a:gd name="T61" fmla="*/ 1057 h 1293"/>
                <a:gd name="T62" fmla="*/ 514 w 1434"/>
                <a:gd name="T63" fmla="*/ 1060 h 1293"/>
                <a:gd name="T64" fmla="*/ 648 w 1434"/>
                <a:gd name="T65" fmla="*/ 1052 h 1293"/>
                <a:gd name="T66" fmla="*/ 669 w 1434"/>
                <a:gd name="T67" fmla="*/ 907 h 1293"/>
                <a:gd name="T68" fmla="*/ 532 w 1434"/>
                <a:gd name="T69" fmla="*/ 772 h 1293"/>
                <a:gd name="T70" fmla="*/ 646 w 1434"/>
                <a:gd name="T71" fmla="*/ 652 h 1293"/>
                <a:gd name="T72" fmla="*/ 926 w 1434"/>
                <a:gd name="T73" fmla="*/ 731 h 1293"/>
                <a:gd name="T74" fmla="*/ 1037 w 1434"/>
                <a:gd name="T75" fmla="*/ 679 h 1293"/>
                <a:gd name="T76" fmla="*/ 1172 w 1434"/>
                <a:gd name="T77" fmla="*/ 477 h 1293"/>
                <a:gd name="T78" fmla="*/ 1349 w 1434"/>
                <a:gd name="T79" fmla="*/ 498 h 1293"/>
                <a:gd name="T80" fmla="*/ 1419 w 1434"/>
                <a:gd name="T81" fmla="*/ 312 h 1293"/>
                <a:gd name="T82" fmla="*/ 1238 w 1434"/>
                <a:gd name="T83" fmla="*/ 274 h 1293"/>
                <a:gd name="T84" fmla="*/ 1025 w 1434"/>
                <a:gd name="T85" fmla="*/ 399 h 1293"/>
                <a:gd name="T86" fmla="*/ 722 w 1434"/>
                <a:gd name="T87" fmla="*/ 390 h 1293"/>
                <a:gd name="T88" fmla="*/ 711 w 1434"/>
                <a:gd name="T89" fmla="*/ 211 h 1293"/>
                <a:gd name="T90" fmla="*/ 681 w 1434"/>
                <a:gd name="T91" fmla="*/ 42 h 1293"/>
                <a:gd name="T92" fmla="*/ 598 w 1434"/>
                <a:gd name="T93" fmla="*/ 106 h 1293"/>
                <a:gd name="T94" fmla="*/ 478 w 1434"/>
                <a:gd name="T95" fmla="*/ 230 h 1293"/>
                <a:gd name="T96" fmla="*/ 285 w 1434"/>
                <a:gd name="T97" fmla="*/ 299 h 1293"/>
                <a:gd name="T98" fmla="*/ 308 w 1434"/>
                <a:gd name="T99" fmla="*/ 388 h 1293"/>
                <a:gd name="T100" fmla="*/ 459 w 1434"/>
                <a:gd name="T101" fmla="*/ 536 h 1293"/>
                <a:gd name="T102" fmla="*/ 223 w 1434"/>
                <a:gd name="T103" fmla="*/ 719 h 1293"/>
                <a:gd name="T104" fmla="*/ 16 w 1434"/>
                <a:gd name="T105" fmla="*/ 885 h 1293"/>
                <a:gd name="T106" fmla="*/ 146 w 1434"/>
                <a:gd name="T107" fmla="*/ 1020 h 1293"/>
                <a:gd name="T108" fmla="*/ 294 w 1434"/>
                <a:gd name="T109" fmla="*/ 1047 h 1293"/>
                <a:gd name="T110" fmla="*/ 206 w 1434"/>
                <a:gd name="T111" fmla="*/ 1124 h 1293"/>
                <a:gd name="T112" fmla="*/ 157 w 1434"/>
                <a:gd name="T113" fmla="*/ 1220 h 1293"/>
                <a:gd name="T114" fmla="*/ 1335 w 1434"/>
                <a:gd name="T115" fmla="*/ 206 h 1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34" h="1293">
                  <a:moveTo>
                    <a:pt x="215" y="1293"/>
                  </a:moveTo>
                  <a:lnTo>
                    <a:pt x="215" y="1293"/>
                  </a:lnTo>
                  <a:lnTo>
                    <a:pt x="196" y="1270"/>
                  </a:lnTo>
                  <a:lnTo>
                    <a:pt x="194" y="1215"/>
                  </a:lnTo>
                  <a:lnTo>
                    <a:pt x="153" y="1229"/>
                  </a:lnTo>
                  <a:lnTo>
                    <a:pt x="87" y="1228"/>
                  </a:lnTo>
                  <a:lnTo>
                    <a:pt x="63" y="1141"/>
                  </a:lnTo>
                  <a:lnTo>
                    <a:pt x="100" y="1129"/>
                  </a:lnTo>
                  <a:lnTo>
                    <a:pt x="139" y="1152"/>
                  </a:lnTo>
                  <a:lnTo>
                    <a:pt x="182" y="1138"/>
                  </a:lnTo>
                  <a:lnTo>
                    <a:pt x="196" y="1125"/>
                  </a:lnTo>
                  <a:lnTo>
                    <a:pt x="168" y="1104"/>
                  </a:lnTo>
                  <a:lnTo>
                    <a:pt x="180" y="1084"/>
                  </a:lnTo>
                  <a:lnTo>
                    <a:pt x="209" y="1070"/>
                  </a:lnTo>
                  <a:lnTo>
                    <a:pt x="206" y="1057"/>
                  </a:lnTo>
                  <a:lnTo>
                    <a:pt x="240" y="1037"/>
                  </a:lnTo>
                  <a:lnTo>
                    <a:pt x="275" y="1049"/>
                  </a:lnTo>
                  <a:lnTo>
                    <a:pt x="290" y="1041"/>
                  </a:lnTo>
                  <a:lnTo>
                    <a:pt x="320" y="997"/>
                  </a:lnTo>
                  <a:lnTo>
                    <a:pt x="289" y="991"/>
                  </a:lnTo>
                  <a:lnTo>
                    <a:pt x="282" y="940"/>
                  </a:lnTo>
                  <a:lnTo>
                    <a:pt x="231" y="956"/>
                  </a:lnTo>
                  <a:lnTo>
                    <a:pt x="209" y="964"/>
                  </a:lnTo>
                  <a:lnTo>
                    <a:pt x="193" y="968"/>
                  </a:lnTo>
                  <a:lnTo>
                    <a:pt x="150" y="1026"/>
                  </a:lnTo>
                  <a:lnTo>
                    <a:pt x="112" y="1032"/>
                  </a:lnTo>
                  <a:lnTo>
                    <a:pt x="85" y="1028"/>
                  </a:lnTo>
                  <a:lnTo>
                    <a:pt x="103" y="1003"/>
                  </a:lnTo>
                  <a:lnTo>
                    <a:pt x="84" y="959"/>
                  </a:lnTo>
                  <a:lnTo>
                    <a:pt x="55" y="929"/>
                  </a:lnTo>
                  <a:lnTo>
                    <a:pt x="31" y="938"/>
                  </a:lnTo>
                  <a:lnTo>
                    <a:pt x="9" y="887"/>
                  </a:lnTo>
                  <a:lnTo>
                    <a:pt x="0" y="853"/>
                  </a:lnTo>
                  <a:lnTo>
                    <a:pt x="150" y="781"/>
                  </a:lnTo>
                  <a:lnTo>
                    <a:pt x="166" y="775"/>
                  </a:lnTo>
                  <a:lnTo>
                    <a:pt x="157" y="748"/>
                  </a:lnTo>
                  <a:lnTo>
                    <a:pt x="186" y="730"/>
                  </a:lnTo>
                  <a:lnTo>
                    <a:pt x="221" y="713"/>
                  </a:lnTo>
                  <a:lnTo>
                    <a:pt x="262" y="708"/>
                  </a:lnTo>
                  <a:lnTo>
                    <a:pt x="286" y="667"/>
                  </a:lnTo>
                  <a:lnTo>
                    <a:pt x="296" y="647"/>
                  </a:lnTo>
                  <a:lnTo>
                    <a:pt x="322" y="637"/>
                  </a:lnTo>
                  <a:lnTo>
                    <a:pt x="413" y="607"/>
                  </a:lnTo>
                  <a:lnTo>
                    <a:pt x="460" y="548"/>
                  </a:lnTo>
                  <a:lnTo>
                    <a:pt x="450" y="535"/>
                  </a:lnTo>
                  <a:lnTo>
                    <a:pt x="477" y="513"/>
                  </a:lnTo>
                  <a:lnTo>
                    <a:pt x="440" y="468"/>
                  </a:lnTo>
                  <a:lnTo>
                    <a:pt x="406" y="453"/>
                  </a:lnTo>
                  <a:lnTo>
                    <a:pt x="412" y="422"/>
                  </a:lnTo>
                  <a:lnTo>
                    <a:pt x="372" y="388"/>
                  </a:lnTo>
                  <a:lnTo>
                    <a:pt x="322" y="392"/>
                  </a:lnTo>
                  <a:lnTo>
                    <a:pt x="308" y="395"/>
                  </a:lnTo>
                  <a:lnTo>
                    <a:pt x="308" y="395"/>
                  </a:lnTo>
                  <a:lnTo>
                    <a:pt x="247" y="390"/>
                  </a:lnTo>
                  <a:lnTo>
                    <a:pt x="236" y="383"/>
                  </a:lnTo>
                  <a:lnTo>
                    <a:pt x="200" y="369"/>
                  </a:lnTo>
                  <a:lnTo>
                    <a:pt x="201" y="357"/>
                  </a:lnTo>
                  <a:lnTo>
                    <a:pt x="213" y="289"/>
                  </a:lnTo>
                  <a:lnTo>
                    <a:pt x="251" y="293"/>
                  </a:lnTo>
                  <a:lnTo>
                    <a:pt x="291" y="292"/>
                  </a:lnTo>
                  <a:lnTo>
                    <a:pt x="293" y="328"/>
                  </a:lnTo>
                  <a:lnTo>
                    <a:pt x="319" y="341"/>
                  </a:lnTo>
                  <a:lnTo>
                    <a:pt x="367" y="331"/>
                  </a:lnTo>
                  <a:lnTo>
                    <a:pt x="390" y="296"/>
                  </a:lnTo>
                  <a:lnTo>
                    <a:pt x="384" y="260"/>
                  </a:lnTo>
                  <a:lnTo>
                    <a:pt x="492" y="252"/>
                  </a:lnTo>
                  <a:lnTo>
                    <a:pt x="471" y="233"/>
                  </a:lnTo>
                  <a:lnTo>
                    <a:pt x="473" y="181"/>
                  </a:lnTo>
                  <a:lnTo>
                    <a:pt x="515" y="206"/>
                  </a:lnTo>
                  <a:lnTo>
                    <a:pt x="538" y="210"/>
                  </a:lnTo>
                  <a:lnTo>
                    <a:pt x="549" y="194"/>
                  </a:lnTo>
                  <a:lnTo>
                    <a:pt x="569" y="196"/>
                  </a:lnTo>
                  <a:lnTo>
                    <a:pt x="570" y="182"/>
                  </a:lnTo>
                  <a:lnTo>
                    <a:pt x="590" y="110"/>
                  </a:lnTo>
                  <a:lnTo>
                    <a:pt x="547" y="87"/>
                  </a:lnTo>
                  <a:lnTo>
                    <a:pt x="552" y="23"/>
                  </a:lnTo>
                  <a:lnTo>
                    <a:pt x="624" y="44"/>
                  </a:lnTo>
                  <a:lnTo>
                    <a:pt x="650" y="32"/>
                  </a:lnTo>
                  <a:lnTo>
                    <a:pt x="639" y="9"/>
                  </a:lnTo>
                  <a:lnTo>
                    <a:pt x="678" y="0"/>
                  </a:lnTo>
                  <a:lnTo>
                    <a:pt x="687" y="36"/>
                  </a:lnTo>
                  <a:lnTo>
                    <a:pt x="747" y="51"/>
                  </a:lnTo>
                  <a:lnTo>
                    <a:pt x="770" y="87"/>
                  </a:lnTo>
                  <a:lnTo>
                    <a:pt x="746" y="132"/>
                  </a:lnTo>
                  <a:lnTo>
                    <a:pt x="730" y="141"/>
                  </a:lnTo>
                  <a:lnTo>
                    <a:pt x="717" y="156"/>
                  </a:lnTo>
                  <a:lnTo>
                    <a:pt x="713" y="180"/>
                  </a:lnTo>
                  <a:lnTo>
                    <a:pt x="718" y="212"/>
                  </a:lnTo>
                  <a:lnTo>
                    <a:pt x="694" y="256"/>
                  </a:lnTo>
                  <a:lnTo>
                    <a:pt x="671" y="272"/>
                  </a:lnTo>
                  <a:lnTo>
                    <a:pt x="612" y="272"/>
                  </a:lnTo>
                  <a:lnTo>
                    <a:pt x="630" y="358"/>
                  </a:lnTo>
                  <a:lnTo>
                    <a:pt x="629" y="365"/>
                  </a:lnTo>
                  <a:lnTo>
                    <a:pt x="634" y="395"/>
                  </a:lnTo>
                  <a:lnTo>
                    <a:pt x="748" y="379"/>
                  </a:lnTo>
                  <a:lnTo>
                    <a:pt x="809" y="396"/>
                  </a:lnTo>
                  <a:lnTo>
                    <a:pt x="856" y="465"/>
                  </a:lnTo>
                  <a:lnTo>
                    <a:pt x="929" y="482"/>
                  </a:lnTo>
                  <a:lnTo>
                    <a:pt x="938" y="479"/>
                  </a:lnTo>
                  <a:lnTo>
                    <a:pt x="964" y="409"/>
                  </a:lnTo>
                  <a:lnTo>
                    <a:pt x="1021" y="394"/>
                  </a:lnTo>
                  <a:lnTo>
                    <a:pt x="1033" y="373"/>
                  </a:lnTo>
                  <a:lnTo>
                    <a:pt x="1112" y="345"/>
                  </a:lnTo>
                  <a:lnTo>
                    <a:pt x="1092" y="310"/>
                  </a:lnTo>
                  <a:lnTo>
                    <a:pt x="1116" y="289"/>
                  </a:lnTo>
                  <a:lnTo>
                    <a:pt x="1135" y="271"/>
                  </a:lnTo>
                  <a:lnTo>
                    <a:pt x="1180" y="298"/>
                  </a:lnTo>
                  <a:lnTo>
                    <a:pt x="1233" y="270"/>
                  </a:lnTo>
                  <a:lnTo>
                    <a:pt x="1241" y="251"/>
                  </a:lnTo>
                  <a:lnTo>
                    <a:pt x="1275" y="236"/>
                  </a:lnTo>
                  <a:lnTo>
                    <a:pt x="1283" y="229"/>
                  </a:lnTo>
                  <a:lnTo>
                    <a:pt x="1283" y="229"/>
                  </a:lnTo>
                  <a:lnTo>
                    <a:pt x="1282" y="228"/>
                  </a:lnTo>
                  <a:lnTo>
                    <a:pt x="1282" y="228"/>
                  </a:lnTo>
                  <a:lnTo>
                    <a:pt x="1252" y="165"/>
                  </a:lnTo>
                  <a:lnTo>
                    <a:pt x="1274" y="126"/>
                  </a:lnTo>
                  <a:lnTo>
                    <a:pt x="1298" y="101"/>
                  </a:lnTo>
                  <a:lnTo>
                    <a:pt x="1315" y="114"/>
                  </a:lnTo>
                  <a:lnTo>
                    <a:pt x="1316" y="115"/>
                  </a:lnTo>
                  <a:lnTo>
                    <a:pt x="1331" y="154"/>
                  </a:lnTo>
                  <a:lnTo>
                    <a:pt x="1343" y="211"/>
                  </a:lnTo>
                  <a:lnTo>
                    <a:pt x="1331" y="213"/>
                  </a:lnTo>
                  <a:lnTo>
                    <a:pt x="1297" y="228"/>
                  </a:lnTo>
                  <a:lnTo>
                    <a:pt x="1383" y="268"/>
                  </a:lnTo>
                  <a:lnTo>
                    <a:pt x="1388" y="287"/>
                  </a:lnTo>
                  <a:lnTo>
                    <a:pt x="1391" y="307"/>
                  </a:lnTo>
                  <a:lnTo>
                    <a:pt x="1424" y="305"/>
                  </a:lnTo>
                  <a:lnTo>
                    <a:pt x="1434" y="347"/>
                  </a:lnTo>
                  <a:lnTo>
                    <a:pt x="1427" y="384"/>
                  </a:lnTo>
                  <a:lnTo>
                    <a:pt x="1417" y="405"/>
                  </a:lnTo>
                  <a:lnTo>
                    <a:pt x="1409" y="409"/>
                  </a:lnTo>
                  <a:lnTo>
                    <a:pt x="1395" y="449"/>
                  </a:lnTo>
                  <a:lnTo>
                    <a:pt x="1372" y="497"/>
                  </a:lnTo>
                  <a:lnTo>
                    <a:pt x="1352" y="504"/>
                  </a:lnTo>
                  <a:lnTo>
                    <a:pt x="1295" y="539"/>
                  </a:lnTo>
                  <a:lnTo>
                    <a:pt x="1259" y="553"/>
                  </a:lnTo>
                  <a:lnTo>
                    <a:pt x="1257" y="504"/>
                  </a:lnTo>
                  <a:lnTo>
                    <a:pt x="1229" y="503"/>
                  </a:lnTo>
                  <a:lnTo>
                    <a:pt x="1196" y="496"/>
                  </a:lnTo>
                  <a:lnTo>
                    <a:pt x="1192" y="492"/>
                  </a:lnTo>
                  <a:lnTo>
                    <a:pt x="1176" y="485"/>
                  </a:lnTo>
                  <a:lnTo>
                    <a:pt x="1147" y="562"/>
                  </a:lnTo>
                  <a:lnTo>
                    <a:pt x="1123" y="573"/>
                  </a:lnTo>
                  <a:lnTo>
                    <a:pt x="1082" y="587"/>
                  </a:lnTo>
                  <a:lnTo>
                    <a:pt x="1063" y="634"/>
                  </a:lnTo>
                  <a:lnTo>
                    <a:pt x="1060" y="638"/>
                  </a:lnTo>
                  <a:lnTo>
                    <a:pt x="1043" y="683"/>
                  </a:lnTo>
                  <a:lnTo>
                    <a:pt x="1015" y="707"/>
                  </a:lnTo>
                  <a:lnTo>
                    <a:pt x="1008" y="710"/>
                  </a:lnTo>
                  <a:lnTo>
                    <a:pt x="985" y="724"/>
                  </a:lnTo>
                  <a:lnTo>
                    <a:pt x="959" y="703"/>
                  </a:lnTo>
                  <a:lnTo>
                    <a:pt x="927" y="741"/>
                  </a:lnTo>
                  <a:lnTo>
                    <a:pt x="889" y="699"/>
                  </a:lnTo>
                  <a:lnTo>
                    <a:pt x="868" y="733"/>
                  </a:lnTo>
                  <a:lnTo>
                    <a:pt x="826" y="727"/>
                  </a:lnTo>
                  <a:lnTo>
                    <a:pt x="716" y="625"/>
                  </a:lnTo>
                  <a:lnTo>
                    <a:pt x="697" y="633"/>
                  </a:lnTo>
                  <a:lnTo>
                    <a:pt x="668" y="646"/>
                  </a:lnTo>
                  <a:lnTo>
                    <a:pt x="647" y="658"/>
                  </a:lnTo>
                  <a:lnTo>
                    <a:pt x="625" y="661"/>
                  </a:lnTo>
                  <a:lnTo>
                    <a:pt x="568" y="664"/>
                  </a:lnTo>
                  <a:lnTo>
                    <a:pt x="505" y="678"/>
                  </a:lnTo>
                  <a:lnTo>
                    <a:pt x="511" y="686"/>
                  </a:lnTo>
                  <a:lnTo>
                    <a:pt x="534" y="712"/>
                  </a:lnTo>
                  <a:lnTo>
                    <a:pt x="538" y="753"/>
                  </a:lnTo>
                  <a:lnTo>
                    <a:pt x="539" y="769"/>
                  </a:lnTo>
                  <a:lnTo>
                    <a:pt x="580" y="803"/>
                  </a:lnTo>
                  <a:lnTo>
                    <a:pt x="586" y="816"/>
                  </a:lnTo>
                  <a:lnTo>
                    <a:pt x="629" y="813"/>
                  </a:lnTo>
                  <a:lnTo>
                    <a:pt x="628" y="840"/>
                  </a:lnTo>
                  <a:lnTo>
                    <a:pt x="646" y="873"/>
                  </a:lnTo>
                  <a:lnTo>
                    <a:pt x="643" y="899"/>
                  </a:lnTo>
                  <a:lnTo>
                    <a:pt x="672" y="901"/>
                  </a:lnTo>
                  <a:lnTo>
                    <a:pt x="700" y="934"/>
                  </a:lnTo>
                  <a:lnTo>
                    <a:pt x="693" y="954"/>
                  </a:lnTo>
                  <a:lnTo>
                    <a:pt x="704" y="974"/>
                  </a:lnTo>
                  <a:lnTo>
                    <a:pt x="692" y="1007"/>
                  </a:lnTo>
                  <a:lnTo>
                    <a:pt x="680" y="1007"/>
                  </a:lnTo>
                  <a:lnTo>
                    <a:pt x="655" y="1023"/>
                  </a:lnTo>
                  <a:lnTo>
                    <a:pt x="654" y="1057"/>
                  </a:lnTo>
                  <a:lnTo>
                    <a:pt x="634" y="1066"/>
                  </a:lnTo>
                  <a:lnTo>
                    <a:pt x="623" y="1052"/>
                  </a:lnTo>
                  <a:lnTo>
                    <a:pt x="586" y="1053"/>
                  </a:lnTo>
                  <a:lnTo>
                    <a:pt x="581" y="1049"/>
                  </a:lnTo>
                  <a:lnTo>
                    <a:pt x="552" y="1054"/>
                  </a:lnTo>
                  <a:lnTo>
                    <a:pt x="523" y="1058"/>
                  </a:lnTo>
                  <a:lnTo>
                    <a:pt x="512" y="1074"/>
                  </a:lnTo>
                  <a:lnTo>
                    <a:pt x="487" y="1018"/>
                  </a:lnTo>
                  <a:lnTo>
                    <a:pt x="458" y="1005"/>
                  </a:lnTo>
                  <a:lnTo>
                    <a:pt x="423" y="1027"/>
                  </a:lnTo>
                  <a:lnTo>
                    <a:pt x="410" y="1019"/>
                  </a:lnTo>
                  <a:lnTo>
                    <a:pt x="385" y="1029"/>
                  </a:lnTo>
                  <a:lnTo>
                    <a:pt x="383" y="1033"/>
                  </a:lnTo>
                  <a:lnTo>
                    <a:pt x="400" y="1057"/>
                  </a:lnTo>
                  <a:lnTo>
                    <a:pt x="368" y="1106"/>
                  </a:lnTo>
                  <a:lnTo>
                    <a:pt x="346" y="1145"/>
                  </a:lnTo>
                  <a:lnTo>
                    <a:pt x="320" y="1163"/>
                  </a:lnTo>
                  <a:lnTo>
                    <a:pt x="258" y="1189"/>
                  </a:lnTo>
                  <a:lnTo>
                    <a:pt x="269" y="1224"/>
                  </a:lnTo>
                  <a:lnTo>
                    <a:pt x="283" y="1243"/>
                  </a:lnTo>
                  <a:lnTo>
                    <a:pt x="276" y="1266"/>
                  </a:lnTo>
                  <a:lnTo>
                    <a:pt x="267" y="1280"/>
                  </a:lnTo>
                  <a:lnTo>
                    <a:pt x="241" y="1288"/>
                  </a:lnTo>
                  <a:lnTo>
                    <a:pt x="215" y="1293"/>
                  </a:lnTo>
                  <a:close/>
                  <a:moveTo>
                    <a:pt x="203" y="1267"/>
                  </a:moveTo>
                  <a:lnTo>
                    <a:pt x="203" y="1267"/>
                  </a:lnTo>
                  <a:lnTo>
                    <a:pt x="218" y="1286"/>
                  </a:lnTo>
                  <a:lnTo>
                    <a:pt x="239" y="1281"/>
                  </a:lnTo>
                  <a:lnTo>
                    <a:pt x="263" y="1274"/>
                  </a:lnTo>
                  <a:lnTo>
                    <a:pt x="270" y="1263"/>
                  </a:lnTo>
                  <a:lnTo>
                    <a:pt x="276" y="1244"/>
                  </a:lnTo>
                  <a:lnTo>
                    <a:pt x="263" y="1227"/>
                  </a:lnTo>
                  <a:lnTo>
                    <a:pt x="250" y="1185"/>
                  </a:lnTo>
                  <a:lnTo>
                    <a:pt x="317" y="1157"/>
                  </a:lnTo>
                  <a:lnTo>
                    <a:pt x="342" y="1140"/>
                  </a:lnTo>
                  <a:lnTo>
                    <a:pt x="362" y="1103"/>
                  </a:lnTo>
                  <a:lnTo>
                    <a:pt x="392" y="1057"/>
                  </a:lnTo>
                  <a:lnTo>
                    <a:pt x="376" y="1034"/>
                  </a:lnTo>
                  <a:lnTo>
                    <a:pt x="379" y="1024"/>
                  </a:lnTo>
                  <a:lnTo>
                    <a:pt x="410" y="1011"/>
                  </a:lnTo>
                  <a:lnTo>
                    <a:pt x="423" y="1019"/>
                  </a:lnTo>
                  <a:lnTo>
                    <a:pt x="457" y="997"/>
                  </a:lnTo>
                  <a:lnTo>
                    <a:pt x="492" y="1013"/>
                  </a:lnTo>
                  <a:lnTo>
                    <a:pt x="514" y="1060"/>
                  </a:lnTo>
                  <a:lnTo>
                    <a:pt x="519" y="1051"/>
                  </a:lnTo>
                  <a:lnTo>
                    <a:pt x="551" y="1048"/>
                  </a:lnTo>
                  <a:lnTo>
                    <a:pt x="583" y="1042"/>
                  </a:lnTo>
                  <a:lnTo>
                    <a:pt x="588" y="1046"/>
                  </a:lnTo>
                  <a:lnTo>
                    <a:pt x="627" y="1045"/>
                  </a:lnTo>
                  <a:lnTo>
                    <a:pt x="636" y="1058"/>
                  </a:lnTo>
                  <a:lnTo>
                    <a:pt x="648" y="1052"/>
                  </a:lnTo>
                  <a:lnTo>
                    <a:pt x="648" y="1020"/>
                  </a:lnTo>
                  <a:lnTo>
                    <a:pt x="678" y="1000"/>
                  </a:lnTo>
                  <a:lnTo>
                    <a:pt x="687" y="1000"/>
                  </a:lnTo>
                  <a:lnTo>
                    <a:pt x="697" y="975"/>
                  </a:lnTo>
                  <a:lnTo>
                    <a:pt x="685" y="954"/>
                  </a:lnTo>
                  <a:lnTo>
                    <a:pt x="692" y="935"/>
                  </a:lnTo>
                  <a:lnTo>
                    <a:pt x="669" y="907"/>
                  </a:lnTo>
                  <a:lnTo>
                    <a:pt x="636" y="905"/>
                  </a:lnTo>
                  <a:lnTo>
                    <a:pt x="639" y="874"/>
                  </a:lnTo>
                  <a:lnTo>
                    <a:pt x="621" y="842"/>
                  </a:lnTo>
                  <a:lnTo>
                    <a:pt x="622" y="821"/>
                  </a:lnTo>
                  <a:lnTo>
                    <a:pt x="582" y="823"/>
                  </a:lnTo>
                  <a:lnTo>
                    <a:pt x="574" y="806"/>
                  </a:lnTo>
                  <a:lnTo>
                    <a:pt x="532" y="772"/>
                  </a:lnTo>
                  <a:lnTo>
                    <a:pt x="532" y="753"/>
                  </a:lnTo>
                  <a:lnTo>
                    <a:pt x="527" y="715"/>
                  </a:lnTo>
                  <a:lnTo>
                    <a:pt x="506" y="690"/>
                  </a:lnTo>
                  <a:lnTo>
                    <a:pt x="494" y="673"/>
                  </a:lnTo>
                  <a:lnTo>
                    <a:pt x="567" y="658"/>
                  </a:lnTo>
                  <a:lnTo>
                    <a:pt x="625" y="654"/>
                  </a:lnTo>
                  <a:lnTo>
                    <a:pt x="646" y="652"/>
                  </a:lnTo>
                  <a:lnTo>
                    <a:pt x="665" y="640"/>
                  </a:lnTo>
                  <a:lnTo>
                    <a:pt x="717" y="617"/>
                  </a:lnTo>
                  <a:lnTo>
                    <a:pt x="719" y="619"/>
                  </a:lnTo>
                  <a:lnTo>
                    <a:pt x="829" y="721"/>
                  </a:lnTo>
                  <a:lnTo>
                    <a:pt x="864" y="726"/>
                  </a:lnTo>
                  <a:lnTo>
                    <a:pt x="888" y="688"/>
                  </a:lnTo>
                  <a:lnTo>
                    <a:pt x="926" y="731"/>
                  </a:lnTo>
                  <a:lnTo>
                    <a:pt x="959" y="694"/>
                  </a:lnTo>
                  <a:lnTo>
                    <a:pt x="961" y="696"/>
                  </a:lnTo>
                  <a:lnTo>
                    <a:pt x="961" y="696"/>
                  </a:lnTo>
                  <a:lnTo>
                    <a:pt x="985" y="715"/>
                  </a:lnTo>
                  <a:lnTo>
                    <a:pt x="1005" y="704"/>
                  </a:lnTo>
                  <a:lnTo>
                    <a:pt x="1011" y="701"/>
                  </a:lnTo>
                  <a:lnTo>
                    <a:pt x="1037" y="679"/>
                  </a:lnTo>
                  <a:lnTo>
                    <a:pt x="1054" y="634"/>
                  </a:lnTo>
                  <a:lnTo>
                    <a:pt x="1058" y="630"/>
                  </a:lnTo>
                  <a:lnTo>
                    <a:pt x="1077" y="582"/>
                  </a:lnTo>
                  <a:lnTo>
                    <a:pt x="1121" y="566"/>
                  </a:lnTo>
                  <a:lnTo>
                    <a:pt x="1142" y="557"/>
                  </a:lnTo>
                  <a:lnTo>
                    <a:pt x="1144" y="549"/>
                  </a:lnTo>
                  <a:lnTo>
                    <a:pt x="1172" y="477"/>
                  </a:lnTo>
                  <a:lnTo>
                    <a:pt x="1195" y="486"/>
                  </a:lnTo>
                  <a:lnTo>
                    <a:pt x="1200" y="490"/>
                  </a:lnTo>
                  <a:lnTo>
                    <a:pt x="1229" y="496"/>
                  </a:lnTo>
                  <a:lnTo>
                    <a:pt x="1263" y="498"/>
                  </a:lnTo>
                  <a:lnTo>
                    <a:pt x="1265" y="543"/>
                  </a:lnTo>
                  <a:lnTo>
                    <a:pt x="1292" y="533"/>
                  </a:lnTo>
                  <a:lnTo>
                    <a:pt x="1349" y="498"/>
                  </a:lnTo>
                  <a:lnTo>
                    <a:pt x="1367" y="491"/>
                  </a:lnTo>
                  <a:lnTo>
                    <a:pt x="1389" y="446"/>
                  </a:lnTo>
                  <a:lnTo>
                    <a:pt x="1404" y="404"/>
                  </a:lnTo>
                  <a:lnTo>
                    <a:pt x="1412" y="400"/>
                  </a:lnTo>
                  <a:lnTo>
                    <a:pt x="1421" y="382"/>
                  </a:lnTo>
                  <a:lnTo>
                    <a:pt x="1427" y="347"/>
                  </a:lnTo>
                  <a:lnTo>
                    <a:pt x="1419" y="312"/>
                  </a:lnTo>
                  <a:lnTo>
                    <a:pt x="1385" y="314"/>
                  </a:lnTo>
                  <a:lnTo>
                    <a:pt x="1381" y="288"/>
                  </a:lnTo>
                  <a:lnTo>
                    <a:pt x="1377" y="273"/>
                  </a:lnTo>
                  <a:lnTo>
                    <a:pt x="1289" y="232"/>
                  </a:lnTo>
                  <a:lnTo>
                    <a:pt x="1278" y="242"/>
                  </a:lnTo>
                  <a:lnTo>
                    <a:pt x="1246" y="256"/>
                  </a:lnTo>
                  <a:lnTo>
                    <a:pt x="1238" y="274"/>
                  </a:lnTo>
                  <a:lnTo>
                    <a:pt x="1180" y="305"/>
                  </a:lnTo>
                  <a:lnTo>
                    <a:pt x="1136" y="279"/>
                  </a:lnTo>
                  <a:lnTo>
                    <a:pt x="1120" y="294"/>
                  </a:lnTo>
                  <a:lnTo>
                    <a:pt x="1100" y="312"/>
                  </a:lnTo>
                  <a:lnTo>
                    <a:pt x="1121" y="349"/>
                  </a:lnTo>
                  <a:lnTo>
                    <a:pt x="1038" y="379"/>
                  </a:lnTo>
                  <a:lnTo>
                    <a:pt x="1025" y="399"/>
                  </a:lnTo>
                  <a:lnTo>
                    <a:pt x="969" y="415"/>
                  </a:lnTo>
                  <a:lnTo>
                    <a:pt x="943" y="484"/>
                  </a:lnTo>
                  <a:lnTo>
                    <a:pt x="929" y="489"/>
                  </a:lnTo>
                  <a:lnTo>
                    <a:pt x="852" y="470"/>
                  </a:lnTo>
                  <a:lnTo>
                    <a:pt x="805" y="402"/>
                  </a:lnTo>
                  <a:lnTo>
                    <a:pt x="748" y="386"/>
                  </a:lnTo>
                  <a:lnTo>
                    <a:pt x="722" y="390"/>
                  </a:lnTo>
                  <a:lnTo>
                    <a:pt x="629" y="402"/>
                  </a:lnTo>
                  <a:lnTo>
                    <a:pt x="622" y="365"/>
                  </a:lnTo>
                  <a:lnTo>
                    <a:pt x="623" y="358"/>
                  </a:lnTo>
                  <a:lnTo>
                    <a:pt x="604" y="265"/>
                  </a:lnTo>
                  <a:lnTo>
                    <a:pt x="669" y="265"/>
                  </a:lnTo>
                  <a:lnTo>
                    <a:pt x="690" y="251"/>
                  </a:lnTo>
                  <a:lnTo>
                    <a:pt x="711" y="211"/>
                  </a:lnTo>
                  <a:lnTo>
                    <a:pt x="706" y="180"/>
                  </a:lnTo>
                  <a:lnTo>
                    <a:pt x="711" y="153"/>
                  </a:lnTo>
                  <a:lnTo>
                    <a:pt x="726" y="135"/>
                  </a:lnTo>
                  <a:lnTo>
                    <a:pt x="741" y="127"/>
                  </a:lnTo>
                  <a:lnTo>
                    <a:pt x="763" y="88"/>
                  </a:lnTo>
                  <a:lnTo>
                    <a:pt x="743" y="57"/>
                  </a:lnTo>
                  <a:lnTo>
                    <a:pt x="681" y="42"/>
                  </a:lnTo>
                  <a:lnTo>
                    <a:pt x="673" y="8"/>
                  </a:lnTo>
                  <a:lnTo>
                    <a:pt x="649" y="14"/>
                  </a:lnTo>
                  <a:lnTo>
                    <a:pt x="659" y="35"/>
                  </a:lnTo>
                  <a:lnTo>
                    <a:pt x="624" y="51"/>
                  </a:lnTo>
                  <a:lnTo>
                    <a:pt x="558" y="32"/>
                  </a:lnTo>
                  <a:lnTo>
                    <a:pt x="554" y="83"/>
                  </a:lnTo>
                  <a:lnTo>
                    <a:pt x="598" y="106"/>
                  </a:lnTo>
                  <a:lnTo>
                    <a:pt x="576" y="183"/>
                  </a:lnTo>
                  <a:lnTo>
                    <a:pt x="576" y="203"/>
                  </a:lnTo>
                  <a:lnTo>
                    <a:pt x="552" y="201"/>
                  </a:lnTo>
                  <a:lnTo>
                    <a:pt x="541" y="217"/>
                  </a:lnTo>
                  <a:lnTo>
                    <a:pt x="512" y="212"/>
                  </a:lnTo>
                  <a:lnTo>
                    <a:pt x="479" y="193"/>
                  </a:lnTo>
                  <a:lnTo>
                    <a:pt x="478" y="230"/>
                  </a:lnTo>
                  <a:lnTo>
                    <a:pt x="508" y="257"/>
                  </a:lnTo>
                  <a:lnTo>
                    <a:pt x="392" y="266"/>
                  </a:lnTo>
                  <a:lnTo>
                    <a:pt x="397" y="297"/>
                  </a:lnTo>
                  <a:lnTo>
                    <a:pt x="372" y="337"/>
                  </a:lnTo>
                  <a:lnTo>
                    <a:pt x="318" y="348"/>
                  </a:lnTo>
                  <a:lnTo>
                    <a:pt x="287" y="332"/>
                  </a:lnTo>
                  <a:lnTo>
                    <a:pt x="285" y="299"/>
                  </a:lnTo>
                  <a:lnTo>
                    <a:pt x="251" y="300"/>
                  </a:lnTo>
                  <a:lnTo>
                    <a:pt x="219" y="297"/>
                  </a:lnTo>
                  <a:lnTo>
                    <a:pt x="208" y="358"/>
                  </a:lnTo>
                  <a:lnTo>
                    <a:pt x="207" y="365"/>
                  </a:lnTo>
                  <a:lnTo>
                    <a:pt x="239" y="377"/>
                  </a:lnTo>
                  <a:lnTo>
                    <a:pt x="249" y="384"/>
                  </a:lnTo>
                  <a:lnTo>
                    <a:pt x="308" y="388"/>
                  </a:lnTo>
                  <a:lnTo>
                    <a:pt x="321" y="385"/>
                  </a:lnTo>
                  <a:lnTo>
                    <a:pt x="374" y="381"/>
                  </a:lnTo>
                  <a:lnTo>
                    <a:pt x="419" y="419"/>
                  </a:lnTo>
                  <a:lnTo>
                    <a:pt x="414" y="449"/>
                  </a:lnTo>
                  <a:lnTo>
                    <a:pt x="445" y="464"/>
                  </a:lnTo>
                  <a:lnTo>
                    <a:pt x="486" y="513"/>
                  </a:lnTo>
                  <a:lnTo>
                    <a:pt x="459" y="536"/>
                  </a:lnTo>
                  <a:lnTo>
                    <a:pt x="469" y="548"/>
                  </a:lnTo>
                  <a:lnTo>
                    <a:pt x="417" y="613"/>
                  </a:lnTo>
                  <a:lnTo>
                    <a:pt x="324" y="643"/>
                  </a:lnTo>
                  <a:lnTo>
                    <a:pt x="301" y="652"/>
                  </a:lnTo>
                  <a:lnTo>
                    <a:pt x="292" y="671"/>
                  </a:lnTo>
                  <a:lnTo>
                    <a:pt x="266" y="714"/>
                  </a:lnTo>
                  <a:lnTo>
                    <a:pt x="223" y="719"/>
                  </a:lnTo>
                  <a:lnTo>
                    <a:pt x="190" y="736"/>
                  </a:lnTo>
                  <a:lnTo>
                    <a:pt x="165" y="751"/>
                  </a:lnTo>
                  <a:lnTo>
                    <a:pt x="175" y="779"/>
                  </a:lnTo>
                  <a:lnTo>
                    <a:pt x="153" y="788"/>
                  </a:lnTo>
                  <a:lnTo>
                    <a:pt x="126" y="800"/>
                  </a:lnTo>
                  <a:lnTo>
                    <a:pt x="8" y="856"/>
                  </a:lnTo>
                  <a:lnTo>
                    <a:pt x="16" y="885"/>
                  </a:lnTo>
                  <a:lnTo>
                    <a:pt x="34" y="929"/>
                  </a:lnTo>
                  <a:lnTo>
                    <a:pt x="56" y="921"/>
                  </a:lnTo>
                  <a:lnTo>
                    <a:pt x="90" y="956"/>
                  </a:lnTo>
                  <a:lnTo>
                    <a:pt x="111" y="1004"/>
                  </a:lnTo>
                  <a:lnTo>
                    <a:pt x="97" y="1023"/>
                  </a:lnTo>
                  <a:lnTo>
                    <a:pt x="112" y="1025"/>
                  </a:lnTo>
                  <a:lnTo>
                    <a:pt x="146" y="1020"/>
                  </a:lnTo>
                  <a:lnTo>
                    <a:pt x="189" y="962"/>
                  </a:lnTo>
                  <a:lnTo>
                    <a:pt x="207" y="958"/>
                  </a:lnTo>
                  <a:lnTo>
                    <a:pt x="229" y="950"/>
                  </a:lnTo>
                  <a:lnTo>
                    <a:pt x="287" y="932"/>
                  </a:lnTo>
                  <a:lnTo>
                    <a:pt x="295" y="985"/>
                  </a:lnTo>
                  <a:lnTo>
                    <a:pt x="331" y="992"/>
                  </a:lnTo>
                  <a:lnTo>
                    <a:pt x="294" y="1047"/>
                  </a:lnTo>
                  <a:lnTo>
                    <a:pt x="276" y="1056"/>
                  </a:lnTo>
                  <a:lnTo>
                    <a:pt x="241" y="1044"/>
                  </a:lnTo>
                  <a:lnTo>
                    <a:pt x="213" y="1060"/>
                  </a:lnTo>
                  <a:lnTo>
                    <a:pt x="216" y="1074"/>
                  </a:lnTo>
                  <a:lnTo>
                    <a:pt x="184" y="1089"/>
                  </a:lnTo>
                  <a:lnTo>
                    <a:pt x="177" y="1102"/>
                  </a:lnTo>
                  <a:lnTo>
                    <a:pt x="206" y="1124"/>
                  </a:lnTo>
                  <a:lnTo>
                    <a:pt x="185" y="1144"/>
                  </a:lnTo>
                  <a:lnTo>
                    <a:pt x="138" y="1160"/>
                  </a:lnTo>
                  <a:lnTo>
                    <a:pt x="99" y="1137"/>
                  </a:lnTo>
                  <a:lnTo>
                    <a:pt x="71" y="1145"/>
                  </a:lnTo>
                  <a:lnTo>
                    <a:pt x="92" y="1222"/>
                  </a:lnTo>
                  <a:lnTo>
                    <a:pt x="151" y="1222"/>
                  </a:lnTo>
                  <a:lnTo>
                    <a:pt x="157" y="1220"/>
                  </a:lnTo>
                  <a:lnTo>
                    <a:pt x="200" y="1206"/>
                  </a:lnTo>
                  <a:lnTo>
                    <a:pt x="203" y="1267"/>
                  </a:lnTo>
                  <a:close/>
                  <a:moveTo>
                    <a:pt x="1259" y="165"/>
                  </a:moveTo>
                  <a:lnTo>
                    <a:pt x="1259" y="165"/>
                  </a:lnTo>
                  <a:lnTo>
                    <a:pt x="1288" y="225"/>
                  </a:lnTo>
                  <a:lnTo>
                    <a:pt x="1330" y="206"/>
                  </a:lnTo>
                  <a:lnTo>
                    <a:pt x="1335" y="206"/>
                  </a:lnTo>
                  <a:lnTo>
                    <a:pt x="1325" y="156"/>
                  </a:lnTo>
                  <a:lnTo>
                    <a:pt x="1310" y="118"/>
                  </a:lnTo>
                  <a:lnTo>
                    <a:pt x="1299" y="110"/>
                  </a:lnTo>
                  <a:lnTo>
                    <a:pt x="1279" y="130"/>
                  </a:lnTo>
                  <a:lnTo>
                    <a:pt x="1259" y="165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3" name="Freeform 49"/>
            <p:cNvSpPr>
              <a:spLocks/>
            </p:cNvSpPr>
            <p:nvPr/>
          </p:nvSpPr>
          <p:spPr bwMode="auto">
            <a:xfrm>
              <a:off x="5645150" y="2555876"/>
              <a:ext cx="268288" cy="238125"/>
            </a:xfrm>
            <a:custGeom>
              <a:avLst/>
              <a:gdLst>
                <a:gd name="T0" fmla="*/ 130 w 282"/>
                <a:gd name="T1" fmla="*/ 132 h 251"/>
                <a:gd name="T2" fmla="*/ 130 w 282"/>
                <a:gd name="T3" fmla="*/ 132 h 251"/>
                <a:gd name="T4" fmla="*/ 140 w 282"/>
                <a:gd name="T5" fmla="*/ 182 h 251"/>
                <a:gd name="T6" fmla="*/ 140 w 282"/>
                <a:gd name="T7" fmla="*/ 188 h 251"/>
                <a:gd name="T8" fmla="*/ 125 w 282"/>
                <a:gd name="T9" fmla="*/ 186 h 251"/>
                <a:gd name="T10" fmla="*/ 84 w 282"/>
                <a:gd name="T11" fmla="*/ 251 h 251"/>
                <a:gd name="T12" fmla="*/ 74 w 282"/>
                <a:gd name="T13" fmla="*/ 248 h 251"/>
                <a:gd name="T14" fmla="*/ 61 w 282"/>
                <a:gd name="T15" fmla="*/ 216 h 251"/>
                <a:gd name="T16" fmla="*/ 68 w 282"/>
                <a:gd name="T17" fmla="*/ 183 h 251"/>
                <a:gd name="T18" fmla="*/ 3 w 282"/>
                <a:gd name="T19" fmla="*/ 176 h 251"/>
                <a:gd name="T20" fmla="*/ 21 w 282"/>
                <a:gd name="T21" fmla="*/ 136 h 251"/>
                <a:gd name="T22" fmla="*/ 1 w 282"/>
                <a:gd name="T23" fmla="*/ 115 h 251"/>
                <a:gd name="T24" fmla="*/ 0 w 282"/>
                <a:gd name="T25" fmla="*/ 115 h 251"/>
                <a:gd name="T26" fmla="*/ 25 w 282"/>
                <a:gd name="T27" fmla="*/ 74 h 251"/>
                <a:gd name="T28" fmla="*/ 62 w 282"/>
                <a:gd name="T29" fmla="*/ 80 h 251"/>
                <a:gd name="T30" fmla="*/ 71 w 282"/>
                <a:gd name="T31" fmla="*/ 37 h 251"/>
                <a:gd name="T32" fmla="*/ 71 w 282"/>
                <a:gd name="T33" fmla="*/ 37 h 251"/>
                <a:gd name="T34" fmla="*/ 104 w 282"/>
                <a:gd name="T35" fmla="*/ 52 h 251"/>
                <a:gd name="T36" fmla="*/ 104 w 282"/>
                <a:gd name="T37" fmla="*/ 73 h 251"/>
                <a:gd name="T38" fmla="*/ 145 w 282"/>
                <a:gd name="T39" fmla="*/ 68 h 251"/>
                <a:gd name="T40" fmla="*/ 187 w 282"/>
                <a:gd name="T41" fmla="*/ 15 h 251"/>
                <a:gd name="T42" fmla="*/ 228 w 282"/>
                <a:gd name="T43" fmla="*/ 28 h 251"/>
                <a:gd name="T44" fmla="*/ 258 w 282"/>
                <a:gd name="T45" fmla="*/ 0 h 251"/>
                <a:gd name="T46" fmla="*/ 278 w 282"/>
                <a:gd name="T47" fmla="*/ 18 h 251"/>
                <a:gd name="T48" fmla="*/ 244 w 282"/>
                <a:gd name="T49" fmla="*/ 50 h 251"/>
                <a:gd name="T50" fmla="*/ 261 w 282"/>
                <a:gd name="T51" fmla="*/ 63 h 251"/>
                <a:gd name="T52" fmla="*/ 282 w 282"/>
                <a:gd name="T53" fmla="*/ 98 h 251"/>
                <a:gd name="T54" fmla="*/ 253 w 282"/>
                <a:gd name="T55" fmla="*/ 116 h 251"/>
                <a:gd name="T56" fmla="*/ 202 w 282"/>
                <a:gd name="T57" fmla="*/ 122 h 251"/>
                <a:gd name="T58" fmla="*/ 166 w 282"/>
                <a:gd name="T59" fmla="*/ 124 h 251"/>
                <a:gd name="T60" fmla="*/ 130 w 282"/>
                <a:gd name="T61" fmla="*/ 132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2" h="251">
                  <a:moveTo>
                    <a:pt x="130" y="132"/>
                  </a:moveTo>
                  <a:lnTo>
                    <a:pt x="130" y="132"/>
                  </a:lnTo>
                  <a:lnTo>
                    <a:pt x="140" y="182"/>
                  </a:lnTo>
                  <a:lnTo>
                    <a:pt x="140" y="188"/>
                  </a:lnTo>
                  <a:lnTo>
                    <a:pt x="125" y="186"/>
                  </a:lnTo>
                  <a:lnTo>
                    <a:pt x="84" y="251"/>
                  </a:lnTo>
                  <a:lnTo>
                    <a:pt x="74" y="248"/>
                  </a:lnTo>
                  <a:lnTo>
                    <a:pt x="61" y="216"/>
                  </a:lnTo>
                  <a:lnTo>
                    <a:pt x="68" y="183"/>
                  </a:lnTo>
                  <a:lnTo>
                    <a:pt x="3" y="176"/>
                  </a:lnTo>
                  <a:lnTo>
                    <a:pt x="21" y="136"/>
                  </a:lnTo>
                  <a:lnTo>
                    <a:pt x="1" y="115"/>
                  </a:lnTo>
                  <a:lnTo>
                    <a:pt x="0" y="115"/>
                  </a:lnTo>
                  <a:lnTo>
                    <a:pt x="25" y="74"/>
                  </a:lnTo>
                  <a:lnTo>
                    <a:pt x="62" y="80"/>
                  </a:lnTo>
                  <a:lnTo>
                    <a:pt x="71" y="37"/>
                  </a:lnTo>
                  <a:lnTo>
                    <a:pt x="71" y="37"/>
                  </a:lnTo>
                  <a:lnTo>
                    <a:pt x="104" y="52"/>
                  </a:lnTo>
                  <a:lnTo>
                    <a:pt x="104" y="73"/>
                  </a:lnTo>
                  <a:lnTo>
                    <a:pt x="145" y="68"/>
                  </a:lnTo>
                  <a:lnTo>
                    <a:pt x="187" y="15"/>
                  </a:lnTo>
                  <a:lnTo>
                    <a:pt x="228" y="28"/>
                  </a:lnTo>
                  <a:lnTo>
                    <a:pt x="258" y="0"/>
                  </a:lnTo>
                  <a:lnTo>
                    <a:pt x="278" y="18"/>
                  </a:lnTo>
                  <a:lnTo>
                    <a:pt x="244" y="50"/>
                  </a:lnTo>
                  <a:lnTo>
                    <a:pt x="261" y="63"/>
                  </a:lnTo>
                  <a:lnTo>
                    <a:pt x="282" y="98"/>
                  </a:lnTo>
                  <a:lnTo>
                    <a:pt x="253" y="116"/>
                  </a:lnTo>
                  <a:lnTo>
                    <a:pt x="202" y="122"/>
                  </a:lnTo>
                  <a:lnTo>
                    <a:pt x="166" y="124"/>
                  </a:lnTo>
                  <a:lnTo>
                    <a:pt x="130" y="13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4" name="Freeform 50"/>
            <p:cNvSpPr>
              <a:spLocks noEditPoints="1"/>
            </p:cNvSpPr>
            <p:nvPr/>
          </p:nvSpPr>
          <p:spPr bwMode="auto">
            <a:xfrm>
              <a:off x="5638800" y="2551113"/>
              <a:ext cx="279400" cy="247650"/>
            </a:xfrm>
            <a:custGeom>
              <a:avLst/>
              <a:gdLst>
                <a:gd name="T0" fmla="*/ 91 w 293"/>
                <a:gd name="T1" fmla="*/ 259 h 259"/>
                <a:gd name="T2" fmla="*/ 91 w 293"/>
                <a:gd name="T3" fmla="*/ 259 h 259"/>
                <a:gd name="T4" fmla="*/ 77 w 293"/>
                <a:gd name="T5" fmla="*/ 254 h 259"/>
                <a:gd name="T6" fmla="*/ 63 w 293"/>
                <a:gd name="T7" fmla="*/ 221 h 259"/>
                <a:gd name="T8" fmla="*/ 70 w 293"/>
                <a:gd name="T9" fmla="*/ 190 h 259"/>
                <a:gd name="T10" fmla="*/ 5 w 293"/>
                <a:gd name="T11" fmla="*/ 182 h 259"/>
                <a:gd name="T12" fmla="*/ 23 w 293"/>
                <a:gd name="T13" fmla="*/ 141 h 259"/>
                <a:gd name="T14" fmla="*/ 6 w 293"/>
                <a:gd name="T15" fmla="*/ 122 h 259"/>
                <a:gd name="T16" fmla="*/ 0 w 293"/>
                <a:gd name="T17" fmla="*/ 124 h 259"/>
                <a:gd name="T18" fmla="*/ 3 w 293"/>
                <a:gd name="T19" fmla="*/ 117 h 259"/>
                <a:gd name="T20" fmla="*/ 29 w 293"/>
                <a:gd name="T21" fmla="*/ 74 h 259"/>
                <a:gd name="T22" fmla="*/ 66 w 293"/>
                <a:gd name="T23" fmla="*/ 81 h 259"/>
                <a:gd name="T24" fmla="*/ 74 w 293"/>
                <a:gd name="T25" fmla="*/ 43 h 259"/>
                <a:gd name="T26" fmla="*/ 61 w 293"/>
                <a:gd name="T27" fmla="*/ 37 h 259"/>
                <a:gd name="T28" fmla="*/ 81 w 293"/>
                <a:gd name="T29" fmla="*/ 38 h 259"/>
                <a:gd name="T30" fmla="*/ 81 w 293"/>
                <a:gd name="T31" fmla="*/ 39 h 259"/>
                <a:gd name="T32" fmla="*/ 113 w 293"/>
                <a:gd name="T33" fmla="*/ 53 h 259"/>
                <a:gd name="T34" fmla="*/ 113 w 293"/>
                <a:gd name="T35" fmla="*/ 73 h 259"/>
                <a:gd name="T36" fmla="*/ 149 w 293"/>
                <a:gd name="T37" fmla="*/ 69 h 259"/>
                <a:gd name="T38" fmla="*/ 192 w 293"/>
                <a:gd name="T39" fmla="*/ 15 h 259"/>
                <a:gd name="T40" fmla="*/ 233 w 293"/>
                <a:gd name="T41" fmla="*/ 29 h 259"/>
                <a:gd name="T42" fmla="*/ 264 w 293"/>
                <a:gd name="T43" fmla="*/ 0 h 259"/>
                <a:gd name="T44" fmla="*/ 289 w 293"/>
                <a:gd name="T45" fmla="*/ 22 h 259"/>
                <a:gd name="T46" fmla="*/ 255 w 293"/>
                <a:gd name="T47" fmla="*/ 54 h 259"/>
                <a:gd name="T48" fmla="*/ 270 w 293"/>
                <a:gd name="T49" fmla="*/ 66 h 259"/>
                <a:gd name="T50" fmla="*/ 293 w 293"/>
                <a:gd name="T51" fmla="*/ 103 h 259"/>
                <a:gd name="T52" fmla="*/ 259 w 293"/>
                <a:gd name="T53" fmla="*/ 123 h 259"/>
                <a:gd name="T54" fmla="*/ 209 w 293"/>
                <a:gd name="T55" fmla="*/ 129 h 259"/>
                <a:gd name="T56" fmla="*/ 172 w 293"/>
                <a:gd name="T57" fmla="*/ 131 h 259"/>
                <a:gd name="T58" fmla="*/ 140 w 293"/>
                <a:gd name="T59" fmla="*/ 138 h 259"/>
                <a:gd name="T60" fmla="*/ 150 w 293"/>
                <a:gd name="T61" fmla="*/ 185 h 259"/>
                <a:gd name="T62" fmla="*/ 150 w 293"/>
                <a:gd name="T63" fmla="*/ 196 h 259"/>
                <a:gd name="T64" fmla="*/ 133 w 293"/>
                <a:gd name="T65" fmla="*/ 194 h 259"/>
                <a:gd name="T66" fmla="*/ 91 w 293"/>
                <a:gd name="T67" fmla="*/ 259 h 259"/>
                <a:gd name="T68" fmla="*/ 82 w 293"/>
                <a:gd name="T69" fmla="*/ 249 h 259"/>
                <a:gd name="T70" fmla="*/ 82 w 293"/>
                <a:gd name="T71" fmla="*/ 249 h 259"/>
                <a:gd name="T72" fmla="*/ 88 w 293"/>
                <a:gd name="T73" fmla="*/ 251 h 259"/>
                <a:gd name="T74" fmla="*/ 129 w 293"/>
                <a:gd name="T75" fmla="*/ 187 h 259"/>
                <a:gd name="T76" fmla="*/ 143 w 293"/>
                <a:gd name="T77" fmla="*/ 188 h 259"/>
                <a:gd name="T78" fmla="*/ 143 w 293"/>
                <a:gd name="T79" fmla="*/ 186 h 259"/>
                <a:gd name="T80" fmla="*/ 132 w 293"/>
                <a:gd name="T81" fmla="*/ 133 h 259"/>
                <a:gd name="T82" fmla="*/ 172 w 293"/>
                <a:gd name="T83" fmla="*/ 124 h 259"/>
                <a:gd name="T84" fmla="*/ 208 w 293"/>
                <a:gd name="T85" fmla="*/ 123 h 259"/>
                <a:gd name="T86" fmla="*/ 258 w 293"/>
                <a:gd name="T87" fmla="*/ 117 h 259"/>
                <a:gd name="T88" fmla="*/ 283 w 293"/>
                <a:gd name="T89" fmla="*/ 100 h 259"/>
                <a:gd name="T90" fmla="*/ 265 w 293"/>
                <a:gd name="T91" fmla="*/ 70 h 259"/>
                <a:gd name="T92" fmla="*/ 245 w 293"/>
                <a:gd name="T93" fmla="*/ 54 h 259"/>
                <a:gd name="T94" fmla="*/ 279 w 293"/>
                <a:gd name="T95" fmla="*/ 22 h 259"/>
                <a:gd name="T96" fmla="*/ 264 w 293"/>
                <a:gd name="T97" fmla="*/ 9 h 259"/>
                <a:gd name="T98" fmla="*/ 235 w 293"/>
                <a:gd name="T99" fmla="*/ 36 h 259"/>
                <a:gd name="T100" fmla="*/ 195 w 293"/>
                <a:gd name="T101" fmla="*/ 23 h 259"/>
                <a:gd name="T102" fmla="*/ 152 w 293"/>
                <a:gd name="T103" fmla="*/ 76 h 259"/>
                <a:gd name="T104" fmla="*/ 107 w 293"/>
                <a:gd name="T105" fmla="*/ 81 h 259"/>
                <a:gd name="T106" fmla="*/ 106 w 293"/>
                <a:gd name="T107" fmla="*/ 58 h 259"/>
                <a:gd name="T108" fmla="*/ 80 w 293"/>
                <a:gd name="T109" fmla="*/ 46 h 259"/>
                <a:gd name="T110" fmla="*/ 71 w 293"/>
                <a:gd name="T111" fmla="*/ 88 h 259"/>
                <a:gd name="T112" fmla="*/ 32 w 293"/>
                <a:gd name="T113" fmla="*/ 82 h 259"/>
                <a:gd name="T114" fmla="*/ 11 w 293"/>
                <a:gd name="T115" fmla="*/ 118 h 259"/>
                <a:gd name="T116" fmla="*/ 31 w 293"/>
                <a:gd name="T117" fmla="*/ 139 h 259"/>
                <a:gd name="T118" fmla="*/ 14 w 293"/>
                <a:gd name="T119" fmla="*/ 177 h 259"/>
                <a:gd name="T120" fmla="*/ 78 w 293"/>
                <a:gd name="T121" fmla="*/ 184 h 259"/>
                <a:gd name="T122" fmla="*/ 70 w 293"/>
                <a:gd name="T123" fmla="*/ 220 h 259"/>
                <a:gd name="T124" fmla="*/ 82 w 293"/>
                <a:gd name="T125" fmla="*/ 249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3" h="259">
                  <a:moveTo>
                    <a:pt x="91" y="259"/>
                  </a:moveTo>
                  <a:lnTo>
                    <a:pt x="91" y="259"/>
                  </a:lnTo>
                  <a:lnTo>
                    <a:pt x="77" y="254"/>
                  </a:lnTo>
                  <a:lnTo>
                    <a:pt x="63" y="221"/>
                  </a:lnTo>
                  <a:lnTo>
                    <a:pt x="70" y="190"/>
                  </a:lnTo>
                  <a:lnTo>
                    <a:pt x="5" y="182"/>
                  </a:lnTo>
                  <a:lnTo>
                    <a:pt x="23" y="141"/>
                  </a:lnTo>
                  <a:lnTo>
                    <a:pt x="6" y="122"/>
                  </a:lnTo>
                  <a:lnTo>
                    <a:pt x="0" y="124"/>
                  </a:lnTo>
                  <a:lnTo>
                    <a:pt x="3" y="117"/>
                  </a:lnTo>
                  <a:lnTo>
                    <a:pt x="29" y="74"/>
                  </a:lnTo>
                  <a:lnTo>
                    <a:pt x="66" y="81"/>
                  </a:lnTo>
                  <a:lnTo>
                    <a:pt x="74" y="43"/>
                  </a:lnTo>
                  <a:lnTo>
                    <a:pt x="61" y="37"/>
                  </a:lnTo>
                  <a:lnTo>
                    <a:pt x="81" y="38"/>
                  </a:lnTo>
                  <a:lnTo>
                    <a:pt x="81" y="39"/>
                  </a:lnTo>
                  <a:lnTo>
                    <a:pt x="113" y="53"/>
                  </a:lnTo>
                  <a:lnTo>
                    <a:pt x="113" y="73"/>
                  </a:lnTo>
                  <a:lnTo>
                    <a:pt x="149" y="69"/>
                  </a:lnTo>
                  <a:lnTo>
                    <a:pt x="192" y="15"/>
                  </a:lnTo>
                  <a:lnTo>
                    <a:pt x="233" y="29"/>
                  </a:lnTo>
                  <a:lnTo>
                    <a:pt x="264" y="0"/>
                  </a:lnTo>
                  <a:lnTo>
                    <a:pt x="289" y="22"/>
                  </a:lnTo>
                  <a:lnTo>
                    <a:pt x="255" y="54"/>
                  </a:lnTo>
                  <a:lnTo>
                    <a:pt x="270" y="66"/>
                  </a:lnTo>
                  <a:lnTo>
                    <a:pt x="293" y="103"/>
                  </a:lnTo>
                  <a:lnTo>
                    <a:pt x="259" y="123"/>
                  </a:lnTo>
                  <a:lnTo>
                    <a:pt x="209" y="129"/>
                  </a:lnTo>
                  <a:lnTo>
                    <a:pt x="172" y="131"/>
                  </a:lnTo>
                  <a:lnTo>
                    <a:pt x="140" y="138"/>
                  </a:lnTo>
                  <a:lnTo>
                    <a:pt x="150" y="185"/>
                  </a:lnTo>
                  <a:lnTo>
                    <a:pt x="150" y="196"/>
                  </a:lnTo>
                  <a:lnTo>
                    <a:pt x="133" y="194"/>
                  </a:lnTo>
                  <a:lnTo>
                    <a:pt x="91" y="259"/>
                  </a:lnTo>
                  <a:close/>
                  <a:moveTo>
                    <a:pt x="82" y="249"/>
                  </a:moveTo>
                  <a:lnTo>
                    <a:pt x="82" y="249"/>
                  </a:lnTo>
                  <a:lnTo>
                    <a:pt x="88" y="251"/>
                  </a:lnTo>
                  <a:lnTo>
                    <a:pt x="129" y="187"/>
                  </a:lnTo>
                  <a:lnTo>
                    <a:pt x="143" y="188"/>
                  </a:lnTo>
                  <a:lnTo>
                    <a:pt x="143" y="186"/>
                  </a:lnTo>
                  <a:lnTo>
                    <a:pt x="132" y="133"/>
                  </a:lnTo>
                  <a:lnTo>
                    <a:pt x="172" y="124"/>
                  </a:lnTo>
                  <a:lnTo>
                    <a:pt x="208" y="123"/>
                  </a:lnTo>
                  <a:lnTo>
                    <a:pt x="258" y="117"/>
                  </a:lnTo>
                  <a:lnTo>
                    <a:pt x="283" y="100"/>
                  </a:lnTo>
                  <a:lnTo>
                    <a:pt x="265" y="70"/>
                  </a:lnTo>
                  <a:lnTo>
                    <a:pt x="245" y="54"/>
                  </a:lnTo>
                  <a:lnTo>
                    <a:pt x="279" y="22"/>
                  </a:lnTo>
                  <a:lnTo>
                    <a:pt x="264" y="9"/>
                  </a:lnTo>
                  <a:lnTo>
                    <a:pt x="235" y="36"/>
                  </a:lnTo>
                  <a:lnTo>
                    <a:pt x="195" y="23"/>
                  </a:lnTo>
                  <a:lnTo>
                    <a:pt x="152" y="76"/>
                  </a:lnTo>
                  <a:lnTo>
                    <a:pt x="107" y="81"/>
                  </a:lnTo>
                  <a:lnTo>
                    <a:pt x="106" y="58"/>
                  </a:lnTo>
                  <a:lnTo>
                    <a:pt x="80" y="46"/>
                  </a:lnTo>
                  <a:lnTo>
                    <a:pt x="71" y="88"/>
                  </a:lnTo>
                  <a:lnTo>
                    <a:pt x="32" y="82"/>
                  </a:lnTo>
                  <a:lnTo>
                    <a:pt x="11" y="118"/>
                  </a:lnTo>
                  <a:lnTo>
                    <a:pt x="31" y="139"/>
                  </a:lnTo>
                  <a:lnTo>
                    <a:pt x="14" y="177"/>
                  </a:lnTo>
                  <a:lnTo>
                    <a:pt x="78" y="184"/>
                  </a:lnTo>
                  <a:lnTo>
                    <a:pt x="70" y="220"/>
                  </a:lnTo>
                  <a:lnTo>
                    <a:pt x="82" y="249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5" name="Freeform 51"/>
            <p:cNvSpPr>
              <a:spLocks/>
            </p:cNvSpPr>
            <p:nvPr/>
          </p:nvSpPr>
          <p:spPr bwMode="auto">
            <a:xfrm>
              <a:off x="5195888" y="2665413"/>
              <a:ext cx="1252538" cy="654050"/>
            </a:xfrm>
            <a:custGeom>
              <a:avLst/>
              <a:gdLst>
                <a:gd name="T0" fmla="*/ 368 w 1312"/>
                <a:gd name="T1" fmla="*/ 169 h 686"/>
                <a:gd name="T2" fmla="*/ 373 w 1312"/>
                <a:gd name="T3" fmla="*/ 148 h 686"/>
                <a:gd name="T4" fmla="*/ 390 w 1312"/>
                <a:gd name="T5" fmla="*/ 95 h 686"/>
                <a:gd name="T6" fmla="*/ 366 w 1312"/>
                <a:gd name="T7" fmla="*/ 64 h 686"/>
                <a:gd name="T8" fmla="*/ 473 w 1312"/>
                <a:gd name="T9" fmla="*/ 61 h 686"/>
                <a:gd name="T10" fmla="*/ 544 w 1312"/>
                <a:gd name="T11" fmla="*/ 133 h 686"/>
                <a:gd name="T12" fmla="*/ 610 w 1312"/>
                <a:gd name="T13" fmla="*/ 73 h 686"/>
                <a:gd name="T14" fmla="*/ 632 w 1312"/>
                <a:gd name="T15" fmla="*/ 8 h 686"/>
                <a:gd name="T16" fmla="*/ 742 w 1312"/>
                <a:gd name="T17" fmla="*/ 96 h 686"/>
                <a:gd name="T18" fmla="*/ 872 w 1312"/>
                <a:gd name="T19" fmla="*/ 118 h 686"/>
                <a:gd name="T20" fmla="*/ 956 w 1312"/>
                <a:gd name="T21" fmla="*/ 179 h 686"/>
                <a:gd name="T22" fmla="*/ 992 w 1312"/>
                <a:gd name="T23" fmla="*/ 202 h 686"/>
                <a:gd name="T24" fmla="*/ 1084 w 1312"/>
                <a:gd name="T25" fmla="*/ 86 h 686"/>
                <a:gd name="T26" fmla="*/ 1133 w 1312"/>
                <a:gd name="T27" fmla="*/ 153 h 686"/>
                <a:gd name="T28" fmla="*/ 1193 w 1312"/>
                <a:gd name="T29" fmla="*/ 217 h 686"/>
                <a:gd name="T30" fmla="*/ 1266 w 1312"/>
                <a:gd name="T31" fmla="*/ 307 h 686"/>
                <a:gd name="T32" fmla="*/ 1280 w 1312"/>
                <a:gd name="T33" fmla="*/ 365 h 686"/>
                <a:gd name="T34" fmla="*/ 1312 w 1312"/>
                <a:gd name="T35" fmla="*/ 430 h 686"/>
                <a:gd name="T36" fmla="*/ 1260 w 1312"/>
                <a:gd name="T37" fmla="*/ 472 h 686"/>
                <a:gd name="T38" fmla="*/ 1143 w 1312"/>
                <a:gd name="T39" fmla="*/ 492 h 686"/>
                <a:gd name="T40" fmla="*/ 1060 w 1312"/>
                <a:gd name="T41" fmla="*/ 576 h 686"/>
                <a:gd name="T42" fmla="*/ 965 w 1312"/>
                <a:gd name="T43" fmla="*/ 682 h 686"/>
                <a:gd name="T44" fmla="*/ 832 w 1312"/>
                <a:gd name="T45" fmla="*/ 599 h 686"/>
                <a:gd name="T46" fmla="*/ 657 w 1312"/>
                <a:gd name="T47" fmla="*/ 599 h 686"/>
                <a:gd name="T48" fmla="*/ 649 w 1312"/>
                <a:gd name="T49" fmla="*/ 548 h 686"/>
                <a:gd name="T50" fmla="*/ 718 w 1312"/>
                <a:gd name="T51" fmla="*/ 453 h 686"/>
                <a:gd name="T52" fmla="*/ 739 w 1312"/>
                <a:gd name="T53" fmla="*/ 355 h 686"/>
                <a:gd name="T54" fmla="*/ 792 w 1312"/>
                <a:gd name="T55" fmla="*/ 288 h 686"/>
                <a:gd name="T56" fmla="*/ 701 w 1312"/>
                <a:gd name="T57" fmla="*/ 204 h 686"/>
                <a:gd name="T58" fmla="*/ 649 w 1312"/>
                <a:gd name="T59" fmla="*/ 248 h 686"/>
                <a:gd name="T60" fmla="*/ 619 w 1312"/>
                <a:gd name="T61" fmla="*/ 308 h 686"/>
                <a:gd name="T62" fmla="*/ 576 w 1312"/>
                <a:gd name="T63" fmla="*/ 398 h 686"/>
                <a:gd name="T64" fmla="*/ 501 w 1312"/>
                <a:gd name="T65" fmla="*/ 387 h 686"/>
                <a:gd name="T66" fmla="*/ 413 w 1312"/>
                <a:gd name="T67" fmla="*/ 463 h 686"/>
                <a:gd name="T68" fmla="*/ 343 w 1312"/>
                <a:gd name="T69" fmla="*/ 544 h 686"/>
                <a:gd name="T70" fmla="*/ 276 w 1312"/>
                <a:gd name="T71" fmla="*/ 496 h 686"/>
                <a:gd name="T72" fmla="*/ 176 w 1312"/>
                <a:gd name="T73" fmla="*/ 559 h 686"/>
                <a:gd name="T74" fmla="*/ 154 w 1312"/>
                <a:gd name="T75" fmla="*/ 500 h 686"/>
                <a:gd name="T76" fmla="*/ 76 w 1312"/>
                <a:gd name="T77" fmla="*/ 455 h 686"/>
                <a:gd name="T78" fmla="*/ 0 w 1312"/>
                <a:gd name="T79" fmla="*/ 402 h 686"/>
                <a:gd name="T80" fmla="*/ 103 w 1312"/>
                <a:gd name="T81" fmla="*/ 457 h 686"/>
                <a:gd name="T82" fmla="*/ 230 w 1312"/>
                <a:gd name="T83" fmla="*/ 358 h 686"/>
                <a:gd name="T84" fmla="*/ 247 w 1312"/>
                <a:gd name="T85" fmla="*/ 311 h 686"/>
                <a:gd name="T86" fmla="*/ 327 w 1312"/>
                <a:gd name="T87" fmla="*/ 326 h 686"/>
                <a:gd name="T88" fmla="*/ 419 w 1312"/>
                <a:gd name="T89" fmla="*/ 262 h 686"/>
                <a:gd name="T90" fmla="*/ 398 w 1312"/>
                <a:gd name="T91" fmla="*/ 205 h 686"/>
                <a:gd name="T92" fmla="*/ 380 w 1312"/>
                <a:gd name="T93" fmla="*/ 188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12" h="686">
                  <a:moveTo>
                    <a:pt x="380" y="188"/>
                  </a:moveTo>
                  <a:lnTo>
                    <a:pt x="380" y="188"/>
                  </a:lnTo>
                  <a:lnTo>
                    <a:pt x="368" y="169"/>
                  </a:lnTo>
                  <a:lnTo>
                    <a:pt x="345" y="138"/>
                  </a:lnTo>
                  <a:lnTo>
                    <a:pt x="358" y="128"/>
                  </a:lnTo>
                  <a:lnTo>
                    <a:pt x="373" y="148"/>
                  </a:lnTo>
                  <a:lnTo>
                    <a:pt x="407" y="149"/>
                  </a:lnTo>
                  <a:lnTo>
                    <a:pt x="422" y="113"/>
                  </a:lnTo>
                  <a:lnTo>
                    <a:pt x="390" y="95"/>
                  </a:lnTo>
                  <a:lnTo>
                    <a:pt x="367" y="112"/>
                  </a:lnTo>
                  <a:lnTo>
                    <a:pt x="351" y="79"/>
                  </a:lnTo>
                  <a:lnTo>
                    <a:pt x="366" y="64"/>
                  </a:lnTo>
                  <a:lnTo>
                    <a:pt x="471" y="0"/>
                  </a:lnTo>
                  <a:lnTo>
                    <a:pt x="491" y="21"/>
                  </a:lnTo>
                  <a:lnTo>
                    <a:pt x="473" y="61"/>
                  </a:lnTo>
                  <a:lnTo>
                    <a:pt x="538" y="68"/>
                  </a:lnTo>
                  <a:lnTo>
                    <a:pt x="531" y="101"/>
                  </a:lnTo>
                  <a:lnTo>
                    <a:pt x="544" y="133"/>
                  </a:lnTo>
                  <a:lnTo>
                    <a:pt x="554" y="136"/>
                  </a:lnTo>
                  <a:lnTo>
                    <a:pt x="595" y="71"/>
                  </a:lnTo>
                  <a:lnTo>
                    <a:pt x="610" y="73"/>
                  </a:lnTo>
                  <a:lnTo>
                    <a:pt x="610" y="67"/>
                  </a:lnTo>
                  <a:lnTo>
                    <a:pt x="600" y="17"/>
                  </a:lnTo>
                  <a:lnTo>
                    <a:pt x="632" y="8"/>
                  </a:lnTo>
                  <a:lnTo>
                    <a:pt x="658" y="37"/>
                  </a:lnTo>
                  <a:lnTo>
                    <a:pt x="719" y="93"/>
                  </a:lnTo>
                  <a:lnTo>
                    <a:pt x="742" y="96"/>
                  </a:lnTo>
                  <a:lnTo>
                    <a:pt x="799" y="74"/>
                  </a:lnTo>
                  <a:lnTo>
                    <a:pt x="840" y="99"/>
                  </a:lnTo>
                  <a:lnTo>
                    <a:pt x="872" y="118"/>
                  </a:lnTo>
                  <a:lnTo>
                    <a:pt x="941" y="138"/>
                  </a:lnTo>
                  <a:lnTo>
                    <a:pt x="941" y="170"/>
                  </a:lnTo>
                  <a:lnTo>
                    <a:pt x="956" y="179"/>
                  </a:lnTo>
                  <a:lnTo>
                    <a:pt x="954" y="193"/>
                  </a:lnTo>
                  <a:lnTo>
                    <a:pt x="952" y="215"/>
                  </a:lnTo>
                  <a:lnTo>
                    <a:pt x="992" y="202"/>
                  </a:lnTo>
                  <a:lnTo>
                    <a:pt x="1043" y="148"/>
                  </a:lnTo>
                  <a:lnTo>
                    <a:pt x="1045" y="91"/>
                  </a:lnTo>
                  <a:lnTo>
                    <a:pt x="1084" y="86"/>
                  </a:lnTo>
                  <a:lnTo>
                    <a:pt x="1107" y="121"/>
                  </a:lnTo>
                  <a:lnTo>
                    <a:pt x="1134" y="124"/>
                  </a:lnTo>
                  <a:lnTo>
                    <a:pt x="1133" y="153"/>
                  </a:lnTo>
                  <a:lnTo>
                    <a:pt x="1171" y="175"/>
                  </a:lnTo>
                  <a:lnTo>
                    <a:pt x="1173" y="186"/>
                  </a:lnTo>
                  <a:lnTo>
                    <a:pt x="1193" y="217"/>
                  </a:lnTo>
                  <a:lnTo>
                    <a:pt x="1193" y="239"/>
                  </a:lnTo>
                  <a:lnTo>
                    <a:pt x="1278" y="236"/>
                  </a:lnTo>
                  <a:lnTo>
                    <a:pt x="1266" y="307"/>
                  </a:lnTo>
                  <a:lnTo>
                    <a:pt x="1282" y="317"/>
                  </a:lnTo>
                  <a:lnTo>
                    <a:pt x="1301" y="328"/>
                  </a:lnTo>
                  <a:lnTo>
                    <a:pt x="1280" y="365"/>
                  </a:lnTo>
                  <a:lnTo>
                    <a:pt x="1312" y="430"/>
                  </a:lnTo>
                  <a:lnTo>
                    <a:pt x="1306" y="435"/>
                  </a:lnTo>
                  <a:lnTo>
                    <a:pt x="1312" y="430"/>
                  </a:lnTo>
                  <a:lnTo>
                    <a:pt x="1301" y="439"/>
                  </a:lnTo>
                  <a:lnTo>
                    <a:pt x="1268" y="453"/>
                  </a:lnTo>
                  <a:lnTo>
                    <a:pt x="1260" y="472"/>
                  </a:lnTo>
                  <a:lnTo>
                    <a:pt x="1205" y="501"/>
                  </a:lnTo>
                  <a:lnTo>
                    <a:pt x="1161" y="475"/>
                  </a:lnTo>
                  <a:lnTo>
                    <a:pt x="1143" y="492"/>
                  </a:lnTo>
                  <a:lnTo>
                    <a:pt x="1121" y="511"/>
                  </a:lnTo>
                  <a:lnTo>
                    <a:pt x="1141" y="547"/>
                  </a:lnTo>
                  <a:lnTo>
                    <a:pt x="1060" y="576"/>
                  </a:lnTo>
                  <a:lnTo>
                    <a:pt x="1048" y="596"/>
                  </a:lnTo>
                  <a:lnTo>
                    <a:pt x="992" y="612"/>
                  </a:lnTo>
                  <a:lnTo>
                    <a:pt x="965" y="682"/>
                  </a:lnTo>
                  <a:lnTo>
                    <a:pt x="954" y="686"/>
                  </a:lnTo>
                  <a:lnTo>
                    <a:pt x="879" y="667"/>
                  </a:lnTo>
                  <a:lnTo>
                    <a:pt x="832" y="599"/>
                  </a:lnTo>
                  <a:lnTo>
                    <a:pt x="773" y="583"/>
                  </a:lnTo>
                  <a:lnTo>
                    <a:pt x="746" y="586"/>
                  </a:lnTo>
                  <a:lnTo>
                    <a:pt x="657" y="599"/>
                  </a:lnTo>
                  <a:lnTo>
                    <a:pt x="650" y="565"/>
                  </a:lnTo>
                  <a:lnTo>
                    <a:pt x="652" y="558"/>
                  </a:lnTo>
                  <a:lnTo>
                    <a:pt x="649" y="548"/>
                  </a:lnTo>
                  <a:lnTo>
                    <a:pt x="633" y="468"/>
                  </a:lnTo>
                  <a:lnTo>
                    <a:pt x="695" y="469"/>
                  </a:lnTo>
                  <a:lnTo>
                    <a:pt x="718" y="453"/>
                  </a:lnTo>
                  <a:lnTo>
                    <a:pt x="740" y="411"/>
                  </a:lnTo>
                  <a:lnTo>
                    <a:pt x="734" y="380"/>
                  </a:lnTo>
                  <a:lnTo>
                    <a:pt x="739" y="355"/>
                  </a:lnTo>
                  <a:lnTo>
                    <a:pt x="753" y="338"/>
                  </a:lnTo>
                  <a:lnTo>
                    <a:pt x="768" y="330"/>
                  </a:lnTo>
                  <a:lnTo>
                    <a:pt x="792" y="288"/>
                  </a:lnTo>
                  <a:lnTo>
                    <a:pt x="770" y="254"/>
                  </a:lnTo>
                  <a:lnTo>
                    <a:pt x="709" y="239"/>
                  </a:lnTo>
                  <a:lnTo>
                    <a:pt x="701" y="204"/>
                  </a:lnTo>
                  <a:lnTo>
                    <a:pt x="669" y="211"/>
                  </a:lnTo>
                  <a:lnTo>
                    <a:pt x="680" y="233"/>
                  </a:lnTo>
                  <a:lnTo>
                    <a:pt x="649" y="248"/>
                  </a:lnTo>
                  <a:lnTo>
                    <a:pt x="580" y="227"/>
                  </a:lnTo>
                  <a:lnTo>
                    <a:pt x="575" y="285"/>
                  </a:lnTo>
                  <a:lnTo>
                    <a:pt x="619" y="308"/>
                  </a:lnTo>
                  <a:lnTo>
                    <a:pt x="598" y="383"/>
                  </a:lnTo>
                  <a:lnTo>
                    <a:pt x="598" y="400"/>
                  </a:lnTo>
                  <a:lnTo>
                    <a:pt x="576" y="398"/>
                  </a:lnTo>
                  <a:lnTo>
                    <a:pt x="565" y="413"/>
                  </a:lnTo>
                  <a:lnTo>
                    <a:pt x="538" y="409"/>
                  </a:lnTo>
                  <a:lnTo>
                    <a:pt x="501" y="387"/>
                  </a:lnTo>
                  <a:lnTo>
                    <a:pt x="500" y="432"/>
                  </a:lnTo>
                  <a:lnTo>
                    <a:pt x="525" y="454"/>
                  </a:lnTo>
                  <a:lnTo>
                    <a:pt x="413" y="463"/>
                  </a:lnTo>
                  <a:lnTo>
                    <a:pt x="419" y="497"/>
                  </a:lnTo>
                  <a:lnTo>
                    <a:pt x="394" y="534"/>
                  </a:lnTo>
                  <a:lnTo>
                    <a:pt x="343" y="544"/>
                  </a:lnTo>
                  <a:lnTo>
                    <a:pt x="315" y="530"/>
                  </a:lnTo>
                  <a:lnTo>
                    <a:pt x="313" y="495"/>
                  </a:lnTo>
                  <a:lnTo>
                    <a:pt x="276" y="496"/>
                  </a:lnTo>
                  <a:lnTo>
                    <a:pt x="241" y="493"/>
                  </a:lnTo>
                  <a:lnTo>
                    <a:pt x="229" y="558"/>
                  </a:lnTo>
                  <a:lnTo>
                    <a:pt x="176" y="559"/>
                  </a:lnTo>
                  <a:lnTo>
                    <a:pt x="181" y="532"/>
                  </a:lnTo>
                  <a:lnTo>
                    <a:pt x="180" y="516"/>
                  </a:lnTo>
                  <a:lnTo>
                    <a:pt x="154" y="500"/>
                  </a:lnTo>
                  <a:lnTo>
                    <a:pt x="106" y="471"/>
                  </a:lnTo>
                  <a:lnTo>
                    <a:pt x="103" y="457"/>
                  </a:lnTo>
                  <a:lnTo>
                    <a:pt x="76" y="455"/>
                  </a:lnTo>
                  <a:lnTo>
                    <a:pt x="64" y="454"/>
                  </a:lnTo>
                  <a:lnTo>
                    <a:pt x="69" y="437"/>
                  </a:lnTo>
                  <a:lnTo>
                    <a:pt x="0" y="402"/>
                  </a:lnTo>
                  <a:lnTo>
                    <a:pt x="3" y="375"/>
                  </a:lnTo>
                  <a:lnTo>
                    <a:pt x="114" y="402"/>
                  </a:lnTo>
                  <a:lnTo>
                    <a:pt x="103" y="457"/>
                  </a:lnTo>
                  <a:lnTo>
                    <a:pt x="250" y="455"/>
                  </a:lnTo>
                  <a:lnTo>
                    <a:pt x="267" y="414"/>
                  </a:lnTo>
                  <a:lnTo>
                    <a:pt x="230" y="358"/>
                  </a:lnTo>
                  <a:lnTo>
                    <a:pt x="196" y="360"/>
                  </a:lnTo>
                  <a:lnTo>
                    <a:pt x="214" y="318"/>
                  </a:lnTo>
                  <a:lnTo>
                    <a:pt x="247" y="311"/>
                  </a:lnTo>
                  <a:lnTo>
                    <a:pt x="265" y="350"/>
                  </a:lnTo>
                  <a:lnTo>
                    <a:pt x="282" y="343"/>
                  </a:lnTo>
                  <a:lnTo>
                    <a:pt x="327" y="326"/>
                  </a:lnTo>
                  <a:lnTo>
                    <a:pt x="348" y="319"/>
                  </a:lnTo>
                  <a:lnTo>
                    <a:pt x="422" y="313"/>
                  </a:lnTo>
                  <a:lnTo>
                    <a:pt x="419" y="262"/>
                  </a:lnTo>
                  <a:lnTo>
                    <a:pt x="434" y="241"/>
                  </a:lnTo>
                  <a:lnTo>
                    <a:pt x="424" y="203"/>
                  </a:lnTo>
                  <a:lnTo>
                    <a:pt x="398" y="205"/>
                  </a:lnTo>
                  <a:lnTo>
                    <a:pt x="381" y="189"/>
                  </a:lnTo>
                  <a:lnTo>
                    <a:pt x="380" y="188"/>
                  </a:lnTo>
                  <a:lnTo>
                    <a:pt x="380" y="18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6" name="Freeform 52"/>
            <p:cNvSpPr>
              <a:spLocks noEditPoints="1"/>
            </p:cNvSpPr>
            <p:nvPr/>
          </p:nvSpPr>
          <p:spPr bwMode="auto">
            <a:xfrm>
              <a:off x="5194300" y="2660651"/>
              <a:ext cx="1257300" cy="661988"/>
            </a:xfrm>
            <a:custGeom>
              <a:avLst/>
              <a:gdLst>
                <a:gd name="T0" fmla="*/ 776 w 1319"/>
                <a:gd name="T1" fmla="*/ 591 h 694"/>
                <a:gd name="T2" fmla="*/ 632 w 1319"/>
                <a:gd name="T3" fmla="*/ 470 h 694"/>
                <a:gd name="T4" fmla="*/ 739 w 1319"/>
                <a:gd name="T5" fmla="*/ 358 h 694"/>
                <a:gd name="T6" fmla="*/ 709 w 1319"/>
                <a:gd name="T7" fmla="*/ 247 h 694"/>
                <a:gd name="T8" fmla="*/ 586 w 1319"/>
                <a:gd name="T9" fmla="*/ 237 h 694"/>
                <a:gd name="T10" fmla="*/ 580 w 1319"/>
                <a:gd name="T11" fmla="*/ 406 h 694"/>
                <a:gd name="T12" fmla="*/ 536 w 1319"/>
                <a:gd name="T13" fmla="*/ 462 h 694"/>
                <a:gd name="T14" fmla="*/ 315 w 1319"/>
                <a:gd name="T15" fmla="*/ 537 h 694"/>
                <a:gd name="T16" fmla="*/ 176 w 1319"/>
                <a:gd name="T17" fmla="*/ 567 h 694"/>
                <a:gd name="T18" fmla="*/ 103 w 1319"/>
                <a:gd name="T19" fmla="*/ 465 h 694"/>
                <a:gd name="T20" fmla="*/ 0 w 1319"/>
                <a:gd name="T21" fmla="*/ 409 h 694"/>
                <a:gd name="T22" fmla="*/ 266 w 1319"/>
                <a:gd name="T23" fmla="*/ 420 h 694"/>
                <a:gd name="T24" fmla="*/ 270 w 1319"/>
                <a:gd name="T25" fmla="*/ 350 h 694"/>
                <a:gd name="T26" fmla="*/ 418 w 1319"/>
                <a:gd name="T27" fmla="*/ 266 h 694"/>
                <a:gd name="T28" fmla="*/ 368 w 1319"/>
                <a:gd name="T29" fmla="*/ 175 h 694"/>
                <a:gd name="T30" fmla="*/ 420 w 1319"/>
                <a:gd name="T31" fmla="*/ 120 h 694"/>
                <a:gd name="T32" fmla="*/ 475 w 1319"/>
                <a:gd name="T33" fmla="*/ 0 h 694"/>
                <a:gd name="T34" fmla="*/ 549 w 1319"/>
                <a:gd name="T35" fmla="*/ 135 h 694"/>
                <a:gd name="T36" fmla="*/ 599 w 1319"/>
                <a:gd name="T37" fmla="*/ 19 h 694"/>
                <a:gd name="T38" fmla="*/ 802 w 1319"/>
                <a:gd name="T39" fmla="*/ 75 h 694"/>
                <a:gd name="T40" fmla="*/ 959 w 1319"/>
                <a:gd name="T41" fmla="*/ 215 h 694"/>
                <a:gd name="T42" fmla="*/ 1112 w 1319"/>
                <a:gd name="T43" fmla="*/ 123 h 694"/>
                <a:gd name="T44" fmla="*/ 1199 w 1319"/>
                <a:gd name="T45" fmla="*/ 221 h 694"/>
                <a:gd name="T46" fmla="*/ 1287 w 1319"/>
                <a:gd name="T47" fmla="*/ 370 h 694"/>
                <a:gd name="T48" fmla="*/ 1208 w 1319"/>
                <a:gd name="T49" fmla="*/ 510 h 694"/>
                <a:gd name="T50" fmla="*/ 1066 w 1319"/>
                <a:gd name="T51" fmla="*/ 584 h 694"/>
                <a:gd name="T52" fmla="*/ 884 w 1319"/>
                <a:gd name="T53" fmla="*/ 670 h 694"/>
                <a:gd name="T54" fmla="*/ 1049 w 1319"/>
                <a:gd name="T55" fmla="*/ 599 h 694"/>
                <a:gd name="T56" fmla="*/ 1163 w 1319"/>
                <a:gd name="T57" fmla="*/ 476 h 694"/>
                <a:gd name="T58" fmla="*/ 1311 w 1319"/>
                <a:gd name="T59" fmla="*/ 434 h 694"/>
                <a:gd name="T60" fmla="*/ 1193 w 1319"/>
                <a:gd name="T61" fmla="*/ 247 h 694"/>
                <a:gd name="T62" fmla="*/ 1134 w 1319"/>
                <a:gd name="T63" fmla="*/ 132 h 694"/>
                <a:gd name="T64" fmla="*/ 997 w 1319"/>
                <a:gd name="T65" fmla="*/ 210 h 694"/>
                <a:gd name="T66" fmla="*/ 873 w 1319"/>
                <a:gd name="T67" fmla="*/ 126 h 694"/>
                <a:gd name="T68" fmla="*/ 659 w 1319"/>
                <a:gd name="T69" fmla="*/ 45 h 694"/>
                <a:gd name="T70" fmla="*/ 600 w 1319"/>
                <a:gd name="T71" fmla="*/ 80 h 694"/>
                <a:gd name="T72" fmla="*/ 471 w 1319"/>
                <a:gd name="T73" fmla="*/ 68 h 694"/>
                <a:gd name="T74" fmla="*/ 371 w 1319"/>
                <a:gd name="T75" fmla="*/ 112 h 694"/>
                <a:gd name="T76" fmla="*/ 361 w 1319"/>
                <a:gd name="T77" fmla="*/ 138 h 694"/>
                <a:gd name="T78" fmla="*/ 402 w 1319"/>
                <a:gd name="T79" fmla="*/ 206 h 694"/>
                <a:gd name="T80" fmla="*/ 352 w 1319"/>
                <a:gd name="T81" fmla="*/ 328 h 694"/>
                <a:gd name="T82" fmla="*/ 220 w 1319"/>
                <a:gd name="T83" fmla="*/ 326 h 694"/>
                <a:gd name="T84" fmla="*/ 110 w 1319"/>
                <a:gd name="T85" fmla="*/ 465 h 694"/>
                <a:gd name="T86" fmla="*/ 183 w 1319"/>
                <a:gd name="T87" fmla="*/ 560 h 694"/>
                <a:gd name="T88" fmla="*/ 321 w 1319"/>
                <a:gd name="T89" fmla="*/ 533 h 694"/>
                <a:gd name="T90" fmla="*/ 520 w 1319"/>
                <a:gd name="T91" fmla="*/ 457 h 694"/>
                <a:gd name="T92" fmla="*/ 577 w 1319"/>
                <a:gd name="T93" fmla="*/ 399 h 694"/>
                <a:gd name="T94" fmla="*/ 580 w 1319"/>
                <a:gd name="T95" fmla="*/ 228 h 694"/>
                <a:gd name="T96" fmla="*/ 715 w 1319"/>
                <a:gd name="T97" fmla="*/ 241 h 694"/>
                <a:gd name="T98" fmla="*/ 745 w 1319"/>
                <a:gd name="T99" fmla="*/ 361 h 694"/>
                <a:gd name="T100" fmla="*/ 640 w 1319"/>
                <a:gd name="T101" fmla="*/ 477 h 694"/>
                <a:gd name="T102" fmla="*/ 837 w 1319"/>
                <a:gd name="T103" fmla="*/ 601 h 694"/>
                <a:gd name="T104" fmla="*/ 113 w 1319"/>
                <a:gd name="T105" fmla="*/ 409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19" h="694">
                  <a:moveTo>
                    <a:pt x="957" y="694"/>
                  </a:moveTo>
                  <a:lnTo>
                    <a:pt x="957" y="694"/>
                  </a:lnTo>
                  <a:lnTo>
                    <a:pt x="880" y="675"/>
                  </a:lnTo>
                  <a:lnTo>
                    <a:pt x="833" y="607"/>
                  </a:lnTo>
                  <a:lnTo>
                    <a:pt x="776" y="591"/>
                  </a:lnTo>
                  <a:lnTo>
                    <a:pt x="750" y="595"/>
                  </a:lnTo>
                  <a:lnTo>
                    <a:pt x="657" y="607"/>
                  </a:lnTo>
                  <a:lnTo>
                    <a:pt x="650" y="570"/>
                  </a:lnTo>
                  <a:lnTo>
                    <a:pt x="651" y="563"/>
                  </a:lnTo>
                  <a:lnTo>
                    <a:pt x="632" y="470"/>
                  </a:lnTo>
                  <a:lnTo>
                    <a:pt x="697" y="470"/>
                  </a:lnTo>
                  <a:lnTo>
                    <a:pt x="718" y="456"/>
                  </a:lnTo>
                  <a:lnTo>
                    <a:pt x="739" y="416"/>
                  </a:lnTo>
                  <a:lnTo>
                    <a:pt x="734" y="385"/>
                  </a:lnTo>
                  <a:lnTo>
                    <a:pt x="739" y="358"/>
                  </a:lnTo>
                  <a:lnTo>
                    <a:pt x="754" y="340"/>
                  </a:lnTo>
                  <a:lnTo>
                    <a:pt x="769" y="332"/>
                  </a:lnTo>
                  <a:lnTo>
                    <a:pt x="791" y="293"/>
                  </a:lnTo>
                  <a:lnTo>
                    <a:pt x="771" y="262"/>
                  </a:lnTo>
                  <a:lnTo>
                    <a:pt x="709" y="247"/>
                  </a:lnTo>
                  <a:lnTo>
                    <a:pt x="701" y="213"/>
                  </a:lnTo>
                  <a:lnTo>
                    <a:pt x="677" y="219"/>
                  </a:lnTo>
                  <a:lnTo>
                    <a:pt x="687" y="240"/>
                  </a:lnTo>
                  <a:lnTo>
                    <a:pt x="652" y="256"/>
                  </a:lnTo>
                  <a:lnTo>
                    <a:pt x="586" y="237"/>
                  </a:lnTo>
                  <a:lnTo>
                    <a:pt x="582" y="288"/>
                  </a:lnTo>
                  <a:lnTo>
                    <a:pt x="626" y="311"/>
                  </a:lnTo>
                  <a:lnTo>
                    <a:pt x="604" y="388"/>
                  </a:lnTo>
                  <a:lnTo>
                    <a:pt x="604" y="408"/>
                  </a:lnTo>
                  <a:lnTo>
                    <a:pt x="580" y="406"/>
                  </a:lnTo>
                  <a:lnTo>
                    <a:pt x="569" y="422"/>
                  </a:lnTo>
                  <a:lnTo>
                    <a:pt x="540" y="417"/>
                  </a:lnTo>
                  <a:lnTo>
                    <a:pt x="507" y="398"/>
                  </a:lnTo>
                  <a:lnTo>
                    <a:pt x="506" y="435"/>
                  </a:lnTo>
                  <a:lnTo>
                    <a:pt x="536" y="462"/>
                  </a:lnTo>
                  <a:lnTo>
                    <a:pt x="420" y="471"/>
                  </a:lnTo>
                  <a:lnTo>
                    <a:pt x="425" y="502"/>
                  </a:lnTo>
                  <a:lnTo>
                    <a:pt x="399" y="542"/>
                  </a:lnTo>
                  <a:lnTo>
                    <a:pt x="346" y="553"/>
                  </a:lnTo>
                  <a:lnTo>
                    <a:pt x="315" y="537"/>
                  </a:lnTo>
                  <a:lnTo>
                    <a:pt x="313" y="504"/>
                  </a:lnTo>
                  <a:lnTo>
                    <a:pt x="279" y="505"/>
                  </a:lnTo>
                  <a:lnTo>
                    <a:pt x="246" y="502"/>
                  </a:lnTo>
                  <a:lnTo>
                    <a:pt x="235" y="566"/>
                  </a:lnTo>
                  <a:lnTo>
                    <a:pt x="176" y="567"/>
                  </a:lnTo>
                  <a:lnTo>
                    <a:pt x="180" y="536"/>
                  </a:lnTo>
                  <a:lnTo>
                    <a:pt x="180" y="523"/>
                  </a:lnTo>
                  <a:lnTo>
                    <a:pt x="156" y="508"/>
                  </a:lnTo>
                  <a:lnTo>
                    <a:pt x="106" y="478"/>
                  </a:lnTo>
                  <a:lnTo>
                    <a:pt x="103" y="465"/>
                  </a:lnTo>
                  <a:lnTo>
                    <a:pt x="101" y="465"/>
                  </a:lnTo>
                  <a:lnTo>
                    <a:pt x="102" y="465"/>
                  </a:lnTo>
                  <a:lnTo>
                    <a:pt x="63" y="462"/>
                  </a:lnTo>
                  <a:lnTo>
                    <a:pt x="68" y="444"/>
                  </a:lnTo>
                  <a:lnTo>
                    <a:pt x="0" y="409"/>
                  </a:lnTo>
                  <a:lnTo>
                    <a:pt x="4" y="376"/>
                  </a:lnTo>
                  <a:lnTo>
                    <a:pt x="121" y="405"/>
                  </a:lnTo>
                  <a:lnTo>
                    <a:pt x="110" y="458"/>
                  </a:lnTo>
                  <a:lnTo>
                    <a:pt x="251" y="457"/>
                  </a:lnTo>
                  <a:lnTo>
                    <a:pt x="266" y="420"/>
                  </a:lnTo>
                  <a:lnTo>
                    <a:pt x="232" y="367"/>
                  </a:lnTo>
                  <a:lnTo>
                    <a:pt x="193" y="368"/>
                  </a:lnTo>
                  <a:lnTo>
                    <a:pt x="215" y="320"/>
                  </a:lnTo>
                  <a:lnTo>
                    <a:pt x="252" y="312"/>
                  </a:lnTo>
                  <a:lnTo>
                    <a:pt x="270" y="350"/>
                  </a:lnTo>
                  <a:lnTo>
                    <a:pt x="283" y="345"/>
                  </a:lnTo>
                  <a:lnTo>
                    <a:pt x="328" y="327"/>
                  </a:lnTo>
                  <a:lnTo>
                    <a:pt x="350" y="321"/>
                  </a:lnTo>
                  <a:lnTo>
                    <a:pt x="421" y="315"/>
                  </a:lnTo>
                  <a:lnTo>
                    <a:pt x="418" y="266"/>
                  </a:lnTo>
                  <a:lnTo>
                    <a:pt x="434" y="245"/>
                  </a:lnTo>
                  <a:lnTo>
                    <a:pt x="425" y="212"/>
                  </a:lnTo>
                  <a:lnTo>
                    <a:pt x="400" y="213"/>
                  </a:lnTo>
                  <a:lnTo>
                    <a:pt x="380" y="195"/>
                  </a:lnTo>
                  <a:lnTo>
                    <a:pt x="368" y="175"/>
                  </a:lnTo>
                  <a:lnTo>
                    <a:pt x="344" y="142"/>
                  </a:lnTo>
                  <a:lnTo>
                    <a:pt x="362" y="128"/>
                  </a:lnTo>
                  <a:lnTo>
                    <a:pt x="377" y="149"/>
                  </a:lnTo>
                  <a:lnTo>
                    <a:pt x="408" y="150"/>
                  </a:lnTo>
                  <a:lnTo>
                    <a:pt x="420" y="120"/>
                  </a:lnTo>
                  <a:lnTo>
                    <a:pt x="394" y="104"/>
                  </a:lnTo>
                  <a:lnTo>
                    <a:pt x="368" y="122"/>
                  </a:lnTo>
                  <a:lnTo>
                    <a:pt x="350" y="83"/>
                  </a:lnTo>
                  <a:lnTo>
                    <a:pt x="367" y="67"/>
                  </a:lnTo>
                  <a:lnTo>
                    <a:pt x="475" y="0"/>
                  </a:lnTo>
                  <a:lnTo>
                    <a:pt x="498" y="25"/>
                  </a:lnTo>
                  <a:lnTo>
                    <a:pt x="481" y="63"/>
                  </a:lnTo>
                  <a:lnTo>
                    <a:pt x="545" y="70"/>
                  </a:lnTo>
                  <a:lnTo>
                    <a:pt x="537" y="106"/>
                  </a:lnTo>
                  <a:lnTo>
                    <a:pt x="549" y="135"/>
                  </a:lnTo>
                  <a:lnTo>
                    <a:pt x="555" y="137"/>
                  </a:lnTo>
                  <a:lnTo>
                    <a:pt x="596" y="73"/>
                  </a:lnTo>
                  <a:lnTo>
                    <a:pt x="610" y="74"/>
                  </a:lnTo>
                  <a:lnTo>
                    <a:pt x="610" y="72"/>
                  </a:lnTo>
                  <a:lnTo>
                    <a:pt x="599" y="19"/>
                  </a:lnTo>
                  <a:lnTo>
                    <a:pt x="636" y="9"/>
                  </a:lnTo>
                  <a:lnTo>
                    <a:pt x="664" y="40"/>
                  </a:lnTo>
                  <a:lnTo>
                    <a:pt x="724" y="95"/>
                  </a:lnTo>
                  <a:lnTo>
                    <a:pt x="744" y="97"/>
                  </a:lnTo>
                  <a:lnTo>
                    <a:pt x="802" y="75"/>
                  </a:lnTo>
                  <a:lnTo>
                    <a:pt x="876" y="120"/>
                  </a:lnTo>
                  <a:lnTo>
                    <a:pt x="947" y="141"/>
                  </a:lnTo>
                  <a:lnTo>
                    <a:pt x="948" y="173"/>
                  </a:lnTo>
                  <a:lnTo>
                    <a:pt x="962" y="182"/>
                  </a:lnTo>
                  <a:lnTo>
                    <a:pt x="959" y="215"/>
                  </a:lnTo>
                  <a:lnTo>
                    <a:pt x="993" y="204"/>
                  </a:lnTo>
                  <a:lnTo>
                    <a:pt x="1042" y="152"/>
                  </a:lnTo>
                  <a:lnTo>
                    <a:pt x="1045" y="93"/>
                  </a:lnTo>
                  <a:lnTo>
                    <a:pt x="1089" y="87"/>
                  </a:lnTo>
                  <a:lnTo>
                    <a:pt x="1112" y="123"/>
                  </a:lnTo>
                  <a:lnTo>
                    <a:pt x="1141" y="126"/>
                  </a:lnTo>
                  <a:lnTo>
                    <a:pt x="1139" y="156"/>
                  </a:lnTo>
                  <a:lnTo>
                    <a:pt x="1177" y="178"/>
                  </a:lnTo>
                  <a:lnTo>
                    <a:pt x="1179" y="190"/>
                  </a:lnTo>
                  <a:lnTo>
                    <a:pt x="1199" y="221"/>
                  </a:lnTo>
                  <a:lnTo>
                    <a:pt x="1199" y="240"/>
                  </a:lnTo>
                  <a:lnTo>
                    <a:pt x="1285" y="238"/>
                  </a:lnTo>
                  <a:lnTo>
                    <a:pt x="1273" y="311"/>
                  </a:lnTo>
                  <a:lnTo>
                    <a:pt x="1308" y="332"/>
                  </a:lnTo>
                  <a:lnTo>
                    <a:pt x="1287" y="370"/>
                  </a:lnTo>
                  <a:lnTo>
                    <a:pt x="1319" y="435"/>
                  </a:lnTo>
                  <a:lnTo>
                    <a:pt x="1306" y="447"/>
                  </a:lnTo>
                  <a:lnTo>
                    <a:pt x="1274" y="461"/>
                  </a:lnTo>
                  <a:lnTo>
                    <a:pt x="1266" y="479"/>
                  </a:lnTo>
                  <a:lnTo>
                    <a:pt x="1208" y="510"/>
                  </a:lnTo>
                  <a:lnTo>
                    <a:pt x="1164" y="484"/>
                  </a:lnTo>
                  <a:lnTo>
                    <a:pt x="1148" y="499"/>
                  </a:lnTo>
                  <a:lnTo>
                    <a:pt x="1128" y="517"/>
                  </a:lnTo>
                  <a:lnTo>
                    <a:pt x="1149" y="554"/>
                  </a:lnTo>
                  <a:lnTo>
                    <a:pt x="1066" y="584"/>
                  </a:lnTo>
                  <a:lnTo>
                    <a:pt x="1053" y="604"/>
                  </a:lnTo>
                  <a:lnTo>
                    <a:pt x="997" y="620"/>
                  </a:lnTo>
                  <a:lnTo>
                    <a:pt x="971" y="689"/>
                  </a:lnTo>
                  <a:lnTo>
                    <a:pt x="957" y="694"/>
                  </a:lnTo>
                  <a:close/>
                  <a:moveTo>
                    <a:pt x="884" y="670"/>
                  </a:moveTo>
                  <a:lnTo>
                    <a:pt x="884" y="670"/>
                  </a:lnTo>
                  <a:lnTo>
                    <a:pt x="957" y="687"/>
                  </a:lnTo>
                  <a:lnTo>
                    <a:pt x="966" y="684"/>
                  </a:lnTo>
                  <a:lnTo>
                    <a:pt x="992" y="614"/>
                  </a:lnTo>
                  <a:lnTo>
                    <a:pt x="1049" y="599"/>
                  </a:lnTo>
                  <a:lnTo>
                    <a:pt x="1061" y="578"/>
                  </a:lnTo>
                  <a:lnTo>
                    <a:pt x="1140" y="550"/>
                  </a:lnTo>
                  <a:lnTo>
                    <a:pt x="1120" y="515"/>
                  </a:lnTo>
                  <a:lnTo>
                    <a:pt x="1144" y="494"/>
                  </a:lnTo>
                  <a:lnTo>
                    <a:pt x="1163" y="476"/>
                  </a:lnTo>
                  <a:lnTo>
                    <a:pt x="1208" y="503"/>
                  </a:lnTo>
                  <a:lnTo>
                    <a:pt x="1261" y="475"/>
                  </a:lnTo>
                  <a:lnTo>
                    <a:pt x="1269" y="456"/>
                  </a:lnTo>
                  <a:lnTo>
                    <a:pt x="1303" y="441"/>
                  </a:lnTo>
                  <a:lnTo>
                    <a:pt x="1311" y="434"/>
                  </a:lnTo>
                  <a:lnTo>
                    <a:pt x="1280" y="370"/>
                  </a:lnTo>
                  <a:lnTo>
                    <a:pt x="1299" y="334"/>
                  </a:lnTo>
                  <a:lnTo>
                    <a:pt x="1266" y="314"/>
                  </a:lnTo>
                  <a:lnTo>
                    <a:pt x="1277" y="245"/>
                  </a:lnTo>
                  <a:lnTo>
                    <a:pt x="1193" y="247"/>
                  </a:lnTo>
                  <a:lnTo>
                    <a:pt x="1192" y="223"/>
                  </a:lnTo>
                  <a:lnTo>
                    <a:pt x="1173" y="192"/>
                  </a:lnTo>
                  <a:lnTo>
                    <a:pt x="1171" y="183"/>
                  </a:lnTo>
                  <a:lnTo>
                    <a:pt x="1132" y="160"/>
                  </a:lnTo>
                  <a:lnTo>
                    <a:pt x="1134" y="132"/>
                  </a:lnTo>
                  <a:lnTo>
                    <a:pt x="1108" y="130"/>
                  </a:lnTo>
                  <a:lnTo>
                    <a:pt x="1086" y="95"/>
                  </a:lnTo>
                  <a:lnTo>
                    <a:pt x="1051" y="98"/>
                  </a:lnTo>
                  <a:lnTo>
                    <a:pt x="1049" y="155"/>
                  </a:lnTo>
                  <a:lnTo>
                    <a:pt x="997" y="210"/>
                  </a:lnTo>
                  <a:lnTo>
                    <a:pt x="951" y="224"/>
                  </a:lnTo>
                  <a:lnTo>
                    <a:pt x="955" y="185"/>
                  </a:lnTo>
                  <a:lnTo>
                    <a:pt x="941" y="177"/>
                  </a:lnTo>
                  <a:lnTo>
                    <a:pt x="941" y="146"/>
                  </a:lnTo>
                  <a:lnTo>
                    <a:pt x="873" y="126"/>
                  </a:lnTo>
                  <a:lnTo>
                    <a:pt x="842" y="107"/>
                  </a:lnTo>
                  <a:lnTo>
                    <a:pt x="802" y="83"/>
                  </a:lnTo>
                  <a:lnTo>
                    <a:pt x="745" y="104"/>
                  </a:lnTo>
                  <a:lnTo>
                    <a:pt x="721" y="101"/>
                  </a:lnTo>
                  <a:lnTo>
                    <a:pt x="659" y="45"/>
                  </a:lnTo>
                  <a:lnTo>
                    <a:pt x="634" y="17"/>
                  </a:lnTo>
                  <a:lnTo>
                    <a:pt x="607" y="24"/>
                  </a:lnTo>
                  <a:lnTo>
                    <a:pt x="617" y="71"/>
                  </a:lnTo>
                  <a:lnTo>
                    <a:pt x="617" y="82"/>
                  </a:lnTo>
                  <a:lnTo>
                    <a:pt x="600" y="80"/>
                  </a:lnTo>
                  <a:lnTo>
                    <a:pt x="558" y="145"/>
                  </a:lnTo>
                  <a:lnTo>
                    <a:pt x="544" y="140"/>
                  </a:lnTo>
                  <a:lnTo>
                    <a:pt x="530" y="107"/>
                  </a:lnTo>
                  <a:lnTo>
                    <a:pt x="537" y="76"/>
                  </a:lnTo>
                  <a:lnTo>
                    <a:pt x="471" y="68"/>
                  </a:lnTo>
                  <a:lnTo>
                    <a:pt x="490" y="27"/>
                  </a:lnTo>
                  <a:lnTo>
                    <a:pt x="473" y="9"/>
                  </a:lnTo>
                  <a:lnTo>
                    <a:pt x="371" y="72"/>
                  </a:lnTo>
                  <a:lnTo>
                    <a:pt x="358" y="85"/>
                  </a:lnTo>
                  <a:lnTo>
                    <a:pt x="371" y="112"/>
                  </a:lnTo>
                  <a:lnTo>
                    <a:pt x="393" y="96"/>
                  </a:lnTo>
                  <a:lnTo>
                    <a:pt x="429" y="117"/>
                  </a:lnTo>
                  <a:lnTo>
                    <a:pt x="412" y="157"/>
                  </a:lnTo>
                  <a:lnTo>
                    <a:pt x="374" y="156"/>
                  </a:lnTo>
                  <a:lnTo>
                    <a:pt x="361" y="138"/>
                  </a:lnTo>
                  <a:lnTo>
                    <a:pt x="353" y="143"/>
                  </a:lnTo>
                  <a:lnTo>
                    <a:pt x="373" y="172"/>
                  </a:lnTo>
                  <a:lnTo>
                    <a:pt x="385" y="191"/>
                  </a:lnTo>
                  <a:lnTo>
                    <a:pt x="386" y="191"/>
                  </a:lnTo>
                  <a:lnTo>
                    <a:pt x="402" y="206"/>
                  </a:lnTo>
                  <a:lnTo>
                    <a:pt x="430" y="205"/>
                  </a:lnTo>
                  <a:lnTo>
                    <a:pt x="441" y="247"/>
                  </a:lnTo>
                  <a:lnTo>
                    <a:pt x="425" y="268"/>
                  </a:lnTo>
                  <a:lnTo>
                    <a:pt x="428" y="321"/>
                  </a:lnTo>
                  <a:lnTo>
                    <a:pt x="352" y="328"/>
                  </a:lnTo>
                  <a:lnTo>
                    <a:pt x="331" y="334"/>
                  </a:lnTo>
                  <a:lnTo>
                    <a:pt x="286" y="351"/>
                  </a:lnTo>
                  <a:lnTo>
                    <a:pt x="267" y="359"/>
                  </a:lnTo>
                  <a:lnTo>
                    <a:pt x="248" y="320"/>
                  </a:lnTo>
                  <a:lnTo>
                    <a:pt x="220" y="326"/>
                  </a:lnTo>
                  <a:lnTo>
                    <a:pt x="204" y="361"/>
                  </a:lnTo>
                  <a:lnTo>
                    <a:pt x="235" y="360"/>
                  </a:lnTo>
                  <a:lnTo>
                    <a:pt x="274" y="419"/>
                  </a:lnTo>
                  <a:lnTo>
                    <a:pt x="255" y="464"/>
                  </a:lnTo>
                  <a:lnTo>
                    <a:pt x="110" y="465"/>
                  </a:lnTo>
                  <a:lnTo>
                    <a:pt x="112" y="474"/>
                  </a:lnTo>
                  <a:lnTo>
                    <a:pt x="159" y="502"/>
                  </a:lnTo>
                  <a:lnTo>
                    <a:pt x="186" y="520"/>
                  </a:lnTo>
                  <a:lnTo>
                    <a:pt x="187" y="536"/>
                  </a:lnTo>
                  <a:lnTo>
                    <a:pt x="183" y="560"/>
                  </a:lnTo>
                  <a:lnTo>
                    <a:pt x="230" y="559"/>
                  </a:lnTo>
                  <a:lnTo>
                    <a:pt x="241" y="494"/>
                  </a:lnTo>
                  <a:lnTo>
                    <a:pt x="279" y="498"/>
                  </a:lnTo>
                  <a:lnTo>
                    <a:pt x="319" y="497"/>
                  </a:lnTo>
                  <a:lnTo>
                    <a:pt x="321" y="533"/>
                  </a:lnTo>
                  <a:lnTo>
                    <a:pt x="347" y="546"/>
                  </a:lnTo>
                  <a:lnTo>
                    <a:pt x="395" y="536"/>
                  </a:lnTo>
                  <a:lnTo>
                    <a:pt x="418" y="501"/>
                  </a:lnTo>
                  <a:lnTo>
                    <a:pt x="412" y="465"/>
                  </a:lnTo>
                  <a:lnTo>
                    <a:pt x="520" y="457"/>
                  </a:lnTo>
                  <a:lnTo>
                    <a:pt x="499" y="438"/>
                  </a:lnTo>
                  <a:lnTo>
                    <a:pt x="501" y="386"/>
                  </a:lnTo>
                  <a:lnTo>
                    <a:pt x="543" y="411"/>
                  </a:lnTo>
                  <a:lnTo>
                    <a:pt x="566" y="415"/>
                  </a:lnTo>
                  <a:lnTo>
                    <a:pt x="577" y="399"/>
                  </a:lnTo>
                  <a:lnTo>
                    <a:pt x="597" y="401"/>
                  </a:lnTo>
                  <a:lnTo>
                    <a:pt x="598" y="387"/>
                  </a:lnTo>
                  <a:lnTo>
                    <a:pt x="618" y="315"/>
                  </a:lnTo>
                  <a:lnTo>
                    <a:pt x="575" y="292"/>
                  </a:lnTo>
                  <a:lnTo>
                    <a:pt x="580" y="228"/>
                  </a:lnTo>
                  <a:lnTo>
                    <a:pt x="652" y="249"/>
                  </a:lnTo>
                  <a:lnTo>
                    <a:pt x="678" y="237"/>
                  </a:lnTo>
                  <a:lnTo>
                    <a:pt x="667" y="214"/>
                  </a:lnTo>
                  <a:lnTo>
                    <a:pt x="706" y="205"/>
                  </a:lnTo>
                  <a:lnTo>
                    <a:pt x="715" y="241"/>
                  </a:lnTo>
                  <a:lnTo>
                    <a:pt x="775" y="256"/>
                  </a:lnTo>
                  <a:lnTo>
                    <a:pt x="798" y="292"/>
                  </a:lnTo>
                  <a:lnTo>
                    <a:pt x="774" y="337"/>
                  </a:lnTo>
                  <a:lnTo>
                    <a:pt x="758" y="346"/>
                  </a:lnTo>
                  <a:lnTo>
                    <a:pt x="745" y="361"/>
                  </a:lnTo>
                  <a:lnTo>
                    <a:pt x="741" y="385"/>
                  </a:lnTo>
                  <a:lnTo>
                    <a:pt x="746" y="417"/>
                  </a:lnTo>
                  <a:lnTo>
                    <a:pt x="722" y="461"/>
                  </a:lnTo>
                  <a:lnTo>
                    <a:pt x="699" y="477"/>
                  </a:lnTo>
                  <a:lnTo>
                    <a:pt x="640" y="477"/>
                  </a:lnTo>
                  <a:lnTo>
                    <a:pt x="658" y="563"/>
                  </a:lnTo>
                  <a:lnTo>
                    <a:pt x="657" y="570"/>
                  </a:lnTo>
                  <a:lnTo>
                    <a:pt x="662" y="600"/>
                  </a:lnTo>
                  <a:lnTo>
                    <a:pt x="776" y="584"/>
                  </a:lnTo>
                  <a:lnTo>
                    <a:pt x="837" y="601"/>
                  </a:lnTo>
                  <a:lnTo>
                    <a:pt x="884" y="670"/>
                  </a:lnTo>
                  <a:close/>
                  <a:moveTo>
                    <a:pt x="71" y="456"/>
                  </a:moveTo>
                  <a:lnTo>
                    <a:pt x="71" y="456"/>
                  </a:lnTo>
                  <a:lnTo>
                    <a:pt x="103" y="458"/>
                  </a:lnTo>
                  <a:lnTo>
                    <a:pt x="113" y="409"/>
                  </a:lnTo>
                  <a:lnTo>
                    <a:pt x="9" y="385"/>
                  </a:lnTo>
                  <a:lnTo>
                    <a:pt x="7" y="405"/>
                  </a:lnTo>
                  <a:lnTo>
                    <a:pt x="76" y="440"/>
                  </a:lnTo>
                  <a:lnTo>
                    <a:pt x="71" y="456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7" name="Freeform 53"/>
            <p:cNvSpPr>
              <a:spLocks/>
            </p:cNvSpPr>
            <p:nvPr/>
          </p:nvSpPr>
          <p:spPr bwMode="auto">
            <a:xfrm>
              <a:off x="6208713" y="3460751"/>
              <a:ext cx="1341438" cy="1492250"/>
            </a:xfrm>
            <a:custGeom>
              <a:avLst/>
              <a:gdLst>
                <a:gd name="T0" fmla="*/ 794 w 1407"/>
                <a:gd name="T1" fmla="*/ 931 h 1562"/>
                <a:gd name="T2" fmla="*/ 848 w 1407"/>
                <a:gd name="T3" fmla="*/ 916 h 1562"/>
                <a:gd name="T4" fmla="*/ 993 w 1407"/>
                <a:gd name="T5" fmla="*/ 876 h 1562"/>
                <a:gd name="T6" fmla="*/ 1135 w 1407"/>
                <a:gd name="T7" fmla="*/ 836 h 1562"/>
                <a:gd name="T8" fmla="*/ 1227 w 1407"/>
                <a:gd name="T9" fmla="*/ 881 h 1562"/>
                <a:gd name="T10" fmla="*/ 1314 w 1407"/>
                <a:gd name="T11" fmla="*/ 847 h 1562"/>
                <a:gd name="T12" fmla="*/ 1399 w 1407"/>
                <a:gd name="T13" fmla="*/ 853 h 1562"/>
                <a:gd name="T14" fmla="*/ 1327 w 1407"/>
                <a:gd name="T15" fmla="*/ 736 h 1562"/>
                <a:gd name="T16" fmla="*/ 1273 w 1407"/>
                <a:gd name="T17" fmla="*/ 698 h 1562"/>
                <a:gd name="T18" fmla="*/ 1171 w 1407"/>
                <a:gd name="T19" fmla="*/ 689 h 1562"/>
                <a:gd name="T20" fmla="*/ 1184 w 1407"/>
                <a:gd name="T21" fmla="*/ 628 h 1562"/>
                <a:gd name="T22" fmla="*/ 1327 w 1407"/>
                <a:gd name="T23" fmla="*/ 545 h 1562"/>
                <a:gd name="T24" fmla="*/ 1360 w 1407"/>
                <a:gd name="T25" fmla="*/ 517 h 1562"/>
                <a:gd name="T26" fmla="*/ 1273 w 1407"/>
                <a:gd name="T27" fmla="*/ 507 h 1562"/>
                <a:gd name="T28" fmla="*/ 1199 w 1407"/>
                <a:gd name="T29" fmla="*/ 491 h 1562"/>
                <a:gd name="T30" fmla="*/ 1178 w 1407"/>
                <a:gd name="T31" fmla="*/ 452 h 1562"/>
                <a:gd name="T32" fmla="*/ 1080 w 1407"/>
                <a:gd name="T33" fmla="*/ 405 h 1562"/>
                <a:gd name="T34" fmla="*/ 1039 w 1407"/>
                <a:gd name="T35" fmla="*/ 311 h 1562"/>
                <a:gd name="T36" fmla="*/ 1010 w 1407"/>
                <a:gd name="T37" fmla="*/ 222 h 1562"/>
                <a:gd name="T38" fmla="*/ 987 w 1407"/>
                <a:gd name="T39" fmla="*/ 143 h 1562"/>
                <a:gd name="T40" fmla="*/ 950 w 1407"/>
                <a:gd name="T41" fmla="*/ 45 h 1562"/>
                <a:gd name="T42" fmla="*/ 806 w 1407"/>
                <a:gd name="T43" fmla="*/ 44 h 1562"/>
                <a:gd name="T44" fmla="*/ 790 w 1407"/>
                <a:gd name="T45" fmla="*/ 107 h 1562"/>
                <a:gd name="T46" fmla="*/ 700 w 1407"/>
                <a:gd name="T47" fmla="*/ 200 h 1562"/>
                <a:gd name="T48" fmla="*/ 658 w 1407"/>
                <a:gd name="T49" fmla="*/ 147 h 1562"/>
                <a:gd name="T50" fmla="*/ 696 w 1407"/>
                <a:gd name="T51" fmla="*/ 104 h 1562"/>
                <a:gd name="T52" fmla="*/ 592 w 1407"/>
                <a:gd name="T53" fmla="*/ 142 h 1562"/>
                <a:gd name="T54" fmla="*/ 542 w 1407"/>
                <a:gd name="T55" fmla="*/ 88 h 1562"/>
                <a:gd name="T56" fmla="*/ 452 w 1407"/>
                <a:gd name="T57" fmla="*/ 100 h 1562"/>
                <a:gd name="T58" fmla="*/ 363 w 1407"/>
                <a:gd name="T59" fmla="*/ 81 h 1562"/>
                <a:gd name="T60" fmla="*/ 231 w 1407"/>
                <a:gd name="T61" fmla="*/ 43 h 1562"/>
                <a:gd name="T62" fmla="*/ 174 w 1407"/>
                <a:gd name="T63" fmla="*/ 156 h 1562"/>
                <a:gd name="T64" fmla="*/ 0 w 1407"/>
                <a:gd name="T65" fmla="*/ 202 h 1562"/>
                <a:gd name="T66" fmla="*/ 44 w 1407"/>
                <a:gd name="T67" fmla="*/ 274 h 1562"/>
                <a:gd name="T68" fmla="*/ 92 w 1407"/>
                <a:gd name="T69" fmla="*/ 431 h 1562"/>
                <a:gd name="T70" fmla="*/ 62 w 1407"/>
                <a:gd name="T71" fmla="*/ 525 h 1562"/>
                <a:gd name="T72" fmla="*/ 87 w 1407"/>
                <a:gd name="T73" fmla="*/ 640 h 1562"/>
                <a:gd name="T74" fmla="*/ 135 w 1407"/>
                <a:gd name="T75" fmla="*/ 860 h 1562"/>
                <a:gd name="T76" fmla="*/ 241 w 1407"/>
                <a:gd name="T77" fmla="*/ 935 h 1562"/>
                <a:gd name="T78" fmla="*/ 65 w 1407"/>
                <a:gd name="T79" fmla="*/ 1139 h 1562"/>
                <a:gd name="T80" fmla="*/ 78 w 1407"/>
                <a:gd name="T81" fmla="*/ 1215 h 1562"/>
                <a:gd name="T82" fmla="*/ 80 w 1407"/>
                <a:gd name="T83" fmla="*/ 1351 h 1562"/>
                <a:gd name="T84" fmla="*/ 242 w 1407"/>
                <a:gd name="T85" fmla="*/ 1488 h 1562"/>
                <a:gd name="T86" fmla="*/ 265 w 1407"/>
                <a:gd name="T87" fmla="*/ 1525 h 1562"/>
                <a:gd name="T88" fmla="*/ 444 w 1407"/>
                <a:gd name="T89" fmla="*/ 1524 h 1562"/>
                <a:gd name="T90" fmla="*/ 461 w 1407"/>
                <a:gd name="T91" fmla="*/ 1427 h 1562"/>
                <a:gd name="T92" fmla="*/ 480 w 1407"/>
                <a:gd name="T93" fmla="*/ 1304 h 1562"/>
                <a:gd name="T94" fmla="*/ 488 w 1407"/>
                <a:gd name="T95" fmla="*/ 1194 h 1562"/>
                <a:gd name="T96" fmla="*/ 568 w 1407"/>
                <a:gd name="T97" fmla="*/ 1155 h 1562"/>
                <a:gd name="T98" fmla="*/ 622 w 1407"/>
                <a:gd name="T99" fmla="*/ 1112 h 1562"/>
                <a:gd name="T100" fmla="*/ 653 w 1407"/>
                <a:gd name="T101" fmla="*/ 1004 h 1562"/>
                <a:gd name="T102" fmla="*/ 763 w 1407"/>
                <a:gd name="T103" fmla="*/ 975 h 1562"/>
                <a:gd name="T104" fmla="*/ 822 w 1407"/>
                <a:gd name="T105" fmla="*/ 961 h 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07" h="1562">
                  <a:moveTo>
                    <a:pt x="822" y="961"/>
                  </a:moveTo>
                  <a:lnTo>
                    <a:pt x="822" y="961"/>
                  </a:lnTo>
                  <a:lnTo>
                    <a:pt x="794" y="931"/>
                  </a:lnTo>
                  <a:lnTo>
                    <a:pt x="814" y="896"/>
                  </a:lnTo>
                  <a:lnTo>
                    <a:pt x="834" y="898"/>
                  </a:lnTo>
                  <a:lnTo>
                    <a:pt x="848" y="916"/>
                  </a:lnTo>
                  <a:lnTo>
                    <a:pt x="870" y="895"/>
                  </a:lnTo>
                  <a:lnTo>
                    <a:pt x="881" y="884"/>
                  </a:lnTo>
                  <a:lnTo>
                    <a:pt x="993" y="876"/>
                  </a:lnTo>
                  <a:lnTo>
                    <a:pt x="1048" y="899"/>
                  </a:lnTo>
                  <a:lnTo>
                    <a:pt x="1083" y="839"/>
                  </a:lnTo>
                  <a:lnTo>
                    <a:pt x="1135" y="836"/>
                  </a:lnTo>
                  <a:lnTo>
                    <a:pt x="1140" y="860"/>
                  </a:lnTo>
                  <a:lnTo>
                    <a:pt x="1142" y="884"/>
                  </a:lnTo>
                  <a:lnTo>
                    <a:pt x="1227" y="881"/>
                  </a:lnTo>
                  <a:lnTo>
                    <a:pt x="1231" y="862"/>
                  </a:lnTo>
                  <a:lnTo>
                    <a:pt x="1233" y="842"/>
                  </a:lnTo>
                  <a:lnTo>
                    <a:pt x="1314" y="847"/>
                  </a:lnTo>
                  <a:lnTo>
                    <a:pt x="1310" y="914"/>
                  </a:lnTo>
                  <a:lnTo>
                    <a:pt x="1340" y="886"/>
                  </a:lnTo>
                  <a:lnTo>
                    <a:pt x="1399" y="853"/>
                  </a:lnTo>
                  <a:lnTo>
                    <a:pt x="1401" y="840"/>
                  </a:lnTo>
                  <a:lnTo>
                    <a:pt x="1407" y="801"/>
                  </a:lnTo>
                  <a:lnTo>
                    <a:pt x="1327" y="736"/>
                  </a:lnTo>
                  <a:lnTo>
                    <a:pt x="1305" y="720"/>
                  </a:lnTo>
                  <a:lnTo>
                    <a:pt x="1299" y="715"/>
                  </a:lnTo>
                  <a:lnTo>
                    <a:pt x="1273" y="698"/>
                  </a:lnTo>
                  <a:lnTo>
                    <a:pt x="1233" y="670"/>
                  </a:lnTo>
                  <a:lnTo>
                    <a:pt x="1184" y="697"/>
                  </a:lnTo>
                  <a:lnTo>
                    <a:pt x="1171" y="689"/>
                  </a:lnTo>
                  <a:lnTo>
                    <a:pt x="1148" y="663"/>
                  </a:lnTo>
                  <a:lnTo>
                    <a:pt x="1147" y="655"/>
                  </a:lnTo>
                  <a:lnTo>
                    <a:pt x="1184" y="628"/>
                  </a:lnTo>
                  <a:lnTo>
                    <a:pt x="1211" y="559"/>
                  </a:lnTo>
                  <a:lnTo>
                    <a:pt x="1252" y="539"/>
                  </a:lnTo>
                  <a:lnTo>
                    <a:pt x="1327" y="545"/>
                  </a:lnTo>
                  <a:lnTo>
                    <a:pt x="1349" y="552"/>
                  </a:lnTo>
                  <a:lnTo>
                    <a:pt x="1367" y="553"/>
                  </a:lnTo>
                  <a:lnTo>
                    <a:pt x="1360" y="517"/>
                  </a:lnTo>
                  <a:lnTo>
                    <a:pt x="1347" y="498"/>
                  </a:lnTo>
                  <a:lnTo>
                    <a:pt x="1307" y="507"/>
                  </a:lnTo>
                  <a:lnTo>
                    <a:pt x="1273" y="507"/>
                  </a:lnTo>
                  <a:lnTo>
                    <a:pt x="1255" y="477"/>
                  </a:lnTo>
                  <a:lnTo>
                    <a:pt x="1209" y="496"/>
                  </a:lnTo>
                  <a:lnTo>
                    <a:pt x="1199" y="491"/>
                  </a:lnTo>
                  <a:lnTo>
                    <a:pt x="1202" y="470"/>
                  </a:lnTo>
                  <a:lnTo>
                    <a:pt x="1193" y="442"/>
                  </a:lnTo>
                  <a:lnTo>
                    <a:pt x="1178" y="452"/>
                  </a:lnTo>
                  <a:lnTo>
                    <a:pt x="1114" y="435"/>
                  </a:lnTo>
                  <a:lnTo>
                    <a:pt x="1088" y="427"/>
                  </a:lnTo>
                  <a:lnTo>
                    <a:pt x="1080" y="405"/>
                  </a:lnTo>
                  <a:lnTo>
                    <a:pt x="1079" y="394"/>
                  </a:lnTo>
                  <a:lnTo>
                    <a:pt x="1057" y="372"/>
                  </a:lnTo>
                  <a:lnTo>
                    <a:pt x="1039" y="311"/>
                  </a:lnTo>
                  <a:lnTo>
                    <a:pt x="1020" y="256"/>
                  </a:lnTo>
                  <a:lnTo>
                    <a:pt x="1014" y="231"/>
                  </a:lnTo>
                  <a:lnTo>
                    <a:pt x="1010" y="222"/>
                  </a:lnTo>
                  <a:lnTo>
                    <a:pt x="995" y="192"/>
                  </a:lnTo>
                  <a:lnTo>
                    <a:pt x="988" y="170"/>
                  </a:lnTo>
                  <a:lnTo>
                    <a:pt x="987" y="143"/>
                  </a:lnTo>
                  <a:lnTo>
                    <a:pt x="969" y="109"/>
                  </a:lnTo>
                  <a:lnTo>
                    <a:pt x="954" y="95"/>
                  </a:lnTo>
                  <a:lnTo>
                    <a:pt x="950" y="45"/>
                  </a:lnTo>
                  <a:lnTo>
                    <a:pt x="869" y="0"/>
                  </a:lnTo>
                  <a:lnTo>
                    <a:pt x="835" y="45"/>
                  </a:lnTo>
                  <a:lnTo>
                    <a:pt x="806" y="44"/>
                  </a:lnTo>
                  <a:lnTo>
                    <a:pt x="796" y="48"/>
                  </a:lnTo>
                  <a:lnTo>
                    <a:pt x="797" y="69"/>
                  </a:lnTo>
                  <a:lnTo>
                    <a:pt x="790" y="107"/>
                  </a:lnTo>
                  <a:lnTo>
                    <a:pt x="765" y="122"/>
                  </a:lnTo>
                  <a:lnTo>
                    <a:pt x="757" y="187"/>
                  </a:lnTo>
                  <a:lnTo>
                    <a:pt x="700" y="200"/>
                  </a:lnTo>
                  <a:lnTo>
                    <a:pt x="694" y="189"/>
                  </a:lnTo>
                  <a:lnTo>
                    <a:pt x="688" y="178"/>
                  </a:lnTo>
                  <a:lnTo>
                    <a:pt x="658" y="147"/>
                  </a:lnTo>
                  <a:lnTo>
                    <a:pt x="707" y="128"/>
                  </a:lnTo>
                  <a:lnTo>
                    <a:pt x="706" y="112"/>
                  </a:lnTo>
                  <a:lnTo>
                    <a:pt x="696" y="104"/>
                  </a:lnTo>
                  <a:lnTo>
                    <a:pt x="630" y="123"/>
                  </a:lnTo>
                  <a:lnTo>
                    <a:pt x="603" y="135"/>
                  </a:lnTo>
                  <a:lnTo>
                    <a:pt x="592" y="142"/>
                  </a:lnTo>
                  <a:lnTo>
                    <a:pt x="560" y="132"/>
                  </a:lnTo>
                  <a:lnTo>
                    <a:pt x="554" y="119"/>
                  </a:lnTo>
                  <a:lnTo>
                    <a:pt x="542" y="88"/>
                  </a:lnTo>
                  <a:lnTo>
                    <a:pt x="517" y="77"/>
                  </a:lnTo>
                  <a:lnTo>
                    <a:pt x="485" y="101"/>
                  </a:lnTo>
                  <a:lnTo>
                    <a:pt x="452" y="100"/>
                  </a:lnTo>
                  <a:lnTo>
                    <a:pt x="466" y="127"/>
                  </a:lnTo>
                  <a:lnTo>
                    <a:pt x="367" y="135"/>
                  </a:lnTo>
                  <a:lnTo>
                    <a:pt x="363" y="81"/>
                  </a:lnTo>
                  <a:lnTo>
                    <a:pt x="344" y="53"/>
                  </a:lnTo>
                  <a:lnTo>
                    <a:pt x="329" y="27"/>
                  </a:lnTo>
                  <a:lnTo>
                    <a:pt x="231" y="43"/>
                  </a:lnTo>
                  <a:lnTo>
                    <a:pt x="254" y="105"/>
                  </a:lnTo>
                  <a:lnTo>
                    <a:pt x="197" y="162"/>
                  </a:lnTo>
                  <a:lnTo>
                    <a:pt x="174" y="156"/>
                  </a:lnTo>
                  <a:lnTo>
                    <a:pt x="117" y="141"/>
                  </a:lnTo>
                  <a:lnTo>
                    <a:pt x="1" y="166"/>
                  </a:lnTo>
                  <a:lnTo>
                    <a:pt x="0" y="202"/>
                  </a:lnTo>
                  <a:lnTo>
                    <a:pt x="17" y="218"/>
                  </a:lnTo>
                  <a:lnTo>
                    <a:pt x="40" y="277"/>
                  </a:lnTo>
                  <a:lnTo>
                    <a:pt x="44" y="274"/>
                  </a:lnTo>
                  <a:lnTo>
                    <a:pt x="89" y="344"/>
                  </a:lnTo>
                  <a:lnTo>
                    <a:pt x="81" y="376"/>
                  </a:lnTo>
                  <a:lnTo>
                    <a:pt x="92" y="431"/>
                  </a:lnTo>
                  <a:lnTo>
                    <a:pt x="101" y="489"/>
                  </a:lnTo>
                  <a:lnTo>
                    <a:pt x="75" y="502"/>
                  </a:lnTo>
                  <a:lnTo>
                    <a:pt x="62" y="525"/>
                  </a:lnTo>
                  <a:lnTo>
                    <a:pt x="79" y="605"/>
                  </a:lnTo>
                  <a:lnTo>
                    <a:pt x="73" y="634"/>
                  </a:lnTo>
                  <a:lnTo>
                    <a:pt x="87" y="640"/>
                  </a:lnTo>
                  <a:lnTo>
                    <a:pt x="65" y="725"/>
                  </a:lnTo>
                  <a:lnTo>
                    <a:pt x="115" y="787"/>
                  </a:lnTo>
                  <a:lnTo>
                    <a:pt x="135" y="860"/>
                  </a:lnTo>
                  <a:lnTo>
                    <a:pt x="209" y="861"/>
                  </a:lnTo>
                  <a:lnTo>
                    <a:pt x="242" y="858"/>
                  </a:lnTo>
                  <a:lnTo>
                    <a:pt x="241" y="935"/>
                  </a:lnTo>
                  <a:lnTo>
                    <a:pt x="165" y="1078"/>
                  </a:lnTo>
                  <a:lnTo>
                    <a:pt x="77" y="1110"/>
                  </a:lnTo>
                  <a:lnTo>
                    <a:pt x="65" y="1139"/>
                  </a:lnTo>
                  <a:lnTo>
                    <a:pt x="98" y="1163"/>
                  </a:lnTo>
                  <a:lnTo>
                    <a:pt x="80" y="1208"/>
                  </a:lnTo>
                  <a:lnTo>
                    <a:pt x="78" y="1215"/>
                  </a:lnTo>
                  <a:lnTo>
                    <a:pt x="48" y="1229"/>
                  </a:lnTo>
                  <a:lnTo>
                    <a:pt x="72" y="1344"/>
                  </a:lnTo>
                  <a:lnTo>
                    <a:pt x="80" y="1351"/>
                  </a:lnTo>
                  <a:lnTo>
                    <a:pt x="132" y="1395"/>
                  </a:lnTo>
                  <a:lnTo>
                    <a:pt x="182" y="1437"/>
                  </a:lnTo>
                  <a:lnTo>
                    <a:pt x="242" y="1488"/>
                  </a:lnTo>
                  <a:lnTo>
                    <a:pt x="247" y="1504"/>
                  </a:lnTo>
                  <a:lnTo>
                    <a:pt x="248" y="1512"/>
                  </a:lnTo>
                  <a:lnTo>
                    <a:pt x="265" y="1525"/>
                  </a:lnTo>
                  <a:lnTo>
                    <a:pt x="313" y="1562"/>
                  </a:lnTo>
                  <a:lnTo>
                    <a:pt x="388" y="1519"/>
                  </a:lnTo>
                  <a:lnTo>
                    <a:pt x="444" y="1524"/>
                  </a:lnTo>
                  <a:lnTo>
                    <a:pt x="475" y="1468"/>
                  </a:lnTo>
                  <a:lnTo>
                    <a:pt x="479" y="1460"/>
                  </a:lnTo>
                  <a:lnTo>
                    <a:pt x="461" y="1427"/>
                  </a:lnTo>
                  <a:lnTo>
                    <a:pt x="432" y="1374"/>
                  </a:lnTo>
                  <a:lnTo>
                    <a:pt x="437" y="1366"/>
                  </a:lnTo>
                  <a:lnTo>
                    <a:pt x="480" y="1304"/>
                  </a:lnTo>
                  <a:lnTo>
                    <a:pt x="481" y="1295"/>
                  </a:lnTo>
                  <a:lnTo>
                    <a:pt x="489" y="1249"/>
                  </a:lnTo>
                  <a:lnTo>
                    <a:pt x="488" y="1194"/>
                  </a:lnTo>
                  <a:lnTo>
                    <a:pt x="521" y="1162"/>
                  </a:lnTo>
                  <a:lnTo>
                    <a:pt x="539" y="1144"/>
                  </a:lnTo>
                  <a:lnTo>
                    <a:pt x="568" y="1155"/>
                  </a:lnTo>
                  <a:lnTo>
                    <a:pt x="556" y="1194"/>
                  </a:lnTo>
                  <a:lnTo>
                    <a:pt x="574" y="1202"/>
                  </a:lnTo>
                  <a:lnTo>
                    <a:pt x="622" y="1112"/>
                  </a:lnTo>
                  <a:lnTo>
                    <a:pt x="669" y="1078"/>
                  </a:lnTo>
                  <a:lnTo>
                    <a:pt x="685" y="1059"/>
                  </a:lnTo>
                  <a:lnTo>
                    <a:pt x="653" y="1004"/>
                  </a:lnTo>
                  <a:lnTo>
                    <a:pt x="678" y="986"/>
                  </a:lnTo>
                  <a:lnTo>
                    <a:pt x="730" y="960"/>
                  </a:lnTo>
                  <a:lnTo>
                    <a:pt x="763" y="975"/>
                  </a:lnTo>
                  <a:lnTo>
                    <a:pt x="822" y="961"/>
                  </a:lnTo>
                  <a:lnTo>
                    <a:pt x="822" y="961"/>
                  </a:lnTo>
                  <a:lnTo>
                    <a:pt x="822" y="96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8" name="Freeform 54"/>
            <p:cNvSpPr>
              <a:spLocks noEditPoints="1"/>
            </p:cNvSpPr>
            <p:nvPr/>
          </p:nvSpPr>
          <p:spPr bwMode="auto">
            <a:xfrm>
              <a:off x="6205538" y="3457576"/>
              <a:ext cx="1349375" cy="1498600"/>
            </a:xfrm>
            <a:custGeom>
              <a:avLst/>
              <a:gdLst>
                <a:gd name="T0" fmla="*/ 242 w 1414"/>
                <a:gd name="T1" fmla="*/ 1494 h 1570"/>
                <a:gd name="T2" fmla="*/ 97 w 1414"/>
                <a:gd name="T3" fmla="*/ 1169 h 1570"/>
                <a:gd name="T4" fmla="*/ 242 w 1414"/>
                <a:gd name="T5" fmla="*/ 865 h 1570"/>
                <a:gd name="T6" fmla="*/ 86 w 1414"/>
                <a:gd name="T7" fmla="*/ 646 h 1570"/>
                <a:gd name="T8" fmla="*/ 100 w 1414"/>
                <a:gd name="T9" fmla="*/ 491 h 1570"/>
                <a:gd name="T10" fmla="*/ 41 w 1414"/>
                <a:gd name="T11" fmla="*/ 286 h 1570"/>
                <a:gd name="T12" fmla="*/ 178 w 1414"/>
                <a:gd name="T13" fmla="*/ 157 h 1570"/>
                <a:gd name="T14" fmla="*/ 350 w 1414"/>
                <a:gd name="T15" fmla="*/ 56 h 1570"/>
                <a:gd name="T16" fmla="*/ 487 w 1414"/>
                <a:gd name="T17" fmla="*/ 102 h 1570"/>
                <a:gd name="T18" fmla="*/ 595 w 1414"/>
                <a:gd name="T19" fmla="*/ 142 h 1570"/>
                <a:gd name="T20" fmla="*/ 714 w 1414"/>
                <a:gd name="T21" fmla="*/ 134 h 1570"/>
                <a:gd name="T22" fmla="*/ 757 w 1414"/>
                <a:gd name="T23" fmla="*/ 188 h 1570"/>
                <a:gd name="T24" fmla="*/ 809 w 1414"/>
                <a:gd name="T25" fmla="*/ 45 h 1570"/>
                <a:gd name="T26" fmla="*/ 975 w 1414"/>
                <a:gd name="T27" fmla="*/ 111 h 1570"/>
                <a:gd name="T28" fmla="*/ 1020 w 1414"/>
                <a:gd name="T29" fmla="*/ 233 h 1570"/>
                <a:gd name="T30" fmla="*/ 1086 w 1414"/>
                <a:gd name="T31" fmla="*/ 408 h 1570"/>
                <a:gd name="T32" fmla="*/ 1209 w 1414"/>
                <a:gd name="T33" fmla="*/ 474 h 1570"/>
                <a:gd name="T34" fmla="*/ 1310 w 1414"/>
                <a:gd name="T35" fmla="*/ 507 h 1570"/>
                <a:gd name="T36" fmla="*/ 1329 w 1414"/>
                <a:gd name="T37" fmla="*/ 552 h 1570"/>
                <a:gd name="T38" fmla="*/ 1154 w 1414"/>
                <a:gd name="T39" fmla="*/ 665 h 1570"/>
                <a:gd name="T40" fmla="*/ 1310 w 1414"/>
                <a:gd name="T41" fmla="*/ 722 h 1570"/>
                <a:gd name="T42" fmla="*/ 1309 w 1414"/>
                <a:gd name="T43" fmla="*/ 926 h 1570"/>
                <a:gd name="T44" fmla="*/ 1142 w 1414"/>
                <a:gd name="T45" fmla="*/ 891 h 1570"/>
                <a:gd name="T46" fmla="*/ 995 w 1414"/>
                <a:gd name="T47" fmla="*/ 884 h 1570"/>
                <a:gd name="T48" fmla="*/ 801 w 1414"/>
                <a:gd name="T49" fmla="*/ 935 h 1570"/>
                <a:gd name="T50" fmla="*/ 683 w 1414"/>
                <a:gd name="T51" fmla="*/ 993 h 1570"/>
                <a:gd name="T52" fmla="*/ 579 w 1414"/>
                <a:gd name="T53" fmla="*/ 1210 h 1570"/>
                <a:gd name="T54" fmla="*/ 496 w 1414"/>
                <a:gd name="T55" fmla="*/ 1253 h 1570"/>
                <a:gd name="T56" fmla="*/ 449 w 1414"/>
                <a:gd name="T57" fmla="*/ 1531 h 1570"/>
                <a:gd name="T58" fmla="*/ 316 w 1414"/>
                <a:gd name="T59" fmla="*/ 1562 h 1570"/>
                <a:gd name="T60" fmla="*/ 480 w 1414"/>
                <a:gd name="T61" fmla="*/ 1306 h 1570"/>
                <a:gd name="T62" fmla="*/ 563 w 1414"/>
                <a:gd name="T63" fmla="*/ 1197 h 1570"/>
                <a:gd name="T64" fmla="*/ 652 w 1414"/>
                <a:gd name="T65" fmla="*/ 1007 h 1570"/>
                <a:gd name="T66" fmla="*/ 793 w 1414"/>
                <a:gd name="T67" fmla="*/ 936 h 1570"/>
                <a:gd name="T68" fmla="*/ 884 w 1414"/>
                <a:gd name="T69" fmla="*/ 885 h 1570"/>
                <a:gd name="T70" fmla="*/ 1147 w 1414"/>
                <a:gd name="T71" fmla="*/ 863 h 1570"/>
                <a:gd name="T72" fmla="*/ 1321 w 1414"/>
                <a:gd name="T73" fmla="*/ 848 h 1570"/>
                <a:gd name="T74" fmla="*/ 1327 w 1414"/>
                <a:gd name="T75" fmla="*/ 743 h 1570"/>
                <a:gd name="T76" fmla="*/ 1186 w 1414"/>
                <a:gd name="T77" fmla="*/ 705 h 1570"/>
                <a:gd name="T78" fmla="*/ 1212 w 1414"/>
                <a:gd name="T79" fmla="*/ 561 h 1570"/>
                <a:gd name="T80" fmla="*/ 1360 w 1414"/>
                <a:gd name="T81" fmla="*/ 522 h 1570"/>
                <a:gd name="T82" fmla="*/ 1212 w 1414"/>
                <a:gd name="T83" fmla="*/ 504 h 1570"/>
                <a:gd name="T84" fmla="*/ 1117 w 1414"/>
                <a:gd name="T85" fmla="*/ 443 h 1570"/>
                <a:gd name="T86" fmla="*/ 1039 w 1414"/>
                <a:gd name="T87" fmla="*/ 316 h 1570"/>
                <a:gd name="T88" fmla="*/ 988 w 1414"/>
                <a:gd name="T89" fmla="*/ 175 h 1570"/>
                <a:gd name="T90" fmla="*/ 873 w 1414"/>
                <a:gd name="T91" fmla="*/ 8 h 1570"/>
                <a:gd name="T92" fmla="*/ 796 w 1414"/>
                <a:gd name="T93" fmla="*/ 113 h 1570"/>
                <a:gd name="T94" fmla="*/ 688 w 1414"/>
                <a:gd name="T95" fmla="*/ 184 h 1570"/>
                <a:gd name="T96" fmla="*/ 634 w 1414"/>
                <a:gd name="T97" fmla="*/ 131 h 1570"/>
                <a:gd name="T98" fmla="*/ 542 w 1414"/>
                <a:gd name="T99" fmla="*/ 94 h 1570"/>
                <a:gd name="T100" fmla="*/ 367 w 1414"/>
                <a:gd name="T101" fmla="*/ 143 h 1570"/>
                <a:gd name="T102" fmla="*/ 261 w 1414"/>
                <a:gd name="T103" fmla="*/ 109 h 1570"/>
                <a:gd name="T104" fmla="*/ 7 w 1414"/>
                <a:gd name="T105" fmla="*/ 204 h 1570"/>
                <a:gd name="T106" fmla="*/ 88 w 1414"/>
                <a:gd name="T107" fmla="*/ 380 h 1570"/>
                <a:gd name="T108" fmla="*/ 85 w 1414"/>
                <a:gd name="T109" fmla="*/ 609 h 1570"/>
                <a:gd name="T110" fmla="*/ 141 w 1414"/>
                <a:gd name="T111" fmla="*/ 861 h 1570"/>
                <a:gd name="T112" fmla="*/ 82 w 1414"/>
                <a:gd name="T113" fmla="*/ 1117 h 1570"/>
                <a:gd name="T114" fmla="*/ 78 w 1414"/>
                <a:gd name="T115" fmla="*/ 1346 h 1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414" h="1570">
                  <a:moveTo>
                    <a:pt x="315" y="1570"/>
                  </a:moveTo>
                  <a:lnTo>
                    <a:pt x="315" y="1570"/>
                  </a:lnTo>
                  <a:lnTo>
                    <a:pt x="248" y="1518"/>
                  </a:lnTo>
                  <a:lnTo>
                    <a:pt x="247" y="1509"/>
                  </a:lnTo>
                  <a:lnTo>
                    <a:pt x="242" y="1494"/>
                  </a:lnTo>
                  <a:lnTo>
                    <a:pt x="72" y="1350"/>
                  </a:lnTo>
                  <a:lnTo>
                    <a:pt x="47" y="1231"/>
                  </a:lnTo>
                  <a:lnTo>
                    <a:pt x="78" y="1216"/>
                  </a:lnTo>
                  <a:lnTo>
                    <a:pt x="80" y="1211"/>
                  </a:lnTo>
                  <a:lnTo>
                    <a:pt x="97" y="1169"/>
                  </a:lnTo>
                  <a:lnTo>
                    <a:pt x="64" y="1144"/>
                  </a:lnTo>
                  <a:lnTo>
                    <a:pt x="77" y="1111"/>
                  </a:lnTo>
                  <a:lnTo>
                    <a:pt x="165" y="1079"/>
                  </a:lnTo>
                  <a:lnTo>
                    <a:pt x="241" y="938"/>
                  </a:lnTo>
                  <a:lnTo>
                    <a:pt x="242" y="865"/>
                  </a:lnTo>
                  <a:lnTo>
                    <a:pt x="212" y="869"/>
                  </a:lnTo>
                  <a:lnTo>
                    <a:pt x="136" y="867"/>
                  </a:lnTo>
                  <a:lnTo>
                    <a:pt x="115" y="793"/>
                  </a:lnTo>
                  <a:lnTo>
                    <a:pt x="65" y="730"/>
                  </a:lnTo>
                  <a:lnTo>
                    <a:pt x="86" y="646"/>
                  </a:lnTo>
                  <a:lnTo>
                    <a:pt x="73" y="640"/>
                  </a:lnTo>
                  <a:lnTo>
                    <a:pt x="78" y="609"/>
                  </a:lnTo>
                  <a:lnTo>
                    <a:pt x="61" y="528"/>
                  </a:lnTo>
                  <a:lnTo>
                    <a:pt x="76" y="503"/>
                  </a:lnTo>
                  <a:lnTo>
                    <a:pt x="100" y="491"/>
                  </a:lnTo>
                  <a:lnTo>
                    <a:pt x="92" y="436"/>
                  </a:lnTo>
                  <a:lnTo>
                    <a:pt x="81" y="379"/>
                  </a:lnTo>
                  <a:lnTo>
                    <a:pt x="89" y="348"/>
                  </a:lnTo>
                  <a:lnTo>
                    <a:pt x="47" y="282"/>
                  </a:lnTo>
                  <a:lnTo>
                    <a:pt x="41" y="286"/>
                  </a:lnTo>
                  <a:lnTo>
                    <a:pt x="17" y="224"/>
                  </a:lnTo>
                  <a:lnTo>
                    <a:pt x="0" y="207"/>
                  </a:lnTo>
                  <a:lnTo>
                    <a:pt x="1" y="168"/>
                  </a:lnTo>
                  <a:lnTo>
                    <a:pt x="120" y="142"/>
                  </a:lnTo>
                  <a:lnTo>
                    <a:pt x="178" y="157"/>
                  </a:lnTo>
                  <a:lnTo>
                    <a:pt x="199" y="162"/>
                  </a:lnTo>
                  <a:lnTo>
                    <a:pt x="254" y="108"/>
                  </a:lnTo>
                  <a:lnTo>
                    <a:pt x="230" y="44"/>
                  </a:lnTo>
                  <a:lnTo>
                    <a:pt x="334" y="28"/>
                  </a:lnTo>
                  <a:lnTo>
                    <a:pt x="350" y="56"/>
                  </a:lnTo>
                  <a:lnTo>
                    <a:pt x="369" y="84"/>
                  </a:lnTo>
                  <a:lnTo>
                    <a:pt x="373" y="135"/>
                  </a:lnTo>
                  <a:lnTo>
                    <a:pt x="464" y="128"/>
                  </a:lnTo>
                  <a:lnTo>
                    <a:pt x="449" y="100"/>
                  </a:lnTo>
                  <a:lnTo>
                    <a:pt x="487" y="102"/>
                  </a:lnTo>
                  <a:lnTo>
                    <a:pt x="519" y="77"/>
                  </a:lnTo>
                  <a:lnTo>
                    <a:pt x="547" y="89"/>
                  </a:lnTo>
                  <a:lnTo>
                    <a:pt x="560" y="122"/>
                  </a:lnTo>
                  <a:lnTo>
                    <a:pt x="566" y="134"/>
                  </a:lnTo>
                  <a:lnTo>
                    <a:pt x="595" y="142"/>
                  </a:lnTo>
                  <a:lnTo>
                    <a:pt x="605" y="136"/>
                  </a:lnTo>
                  <a:lnTo>
                    <a:pt x="632" y="124"/>
                  </a:lnTo>
                  <a:lnTo>
                    <a:pt x="700" y="104"/>
                  </a:lnTo>
                  <a:lnTo>
                    <a:pt x="712" y="115"/>
                  </a:lnTo>
                  <a:lnTo>
                    <a:pt x="714" y="134"/>
                  </a:lnTo>
                  <a:lnTo>
                    <a:pt x="667" y="152"/>
                  </a:lnTo>
                  <a:lnTo>
                    <a:pt x="693" y="180"/>
                  </a:lnTo>
                  <a:lnTo>
                    <a:pt x="700" y="191"/>
                  </a:lnTo>
                  <a:lnTo>
                    <a:pt x="705" y="200"/>
                  </a:lnTo>
                  <a:lnTo>
                    <a:pt x="757" y="188"/>
                  </a:lnTo>
                  <a:lnTo>
                    <a:pt x="765" y="124"/>
                  </a:lnTo>
                  <a:lnTo>
                    <a:pt x="790" y="109"/>
                  </a:lnTo>
                  <a:lnTo>
                    <a:pt x="797" y="72"/>
                  </a:lnTo>
                  <a:lnTo>
                    <a:pt x="796" y="50"/>
                  </a:lnTo>
                  <a:lnTo>
                    <a:pt x="809" y="45"/>
                  </a:lnTo>
                  <a:lnTo>
                    <a:pt x="837" y="46"/>
                  </a:lnTo>
                  <a:lnTo>
                    <a:pt x="871" y="0"/>
                  </a:lnTo>
                  <a:lnTo>
                    <a:pt x="957" y="47"/>
                  </a:lnTo>
                  <a:lnTo>
                    <a:pt x="960" y="98"/>
                  </a:lnTo>
                  <a:lnTo>
                    <a:pt x="975" y="111"/>
                  </a:lnTo>
                  <a:lnTo>
                    <a:pt x="993" y="147"/>
                  </a:lnTo>
                  <a:lnTo>
                    <a:pt x="995" y="174"/>
                  </a:lnTo>
                  <a:lnTo>
                    <a:pt x="1001" y="195"/>
                  </a:lnTo>
                  <a:lnTo>
                    <a:pt x="1016" y="224"/>
                  </a:lnTo>
                  <a:lnTo>
                    <a:pt x="1020" y="233"/>
                  </a:lnTo>
                  <a:lnTo>
                    <a:pt x="1026" y="259"/>
                  </a:lnTo>
                  <a:lnTo>
                    <a:pt x="1045" y="314"/>
                  </a:lnTo>
                  <a:lnTo>
                    <a:pt x="1063" y="374"/>
                  </a:lnTo>
                  <a:lnTo>
                    <a:pt x="1086" y="397"/>
                  </a:lnTo>
                  <a:lnTo>
                    <a:pt x="1086" y="408"/>
                  </a:lnTo>
                  <a:lnTo>
                    <a:pt x="1094" y="428"/>
                  </a:lnTo>
                  <a:lnTo>
                    <a:pt x="1118" y="436"/>
                  </a:lnTo>
                  <a:lnTo>
                    <a:pt x="1181" y="452"/>
                  </a:lnTo>
                  <a:lnTo>
                    <a:pt x="1197" y="441"/>
                  </a:lnTo>
                  <a:lnTo>
                    <a:pt x="1209" y="474"/>
                  </a:lnTo>
                  <a:lnTo>
                    <a:pt x="1206" y="493"/>
                  </a:lnTo>
                  <a:lnTo>
                    <a:pt x="1213" y="497"/>
                  </a:lnTo>
                  <a:lnTo>
                    <a:pt x="1260" y="476"/>
                  </a:lnTo>
                  <a:lnTo>
                    <a:pt x="1278" y="507"/>
                  </a:lnTo>
                  <a:lnTo>
                    <a:pt x="1310" y="507"/>
                  </a:lnTo>
                  <a:lnTo>
                    <a:pt x="1352" y="498"/>
                  </a:lnTo>
                  <a:lnTo>
                    <a:pt x="1366" y="520"/>
                  </a:lnTo>
                  <a:lnTo>
                    <a:pt x="1374" y="561"/>
                  </a:lnTo>
                  <a:lnTo>
                    <a:pt x="1352" y="559"/>
                  </a:lnTo>
                  <a:lnTo>
                    <a:pt x="1329" y="552"/>
                  </a:lnTo>
                  <a:lnTo>
                    <a:pt x="1255" y="546"/>
                  </a:lnTo>
                  <a:lnTo>
                    <a:pt x="1217" y="566"/>
                  </a:lnTo>
                  <a:lnTo>
                    <a:pt x="1189" y="634"/>
                  </a:lnTo>
                  <a:lnTo>
                    <a:pt x="1153" y="661"/>
                  </a:lnTo>
                  <a:lnTo>
                    <a:pt x="1154" y="665"/>
                  </a:lnTo>
                  <a:lnTo>
                    <a:pt x="1177" y="691"/>
                  </a:lnTo>
                  <a:lnTo>
                    <a:pt x="1187" y="697"/>
                  </a:lnTo>
                  <a:lnTo>
                    <a:pt x="1236" y="670"/>
                  </a:lnTo>
                  <a:lnTo>
                    <a:pt x="1303" y="716"/>
                  </a:lnTo>
                  <a:lnTo>
                    <a:pt x="1310" y="722"/>
                  </a:lnTo>
                  <a:lnTo>
                    <a:pt x="1331" y="738"/>
                  </a:lnTo>
                  <a:lnTo>
                    <a:pt x="1414" y="803"/>
                  </a:lnTo>
                  <a:lnTo>
                    <a:pt x="1405" y="859"/>
                  </a:lnTo>
                  <a:lnTo>
                    <a:pt x="1345" y="893"/>
                  </a:lnTo>
                  <a:lnTo>
                    <a:pt x="1309" y="926"/>
                  </a:lnTo>
                  <a:lnTo>
                    <a:pt x="1314" y="854"/>
                  </a:lnTo>
                  <a:lnTo>
                    <a:pt x="1239" y="850"/>
                  </a:lnTo>
                  <a:lnTo>
                    <a:pt x="1237" y="866"/>
                  </a:lnTo>
                  <a:lnTo>
                    <a:pt x="1233" y="888"/>
                  </a:lnTo>
                  <a:lnTo>
                    <a:pt x="1142" y="891"/>
                  </a:lnTo>
                  <a:lnTo>
                    <a:pt x="1140" y="864"/>
                  </a:lnTo>
                  <a:lnTo>
                    <a:pt x="1135" y="843"/>
                  </a:lnTo>
                  <a:lnTo>
                    <a:pt x="1088" y="846"/>
                  </a:lnTo>
                  <a:lnTo>
                    <a:pt x="1052" y="907"/>
                  </a:lnTo>
                  <a:lnTo>
                    <a:pt x="995" y="884"/>
                  </a:lnTo>
                  <a:lnTo>
                    <a:pt x="885" y="892"/>
                  </a:lnTo>
                  <a:lnTo>
                    <a:pt x="851" y="925"/>
                  </a:lnTo>
                  <a:lnTo>
                    <a:pt x="836" y="906"/>
                  </a:lnTo>
                  <a:lnTo>
                    <a:pt x="819" y="904"/>
                  </a:lnTo>
                  <a:lnTo>
                    <a:pt x="801" y="935"/>
                  </a:lnTo>
                  <a:lnTo>
                    <a:pt x="833" y="968"/>
                  </a:lnTo>
                  <a:lnTo>
                    <a:pt x="825" y="968"/>
                  </a:lnTo>
                  <a:lnTo>
                    <a:pt x="765" y="982"/>
                  </a:lnTo>
                  <a:lnTo>
                    <a:pt x="733" y="968"/>
                  </a:lnTo>
                  <a:lnTo>
                    <a:pt x="683" y="993"/>
                  </a:lnTo>
                  <a:lnTo>
                    <a:pt x="661" y="1009"/>
                  </a:lnTo>
                  <a:lnTo>
                    <a:pt x="692" y="1064"/>
                  </a:lnTo>
                  <a:lnTo>
                    <a:pt x="674" y="1084"/>
                  </a:lnTo>
                  <a:lnTo>
                    <a:pt x="628" y="1118"/>
                  </a:lnTo>
                  <a:lnTo>
                    <a:pt x="579" y="1210"/>
                  </a:lnTo>
                  <a:lnTo>
                    <a:pt x="555" y="1200"/>
                  </a:lnTo>
                  <a:lnTo>
                    <a:pt x="567" y="1161"/>
                  </a:lnTo>
                  <a:lnTo>
                    <a:pt x="543" y="1152"/>
                  </a:lnTo>
                  <a:lnTo>
                    <a:pt x="494" y="1199"/>
                  </a:lnTo>
                  <a:lnTo>
                    <a:pt x="496" y="1253"/>
                  </a:lnTo>
                  <a:lnTo>
                    <a:pt x="486" y="1310"/>
                  </a:lnTo>
                  <a:lnTo>
                    <a:pt x="439" y="1378"/>
                  </a:lnTo>
                  <a:lnTo>
                    <a:pt x="485" y="1464"/>
                  </a:lnTo>
                  <a:lnTo>
                    <a:pt x="480" y="1473"/>
                  </a:lnTo>
                  <a:lnTo>
                    <a:pt x="449" y="1531"/>
                  </a:lnTo>
                  <a:lnTo>
                    <a:pt x="391" y="1526"/>
                  </a:lnTo>
                  <a:lnTo>
                    <a:pt x="315" y="1570"/>
                  </a:lnTo>
                  <a:close/>
                  <a:moveTo>
                    <a:pt x="254" y="1514"/>
                  </a:moveTo>
                  <a:lnTo>
                    <a:pt x="254" y="1514"/>
                  </a:lnTo>
                  <a:lnTo>
                    <a:pt x="316" y="1562"/>
                  </a:lnTo>
                  <a:lnTo>
                    <a:pt x="390" y="1519"/>
                  </a:lnTo>
                  <a:lnTo>
                    <a:pt x="445" y="1524"/>
                  </a:lnTo>
                  <a:lnTo>
                    <a:pt x="478" y="1464"/>
                  </a:lnTo>
                  <a:lnTo>
                    <a:pt x="431" y="1378"/>
                  </a:lnTo>
                  <a:lnTo>
                    <a:pt x="480" y="1306"/>
                  </a:lnTo>
                  <a:lnTo>
                    <a:pt x="489" y="1252"/>
                  </a:lnTo>
                  <a:lnTo>
                    <a:pt x="487" y="1196"/>
                  </a:lnTo>
                  <a:lnTo>
                    <a:pt x="542" y="1144"/>
                  </a:lnTo>
                  <a:lnTo>
                    <a:pt x="575" y="1157"/>
                  </a:lnTo>
                  <a:lnTo>
                    <a:pt x="563" y="1197"/>
                  </a:lnTo>
                  <a:lnTo>
                    <a:pt x="576" y="1202"/>
                  </a:lnTo>
                  <a:lnTo>
                    <a:pt x="623" y="1113"/>
                  </a:lnTo>
                  <a:lnTo>
                    <a:pt x="670" y="1079"/>
                  </a:lnTo>
                  <a:lnTo>
                    <a:pt x="684" y="1063"/>
                  </a:lnTo>
                  <a:lnTo>
                    <a:pt x="652" y="1007"/>
                  </a:lnTo>
                  <a:lnTo>
                    <a:pt x="679" y="987"/>
                  </a:lnTo>
                  <a:lnTo>
                    <a:pt x="733" y="961"/>
                  </a:lnTo>
                  <a:lnTo>
                    <a:pt x="766" y="975"/>
                  </a:lnTo>
                  <a:lnTo>
                    <a:pt x="819" y="963"/>
                  </a:lnTo>
                  <a:lnTo>
                    <a:pt x="793" y="936"/>
                  </a:lnTo>
                  <a:lnTo>
                    <a:pt x="816" y="897"/>
                  </a:lnTo>
                  <a:lnTo>
                    <a:pt x="839" y="899"/>
                  </a:lnTo>
                  <a:lnTo>
                    <a:pt x="851" y="915"/>
                  </a:lnTo>
                  <a:lnTo>
                    <a:pt x="882" y="885"/>
                  </a:lnTo>
                  <a:lnTo>
                    <a:pt x="884" y="885"/>
                  </a:lnTo>
                  <a:lnTo>
                    <a:pt x="996" y="877"/>
                  </a:lnTo>
                  <a:lnTo>
                    <a:pt x="1049" y="899"/>
                  </a:lnTo>
                  <a:lnTo>
                    <a:pt x="1084" y="840"/>
                  </a:lnTo>
                  <a:lnTo>
                    <a:pt x="1141" y="836"/>
                  </a:lnTo>
                  <a:lnTo>
                    <a:pt x="1147" y="863"/>
                  </a:lnTo>
                  <a:lnTo>
                    <a:pt x="1148" y="884"/>
                  </a:lnTo>
                  <a:lnTo>
                    <a:pt x="1227" y="881"/>
                  </a:lnTo>
                  <a:lnTo>
                    <a:pt x="1230" y="865"/>
                  </a:lnTo>
                  <a:lnTo>
                    <a:pt x="1233" y="843"/>
                  </a:lnTo>
                  <a:lnTo>
                    <a:pt x="1321" y="848"/>
                  </a:lnTo>
                  <a:lnTo>
                    <a:pt x="1317" y="910"/>
                  </a:lnTo>
                  <a:lnTo>
                    <a:pt x="1341" y="888"/>
                  </a:lnTo>
                  <a:lnTo>
                    <a:pt x="1399" y="855"/>
                  </a:lnTo>
                  <a:lnTo>
                    <a:pt x="1406" y="806"/>
                  </a:lnTo>
                  <a:lnTo>
                    <a:pt x="1327" y="743"/>
                  </a:lnTo>
                  <a:lnTo>
                    <a:pt x="1306" y="727"/>
                  </a:lnTo>
                  <a:lnTo>
                    <a:pt x="1299" y="722"/>
                  </a:lnTo>
                  <a:lnTo>
                    <a:pt x="1274" y="705"/>
                  </a:lnTo>
                  <a:lnTo>
                    <a:pt x="1236" y="678"/>
                  </a:lnTo>
                  <a:lnTo>
                    <a:pt x="1186" y="705"/>
                  </a:lnTo>
                  <a:lnTo>
                    <a:pt x="1172" y="696"/>
                  </a:lnTo>
                  <a:lnTo>
                    <a:pt x="1147" y="668"/>
                  </a:lnTo>
                  <a:lnTo>
                    <a:pt x="1146" y="658"/>
                  </a:lnTo>
                  <a:lnTo>
                    <a:pt x="1184" y="630"/>
                  </a:lnTo>
                  <a:lnTo>
                    <a:pt x="1212" y="561"/>
                  </a:lnTo>
                  <a:lnTo>
                    <a:pt x="1254" y="539"/>
                  </a:lnTo>
                  <a:lnTo>
                    <a:pt x="1330" y="546"/>
                  </a:lnTo>
                  <a:lnTo>
                    <a:pt x="1353" y="553"/>
                  </a:lnTo>
                  <a:lnTo>
                    <a:pt x="1366" y="554"/>
                  </a:lnTo>
                  <a:lnTo>
                    <a:pt x="1360" y="522"/>
                  </a:lnTo>
                  <a:lnTo>
                    <a:pt x="1349" y="506"/>
                  </a:lnTo>
                  <a:lnTo>
                    <a:pt x="1311" y="514"/>
                  </a:lnTo>
                  <a:lnTo>
                    <a:pt x="1274" y="514"/>
                  </a:lnTo>
                  <a:lnTo>
                    <a:pt x="1257" y="485"/>
                  </a:lnTo>
                  <a:lnTo>
                    <a:pt x="1212" y="504"/>
                  </a:lnTo>
                  <a:lnTo>
                    <a:pt x="1198" y="497"/>
                  </a:lnTo>
                  <a:lnTo>
                    <a:pt x="1202" y="474"/>
                  </a:lnTo>
                  <a:lnTo>
                    <a:pt x="1194" y="451"/>
                  </a:lnTo>
                  <a:lnTo>
                    <a:pt x="1182" y="459"/>
                  </a:lnTo>
                  <a:lnTo>
                    <a:pt x="1117" y="443"/>
                  </a:lnTo>
                  <a:lnTo>
                    <a:pt x="1089" y="434"/>
                  </a:lnTo>
                  <a:lnTo>
                    <a:pt x="1079" y="409"/>
                  </a:lnTo>
                  <a:lnTo>
                    <a:pt x="1079" y="400"/>
                  </a:lnTo>
                  <a:lnTo>
                    <a:pt x="1057" y="377"/>
                  </a:lnTo>
                  <a:lnTo>
                    <a:pt x="1039" y="316"/>
                  </a:lnTo>
                  <a:lnTo>
                    <a:pt x="1019" y="261"/>
                  </a:lnTo>
                  <a:lnTo>
                    <a:pt x="1013" y="235"/>
                  </a:lnTo>
                  <a:lnTo>
                    <a:pt x="1010" y="227"/>
                  </a:lnTo>
                  <a:lnTo>
                    <a:pt x="995" y="198"/>
                  </a:lnTo>
                  <a:lnTo>
                    <a:pt x="988" y="175"/>
                  </a:lnTo>
                  <a:lnTo>
                    <a:pt x="986" y="148"/>
                  </a:lnTo>
                  <a:lnTo>
                    <a:pt x="969" y="115"/>
                  </a:lnTo>
                  <a:lnTo>
                    <a:pt x="953" y="101"/>
                  </a:lnTo>
                  <a:lnTo>
                    <a:pt x="950" y="51"/>
                  </a:lnTo>
                  <a:lnTo>
                    <a:pt x="873" y="8"/>
                  </a:lnTo>
                  <a:lnTo>
                    <a:pt x="840" y="52"/>
                  </a:lnTo>
                  <a:lnTo>
                    <a:pt x="810" y="51"/>
                  </a:lnTo>
                  <a:lnTo>
                    <a:pt x="803" y="54"/>
                  </a:lnTo>
                  <a:lnTo>
                    <a:pt x="803" y="73"/>
                  </a:lnTo>
                  <a:lnTo>
                    <a:pt x="796" y="113"/>
                  </a:lnTo>
                  <a:lnTo>
                    <a:pt x="771" y="128"/>
                  </a:lnTo>
                  <a:lnTo>
                    <a:pt x="764" y="194"/>
                  </a:lnTo>
                  <a:lnTo>
                    <a:pt x="701" y="208"/>
                  </a:lnTo>
                  <a:lnTo>
                    <a:pt x="694" y="195"/>
                  </a:lnTo>
                  <a:lnTo>
                    <a:pt x="688" y="184"/>
                  </a:lnTo>
                  <a:lnTo>
                    <a:pt x="655" y="150"/>
                  </a:lnTo>
                  <a:lnTo>
                    <a:pt x="707" y="130"/>
                  </a:lnTo>
                  <a:lnTo>
                    <a:pt x="706" y="118"/>
                  </a:lnTo>
                  <a:lnTo>
                    <a:pt x="699" y="112"/>
                  </a:lnTo>
                  <a:lnTo>
                    <a:pt x="634" y="131"/>
                  </a:lnTo>
                  <a:lnTo>
                    <a:pt x="608" y="142"/>
                  </a:lnTo>
                  <a:lnTo>
                    <a:pt x="596" y="149"/>
                  </a:lnTo>
                  <a:lnTo>
                    <a:pt x="561" y="139"/>
                  </a:lnTo>
                  <a:lnTo>
                    <a:pt x="554" y="125"/>
                  </a:lnTo>
                  <a:lnTo>
                    <a:pt x="542" y="94"/>
                  </a:lnTo>
                  <a:lnTo>
                    <a:pt x="520" y="85"/>
                  </a:lnTo>
                  <a:lnTo>
                    <a:pt x="489" y="108"/>
                  </a:lnTo>
                  <a:lnTo>
                    <a:pt x="460" y="107"/>
                  </a:lnTo>
                  <a:lnTo>
                    <a:pt x="474" y="134"/>
                  </a:lnTo>
                  <a:lnTo>
                    <a:pt x="367" y="143"/>
                  </a:lnTo>
                  <a:lnTo>
                    <a:pt x="363" y="86"/>
                  </a:lnTo>
                  <a:lnTo>
                    <a:pt x="345" y="59"/>
                  </a:lnTo>
                  <a:lnTo>
                    <a:pt x="330" y="35"/>
                  </a:lnTo>
                  <a:lnTo>
                    <a:pt x="239" y="50"/>
                  </a:lnTo>
                  <a:lnTo>
                    <a:pt x="261" y="109"/>
                  </a:lnTo>
                  <a:lnTo>
                    <a:pt x="201" y="169"/>
                  </a:lnTo>
                  <a:lnTo>
                    <a:pt x="176" y="163"/>
                  </a:lnTo>
                  <a:lnTo>
                    <a:pt x="119" y="149"/>
                  </a:lnTo>
                  <a:lnTo>
                    <a:pt x="7" y="173"/>
                  </a:lnTo>
                  <a:lnTo>
                    <a:pt x="7" y="204"/>
                  </a:lnTo>
                  <a:lnTo>
                    <a:pt x="23" y="221"/>
                  </a:lnTo>
                  <a:lnTo>
                    <a:pt x="44" y="276"/>
                  </a:lnTo>
                  <a:lnTo>
                    <a:pt x="48" y="273"/>
                  </a:lnTo>
                  <a:lnTo>
                    <a:pt x="96" y="347"/>
                  </a:lnTo>
                  <a:lnTo>
                    <a:pt x="88" y="380"/>
                  </a:lnTo>
                  <a:lnTo>
                    <a:pt x="98" y="434"/>
                  </a:lnTo>
                  <a:lnTo>
                    <a:pt x="108" y="495"/>
                  </a:lnTo>
                  <a:lnTo>
                    <a:pt x="81" y="508"/>
                  </a:lnTo>
                  <a:lnTo>
                    <a:pt x="68" y="529"/>
                  </a:lnTo>
                  <a:lnTo>
                    <a:pt x="85" y="609"/>
                  </a:lnTo>
                  <a:lnTo>
                    <a:pt x="80" y="636"/>
                  </a:lnTo>
                  <a:lnTo>
                    <a:pt x="94" y="642"/>
                  </a:lnTo>
                  <a:lnTo>
                    <a:pt x="72" y="728"/>
                  </a:lnTo>
                  <a:lnTo>
                    <a:pt x="121" y="791"/>
                  </a:lnTo>
                  <a:lnTo>
                    <a:pt x="141" y="861"/>
                  </a:lnTo>
                  <a:lnTo>
                    <a:pt x="212" y="862"/>
                  </a:lnTo>
                  <a:lnTo>
                    <a:pt x="248" y="858"/>
                  </a:lnTo>
                  <a:lnTo>
                    <a:pt x="247" y="941"/>
                  </a:lnTo>
                  <a:lnTo>
                    <a:pt x="170" y="1084"/>
                  </a:lnTo>
                  <a:lnTo>
                    <a:pt x="82" y="1117"/>
                  </a:lnTo>
                  <a:lnTo>
                    <a:pt x="72" y="1141"/>
                  </a:lnTo>
                  <a:lnTo>
                    <a:pt x="105" y="1166"/>
                  </a:lnTo>
                  <a:lnTo>
                    <a:pt x="83" y="1221"/>
                  </a:lnTo>
                  <a:lnTo>
                    <a:pt x="54" y="1234"/>
                  </a:lnTo>
                  <a:lnTo>
                    <a:pt x="78" y="1346"/>
                  </a:lnTo>
                  <a:lnTo>
                    <a:pt x="247" y="1490"/>
                  </a:lnTo>
                  <a:lnTo>
                    <a:pt x="253" y="1507"/>
                  </a:lnTo>
                  <a:lnTo>
                    <a:pt x="254" y="1514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59" name="Freeform 55"/>
            <p:cNvSpPr>
              <a:spLocks/>
            </p:cNvSpPr>
            <p:nvPr/>
          </p:nvSpPr>
          <p:spPr bwMode="auto">
            <a:xfrm>
              <a:off x="8872538" y="2884488"/>
              <a:ext cx="857250" cy="660400"/>
            </a:xfrm>
            <a:custGeom>
              <a:avLst/>
              <a:gdLst>
                <a:gd name="T0" fmla="*/ 305 w 899"/>
                <a:gd name="T1" fmla="*/ 224 h 691"/>
                <a:gd name="T2" fmla="*/ 423 w 899"/>
                <a:gd name="T3" fmla="*/ 217 h 691"/>
                <a:gd name="T4" fmla="*/ 498 w 899"/>
                <a:gd name="T5" fmla="*/ 112 h 691"/>
                <a:gd name="T6" fmla="*/ 566 w 899"/>
                <a:gd name="T7" fmla="*/ 100 h 691"/>
                <a:gd name="T8" fmla="*/ 648 w 899"/>
                <a:gd name="T9" fmla="*/ 62 h 691"/>
                <a:gd name="T10" fmla="*/ 684 w 899"/>
                <a:gd name="T11" fmla="*/ 30 h 691"/>
                <a:gd name="T12" fmla="*/ 697 w 899"/>
                <a:gd name="T13" fmla="*/ 6 h 691"/>
                <a:gd name="T14" fmla="*/ 724 w 899"/>
                <a:gd name="T15" fmla="*/ 16 h 691"/>
                <a:gd name="T16" fmla="*/ 757 w 899"/>
                <a:gd name="T17" fmla="*/ 19 h 691"/>
                <a:gd name="T18" fmla="*/ 814 w 899"/>
                <a:gd name="T19" fmla="*/ 29 h 691"/>
                <a:gd name="T20" fmla="*/ 899 w 899"/>
                <a:gd name="T21" fmla="*/ 85 h 691"/>
                <a:gd name="T22" fmla="*/ 871 w 899"/>
                <a:gd name="T23" fmla="*/ 94 h 691"/>
                <a:gd name="T24" fmla="*/ 769 w 899"/>
                <a:gd name="T25" fmla="*/ 92 h 691"/>
                <a:gd name="T26" fmla="*/ 753 w 899"/>
                <a:gd name="T27" fmla="*/ 114 h 691"/>
                <a:gd name="T28" fmla="*/ 805 w 899"/>
                <a:gd name="T29" fmla="*/ 180 h 691"/>
                <a:gd name="T30" fmla="*/ 773 w 899"/>
                <a:gd name="T31" fmla="*/ 208 h 691"/>
                <a:gd name="T32" fmla="*/ 722 w 899"/>
                <a:gd name="T33" fmla="*/ 186 h 691"/>
                <a:gd name="T34" fmla="*/ 764 w 899"/>
                <a:gd name="T35" fmla="*/ 185 h 691"/>
                <a:gd name="T36" fmla="*/ 751 w 899"/>
                <a:gd name="T37" fmla="*/ 153 h 691"/>
                <a:gd name="T38" fmla="*/ 688 w 899"/>
                <a:gd name="T39" fmla="*/ 142 h 691"/>
                <a:gd name="T40" fmla="*/ 657 w 899"/>
                <a:gd name="T41" fmla="*/ 206 h 691"/>
                <a:gd name="T42" fmla="*/ 652 w 899"/>
                <a:gd name="T43" fmla="*/ 235 h 691"/>
                <a:gd name="T44" fmla="*/ 645 w 899"/>
                <a:gd name="T45" fmla="*/ 373 h 691"/>
                <a:gd name="T46" fmla="*/ 590 w 899"/>
                <a:gd name="T47" fmla="*/ 352 h 691"/>
                <a:gd name="T48" fmla="*/ 505 w 899"/>
                <a:gd name="T49" fmla="*/ 338 h 691"/>
                <a:gd name="T50" fmla="*/ 456 w 899"/>
                <a:gd name="T51" fmla="*/ 313 h 691"/>
                <a:gd name="T52" fmla="*/ 402 w 899"/>
                <a:gd name="T53" fmla="*/ 290 h 691"/>
                <a:gd name="T54" fmla="*/ 326 w 899"/>
                <a:gd name="T55" fmla="*/ 273 h 691"/>
                <a:gd name="T56" fmla="*/ 360 w 899"/>
                <a:gd name="T57" fmla="*/ 347 h 691"/>
                <a:gd name="T58" fmla="*/ 316 w 899"/>
                <a:gd name="T59" fmla="*/ 390 h 691"/>
                <a:gd name="T60" fmla="*/ 267 w 899"/>
                <a:gd name="T61" fmla="*/ 498 h 691"/>
                <a:gd name="T62" fmla="*/ 258 w 899"/>
                <a:gd name="T63" fmla="*/ 554 h 691"/>
                <a:gd name="T64" fmla="*/ 285 w 899"/>
                <a:gd name="T65" fmla="*/ 594 h 691"/>
                <a:gd name="T66" fmla="*/ 321 w 899"/>
                <a:gd name="T67" fmla="*/ 680 h 691"/>
                <a:gd name="T68" fmla="*/ 279 w 899"/>
                <a:gd name="T69" fmla="*/ 691 h 691"/>
                <a:gd name="T70" fmla="*/ 227 w 899"/>
                <a:gd name="T71" fmla="*/ 658 h 691"/>
                <a:gd name="T72" fmla="*/ 201 w 899"/>
                <a:gd name="T73" fmla="*/ 638 h 691"/>
                <a:gd name="T74" fmla="*/ 143 w 899"/>
                <a:gd name="T75" fmla="*/ 642 h 691"/>
                <a:gd name="T76" fmla="*/ 60 w 899"/>
                <a:gd name="T77" fmla="*/ 617 h 691"/>
                <a:gd name="T78" fmla="*/ 73 w 899"/>
                <a:gd name="T79" fmla="*/ 553 h 691"/>
                <a:gd name="T80" fmla="*/ 41 w 899"/>
                <a:gd name="T81" fmla="*/ 469 h 691"/>
                <a:gd name="T82" fmla="*/ 71 w 899"/>
                <a:gd name="T83" fmla="*/ 402 h 691"/>
                <a:gd name="T84" fmla="*/ 17 w 899"/>
                <a:gd name="T85" fmla="*/ 387 h 691"/>
                <a:gd name="T86" fmla="*/ 39 w 899"/>
                <a:gd name="T87" fmla="*/ 341 h 691"/>
                <a:gd name="T88" fmla="*/ 55 w 899"/>
                <a:gd name="T89" fmla="*/ 275 h 691"/>
                <a:gd name="T90" fmla="*/ 83 w 899"/>
                <a:gd name="T91" fmla="*/ 234 h 691"/>
                <a:gd name="T92" fmla="*/ 274 w 899"/>
                <a:gd name="T93" fmla="*/ 222 h 691"/>
                <a:gd name="T94" fmla="*/ 305 w 899"/>
                <a:gd name="T95" fmla="*/ 224 h 6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9" h="691">
                  <a:moveTo>
                    <a:pt x="305" y="224"/>
                  </a:moveTo>
                  <a:lnTo>
                    <a:pt x="305" y="224"/>
                  </a:lnTo>
                  <a:lnTo>
                    <a:pt x="369" y="197"/>
                  </a:lnTo>
                  <a:lnTo>
                    <a:pt x="423" y="217"/>
                  </a:lnTo>
                  <a:lnTo>
                    <a:pt x="481" y="196"/>
                  </a:lnTo>
                  <a:lnTo>
                    <a:pt x="498" y="112"/>
                  </a:lnTo>
                  <a:lnTo>
                    <a:pt x="533" y="121"/>
                  </a:lnTo>
                  <a:lnTo>
                    <a:pt x="566" y="100"/>
                  </a:lnTo>
                  <a:lnTo>
                    <a:pt x="613" y="88"/>
                  </a:lnTo>
                  <a:lnTo>
                    <a:pt x="648" y="62"/>
                  </a:lnTo>
                  <a:lnTo>
                    <a:pt x="680" y="56"/>
                  </a:lnTo>
                  <a:lnTo>
                    <a:pt x="684" y="30"/>
                  </a:lnTo>
                  <a:lnTo>
                    <a:pt x="685" y="18"/>
                  </a:lnTo>
                  <a:lnTo>
                    <a:pt x="697" y="6"/>
                  </a:lnTo>
                  <a:lnTo>
                    <a:pt x="721" y="0"/>
                  </a:lnTo>
                  <a:lnTo>
                    <a:pt x="724" y="16"/>
                  </a:lnTo>
                  <a:lnTo>
                    <a:pt x="739" y="16"/>
                  </a:lnTo>
                  <a:lnTo>
                    <a:pt x="757" y="19"/>
                  </a:lnTo>
                  <a:lnTo>
                    <a:pt x="795" y="19"/>
                  </a:lnTo>
                  <a:lnTo>
                    <a:pt x="814" y="29"/>
                  </a:lnTo>
                  <a:lnTo>
                    <a:pt x="814" y="33"/>
                  </a:lnTo>
                  <a:lnTo>
                    <a:pt x="899" y="85"/>
                  </a:lnTo>
                  <a:lnTo>
                    <a:pt x="892" y="88"/>
                  </a:lnTo>
                  <a:lnTo>
                    <a:pt x="871" y="94"/>
                  </a:lnTo>
                  <a:lnTo>
                    <a:pt x="796" y="107"/>
                  </a:lnTo>
                  <a:lnTo>
                    <a:pt x="769" y="92"/>
                  </a:lnTo>
                  <a:lnTo>
                    <a:pt x="753" y="107"/>
                  </a:lnTo>
                  <a:lnTo>
                    <a:pt x="753" y="114"/>
                  </a:lnTo>
                  <a:lnTo>
                    <a:pt x="805" y="148"/>
                  </a:lnTo>
                  <a:lnTo>
                    <a:pt x="805" y="180"/>
                  </a:lnTo>
                  <a:lnTo>
                    <a:pt x="805" y="182"/>
                  </a:lnTo>
                  <a:lnTo>
                    <a:pt x="773" y="208"/>
                  </a:lnTo>
                  <a:lnTo>
                    <a:pt x="750" y="221"/>
                  </a:lnTo>
                  <a:lnTo>
                    <a:pt x="722" y="186"/>
                  </a:lnTo>
                  <a:lnTo>
                    <a:pt x="740" y="180"/>
                  </a:lnTo>
                  <a:lnTo>
                    <a:pt x="764" y="185"/>
                  </a:lnTo>
                  <a:lnTo>
                    <a:pt x="771" y="157"/>
                  </a:lnTo>
                  <a:lnTo>
                    <a:pt x="751" y="153"/>
                  </a:lnTo>
                  <a:lnTo>
                    <a:pt x="730" y="120"/>
                  </a:lnTo>
                  <a:lnTo>
                    <a:pt x="688" y="142"/>
                  </a:lnTo>
                  <a:lnTo>
                    <a:pt x="681" y="170"/>
                  </a:lnTo>
                  <a:lnTo>
                    <a:pt x="657" y="206"/>
                  </a:lnTo>
                  <a:lnTo>
                    <a:pt x="654" y="230"/>
                  </a:lnTo>
                  <a:lnTo>
                    <a:pt x="652" y="235"/>
                  </a:lnTo>
                  <a:lnTo>
                    <a:pt x="643" y="352"/>
                  </a:lnTo>
                  <a:lnTo>
                    <a:pt x="645" y="373"/>
                  </a:lnTo>
                  <a:lnTo>
                    <a:pt x="596" y="375"/>
                  </a:lnTo>
                  <a:lnTo>
                    <a:pt x="590" y="352"/>
                  </a:lnTo>
                  <a:lnTo>
                    <a:pt x="544" y="359"/>
                  </a:lnTo>
                  <a:lnTo>
                    <a:pt x="505" y="338"/>
                  </a:lnTo>
                  <a:lnTo>
                    <a:pt x="495" y="306"/>
                  </a:lnTo>
                  <a:lnTo>
                    <a:pt x="456" y="313"/>
                  </a:lnTo>
                  <a:lnTo>
                    <a:pt x="433" y="285"/>
                  </a:lnTo>
                  <a:lnTo>
                    <a:pt x="402" y="290"/>
                  </a:lnTo>
                  <a:lnTo>
                    <a:pt x="382" y="259"/>
                  </a:lnTo>
                  <a:lnTo>
                    <a:pt x="326" y="273"/>
                  </a:lnTo>
                  <a:lnTo>
                    <a:pt x="355" y="337"/>
                  </a:lnTo>
                  <a:lnTo>
                    <a:pt x="360" y="347"/>
                  </a:lnTo>
                  <a:lnTo>
                    <a:pt x="332" y="358"/>
                  </a:lnTo>
                  <a:lnTo>
                    <a:pt x="316" y="390"/>
                  </a:lnTo>
                  <a:lnTo>
                    <a:pt x="248" y="458"/>
                  </a:lnTo>
                  <a:lnTo>
                    <a:pt x="267" y="498"/>
                  </a:lnTo>
                  <a:lnTo>
                    <a:pt x="261" y="535"/>
                  </a:lnTo>
                  <a:lnTo>
                    <a:pt x="258" y="554"/>
                  </a:lnTo>
                  <a:lnTo>
                    <a:pt x="279" y="579"/>
                  </a:lnTo>
                  <a:lnTo>
                    <a:pt x="285" y="594"/>
                  </a:lnTo>
                  <a:lnTo>
                    <a:pt x="295" y="616"/>
                  </a:lnTo>
                  <a:lnTo>
                    <a:pt x="321" y="680"/>
                  </a:lnTo>
                  <a:lnTo>
                    <a:pt x="321" y="680"/>
                  </a:lnTo>
                  <a:lnTo>
                    <a:pt x="279" y="691"/>
                  </a:lnTo>
                  <a:lnTo>
                    <a:pt x="250" y="653"/>
                  </a:lnTo>
                  <a:lnTo>
                    <a:pt x="227" y="658"/>
                  </a:lnTo>
                  <a:lnTo>
                    <a:pt x="219" y="652"/>
                  </a:lnTo>
                  <a:lnTo>
                    <a:pt x="201" y="638"/>
                  </a:lnTo>
                  <a:lnTo>
                    <a:pt x="177" y="620"/>
                  </a:lnTo>
                  <a:lnTo>
                    <a:pt x="143" y="642"/>
                  </a:lnTo>
                  <a:lnTo>
                    <a:pt x="95" y="636"/>
                  </a:lnTo>
                  <a:lnTo>
                    <a:pt x="60" y="617"/>
                  </a:lnTo>
                  <a:lnTo>
                    <a:pt x="37" y="604"/>
                  </a:lnTo>
                  <a:lnTo>
                    <a:pt x="73" y="553"/>
                  </a:lnTo>
                  <a:lnTo>
                    <a:pt x="59" y="508"/>
                  </a:lnTo>
                  <a:lnTo>
                    <a:pt x="41" y="469"/>
                  </a:lnTo>
                  <a:lnTo>
                    <a:pt x="89" y="434"/>
                  </a:lnTo>
                  <a:lnTo>
                    <a:pt x="71" y="402"/>
                  </a:lnTo>
                  <a:lnTo>
                    <a:pt x="34" y="413"/>
                  </a:lnTo>
                  <a:lnTo>
                    <a:pt x="17" y="387"/>
                  </a:lnTo>
                  <a:lnTo>
                    <a:pt x="0" y="343"/>
                  </a:lnTo>
                  <a:lnTo>
                    <a:pt x="39" y="341"/>
                  </a:lnTo>
                  <a:lnTo>
                    <a:pt x="61" y="309"/>
                  </a:lnTo>
                  <a:lnTo>
                    <a:pt x="55" y="275"/>
                  </a:lnTo>
                  <a:lnTo>
                    <a:pt x="83" y="264"/>
                  </a:lnTo>
                  <a:lnTo>
                    <a:pt x="83" y="234"/>
                  </a:lnTo>
                  <a:lnTo>
                    <a:pt x="210" y="234"/>
                  </a:lnTo>
                  <a:lnTo>
                    <a:pt x="274" y="222"/>
                  </a:lnTo>
                  <a:lnTo>
                    <a:pt x="305" y="224"/>
                  </a:lnTo>
                  <a:lnTo>
                    <a:pt x="305" y="22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0" name="Freeform 56"/>
            <p:cNvSpPr>
              <a:spLocks noEditPoints="1"/>
            </p:cNvSpPr>
            <p:nvPr/>
          </p:nvSpPr>
          <p:spPr bwMode="auto">
            <a:xfrm>
              <a:off x="8867775" y="2881313"/>
              <a:ext cx="869950" cy="665163"/>
            </a:xfrm>
            <a:custGeom>
              <a:avLst/>
              <a:gdLst>
                <a:gd name="T0" fmla="*/ 254 w 912"/>
                <a:gd name="T1" fmla="*/ 660 h 698"/>
                <a:gd name="T2" fmla="*/ 149 w 912"/>
                <a:gd name="T3" fmla="*/ 649 h 698"/>
                <a:gd name="T4" fmla="*/ 75 w 912"/>
                <a:gd name="T5" fmla="*/ 557 h 698"/>
                <a:gd name="T6" fmla="*/ 90 w 912"/>
                <a:gd name="T7" fmla="*/ 437 h 698"/>
                <a:gd name="T8" fmla="*/ 19 w 912"/>
                <a:gd name="T9" fmla="*/ 393 h 698"/>
                <a:gd name="T10" fmla="*/ 62 w 912"/>
                <a:gd name="T11" fmla="*/ 313 h 698"/>
                <a:gd name="T12" fmla="*/ 85 w 912"/>
                <a:gd name="T13" fmla="*/ 234 h 698"/>
                <a:gd name="T14" fmla="*/ 309 w 912"/>
                <a:gd name="T15" fmla="*/ 224 h 698"/>
                <a:gd name="T16" fmla="*/ 483 w 912"/>
                <a:gd name="T17" fmla="*/ 197 h 698"/>
                <a:gd name="T18" fmla="*/ 570 w 912"/>
                <a:gd name="T19" fmla="*/ 100 h 698"/>
                <a:gd name="T20" fmla="*/ 682 w 912"/>
                <a:gd name="T21" fmla="*/ 57 h 698"/>
                <a:gd name="T22" fmla="*/ 700 w 912"/>
                <a:gd name="T23" fmla="*/ 7 h 698"/>
                <a:gd name="T24" fmla="*/ 743 w 912"/>
                <a:gd name="T25" fmla="*/ 16 h 698"/>
                <a:gd name="T26" fmla="*/ 822 w 912"/>
                <a:gd name="T27" fmla="*/ 31 h 698"/>
                <a:gd name="T28" fmla="*/ 898 w 912"/>
                <a:gd name="T29" fmla="*/ 95 h 698"/>
                <a:gd name="T30" fmla="*/ 774 w 912"/>
                <a:gd name="T31" fmla="*/ 100 h 698"/>
                <a:gd name="T32" fmla="*/ 813 w 912"/>
                <a:gd name="T33" fmla="*/ 150 h 698"/>
                <a:gd name="T34" fmla="*/ 754 w 912"/>
                <a:gd name="T35" fmla="*/ 230 h 698"/>
                <a:gd name="T36" fmla="*/ 766 w 912"/>
                <a:gd name="T37" fmla="*/ 186 h 698"/>
                <a:gd name="T38" fmla="*/ 733 w 912"/>
                <a:gd name="T39" fmla="*/ 129 h 698"/>
                <a:gd name="T40" fmla="*/ 665 w 912"/>
                <a:gd name="T41" fmla="*/ 211 h 698"/>
                <a:gd name="T42" fmla="*/ 652 w 912"/>
                <a:gd name="T43" fmla="*/ 357 h 698"/>
                <a:gd name="T44" fmla="*/ 593 w 912"/>
                <a:gd name="T45" fmla="*/ 360 h 698"/>
                <a:gd name="T46" fmla="*/ 498 w 912"/>
                <a:gd name="T47" fmla="*/ 314 h 698"/>
                <a:gd name="T48" fmla="*/ 405 w 912"/>
                <a:gd name="T49" fmla="*/ 297 h 698"/>
                <a:gd name="T50" fmla="*/ 363 w 912"/>
                <a:gd name="T51" fmla="*/ 340 h 698"/>
                <a:gd name="T52" fmla="*/ 323 w 912"/>
                <a:gd name="T53" fmla="*/ 396 h 698"/>
                <a:gd name="T54" fmla="*/ 267 w 912"/>
                <a:gd name="T55" fmla="*/ 557 h 698"/>
                <a:gd name="T56" fmla="*/ 326 w 912"/>
                <a:gd name="T57" fmla="*/ 687 h 698"/>
                <a:gd name="T58" fmla="*/ 256 w 912"/>
                <a:gd name="T59" fmla="*/ 653 h 698"/>
                <a:gd name="T60" fmla="*/ 281 w 912"/>
                <a:gd name="T61" fmla="*/ 585 h 698"/>
                <a:gd name="T62" fmla="*/ 249 w 912"/>
                <a:gd name="T63" fmla="*/ 462 h 698"/>
                <a:gd name="T64" fmla="*/ 360 w 912"/>
                <a:gd name="T65" fmla="*/ 349 h 698"/>
                <a:gd name="T66" fmla="*/ 389 w 912"/>
                <a:gd name="T67" fmla="*/ 260 h 698"/>
                <a:gd name="T68" fmla="*/ 462 w 912"/>
                <a:gd name="T69" fmla="*/ 314 h 698"/>
                <a:gd name="T70" fmla="*/ 550 w 912"/>
                <a:gd name="T71" fmla="*/ 360 h 698"/>
                <a:gd name="T72" fmla="*/ 647 w 912"/>
                <a:gd name="T73" fmla="*/ 374 h 698"/>
                <a:gd name="T74" fmla="*/ 656 w 912"/>
                <a:gd name="T75" fmla="*/ 233 h 698"/>
                <a:gd name="T76" fmla="*/ 690 w 912"/>
                <a:gd name="T77" fmla="*/ 144 h 698"/>
                <a:gd name="T78" fmla="*/ 781 w 912"/>
                <a:gd name="T79" fmla="*/ 159 h 698"/>
                <a:gd name="T80" fmla="*/ 732 w 912"/>
                <a:gd name="T81" fmla="*/ 192 h 698"/>
                <a:gd name="T82" fmla="*/ 807 w 912"/>
                <a:gd name="T83" fmla="*/ 184 h 698"/>
                <a:gd name="T84" fmla="*/ 755 w 912"/>
                <a:gd name="T85" fmla="*/ 110 h 698"/>
                <a:gd name="T86" fmla="*/ 876 w 912"/>
                <a:gd name="T87" fmla="*/ 95 h 698"/>
                <a:gd name="T88" fmla="*/ 815 w 912"/>
                <a:gd name="T89" fmla="*/ 35 h 698"/>
                <a:gd name="T90" fmla="*/ 743 w 912"/>
                <a:gd name="T91" fmla="*/ 23 h 698"/>
                <a:gd name="T92" fmla="*/ 703 w 912"/>
                <a:gd name="T93" fmla="*/ 13 h 698"/>
                <a:gd name="T94" fmla="*/ 688 w 912"/>
                <a:gd name="T95" fmla="*/ 62 h 698"/>
                <a:gd name="T96" fmla="*/ 572 w 912"/>
                <a:gd name="T97" fmla="*/ 107 h 698"/>
                <a:gd name="T98" fmla="*/ 489 w 912"/>
                <a:gd name="T99" fmla="*/ 202 h 698"/>
                <a:gd name="T100" fmla="*/ 310 w 912"/>
                <a:gd name="T101" fmla="*/ 231 h 698"/>
                <a:gd name="T102" fmla="*/ 91 w 912"/>
                <a:gd name="T103" fmla="*/ 241 h 698"/>
                <a:gd name="T104" fmla="*/ 69 w 912"/>
                <a:gd name="T105" fmla="*/ 314 h 698"/>
                <a:gd name="T106" fmla="*/ 25 w 912"/>
                <a:gd name="T107" fmla="*/ 390 h 698"/>
                <a:gd name="T108" fmla="*/ 99 w 912"/>
                <a:gd name="T109" fmla="*/ 439 h 698"/>
                <a:gd name="T110" fmla="*/ 82 w 912"/>
                <a:gd name="T111" fmla="*/ 558 h 698"/>
                <a:gd name="T112" fmla="*/ 148 w 912"/>
                <a:gd name="T113" fmla="*/ 642 h 698"/>
                <a:gd name="T114" fmla="*/ 256 w 912"/>
                <a:gd name="T115" fmla="*/ 653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912" h="698">
                  <a:moveTo>
                    <a:pt x="283" y="698"/>
                  </a:moveTo>
                  <a:lnTo>
                    <a:pt x="283" y="698"/>
                  </a:lnTo>
                  <a:lnTo>
                    <a:pt x="254" y="660"/>
                  </a:lnTo>
                  <a:lnTo>
                    <a:pt x="231" y="665"/>
                  </a:lnTo>
                  <a:lnTo>
                    <a:pt x="182" y="628"/>
                  </a:lnTo>
                  <a:lnTo>
                    <a:pt x="149" y="649"/>
                  </a:lnTo>
                  <a:lnTo>
                    <a:pt x="98" y="643"/>
                  </a:lnTo>
                  <a:lnTo>
                    <a:pt x="37" y="609"/>
                  </a:lnTo>
                  <a:lnTo>
                    <a:pt x="75" y="557"/>
                  </a:lnTo>
                  <a:lnTo>
                    <a:pt x="61" y="513"/>
                  </a:lnTo>
                  <a:lnTo>
                    <a:pt x="42" y="472"/>
                  </a:lnTo>
                  <a:lnTo>
                    <a:pt x="90" y="437"/>
                  </a:lnTo>
                  <a:lnTo>
                    <a:pt x="74" y="410"/>
                  </a:lnTo>
                  <a:lnTo>
                    <a:pt x="37" y="421"/>
                  </a:lnTo>
                  <a:lnTo>
                    <a:pt x="19" y="393"/>
                  </a:lnTo>
                  <a:lnTo>
                    <a:pt x="0" y="344"/>
                  </a:lnTo>
                  <a:lnTo>
                    <a:pt x="42" y="341"/>
                  </a:lnTo>
                  <a:lnTo>
                    <a:pt x="62" y="313"/>
                  </a:lnTo>
                  <a:lnTo>
                    <a:pt x="57" y="277"/>
                  </a:lnTo>
                  <a:lnTo>
                    <a:pt x="84" y="265"/>
                  </a:lnTo>
                  <a:lnTo>
                    <a:pt x="85" y="234"/>
                  </a:lnTo>
                  <a:lnTo>
                    <a:pt x="215" y="234"/>
                  </a:lnTo>
                  <a:lnTo>
                    <a:pt x="279" y="222"/>
                  </a:lnTo>
                  <a:lnTo>
                    <a:pt x="309" y="224"/>
                  </a:lnTo>
                  <a:lnTo>
                    <a:pt x="374" y="198"/>
                  </a:lnTo>
                  <a:lnTo>
                    <a:pt x="428" y="218"/>
                  </a:lnTo>
                  <a:lnTo>
                    <a:pt x="483" y="197"/>
                  </a:lnTo>
                  <a:lnTo>
                    <a:pt x="500" y="112"/>
                  </a:lnTo>
                  <a:lnTo>
                    <a:pt x="538" y="122"/>
                  </a:lnTo>
                  <a:lnTo>
                    <a:pt x="570" y="100"/>
                  </a:lnTo>
                  <a:lnTo>
                    <a:pt x="617" y="89"/>
                  </a:lnTo>
                  <a:lnTo>
                    <a:pt x="653" y="63"/>
                  </a:lnTo>
                  <a:lnTo>
                    <a:pt x="682" y="57"/>
                  </a:lnTo>
                  <a:lnTo>
                    <a:pt x="686" y="33"/>
                  </a:lnTo>
                  <a:lnTo>
                    <a:pt x="687" y="21"/>
                  </a:lnTo>
                  <a:lnTo>
                    <a:pt x="700" y="7"/>
                  </a:lnTo>
                  <a:lnTo>
                    <a:pt x="729" y="0"/>
                  </a:lnTo>
                  <a:lnTo>
                    <a:pt x="732" y="17"/>
                  </a:lnTo>
                  <a:lnTo>
                    <a:pt x="743" y="16"/>
                  </a:lnTo>
                  <a:lnTo>
                    <a:pt x="763" y="20"/>
                  </a:lnTo>
                  <a:lnTo>
                    <a:pt x="801" y="19"/>
                  </a:lnTo>
                  <a:lnTo>
                    <a:pt x="822" y="31"/>
                  </a:lnTo>
                  <a:lnTo>
                    <a:pt x="822" y="35"/>
                  </a:lnTo>
                  <a:lnTo>
                    <a:pt x="912" y="90"/>
                  </a:lnTo>
                  <a:lnTo>
                    <a:pt x="898" y="95"/>
                  </a:lnTo>
                  <a:lnTo>
                    <a:pt x="877" y="102"/>
                  </a:lnTo>
                  <a:lnTo>
                    <a:pt x="800" y="114"/>
                  </a:lnTo>
                  <a:lnTo>
                    <a:pt x="774" y="100"/>
                  </a:lnTo>
                  <a:lnTo>
                    <a:pt x="762" y="113"/>
                  </a:lnTo>
                  <a:lnTo>
                    <a:pt x="761" y="116"/>
                  </a:lnTo>
                  <a:lnTo>
                    <a:pt x="813" y="150"/>
                  </a:lnTo>
                  <a:lnTo>
                    <a:pt x="814" y="187"/>
                  </a:lnTo>
                  <a:lnTo>
                    <a:pt x="781" y="215"/>
                  </a:lnTo>
                  <a:lnTo>
                    <a:pt x="754" y="230"/>
                  </a:lnTo>
                  <a:lnTo>
                    <a:pt x="721" y="189"/>
                  </a:lnTo>
                  <a:lnTo>
                    <a:pt x="745" y="181"/>
                  </a:lnTo>
                  <a:lnTo>
                    <a:pt x="766" y="186"/>
                  </a:lnTo>
                  <a:lnTo>
                    <a:pt x="772" y="164"/>
                  </a:lnTo>
                  <a:lnTo>
                    <a:pt x="754" y="159"/>
                  </a:lnTo>
                  <a:lnTo>
                    <a:pt x="733" y="129"/>
                  </a:lnTo>
                  <a:lnTo>
                    <a:pt x="696" y="148"/>
                  </a:lnTo>
                  <a:lnTo>
                    <a:pt x="689" y="176"/>
                  </a:lnTo>
                  <a:lnTo>
                    <a:pt x="665" y="211"/>
                  </a:lnTo>
                  <a:lnTo>
                    <a:pt x="662" y="235"/>
                  </a:lnTo>
                  <a:lnTo>
                    <a:pt x="660" y="240"/>
                  </a:lnTo>
                  <a:lnTo>
                    <a:pt x="652" y="357"/>
                  </a:lnTo>
                  <a:lnTo>
                    <a:pt x="654" y="381"/>
                  </a:lnTo>
                  <a:lnTo>
                    <a:pt x="599" y="383"/>
                  </a:lnTo>
                  <a:lnTo>
                    <a:pt x="593" y="360"/>
                  </a:lnTo>
                  <a:lnTo>
                    <a:pt x="549" y="367"/>
                  </a:lnTo>
                  <a:lnTo>
                    <a:pt x="507" y="344"/>
                  </a:lnTo>
                  <a:lnTo>
                    <a:pt x="498" y="314"/>
                  </a:lnTo>
                  <a:lnTo>
                    <a:pt x="459" y="321"/>
                  </a:lnTo>
                  <a:lnTo>
                    <a:pt x="436" y="293"/>
                  </a:lnTo>
                  <a:lnTo>
                    <a:pt x="405" y="297"/>
                  </a:lnTo>
                  <a:lnTo>
                    <a:pt x="386" y="267"/>
                  </a:lnTo>
                  <a:lnTo>
                    <a:pt x="336" y="280"/>
                  </a:lnTo>
                  <a:lnTo>
                    <a:pt x="363" y="340"/>
                  </a:lnTo>
                  <a:lnTo>
                    <a:pt x="370" y="353"/>
                  </a:lnTo>
                  <a:lnTo>
                    <a:pt x="339" y="365"/>
                  </a:lnTo>
                  <a:lnTo>
                    <a:pt x="323" y="396"/>
                  </a:lnTo>
                  <a:lnTo>
                    <a:pt x="257" y="463"/>
                  </a:lnTo>
                  <a:lnTo>
                    <a:pt x="275" y="502"/>
                  </a:lnTo>
                  <a:lnTo>
                    <a:pt x="267" y="557"/>
                  </a:lnTo>
                  <a:lnTo>
                    <a:pt x="287" y="581"/>
                  </a:lnTo>
                  <a:lnTo>
                    <a:pt x="331" y="687"/>
                  </a:lnTo>
                  <a:lnTo>
                    <a:pt x="326" y="687"/>
                  </a:lnTo>
                  <a:lnTo>
                    <a:pt x="283" y="698"/>
                  </a:lnTo>
                  <a:close/>
                  <a:moveTo>
                    <a:pt x="256" y="653"/>
                  </a:moveTo>
                  <a:lnTo>
                    <a:pt x="256" y="653"/>
                  </a:lnTo>
                  <a:lnTo>
                    <a:pt x="286" y="691"/>
                  </a:lnTo>
                  <a:lnTo>
                    <a:pt x="322" y="681"/>
                  </a:lnTo>
                  <a:lnTo>
                    <a:pt x="281" y="585"/>
                  </a:lnTo>
                  <a:lnTo>
                    <a:pt x="260" y="559"/>
                  </a:lnTo>
                  <a:lnTo>
                    <a:pt x="268" y="503"/>
                  </a:lnTo>
                  <a:lnTo>
                    <a:pt x="249" y="462"/>
                  </a:lnTo>
                  <a:lnTo>
                    <a:pt x="318" y="392"/>
                  </a:lnTo>
                  <a:lnTo>
                    <a:pt x="334" y="360"/>
                  </a:lnTo>
                  <a:lnTo>
                    <a:pt x="360" y="349"/>
                  </a:lnTo>
                  <a:lnTo>
                    <a:pt x="357" y="342"/>
                  </a:lnTo>
                  <a:lnTo>
                    <a:pt x="327" y="275"/>
                  </a:lnTo>
                  <a:lnTo>
                    <a:pt x="389" y="260"/>
                  </a:lnTo>
                  <a:lnTo>
                    <a:pt x="408" y="290"/>
                  </a:lnTo>
                  <a:lnTo>
                    <a:pt x="439" y="286"/>
                  </a:lnTo>
                  <a:lnTo>
                    <a:pt x="462" y="314"/>
                  </a:lnTo>
                  <a:lnTo>
                    <a:pt x="502" y="306"/>
                  </a:lnTo>
                  <a:lnTo>
                    <a:pt x="513" y="340"/>
                  </a:lnTo>
                  <a:lnTo>
                    <a:pt x="550" y="360"/>
                  </a:lnTo>
                  <a:lnTo>
                    <a:pt x="597" y="353"/>
                  </a:lnTo>
                  <a:lnTo>
                    <a:pt x="604" y="376"/>
                  </a:lnTo>
                  <a:lnTo>
                    <a:pt x="647" y="374"/>
                  </a:lnTo>
                  <a:lnTo>
                    <a:pt x="645" y="357"/>
                  </a:lnTo>
                  <a:lnTo>
                    <a:pt x="654" y="237"/>
                  </a:lnTo>
                  <a:lnTo>
                    <a:pt x="656" y="233"/>
                  </a:lnTo>
                  <a:lnTo>
                    <a:pt x="659" y="208"/>
                  </a:lnTo>
                  <a:lnTo>
                    <a:pt x="683" y="173"/>
                  </a:lnTo>
                  <a:lnTo>
                    <a:pt x="690" y="144"/>
                  </a:lnTo>
                  <a:lnTo>
                    <a:pt x="736" y="120"/>
                  </a:lnTo>
                  <a:lnTo>
                    <a:pt x="758" y="154"/>
                  </a:lnTo>
                  <a:lnTo>
                    <a:pt x="781" y="159"/>
                  </a:lnTo>
                  <a:lnTo>
                    <a:pt x="771" y="193"/>
                  </a:lnTo>
                  <a:lnTo>
                    <a:pt x="745" y="188"/>
                  </a:lnTo>
                  <a:lnTo>
                    <a:pt x="732" y="192"/>
                  </a:lnTo>
                  <a:lnTo>
                    <a:pt x="755" y="221"/>
                  </a:lnTo>
                  <a:lnTo>
                    <a:pt x="777" y="210"/>
                  </a:lnTo>
                  <a:lnTo>
                    <a:pt x="807" y="184"/>
                  </a:lnTo>
                  <a:lnTo>
                    <a:pt x="807" y="154"/>
                  </a:lnTo>
                  <a:lnTo>
                    <a:pt x="755" y="120"/>
                  </a:lnTo>
                  <a:lnTo>
                    <a:pt x="755" y="110"/>
                  </a:lnTo>
                  <a:lnTo>
                    <a:pt x="773" y="92"/>
                  </a:lnTo>
                  <a:lnTo>
                    <a:pt x="802" y="107"/>
                  </a:lnTo>
                  <a:lnTo>
                    <a:pt x="876" y="95"/>
                  </a:lnTo>
                  <a:lnTo>
                    <a:pt x="897" y="88"/>
                  </a:lnTo>
                  <a:lnTo>
                    <a:pt x="815" y="39"/>
                  </a:lnTo>
                  <a:lnTo>
                    <a:pt x="815" y="35"/>
                  </a:lnTo>
                  <a:lnTo>
                    <a:pt x="799" y="26"/>
                  </a:lnTo>
                  <a:lnTo>
                    <a:pt x="762" y="26"/>
                  </a:lnTo>
                  <a:lnTo>
                    <a:pt x="743" y="23"/>
                  </a:lnTo>
                  <a:lnTo>
                    <a:pt x="726" y="24"/>
                  </a:lnTo>
                  <a:lnTo>
                    <a:pt x="724" y="8"/>
                  </a:lnTo>
                  <a:lnTo>
                    <a:pt x="703" y="13"/>
                  </a:lnTo>
                  <a:lnTo>
                    <a:pt x="693" y="24"/>
                  </a:lnTo>
                  <a:lnTo>
                    <a:pt x="693" y="34"/>
                  </a:lnTo>
                  <a:lnTo>
                    <a:pt x="688" y="62"/>
                  </a:lnTo>
                  <a:lnTo>
                    <a:pt x="655" y="70"/>
                  </a:lnTo>
                  <a:lnTo>
                    <a:pt x="619" y="95"/>
                  </a:lnTo>
                  <a:lnTo>
                    <a:pt x="572" y="107"/>
                  </a:lnTo>
                  <a:lnTo>
                    <a:pt x="539" y="129"/>
                  </a:lnTo>
                  <a:lnTo>
                    <a:pt x="505" y="120"/>
                  </a:lnTo>
                  <a:lnTo>
                    <a:pt x="489" y="202"/>
                  </a:lnTo>
                  <a:lnTo>
                    <a:pt x="428" y="225"/>
                  </a:lnTo>
                  <a:lnTo>
                    <a:pt x="374" y="205"/>
                  </a:lnTo>
                  <a:lnTo>
                    <a:pt x="310" y="231"/>
                  </a:lnTo>
                  <a:lnTo>
                    <a:pt x="279" y="229"/>
                  </a:lnTo>
                  <a:lnTo>
                    <a:pt x="216" y="241"/>
                  </a:lnTo>
                  <a:lnTo>
                    <a:pt x="91" y="241"/>
                  </a:lnTo>
                  <a:lnTo>
                    <a:pt x="91" y="270"/>
                  </a:lnTo>
                  <a:lnTo>
                    <a:pt x="64" y="281"/>
                  </a:lnTo>
                  <a:lnTo>
                    <a:pt x="69" y="314"/>
                  </a:lnTo>
                  <a:lnTo>
                    <a:pt x="46" y="348"/>
                  </a:lnTo>
                  <a:lnTo>
                    <a:pt x="10" y="350"/>
                  </a:lnTo>
                  <a:lnTo>
                    <a:pt x="25" y="390"/>
                  </a:lnTo>
                  <a:lnTo>
                    <a:pt x="40" y="414"/>
                  </a:lnTo>
                  <a:lnTo>
                    <a:pt x="78" y="403"/>
                  </a:lnTo>
                  <a:lnTo>
                    <a:pt x="99" y="439"/>
                  </a:lnTo>
                  <a:lnTo>
                    <a:pt x="50" y="474"/>
                  </a:lnTo>
                  <a:lnTo>
                    <a:pt x="67" y="511"/>
                  </a:lnTo>
                  <a:lnTo>
                    <a:pt x="82" y="558"/>
                  </a:lnTo>
                  <a:lnTo>
                    <a:pt x="47" y="607"/>
                  </a:lnTo>
                  <a:lnTo>
                    <a:pt x="101" y="637"/>
                  </a:lnTo>
                  <a:lnTo>
                    <a:pt x="148" y="642"/>
                  </a:lnTo>
                  <a:lnTo>
                    <a:pt x="183" y="620"/>
                  </a:lnTo>
                  <a:lnTo>
                    <a:pt x="232" y="658"/>
                  </a:lnTo>
                  <a:lnTo>
                    <a:pt x="256" y="653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1" name="Freeform 57"/>
            <p:cNvSpPr>
              <a:spLocks/>
            </p:cNvSpPr>
            <p:nvPr/>
          </p:nvSpPr>
          <p:spPr bwMode="auto">
            <a:xfrm>
              <a:off x="6965950" y="4259263"/>
              <a:ext cx="706438" cy="679450"/>
            </a:xfrm>
            <a:custGeom>
              <a:avLst/>
              <a:gdLst>
                <a:gd name="T0" fmla="*/ 362 w 741"/>
                <a:gd name="T1" fmla="*/ 711 h 711"/>
                <a:gd name="T2" fmla="*/ 354 w 741"/>
                <a:gd name="T3" fmla="*/ 631 h 711"/>
                <a:gd name="T4" fmla="*/ 335 w 741"/>
                <a:gd name="T5" fmla="*/ 560 h 711"/>
                <a:gd name="T6" fmla="*/ 309 w 741"/>
                <a:gd name="T7" fmla="*/ 467 h 711"/>
                <a:gd name="T8" fmla="*/ 326 w 741"/>
                <a:gd name="T9" fmla="*/ 416 h 711"/>
                <a:gd name="T10" fmla="*/ 335 w 741"/>
                <a:gd name="T11" fmla="*/ 478 h 711"/>
                <a:gd name="T12" fmla="*/ 366 w 741"/>
                <a:gd name="T13" fmla="*/ 463 h 711"/>
                <a:gd name="T14" fmla="*/ 419 w 741"/>
                <a:gd name="T15" fmla="*/ 431 h 711"/>
                <a:gd name="T16" fmla="*/ 531 w 741"/>
                <a:gd name="T17" fmla="*/ 473 h 711"/>
                <a:gd name="T18" fmla="*/ 547 w 741"/>
                <a:gd name="T19" fmla="*/ 389 h 711"/>
                <a:gd name="T20" fmla="*/ 504 w 741"/>
                <a:gd name="T21" fmla="*/ 341 h 711"/>
                <a:gd name="T22" fmla="*/ 544 w 741"/>
                <a:gd name="T23" fmla="*/ 291 h 711"/>
                <a:gd name="T24" fmla="*/ 604 w 741"/>
                <a:gd name="T25" fmla="*/ 282 h 711"/>
                <a:gd name="T26" fmla="*/ 679 w 741"/>
                <a:gd name="T27" fmla="*/ 214 h 711"/>
                <a:gd name="T28" fmla="*/ 705 w 741"/>
                <a:gd name="T29" fmla="*/ 176 h 711"/>
                <a:gd name="T30" fmla="*/ 741 w 741"/>
                <a:gd name="T31" fmla="*/ 91 h 711"/>
                <a:gd name="T32" fmla="*/ 737 w 741"/>
                <a:gd name="T33" fmla="*/ 61 h 711"/>
                <a:gd name="T34" fmla="*/ 593 w 741"/>
                <a:gd name="T35" fmla="*/ 95 h 711"/>
                <a:gd name="T36" fmla="*/ 520 w 741"/>
                <a:gd name="T37" fmla="*/ 11 h 711"/>
                <a:gd name="T38" fmla="*/ 437 w 741"/>
                <a:gd name="T39" fmla="*/ 26 h 711"/>
                <a:gd name="T40" fmla="*/ 348 w 741"/>
                <a:gd name="T41" fmla="*/ 48 h 711"/>
                <a:gd name="T42" fmla="*/ 341 w 741"/>
                <a:gd name="T43" fmla="*/ 0 h 711"/>
                <a:gd name="T44" fmla="*/ 254 w 741"/>
                <a:gd name="T45" fmla="*/ 63 h 711"/>
                <a:gd name="T46" fmla="*/ 87 w 741"/>
                <a:gd name="T47" fmla="*/ 48 h 711"/>
                <a:gd name="T48" fmla="*/ 54 w 741"/>
                <a:gd name="T49" fmla="*/ 80 h 711"/>
                <a:gd name="T50" fmla="*/ 20 w 741"/>
                <a:gd name="T51" fmla="*/ 60 h 711"/>
                <a:gd name="T52" fmla="*/ 28 w 741"/>
                <a:gd name="T53" fmla="*/ 125 h 711"/>
                <a:gd name="T54" fmla="*/ 108 w 741"/>
                <a:gd name="T55" fmla="*/ 101 h 711"/>
                <a:gd name="T56" fmla="*/ 189 w 741"/>
                <a:gd name="T57" fmla="*/ 130 h 711"/>
                <a:gd name="T58" fmla="*/ 148 w 741"/>
                <a:gd name="T59" fmla="*/ 237 h 711"/>
                <a:gd name="T60" fmla="*/ 240 w 741"/>
                <a:gd name="T61" fmla="*/ 253 h 711"/>
                <a:gd name="T62" fmla="*/ 252 w 741"/>
                <a:gd name="T63" fmla="*/ 324 h 711"/>
                <a:gd name="T64" fmla="*/ 252 w 741"/>
                <a:gd name="T65" fmla="*/ 370 h 711"/>
                <a:gd name="T66" fmla="*/ 237 w 741"/>
                <a:gd name="T67" fmla="*/ 502 h 711"/>
                <a:gd name="T68" fmla="*/ 222 w 741"/>
                <a:gd name="T69" fmla="*/ 581 h 711"/>
                <a:gd name="T70" fmla="*/ 362 w 741"/>
                <a:gd name="T71" fmla="*/ 711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41" h="711">
                  <a:moveTo>
                    <a:pt x="362" y="711"/>
                  </a:moveTo>
                  <a:lnTo>
                    <a:pt x="362" y="711"/>
                  </a:lnTo>
                  <a:lnTo>
                    <a:pt x="427" y="675"/>
                  </a:lnTo>
                  <a:lnTo>
                    <a:pt x="354" y="631"/>
                  </a:lnTo>
                  <a:lnTo>
                    <a:pt x="346" y="602"/>
                  </a:lnTo>
                  <a:lnTo>
                    <a:pt x="335" y="560"/>
                  </a:lnTo>
                  <a:lnTo>
                    <a:pt x="321" y="510"/>
                  </a:lnTo>
                  <a:lnTo>
                    <a:pt x="309" y="467"/>
                  </a:lnTo>
                  <a:lnTo>
                    <a:pt x="304" y="447"/>
                  </a:lnTo>
                  <a:lnTo>
                    <a:pt x="326" y="416"/>
                  </a:lnTo>
                  <a:lnTo>
                    <a:pt x="346" y="423"/>
                  </a:lnTo>
                  <a:lnTo>
                    <a:pt x="335" y="478"/>
                  </a:lnTo>
                  <a:lnTo>
                    <a:pt x="353" y="478"/>
                  </a:lnTo>
                  <a:lnTo>
                    <a:pt x="366" y="463"/>
                  </a:lnTo>
                  <a:lnTo>
                    <a:pt x="393" y="431"/>
                  </a:lnTo>
                  <a:lnTo>
                    <a:pt x="419" y="431"/>
                  </a:lnTo>
                  <a:lnTo>
                    <a:pt x="425" y="483"/>
                  </a:lnTo>
                  <a:lnTo>
                    <a:pt x="531" y="473"/>
                  </a:lnTo>
                  <a:lnTo>
                    <a:pt x="523" y="408"/>
                  </a:lnTo>
                  <a:lnTo>
                    <a:pt x="547" y="389"/>
                  </a:lnTo>
                  <a:lnTo>
                    <a:pt x="536" y="356"/>
                  </a:lnTo>
                  <a:lnTo>
                    <a:pt x="504" y="341"/>
                  </a:lnTo>
                  <a:lnTo>
                    <a:pt x="516" y="318"/>
                  </a:lnTo>
                  <a:lnTo>
                    <a:pt x="544" y="291"/>
                  </a:lnTo>
                  <a:lnTo>
                    <a:pt x="571" y="279"/>
                  </a:lnTo>
                  <a:lnTo>
                    <a:pt x="604" y="282"/>
                  </a:lnTo>
                  <a:lnTo>
                    <a:pt x="681" y="249"/>
                  </a:lnTo>
                  <a:lnTo>
                    <a:pt x="679" y="214"/>
                  </a:lnTo>
                  <a:lnTo>
                    <a:pt x="707" y="202"/>
                  </a:lnTo>
                  <a:lnTo>
                    <a:pt x="705" y="176"/>
                  </a:lnTo>
                  <a:lnTo>
                    <a:pt x="702" y="141"/>
                  </a:lnTo>
                  <a:lnTo>
                    <a:pt x="741" y="91"/>
                  </a:lnTo>
                  <a:lnTo>
                    <a:pt x="741" y="78"/>
                  </a:lnTo>
                  <a:lnTo>
                    <a:pt x="737" y="61"/>
                  </a:lnTo>
                  <a:lnTo>
                    <a:pt x="672" y="89"/>
                  </a:lnTo>
                  <a:lnTo>
                    <a:pt x="593" y="95"/>
                  </a:lnTo>
                  <a:lnTo>
                    <a:pt x="516" y="78"/>
                  </a:lnTo>
                  <a:lnTo>
                    <a:pt x="520" y="11"/>
                  </a:lnTo>
                  <a:lnTo>
                    <a:pt x="439" y="6"/>
                  </a:lnTo>
                  <a:lnTo>
                    <a:pt x="437" y="26"/>
                  </a:lnTo>
                  <a:lnTo>
                    <a:pt x="433" y="45"/>
                  </a:lnTo>
                  <a:lnTo>
                    <a:pt x="348" y="48"/>
                  </a:lnTo>
                  <a:lnTo>
                    <a:pt x="346" y="24"/>
                  </a:lnTo>
                  <a:lnTo>
                    <a:pt x="341" y="0"/>
                  </a:lnTo>
                  <a:lnTo>
                    <a:pt x="289" y="3"/>
                  </a:lnTo>
                  <a:lnTo>
                    <a:pt x="254" y="63"/>
                  </a:lnTo>
                  <a:lnTo>
                    <a:pt x="199" y="40"/>
                  </a:lnTo>
                  <a:lnTo>
                    <a:pt x="87" y="48"/>
                  </a:lnTo>
                  <a:lnTo>
                    <a:pt x="76" y="59"/>
                  </a:lnTo>
                  <a:lnTo>
                    <a:pt x="54" y="80"/>
                  </a:lnTo>
                  <a:lnTo>
                    <a:pt x="40" y="62"/>
                  </a:lnTo>
                  <a:lnTo>
                    <a:pt x="20" y="60"/>
                  </a:lnTo>
                  <a:lnTo>
                    <a:pt x="0" y="95"/>
                  </a:lnTo>
                  <a:lnTo>
                    <a:pt x="28" y="125"/>
                  </a:lnTo>
                  <a:lnTo>
                    <a:pt x="76" y="97"/>
                  </a:lnTo>
                  <a:lnTo>
                    <a:pt x="108" y="101"/>
                  </a:lnTo>
                  <a:lnTo>
                    <a:pt x="186" y="109"/>
                  </a:lnTo>
                  <a:lnTo>
                    <a:pt x="189" y="130"/>
                  </a:lnTo>
                  <a:lnTo>
                    <a:pt x="185" y="171"/>
                  </a:lnTo>
                  <a:lnTo>
                    <a:pt x="148" y="237"/>
                  </a:lnTo>
                  <a:lnTo>
                    <a:pt x="192" y="266"/>
                  </a:lnTo>
                  <a:lnTo>
                    <a:pt x="240" y="253"/>
                  </a:lnTo>
                  <a:lnTo>
                    <a:pt x="252" y="250"/>
                  </a:lnTo>
                  <a:lnTo>
                    <a:pt x="252" y="324"/>
                  </a:lnTo>
                  <a:lnTo>
                    <a:pt x="252" y="340"/>
                  </a:lnTo>
                  <a:lnTo>
                    <a:pt x="252" y="370"/>
                  </a:lnTo>
                  <a:lnTo>
                    <a:pt x="233" y="407"/>
                  </a:lnTo>
                  <a:lnTo>
                    <a:pt x="237" y="502"/>
                  </a:lnTo>
                  <a:lnTo>
                    <a:pt x="249" y="557"/>
                  </a:lnTo>
                  <a:lnTo>
                    <a:pt x="222" y="581"/>
                  </a:lnTo>
                  <a:lnTo>
                    <a:pt x="321" y="679"/>
                  </a:lnTo>
                  <a:lnTo>
                    <a:pt x="362" y="711"/>
                  </a:lnTo>
                  <a:lnTo>
                    <a:pt x="362" y="71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2" name="Freeform 58"/>
            <p:cNvSpPr>
              <a:spLocks noEditPoints="1"/>
            </p:cNvSpPr>
            <p:nvPr/>
          </p:nvSpPr>
          <p:spPr bwMode="auto">
            <a:xfrm>
              <a:off x="6961188" y="4256088"/>
              <a:ext cx="714375" cy="685800"/>
            </a:xfrm>
            <a:custGeom>
              <a:avLst/>
              <a:gdLst>
                <a:gd name="T0" fmla="*/ 323 w 749"/>
                <a:gd name="T1" fmla="*/ 686 h 719"/>
                <a:gd name="T2" fmla="*/ 238 w 749"/>
                <a:gd name="T3" fmla="*/ 506 h 719"/>
                <a:gd name="T4" fmla="*/ 252 w 749"/>
                <a:gd name="T5" fmla="*/ 258 h 719"/>
                <a:gd name="T6" fmla="*/ 147 w 749"/>
                <a:gd name="T7" fmla="*/ 242 h 719"/>
                <a:gd name="T8" fmla="*/ 187 w 749"/>
                <a:gd name="T9" fmla="*/ 116 h 719"/>
                <a:gd name="T10" fmla="*/ 0 w 749"/>
                <a:gd name="T11" fmla="*/ 100 h 719"/>
                <a:gd name="T12" fmla="*/ 58 w 749"/>
                <a:gd name="T13" fmla="*/ 79 h 719"/>
                <a:gd name="T14" fmla="*/ 203 w 749"/>
                <a:gd name="T15" fmla="*/ 41 h 719"/>
                <a:gd name="T16" fmla="*/ 348 w 749"/>
                <a:gd name="T17" fmla="*/ 0 h 719"/>
                <a:gd name="T18" fmla="*/ 434 w 749"/>
                <a:gd name="T19" fmla="*/ 45 h 719"/>
                <a:gd name="T20" fmla="*/ 528 w 749"/>
                <a:gd name="T21" fmla="*/ 12 h 719"/>
                <a:gd name="T22" fmla="*/ 675 w 749"/>
                <a:gd name="T23" fmla="*/ 89 h 719"/>
                <a:gd name="T24" fmla="*/ 749 w 749"/>
                <a:gd name="T25" fmla="*/ 97 h 719"/>
                <a:gd name="T26" fmla="*/ 687 w 749"/>
                <a:gd name="T27" fmla="*/ 220 h 719"/>
                <a:gd name="T28" fmla="*/ 575 w 749"/>
                <a:gd name="T29" fmla="*/ 286 h 719"/>
                <a:gd name="T30" fmla="*/ 512 w 749"/>
                <a:gd name="T31" fmla="*/ 344 h 719"/>
                <a:gd name="T32" fmla="*/ 530 w 749"/>
                <a:gd name="T33" fmla="*/ 413 h 719"/>
                <a:gd name="T34" fmla="*/ 420 w 749"/>
                <a:gd name="T35" fmla="*/ 438 h 719"/>
                <a:gd name="T36" fmla="*/ 335 w 749"/>
                <a:gd name="T37" fmla="*/ 486 h 719"/>
                <a:gd name="T38" fmla="*/ 312 w 749"/>
                <a:gd name="T39" fmla="*/ 452 h 719"/>
                <a:gd name="T40" fmla="*/ 342 w 749"/>
                <a:gd name="T41" fmla="*/ 563 h 719"/>
                <a:gd name="T42" fmla="*/ 366 w 749"/>
                <a:gd name="T43" fmla="*/ 719 h 719"/>
                <a:gd name="T44" fmla="*/ 327 w 749"/>
                <a:gd name="T45" fmla="*/ 681 h 719"/>
                <a:gd name="T46" fmla="*/ 355 w 749"/>
                <a:gd name="T47" fmla="*/ 637 h 719"/>
                <a:gd name="T48" fmla="*/ 305 w 749"/>
                <a:gd name="T49" fmla="*/ 451 h 719"/>
                <a:gd name="T50" fmla="*/ 343 w 749"/>
                <a:gd name="T51" fmla="*/ 479 h 719"/>
                <a:gd name="T52" fmla="*/ 426 w 749"/>
                <a:gd name="T53" fmla="*/ 432 h 719"/>
                <a:gd name="T54" fmla="*/ 523 w 749"/>
                <a:gd name="T55" fmla="*/ 410 h 719"/>
                <a:gd name="T56" fmla="*/ 503 w 749"/>
                <a:gd name="T57" fmla="*/ 347 h 719"/>
                <a:gd name="T58" fmla="*/ 574 w 749"/>
                <a:gd name="T59" fmla="*/ 280 h 719"/>
                <a:gd name="T60" fmla="*/ 680 w 749"/>
                <a:gd name="T61" fmla="*/ 216 h 719"/>
                <a:gd name="T62" fmla="*/ 742 w 749"/>
                <a:gd name="T63" fmla="*/ 94 h 719"/>
                <a:gd name="T64" fmla="*/ 676 w 749"/>
                <a:gd name="T65" fmla="*/ 96 h 719"/>
                <a:gd name="T66" fmla="*/ 516 w 749"/>
                <a:gd name="T67" fmla="*/ 85 h 719"/>
                <a:gd name="T68" fmla="*/ 444 w 749"/>
                <a:gd name="T69" fmla="*/ 30 h 719"/>
                <a:gd name="T70" fmla="*/ 347 w 749"/>
                <a:gd name="T71" fmla="*/ 28 h 719"/>
                <a:gd name="T72" fmla="*/ 259 w 749"/>
                <a:gd name="T73" fmla="*/ 71 h 719"/>
                <a:gd name="T74" fmla="*/ 58 w 749"/>
                <a:gd name="T75" fmla="*/ 89 h 719"/>
                <a:gd name="T76" fmla="*/ 8 w 749"/>
                <a:gd name="T77" fmla="*/ 99 h 719"/>
                <a:gd name="T78" fmla="*/ 193 w 749"/>
                <a:gd name="T79" fmla="*/ 110 h 719"/>
                <a:gd name="T80" fmla="*/ 156 w 749"/>
                <a:gd name="T81" fmla="*/ 240 h 719"/>
                <a:gd name="T82" fmla="*/ 260 w 749"/>
                <a:gd name="T83" fmla="*/ 374 h 719"/>
                <a:gd name="T84" fmla="*/ 244 w 749"/>
                <a:gd name="T85" fmla="*/ 505 h 7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49" h="719">
                  <a:moveTo>
                    <a:pt x="366" y="719"/>
                  </a:moveTo>
                  <a:lnTo>
                    <a:pt x="366" y="719"/>
                  </a:lnTo>
                  <a:lnTo>
                    <a:pt x="323" y="686"/>
                  </a:lnTo>
                  <a:lnTo>
                    <a:pt x="221" y="585"/>
                  </a:lnTo>
                  <a:lnTo>
                    <a:pt x="249" y="560"/>
                  </a:lnTo>
                  <a:lnTo>
                    <a:pt x="238" y="506"/>
                  </a:lnTo>
                  <a:lnTo>
                    <a:pt x="234" y="410"/>
                  </a:lnTo>
                  <a:lnTo>
                    <a:pt x="253" y="373"/>
                  </a:lnTo>
                  <a:lnTo>
                    <a:pt x="252" y="258"/>
                  </a:lnTo>
                  <a:lnTo>
                    <a:pt x="245" y="260"/>
                  </a:lnTo>
                  <a:lnTo>
                    <a:pt x="196" y="274"/>
                  </a:lnTo>
                  <a:lnTo>
                    <a:pt x="147" y="242"/>
                  </a:lnTo>
                  <a:lnTo>
                    <a:pt x="186" y="174"/>
                  </a:lnTo>
                  <a:lnTo>
                    <a:pt x="190" y="134"/>
                  </a:lnTo>
                  <a:lnTo>
                    <a:pt x="187" y="116"/>
                  </a:lnTo>
                  <a:lnTo>
                    <a:pt x="80" y="105"/>
                  </a:lnTo>
                  <a:lnTo>
                    <a:pt x="32" y="133"/>
                  </a:lnTo>
                  <a:lnTo>
                    <a:pt x="0" y="100"/>
                  </a:lnTo>
                  <a:lnTo>
                    <a:pt x="23" y="61"/>
                  </a:lnTo>
                  <a:lnTo>
                    <a:pt x="46" y="63"/>
                  </a:lnTo>
                  <a:lnTo>
                    <a:pt x="58" y="79"/>
                  </a:lnTo>
                  <a:lnTo>
                    <a:pt x="89" y="49"/>
                  </a:lnTo>
                  <a:lnTo>
                    <a:pt x="91" y="49"/>
                  </a:lnTo>
                  <a:lnTo>
                    <a:pt x="203" y="41"/>
                  </a:lnTo>
                  <a:lnTo>
                    <a:pt x="256" y="63"/>
                  </a:lnTo>
                  <a:lnTo>
                    <a:pt x="291" y="4"/>
                  </a:lnTo>
                  <a:lnTo>
                    <a:pt x="348" y="0"/>
                  </a:lnTo>
                  <a:lnTo>
                    <a:pt x="354" y="27"/>
                  </a:lnTo>
                  <a:lnTo>
                    <a:pt x="355" y="48"/>
                  </a:lnTo>
                  <a:lnTo>
                    <a:pt x="434" y="45"/>
                  </a:lnTo>
                  <a:lnTo>
                    <a:pt x="437" y="29"/>
                  </a:lnTo>
                  <a:lnTo>
                    <a:pt x="440" y="7"/>
                  </a:lnTo>
                  <a:lnTo>
                    <a:pt x="528" y="12"/>
                  </a:lnTo>
                  <a:lnTo>
                    <a:pt x="523" y="80"/>
                  </a:lnTo>
                  <a:lnTo>
                    <a:pt x="597" y="96"/>
                  </a:lnTo>
                  <a:lnTo>
                    <a:pt x="675" y="89"/>
                  </a:lnTo>
                  <a:lnTo>
                    <a:pt x="743" y="61"/>
                  </a:lnTo>
                  <a:lnTo>
                    <a:pt x="748" y="81"/>
                  </a:lnTo>
                  <a:lnTo>
                    <a:pt x="749" y="97"/>
                  </a:lnTo>
                  <a:lnTo>
                    <a:pt x="709" y="146"/>
                  </a:lnTo>
                  <a:lnTo>
                    <a:pt x="715" y="208"/>
                  </a:lnTo>
                  <a:lnTo>
                    <a:pt x="687" y="220"/>
                  </a:lnTo>
                  <a:lnTo>
                    <a:pt x="688" y="255"/>
                  </a:lnTo>
                  <a:lnTo>
                    <a:pt x="608" y="289"/>
                  </a:lnTo>
                  <a:lnTo>
                    <a:pt x="575" y="286"/>
                  </a:lnTo>
                  <a:lnTo>
                    <a:pt x="550" y="298"/>
                  </a:lnTo>
                  <a:lnTo>
                    <a:pt x="522" y="324"/>
                  </a:lnTo>
                  <a:lnTo>
                    <a:pt x="512" y="344"/>
                  </a:lnTo>
                  <a:lnTo>
                    <a:pt x="543" y="357"/>
                  </a:lnTo>
                  <a:lnTo>
                    <a:pt x="555" y="394"/>
                  </a:lnTo>
                  <a:lnTo>
                    <a:pt x="530" y="413"/>
                  </a:lnTo>
                  <a:lnTo>
                    <a:pt x="539" y="480"/>
                  </a:lnTo>
                  <a:lnTo>
                    <a:pt x="427" y="491"/>
                  </a:lnTo>
                  <a:lnTo>
                    <a:pt x="420" y="438"/>
                  </a:lnTo>
                  <a:lnTo>
                    <a:pt x="399" y="438"/>
                  </a:lnTo>
                  <a:lnTo>
                    <a:pt x="359" y="485"/>
                  </a:lnTo>
                  <a:lnTo>
                    <a:pt x="335" y="486"/>
                  </a:lnTo>
                  <a:lnTo>
                    <a:pt x="346" y="429"/>
                  </a:lnTo>
                  <a:lnTo>
                    <a:pt x="331" y="424"/>
                  </a:lnTo>
                  <a:lnTo>
                    <a:pt x="312" y="452"/>
                  </a:lnTo>
                  <a:lnTo>
                    <a:pt x="316" y="470"/>
                  </a:lnTo>
                  <a:lnTo>
                    <a:pt x="328" y="513"/>
                  </a:lnTo>
                  <a:lnTo>
                    <a:pt x="342" y="563"/>
                  </a:lnTo>
                  <a:lnTo>
                    <a:pt x="361" y="633"/>
                  </a:lnTo>
                  <a:lnTo>
                    <a:pt x="437" y="679"/>
                  </a:lnTo>
                  <a:lnTo>
                    <a:pt x="366" y="719"/>
                  </a:lnTo>
                  <a:close/>
                  <a:moveTo>
                    <a:pt x="231" y="585"/>
                  </a:moveTo>
                  <a:lnTo>
                    <a:pt x="231" y="585"/>
                  </a:lnTo>
                  <a:lnTo>
                    <a:pt x="327" y="681"/>
                  </a:lnTo>
                  <a:lnTo>
                    <a:pt x="367" y="711"/>
                  </a:lnTo>
                  <a:lnTo>
                    <a:pt x="424" y="678"/>
                  </a:lnTo>
                  <a:lnTo>
                    <a:pt x="355" y="637"/>
                  </a:lnTo>
                  <a:lnTo>
                    <a:pt x="335" y="565"/>
                  </a:lnTo>
                  <a:lnTo>
                    <a:pt x="321" y="515"/>
                  </a:lnTo>
                  <a:lnTo>
                    <a:pt x="305" y="451"/>
                  </a:lnTo>
                  <a:lnTo>
                    <a:pt x="329" y="416"/>
                  </a:lnTo>
                  <a:lnTo>
                    <a:pt x="353" y="425"/>
                  </a:lnTo>
                  <a:lnTo>
                    <a:pt x="343" y="479"/>
                  </a:lnTo>
                  <a:lnTo>
                    <a:pt x="356" y="479"/>
                  </a:lnTo>
                  <a:lnTo>
                    <a:pt x="396" y="432"/>
                  </a:lnTo>
                  <a:lnTo>
                    <a:pt x="426" y="432"/>
                  </a:lnTo>
                  <a:lnTo>
                    <a:pt x="432" y="484"/>
                  </a:lnTo>
                  <a:lnTo>
                    <a:pt x="531" y="474"/>
                  </a:lnTo>
                  <a:lnTo>
                    <a:pt x="523" y="410"/>
                  </a:lnTo>
                  <a:lnTo>
                    <a:pt x="547" y="392"/>
                  </a:lnTo>
                  <a:lnTo>
                    <a:pt x="537" y="362"/>
                  </a:lnTo>
                  <a:lnTo>
                    <a:pt x="503" y="347"/>
                  </a:lnTo>
                  <a:lnTo>
                    <a:pt x="517" y="320"/>
                  </a:lnTo>
                  <a:lnTo>
                    <a:pt x="547" y="292"/>
                  </a:lnTo>
                  <a:lnTo>
                    <a:pt x="574" y="280"/>
                  </a:lnTo>
                  <a:lnTo>
                    <a:pt x="607" y="283"/>
                  </a:lnTo>
                  <a:lnTo>
                    <a:pt x="681" y="251"/>
                  </a:lnTo>
                  <a:lnTo>
                    <a:pt x="680" y="216"/>
                  </a:lnTo>
                  <a:lnTo>
                    <a:pt x="708" y="204"/>
                  </a:lnTo>
                  <a:lnTo>
                    <a:pt x="702" y="144"/>
                  </a:lnTo>
                  <a:lnTo>
                    <a:pt x="742" y="94"/>
                  </a:lnTo>
                  <a:lnTo>
                    <a:pt x="742" y="82"/>
                  </a:lnTo>
                  <a:lnTo>
                    <a:pt x="739" y="70"/>
                  </a:lnTo>
                  <a:lnTo>
                    <a:pt x="676" y="96"/>
                  </a:lnTo>
                  <a:lnTo>
                    <a:pt x="597" y="103"/>
                  </a:lnTo>
                  <a:lnTo>
                    <a:pt x="596" y="102"/>
                  </a:lnTo>
                  <a:lnTo>
                    <a:pt x="516" y="85"/>
                  </a:lnTo>
                  <a:lnTo>
                    <a:pt x="521" y="18"/>
                  </a:lnTo>
                  <a:lnTo>
                    <a:pt x="446" y="14"/>
                  </a:lnTo>
                  <a:lnTo>
                    <a:pt x="444" y="30"/>
                  </a:lnTo>
                  <a:lnTo>
                    <a:pt x="440" y="52"/>
                  </a:lnTo>
                  <a:lnTo>
                    <a:pt x="349" y="55"/>
                  </a:lnTo>
                  <a:lnTo>
                    <a:pt x="347" y="28"/>
                  </a:lnTo>
                  <a:lnTo>
                    <a:pt x="342" y="7"/>
                  </a:lnTo>
                  <a:lnTo>
                    <a:pt x="295" y="10"/>
                  </a:lnTo>
                  <a:lnTo>
                    <a:pt x="259" y="71"/>
                  </a:lnTo>
                  <a:lnTo>
                    <a:pt x="202" y="48"/>
                  </a:lnTo>
                  <a:lnTo>
                    <a:pt x="92" y="56"/>
                  </a:lnTo>
                  <a:lnTo>
                    <a:pt x="58" y="89"/>
                  </a:lnTo>
                  <a:lnTo>
                    <a:pt x="43" y="70"/>
                  </a:lnTo>
                  <a:lnTo>
                    <a:pt x="26" y="68"/>
                  </a:lnTo>
                  <a:lnTo>
                    <a:pt x="8" y="99"/>
                  </a:lnTo>
                  <a:lnTo>
                    <a:pt x="33" y="125"/>
                  </a:lnTo>
                  <a:lnTo>
                    <a:pt x="79" y="98"/>
                  </a:lnTo>
                  <a:lnTo>
                    <a:pt x="193" y="110"/>
                  </a:lnTo>
                  <a:lnTo>
                    <a:pt x="197" y="134"/>
                  </a:lnTo>
                  <a:lnTo>
                    <a:pt x="192" y="176"/>
                  </a:lnTo>
                  <a:lnTo>
                    <a:pt x="156" y="240"/>
                  </a:lnTo>
                  <a:lnTo>
                    <a:pt x="197" y="266"/>
                  </a:lnTo>
                  <a:lnTo>
                    <a:pt x="259" y="250"/>
                  </a:lnTo>
                  <a:lnTo>
                    <a:pt x="260" y="374"/>
                  </a:lnTo>
                  <a:lnTo>
                    <a:pt x="259" y="375"/>
                  </a:lnTo>
                  <a:lnTo>
                    <a:pt x="241" y="411"/>
                  </a:lnTo>
                  <a:lnTo>
                    <a:pt x="244" y="505"/>
                  </a:lnTo>
                  <a:lnTo>
                    <a:pt x="257" y="562"/>
                  </a:lnTo>
                  <a:lnTo>
                    <a:pt x="231" y="585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3" name="Freeform 59"/>
            <p:cNvSpPr>
              <a:spLocks/>
            </p:cNvSpPr>
            <p:nvPr/>
          </p:nvSpPr>
          <p:spPr bwMode="auto">
            <a:xfrm>
              <a:off x="7310438" y="3570288"/>
              <a:ext cx="606425" cy="479425"/>
            </a:xfrm>
            <a:custGeom>
              <a:avLst/>
              <a:gdLst>
                <a:gd name="T0" fmla="*/ 266 w 635"/>
                <a:gd name="T1" fmla="*/ 478 h 502"/>
                <a:gd name="T2" fmla="*/ 266 w 635"/>
                <a:gd name="T3" fmla="*/ 478 h 502"/>
                <a:gd name="T4" fmla="*/ 352 w 635"/>
                <a:gd name="T5" fmla="*/ 469 h 502"/>
                <a:gd name="T6" fmla="*/ 352 w 635"/>
                <a:gd name="T7" fmla="*/ 497 h 502"/>
                <a:gd name="T8" fmla="*/ 352 w 635"/>
                <a:gd name="T9" fmla="*/ 502 h 502"/>
                <a:gd name="T10" fmla="*/ 382 w 635"/>
                <a:gd name="T11" fmla="*/ 493 h 502"/>
                <a:gd name="T12" fmla="*/ 402 w 635"/>
                <a:gd name="T13" fmla="*/ 489 h 502"/>
                <a:gd name="T14" fmla="*/ 431 w 635"/>
                <a:gd name="T15" fmla="*/ 474 h 502"/>
                <a:gd name="T16" fmla="*/ 443 w 635"/>
                <a:gd name="T17" fmla="*/ 468 h 502"/>
                <a:gd name="T18" fmla="*/ 451 w 635"/>
                <a:gd name="T19" fmla="*/ 468 h 502"/>
                <a:gd name="T20" fmla="*/ 505 w 635"/>
                <a:gd name="T21" fmla="*/ 464 h 502"/>
                <a:gd name="T22" fmla="*/ 530 w 635"/>
                <a:gd name="T23" fmla="*/ 433 h 502"/>
                <a:gd name="T24" fmla="*/ 576 w 635"/>
                <a:gd name="T25" fmla="*/ 395 h 502"/>
                <a:gd name="T26" fmla="*/ 606 w 635"/>
                <a:gd name="T27" fmla="*/ 331 h 502"/>
                <a:gd name="T28" fmla="*/ 608 w 635"/>
                <a:gd name="T29" fmla="*/ 302 h 502"/>
                <a:gd name="T30" fmla="*/ 635 w 635"/>
                <a:gd name="T31" fmla="*/ 286 h 502"/>
                <a:gd name="T32" fmla="*/ 616 w 635"/>
                <a:gd name="T33" fmla="*/ 249 h 502"/>
                <a:gd name="T34" fmla="*/ 561 w 635"/>
                <a:gd name="T35" fmla="*/ 261 h 502"/>
                <a:gd name="T36" fmla="*/ 550 w 635"/>
                <a:gd name="T37" fmla="*/ 230 h 502"/>
                <a:gd name="T38" fmla="*/ 506 w 635"/>
                <a:gd name="T39" fmla="*/ 237 h 502"/>
                <a:gd name="T40" fmla="*/ 489 w 635"/>
                <a:gd name="T41" fmla="*/ 230 h 502"/>
                <a:gd name="T42" fmla="*/ 474 w 635"/>
                <a:gd name="T43" fmla="*/ 222 h 502"/>
                <a:gd name="T44" fmla="*/ 455 w 635"/>
                <a:gd name="T45" fmla="*/ 143 h 502"/>
                <a:gd name="T46" fmla="*/ 430 w 635"/>
                <a:gd name="T47" fmla="*/ 132 h 502"/>
                <a:gd name="T48" fmla="*/ 373 w 635"/>
                <a:gd name="T49" fmla="*/ 86 h 502"/>
                <a:gd name="T50" fmla="*/ 369 w 635"/>
                <a:gd name="T51" fmla="*/ 90 h 502"/>
                <a:gd name="T52" fmla="*/ 305 w 635"/>
                <a:gd name="T53" fmla="*/ 76 h 502"/>
                <a:gd name="T54" fmla="*/ 212 w 635"/>
                <a:gd name="T55" fmla="*/ 107 h 502"/>
                <a:gd name="T56" fmla="*/ 193 w 635"/>
                <a:gd name="T57" fmla="*/ 111 h 502"/>
                <a:gd name="T58" fmla="*/ 174 w 635"/>
                <a:gd name="T59" fmla="*/ 118 h 502"/>
                <a:gd name="T60" fmla="*/ 104 w 635"/>
                <a:gd name="T61" fmla="*/ 74 h 502"/>
                <a:gd name="T62" fmla="*/ 53 w 635"/>
                <a:gd name="T63" fmla="*/ 75 h 502"/>
                <a:gd name="T64" fmla="*/ 42 w 635"/>
                <a:gd name="T65" fmla="*/ 45 h 502"/>
                <a:gd name="T66" fmla="*/ 36 w 635"/>
                <a:gd name="T67" fmla="*/ 14 h 502"/>
                <a:gd name="T68" fmla="*/ 26 w 635"/>
                <a:gd name="T69" fmla="*/ 0 h 502"/>
                <a:gd name="T70" fmla="*/ 15 w 635"/>
                <a:gd name="T71" fmla="*/ 10 h 502"/>
                <a:gd name="T72" fmla="*/ 0 w 635"/>
                <a:gd name="T73" fmla="*/ 86 h 502"/>
                <a:gd name="T74" fmla="*/ 8 w 635"/>
                <a:gd name="T75" fmla="*/ 180 h 502"/>
                <a:gd name="T76" fmla="*/ 9 w 635"/>
                <a:gd name="T77" fmla="*/ 197 h 502"/>
                <a:gd name="T78" fmla="*/ 39 w 635"/>
                <a:gd name="T79" fmla="*/ 276 h 502"/>
                <a:gd name="T80" fmla="*/ 37 w 635"/>
                <a:gd name="T81" fmla="*/ 327 h 502"/>
                <a:gd name="T82" fmla="*/ 46 w 635"/>
                <a:gd name="T83" fmla="*/ 355 h 502"/>
                <a:gd name="T84" fmla="*/ 43 w 635"/>
                <a:gd name="T85" fmla="*/ 376 h 502"/>
                <a:gd name="T86" fmla="*/ 53 w 635"/>
                <a:gd name="T87" fmla="*/ 381 h 502"/>
                <a:gd name="T88" fmla="*/ 99 w 635"/>
                <a:gd name="T89" fmla="*/ 362 h 502"/>
                <a:gd name="T90" fmla="*/ 117 w 635"/>
                <a:gd name="T91" fmla="*/ 392 h 502"/>
                <a:gd name="T92" fmla="*/ 151 w 635"/>
                <a:gd name="T93" fmla="*/ 392 h 502"/>
                <a:gd name="T94" fmla="*/ 191 w 635"/>
                <a:gd name="T95" fmla="*/ 383 h 502"/>
                <a:gd name="T96" fmla="*/ 204 w 635"/>
                <a:gd name="T97" fmla="*/ 402 h 502"/>
                <a:gd name="T98" fmla="*/ 211 w 635"/>
                <a:gd name="T99" fmla="*/ 438 h 502"/>
                <a:gd name="T100" fmla="*/ 250 w 635"/>
                <a:gd name="T101" fmla="*/ 480 h 502"/>
                <a:gd name="T102" fmla="*/ 266 w 635"/>
                <a:gd name="T103" fmla="*/ 478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35" h="502">
                  <a:moveTo>
                    <a:pt x="266" y="478"/>
                  </a:moveTo>
                  <a:lnTo>
                    <a:pt x="266" y="478"/>
                  </a:lnTo>
                  <a:lnTo>
                    <a:pt x="352" y="469"/>
                  </a:lnTo>
                  <a:lnTo>
                    <a:pt x="352" y="497"/>
                  </a:lnTo>
                  <a:lnTo>
                    <a:pt x="352" y="502"/>
                  </a:lnTo>
                  <a:lnTo>
                    <a:pt x="382" y="493"/>
                  </a:lnTo>
                  <a:lnTo>
                    <a:pt x="402" y="489"/>
                  </a:lnTo>
                  <a:lnTo>
                    <a:pt x="431" y="474"/>
                  </a:lnTo>
                  <a:lnTo>
                    <a:pt x="443" y="468"/>
                  </a:lnTo>
                  <a:lnTo>
                    <a:pt x="451" y="468"/>
                  </a:lnTo>
                  <a:lnTo>
                    <a:pt x="505" y="464"/>
                  </a:lnTo>
                  <a:lnTo>
                    <a:pt x="530" y="433"/>
                  </a:lnTo>
                  <a:lnTo>
                    <a:pt x="576" y="395"/>
                  </a:lnTo>
                  <a:lnTo>
                    <a:pt x="606" y="331"/>
                  </a:lnTo>
                  <a:lnTo>
                    <a:pt x="608" y="302"/>
                  </a:lnTo>
                  <a:lnTo>
                    <a:pt x="635" y="286"/>
                  </a:lnTo>
                  <a:lnTo>
                    <a:pt x="616" y="249"/>
                  </a:lnTo>
                  <a:lnTo>
                    <a:pt x="561" y="261"/>
                  </a:lnTo>
                  <a:lnTo>
                    <a:pt x="550" y="230"/>
                  </a:lnTo>
                  <a:lnTo>
                    <a:pt x="506" y="237"/>
                  </a:lnTo>
                  <a:lnTo>
                    <a:pt x="489" y="230"/>
                  </a:lnTo>
                  <a:lnTo>
                    <a:pt x="474" y="222"/>
                  </a:lnTo>
                  <a:lnTo>
                    <a:pt x="455" y="143"/>
                  </a:lnTo>
                  <a:lnTo>
                    <a:pt x="430" y="132"/>
                  </a:lnTo>
                  <a:lnTo>
                    <a:pt x="373" y="86"/>
                  </a:lnTo>
                  <a:lnTo>
                    <a:pt x="369" y="90"/>
                  </a:lnTo>
                  <a:lnTo>
                    <a:pt x="305" y="76"/>
                  </a:lnTo>
                  <a:lnTo>
                    <a:pt x="212" y="107"/>
                  </a:lnTo>
                  <a:lnTo>
                    <a:pt x="193" y="111"/>
                  </a:lnTo>
                  <a:lnTo>
                    <a:pt x="174" y="118"/>
                  </a:lnTo>
                  <a:lnTo>
                    <a:pt x="104" y="74"/>
                  </a:lnTo>
                  <a:lnTo>
                    <a:pt x="53" y="75"/>
                  </a:lnTo>
                  <a:lnTo>
                    <a:pt x="42" y="45"/>
                  </a:lnTo>
                  <a:lnTo>
                    <a:pt x="36" y="14"/>
                  </a:lnTo>
                  <a:lnTo>
                    <a:pt x="26" y="0"/>
                  </a:lnTo>
                  <a:lnTo>
                    <a:pt x="15" y="10"/>
                  </a:lnTo>
                  <a:lnTo>
                    <a:pt x="0" y="86"/>
                  </a:lnTo>
                  <a:lnTo>
                    <a:pt x="8" y="180"/>
                  </a:lnTo>
                  <a:lnTo>
                    <a:pt x="9" y="197"/>
                  </a:lnTo>
                  <a:lnTo>
                    <a:pt x="39" y="276"/>
                  </a:lnTo>
                  <a:lnTo>
                    <a:pt x="37" y="327"/>
                  </a:lnTo>
                  <a:lnTo>
                    <a:pt x="46" y="355"/>
                  </a:lnTo>
                  <a:lnTo>
                    <a:pt x="43" y="376"/>
                  </a:lnTo>
                  <a:lnTo>
                    <a:pt x="53" y="381"/>
                  </a:lnTo>
                  <a:lnTo>
                    <a:pt x="99" y="362"/>
                  </a:lnTo>
                  <a:lnTo>
                    <a:pt x="117" y="392"/>
                  </a:lnTo>
                  <a:lnTo>
                    <a:pt x="151" y="392"/>
                  </a:lnTo>
                  <a:lnTo>
                    <a:pt x="191" y="383"/>
                  </a:lnTo>
                  <a:lnTo>
                    <a:pt x="204" y="402"/>
                  </a:lnTo>
                  <a:lnTo>
                    <a:pt x="211" y="438"/>
                  </a:lnTo>
                  <a:lnTo>
                    <a:pt x="250" y="480"/>
                  </a:lnTo>
                  <a:lnTo>
                    <a:pt x="266" y="47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4" name="Freeform 60"/>
            <p:cNvSpPr>
              <a:spLocks noEditPoints="1"/>
            </p:cNvSpPr>
            <p:nvPr/>
          </p:nvSpPr>
          <p:spPr bwMode="auto">
            <a:xfrm>
              <a:off x="7307263" y="3565526"/>
              <a:ext cx="612775" cy="488950"/>
            </a:xfrm>
            <a:custGeom>
              <a:avLst/>
              <a:gdLst>
                <a:gd name="T0" fmla="*/ 352 w 642"/>
                <a:gd name="T1" fmla="*/ 511 h 511"/>
                <a:gd name="T2" fmla="*/ 252 w 642"/>
                <a:gd name="T3" fmla="*/ 488 h 511"/>
                <a:gd name="T4" fmla="*/ 204 w 642"/>
                <a:gd name="T5" fmla="*/ 408 h 511"/>
                <a:gd name="T6" fmla="*/ 155 w 642"/>
                <a:gd name="T7" fmla="*/ 400 h 511"/>
                <a:gd name="T8" fmla="*/ 101 w 642"/>
                <a:gd name="T9" fmla="*/ 371 h 511"/>
                <a:gd name="T10" fmla="*/ 42 w 642"/>
                <a:gd name="T11" fmla="*/ 383 h 511"/>
                <a:gd name="T12" fmla="*/ 36 w 642"/>
                <a:gd name="T13" fmla="*/ 333 h 511"/>
                <a:gd name="T14" fmla="*/ 39 w 642"/>
                <a:gd name="T15" fmla="*/ 282 h 511"/>
                <a:gd name="T16" fmla="*/ 0 w 642"/>
                <a:gd name="T17" fmla="*/ 91 h 511"/>
                <a:gd name="T18" fmla="*/ 30 w 642"/>
                <a:gd name="T19" fmla="*/ 0 h 511"/>
                <a:gd name="T20" fmla="*/ 48 w 642"/>
                <a:gd name="T21" fmla="*/ 50 h 511"/>
                <a:gd name="T22" fmla="*/ 108 w 642"/>
                <a:gd name="T23" fmla="*/ 76 h 511"/>
                <a:gd name="T24" fmla="*/ 195 w 642"/>
                <a:gd name="T25" fmla="*/ 113 h 511"/>
                <a:gd name="T26" fmla="*/ 307 w 642"/>
                <a:gd name="T27" fmla="*/ 77 h 511"/>
                <a:gd name="T28" fmla="*/ 376 w 642"/>
                <a:gd name="T29" fmla="*/ 86 h 511"/>
                <a:gd name="T30" fmla="*/ 461 w 642"/>
                <a:gd name="T31" fmla="*/ 146 h 511"/>
                <a:gd name="T32" fmla="*/ 493 w 642"/>
                <a:gd name="T33" fmla="*/ 232 h 511"/>
                <a:gd name="T34" fmla="*/ 555 w 642"/>
                <a:gd name="T35" fmla="*/ 231 h 511"/>
                <a:gd name="T36" fmla="*/ 621 w 642"/>
                <a:gd name="T37" fmla="*/ 250 h 511"/>
                <a:gd name="T38" fmla="*/ 614 w 642"/>
                <a:gd name="T39" fmla="*/ 309 h 511"/>
                <a:gd name="T40" fmla="*/ 581 w 642"/>
                <a:gd name="T41" fmla="*/ 402 h 511"/>
                <a:gd name="T42" fmla="*/ 510 w 642"/>
                <a:gd name="T43" fmla="*/ 472 h 511"/>
                <a:gd name="T44" fmla="*/ 406 w 642"/>
                <a:gd name="T45" fmla="*/ 497 h 511"/>
                <a:gd name="T46" fmla="*/ 352 w 642"/>
                <a:gd name="T47" fmla="*/ 511 h 511"/>
                <a:gd name="T48" fmla="*/ 358 w 642"/>
                <a:gd name="T49" fmla="*/ 470 h 511"/>
                <a:gd name="T50" fmla="*/ 384 w 642"/>
                <a:gd name="T51" fmla="*/ 495 h 511"/>
                <a:gd name="T52" fmla="*/ 446 w 642"/>
                <a:gd name="T53" fmla="*/ 470 h 511"/>
                <a:gd name="T54" fmla="*/ 506 w 642"/>
                <a:gd name="T55" fmla="*/ 466 h 511"/>
                <a:gd name="T56" fmla="*/ 576 w 642"/>
                <a:gd name="T57" fmla="*/ 398 h 511"/>
                <a:gd name="T58" fmla="*/ 608 w 642"/>
                <a:gd name="T59" fmla="*/ 305 h 511"/>
                <a:gd name="T60" fmla="*/ 617 w 642"/>
                <a:gd name="T61" fmla="*/ 258 h 511"/>
                <a:gd name="T62" fmla="*/ 551 w 642"/>
                <a:gd name="T63" fmla="*/ 238 h 511"/>
                <a:gd name="T64" fmla="*/ 491 w 642"/>
                <a:gd name="T65" fmla="*/ 238 h 511"/>
                <a:gd name="T66" fmla="*/ 455 w 642"/>
                <a:gd name="T67" fmla="*/ 151 h 511"/>
                <a:gd name="T68" fmla="*/ 377 w 642"/>
                <a:gd name="T69" fmla="*/ 95 h 511"/>
                <a:gd name="T70" fmla="*/ 308 w 642"/>
                <a:gd name="T71" fmla="*/ 84 h 511"/>
                <a:gd name="T72" fmla="*/ 197 w 642"/>
                <a:gd name="T73" fmla="*/ 120 h 511"/>
                <a:gd name="T74" fmla="*/ 106 w 642"/>
                <a:gd name="T75" fmla="*/ 83 h 511"/>
                <a:gd name="T76" fmla="*/ 42 w 642"/>
                <a:gd name="T77" fmla="*/ 51 h 511"/>
                <a:gd name="T78" fmla="*/ 29 w 642"/>
                <a:gd name="T79" fmla="*/ 10 h 511"/>
                <a:gd name="T80" fmla="*/ 7 w 642"/>
                <a:gd name="T81" fmla="*/ 91 h 511"/>
                <a:gd name="T82" fmla="*/ 46 w 642"/>
                <a:gd name="T83" fmla="*/ 281 h 511"/>
                <a:gd name="T84" fmla="*/ 43 w 642"/>
                <a:gd name="T85" fmla="*/ 332 h 511"/>
                <a:gd name="T86" fmla="*/ 50 w 642"/>
                <a:gd name="T87" fmla="*/ 379 h 511"/>
                <a:gd name="T88" fmla="*/ 104 w 642"/>
                <a:gd name="T89" fmla="*/ 362 h 511"/>
                <a:gd name="T90" fmla="*/ 154 w 642"/>
                <a:gd name="T91" fmla="*/ 393 h 511"/>
                <a:gd name="T92" fmla="*/ 210 w 642"/>
                <a:gd name="T93" fmla="*/ 406 h 511"/>
                <a:gd name="T94" fmla="*/ 254 w 642"/>
                <a:gd name="T95" fmla="*/ 481 h 511"/>
                <a:gd name="T96" fmla="*/ 358 w 642"/>
                <a:gd name="T97" fmla="*/ 470 h 5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42" h="511">
                  <a:moveTo>
                    <a:pt x="352" y="511"/>
                  </a:moveTo>
                  <a:lnTo>
                    <a:pt x="352" y="511"/>
                  </a:lnTo>
                  <a:lnTo>
                    <a:pt x="352" y="477"/>
                  </a:lnTo>
                  <a:lnTo>
                    <a:pt x="252" y="488"/>
                  </a:lnTo>
                  <a:lnTo>
                    <a:pt x="211" y="445"/>
                  </a:lnTo>
                  <a:lnTo>
                    <a:pt x="204" y="408"/>
                  </a:lnTo>
                  <a:lnTo>
                    <a:pt x="193" y="392"/>
                  </a:lnTo>
                  <a:lnTo>
                    <a:pt x="155" y="400"/>
                  </a:lnTo>
                  <a:lnTo>
                    <a:pt x="118" y="400"/>
                  </a:lnTo>
                  <a:lnTo>
                    <a:pt x="101" y="371"/>
                  </a:lnTo>
                  <a:lnTo>
                    <a:pt x="56" y="390"/>
                  </a:lnTo>
                  <a:lnTo>
                    <a:pt x="42" y="383"/>
                  </a:lnTo>
                  <a:lnTo>
                    <a:pt x="46" y="360"/>
                  </a:lnTo>
                  <a:lnTo>
                    <a:pt x="36" y="333"/>
                  </a:lnTo>
                  <a:lnTo>
                    <a:pt x="36" y="332"/>
                  </a:lnTo>
                  <a:lnTo>
                    <a:pt x="39" y="282"/>
                  </a:lnTo>
                  <a:lnTo>
                    <a:pt x="9" y="202"/>
                  </a:lnTo>
                  <a:lnTo>
                    <a:pt x="0" y="91"/>
                  </a:lnTo>
                  <a:lnTo>
                    <a:pt x="15" y="14"/>
                  </a:lnTo>
                  <a:lnTo>
                    <a:pt x="30" y="0"/>
                  </a:lnTo>
                  <a:lnTo>
                    <a:pt x="42" y="18"/>
                  </a:lnTo>
                  <a:lnTo>
                    <a:pt x="48" y="50"/>
                  </a:lnTo>
                  <a:lnTo>
                    <a:pt x="58" y="77"/>
                  </a:lnTo>
                  <a:lnTo>
                    <a:pt x="108" y="76"/>
                  </a:lnTo>
                  <a:lnTo>
                    <a:pt x="177" y="120"/>
                  </a:lnTo>
                  <a:lnTo>
                    <a:pt x="195" y="113"/>
                  </a:lnTo>
                  <a:lnTo>
                    <a:pt x="214" y="109"/>
                  </a:lnTo>
                  <a:lnTo>
                    <a:pt x="307" y="77"/>
                  </a:lnTo>
                  <a:lnTo>
                    <a:pt x="371" y="92"/>
                  </a:lnTo>
                  <a:lnTo>
                    <a:pt x="376" y="86"/>
                  </a:lnTo>
                  <a:lnTo>
                    <a:pt x="434" y="134"/>
                  </a:lnTo>
                  <a:lnTo>
                    <a:pt x="461" y="146"/>
                  </a:lnTo>
                  <a:lnTo>
                    <a:pt x="479" y="225"/>
                  </a:lnTo>
                  <a:lnTo>
                    <a:pt x="493" y="232"/>
                  </a:lnTo>
                  <a:lnTo>
                    <a:pt x="509" y="239"/>
                  </a:lnTo>
                  <a:lnTo>
                    <a:pt x="555" y="231"/>
                  </a:lnTo>
                  <a:lnTo>
                    <a:pt x="566" y="263"/>
                  </a:lnTo>
                  <a:lnTo>
                    <a:pt x="621" y="250"/>
                  </a:lnTo>
                  <a:lnTo>
                    <a:pt x="642" y="292"/>
                  </a:lnTo>
                  <a:lnTo>
                    <a:pt x="614" y="309"/>
                  </a:lnTo>
                  <a:lnTo>
                    <a:pt x="612" y="337"/>
                  </a:lnTo>
                  <a:lnTo>
                    <a:pt x="581" y="402"/>
                  </a:lnTo>
                  <a:lnTo>
                    <a:pt x="535" y="441"/>
                  </a:lnTo>
                  <a:lnTo>
                    <a:pt x="510" y="472"/>
                  </a:lnTo>
                  <a:lnTo>
                    <a:pt x="447" y="477"/>
                  </a:lnTo>
                  <a:lnTo>
                    <a:pt x="406" y="497"/>
                  </a:lnTo>
                  <a:lnTo>
                    <a:pt x="385" y="501"/>
                  </a:lnTo>
                  <a:lnTo>
                    <a:pt x="352" y="511"/>
                  </a:lnTo>
                  <a:close/>
                  <a:moveTo>
                    <a:pt x="358" y="470"/>
                  </a:moveTo>
                  <a:lnTo>
                    <a:pt x="358" y="470"/>
                  </a:lnTo>
                  <a:lnTo>
                    <a:pt x="359" y="502"/>
                  </a:lnTo>
                  <a:lnTo>
                    <a:pt x="384" y="495"/>
                  </a:lnTo>
                  <a:lnTo>
                    <a:pt x="404" y="491"/>
                  </a:lnTo>
                  <a:lnTo>
                    <a:pt x="446" y="470"/>
                  </a:lnTo>
                  <a:lnTo>
                    <a:pt x="453" y="469"/>
                  </a:lnTo>
                  <a:lnTo>
                    <a:pt x="506" y="466"/>
                  </a:lnTo>
                  <a:lnTo>
                    <a:pt x="530" y="436"/>
                  </a:lnTo>
                  <a:lnTo>
                    <a:pt x="576" y="398"/>
                  </a:lnTo>
                  <a:lnTo>
                    <a:pt x="606" y="335"/>
                  </a:lnTo>
                  <a:lnTo>
                    <a:pt x="608" y="305"/>
                  </a:lnTo>
                  <a:lnTo>
                    <a:pt x="633" y="290"/>
                  </a:lnTo>
                  <a:lnTo>
                    <a:pt x="617" y="258"/>
                  </a:lnTo>
                  <a:lnTo>
                    <a:pt x="562" y="270"/>
                  </a:lnTo>
                  <a:lnTo>
                    <a:pt x="551" y="238"/>
                  </a:lnTo>
                  <a:lnTo>
                    <a:pt x="508" y="245"/>
                  </a:lnTo>
                  <a:lnTo>
                    <a:pt x="491" y="238"/>
                  </a:lnTo>
                  <a:lnTo>
                    <a:pt x="474" y="230"/>
                  </a:lnTo>
                  <a:lnTo>
                    <a:pt x="455" y="151"/>
                  </a:lnTo>
                  <a:lnTo>
                    <a:pt x="430" y="140"/>
                  </a:lnTo>
                  <a:lnTo>
                    <a:pt x="377" y="95"/>
                  </a:lnTo>
                  <a:lnTo>
                    <a:pt x="373" y="99"/>
                  </a:lnTo>
                  <a:lnTo>
                    <a:pt x="308" y="84"/>
                  </a:lnTo>
                  <a:lnTo>
                    <a:pt x="216" y="116"/>
                  </a:lnTo>
                  <a:lnTo>
                    <a:pt x="197" y="120"/>
                  </a:lnTo>
                  <a:lnTo>
                    <a:pt x="176" y="127"/>
                  </a:lnTo>
                  <a:lnTo>
                    <a:pt x="106" y="83"/>
                  </a:lnTo>
                  <a:lnTo>
                    <a:pt x="54" y="83"/>
                  </a:lnTo>
                  <a:lnTo>
                    <a:pt x="42" y="51"/>
                  </a:lnTo>
                  <a:lnTo>
                    <a:pt x="36" y="20"/>
                  </a:lnTo>
                  <a:lnTo>
                    <a:pt x="29" y="10"/>
                  </a:lnTo>
                  <a:lnTo>
                    <a:pt x="21" y="17"/>
                  </a:lnTo>
                  <a:lnTo>
                    <a:pt x="7" y="91"/>
                  </a:lnTo>
                  <a:lnTo>
                    <a:pt x="15" y="201"/>
                  </a:lnTo>
                  <a:lnTo>
                    <a:pt x="46" y="281"/>
                  </a:lnTo>
                  <a:lnTo>
                    <a:pt x="46" y="281"/>
                  </a:lnTo>
                  <a:lnTo>
                    <a:pt x="43" y="332"/>
                  </a:lnTo>
                  <a:lnTo>
                    <a:pt x="53" y="360"/>
                  </a:lnTo>
                  <a:lnTo>
                    <a:pt x="50" y="379"/>
                  </a:lnTo>
                  <a:lnTo>
                    <a:pt x="57" y="383"/>
                  </a:lnTo>
                  <a:lnTo>
                    <a:pt x="104" y="362"/>
                  </a:lnTo>
                  <a:lnTo>
                    <a:pt x="122" y="393"/>
                  </a:lnTo>
                  <a:lnTo>
                    <a:pt x="154" y="393"/>
                  </a:lnTo>
                  <a:lnTo>
                    <a:pt x="196" y="384"/>
                  </a:lnTo>
                  <a:lnTo>
                    <a:pt x="210" y="406"/>
                  </a:lnTo>
                  <a:lnTo>
                    <a:pt x="217" y="442"/>
                  </a:lnTo>
                  <a:lnTo>
                    <a:pt x="254" y="481"/>
                  </a:lnTo>
                  <a:lnTo>
                    <a:pt x="269" y="479"/>
                  </a:lnTo>
                  <a:lnTo>
                    <a:pt x="358" y="470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5" name="Freeform 61"/>
            <p:cNvSpPr>
              <a:spLocks/>
            </p:cNvSpPr>
            <p:nvPr/>
          </p:nvSpPr>
          <p:spPr bwMode="auto">
            <a:xfrm>
              <a:off x="9591675" y="2971801"/>
              <a:ext cx="112713" cy="85725"/>
            </a:xfrm>
            <a:custGeom>
              <a:avLst/>
              <a:gdLst>
                <a:gd name="T0" fmla="*/ 53 w 118"/>
                <a:gd name="T1" fmla="*/ 90 h 90"/>
                <a:gd name="T2" fmla="*/ 53 w 118"/>
                <a:gd name="T3" fmla="*/ 90 h 90"/>
                <a:gd name="T4" fmla="*/ 52 w 118"/>
                <a:gd name="T5" fmla="*/ 90 h 90"/>
                <a:gd name="T6" fmla="*/ 52 w 118"/>
                <a:gd name="T7" fmla="*/ 88 h 90"/>
                <a:gd name="T8" fmla="*/ 97 w 118"/>
                <a:gd name="T9" fmla="*/ 73 h 90"/>
                <a:gd name="T10" fmla="*/ 62 w 118"/>
                <a:gd name="T11" fmla="*/ 39 h 90"/>
                <a:gd name="T12" fmla="*/ 112 w 118"/>
                <a:gd name="T13" fmla="*/ 22 h 90"/>
                <a:gd name="T14" fmla="*/ 118 w 118"/>
                <a:gd name="T15" fmla="*/ 2 h 90"/>
                <a:gd name="T16" fmla="*/ 43 w 118"/>
                <a:gd name="T17" fmla="*/ 15 h 90"/>
                <a:gd name="T18" fmla="*/ 16 w 118"/>
                <a:gd name="T19" fmla="*/ 0 h 90"/>
                <a:gd name="T20" fmla="*/ 0 w 118"/>
                <a:gd name="T21" fmla="*/ 15 h 90"/>
                <a:gd name="T22" fmla="*/ 0 w 118"/>
                <a:gd name="T23" fmla="*/ 22 h 90"/>
                <a:gd name="T24" fmla="*/ 52 w 118"/>
                <a:gd name="T25" fmla="*/ 56 h 90"/>
                <a:gd name="T26" fmla="*/ 52 w 118"/>
                <a:gd name="T27" fmla="*/ 88 h 90"/>
                <a:gd name="T28" fmla="*/ 53 w 118"/>
                <a:gd name="T29" fmla="*/ 90 h 90"/>
                <a:gd name="T30" fmla="*/ 53 w 118"/>
                <a:gd name="T3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8" h="90">
                  <a:moveTo>
                    <a:pt x="53" y="90"/>
                  </a:moveTo>
                  <a:lnTo>
                    <a:pt x="53" y="90"/>
                  </a:lnTo>
                  <a:lnTo>
                    <a:pt x="52" y="90"/>
                  </a:lnTo>
                  <a:lnTo>
                    <a:pt x="52" y="88"/>
                  </a:lnTo>
                  <a:lnTo>
                    <a:pt x="97" y="73"/>
                  </a:lnTo>
                  <a:lnTo>
                    <a:pt x="62" y="39"/>
                  </a:lnTo>
                  <a:lnTo>
                    <a:pt x="112" y="22"/>
                  </a:lnTo>
                  <a:lnTo>
                    <a:pt x="118" y="2"/>
                  </a:lnTo>
                  <a:lnTo>
                    <a:pt x="43" y="15"/>
                  </a:lnTo>
                  <a:lnTo>
                    <a:pt x="16" y="0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52" y="56"/>
                  </a:lnTo>
                  <a:lnTo>
                    <a:pt x="52" y="88"/>
                  </a:lnTo>
                  <a:lnTo>
                    <a:pt x="53" y="90"/>
                  </a:lnTo>
                  <a:lnTo>
                    <a:pt x="53" y="9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6" name="Freeform 62"/>
            <p:cNvSpPr>
              <a:spLocks noEditPoints="1"/>
            </p:cNvSpPr>
            <p:nvPr/>
          </p:nvSpPr>
          <p:spPr bwMode="auto">
            <a:xfrm>
              <a:off x="9588500" y="2968626"/>
              <a:ext cx="120650" cy="92075"/>
            </a:xfrm>
            <a:custGeom>
              <a:avLst/>
              <a:gdLst>
                <a:gd name="T0" fmla="*/ 60 w 126"/>
                <a:gd name="T1" fmla="*/ 97 h 97"/>
                <a:gd name="T2" fmla="*/ 60 w 126"/>
                <a:gd name="T3" fmla="*/ 97 h 97"/>
                <a:gd name="T4" fmla="*/ 52 w 126"/>
                <a:gd name="T5" fmla="*/ 97 h 97"/>
                <a:gd name="T6" fmla="*/ 52 w 126"/>
                <a:gd name="T7" fmla="*/ 62 h 97"/>
                <a:gd name="T8" fmla="*/ 0 w 126"/>
                <a:gd name="T9" fmla="*/ 28 h 97"/>
                <a:gd name="T10" fmla="*/ 0 w 126"/>
                <a:gd name="T11" fmla="*/ 18 h 97"/>
                <a:gd name="T12" fmla="*/ 18 w 126"/>
                <a:gd name="T13" fmla="*/ 0 h 97"/>
                <a:gd name="T14" fmla="*/ 47 w 126"/>
                <a:gd name="T15" fmla="*/ 15 h 97"/>
                <a:gd name="T16" fmla="*/ 126 w 126"/>
                <a:gd name="T17" fmla="*/ 2 h 97"/>
                <a:gd name="T18" fmla="*/ 118 w 126"/>
                <a:gd name="T19" fmla="*/ 29 h 97"/>
                <a:gd name="T20" fmla="*/ 71 w 126"/>
                <a:gd name="T21" fmla="*/ 45 h 97"/>
                <a:gd name="T22" fmla="*/ 106 w 126"/>
                <a:gd name="T23" fmla="*/ 78 h 97"/>
                <a:gd name="T24" fmla="*/ 59 w 126"/>
                <a:gd name="T25" fmla="*/ 94 h 97"/>
                <a:gd name="T26" fmla="*/ 60 w 126"/>
                <a:gd name="T27" fmla="*/ 97 h 97"/>
                <a:gd name="T28" fmla="*/ 6 w 126"/>
                <a:gd name="T29" fmla="*/ 24 h 97"/>
                <a:gd name="T30" fmla="*/ 6 w 126"/>
                <a:gd name="T31" fmla="*/ 24 h 97"/>
                <a:gd name="T32" fmla="*/ 58 w 126"/>
                <a:gd name="T33" fmla="*/ 58 h 97"/>
                <a:gd name="T34" fmla="*/ 59 w 126"/>
                <a:gd name="T35" fmla="*/ 87 h 97"/>
                <a:gd name="T36" fmla="*/ 94 w 126"/>
                <a:gd name="T37" fmla="*/ 75 h 97"/>
                <a:gd name="T38" fmla="*/ 59 w 126"/>
                <a:gd name="T39" fmla="*/ 42 h 97"/>
                <a:gd name="T40" fmla="*/ 112 w 126"/>
                <a:gd name="T41" fmla="*/ 24 h 97"/>
                <a:gd name="T42" fmla="*/ 117 w 126"/>
                <a:gd name="T43" fmla="*/ 11 h 97"/>
                <a:gd name="T44" fmla="*/ 45 w 126"/>
                <a:gd name="T45" fmla="*/ 22 h 97"/>
                <a:gd name="T46" fmla="*/ 19 w 126"/>
                <a:gd name="T47" fmla="*/ 8 h 97"/>
                <a:gd name="T48" fmla="*/ 7 w 126"/>
                <a:gd name="T49" fmla="*/ 21 h 97"/>
                <a:gd name="T50" fmla="*/ 6 w 126"/>
                <a:gd name="T51" fmla="*/ 2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6" h="97">
                  <a:moveTo>
                    <a:pt x="60" y="97"/>
                  </a:moveTo>
                  <a:lnTo>
                    <a:pt x="60" y="97"/>
                  </a:lnTo>
                  <a:lnTo>
                    <a:pt x="52" y="97"/>
                  </a:lnTo>
                  <a:lnTo>
                    <a:pt x="52" y="62"/>
                  </a:lnTo>
                  <a:lnTo>
                    <a:pt x="0" y="28"/>
                  </a:lnTo>
                  <a:lnTo>
                    <a:pt x="0" y="18"/>
                  </a:lnTo>
                  <a:lnTo>
                    <a:pt x="18" y="0"/>
                  </a:lnTo>
                  <a:lnTo>
                    <a:pt x="47" y="15"/>
                  </a:lnTo>
                  <a:lnTo>
                    <a:pt x="126" y="2"/>
                  </a:lnTo>
                  <a:lnTo>
                    <a:pt x="118" y="29"/>
                  </a:lnTo>
                  <a:lnTo>
                    <a:pt x="71" y="45"/>
                  </a:lnTo>
                  <a:lnTo>
                    <a:pt x="106" y="78"/>
                  </a:lnTo>
                  <a:lnTo>
                    <a:pt x="59" y="94"/>
                  </a:lnTo>
                  <a:lnTo>
                    <a:pt x="60" y="97"/>
                  </a:lnTo>
                  <a:close/>
                  <a:moveTo>
                    <a:pt x="6" y="24"/>
                  </a:moveTo>
                  <a:lnTo>
                    <a:pt x="6" y="24"/>
                  </a:lnTo>
                  <a:lnTo>
                    <a:pt x="58" y="58"/>
                  </a:lnTo>
                  <a:lnTo>
                    <a:pt x="59" y="87"/>
                  </a:lnTo>
                  <a:lnTo>
                    <a:pt x="94" y="75"/>
                  </a:lnTo>
                  <a:lnTo>
                    <a:pt x="59" y="42"/>
                  </a:lnTo>
                  <a:lnTo>
                    <a:pt x="112" y="24"/>
                  </a:lnTo>
                  <a:lnTo>
                    <a:pt x="117" y="11"/>
                  </a:lnTo>
                  <a:lnTo>
                    <a:pt x="45" y="22"/>
                  </a:lnTo>
                  <a:lnTo>
                    <a:pt x="19" y="8"/>
                  </a:lnTo>
                  <a:lnTo>
                    <a:pt x="7" y="21"/>
                  </a:lnTo>
                  <a:lnTo>
                    <a:pt x="6" y="24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496425" y="2998788"/>
              <a:ext cx="111125" cy="104775"/>
            </a:xfrm>
            <a:custGeom>
              <a:avLst/>
              <a:gdLst>
                <a:gd name="T0" fmla="*/ 0 w 117"/>
                <a:gd name="T1" fmla="*/ 110 h 110"/>
                <a:gd name="T2" fmla="*/ 0 w 117"/>
                <a:gd name="T3" fmla="*/ 110 h 110"/>
                <a:gd name="T4" fmla="*/ 96 w 117"/>
                <a:gd name="T5" fmla="*/ 101 h 110"/>
                <a:gd name="T6" fmla="*/ 68 w 117"/>
                <a:gd name="T7" fmla="*/ 66 h 110"/>
                <a:gd name="T8" fmla="*/ 86 w 117"/>
                <a:gd name="T9" fmla="*/ 60 h 110"/>
                <a:gd name="T10" fmla="*/ 110 w 117"/>
                <a:gd name="T11" fmla="*/ 65 h 110"/>
                <a:gd name="T12" fmla="*/ 117 w 117"/>
                <a:gd name="T13" fmla="*/ 37 h 110"/>
                <a:gd name="T14" fmla="*/ 97 w 117"/>
                <a:gd name="T15" fmla="*/ 33 h 110"/>
                <a:gd name="T16" fmla="*/ 76 w 117"/>
                <a:gd name="T17" fmla="*/ 0 h 110"/>
                <a:gd name="T18" fmla="*/ 34 w 117"/>
                <a:gd name="T19" fmla="*/ 22 h 110"/>
                <a:gd name="T20" fmla="*/ 27 w 117"/>
                <a:gd name="T21" fmla="*/ 50 h 110"/>
                <a:gd name="T22" fmla="*/ 3 w 117"/>
                <a:gd name="T23" fmla="*/ 86 h 110"/>
                <a:gd name="T24" fmla="*/ 0 w 117"/>
                <a:gd name="T25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7" h="110">
                  <a:moveTo>
                    <a:pt x="0" y="110"/>
                  </a:moveTo>
                  <a:lnTo>
                    <a:pt x="0" y="110"/>
                  </a:lnTo>
                  <a:lnTo>
                    <a:pt x="96" y="101"/>
                  </a:lnTo>
                  <a:lnTo>
                    <a:pt x="68" y="66"/>
                  </a:lnTo>
                  <a:lnTo>
                    <a:pt x="86" y="60"/>
                  </a:lnTo>
                  <a:lnTo>
                    <a:pt x="110" y="65"/>
                  </a:lnTo>
                  <a:lnTo>
                    <a:pt x="117" y="37"/>
                  </a:lnTo>
                  <a:lnTo>
                    <a:pt x="97" y="33"/>
                  </a:lnTo>
                  <a:lnTo>
                    <a:pt x="76" y="0"/>
                  </a:lnTo>
                  <a:lnTo>
                    <a:pt x="34" y="22"/>
                  </a:lnTo>
                  <a:lnTo>
                    <a:pt x="27" y="50"/>
                  </a:lnTo>
                  <a:lnTo>
                    <a:pt x="3" y="86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8" name="Freeform 64"/>
            <p:cNvSpPr>
              <a:spLocks noEditPoints="1"/>
            </p:cNvSpPr>
            <p:nvPr/>
          </p:nvSpPr>
          <p:spPr bwMode="auto">
            <a:xfrm>
              <a:off x="9493250" y="2995613"/>
              <a:ext cx="119063" cy="111125"/>
            </a:xfrm>
            <a:custGeom>
              <a:avLst/>
              <a:gdLst>
                <a:gd name="T0" fmla="*/ 0 w 126"/>
                <a:gd name="T1" fmla="*/ 117 h 117"/>
                <a:gd name="T2" fmla="*/ 0 w 126"/>
                <a:gd name="T3" fmla="*/ 117 h 117"/>
                <a:gd name="T4" fmla="*/ 4 w 126"/>
                <a:gd name="T5" fmla="*/ 88 h 117"/>
                <a:gd name="T6" fmla="*/ 28 w 126"/>
                <a:gd name="T7" fmla="*/ 53 h 117"/>
                <a:gd name="T8" fmla="*/ 35 w 126"/>
                <a:gd name="T9" fmla="*/ 24 h 117"/>
                <a:gd name="T10" fmla="*/ 81 w 126"/>
                <a:gd name="T11" fmla="*/ 0 h 117"/>
                <a:gd name="T12" fmla="*/ 103 w 126"/>
                <a:gd name="T13" fmla="*/ 34 h 117"/>
                <a:gd name="T14" fmla="*/ 126 w 126"/>
                <a:gd name="T15" fmla="*/ 39 h 117"/>
                <a:gd name="T16" fmla="*/ 116 w 126"/>
                <a:gd name="T17" fmla="*/ 73 h 117"/>
                <a:gd name="T18" fmla="*/ 90 w 126"/>
                <a:gd name="T19" fmla="*/ 68 h 117"/>
                <a:gd name="T20" fmla="*/ 77 w 126"/>
                <a:gd name="T21" fmla="*/ 72 h 117"/>
                <a:gd name="T22" fmla="*/ 106 w 126"/>
                <a:gd name="T23" fmla="*/ 108 h 117"/>
                <a:gd name="T24" fmla="*/ 0 w 126"/>
                <a:gd name="T25" fmla="*/ 117 h 117"/>
                <a:gd name="T26" fmla="*/ 10 w 126"/>
                <a:gd name="T27" fmla="*/ 91 h 117"/>
                <a:gd name="T28" fmla="*/ 10 w 126"/>
                <a:gd name="T29" fmla="*/ 91 h 117"/>
                <a:gd name="T30" fmla="*/ 8 w 126"/>
                <a:gd name="T31" fmla="*/ 110 h 117"/>
                <a:gd name="T32" fmla="*/ 93 w 126"/>
                <a:gd name="T33" fmla="*/ 103 h 117"/>
                <a:gd name="T34" fmla="*/ 66 w 126"/>
                <a:gd name="T35" fmla="*/ 69 h 117"/>
                <a:gd name="T36" fmla="*/ 90 w 126"/>
                <a:gd name="T37" fmla="*/ 61 h 117"/>
                <a:gd name="T38" fmla="*/ 111 w 126"/>
                <a:gd name="T39" fmla="*/ 66 h 117"/>
                <a:gd name="T40" fmla="*/ 117 w 126"/>
                <a:gd name="T41" fmla="*/ 44 h 117"/>
                <a:gd name="T42" fmla="*/ 99 w 126"/>
                <a:gd name="T43" fmla="*/ 39 h 117"/>
                <a:gd name="T44" fmla="*/ 78 w 126"/>
                <a:gd name="T45" fmla="*/ 9 h 117"/>
                <a:gd name="T46" fmla="*/ 41 w 126"/>
                <a:gd name="T47" fmla="*/ 28 h 117"/>
                <a:gd name="T48" fmla="*/ 34 w 126"/>
                <a:gd name="T49" fmla="*/ 56 h 117"/>
                <a:gd name="T50" fmla="*/ 10 w 126"/>
                <a:gd name="T51" fmla="*/ 9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6" h="117">
                  <a:moveTo>
                    <a:pt x="0" y="117"/>
                  </a:moveTo>
                  <a:lnTo>
                    <a:pt x="0" y="117"/>
                  </a:lnTo>
                  <a:lnTo>
                    <a:pt x="4" y="88"/>
                  </a:lnTo>
                  <a:lnTo>
                    <a:pt x="28" y="53"/>
                  </a:lnTo>
                  <a:lnTo>
                    <a:pt x="35" y="24"/>
                  </a:lnTo>
                  <a:lnTo>
                    <a:pt x="81" y="0"/>
                  </a:lnTo>
                  <a:lnTo>
                    <a:pt x="103" y="34"/>
                  </a:lnTo>
                  <a:lnTo>
                    <a:pt x="126" y="39"/>
                  </a:lnTo>
                  <a:lnTo>
                    <a:pt x="116" y="73"/>
                  </a:lnTo>
                  <a:lnTo>
                    <a:pt x="90" y="68"/>
                  </a:lnTo>
                  <a:lnTo>
                    <a:pt x="77" y="72"/>
                  </a:lnTo>
                  <a:lnTo>
                    <a:pt x="106" y="108"/>
                  </a:lnTo>
                  <a:lnTo>
                    <a:pt x="0" y="117"/>
                  </a:lnTo>
                  <a:close/>
                  <a:moveTo>
                    <a:pt x="10" y="91"/>
                  </a:moveTo>
                  <a:lnTo>
                    <a:pt x="10" y="91"/>
                  </a:lnTo>
                  <a:lnTo>
                    <a:pt x="8" y="110"/>
                  </a:lnTo>
                  <a:lnTo>
                    <a:pt x="93" y="103"/>
                  </a:lnTo>
                  <a:lnTo>
                    <a:pt x="66" y="69"/>
                  </a:lnTo>
                  <a:lnTo>
                    <a:pt x="90" y="61"/>
                  </a:lnTo>
                  <a:lnTo>
                    <a:pt x="111" y="66"/>
                  </a:lnTo>
                  <a:lnTo>
                    <a:pt x="117" y="44"/>
                  </a:lnTo>
                  <a:lnTo>
                    <a:pt x="99" y="39"/>
                  </a:lnTo>
                  <a:lnTo>
                    <a:pt x="78" y="9"/>
                  </a:lnTo>
                  <a:lnTo>
                    <a:pt x="41" y="28"/>
                  </a:lnTo>
                  <a:lnTo>
                    <a:pt x="34" y="56"/>
                  </a:lnTo>
                  <a:lnTo>
                    <a:pt x="10" y="91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9109075" y="3132138"/>
              <a:ext cx="379413" cy="444500"/>
            </a:xfrm>
            <a:custGeom>
              <a:avLst/>
              <a:gdLst>
                <a:gd name="T0" fmla="*/ 79 w 398"/>
                <a:gd name="T1" fmla="*/ 14 h 466"/>
                <a:gd name="T2" fmla="*/ 79 w 398"/>
                <a:gd name="T3" fmla="*/ 14 h 466"/>
                <a:gd name="T4" fmla="*/ 79 w 398"/>
                <a:gd name="T5" fmla="*/ 14 h 466"/>
                <a:gd name="T6" fmla="*/ 134 w 398"/>
                <a:gd name="T7" fmla="*/ 0 h 466"/>
                <a:gd name="T8" fmla="*/ 154 w 398"/>
                <a:gd name="T9" fmla="*/ 31 h 466"/>
                <a:gd name="T10" fmla="*/ 185 w 398"/>
                <a:gd name="T11" fmla="*/ 26 h 466"/>
                <a:gd name="T12" fmla="*/ 208 w 398"/>
                <a:gd name="T13" fmla="*/ 54 h 466"/>
                <a:gd name="T14" fmla="*/ 247 w 398"/>
                <a:gd name="T15" fmla="*/ 47 h 466"/>
                <a:gd name="T16" fmla="*/ 257 w 398"/>
                <a:gd name="T17" fmla="*/ 79 h 466"/>
                <a:gd name="T18" fmla="*/ 296 w 398"/>
                <a:gd name="T19" fmla="*/ 100 h 466"/>
                <a:gd name="T20" fmla="*/ 342 w 398"/>
                <a:gd name="T21" fmla="*/ 93 h 466"/>
                <a:gd name="T22" fmla="*/ 348 w 398"/>
                <a:gd name="T23" fmla="*/ 116 h 466"/>
                <a:gd name="T24" fmla="*/ 397 w 398"/>
                <a:gd name="T25" fmla="*/ 114 h 466"/>
                <a:gd name="T26" fmla="*/ 398 w 398"/>
                <a:gd name="T27" fmla="*/ 145 h 466"/>
                <a:gd name="T28" fmla="*/ 393 w 398"/>
                <a:gd name="T29" fmla="*/ 182 h 466"/>
                <a:gd name="T30" fmla="*/ 389 w 398"/>
                <a:gd name="T31" fmla="*/ 215 h 466"/>
                <a:gd name="T32" fmla="*/ 386 w 398"/>
                <a:gd name="T33" fmla="*/ 241 h 466"/>
                <a:gd name="T34" fmla="*/ 367 w 398"/>
                <a:gd name="T35" fmla="*/ 274 h 466"/>
                <a:gd name="T36" fmla="*/ 365 w 398"/>
                <a:gd name="T37" fmla="*/ 309 h 466"/>
                <a:gd name="T38" fmla="*/ 338 w 398"/>
                <a:gd name="T39" fmla="*/ 344 h 466"/>
                <a:gd name="T40" fmla="*/ 254 w 398"/>
                <a:gd name="T41" fmla="*/ 410 h 466"/>
                <a:gd name="T42" fmla="*/ 195 w 398"/>
                <a:gd name="T43" fmla="*/ 455 h 466"/>
                <a:gd name="T44" fmla="*/ 156 w 398"/>
                <a:gd name="T45" fmla="*/ 466 h 466"/>
                <a:gd name="T46" fmla="*/ 131 w 398"/>
                <a:gd name="T47" fmla="*/ 448 h 466"/>
                <a:gd name="T48" fmla="*/ 73 w 398"/>
                <a:gd name="T49" fmla="*/ 421 h 466"/>
                <a:gd name="T50" fmla="*/ 47 w 398"/>
                <a:gd name="T51" fmla="*/ 357 h 466"/>
                <a:gd name="T52" fmla="*/ 37 w 398"/>
                <a:gd name="T53" fmla="*/ 335 h 466"/>
                <a:gd name="T54" fmla="*/ 31 w 398"/>
                <a:gd name="T55" fmla="*/ 320 h 466"/>
                <a:gd name="T56" fmla="*/ 10 w 398"/>
                <a:gd name="T57" fmla="*/ 295 h 466"/>
                <a:gd name="T58" fmla="*/ 13 w 398"/>
                <a:gd name="T59" fmla="*/ 276 h 466"/>
                <a:gd name="T60" fmla="*/ 19 w 398"/>
                <a:gd name="T61" fmla="*/ 239 h 466"/>
                <a:gd name="T62" fmla="*/ 0 w 398"/>
                <a:gd name="T63" fmla="*/ 199 h 466"/>
                <a:gd name="T64" fmla="*/ 68 w 398"/>
                <a:gd name="T65" fmla="*/ 131 h 466"/>
                <a:gd name="T66" fmla="*/ 84 w 398"/>
                <a:gd name="T67" fmla="*/ 99 h 466"/>
                <a:gd name="T68" fmla="*/ 112 w 398"/>
                <a:gd name="T69" fmla="*/ 88 h 466"/>
                <a:gd name="T70" fmla="*/ 79 w 398"/>
                <a:gd name="T71" fmla="*/ 14 h 466"/>
                <a:gd name="T72" fmla="*/ 79 w 398"/>
                <a:gd name="T73" fmla="*/ 14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8" h="466">
                  <a:moveTo>
                    <a:pt x="79" y="14"/>
                  </a:moveTo>
                  <a:lnTo>
                    <a:pt x="79" y="14"/>
                  </a:lnTo>
                  <a:lnTo>
                    <a:pt x="79" y="14"/>
                  </a:lnTo>
                  <a:lnTo>
                    <a:pt x="134" y="0"/>
                  </a:lnTo>
                  <a:lnTo>
                    <a:pt x="154" y="31"/>
                  </a:lnTo>
                  <a:lnTo>
                    <a:pt x="185" y="26"/>
                  </a:lnTo>
                  <a:lnTo>
                    <a:pt x="208" y="54"/>
                  </a:lnTo>
                  <a:lnTo>
                    <a:pt x="247" y="47"/>
                  </a:lnTo>
                  <a:lnTo>
                    <a:pt x="257" y="79"/>
                  </a:lnTo>
                  <a:lnTo>
                    <a:pt x="296" y="100"/>
                  </a:lnTo>
                  <a:lnTo>
                    <a:pt x="342" y="93"/>
                  </a:lnTo>
                  <a:lnTo>
                    <a:pt x="348" y="116"/>
                  </a:lnTo>
                  <a:lnTo>
                    <a:pt x="397" y="114"/>
                  </a:lnTo>
                  <a:lnTo>
                    <a:pt x="398" y="145"/>
                  </a:lnTo>
                  <a:lnTo>
                    <a:pt x="393" y="182"/>
                  </a:lnTo>
                  <a:lnTo>
                    <a:pt x="389" y="215"/>
                  </a:lnTo>
                  <a:lnTo>
                    <a:pt x="386" y="241"/>
                  </a:lnTo>
                  <a:lnTo>
                    <a:pt x="367" y="274"/>
                  </a:lnTo>
                  <a:lnTo>
                    <a:pt x="365" y="309"/>
                  </a:lnTo>
                  <a:lnTo>
                    <a:pt x="338" y="344"/>
                  </a:lnTo>
                  <a:lnTo>
                    <a:pt x="254" y="410"/>
                  </a:lnTo>
                  <a:lnTo>
                    <a:pt x="195" y="455"/>
                  </a:lnTo>
                  <a:lnTo>
                    <a:pt x="156" y="466"/>
                  </a:lnTo>
                  <a:lnTo>
                    <a:pt x="131" y="448"/>
                  </a:lnTo>
                  <a:lnTo>
                    <a:pt x="73" y="421"/>
                  </a:lnTo>
                  <a:lnTo>
                    <a:pt x="47" y="357"/>
                  </a:lnTo>
                  <a:lnTo>
                    <a:pt x="37" y="335"/>
                  </a:lnTo>
                  <a:lnTo>
                    <a:pt x="31" y="320"/>
                  </a:lnTo>
                  <a:lnTo>
                    <a:pt x="10" y="295"/>
                  </a:lnTo>
                  <a:lnTo>
                    <a:pt x="13" y="276"/>
                  </a:lnTo>
                  <a:lnTo>
                    <a:pt x="19" y="239"/>
                  </a:lnTo>
                  <a:lnTo>
                    <a:pt x="0" y="199"/>
                  </a:lnTo>
                  <a:lnTo>
                    <a:pt x="68" y="131"/>
                  </a:lnTo>
                  <a:lnTo>
                    <a:pt x="84" y="99"/>
                  </a:lnTo>
                  <a:lnTo>
                    <a:pt x="112" y="88"/>
                  </a:lnTo>
                  <a:lnTo>
                    <a:pt x="79" y="14"/>
                  </a:lnTo>
                  <a:lnTo>
                    <a:pt x="79" y="1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0" name="Freeform 66"/>
            <p:cNvSpPr>
              <a:spLocks noEditPoints="1"/>
            </p:cNvSpPr>
            <p:nvPr/>
          </p:nvSpPr>
          <p:spPr bwMode="auto">
            <a:xfrm>
              <a:off x="9105900" y="3128963"/>
              <a:ext cx="385763" cy="450850"/>
            </a:xfrm>
            <a:custGeom>
              <a:avLst/>
              <a:gdLst>
                <a:gd name="T0" fmla="*/ 159 w 405"/>
                <a:gd name="T1" fmla="*/ 472 h 472"/>
                <a:gd name="T2" fmla="*/ 159 w 405"/>
                <a:gd name="T3" fmla="*/ 472 h 472"/>
                <a:gd name="T4" fmla="*/ 133 w 405"/>
                <a:gd name="T5" fmla="*/ 453 h 472"/>
                <a:gd name="T6" fmla="*/ 74 w 405"/>
                <a:gd name="T7" fmla="*/ 426 h 472"/>
                <a:gd name="T8" fmla="*/ 74 w 405"/>
                <a:gd name="T9" fmla="*/ 425 h 472"/>
                <a:gd name="T10" fmla="*/ 32 w 405"/>
                <a:gd name="T11" fmla="*/ 325 h 472"/>
                <a:gd name="T12" fmla="*/ 11 w 405"/>
                <a:gd name="T13" fmla="*/ 299 h 472"/>
                <a:gd name="T14" fmla="*/ 19 w 405"/>
                <a:gd name="T15" fmla="*/ 243 h 472"/>
                <a:gd name="T16" fmla="*/ 0 w 405"/>
                <a:gd name="T17" fmla="*/ 202 h 472"/>
                <a:gd name="T18" fmla="*/ 69 w 405"/>
                <a:gd name="T19" fmla="*/ 132 h 472"/>
                <a:gd name="T20" fmla="*/ 85 w 405"/>
                <a:gd name="T21" fmla="*/ 100 h 472"/>
                <a:gd name="T22" fmla="*/ 112 w 405"/>
                <a:gd name="T23" fmla="*/ 89 h 472"/>
                <a:gd name="T24" fmla="*/ 81 w 405"/>
                <a:gd name="T25" fmla="*/ 20 h 472"/>
                <a:gd name="T26" fmla="*/ 74 w 405"/>
                <a:gd name="T27" fmla="*/ 16 h 472"/>
                <a:gd name="T28" fmla="*/ 140 w 405"/>
                <a:gd name="T29" fmla="*/ 0 h 472"/>
                <a:gd name="T30" fmla="*/ 159 w 405"/>
                <a:gd name="T31" fmla="*/ 30 h 472"/>
                <a:gd name="T32" fmla="*/ 190 w 405"/>
                <a:gd name="T33" fmla="*/ 26 h 472"/>
                <a:gd name="T34" fmla="*/ 213 w 405"/>
                <a:gd name="T35" fmla="*/ 54 h 472"/>
                <a:gd name="T36" fmla="*/ 253 w 405"/>
                <a:gd name="T37" fmla="*/ 46 h 472"/>
                <a:gd name="T38" fmla="*/ 264 w 405"/>
                <a:gd name="T39" fmla="*/ 80 h 472"/>
                <a:gd name="T40" fmla="*/ 301 w 405"/>
                <a:gd name="T41" fmla="*/ 100 h 472"/>
                <a:gd name="T42" fmla="*/ 348 w 405"/>
                <a:gd name="T43" fmla="*/ 93 h 472"/>
                <a:gd name="T44" fmla="*/ 355 w 405"/>
                <a:gd name="T45" fmla="*/ 116 h 472"/>
                <a:gd name="T46" fmla="*/ 404 w 405"/>
                <a:gd name="T47" fmla="*/ 114 h 472"/>
                <a:gd name="T48" fmla="*/ 405 w 405"/>
                <a:gd name="T49" fmla="*/ 148 h 472"/>
                <a:gd name="T50" fmla="*/ 393 w 405"/>
                <a:gd name="T51" fmla="*/ 246 h 472"/>
                <a:gd name="T52" fmla="*/ 374 w 405"/>
                <a:gd name="T53" fmla="*/ 278 h 472"/>
                <a:gd name="T54" fmla="*/ 373 w 405"/>
                <a:gd name="T55" fmla="*/ 313 h 472"/>
                <a:gd name="T56" fmla="*/ 345 w 405"/>
                <a:gd name="T57" fmla="*/ 349 h 472"/>
                <a:gd name="T58" fmla="*/ 260 w 405"/>
                <a:gd name="T59" fmla="*/ 416 h 472"/>
                <a:gd name="T60" fmla="*/ 200 w 405"/>
                <a:gd name="T61" fmla="*/ 461 h 472"/>
                <a:gd name="T62" fmla="*/ 159 w 405"/>
                <a:gd name="T63" fmla="*/ 472 h 472"/>
                <a:gd name="T64" fmla="*/ 80 w 405"/>
                <a:gd name="T65" fmla="*/ 421 h 472"/>
                <a:gd name="T66" fmla="*/ 80 w 405"/>
                <a:gd name="T67" fmla="*/ 421 h 472"/>
                <a:gd name="T68" fmla="*/ 137 w 405"/>
                <a:gd name="T69" fmla="*/ 448 h 472"/>
                <a:gd name="T70" fmla="*/ 160 w 405"/>
                <a:gd name="T71" fmla="*/ 465 h 472"/>
                <a:gd name="T72" fmla="*/ 197 w 405"/>
                <a:gd name="T73" fmla="*/ 455 h 472"/>
                <a:gd name="T74" fmla="*/ 256 w 405"/>
                <a:gd name="T75" fmla="*/ 411 h 472"/>
                <a:gd name="T76" fmla="*/ 340 w 405"/>
                <a:gd name="T77" fmla="*/ 344 h 472"/>
                <a:gd name="T78" fmla="*/ 366 w 405"/>
                <a:gd name="T79" fmla="*/ 311 h 472"/>
                <a:gd name="T80" fmla="*/ 368 w 405"/>
                <a:gd name="T81" fmla="*/ 275 h 472"/>
                <a:gd name="T82" fmla="*/ 387 w 405"/>
                <a:gd name="T83" fmla="*/ 243 h 472"/>
                <a:gd name="T84" fmla="*/ 398 w 405"/>
                <a:gd name="T85" fmla="*/ 148 h 472"/>
                <a:gd name="T86" fmla="*/ 398 w 405"/>
                <a:gd name="T87" fmla="*/ 121 h 472"/>
                <a:gd name="T88" fmla="*/ 350 w 405"/>
                <a:gd name="T89" fmla="*/ 123 h 472"/>
                <a:gd name="T90" fmla="*/ 344 w 405"/>
                <a:gd name="T91" fmla="*/ 100 h 472"/>
                <a:gd name="T92" fmla="*/ 300 w 405"/>
                <a:gd name="T93" fmla="*/ 107 h 472"/>
                <a:gd name="T94" fmla="*/ 258 w 405"/>
                <a:gd name="T95" fmla="*/ 84 h 472"/>
                <a:gd name="T96" fmla="*/ 249 w 405"/>
                <a:gd name="T97" fmla="*/ 54 h 472"/>
                <a:gd name="T98" fmla="*/ 210 w 405"/>
                <a:gd name="T99" fmla="*/ 61 h 472"/>
                <a:gd name="T100" fmla="*/ 187 w 405"/>
                <a:gd name="T101" fmla="*/ 33 h 472"/>
                <a:gd name="T102" fmla="*/ 156 w 405"/>
                <a:gd name="T103" fmla="*/ 37 h 472"/>
                <a:gd name="T104" fmla="*/ 137 w 405"/>
                <a:gd name="T105" fmla="*/ 7 h 472"/>
                <a:gd name="T106" fmla="*/ 88 w 405"/>
                <a:gd name="T107" fmla="*/ 19 h 472"/>
                <a:gd name="T108" fmla="*/ 120 w 405"/>
                <a:gd name="T109" fmla="*/ 93 h 472"/>
                <a:gd name="T110" fmla="*/ 90 w 405"/>
                <a:gd name="T111" fmla="*/ 105 h 472"/>
                <a:gd name="T112" fmla="*/ 74 w 405"/>
                <a:gd name="T113" fmla="*/ 136 h 472"/>
                <a:gd name="T114" fmla="*/ 8 w 405"/>
                <a:gd name="T115" fmla="*/ 203 h 472"/>
                <a:gd name="T116" fmla="*/ 26 w 405"/>
                <a:gd name="T117" fmla="*/ 242 h 472"/>
                <a:gd name="T118" fmla="*/ 18 w 405"/>
                <a:gd name="T119" fmla="*/ 297 h 472"/>
                <a:gd name="T120" fmla="*/ 38 w 405"/>
                <a:gd name="T121" fmla="*/ 321 h 472"/>
                <a:gd name="T122" fmla="*/ 80 w 405"/>
                <a:gd name="T123" fmla="*/ 421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05" h="472">
                  <a:moveTo>
                    <a:pt x="159" y="472"/>
                  </a:moveTo>
                  <a:lnTo>
                    <a:pt x="159" y="472"/>
                  </a:lnTo>
                  <a:lnTo>
                    <a:pt x="133" y="453"/>
                  </a:lnTo>
                  <a:lnTo>
                    <a:pt x="74" y="426"/>
                  </a:lnTo>
                  <a:lnTo>
                    <a:pt x="74" y="425"/>
                  </a:lnTo>
                  <a:lnTo>
                    <a:pt x="32" y="325"/>
                  </a:lnTo>
                  <a:lnTo>
                    <a:pt x="11" y="299"/>
                  </a:lnTo>
                  <a:lnTo>
                    <a:pt x="19" y="243"/>
                  </a:lnTo>
                  <a:lnTo>
                    <a:pt x="0" y="202"/>
                  </a:lnTo>
                  <a:lnTo>
                    <a:pt x="69" y="132"/>
                  </a:lnTo>
                  <a:lnTo>
                    <a:pt x="85" y="100"/>
                  </a:lnTo>
                  <a:lnTo>
                    <a:pt x="112" y="89"/>
                  </a:lnTo>
                  <a:lnTo>
                    <a:pt x="81" y="20"/>
                  </a:lnTo>
                  <a:lnTo>
                    <a:pt x="74" y="16"/>
                  </a:lnTo>
                  <a:lnTo>
                    <a:pt x="140" y="0"/>
                  </a:lnTo>
                  <a:lnTo>
                    <a:pt x="159" y="30"/>
                  </a:lnTo>
                  <a:lnTo>
                    <a:pt x="190" y="26"/>
                  </a:lnTo>
                  <a:lnTo>
                    <a:pt x="213" y="54"/>
                  </a:lnTo>
                  <a:lnTo>
                    <a:pt x="253" y="46"/>
                  </a:lnTo>
                  <a:lnTo>
                    <a:pt x="264" y="80"/>
                  </a:lnTo>
                  <a:lnTo>
                    <a:pt x="301" y="100"/>
                  </a:lnTo>
                  <a:lnTo>
                    <a:pt x="348" y="93"/>
                  </a:lnTo>
                  <a:lnTo>
                    <a:pt x="355" y="116"/>
                  </a:lnTo>
                  <a:lnTo>
                    <a:pt x="404" y="114"/>
                  </a:lnTo>
                  <a:lnTo>
                    <a:pt x="405" y="148"/>
                  </a:lnTo>
                  <a:lnTo>
                    <a:pt x="393" y="246"/>
                  </a:lnTo>
                  <a:lnTo>
                    <a:pt x="374" y="278"/>
                  </a:lnTo>
                  <a:lnTo>
                    <a:pt x="373" y="313"/>
                  </a:lnTo>
                  <a:lnTo>
                    <a:pt x="345" y="349"/>
                  </a:lnTo>
                  <a:lnTo>
                    <a:pt x="260" y="416"/>
                  </a:lnTo>
                  <a:lnTo>
                    <a:pt x="200" y="461"/>
                  </a:lnTo>
                  <a:lnTo>
                    <a:pt x="159" y="472"/>
                  </a:lnTo>
                  <a:close/>
                  <a:moveTo>
                    <a:pt x="80" y="421"/>
                  </a:moveTo>
                  <a:lnTo>
                    <a:pt x="80" y="421"/>
                  </a:lnTo>
                  <a:lnTo>
                    <a:pt x="137" y="448"/>
                  </a:lnTo>
                  <a:lnTo>
                    <a:pt x="160" y="465"/>
                  </a:lnTo>
                  <a:lnTo>
                    <a:pt x="197" y="455"/>
                  </a:lnTo>
                  <a:lnTo>
                    <a:pt x="256" y="411"/>
                  </a:lnTo>
                  <a:lnTo>
                    <a:pt x="340" y="344"/>
                  </a:lnTo>
                  <a:lnTo>
                    <a:pt x="366" y="311"/>
                  </a:lnTo>
                  <a:lnTo>
                    <a:pt x="368" y="275"/>
                  </a:lnTo>
                  <a:lnTo>
                    <a:pt x="387" y="243"/>
                  </a:lnTo>
                  <a:lnTo>
                    <a:pt x="398" y="148"/>
                  </a:lnTo>
                  <a:lnTo>
                    <a:pt x="398" y="121"/>
                  </a:lnTo>
                  <a:lnTo>
                    <a:pt x="350" y="123"/>
                  </a:lnTo>
                  <a:lnTo>
                    <a:pt x="344" y="100"/>
                  </a:lnTo>
                  <a:lnTo>
                    <a:pt x="300" y="107"/>
                  </a:lnTo>
                  <a:lnTo>
                    <a:pt x="258" y="84"/>
                  </a:lnTo>
                  <a:lnTo>
                    <a:pt x="249" y="54"/>
                  </a:lnTo>
                  <a:lnTo>
                    <a:pt x="210" y="61"/>
                  </a:lnTo>
                  <a:lnTo>
                    <a:pt x="187" y="33"/>
                  </a:lnTo>
                  <a:lnTo>
                    <a:pt x="156" y="37"/>
                  </a:lnTo>
                  <a:lnTo>
                    <a:pt x="137" y="7"/>
                  </a:lnTo>
                  <a:lnTo>
                    <a:pt x="88" y="19"/>
                  </a:lnTo>
                  <a:lnTo>
                    <a:pt x="120" y="93"/>
                  </a:lnTo>
                  <a:lnTo>
                    <a:pt x="90" y="105"/>
                  </a:lnTo>
                  <a:lnTo>
                    <a:pt x="74" y="136"/>
                  </a:lnTo>
                  <a:lnTo>
                    <a:pt x="8" y="203"/>
                  </a:lnTo>
                  <a:lnTo>
                    <a:pt x="26" y="242"/>
                  </a:lnTo>
                  <a:lnTo>
                    <a:pt x="18" y="297"/>
                  </a:lnTo>
                  <a:lnTo>
                    <a:pt x="38" y="321"/>
                  </a:lnTo>
                  <a:lnTo>
                    <a:pt x="80" y="421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9371013" y="2797176"/>
              <a:ext cx="52388" cy="47625"/>
            </a:xfrm>
            <a:custGeom>
              <a:avLst/>
              <a:gdLst>
                <a:gd name="T0" fmla="*/ 56 w 56"/>
                <a:gd name="T1" fmla="*/ 35 h 51"/>
                <a:gd name="T2" fmla="*/ 56 w 56"/>
                <a:gd name="T3" fmla="*/ 35 h 51"/>
                <a:gd name="T4" fmla="*/ 32 w 56"/>
                <a:gd name="T5" fmla="*/ 51 h 51"/>
                <a:gd name="T6" fmla="*/ 1 w 56"/>
                <a:gd name="T7" fmla="*/ 28 h 51"/>
                <a:gd name="T8" fmla="*/ 0 w 56"/>
                <a:gd name="T9" fmla="*/ 0 h 51"/>
                <a:gd name="T10" fmla="*/ 35 w 56"/>
                <a:gd name="T11" fmla="*/ 15 h 51"/>
                <a:gd name="T12" fmla="*/ 56 w 56"/>
                <a:gd name="T13" fmla="*/ 3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56" y="35"/>
                  </a:moveTo>
                  <a:lnTo>
                    <a:pt x="56" y="35"/>
                  </a:lnTo>
                  <a:lnTo>
                    <a:pt x="32" y="51"/>
                  </a:lnTo>
                  <a:lnTo>
                    <a:pt x="1" y="28"/>
                  </a:lnTo>
                  <a:lnTo>
                    <a:pt x="0" y="0"/>
                  </a:lnTo>
                  <a:lnTo>
                    <a:pt x="35" y="15"/>
                  </a:lnTo>
                  <a:lnTo>
                    <a:pt x="56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2" name="Freeform 68"/>
            <p:cNvSpPr>
              <a:spLocks noEditPoints="1"/>
            </p:cNvSpPr>
            <p:nvPr/>
          </p:nvSpPr>
          <p:spPr bwMode="auto">
            <a:xfrm>
              <a:off x="9366250" y="2792413"/>
              <a:ext cx="63500" cy="57150"/>
            </a:xfrm>
            <a:custGeom>
              <a:avLst/>
              <a:gdLst>
                <a:gd name="T0" fmla="*/ 36 w 66"/>
                <a:gd name="T1" fmla="*/ 60 h 60"/>
                <a:gd name="T2" fmla="*/ 36 w 66"/>
                <a:gd name="T3" fmla="*/ 60 h 60"/>
                <a:gd name="T4" fmla="*/ 2 w 66"/>
                <a:gd name="T5" fmla="*/ 35 h 60"/>
                <a:gd name="T6" fmla="*/ 0 w 66"/>
                <a:gd name="T7" fmla="*/ 0 h 60"/>
                <a:gd name="T8" fmla="*/ 41 w 66"/>
                <a:gd name="T9" fmla="*/ 17 h 60"/>
                <a:gd name="T10" fmla="*/ 66 w 66"/>
                <a:gd name="T11" fmla="*/ 41 h 60"/>
                <a:gd name="T12" fmla="*/ 36 w 66"/>
                <a:gd name="T13" fmla="*/ 60 h 60"/>
                <a:gd name="T14" fmla="*/ 8 w 66"/>
                <a:gd name="T15" fmla="*/ 31 h 60"/>
                <a:gd name="T16" fmla="*/ 8 w 66"/>
                <a:gd name="T17" fmla="*/ 31 h 60"/>
                <a:gd name="T18" fmla="*/ 36 w 66"/>
                <a:gd name="T19" fmla="*/ 52 h 60"/>
                <a:gd name="T20" fmla="*/ 55 w 66"/>
                <a:gd name="T21" fmla="*/ 40 h 60"/>
                <a:gd name="T22" fmla="*/ 37 w 66"/>
                <a:gd name="T23" fmla="*/ 23 h 60"/>
                <a:gd name="T24" fmla="*/ 7 w 66"/>
                <a:gd name="T25" fmla="*/ 11 h 60"/>
                <a:gd name="T26" fmla="*/ 8 w 66"/>
                <a:gd name="T27" fmla="*/ 31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6" h="60">
                  <a:moveTo>
                    <a:pt x="36" y="60"/>
                  </a:moveTo>
                  <a:lnTo>
                    <a:pt x="36" y="60"/>
                  </a:lnTo>
                  <a:lnTo>
                    <a:pt x="2" y="35"/>
                  </a:lnTo>
                  <a:lnTo>
                    <a:pt x="0" y="0"/>
                  </a:lnTo>
                  <a:lnTo>
                    <a:pt x="41" y="17"/>
                  </a:lnTo>
                  <a:lnTo>
                    <a:pt x="66" y="41"/>
                  </a:lnTo>
                  <a:lnTo>
                    <a:pt x="36" y="60"/>
                  </a:lnTo>
                  <a:close/>
                  <a:moveTo>
                    <a:pt x="8" y="31"/>
                  </a:moveTo>
                  <a:lnTo>
                    <a:pt x="8" y="31"/>
                  </a:lnTo>
                  <a:lnTo>
                    <a:pt x="36" y="52"/>
                  </a:lnTo>
                  <a:lnTo>
                    <a:pt x="55" y="40"/>
                  </a:lnTo>
                  <a:lnTo>
                    <a:pt x="37" y="23"/>
                  </a:lnTo>
                  <a:lnTo>
                    <a:pt x="7" y="11"/>
                  </a:lnTo>
                  <a:lnTo>
                    <a:pt x="8" y="31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7827963" y="2265363"/>
              <a:ext cx="1590675" cy="917575"/>
            </a:xfrm>
            <a:custGeom>
              <a:avLst/>
              <a:gdLst>
                <a:gd name="T0" fmla="*/ 1308 w 1667"/>
                <a:gd name="T1" fmla="*/ 638 h 962"/>
                <a:gd name="T2" fmla="*/ 1194 w 1667"/>
                <a:gd name="T3" fmla="*/ 628 h 962"/>
                <a:gd name="T4" fmla="*/ 1125 w 1667"/>
                <a:gd name="T5" fmla="*/ 606 h 962"/>
                <a:gd name="T6" fmla="*/ 1014 w 1667"/>
                <a:gd name="T7" fmla="*/ 612 h 962"/>
                <a:gd name="T8" fmla="*/ 858 w 1667"/>
                <a:gd name="T9" fmla="*/ 594 h 962"/>
                <a:gd name="T10" fmla="*/ 718 w 1667"/>
                <a:gd name="T11" fmla="*/ 614 h 962"/>
                <a:gd name="T12" fmla="*/ 752 w 1667"/>
                <a:gd name="T13" fmla="*/ 699 h 962"/>
                <a:gd name="T14" fmla="*/ 784 w 1667"/>
                <a:gd name="T15" fmla="*/ 721 h 962"/>
                <a:gd name="T16" fmla="*/ 774 w 1667"/>
                <a:gd name="T17" fmla="*/ 759 h 962"/>
                <a:gd name="T18" fmla="*/ 720 w 1667"/>
                <a:gd name="T19" fmla="*/ 784 h 962"/>
                <a:gd name="T20" fmla="*/ 677 w 1667"/>
                <a:gd name="T21" fmla="*/ 845 h 962"/>
                <a:gd name="T22" fmla="*/ 583 w 1667"/>
                <a:gd name="T23" fmla="*/ 962 h 962"/>
                <a:gd name="T24" fmla="*/ 505 w 1667"/>
                <a:gd name="T25" fmla="*/ 877 h 962"/>
                <a:gd name="T26" fmla="*/ 554 w 1667"/>
                <a:gd name="T27" fmla="*/ 778 h 962"/>
                <a:gd name="T28" fmla="*/ 454 w 1667"/>
                <a:gd name="T29" fmla="*/ 677 h 962"/>
                <a:gd name="T30" fmla="*/ 475 w 1667"/>
                <a:gd name="T31" fmla="*/ 578 h 962"/>
                <a:gd name="T32" fmla="*/ 458 w 1667"/>
                <a:gd name="T33" fmla="*/ 501 h 962"/>
                <a:gd name="T34" fmla="*/ 362 w 1667"/>
                <a:gd name="T35" fmla="*/ 489 h 962"/>
                <a:gd name="T36" fmla="*/ 329 w 1667"/>
                <a:gd name="T37" fmla="*/ 428 h 962"/>
                <a:gd name="T38" fmla="*/ 381 w 1667"/>
                <a:gd name="T39" fmla="*/ 395 h 962"/>
                <a:gd name="T40" fmla="*/ 271 w 1667"/>
                <a:gd name="T41" fmla="*/ 332 h 962"/>
                <a:gd name="T42" fmla="*/ 150 w 1667"/>
                <a:gd name="T43" fmla="*/ 264 h 962"/>
                <a:gd name="T44" fmla="*/ 276 w 1667"/>
                <a:gd name="T45" fmla="*/ 280 h 962"/>
                <a:gd name="T46" fmla="*/ 326 w 1667"/>
                <a:gd name="T47" fmla="*/ 142 h 962"/>
                <a:gd name="T48" fmla="*/ 282 w 1667"/>
                <a:gd name="T49" fmla="*/ 89 h 962"/>
                <a:gd name="T50" fmla="*/ 200 w 1667"/>
                <a:gd name="T51" fmla="*/ 139 h 962"/>
                <a:gd name="T52" fmla="*/ 132 w 1667"/>
                <a:gd name="T53" fmla="*/ 161 h 962"/>
                <a:gd name="T54" fmla="*/ 83 w 1667"/>
                <a:gd name="T55" fmla="*/ 161 h 962"/>
                <a:gd name="T56" fmla="*/ 17 w 1667"/>
                <a:gd name="T57" fmla="*/ 71 h 962"/>
                <a:gd name="T58" fmla="*/ 43 w 1667"/>
                <a:gd name="T59" fmla="*/ 0 h 962"/>
                <a:gd name="T60" fmla="*/ 121 w 1667"/>
                <a:gd name="T61" fmla="*/ 6 h 962"/>
                <a:gd name="T62" fmla="*/ 281 w 1667"/>
                <a:gd name="T63" fmla="*/ 48 h 962"/>
                <a:gd name="T64" fmla="*/ 396 w 1667"/>
                <a:gd name="T65" fmla="*/ 107 h 962"/>
                <a:gd name="T66" fmla="*/ 430 w 1667"/>
                <a:gd name="T67" fmla="*/ 121 h 962"/>
                <a:gd name="T68" fmla="*/ 563 w 1667"/>
                <a:gd name="T69" fmla="*/ 106 h 962"/>
                <a:gd name="T70" fmla="*/ 731 w 1667"/>
                <a:gd name="T71" fmla="*/ 23 h 962"/>
                <a:gd name="T72" fmla="*/ 928 w 1667"/>
                <a:gd name="T73" fmla="*/ 59 h 962"/>
                <a:gd name="T74" fmla="*/ 1017 w 1667"/>
                <a:gd name="T75" fmla="*/ 87 h 962"/>
                <a:gd name="T76" fmla="*/ 1099 w 1667"/>
                <a:gd name="T77" fmla="*/ 112 h 962"/>
                <a:gd name="T78" fmla="*/ 1667 w 1667"/>
                <a:gd name="T79" fmla="*/ 488 h 962"/>
                <a:gd name="T80" fmla="*/ 1549 w 1667"/>
                <a:gd name="T81" fmla="*/ 570 h 962"/>
                <a:gd name="T82" fmla="*/ 1500 w 1667"/>
                <a:gd name="T83" fmla="*/ 634 h 962"/>
                <a:gd name="T84" fmla="*/ 1462 w 1667"/>
                <a:gd name="T85" fmla="*/ 610 h 962"/>
                <a:gd name="T86" fmla="*/ 1387 w 1667"/>
                <a:gd name="T87" fmla="*/ 564 h 962"/>
                <a:gd name="T88" fmla="*/ 1398 w 1667"/>
                <a:gd name="T89" fmla="*/ 505 h 962"/>
                <a:gd name="T90" fmla="*/ 1283 w 1667"/>
                <a:gd name="T91" fmla="*/ 504 h 962"/>
                <a:gd name="T92" fmla="*/ 1245 w 1667"/>
                <a:gd name="T93" fmla="*/ 535 h 962"/>
                <a:gd name="T94" fmla="*/ 1316 w 1667"/>
                <a:gd name="T95" fmla="*/ 521 h 962"/>
                <a:gd name="T96" fmla="*/ 1354 w 1667"/>
                <a:gd name="T97" fmla="*/ 596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67" h="962">
                  <a:moveTo>
                    <a:pt x="1354" y="596"/>
                  </a:moveTo>
                  <a:lnTo>
                    <a:pt x="1354" y="596"/>
                  </a:lnTo>
                  <a:lnTo>
                    <a:pt x="1308" y="638"/>
                  </a:lnTo>
                  <a:lnTo>
                    <a:pt x="1272" y="622"/>
                  </a:lnTo>
                  <a:lnTo>
                    <a:pt x="1211" y="649"/>
                  </a:lnTo>
                  <a:lnTo>
                    <a:pt x="1194" y="628"/>
                  </a:lnTo>
                  <a:lnTo>
                    <a:pt x="1182" y="630"/>
                  </a:lnTo>
                  <a:lnTo>
                    <a:pt x="1124" y="634"/>
                  </a:lnTo>
                  <a:lnTo>
                    <a:pt x="1125" y="606"/>
                  </a:lnTo>
                  <a:lnTo>
                    <a:pt x="1058" y="584"/>
                  </a:lnTo>
                  <a:lnTo>
                    <a:pt x="1033" y="563"/>
                  </a:lnTo>
                  <a:lnTo>
                    <a:pt x="1014" y="612"/>
                  </a:lnTo>
                  <a:lnTo>
                    <a:pt x="958" y="624"/>
                  </a:lnTo>
                  <a:lnTo>
                    <a:pt x="880" y="631"/>
                  </a:lnTo>
                  <a:lnTo>
                    <a:pt x="858" y="594"/>
                  </a:lnTo>
                  <a:lnTo>
                    <a:pt x="807" y="619"/>
                  </a:lnTo>
                  <a:lnTo>
                    <a:pt x="779" y="593"/>
                  </a:lnTo>
                  <a:lnTo>
                    <a:pt x="718" y="614"/>
                  </a:lnTo>
                  <a:lnTo>
                    <a:pt x="715" y="659"/>
                  </a:lnTo>
                  <a:lnTo>
                    <a:pt x="754" y="683"/>
                  </a:lnTo>
                  <a:lnTo>
                    <a:pt x="752" y="699"/>
                  </a:lnTo>
                  <a:lnTo>
                    <a:pt x="749" y="711"/>
                  </a:lnTo>
                  <a:lnTo>
                    <a:pt x="749" y="713"/>
                  </a:lnTo>
                  <a:lnTo>
                    <a:pt x="784" y="721"/>
                  </a:lnTo>
                  <a:lnTo>
                    <a:pt x="825" y="743"/>
                  </a:lnTo>
                  <a:lnTo>
                    <a:pt x="803" y="751"/>
                  </a:lnTo>
                  <a:lnTo>
                    <a:pt x="774" y="759"/>
                  </a:lnTo>
                  <a:lnTo>
                    <a:pt x="766" y="777"/>
                  </a:lnTo>
                  <a:lnTo>
                    <a:pt x="741" y="759"/>
                  </a:lnTo>
                  <a:lnTo>
                    <a:pt x="720" y="784"/>
                  </a:lnTo>
                  <a:lnTo>
                    <a:pt x="694" y="780"/>
                  </a:lnTo>
                  <a:lnTo>
                    <a:pt x="670" y="798"/>
                  </a:lnTo>
                  <a:lnTo>
                    <a:pt x="677" y="845"/>
                  </a:lnTo>
                  <a:lnTo>
                    <a:pt x="649" y="855"/>
                  </a:lnTo>
                  <a:lnTo>
                    <a:pt x="639" y="914"/>
                  </a:lnTo>
                  <a:lnTo>
                    <a:pt x="583" y="962"/>
                  </a:lnTo>
                  <a:lnTo>
                    <a:pt x="550" y="902"/>
                  </a:lnTo>
                  <a:lnTo>
                    <a:pt x="506" y="887"/>
                  </a:lnTo>
                  <a:lnTo>
                    <a:pt x="505" y="877"/>
                  </a:lnTo>
                  <a:lnTo>
                    <a:pt x="515" y="794"/>
                  </a:lnTo>
                  <a:lnTo>
                    <a:pt x="553" y="793"/>
                  </a:lnTo>
                  <a:lnTo>
                    <a:pt x="554" y="778"/>
                  </a:lnTo>
                  <a:lnTo>
                    <a:pt x="497" y="759"/>
                  </a:lnTo>
                  <a:lnTo>
                    <a:pt x="476" y="698"/>
                  </a:lnTo>
                  <a:lnTo>
                    <a:pt x="454" y="677"/>
                  </a:lnTo>
                  <a:lnTo>
                    <a:pt x="456" y="643"/>
                  </a:lnTo>
                  <a:lnTo>
                    <a:pt x="481" y="632"/>
                  </a:lnTo>
                  <a:lnTo>
                    <a:pt x="475" y="578"/>
                  </a:lnTo>
                  <a:lnTo>
                    <a:pt x="478" y="574"/>
                  </a:lnTo>
                  <a:lnTo>
                    <a:pt x="481" y="513"/>
                  </a:lnTo>
                  <a:lnTo>
                    <a:pt x="458" y="501"/>
                  </a:lnTo>
                  <a:lnTo>
                    <a:pt x="430" y="498"/>
                  </a:lnTo>
                  <a:lnTo>
                    <a:pt x="418" y="495"/>
                  </a:lnTo>
                  <a:lnTo>
                    <a:pt x="362" y="489"/>
                  </a:lnTo>
                  <a:lnTo>
                    <a:pt x="353" y="476"/>
                  </a:lnTo>
                  <a:lnTo>
                    <a:pt x="338" y="454"/>
                  </a:lnTo>
                  <a:lnTo>
                    <a:pt x="329" y="428"/>
                  </a:lnTo>
                  <a:lnTo>
                    <a:pt x="324" y="413"/>
                  </a:lnTo>
                  <a:lnTo>
                    <a:pt x="357" y="404"/>
                  </a:lnTo>
                  <a:lnTo>
                    <a:pt x="381" y="395"/>
                  </a:lnTo>
                  <a:lnTo>
                    <a:pt x="355" y="372"/>
                  </a:lnTo>
                  <a:lnTo>
                    <a:pt x="297" y="374"/>
                  </a:lnTo>
                  <a:lnTo>
                    <a:pt x="271" y="332"/>
                  </a:lnTo>
                  <a:lnTo>
                    <a:pt x="196" y="309"/>
                  </a:lnTo>
                  <a:lnTo>
                    <a:pt x="168" y="311"/>
                  </a:lnTo>
                  <a:lnTo>
                    <a:pt x="150" y="264"/>
                  </a:lnTo>
                  <a:lnTo>
                    <a:pt x="169" y="223"/>
                  </a:lnTo>
                  <a:lnTo>
                    <a:pt x="249" y="257"/>
                  </a:lnTo>
                  <a:lnTo>
                    <a:pt x="276" y="280"/>
                  </a:lnTo>
                  <a:lnTo>
                    <a:pt x="302" y="233"/>
                  </a:lnTo>
                  <a:lnTo>
                    <a:pt x="324" y="172"/>
                  </a:lnTo>
                  <a:lnTo>
                    <a:pt x="326" y="142"/>
                  </a:lnTo>
                  <a:lnTo>
                    <a:pt x="304" y="134"/>
                  </a:lnTo>
                  <a:lnTo>
                    <a:pt x="281" y="127"/>
                  </a:lnTo>
                  <a:lnTo>
                    <a:pt x="282" y="89"/>
                  </a:lnTo>
                  <a:lnTo>
                    <a:pt x="277" y="88"/>
                  </a:lnTo>
                  <a:lnTo>
                    <a:pt x="268" y="88"/>
                  </a:lnTo>
                  <a:lnTo>
                    <a:pt x="200" y="139"/>
                  </a:lnTo>
                  <a:lnTo>
                    <a:pt x="164" y="170"/>
                  </a:lnTo>
                  <a:lnTo>
                    <a:pt x="156" y="157"/>
                  </a:lnTo>
                  <a:lnTo>
                    <a:pt x="132" y="161"/>
                  </a:lnTo>
                  <a:lnTo>
                    <a:pt x="102" y="162"/>
                  </a:lnTo>
                  <a:lnTo>
                    <a:pt x="100" y="158"/>
                  </a:lnTo>
                  <a:lnTo>
                    <a:pt x="83" y="161"/>
                  </a:lnTo>
                  <a:lnTo>
                    <a:pt x="42" y="138"/>
                  </a:lnTo>
                  <a:lnTo>
                    <a:pt x="17" y="86"/>
                  </a:lnTo>
                  <a:lnTo>
                    <a:pt x="17" y="71"/>
                  </a:lnTo>
                  <a:lnTo>
                    <a:pt x="0" y="54"/>
                  </a:lnTo>
                  <a:lnTo>
                    <a:pt x="2" y="34"/>
                  </a:lnTo>
                  <a:lnTo>
                    <a:pt x="43" y="0"/>
                  </a:lnTo>
                  <a:lnTo>
                    <a:pt x="67" y="9"/>
                  </a:lnTo>
                  <a:lnTo>
                    <a:pt x="100" y="13"/>
                  </a:lnTo>
                  <a:lnTo>
                    <a:pt x="121" y="6"/>
                  </a:lnTo>
                  <a:lnTo>
                    <a:pt x="152" y="11"/>
                  </a:lnTo>
                  <a:lnTo>
                    <a:pt x="262" y="57"/>
                  </a:lnTo>
                  <a:lnTo>
                    <a:pt x="281" y="48"/>
                  </a:lnTo>
                  <a:lnTo>
                    <a:pt x="343" y="66"/>
                  </a:lnTo>
                  <a:lnTo>
                    <a:pt x="383" y="100"/>
                  </a:lnTo>
                  <a:lnTo>
                    <a:pt x="396" y="107"/>
                  </a:lnTo>
                  <a:lnTo>
                    <a:pt x="424" y="107"/>
                  </a:lnTo>
                  <a:lnTo>
                    <a:pt x="426" y="112"/>
                  </a:lnTo>
                  <a:lnTo>
                    <a:pt x="430" y="121"/>
                  </a:lnTo>
                  <a:lnTo>
                    <a:pt x="462" y="133"/>
                  </a:lnTo>
                  <a:lnTo>
                    <a:pt x="521" y="117"/>
                  </a:lnTo>
                  <a:lnTo>
                    <a:pt x="563" y="106"/>
                  </a:lnTo>
                  <a:lnTo>
                    <a:pt x="611" y="76"/>
                  </a:lnTo>
                  <a:lnTo>
                    <a:pt x="659" y="48"/>
                  </a:lnTo>
                  <a:lnTo>
                    <a:pt x="731" y="23"/>
                  </a:lnTo>
                  <a:lnTo>
                    <a:pt x="822" y="32"/>
                  </a:lnTo>
                  <a:lnTo>
                    <a:pt x="889" y="48"/>
                  </a:lnTo>
                  <a:lnTo>
                    <a:pt x="928" y="59"/>
                  </a:lnTo>
                  <a:lnTo>
                    <a:pt x="965" y="78"/>
                  </a:lnTo>
                  <a:lnTo>
                    <a:pt x="1002" y="71"/>
                  </a:lnTo>
                  <a:lnTo>
                    <a:pt x="1017" y="87"/>
                  </a:lnTo>
                  <a:lnTo>
                    <a:pt x="1054" y="100"/>
                  </a:lnTo>
                  <a:lnTo>
                    <a:pt x="1091" y="97"/>
                  </a:lnTo>
                  <a:lnTo>
                    <a:pt x="1099" y="112"/>
                  </a:lnTo>
                  <a:lnTo>
                    <a:pt x="1323" y="185"/>
                  </a:lnTo>
                  <a:lnTo>
                    <a:pt x="1551" y="296"/>
                  </a:lnTo>
                  <a:lnTo>
                    <a:pt x="1667" y="488"/>
                  </a:lnTo>
                  <a:lnTo>
                    <a:pt x="1589" y="542"/>
                  </a:lnTo>
                  <a:lnTo>
                    <a:pt x="1560" y="574"/>
                  </a:lnTo>
                  <a:lnTo>
                    <a:pt x="1549" y="570"/>
                  </a:lnTo>
                  <a:lnTo>
                    <a:pt x="1529" y="583"/>
                  </a:lnTo>
                  <a:lnTo>
                    <a:pt x="1516" y="631"/>
                  </a:lnTo>
                  <a:lnTo>
                    <a:pt x="1500" y="634"/>
                  </a:lnTo>
                  <a:lnTo>
                    <a:pt x="1494" y="621"/>
                  </a:lnTo>
                  <a:lnTo>
                    <a:pt x="1477" y="603"/>
                  </a:lnTo>
                  <a:lnTo>
                    <a:pt x="1462" y="610"/>
                  </a:lnTo>
                  <a:lnTo>
                    <a:pt x="1463" y="566"/>
                  </a:lnTo>
                  <a:lnTo>
                    <a:pt x="1443" y="560"/>
                  </a:lnTo>
                  <a:lnTo>
                    <a:pt x="1387" y="564"/>
                  </a:lnTo>
                  <a:lnTo>
                    <a:pt x="1390" y="546"/>
                  </a:lnTo>
                  <a:lnTo>
                    <a:pt x="1420" y="512"/>
                  </a:lnTo>
                  <a:lnTo>
                    <a:pt x="1398" y="505"/>
                  </a:lnTo>
                  <a:lnTo>
                    <a:pt x="1389" y="471"/>
                  </a:lnTo>
                  <a:lnTo>
                    <a:pt x="1295" y="500"/>
                  </a:lnTo>
                  <a:lnTo>
                    <a:pt x="1283" y="504"/>
                  </a:lnTo>
                  <a:lnTo>
                    <a:pt x="1272" y="507"/>
                  </a:lnTo>
                  <a:lnTo>
                    <a:pt x="1274" y="526"/>
                  </a:lnTo>
                  <a:lnTo>
                    <a:pt x="1245" y="535"/>
                  </a:lnTo>
                  <a:lnTo>
                    <a:pt x="1257" y="550"/>
                  </a:lnTo>
                  <a:lnTo>
                    <a:pt x="1292" y="549"/>
                  </a:lnTo>
                  <a:lnTo>
                    <a:pt x="1316" y="521"/>
                  </a:lnTo>
                  <a:lnTo>
                    <a:pt x="1344" y="542"/>
                  </a:lnTo>
                  <a:lnTo>
                    <a:pt x="1327" y="565"/>
                  </a:lnTo>
                  <a:lnTo>
                    <a:pt x="1354" y="596"/>
                  </a:lnTo>
                  <a:lnTo>
                    <a:pt x="1354" y="5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4" name="Freeform 70"/>
            <p:cNvSpPr>
              <a:spLocks noEditPoints="1"/>
            </p:cNvSpPr>
            <p:nvPr/>
          </p:nvSpPr>
          <p:spPr bwMode="auto">
            <a:xfrm>
              <a:off x="7824788" y="2260601"/>
              <a:ext cx="1598613" cy="927100"/>
            </a:xfrm>
            <a:custGeom>
              <a:avLst/>
              <a:gdLst>
                <a:gd name="T0" fmla="*/ 506 w 1676"/>
                <a:gd name="T1" fmla="*/ 881 h 971"/>
                <a:gd name="T2" fmla="*/ 477 w 1676"/>
                <a:gd name="T3" fmla="*/ 704 h 971"/>
                <a:gd name="T4" fmla="*/ 479 w 1676"/>
                <a:gd name="T5" fmla="*/ 577 h 971"/>
                <a:gd name="T6" fmla="*/ 365 w 1676"/>
                <a:gd name="T7" fmla="*/ 496 h 971"/>
                <a:gd name="T8" fmla="*/ 360 w 1676"/>
                <a:gd name="T9" fmla="*/ 405 h 971"/>
                <a:gd name="T10" fmla="*/ 200 w 1676"/>
                <a:gd name="T11" fmla="*/ 316 h 971"/>
                <a:gd name="T12" fmla="*/ 279 w 1676"/>
                <a:gd name="T13" fmla="*/ 279 h 971"/>
                <a:gd name="T14" fmla="*/ 282 w 1676"/>
                <a:gd name="T15" fmla="*/ 133 h 971"/>
                <a:gd name="T16" fmla="*/ 167 w 1676"/>
                <a:gd name="T17" fmla="*/ 179 h 971"/>
                <a:gd name="T18" fmla="*/ 87 w 1676"/>
                <a:gd name="T19" fmla="*/ 169 h 971"/>
                <a:gd name="T20" fmla="*/ 2 w 1676"/>
                <a:gd name="T21" fmla="*/ 36 h 971"/>
                <a:gd name="T22" fmla="*/ 156 w 1676"/>
                <a:gd name="T23" fmla="*/ 12 h 971"/>
                <a:gd name="T24" fmla="*/ 401 w 1676"/>
                <a:gd name="T25" fmla="*/ 108 h 971"/>
                <a:gd name="T26" fmla="*/ 525 w 1676"/>
                <a:gd name="T27" fmla="*/ 118 h 971"/>
                <a:gd name="T28" fmla="*/ 826 w 1676"/>
                <a:gd name="T29" fmla="*/ 33 h 971"/>
                <a:gd name="T30" fmla="*/ 1023 w 1676"/>
                <a:gd name="T31" fmla="*/ 88 h 971"/>
                <a:gd name="T32" fmla="*/ 1557 w 1676"/>
                <a:gd name="T33" fmla="*/ 298 h 971"/>
                <a:gd name="T34" fmla="*/ 1536 w 1676"/>
                <a:gd name="T35" fmla="*/ 589 h 971"/>
                <a:gd name="T36" fmla="*/ 1462 w 1676"/>
                <a:gd name="T37" fmla="*/ 619 h 971"/>
                <a:gd name="T38" fmla="*/ 1418 w 1676"/>
                <a:gd name="T39" fmla="*/ 518 h 971"/>
                <a:gd name="T40" fmla="*/ 1254 w 1676"/>
                <a:gd name="T41" fmla="*/ 541 h 971"/>
                <a:gd name="T42" fmla="*/ 1335 w 1676"/>
                <a:gd name="T43" fmla="*/ 569 h 971"/>
                <a:gd name="T44" fmla="*/ 1196 w 1676"/>
                <a:gd name="T45" fmla="*/ 636 h 971"/>
                <a:gd name="T46" fmla="*/ 1039 w 1676"/>
                <a:gd name="T47" fmla="*/ 573 h 971"/>
                <a:gd name="T48" fmla="*/ 811 w 1676"/>
                <a:gd name="T49" fmla="*/ 627 h 971"/>
                <a:gd name="T50" fmla="*/ 757 w 1676"/>
                <a:gd name="T51" fmla="*/ 715 h 971"/>
                <a:gd name="T52" fmla="*/ 772 w 1676"/>
                <a:gd name="T53" fmla="*/ 786 h 971"/>
                <a:gd name="T54" fmla="*/ 685 w 1676"/>
                <a:gd name="T55" fmla="*/ 851 h 971"/>
                <a:gd name="T56" fmla="*/ 513 w 1676"/>
                <a:gd name="T57" fmla="*/ 889 h 971"/>
                <a:gd name="T58" fmla="*/ 677 w 1676"/>
                <a:gd name="T59" fmla="*/ 847 h 971"/>
                <a:gd name="T60" fmla="*/ 769 w 1676"/>
                <a:gd name="T61" fmla="*/ 776 h 971"/>
                <a:gd name="T62" fmla="*/ 750 w 1676"/>
                <a:gd name="T63" fmla="*/ 720 h 971"/>
                <a:gd name="T64" fmla="*/ 784 w 1676"/>
                <a:gd name="T65" fmla="*/ 594 h 971"/>
                <a:gd name="T66" fmla="*/ 1016 w 1676"/>
                <a:gd name="T67" fmla="*/ 613 h 971"/>
                <a:gd name="T68" fmla="*/ 1185 w 1676"/>
                <a:gd name="T69" fmla="*/ 631 h 971"/>
                <a:gd name="T70" fmla="*/ 1354 w 1676"/>
                <a:gd name="T71" fmla="*/ 600 h 971"/>
                <a:gd name="T72" fmla="*/ 1259 w 1676"/>
                <a:gd name="T73" fmla="*/ 557 h 971"/>
                <a:gd name="T74" fmla="*/ 1395 w 1676"/>
                <a:gd name="T75" fmla="*/ 471 h 971"/>
                <a:gd name="T76" fmla="*/ 1447 w 1676"/>
                <a:gd name="T77" fmla="*/ 561 h 971"/>
                <a:gd name="T78" fmla="*/ 1506 w 1676"/>
                <a:gd name="T79" fmla="*/ 634 h 971"/>
                <a:gd name="T80" fmla="*/ 1591 w 1676"/>
                <a:gd name="T81" fmla="*/ 544 h 971"/>
                <a:gd name="T82" fmla="*/ 1093 w 1676"/>
                <a:gd name="T83" fmla="*/ 105 h 971"/>
                <a:gd name="T84" fmla="*/ 931 w 1676"/>
                <a:gd name="T85" fmla="*/ 66 h 971"/>
                <a:gd name="T86" fmla="*/ 617 w 1676"/>
                <a:gd name="T87" fmla="*/ 83 h 971"/>
                <a:gd name="T88" fmla="*/ 426 w 1676"/>
                <a:gd name="T89" fmla="*/ 115 h 971"/>
                <a:gd name="T90" fmla="*/ 266 w 1676"/>
                <a:gd name="T91" fmla="*/ 65 h 971"/>
                <a:gd name="T92" fmla="*/ 48 w 1676"/>
                <a:gd name="T93" fmla="*/ 8 h 971"/>
                <a:gd name="T94" fmla="*/ 49 w 1676"/>
                <a:gd name="T95" fmla="*/ 140 h 971"/>
                <a:gd name="T96" fmla="*/ 162 w 1676"/>
                <a:gd name="T97" fmla="*/ 158 h 971"/>
                <a:gd name="T98" fmla="*/ 289 w 1676"/>
                <a:gd name="T99" fmla="*/ 91 h 971"/>
                <a:gd name="T100" fmla="*/ 309 w 1676"/>
                <a:gd name="T101" fmla="*/ 238 h 971"/>
                <a:gd name="T102" fmla="*/ 174 w 1676"/>
                <a:gd name="T103" fmla="*/ 312 h 971"/>
                <a:gd name="T104" fmla="*/ 391 w 1676"/>
                <a:gd name="T105" fmla="*/ 400 h 971"/>
                <a:gd name="T106" fmla="*/ 368 w 1676"/>
                <a:gd name="T107" fmla="*/ 490 h 971"/>
                <a:gd name="T108" fmla="*/ 485 w 1676"/>
                <a:gd name="T109" fmla="*/ 580 h 971"/>
                <a:gd name="T110" fmla="*/ 483 w 1676"/>
                <a:gd name="T111" fmla="*/ 701 h 971"/>
                <a:gd name="T112" fmla="*/ 513 w 1676"/>
                <a:gd name="T113" fmla="*/ 881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76" h="971">
                  <a:moveTo>
                    <a:pt x="586" y="971"/>
                  </a:moveTo>
                  <a:lnTo>
                    <a:pt x="586" y="971"/>
                  </a:lnTo>
                  <a:lnTo>
                    <a:pt x="552" y="909"/>
                  </a:lnTo>
                  <a:lnTo>
                    <a:pt x="506" y="894"/>
                  </a:lnTo>
                  <a:lnTo>
                    <a:pt x="506" y="881"/>
                  </a:lnTo>
                  <a:lnTo>
                    <a:pt x="516" y="795"/>
                  </a:lnTo>
                  <a:lnTo>
                    <a:pt x="554" y="793"/>
                  </a:lnTo>
                  <a:lnTo>
                    <a:pt x="555" y="785"/>
                  </a:lnTo>
                  <a:lnTo>
                    <a:pt x="498" y="765"/>
                  </a:lnTo>
                  <a:lnTo>
                    <a:pt x="477" y="704"/>
                  </a:lnTo>
                  <a:lnTo>
                    <a:pt x="454" y="683"/>
                  </a:lnTo>
                  <a:lnTo>
                    <a:pt x="457" y="644"/>
                  </a:lnTo>
                  <a:lnTo>
                    <a:pt x="482" y="634"/>
                  </a:lnTo>
                  <a:lnTo>
                    <a:pt x="476" y="582"/>
                  </a:lnTo>
                  <a:lnTo>
                    <a:pt x="479" y="577"/>
                  </a:lnTo>
                  <a:lnTo>
                    <a:pt x="482" y="519"/>
                  </a:lnTo>
                  <a:lnTo>
                    <a:pt x="461" y="508"/>
                  </a:lnTo>
                  <a:lnTo>
                    <a:pt x="434" y="505"/>
                  </a:lnTo>
                  <a:lnTo>
                    <a:pt x="421" y="502"/>
                  </a:lnTo>
                  <a:lnTo>
                    <a:pt x="365" y="496"/>
                  </a:lnTo>
                  <a:lnTo>
                    <a:pt x="355" y="482"/>
                  </a:lnTo>
                  <a:lnTo>
                    <a:pt x="339" y="459"/>
                  </a:lnTo>
                  <a:lnTo>
                    <a:pt x="330" y="433"/>
                  </a:lnTo>
                  <a:lnTo>
                    <a:pt x="323" y="415"/>
                  </a:lnTo>
                  <a:lnTo>
                    <a:pt x="360" y="405"/>
                  </a:lnTo>
                  <a:lnTo>
                    <a:pt x="378" y="398"/>
                  </a:lnTo>
                  <a:lnTo>
                    <a:pt x="358" y="380"/>
                  </a:lnTo>
                  <a:lnTo>
                    <a:pt x="299" y="382"/>
                  </a:lnTo>
                  <a:lnTo>
                    <a:pt x="273" y="338"/>
                  </a:lnTo>
                  <a:lnTo>
                    <a:pt x="200" y="316"/>
                  </a:lnTo>
                  <a:lnTo>
                    <a:pt x="170" y="319"/>
                  </a:lnTo>
                  <a:lnTo>
                    <a:pt x="150" y="268"/>
                  </a:lnTo>
                  <a:lnTo>
                    <a:pt x="172" y="223"/>
                  </a:lnTo>
                  <a:lnTo>
                    <a:pt x="255" y="259"/>
                  </a:lnTo>
                  <a:lnTo>
                    <a:pt x="279" y="279"/>
                  </a:lnTo>
                  <a:lnTo>
                    <a:pt x="303" y="236"/>
                  </a:lnTo>
                  <a:lnTo>
                    <a:pt x="325" y="175"/>
                  </a:lnTo>
                  <a:lnTo>
                    <a:pt x="327" y="149"/>
                  </a:lnTo>
                  <a:lnTo>
                    <a:pt x="306" y="141"/>
                  </a:lnTo>
                  <a:lnTo>
                    <a:pt x="282" y="133"/>
                  </a:lnTo>
                  <a:lnTo>
                    <a:pt x="282" y="96"/>
                  </a:lnTo>
                  <a:lnTo>
                    <a:pt x="281" y="95"/>
                  </a:lnTo>
                  <a:lnTo>
                    <a:pt x="273" y="96"/>
                  </a:lnTo>
                  <a:lnTo>
                    <a:pt x="206" y="145"/>
                  </a:lnTo>
                  <a:lnTo>
                    <a:pt x="167" y="179"/>
                  </a:lnTo>
                  <a:lnTo>
                    <a:pt x="158" y="165"/>
                  </a:lnTo>
                  <a:lnTo>
                    <a:pt x="137" y="168"/>
                  </a:lnTo>
                  <a:lnTo>
                    <a:pt x="104" y="170"/>
                  </a:lnTo>
                  <a:lnTo>
                    <a:pt x="102" y="165"/>
                  </a:lnTo>
                  <a:lnTo>
                    <a:pt x="87" y="169"/>
                  </a:lnTo>
                  <a:lnTo>
                    <a:pt x="44" y="145"/>
                  </a:lnTo>
                  <a:lnTo>
                    <a:pt x="18" y="90"/>
                  </a:lnTo>
                  <a:lnTo>
                    <a:pt x="18" y="77"/>
                  </a:lnTo>
                  <a:lnTo>
                    <a:pt x="0" y="60"/>
                  </a:lnTo>
                  <a:lnTo>
                    <a:pt x="2" y="36"/>
                  </a:lnTo>
                  <a:lnTo>
                    <a:pt x="46" y="0"/>
                  </a:lnTo>
                  <a:lnTo>
                    <a:pt x="71" y="10"/>
                  </a:lnTo>
                  <a:lnTo>
                    <a:pt x="104" y="14"/>
                  </a:lnTo>
                  <a:lnTo>
                    <a:pt x="125" y="7"/>
                  </a:lnTo>
                  <a:lnTo>
                    <a:pt x="156" y="12"/>
                  </a:lnTo>
                  <a:lnTo>
                    <a:pt x="266" y="58"/>
                  </a:lnTo>
                  <a:lnTo>
                    <a:pt x="284" y="48"/>
                  </a:lnTo>
                  <a:lnTo>
                    <a:pt x="349" y="67"/>
                  </a:lnTo>
                  <a:lnTo>
                    <a:pt x="389" y="101"/>
                  </a:lnTo>
                  <a:lnTo>
                    <a:pt x="401" y="108"/>
                  </a:lnTo>
                  <a:lnTo>
                    <a:pt x="431" y="108"/>
                  </a:lnTo>
                  <a:lnTo>
                    <a:pt x="433" y="115"/>
                  </a:lnTo>
                  <a:lnTo>
                    <a:pt x="436" y="123"/>
                  </a:lnTo>
                  <a:lnTo>
                    <a:pt x="466" y="134"/>
                  </a:lnTo>
                  <a:lnTo>
                    <a:pt x="525" y="118"/>
                  </a:lnTo>
                  <a:lnTo>
                    <a:pt x="566" y="107"/>
                  </a:lnTo>
                  <a:lnTo>
                    <a:pt x="613" y="77"/>
                  </a:lnTo>
                  <a:lnTo>
                    <a:pt x="661" y="49"/>
                  </a:lnTo>
                  <a:lnTo>
                    <a:pt x="735" y="24"/>
                  </a:lnTo>
                  <a:lnTo>
                    <a:pt x="826" y="33"/>
                  </a:lnTo>
                  <a:lnTo>
                    <a:pt x="894" y="48"/>
                  </a:lnTo>
                  <a:lnTo>
                    <a:pt x="933" y="60"/>
                  </a:lnTo>
                  <a:lnTo>
                    <a:pt x="969" y="78"/>
                  </a:lnTo>
                  <a:lnTo>
                    <a:pt x="1008" y="72"/>
                  </a:lnTo>
                  <a:lnTo>
                    <a:pt x="1023" y="88"/>
                  </a:lnTo>
                  <a:lnTo>
                    <a:pt x="1059" y="101"/>
                  </a:lnTo>
                  <a:lnTo>
                    <a:pt x="1097" y="98"/>
                  </a:lnTo>
                  <a:lnTo>
                    <a:pt x="1105" y="114"/>
                  </a:lnTo>
                  <a:lnTo>
                    <a:pt x="1328" y="186"/>
                  </a:lnTo>
                  <a:lnTo>
                    <a:pt x="1557" y="298"/>
                  </a:lnTo>
                  <a:lnTo>
                    <a:pt x="1676" y="493"/>
                  </a:lnTo>
                  <a:lnTo>
                    <a:pt x="1595" y="549"/>
                  </a:lnTo>
                  <a:lnTo>
                    <a:pt x="1565" y="582"/>
                  </a:lnTo>
                  <a:lnTo>
                    <a:pt x="1553" y="577"/>
                  </a:lnTo>
                  <a:lnTo>
                    <a:pt x="1536" y="589"/>
                  </a:lnTo>
                  <a:lnTo>
                    <a:pt x="1523" y="638"/>
                  </a:lnTo>
                  <a:lnTo>
                    <a:pt x="1501" y="641"/>
                  </a:lnTo>
                  <a:lnTo>
                    <a:pt x="1496" y="627"/>
                  </a:lnTo>
                  <a:lnTo>
                    <a:pt x="1480" y="611"/>
                  </a:lnTo>
                  <a:lnTo>
                    <a:pt x="1462" y="619"/>
                  </a:lnTo>
                  <a:lnTo>
                    <a:pt x="1464" y="572"/>
                  </a:lnTo>
                  <a:lnTo>
                    <a:pt x="1447" y="568"/>
                  </a:lnTo>
                  <a:lnTo>
                    <a:pt x="1388" y="572"/>
                  </a:lnTo>
                  <a:lnTo>
                    <a:pt x="1391" y="549"/>
                  </a:lnTo>
                  <a:lnTo>
                    <a:pt x="1418" y="518"/>
                  </a:lnTo>
                  <a:lnTo>
                    <a:pt x="1399" y="512"/>
                  </a:lnTo>
                  <a:lnTo>
                    <a:pt x="1390" y="480"/>
                  </a:lnTo>
                  <a:lnTo>
                    <a:pt x="1280" y="514"/>
                  </a:lnTo>
                  <a:lnTo>
                    <a:pt x="1282" y="532"/>
                  </a:lnTo>
                  <a:lnTo>
                    <a:pt x="1254" y="541"/>
                  </a:lnTo>
                  <a:lnTo>
                    <a:pt x="1262" y="550"/>
                  </a:lnTo>
                  <a:lnTo>
                    <a:pt x="1294" y="550"/>
                  </a:lnTo>
                  <a:lnTo>
                    <a:pt x="1319" y="521"/>
                  </a:lnTo>
                  <a:lnTo>
                    <a:pt x="1353" y="545"/>
                  </a:lnTo>
                  <a:lnTo>
                    <a:pt x="1335" y="569"/>
                  </a:lnTo>
                  <a:lnTo>
                    <a:pt x="1363" y="601"/>
                  </a:lnTo>
                  <a:lnTo>
                    <a:pt x="1313" y="646"/>
                  </a:lnTo>
                  <a:lnTo>
                    <a:pt x="1276" y="629"/>
                  </a:lnTo>
                  <a:lnTo>
                    <a:pt x="1214" y="657"/>
                  </a:lnTo>
                  <a:lnTo>
                    <a:pt x="1196" y="636"/>
                  </a:lnTo>
                  <a:lnTo>
                    <a:pt x="1186" y="637"/>
                  </a:lnTo>
                  <a:lnTo>
                    <a:pt x="1124" y="642"/>
                  </a:lnTo>
                  <a:lnTo>
                    <a:pt x="1125" y="613"/>
                  </a:lnTo>
                  <a:lnTo>
                    <a:pt x="1060" y="590"/>
                  </a:lnTo>
                  <a:lnTo>
                    <a:pt x="1039" y="573"/>
                  </a:lnTo>
                  <a:lnTo>
                    <a:pt x="1021" y="619"/>
                  </a:lnTo>
                  <a:lnTo>
                    <a:pt x="963" y="631"/>
                  </a:lnTo>
                  <a:lnTo>
                    <a:pt x="883" y="639"/>
                  </a:lnTo>
                  <a:lnTo>
                    <a:pt x="861" y="602"/>
                  </a:lnTo>
                  <a:lnTo>
                    <a:pt x="811" y="627"/>
                  </a:lnTo>
                  <a:lnTo>
                    <a:pt x="782" y="601"/>
                  </a:lnTo>
                  <a:lnTo>
                    <a:pt x="725" y="621"/>
                  </a:lnTo>
                  <a:lnTo>
                    <a:pt x="722" y="661"/>
                  </a:lnTo>
                  <a:lnTo>
                    <a:pt x="762" y="686"/>
                  </a:lnTo>
                  <a:lnTo>
                    <a:pt x="757" y="715"/>
                  </a:lnTo>
                  <a:lnTo>
                    <a:pt x="790" y="722"/>
                  </a:lnTo>
                  <a:lnTo>
                    <a:pt x="836" y="748"/>
                  </a:lnTo>
                  <a:lnTo>
                    <a:pt x="808" y="758"/>
                  </a:lnTo>
                  <a:lnTo>
                    <a:pt x="780" y="766"/>
                  </a:lnTo>
                  <a:lnTo>
                    <a:pt x="772" y="786"/>
                  </a:lnTo>
                  <a:lnTo>
                    <a:pt x="745" y="768"/>
                  </a:lnTo>
                  <a:lnTo>
                    <a:pt x="726" y="792"/>
                  </a:lnTo>
                  <a:lnTo>
                    <a:pt x="699" y="787"/>
                  </a:lnTo>
                  <a:lnTo>
                    <a:pt x="677" y="804"/>
                  </a:lnTo>
                  <a:lnTo>
                    <a:pt x="685" y="851"/>
                  </a:lnTo>
                  <a:lnTo>
                    <a:pt x="656" y="862"/>
                  </a:lnTo>
                  <a:lnTo>
                    <a:pt x="647" y="920"/>
                  </a:lnTo>
                  <a:lnTo>
                    <a:pt x="586" y="971"/>
                  </a:lnTo>
                  <a:close/>
                  <a:moveTo>
                    <a:pt x="513" y="889"/>
                  </a:moveTo>
                  <a:lnTo>
                    <a:pt x="513" y="889"/>
                  </a:lnTo>
                  <a:lnTo>
                    <a:pt x="556" y="903"/>
                  </a:lnTo>
                  <a:lnTo>
                    <a:pt x="588" y="961"/>
                  </a:lnTo>
                  <a:lnTo>
                    <a:pt x="640" y="917"/>
                  </a:lnTo>
                  <a:lnTo>
                    <a:pt x="650" y="857"/>
                  </a:lnTo>
                  <a:lnTo>
                    <a:pt x="677" y="847"/>
                  </a:lnTo>
                  <a:lnTo>
                    <a:pt x="670" y="801"/>
                  </a:lnTo>
                  <a:lnTo>
                    <a:pt x="697" y="780"/>
                  </a:lnTo>
                  <a:lnTo>
                    <a:pt x="723" y="785"/>
                  </a:lnTo>
                  <a:lnTo>
                    <a:pt x="744" y="759"/>
                  </a:lnTo>
                  <a:lnTo>
                    <a:pt x="769" y="776"/>
                  </a:lnTo>
                  <a:lnTo>
                    <a:pt x="775" y="760"/>
                  </a:lnTo>
                  <a:lnTo>
                    <a:pt x="806" y="752"/>
                  </a:lnTo>
                  <a:lnTo>
                    <a:pt x="821" y="747"/>
                  </a:lnTo>
                  <a:lnTo>
                    <a:pt x="787" y="728"/>
                  </a:lnTo>
                  <a:lnTo>
                    <a:pt x="750" y="720"/>
                  </a:lnTo>
                  <a:lnTo>
                    <a:pt x="750" y="715"/>
                  </a:lnTo>
                  <a:lnTo>
                    <a:pt x="755" y="689"/>
                  </a:lnTo>
                  <a:lnTo>
                    <a:pt x="715" y="665"/>
                  </a:lnTo>
                  <a:lnTo>
                    <a:pt x="719" y="616"/>
                  </a:lnTo>
                  <a:lnTo>
                    <a:pt x="784" y="594"/>
                  </a:lnTo>
                  <a:lnTo>
                    <a:pt x="812" y="619"/>
                  </a:lnTo>
                  <a:lnTo>
                    <a:pt x="863" y="594"/>
                  </a:lnTo>
                  <a:lnTo>
                    <a:pt x="886" y="632"/>
                  </a:lnTo>
                  <a:lnTo>
                    <a:pt x="962" y="625"/>
                  </a:lnTo>
                  <a:lnTo>
                    <a:pt x="1016" y="613"/>
                  </a:lnTo>
                  <a:lnTo>
                    <a:pt x="1036" y="562"/>
                  </a:lnTo>
                  <a:lnTo>
                    <a:pt x="1063" y="585"/>
                  </a:lnTo>
                  <a:lnTo>
                    <a:pt x="1132" y="608"/>
                  </a:lnTo>
                  <a:lnTo>
                    <a:pt x="1131" y="634"/>
                  </a:lnTo>
                  <a:lnTo>
                    <a:pt x="1185" y="631"/>
                  </a:lnTo>
                  <a:lnTo>
                    <a:pt x="1199" y="629"/>
                  </a:lnTo>
                  <a:lnTo>
                    <a:pt x="1216" y="649"/>
                  </a:lnTo>
                  <a:lnTo>
                    <a:pt x="1276" y="622"/>
                  </a:lnTo>
                  <a:lnTo>
                    <a:pt x="1312" y="638"/>
                  </a:lnTo>
                  <a:lnTo>
                    <a:pt x="1354" y="600"/>
                  </a:lnTo>
                  <a:lnTo>
                    <a:pt x="1327" y="569"/>
                  </a:lnTo>
                  <a:lnTo>
                    <a:pt x="1343" y="547"/>
                  </a:lnTo>
                  <a:lnTo>
                    <a:pt x="1320" y="530"/>
                  </a:lnTo>
                  <a:lnTo>
                    <a:pt x="1298" y="557"/>
                  </a:lnTo>
                  <a:lnTo>
                    <a:pt x="1259" y="557"/>
                  </a:lnTo>
                  <a:lnTo>
                    <a:pt x="1243" y="537"/>
                  </a:lnTo>
                  <a:lnTo>
                    <a:pt x="1275" y="528"/>
                  </a:lnTo>
                  <a:lnTo>
                    <a:pt x="1272" y="509"/>
                  </a:lnTo>
                  <a:lnTo>
                    <a:pt x="1298" y="501"/>
                  </a:lnTo>
                  <a:lnTo>
                    <a:pt x="1395" y="471"/>
                  </a:lnTo>
                  <a:lnTo>
                    <a:pt x="1405" y="507"/>
                  </a:lnTo>
                  <a:lnTo>
                    <a:pt x="1430" y="515"/>
                  </a:lnTo>
                  <a:lnTo>
                    <a:pt x="1397" y="552"/>
                  </a:lnTo>
                  <a:lnTo>
                    <a:pt x="1395" y="565"/>
                  </a:lnTo>
                  <a:lnTo>
                    <a:pt x="1447" y="561"/>
                  </a:lnTo>
                  <a:lnTo>
                    <a:pt x="1470" y="567"/>
                  </a:lnTo>
                  <a:lnTo>
                    <a:pt x="1469" y="608"/>
                  </a:lnTo>
                  <a:lnTo>
                    <a:pt x="1481" y="603"/>
                  </a:lnTo>
                  <a:lnTo>
                    <a:pt x="1502" y="624"/>
                  </a:lnTo>
                  <a:lnTo>
                    <a:pt x="1506" y="634"/>
                  </a:lnTo>
                  <a:lnTo>
                    <a:pt x="1517" y="632"/>
                  </a:lnTo>
                  <a:lnTo>
                    <a:pt x="1530" y="585"/>
                  </a:lnTo>
                  <a:lnTo>
                    <a:pt x="1553" y="570"/>
                  </a:lnTo>
                  <a:lnTo>
                    <a:pt x="1563" y="574"/>
                  </a:lnTo>
                  <a:lnTo>
                    <a:pt x="1591" y="544"/>
                  </a:lnTo>
                  <a:lnTo>
                    <a:pt x="1667" y="491"/>
                  </a:lnTo>
                  <a:lnTo>
                    <a:pt x="1553" y="303"/>
                  </a:lnTo>
                  <a:lnTo>
                    <a:pt x="1326" y="192"/>
                  </a:lnTo>
                  <a:lnTo>
                    <a:pt x="1101" y="119"/>
                  </a:lnTo>
                  <a:lnTo>
                    <a:pt x="1093" y="105"/>
                  </a:lnTo>
                  <a:lnTo>
                    <a:pt x="1058" y="108"/>
                  </a:lnTo>
                  <a:lnTo>
                    <a:pt x="1018" y="94"/>
                  </a:lnTo>
                  <a:lnTo>
                    <a:pt x="1005" y="79"/>
                  </a:lnTo>
                  <a:lnTo>
                    <a:pt x="968" y="85"/>
                  </a:lnTo>
                  <a:lnTo>
                    <a:pt x="931" y="66"/>
                  </a:lnTo>
                  <a:lnTo>
                    <a:pt x="892" y="55"/>
                  </a:lnTo>
                  <a:lnTo>
                    <a:pt x="825" y="39"/>
                  </a:lnTo>
                  <a:lnTo>
                    <a:pt x="736" y="30"/>
                  </a:lnTo>
                  <a:lnTo>
                    <a:pt x="664" y="55"/>
                  </a:lnTo>
                  <a:lnTo>
                    <a:pt x="617" y="83"/>
                  </a:lnTo>
                  <a:lnTo>
                    <a:pt x="568" y="113"/>
                  </a:lnTo>
                  <a:lnTo>
                    <a:pt x="526" y="125"/>
                  </a:lnTo>
                  <a:lnTo>
                    <a:pt x="466" y="141"/>
                  </a:lnTo>
                  <a:lnTo>
                    <a:pt x="431" y="128"/>
                  </a:lnTo>
                  <a:lnTo>
                    <a:pt x="426" y="115"/>
                  </a:lnTo>
                  <a:lnTo>
                    <a:pt x="398" y="114"/>
                  </a:lnTo>
                  <a:lnTo>
                    <a:pt x="385" y="107"/>
                  </a:lnTo>
                  <a:lnTo>
                    <a:pt x="345" y="73"/>
                  </a:lnTo>
                  <a:lnTo>
                    <a:pt x="285" y="55"/>
                  </a:lnTo>
                  <a:lnTo>
                    <a:pt x="266" y="65"/>
                  </a:lnTo>
                  <a:lnTo>
                    <a:pt x="154" y="18"/>
                  </a:lnTo>
                  <a:lnTo>
                    <a:pt x="125" y="14"/>
                  </a:lnTo>
                  <a:lnTo>
                    <a:pt x="105" y="21"/>
                  </a:lnTo>
                  <a:lnTo>
                    <a:pt x="69" y="16"/>
                  </a:lnTo>
                  <a:lnTo>
                    <a:pt x="48" y="8"/>
                  </a:lnTo>
                  <a:lnTo>
                    <a:pt x="9" y="39"/>
                  </a:lnTo>
                  <a:lnTo>
                    <a:pt x="7" y="57"/>
                  </a:lnTo>
                  <a:lnTo>
                    <a:pt x="25" y="74"/>
                  </a:lnTo>
                  <a:lnTo>
                    <a:pt x="25" y="90"/>
                  </a:lnTo>
                  <a:lnTo>
                    <a:pt x="49" y="140"/>
                  </a:lnTo>
                  <a:lnTo>
                    <a:pt x="88" y="162"/>
                  </a:lnTo>
                  <a:lnTo>
                    <a:pt x="106" y="158"/>
                  </a:lnTo>
                  <a:lnTo>
                    <a:pt x="108" y="163"/>
                  </a:lnTo>
                  <a:lnTo>
                    <a:pt x="136" y="161"/>
                  </a:lnTo>
                  <a:lnTo>
                    <a:pt x="162" y="158"/>
                  </a:lnTo>
                  <a:lnTo>
                    <a:pt x="169" y="169"/>
                  </a:lnTo>
                  <a:lnTo>
                    <a:pt x="202" y="140"/>
                  </a:lnTo>
                  <a:lnTo>
                    <a:pt x="271" y="89"/>
                  </a:lnTo>
                  <a:lnTo>
                    <a:pt x="281" y="88"/>
                  </a:lnTo>
                  <a:lnTo>
                    <a:pt x="289" y="91"/>
                  </a:lnTo>
                  <a:lnTo>
                    <a:pt x="289" y="128"/>
                  </a:lnTo>
                  <a:lnTo>
                    <a:pt x="309" y="135"/>
                  </a:lnTo>
                  <a:lnTo>
                    <a:pt x="334" y="144"/>
                  </a:lnTo>
                  <a:lnTo>
                    <a:pt x="332" y="177"/>
                  </a:lnTo>
                  <a:lnTo>
                    <a:pt x="309" y="238"/>
                  </a:lnTo>
                  <a:lnTo>
                    <a:pt x="281" y="290"/>
                  </a:lnTo>
                  <a:lnTo>
                    <a:pt x="251" y="264"/>
                  </a:lnTo>
                  <a:lnTo>
                    <a:pt x="175" y="231"/>
                  </a:lnTo>
                  <a:lnTo>
                    <a:pt x="157" y="268"/>
                  </a:lnTo>
                  <a:lnTo>
                    <a:pt x="174" y="312"/>
                  </a:lnTo>
                  <a:lnTo>
                    <a:pt x="201" y="310"/>
                  </a:lnTo>
                  <a:lnTo>
                    <a:pt x="277" y="333"/>
                  </a:lnTo>
                  <a:lnTo>
                    <a:pt x="303" y="375"/>
                  </a:lnTo>
                  <a:lnTo>
                    <a:pt x="361" y="373"/>
                  </a:lnTo>
                  <a:lnTo>
                    <a:pt x="391" y="400"/>
                  </a:lnTo>
                  <a:lnTo>
                    <a:pt x="362" y="411"/>
                  </a:lnTo>
                  <a:lnTo>
                    <a:pt x="332" y="419"/>
                  </a:lnTo>
                  <a:lnTo>
                    <a:pt x="336" y="430"/>
                  </a:lnTo>
                  <a:lnTo>
                    <a:pt x="345" y="456"/>
                  </a:lnTo>
                  <a:lnTo>
                    <a:pt x="368" y="490"/>
                  </a:lnTo>
                  <a:lnTo>
                    <a:pt x="422" y="496"/>
                  </a:lnTo>
                  <a:lnTo>
                    <a:pt x="435" y="499"/>
                  </a:lnTo>
                  <a:lnTo>
                    <a:pt x="464" y="502"/>
                  </a:lnTo>
                  <a:lnTo>
                    <a:pt x="489" y="515"/>
                  </a:lnTo>
                  <a:lnTo>
                    <a:pt x="485" y="580"/>
                  </a:lnTo>
                  <a:lnTo>
                    <a:pt x="483" y="583"/>
                  </a:lnTo>
                  <a:lnTo>
                    <a:pt x="489" y="638"/>
                  </a:lnTo>
                  <a:lnTo>
                    <a:pt x="464" y="649"/>
                  </a:lnTo>
                  <a:lnTo>
                    <a:pt x="461" y="680"/>
                  </a:lnTo>
                  <a:lnTo>
                    <a:pt x="483" y="701"/>
                  </a:lnTo>
                  <a:lnTo>
                    <a:pt x="503" y="760"/>
                  </a:lnTo>
                  <a:lnTo>
                    <a:pt x="561" y="780"/>
                  </a:lnTo>
                  <a:lnTo>
                    <a:pt x="560" y="800"/>
                  </a:lnTo>
                  <a:lnTo>
                    <a:pt x="522" y="801"/>
                  </a:lnTo>
                  <a:lnTo>
                    <a:pt x="513" y="881"/>
                  </a:lnTo>
                  <a:lnTo>
                    <a:pt x="513" y="889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7313613" y="1941513"/>
              <a:ext cx="654050" cy="493713"/>
            </a:xfrm>
            <a:custGeom>
              <a:avLst/>
              <a:gdLst>
                <a:gd name="T0" fmla="*/ 410 w 685"/>
                <a:gd name="T1" fmla="*/ 412 h 517"/>
                <a:gd name="T2" fmla="*/ 447 w 685"/>
                <a:gd name="T3" fmla="*/ 392 h 517"/>
                <a:gd name="T4" fmla="*/ 465 w 685"/>
                <a:gd name="T5" fmla="*/ 349 h 517"/>
                <a:gd name="T6" fmla="*/ 526 w 685"/>
                <a:gd name="T7" fmla="*/ 363 h 517"/>
                <a:gd name="T8" fmla="*/ 526 w 685"/>
                <a:gd name="T9" fmla="*/ 290 h 517"/>
                <a:gd name="T10" fmla="*/ 544 w 685"/>
                <a:gd name="T11" fmla="*/ 277 h 517"/>
                <a:gd name="T12" fmla="*/ 598 w 685"/>
                <a:gd name="T13" fmla="*/ 279 h 517"/>
                <a:gd name="T14" fmla="*/ 660 w 685"/>
                <a:gd name="T15" fmla="*/ 344 h 517"/>
                <a:gd name="T16" fmla="*/ 638 w 685"/>
                <a:gd name="T17" fmla="*/ 257 h 517"/>
                <a:gd name="T18" fmla="*/ 685 w 685"/>
                <a:gd name="T19" fmla="*/ 176 h 517"/>
                <a:gd name="T20" fmla="*/ 658 w 685"/>
                <a:gd name="T21" fmla="*/ 134 h 517"/>
                <a:gd name="T22" fmla="*/ 600 w 685"/>
                <a:gd name="T23" fmla="*/ 143 h 517"/>
                <a:gd name="T24" fmla="*/ 571 w 685"/>
                <a:gd name="T25" fmla="*/ 96 h 517"/>
                <a:gd name="T26" fmla="*/ 537 w 685"/>
                <a:gd name="T27" fmla="*/ 59 h 517"/>
                <a:gd name="T28" fmla="*/ 513 w 685"/>
                <a:gd name="T29" fmla="*/ 19 h 517"/>
                <a:gd name="T30" fmla="*/ 485 w 685"/>
                <a:gd name="T31" fmla="*/ 58 h 517"/>
                <a:gd name="T32" fmla="*/ 487 w 685"/>
                <a:gd name="T33" fmla="*/ 128 h 517"/>
                <a:gd name="T34" fmla="*/ 434 w 685"/>
                <a:gd name="T35" fmla="*/ 120 h 517"/>
                <a:gd name="T36" fmla="*/ 438 w 685"/>
                <a:gd name="T37" fmla="*/ 37 h 517"/>
                <a:gd name="T38" fmla="*/ 342 w 685"/>
                <a:gd name="T39" fmla="*/ 25 h 517"/>
                <a:gd name="T40" fmla="*/ 316 w 685"/>
                <a:gd name="T41" fmla="*/ 0 h 517"/>
                <a:gd name="T42" fmla="*/ 347 w 685"/>
                <a:gd name="T43" fmla="*/ 79 h 517"/>
                <a:gd name="T44" fmla="*/ 297 w 685"/>
                <a:gd name="T45" fmla="*/ 71 h 517"/>
                <a:gd name="T46" fmla="*/ 210 w 685"/>
                <a:gd name="T47" fmla="*/ 98 h 517"/>
                <a:gd name="T48" fmla="*/ 88 w 685"/>
                <a:gd name="T49" fmla="*/ 212 h 517"/>
                <a:gd name="T50" fmla="*/ 98 w 685"/>
                <a:gd name="T51" fmla="*/ 262 h 517"/>
                <a:gd name="T52" fmla="*/ 30 w 685"/>
                <a:gd name="T53" fmla="*/ 381 h 517"/>
                <a:gd name="T54" fmla="*/ 12 w 685"/>
                <a:gd name="T55" fmla="*/ 434 h 517"/>
                <a:gd name="T56" fmla="*/ 89 w 685"/>
                <a:gd name="T57" fmla="*/ 469 h 517"/>
                <a:gd name="T58" fmla="*/ 133 w 685"/>
                <a:gd name="T59" fmla="*/ 517 h 517"/>
                <a:gd name="T60" fmla="*/ 256 w 685"/>
                <a:gd name="T61" fmla="*/ 501 h 517"/>
                <a:gd name="T62" fmla="*/ 249 w 685"/>
                <a:gd name="T63" fmla="*/ 449 h 517"/>
                <a:gd name="T64" fmla="*/ 289 w 685"/>
                <a:gd name="T65" fmla="*/ 427 h 517"/>
                <a:gd name="T66" fmla="*/ 353 w 685"/>
                <a:gd name="T67" fmla="*/ 444 h 517"/>
                <a:gd name="T68" fmla="*/ 410 w 685"/>
                <a:gd name="T69" fmla="*/ 412 h 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85" h="517">
                  <a:moveTo>
                    <a:pt x="410" y="412"/>
                  </a:moveTo>
                  <a:lnTo>
                    <a:pt x="410" y="412"/>
                  </a:lnTo>
                  <a:lnTo>
                    <a:pt x="426" y="391"/>
                  </a:lnTo>
                  <a:lnTo>
                    <a:pt x="447" y="392"/>
                  </a:lnTo>
                  <a:lnTo>
                    <a:pt x="449" y="350"/>
                  </a:lnTo>
                  <a:lnTo>
                    <a:pt x="465" y="349"/>
                  </a:lnTo>
                  <a:lnTo>
                    <a:pt x="489" y="343"/>
                  </a:lnTo>
                  <a:lnTo>
                    <a:pt x="526" y="363"/>
                  </a:lnTo>
                  <a:lnTo>
                    <a:pt x="554" y="330"/>
                  </a:lnTo>
                  <a:lnTo>
                    <a:pt x="526" y="290"/>
                  </a:lnTo>
                  <a:lnTo>
                    <a:pt x="539" y="281"/>
                  </a:lnTo>
                  <a:lnTo>
                    <a:pt x="544" y="277"/>
                  </a:lnTo>
                  <a:lnTo>
                    <a:pt x="574" y="298"/>
                  </a:lnTo>
                  <a:lnTo>
                    <a:pt x="598" y="279"/>
                  </a:lnTo>
                  <a:lnTo>
                    <a:pt x="639" y="351"/>
                  </a:lnTo>
                  <a:lnTo>
                    <a:pt x="660" y="344"/>
                  </a:lnTo>
                  <a:lnTo>
                    <a:pt x="676" y="273"/>
                  </a:lnTo>
                  <a:lnTo>
                    <a:pt x="638" y="257"/>
                  </a:lnTo>
                  <a:lnTo>
                    <a:pt x="630" y="206"/>
                  </a:lnTo>
                  <a:lnTo>
                    <a:pt x="685" y="176"/>
                  </a:lnTo>
                  <a:lnTo>
                    <a:pt x="672" y="157"/>
                  </a:lnTo>
                  <a:lnTo>
                    <a:pt x="658" y="134"/>
                  </a:lnTo>
                  <a:lnTo>
                    <a:pt x="628" y="124"/>
                  </a:lnTo>
                  <a:lnTo>
                    <a:pt x="600" y="143"/>
                  </a:lnTo>
                  <a:lnTo>
                    <a:pt x="574" y="144"/>
                  </a:lnTo>
                  <a:lnTo>
                    <a:pt x="571" y="96"/>
                  </a:lnTo>
                  <a:lnTo>
                    <a:pt x="559" y="61"/>
                  </a:lnTo>
                  <a:lnTo>
                    <a:pt x="537" y="59"/>
                  </a:lnTo>
                  <a:lnTo>
                    <a:pt x="520" y="45"/>
                  </a:lnTo>
                  <a:lnTo>
                    <a:pt x="513" y="19"/>
                  </a:lnTo>
                  <a:lnTo>
                    <a:pt x="494" y="26"/>
                  </a:lnTo>
                  <a:lnTo>
                    <a:pt x="485" y="58"/>
                  </a:lnTo>
                  <a:lnTo>
                    <a:pt x="499" y="99"/>
                  </a:lnTo>
                  <a:lnTo>
                    <a:pt x="487" y="128"/>
                  </a:lnTo>
                  <a:lnTo>
                    <a:pt x="464" y="143"/>
                  </a:lnTo>
                  <a:lnTo>
                    <a:pt x="434" y="120"/>
                  </a:lnTo>
                  <a:lnTo>
                    <a:pt x="429" y="82"/>
                  </a:lnTo>
                  <a:lnTo>
                    <a:pt x="438" y="37"/>
                  </a:lnTo>
                  <a:lnTo>
                    <a:pt x="421" y="19"/>
                  </a:lnTo>
                  <a:lnTo>
                    <a:pt x="342" y="25"/>
                  </a:lnTo>
                  <a:lnTo>
                    <a:pt x="338" y="5"/>
                  </a:lnTo>
                  <a:lnTo>
                    <a:pt x="316" y="0"/>
                  </a:lnTo>
                  <a:lnTo>
                    <a:pt x="315" y="46"/>
                  </a:lnTo>
                  <a:lnTo>
                    <a:pt x="347" y="79"/>
                  </a:lnTo>
                  <a:lnTo>
                    <a:pt x="325" y="91"/>
                  </a:lnTo>
                  <a:lnTo>
                    <a:pt x="297" y="71"/>
                  </a:lnTo>
                  <a:lnTo>
                    <a:pt x="230" y="115"/>
                  </a:lnTo>
                  <a:lnTo>
                    <a:pt x="210" y="98"/>
                  </a:lnTo>
                  <a:lnTo>
                    <a:pt x="135" y="135"/>
                  </a:lnTo>
                  <a:lnTo>
                    <a:pt x="88" y="212"/>
                  </a:lnTo>
                  <a:lnTo>
                    <a:pt x="102" y="242"/>
                  </a:lnTo>
                  <a:lnTo>
                    <a:pt x="98" y="262"/>
                  </a:lnTo>
                  <a:lnTo>
                    <a:pt x="3" y="326"/>
                  </a:lnTo>
                  <a:lnTo>
                    <a:pt x="30" y="381"/>
                  </a:lnTo>
                  <a:lnTo>
                    <a:pt x="0" y="404"/>
                  </a:lnTo>
                  <a:lnTo>
                    <a:pt x="12" y="434"/>
                  </a:lnTo>
                  <a:lnTo>
                    <a:pt x="79" y="474"/>
                  </a:lnTo>
                  <a:lnTo>
                    <a:pt x="89" y="469"/>
                  </a:lnTo>
                  <a:lnTo>
                    <a:pt x="116" y="480"/>
                  </a:lnTo>
                  <a:lnTo>
                    <a:pt x="133" y="517"/>
                  </a:lnTo>
                  <a:lnTo>
                    <a:pt x="180" y="491"/>
                  </a:lnTo>
                  <a:lnTo>
                    <a:pt x="256" y="501"/>
                  </a:lnTo>
                  <a:lnTo>
                    <a:pt x="260" y="486"/>
                  </a:lnTo>
                  <a:lnTo>
                    <a:pt x="249" y="449"/>
                  </a:lnTo>
                  <a:lnTo>
                    <a:pt x="279" y="460"/>
                  </a:lnTo>
                  <a:lnTo>
                    <a:pt x="289" y="427"/>
                  </a:lnTo>
                  <a:lnTo>
                    <a:pt x="324" y="419"/>
                  </a:lnTo>
                  <a:lnTo>
                    <a:pt x="353" y="444"/>
                  </a:lnTo>
                  <a:lnTo>
                    <a:pt x="394" y="410"/>
                  </a:lnTo>
                  <a:lnTo>
                    <a:pt x="410" y="412"/>
                  </a:lnTo>
                  <a:lnTo>
                    <a:pt x="410" y="41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6" name="Freeform 72"/>
            <p:cNvSpPr>
              <a:spLocks noEditPoints="1"/>
            </p:cNvSpPr>
            <p:nvPr/>
          </p:nvSpPr>
          <p:spPr bwMode="auto">
            <a:xfrm>
              <a:off x="7310438" y="1938338"/>
              <a:ext cx="660400" cy="501650"/>
            </a:xfrm>
            <a:custGeom>
              <a:avLst/>
              <a:gdLst>
                <a:gd name="T0" fmla="*/ 118 w 693"/>
                <a:gd name="T1" fmla="*/ 487 h 526"/>
                <a:gd name="T2" fmla="*/ 14 w 693"/>
                <a:gd name="T3" fmla="*/ 441 h 526"/>
                <a:gd name="T4" fmla="*/ 2 w 693"/>
                <a:gd name="T5" fmla="*/ 329 h 526"/>
                <a:gd name="T6" fmla="*/ 88 w 693"/>
                <a:gd name="T7" fmla="*/ 216 h 526"/>
                <a:gd name="T8" fmla="*/ 235 w 693"/>
                <a:gd name="T9" fmla="*/ 115 h 526"/>
                <a:gd name="T10" fmla="*/ 345 w 693"/>
                <a:gd name="T11" fmla="*/ 82 h 526"/>
                <a:gd name="T12" fmla="*/ 344 w 693"/>
                <a:gd name="T13" fmla="*/ 6 h 526"/>
                <a:gd name="T14" fmla="*/ 446 w 693"/>
                <a:gd name="T15" fmla="*/ 40 h 526"/>
                <a:gd name="T16" fmla="*/ 468 w 693"/>
                <a:gd name="T17" fmla="*/ 142 h 526"/>
                <a:gd name="T18" fmla="*/ 486 w 693"/>
                <a:gd name="T19" fmla="*/ 62 h 526"/>
                <a:gd name="T20" fmla="*/ 527 w 693"/>
                <a:gd name="T21" fmla="*/ 47 h 526"/>
                <a:gd name="T22" fmla="*/ 578 w 693"/>
                <a:gd name="T23" fmla="*/ 100 h 526"/>
                <a:gd name="T24" fmla="*/ 631 w 693"/>
                <a:gd name="T25" fmla="*/ 125 h 526"/>
                <a:gd name="T26" fmla="*/ 693 w 693"/>
                <a:gd name="T27" fmla="*/ 181 h 526"/>
                <a:gd name="T28" fmla="*/ 684 w 693"/>
                <a:gd name="T29" fmla="*/ 274 h 526"/>
                <a:gd name="T30" fmla="*/ 601 w 693"/>
                <a:gd name="T31" fmla="*/ 288 h 526"/>
                <a:gd name="T32" fmla="*/ 535 w 693"/>
                <a:gd name="T33" fmla="*/ 295 h 526"/>
                <a:gd name="T34" fmla="*/ 492 w 693"/>
                <a:gd name="T35" fmla="*/ 351 h 526"/>
                <a:gd name="T36" fmla="*/ 454 w 693"/>
                <a:gd name="T37" fmla="*/ 400 h 526"/>
                <a:gd name="T38" fmla="*/ 399 w 693"/>
                <a:gd name="T39" fmla="*/ 417 h 526"/>
                <a:gd name="T40" fmla="*/ 296 w 693"/>
                <a:gd name="T41" fmla="*/ 434 h 526"/>
                <a:gd name="T42" fmla="*/ 267 w 693"/>
                <a:gd name="T43" fmla="*/ 490 h 526"/>
                <a:gd name="T44" fmla="*/ 135 w 693"/>
                <a:gd name="T45" fmla="*/ 526 h 526"/>
                <a:gd name="T46" fmla="*/ 123 w 693"/>
                <a:gd name="T47" fmla="*/ 482 h 526"/>
                <a:gd name="T48" fmla="*/ 258 w 693"/>
                <a:gd name="T49" fmla="*/ 501 h 526"/>
                <a:gd name="T50" fmla="*/ 281 w 693"/>
                <a:gd name="T51" fmla="*/ 460 h 526"/>
                <a:gd name="T52" fmla="*/ 357 w 693"/>
                <a:gd name="T53" fmla="*/ 444 h 526"/>
                <a:gd name="T54" fmla="*/ 429 w 693"/>
                <a:gd name="T55" fmla="*/ 391 h 526"/>
                <a:gd name="T56" fmla="*/ 468 w 693"/>
                <a:gd name="T57" fmla="*/ 350 h 526"/>
                <a:gd name="T58" fmla="*/ 554 w 693"/>
                <a:gd name="T59" fmla="*/ 334 h 526"/>
                <a:gd name="T60" fmla="*/ 578 w 693"/>
                <a:gd name="T61" fmla="*/ 298 h 526"/>
                <a:gd name="T62" fmla="*/ 661 w 693"/>
                <a:gd name="T63" fmla="*/ 346 h 526"/>
                <a:gd name="T64" fmla="*/ 631 w 693"/>
                <a:gd name="T65" fmla="*/ 208 h 526"/>
                <a:gd name="T66" fmla="*/ 659 w 693"/>
                <a:gd name="T67" fmla="*/ 141 h 526"/>
                <a:gd name="T68" fmla="*/ 575 w 693"/>
                <a:gd name="T69" fmla="*/ 151 h 526"/>
                <a:gd name="T70" fmla="*/ 539 w 693"/>
                <a:gd name="T71" fmla="*/ 66 h 526"/>
                <a:gd name="T72" fmla="*/ 501 w 693"/>
                <a:gd name="T73" fmla="*/ 32 h 526"/>
                <a:gd name="T74" fmla="*/ 493 w 693"/>
                <a:gd name="T75" fmla="*/ 134 h 526"/>
                <a:gd name="T76" fmla="*/ 430 w 693"/>
                <a:gd name="T77" fmla="*/ 86 h 526"/>
                <a:gd name="T78" fmla="*/ 424 w 693"/>
                <a:gd name="T79" fmla="*/ 26 h 526"/>
                <a:gd name="T80" fmla="*/ 324 w 693"/>
                <a:gd name="T81" fmla="*/ 8 h 526"/>
                <a:gd name="T82" fmla="*/ 328 w 693"/>
                <a:gd name="T83" fmla="*/ 99 h 526"/>
                <a:gd name="T84" fmla="*/ 213 w 693"/>
                <a:gd name="T85" fmla="*/ 106 h 526"/>
                <a:gd name="T86" fmla="*/ 110 w 693"/>
                <a:gd name="T87" fmla="*/ 246 h 526"/>
                <a:gd name="T88" fmla="*/ 38 w 693"/>
                <a:gd name="T89" fmla="*/ 385 h 526"/>
                <a:gd name="T90" fmla="*/ 83 w 693"/>
                <a:gd name="T91" fmla="*/ 474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93" h="526">
                  <a:moveTo>
                    <a:pt x="135" y="526"/>
                  </a:moveTo>
                  <a:lnTo>
                    <a:pt x="135" y="526"/>
                  </a:lnTo>
                  <a:lnTo>
                    <a:pt x="118" y="487"/>
                  </a:lnTo>
                  <a:lnTo>
                    <a:pt x="93" y="477"/>
                  </a:lnTo>
                  <a:lnTo>
                    <a:pt x="83" y="481"/>
                  </a:lnTo>
                  <a:lnTo>
                    <a:pt x="14" y="441"/>
                  </a:lnTo>
                  <a:lnTo>
                    <a:pt x="0" y="407"/>
                  </a:lnTo>
                  <a:lnTo>
                    <a:pt x="30" y="384"/>
                  </a:lnTo>
                  <a:lnTo>
                    <a:pt x="2" y="329"/>
                  </a:lnTo>
                  <a:lnTo>
                    <a:pt x="99" y="264"/>
                  </a:lnTo>
                  <a:lnTo>
                    <a:pt x="103" y="247"/>
                  </a:lnTo>
                  <a:lnTo>
                    <a:pt x="88" y="216"/>
                  </a:lnTo>
                  <a:lnTo>
                    <a:pt x="136" y="136"/>
                  </a:lnTo>
                  <a:lnTo>
                    <a:pt x="214" y="98"/>
                  </a:lnTo>
                  <a:lnTo>
                    <a:pt x="235" y="115"/>
                  </a:lnTo>
                  <a:lnTo>
                    <a:pt x="301" y="71"/>
                  </a:lnTo>
                  <a:lnTo>
                    <a:pt x="329" y="91"/>
                  </a:lnTo>
                  <a:lnTo>
                    <a:pt x="345" y="82"/>
                  </a:lnTo>
                  <a:lnTo>
                    <a:pt x="316" y="52"/>
                  </a:lnTo>
                  <a:lnTo>
                    <a:pt x="317" y="0"/>
                  </a:lnTo>
                  <a:lnTo>
                    <a:pt x="344" y="6"/>
                  </a:lnTo>
                  <a:lnTo>
                    <a:pt x="348" y="25"/>
                  </a:lnTo>
                  <a:lnTo>
                    <a:pt x="426" y="19"/>
                  </a:lnTo>
                  <a:lnTo>
                    <a:pt x="446" y="40"/>
                  </a:lnTo>
                  <a:lnTo>
                    <a:pt x="437" y="87"/>
                  </a:lnTo>
                  <a:lnTo>
                    <a:pt x="441" y="123"/>
                  </a:lnTo>
                  <a:lnTo>
                    <a:pt x="468" y="142"/>
                  </a:lnTo>
                  <a:lnTo>
                    <a:pt x="488" y="129"/>
                  </a:lnTo>
                  <a:lnTo>
                    <a:pt x="500" y="103"/>
                  </a:lnTo>
                  <a:lnTo>
                    <a:pt x="486" y="62"/>
                  </a:lnTo>
                  <a:lnTo>
                    <a:pt x="495" y="27"/>
                  </a:lnTo>
                  <a:lnTo>
                    <a:pt x="520" y="18"/>
                  </a:lnTo>
                  <a:lnTo>
                    <a:pt x="527" y="47"/>
                  </a:lnTo>
                  <a:lnTo>
                    <a:pt x="542" y="60"/>
                  </a:lnTo>
                  <a:lnTo>
                    <a:pt x="566" y="62"/>
                  </a:lnTo>
                  <a:lnTo>
                    <a:pt x="578" y="100"/>
                  </a:lnTo>
                  <a:lnTo>
                    <a:pt x="581" y="144"/>
                  </a:lnTo>
                  <a:lnTo>
                    <a:pt x="603" y="143"/>
                  </a:lnTo>
                  <a:lnTo>
                    <a:pt x="631" y="125"/>
                  </a:lnTo>
                  <a:lnTo>
                    <a:pt x="664" y="135"/>
                  </a:lnTo>
                  <a:lnTo>
                    <a:pt x="679" y="159"/>
                  </a:lnTo>
                  <a:lnTo>
                    <a:pt x="693" y="181"/>
                  </a:lnTo>
                  <a:lnTo>
                    <a:pt x="638" y="211"/>
                  </a:lnTo>
                  <a:lnTo>
                    <a:pt x="645" y="259"/>
                  </a:lnTo>
                  <a:lnTo>
                    <a:pt x="684" y="274"/>
                  </a:lnTo>
                  <a:lnTo>
                    <a:pt x="667" y="351"/>
                  </a:lnTo>
                  <a:lnTo>
                    <a:pt x="642" y="359"/>
                  </a:lnTo>
                  <a:lnTo>
                    <a:pt x="601" y="288"/>
                  </a:lnTo>
                  <a:lnTo>
                    <a:pt x="578" y="306"/>
                  </a:lnTo>
                  <a:lnTo>
                    <a:pt x="548" y="285"/>
                  </a:lnTo>
                  <a:lnTo>
                    <a:pt x="535" y="295"/>
                  </a:lnTo>
                  <a:lnTo>
                    <a:pt x="562" y="334"/>
                  </a:lnTo>
                  <a:lnTo>
                    <a:pt x="531" y="372"/>
                  </a:lnTo>
                  <a:lnTo>
                    <a:pt x="492" y="351"/>
                  </a:lnTo>
                  <a:lnTo>
                    <a:pt x="469" y="356"/>
                  </a:lnTo>
                  <a:lnTo>
                    <a:pt x="456" y="357"/>
                  </a:lnTo>
                  <a:lnTo>
                    <a:pt x="454" y="400"/>
                  </a:lnTo>
                  <a:lnTo>
                    <a:pt x="432" y="398"/>
                  </a:lnTo>
                  <a:lnTo>
                    <a:pt x="416" y="419"/>
                  </a:lnTo>
                  <a:lnTo>
                    <a:pt x="399" y="417"/>
                  </a:lnTo>
                  <a:lnTo>
                    <a:pt x="357" y="453"/>
                  </a:lnTo>
                  <a:lnTo>
                    <a:pt x="327" y="427"/>
                  </a:lnTo>
                  <a:lnTo>
                    <a:pt x="296" y="434"/>
                  </a:lnTo>
                  <a:lnTo>
                    <a:pt x="285" y="468"/>
                  </a:lnTo>
                  <a:lnTo>
                    <a:pt x="258" y="458"/>
                  </a:lnTo>
                  <a:lnTo>
                    <a:pt x="267" y="490"/>
                  </a:lnTo>
                  <a:lnTo>
                    <a:pt x="263" y="509"/>
                  </a:lnTo>
                  <a:lnTo>
                    <a:pt x="185" y="498"/>
                  </a:lnTo>
                  <a:lnTo>
                    <a:pt x="135" y="526"/>
                  </a:lnTo>
                  <a:close/>
                  <a:moveTo>
                    <a:pt x="92" y="469"/>
                  </a:moveTo>
                  <a:lnTo>
                    <a:pt x="92" y="469"/>
                  </a:lnTo>
                  <a:lnTo>
                    <a:pt x="123" y="482"/>
                  </a:lnTo>
                  <a:lnTo>
                    <a:pt x="138" y="517"/>
                  </a:lnTo>
                  <a:lnTo>
                    <a:pt x="183" y="491"/>
                  </a:lnTo>
                  <a:lnTo>
                    <a:pt x="258" y="501"/>
                  </a:lnTo>
                  <a:lnTo>
                    <a:pt x="260" y="490"/>
                  </a:lnTo>
                  <a:lnTo>
                    <a:pt x="247" y="448"/>
                  </a:lnTo>
                  <a:lnTo>
                    <a:pt x="281" y="460"/>
                  </a:lnTo>
                  <a:lnTo>
                    <a:pt x="291" y="428"/>
                  </a:lnTo>
                  <a:lnTo>
                    <a:pt x="329" y="419"/>
                  </a:lnTo>
                  <a:lnTo>
                    <a:pt x="357" y="444"/>
                  </a:lnTo>
                  <a:lnTo>
                    <a:pt x="397" y="410"/>
                  </a:lnTo>
                  <a:lnTo>
                    <a:pt x="413" y="412"/>
                  </a:lnTo>
                  <a:lnTo>
                    <a:pt x="429" y="391"/>
                  </a:lnTo>
                  <a:lnTo>
                    <a:pt x="448" y="392"/>
                  </a:lnTo>
                  <a:lnTo>
                    <a:pt x="450" y="351"/>
                  </a:lnTo>
                  <a:lnTo>
                    <a:pt x="468" y="350"/>
                  </a:lnTo>
                  <a:lnTo>
                    <a:pt x="493" y="344"/>
                  </a:lnTo>
                  <a:lnTo>
                    <a:pt x="530" y="363"/>
                  </a:lnTo>
                  <a:lnTo>
                    <a:pt x="554" y="334"/>
                  </a:lnTo>
                  <a:lnTo>
                    <a:pt x="526" y="293"/>
                  </a:lnTo>
                  <a:lnTo>
                    <a:pt x="548" y="277"/>
                  </a:lnTo>
                  <a:lnTo>
                    <a:pt x="578" y="298"/>
                  </a:lnTo>
                  <a:lnTo>
                    <a:pt x="603" y="278"/>
                  </a:lnTo>
                  <a:lnTo>
                    <a:pt x="645" y="351"/>
                  </a:lnTo>
                  <a:lnTo>
                    <a:pt x="661" y="346"/>
                  </a:lnTo>
                  <a:lnTo>
                    <a:pt x="676" y="279"/>
                  </a:lnTo>
                  <a:lnTo>
                    <a:pt x="639" y="263"/>
                  </a:lnTo>
                  <a:lnTo>
                    <a:pt x="631" y="208"/>
                  </a:lnTo>
                  <a:lnTo>
                    <a:pt x="684" y="179"/>
                  </a:lnTo>
                  <a:lnTo>
                    <a:pt x="673" y="163"/>
                  </a:lnTo>
                  <a:lnTo>
                    <a:pt x="659" y="141"/>
                  </a:lnTo>
                  <a:lnTo>
                    <a:pt x="632" y="132"/>
                  </a:lnTo>
                  <a:lnTo>
                    <a:pt x="605" y="150"/>
                  </a:lnTo>
                  <a:lnTo>
                    <a:pt x="575" y="151"/>
                  </a:lnTo>
                  <a:lnTo>
                    <a:pt x="572" y="101"/>
                  </a:lnTo>
                  <a:lnTo>
                    <a:pt x="561" y="68"/>
                  </a:lnTo>
                  <a:lnTo>
                    <a:pt x="539" y="66"/>
                  </a:lnTo>
                  <a:lnTo>
                    <a:pt x="521" y="51"/>
                  </a:lnTo>
                  <a:lnTo>
                    <a:pt x="515" y="27"/>
                  </a:lnTo>
                  <a:lnTo>
                    <a:pt x="501" y="32"/>
                  </a:lnTo>
                  <a:lnTo>
                    <a:pt x="493" y="62"/>
                  </a:lnTo>
                  <a:lnTo>
                    <a:pt x="507" y="103"/>
                  </a:lnTo>
                  <a:lnTo>
                    <a:pt x="493" y="134"/>
                  </a:lnTo>
                  <a:lnTo>
                    <a:pt x="467" y="151"/>
                  </a:lnTo>
                  <a:lnTo>
                    <a:pt x="435" y="126"/>
                  </a:lnTo>
                  <a:lnTo>
                    <a:pt x="430" y="86"/>
                  </a:lnTo>
                  <a:lnTo>
                    <a:pt x="430" y="86"/>
                  </a:lnTo>
                  <a:lnTo>
                    <a:pt x="438" y="42"/>
                  </a:lnTo>
                  <a:lnTo>
                    <a:pt x="424" y="26"/>
                  </a:lnTo>
                  <a:lnTo>
                    <a:pt x="343" y="32"/>
                  </a:lnTo>
                  <a:lnTo>
                    <a:pt x="339" y="11"/>
                  </a:lnTo>
                  <a:lnTo>
                    <a:pt x="324" y="8"/>
                  </a:lnTo>
                  <a:lnTo>
                    <a:pt x="322" y="49"/>
                  </a:lnTo>
                  <a:lnTo>
                    <a:pt x="356" y="84"/>
                  </a:lnTo>
                  <a:lnTo>
                    <a:pt x="328" y="99"/>
                  </a:lnTo>
                  <a:lnTo>
                    <a:pt x="301" y="79"/>
                  </a:lnTo>
                  <a:lnTo>
                    <a:pt x="234" y="123"/>
                  </a:lnTo>
                  <a:lnTo>
                    <a:pt x="213" y="106"/>
                  </a:lnTo>
                  <a:lnTo>
                    <a:pt x="141" y="141"/>
                  </a:lnTo>
                  <a:lnTo>
                    <a:pt x="95" y="217"/>
                  </a:lnTo>
                  <a:lnTo>
                    <a:pt x="110" y="246"/>
                  </a:lnTo>
                  <a:lnTo>
                    <a:pt x="105" y="268"/>
                  </a:lnTo>
                  <a:lnTo>
                    <a:pt x="11" y="331"/>
                  </a:lnTo>
                  <a:lnTo>
                    <a:pt x="38" y="385"/>
                  </a:lnTo>
                  <a:lnTo>
                    <a:pt x="8" y="409"/>
                  </a:lnTo>
                  <a:lnTo>
                    <a:pt x="19" y="436"/>
                  </a:lnTo>
                  <a:lnTo>
                    <a:pt x="83" y="474"/>
                  </a:lnTo>
                  <a:lnTo>
                    <a:pt x="92" y="469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7570788" y="2528888"/>
              <a:ext cx="117475" cy="153988"/>
            </a:xfrm>
            <a:custGeom>
              <a:avLst/>
              <a:gdLst>
                <a:gd name="T0" fmla="*/ 17 w 123"/>
                <a:gd name="T1" fmla="*/ 107 h 161"/>
                <a:gd name="T2" fmla="*/ 17 w 123"/>
                <a:gd name="T3" fmla="*/ 107 h 161"/>
                <a:gd name="T4" fmla="*/ 27 w 123"/>
                <a:gd name="T5" fmla="*/ 110 h 161"/>
                <a:gd name="T6" fmla="*/ 41 w 123"/>
                <a:gd name="T7" fmla="*/ 161 h 161"/>
                <a:gd name="T8" fmla="*/ 59 w 123"/>
                <a:gd name="T9" fmla="*/ 147 h 161"/>
                <a:gd name="T10" fmla="*/ 68 w 123"/>
                <a:gd name="T11" fmla="*/ 131 h 161"/>
                <a:gd name="T12" fmla="*/ 77 w 123"/>
                <a:gd name="T13" fmla="*/ 93 h 161"/>
                <a:gd name="T14" fmla="*/ 97 w 123"/>
                <a:gd name="T15" fmla="*/ 40 h 161"/>
                <a:gd name="T16" fmla="*/ 119 w 123"/>
                <a:gd name="T17" fmla="*/ 30 h 161"/>
                <a:gd name="T18" fmla="*/ 123 w 123"/>
                <a:gd name="T19" fmla="*/ 0 h 161"/>
                <a:gd name="T20" fmla="*/ 100 w 123"/>
                <a:gd name="T21" fmla="*/ 18 h 161"/>
                <a:gd name="T22" fmla="*/ 57 w 123"/>
                <a:gd name="T23" fmla="*/ 20 h 161"/>
                <a:gd name="T24" fmla="*/ 44 w 123"/>
                <a:gd name="T25" fmla="*/ 26 h 161"/>
                <a:gd name="T26" fmla="*/ 26 w 123"/>
                <a:gd name="T27" fmla="*/ 40 h 161"/>
                <a:gd name="T28" fmla="*/ 21 w 123"/>
                <a:gd name="T29" fmla="*/ 43 h 161"/>
                <a:gd name="T30" fmla="*/ 4 w 123"/>
                <a:gd name="T31" fmla="*/ 56 h 161"/>
                <a:gd name="T32" fmla="*/ 0 w 123"/>
                <a:gd name="T33" fmla="*/ 93 h 161"/>
                <a:gd name="T34" fmla="*/ 24 w 123"/>
                <a:gd name="T35" fmla="*/ 97 h 161"/>
                <a:gd name="T36" fmla="*/ 17 w 123"/>
                <a:gd name="T37" fmla="*/ 107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3" h="161">
                  <a:moveTo>
                    <a:pt x="17" y="107"/>
                  </a:moveTo>
                  <a:lnTo>
                    <a:pt x="17" y="107"/>
                  </a:lnTo>
                  <a:lnTo>
                    <a:pt x="27" y="110"/>
                  </a:lnTo>
                  <a:lnTo>
                    <a:pt x="41" y="161"/>
                  </a:lnTo>
                  <a:lnTo>
                    <a:pt x="59" y="147"/>
                  </a:lnTo>
                  <a:lnTo>
                    <a:pt x="68" y="131"/>
                  </a:lnTo>
                  <a:lnTo>
                    <a:pt x="77" y="93"/>
                  </a:lnTo>
                  <a:lnTo>
                    <a:pt x="97" y="40"/>
                  </a:lnTo>
                  <a:lnTo>
                    <a:pt x="119" y="30"/>
                  </a:lnTo>
                  <a:lnTo>
                    <a:pt x="123" y="0"/>
                  </a:lnTo>
                  <a:lnTo>
                    <a:pt x="100" y="18"/>
                  </a:lnTo>
                  <a:lnTo>
                    <a:pt x="57" y="20"/>
                  </a:lnTo>
                  <a:lnTo>
                    <a:pt x="44" y="26"/>
                  </a:lnTo>
                  <a:lnTo>
                    <a:pt x="26" y="40"/>
                  </a:lnTo>
                  <a:lnTo>
                    <a:pt x="21" y="43"/>
                  </a:lnTo>
                  <a:lnTo>
                    <a:pt x="4" y="56"/>
                  </a:lnTo>
                  <a:lnTo>
                    <a:pt x="0" y="93"/>
                  </a:lnTo>
                  <a:lnTo>
                    <a:pt x="24" y="97"/>
                  </a:lnTo>
                  <a:lnTo>
                    <a:pt x="17" y="10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8" name="Freeform 74"/>
            <p:cNvSpPr>
              <a:spLocks noEditPoints="1"/>
            </p:cNvSpPr>
            <p:nvPr/>
          </p:nvSpPr>
          <p:spPr bwMode="auto">
            <a:xfrm>
              <a:off x="7566025" y="2520951"/>
              <a:ext cx="127000" cy="166688"/>
            </a:xfrm>
            <a:custGeom>
              <a:avLst/>
              <a:gdLst>
                <a:gd name="T0" fmla="*/ 44 w 132"/>
                <a:gd name="T1" fmla="*/ 175 h 175"/>
                <a:gd name="T2" fmla="*/ 44 w 132"/>
                <a:gd name="T3" fmla="*/ 175 h 175"/>
                <a:gd name="T4" fmla="*/ 28 w 132"/>
                <a:gd name="T5" fmla="*/ 121 h 175"/>
                <a:gd name="T6" fmla="*/ 16 w 132"/>
                <a:gd name="T7" fmla="*/ 117 h 175"/>
                <a:gd name="T8" fmla="*/ 22 w 132"/>
                <a:gd name="T9" fmla="*/ 108 h 175"/>
                <a:gd name="T10" fmla="*/ 0 w 132"/>
                <a:gd name="T11" fmla="*/ 104 h 175"/>
                <a:gd name="T12" fmla="*/ 5 w 132"/>
                <a:gd name="T13" fmla="*/ 62 h 175"/>
                <a:gd name="T14" fmla="*/ 23 w 132"/>
                <a:gd name="T15" fmla="*/ 48 h 175"/>
                <a:gd name="T16" fmla="*/ 28 w 132"/>
                <a:gd name="T17" fmla="*/ 45 h 175"/>
                <a:gd name="T18" fmla="*/ 47 w 132"/>
                <a:gd name="T19" fmla="*/ 31 h 175"/>
                <a:gd name="T20" fmla="*/ 61 w 132"/>
                <a:gd name="T21" fmla="*/ 24 h 175"/>
                <a:gd name="T22" fmla="*/ 103 w 132"/>
                <a:gd name="T23" fmla="*/ 23 h 175"/>
                <a:gd name="T24" fmla="*/ 132 w 132"/>
                <a:gd name="T25" fmla="*/ 0 h 175"/>
                <a:gd name="T26" fmla="*/ 126 w 132"/>
                <a:gd name="T27" fmla="*/ 41 h 175"/>
                <a:gd name="T28" fmla="*/ 103 w 132"/>
                <a:gd name="T29" fmla="*/ 51 h 175"/>
                <a:gd name="T30" fmla="*/ 84 w 132"/>
                <a:gd name="T31" fmla="*/ 103 h 175"/>
                <a:gd name="T32" fmla="*/ 75 w 132"/>
                <a:gd name="T33" fmla="*/ 140 h 175"/>
                <a:gd name="T34" fmla="*/ 65 w 132"/>
                <a:gd name="T35" fmla="*/ 158 h 175"/>
                <a:gd name="T36" fmla="*/ 44 w 132"/>
                <a:gd name="T37" fmla="*/ 175 h 175"/>
                <a:gd name="T38" fmla="*/ 27 w 132"/>
                <a:gd name="T39" fmla="*/ 113 h 175"/>
                <a:gd name="T40" fmla="*/ 27 w 132"/>
                <a:gd name="T41" fmla="*/ 113 h 175"/>
                <a:gd name="T42" fmla="*/ 34 w 132"/>
                <a:gd name="T43" fmla="*/ 115 h 175"/>
                <a:gd name="T44" fmla="*/ 47 w 132"/>
                <a:gd name="T45" fmla="*/ 164 h 175"/>
                <a:gd name="T46" fmla="*/ 60 w 132"/>
                <a:gd name="T47" fmla="*/ 153 h 175"/>
                <a:gd name="T48" fmla="*/ 69 w 132"/>
                <a:gd name="T49" fmla="*/ 137 h 175"/>
                <a:gd name="T50" fmla="*/ 77 w 132"/>
                <a:gd name="T51" fmla="*/ 101 h 175"/>
                <a:gd name="T52" fmla="*/ 98 w 132"/>
                <a:gd name="T53" fmla="*/ 46 h 175"/>
                <a:gd name="T54" fmla="*/ 120 w 132"/>
                <a:gd name="T55" fmla="*/ 36 h 175"/>
                <a:gd name="T56" fmla="*/ 123 w 132"/>
                <a:gd name="T57" fmla="*/ 16 h 175"/>
                <a:gd name="T58" fmla="*/ 105 w 132"/>
                <a:gd name="T59" fmla="*/ 30 h 175"/>
                <a:gd name="T60" fmla="*/ 62 w 132"/>
                <a:gd name="T61" fmla="*/ 31 h 175"/>
                <a:gd name="T62" fmla="*/ 50 w 132"/>
                <a:gd name="T63" fmla="*/ 37 h 175"/>
                <a:gd name="T64" fmla="*/ 32 w 132"/>
                <a:gd name="T65" fmla="*/ 51 h 175"/>
                <a:gd name="T66" fmla="*/ 27 w 132"/>
                <a:gd name="T67" fmla="*/ 54 h 175"/>
                <a:gd name="T68" fmla="*/ 12 w 132"/>
                <a:gd name="T69" fmla="*/ 66 h 175"/>
                <a:gd name="T70" fmla="*/ 8 w 132"/>
                <a:gd name="T71" fmla="*/ 98 h 175"/>
                <a:gd name="T72" fmla="*/ 34 w 132"/>
                <a:gd name="T73" fmla="*/ 103 h 175"/>
                <a:gd name="T74" fmla="*/ 27 w 132"/>
                <a:gd name="T75" fmla="*/ 11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75">
                  <a:moveTo>
                    <a:pt x="44" y="175"/>
                  </a:moveTo>
                  <a:lnTo>
                    <a:pt x="44" y="175"/>
                  </a:lnTo>
                  <a:lnTo>
                    <a:pt x="28" y="121"/>
                  </a:lnTo>
                  <a:lnTo>
                    <a:pt x="16" y="117"/>
                  </a:lnTo>
                  <a:lnTo>
                    <a:pt x="22" y="108"/>
                  </a:lnTo>
                  <a:lnTo>
                    <a:pt x="0" y="104"/>
                  </a:lnTo>
                  <a:lnTo>
                    <a:pt x="5" y="62"/>
                  </a:lnTo>
                  <a:lnTo>
                    <a:pt x="23" y="48"/>
                  </a:lnTo>
                  <a:lnTo>
                    <a:pt x="28" y="45"/>
                  </a:lnTo>
                  <a:lnTo>
                    <a:pt x="47" y="31"/>
                  </a:lnTo>
                  <a:lnTo>
                    <a:pt x="61" y="24"/>
                  </a:lnTo>
                  <a:lnTo>
                    <a:pt x="103" y="23"/>
                  </a:lnTo>
                  <a:lnTo>
                    <a:pt x="132" y="0"/>
                  </a:lnTo>
                  <a:lnTo>
                    <a:pt x="126" y="41"/>
                  </a:lnTo>
                  <a:lnTo>
                    <a:pt x="103" y="51"/>
                  </a:lnTo>
                  <a:lnTo>
                    <a:pt x="84" y="103"/>
                  </a:lnTo>
                  <a:lnTo>
                    <a:pt x="75" y="140"/>
                  </a:lnTo>
                  <a:lnTo>
                    <a:pt x="65" y="158"/>
                  </a:lnTo>
                  <a:lnTo>
                    <a:pt x="44" y="175"/>
                  </a:lnTo>
                  <a:close/>
                  <a:moveTo>
                    <a:pt x="27" y="113"/>
                  </a:moveTo>
                  <a:lnTo>
                    <a:pt x="27" y="113"/>
                  </a:lnTo>
                  <a:lnTo>
                    <a:pt x="34" y="115"/>
                  </a:lnTo>
                  <a:lnTo>
                    <a:pt x="47" y="164"/>
                  </a:lnTo>
                  <a:lnTo>
                    <a:pt x="60" y="153"/>
                  </a:lnTo>
                  <a:lnTo>
                    <a:pt x="69" y="137"/>
                  </a:lnTo>
                  <a:lnTo>
                    <a:pt x="77" y="101"/>
                  </a:lnTo>
                  <a:lnTo>
                    <a:pt x="98" y="46"/>
                  </a:lnTo>
                  <a:lnTo>
                    <a:pt x="120" y="36"/>
                  </a:lnTo>
                  <a:lnTo>
                    <a:pt x="123" y="16"/>
                  </a:lnTo>
                  <a:lnTo>
                    <a:pt x="105" y="30"/>
                  </a:lnTo>
                  <a:lnTo>
                    <a:pt x="62" y="31"/>
                  </a:lnTo>
                  <a:lnTo>
                    <a:pt x="50" y="37"/>
                  </a:lnTo>
                  <a:lnTo>
                    <a:pt x="32" y="51"/>
                  </a:lnTo>
                  <a:lnTo>
                    <a:pt x="27" y="54"/>
                  </a:lnTo>
                  <a:lnTo>
                    <a:pt x="12" y="66"/>
                  </a:lnTo>
                  <a:lnTo>
                    <a:pt x="8" y="98"/>
                  </a:lnTo>
                  <a:lnTo>
                    <a:pt x="34" y="103"/>
                  </a:lnTo>
                  <a:lnTo>
                    <a:pt x="27" y="113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8023225" y="2136776"/>
              <a:ext cx="209550" cy="230188"/>
            </a:xfrm>
            <a:custGeom>
              <a:avLst/>
              <a:gdLst>
                <a:gd name="T0" fmla="*/ 191 w 220"/>
                <a:gd name="T1" fmla="*/ 242 h 242"/>
                <a:gd name="T2" fmla="*/ 191 w 220"/>
                <a:gd name="T3" fmla="*/ 242 h 242"/>
                <a:gd name="T4" fmla="*/ 178 w 220"/>
                <a:gd name="T5" fmla="*/ 235 h 242"/>
                <a:gd name="T6" fmla="*/ 138 w 220"/>
                <a:gd name="T7" fmla="*/ 201 h 242"/>
                <a:gd name="T8" fmla="*/ 76 w 220"/>
                <a:gd name="T9" fmla="*/ 183 h 242"/>
                <a:gd name="T10" fmla="*/ 57 w 220"/>
                <a:gd name="T11" fmla="*/ 192 h 242"/>
                <a:gd name="T12" fmla="*/ 58 w 220"/>
                <a:gd name="T13" fmla="*/ 153 h 242"/>
                <a:gd name="T14" fmla="*/ 85 w 220"/>
                <a:gd name="T15" fmla="*/ 137 h 242"/>
                <a:gd name="T16" fmla="*/ 50 w 220"/>
                <a:gd name="T17" fmla="*/ 105 h 242"/>
                <a:gd name="T18" fmla="*/ 0 w 220"/>
                <a:gd name="T19" fmla="*/ 97 h 242"/>
                <a:gd name="T20" fmla="*/ 1 w 220"/>
                <a:gd name="T21" fmla="*/ 62 h 242"/>
                <a:gd name="T22" fmla="*/ 60 w 220"/>
                <a:gd name="T23" fmla="*/ 35 h 242"/>
                <a:gd name="T24" fmla="*/ 55 w 220"/>
                <a:gd name="T25" fmla="*/ 12 h 242"/>
                <a:gd name="T26" fmla="*/ 75 w 220"/>
                <a:gd name="T27" fmla="*/ 0 h 242"/>
                <a:gd name="T28" fmla="*/ 88 w 220"/>
                <a:gd name="T29" fmla="*/ 44 h 242"/>
                <a:gd name="T30" fmla="*/ 114 w 220"/>
                <a:gd name="T31" fmla="*/ 59 h 242"/>
                <a:gd name="T32" fmla="*/ 112 w 220"/>
                <a:gd name="T33" fmla="*/ 83 h 242"/>
                <a:gd name="T34" fmla="*/ 157 w 220"/>
                <a:gd name="T35" fmla="*/ 81 h 242"/>
                <a:gd name="T36" fmla="*/ 163 w 220"/>
                <a:gd name="T37" fmla="*/ 105 h 242"/>
                <a:gd name="T38" fmla="*/ 213 w 220"/>
                <a:gd name="T39" fmla="*/ 99 h 242"/>
                <a:gd name="T40" fmla="*/ 220 w 220"/>
                <a:gd name="T41" fmla="*/ 133 h 242"/>
                <a:gd name="T42" fmla="*/ 173 w 220"/>
                <a:gd name="T43" fmla="*/ 132 h 242"/>
                <a:gd name="T44" fmla="*/ 170 w 220"/>
                <a:gd name="T45" fmla="*/ 173 h 242"/>
                <a:gd name="T46" fmla="*/ 204 w 220"/>
                <a:gd name="T47" fmla="*/ 188 h 242"/>
                <a:gd name="T48" fmla="*/ 219 w 220"/>
                <a:gd name="T49" fmla="*/ 242 h 242"/>
                <a:gd name="T50" fmla="*/ 191 w 220"/>
                <a:gd name="T5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0" h="242">
                  <a:moveTo>
                    <a:pt x="191" y="242"/>
                  </a:moveTo>
                  <a:lnTo>
                    <a:pt x="191" y="242"/>
                  </a:lnTo>
                  <a:lnTo>
                    <a:pt x="178" y="235"/>
                  </a:lnTo>
                  <a:lnTo>
                    <a:pt x="138" y="201"/>
                  </a:lnTo>
                  <a:lnTo>
                    <a:pt x="76" y="183"/>
                  </a:lnTo>
                  <a:lnTo>
                    <a:pt x="57" y="192"/>
                  </a:lnTo>
                  <a:lnTo>
                    <a:pt x="58" y="153"/>
                  </a:lnTo>
                  <a:lnTo>
                    <a:pt x="85" y="137"/>
                  </a:lnTo>
                  <a:lnTo>
                    <a:pt x="50" y="105"/>
                  </a:lnTo>
                  <a:lnTo>
                    <a:pt x="0" y="97"/>
                  </a:lnTo>
                  <a:lnTo>
                    <a:pt x="1" y="62"/>
                  </a:lnTo>
                  <a:lnTo>
                    <a:pt x="60" y="35"/>
                  </a:lnTo>
                  <a:lnTo>
                    <a:pt x="55" y="12"/>
                  </a:lnTo>
                  <a:lnTo>
                    <a:pt x="75" y="0"/>
                  </a:lnTo>
                  <a:lnTo>
                    <a:pt x="88" y="44"/>
                  </a:lnTo>
                  <a:lnTo>
                    <a:pt x="114" y="59"/>
                  </a:lnTo>
                  <a:lnTo>
                    <a:pt x="112" y="83"/>
                  </a:lnTo>
                  <a:lnTo>
                    <a:pt x="157" y="81"/>
                  </a:lnTo>
                  <a:lnTo>
                    <a:pt x="163" y="105"/>
                  </a:lnTo>
                  <a:lnTo>
                    <a:pt x="213" y="99"/>
                  </a:lnTo>
                  <a:lnTo>
                    <a:pt x="220" y="133"/>
                  </a:lnTo>
                  <a:lnTo>
                    <a:pt x="173" y="132"/>
                  </a:lnTo>
                  <a:lnTo>
                    <a:pt x="170" y="173"/>
                  </a:lnTo>
                  <a:lnTo>
                    <a:pt x="204" y="188"/>
                  </a:lnTo>
                  <a:lnTo>
                    <a:pt x="219" y="242"/>
                  </a:lnTo>
                  <a:lnTo>
                    <a:pt x="191" y="24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0" name="Freeform 76"/>
            <p:cNvSpPr>
              <a:spLocks noEditPoints="1"/>
            </p:cNvSpPr>
            <p:nvPr/>
          </p:nvSpPr>
          <p:spPr bwMode="auto">
            <a:xfrm>
              <a:off x="8020050" y="2132013"/>
              <a:ext cx="217488" cy="238125"/>
            </a:xfrm>
            <a:custGeom>
              <a:avLst/>
              <a:gdLst>
                <a:gd name="T0" fmla="*/ 227 w 227"/>
                <a:gd name="T1" fmla="*/ 251 h 251"/>
                <a:gd name="T2" fmla="*/ 227 w 227"/>
                <a:gd name="T3" fmla="*/ 251 h 251"/>
                <a:gd name="T4" fmla="*/ 193 w 227"/>
                <a:gd name="T5" fmla="*/ 250 h 251"/>
                <a:gd name="T6" fmla="*/ 179 w 227"/>
                <a:gd name="T7" fmla="*/ 243 h 251"/>
                <a:gd name="T8" fmla="*/ 139 w 227"/>
                <a:gd name="T9" fmla="*/ 209 h 251"/>
                <a:gd name="T10" fmla="*/ 79 w 227"/>
                <a:gd name="T11" fmla="*/ 191 h 251"/>
                <a:gd name="T12" fmla="*/ 57 w 227"/>
                <a:gd name="T13" fmla="*/ 203 h 251"/>
                <a:gd name="T14" fmla="*/ 57 w 227"/>
                <a:gd name="T15" fmla="*/ 157 h 251"/>
                <a:gd name="T16" fmla="*/ 82 w 227"/>
                <a:gd name="T17" fmla="*/ 141 h 251"/>
                <a:gd name="T18" fmla="*/ 51 w 227"/>
                <a:gd name="T19" fmla="*/ 113 h 251"/>
                <a:gd name="T20" fmla="*/ 0 w 227"/>
                <a:gd name="T21" fmla="*/ 105 h 251"/>
                <a:gd name="T22" fmla="*/ 0 w 227"/>
                <a:gd name="T23" fmla="*/ 65 h 251"/>
                <a:gd name="T24" fmla="*/ 59 w 227"/>
                <a:gd name="T25" fmla="*/ 38 h 251"/>
                <a:gd name="T26" fmla="*/ 54 w 227"/>
                <a:gd name="T27" fmla="*/ 16 h 251"/>
                <a:gd name="T28" fmla="*/ 80 w 227"/>
                <a:gd name="T29" fmla="*/ 0 h 251"/>
                <a:gd name="T30" fmla="*/ 94 w 227"/>
                <a:gd name="T31" fmla="*/ 47 h 251"/>
                <a:gd name="T32" fmla="*/ 121 w 227"/>
                <a:gd name="T33" fmla="*/ 63 h 251"/>
                <a:gd name="T34" fmla="*/ 118 w 227"/>
                <a:gd name="T35" fmla="*/ 84 h 251"/>
                <a:gd name="T36" fmla="*/ 162 w 227"/>
                <a:gd name="T37" fmla="*/ 83 h 251"/>
                <a:gd name="T38" fmla="*/ 168 w 227"/>
                <a:gd name="T39" fmla="*/ 106 h 251"/>
                <a:gd name="T40" fmla="*/ 218 w 227"/>
                <a:gd name="T41" fmla="*/ 100 h 251"/>
                <a:gd name="T42" fmla="*/ 227 w 227"/>
                <a:gd name="T43" fmla="*/ 141 h 251"/>
                <a:gd name="T44" fmla="*/ 179 w 227"/>
                <a:gd name="T45" fmla="*/ 140 h 251"/>
                <a:gd name="T46" fmla="*/ 177 w 227"/>
                <a:gd name="T47" fmla="*/ 176 h 251"/>
                <a:gd name="T48" fmla="*/ 210 w 227"/>
                <a:gd name="T49" fmla="*/ 191 h 251"/>
                <a:gd name="T50" fmla="*/ 227 w 227"/>
                <a:gd name="T51" fmla="*/ 251 h 251"/>
                <a:gd name="T52" fmla="*/ 195 w 227"/>
                <a:gd name="T53" fmla="*/ 244 h 251"/>
                <a:gd name="T54" fmla="*/ 195 w 227"/>
                <a:gd name="T55" fmla="*/ 244 h 251"/>
                <a:gd name="T56" fmla="*/ 218 w 227"/>
                <a:gd name="T57" fmla="*/ 244 h 251"/>
                <a:gd name="T58" fmla="*/ 205 w 227"/>
                <a:gd name="T59" fmla="*/ 196 h 251"/>
                <a:gd name="T60" fmla="*/ 170 w 227"/>
                <a:gd name="T61" fmla="*/ 180 h 251"/>
                <a:gd name="T62" fmla="*/ 173 w 227"/>
                <a:gd name="T63" fmla="*/ 133 h 251"/>
                <a:gd name="T64" fmla="*/ 219 w 227"/>
                <a:gd name="T65" fmla="*/ 134 h 251"/>
                <a:gd name="T66" fmla="*/ 213 w 227"/>
                <a:gd name="T67" fmla="*/ 107 h 251"/>
                <a:gd name="T68" fmla="*/ 163 w 227"/>
                <a:gd name="T69" fmla="*/ 114 h 251"/>
                <a:gd name="T70" fmla="*/ 157 w 227"/>
                <a:gd name="T71" fmla="*/ 90 h 251"/>
                <a:gd name="T72" fmla="*/ 111 w 227"/>
                <a:gd name="T73" fmla="*/ 91 h 251"/>
                <a:gd name="T74" fmla="*/ 114 w 227"/>
                <a:gd name="T75" fmla="*/ 66 h 251"/>
                <a:gd name="T76" fmla="*/ 88 w 227"/>
                <a:gd name="T77" fmla="*/ 51 h 251"/>
                <a:gd name="T78" fmla="*/ 76 w 227"/>
                <a:gd name="T79" fmla="*/ 10 h 251"/>
                <a:gd name="T80" fmla="*/ 62 w 227"/>
                <a:gd name="T81" fmla="*/ 19 h 251"/>
                <a:gd name="T82" fmla="*/ 67 w 227"/>
                <a:gd name="T83" fmla="*/ 41 h 251"/>
                <a:gd name="T84" fmla="*/ 7 w 227"/>
                <a:gd name="T85" fmla="*/ 69 h 251"/>
                <a:gd name="T86" fmla="*/ 7 w 227"/>
                <a:gd name="T87" fmla="*/ 99 h 251"/>
                <a:gd name="T88" fmla="*/ 54 w 227"/>
                <a:gd name="T89" fmla="*/ 107 h 251"/>
                <a:gd name="T90" fmla="*/ 93 w 227"/>
                <a:gd name="T91" fmla="*/ 142 h 251"/>
                <a:gd name="T92" fmla="*/ 64 w 227"/>
                <a:gd name="T93" fmla="*/ 160 h 251"/>
                <a:gd name="T94" fmla="*/ 63 w 227"/>
                <a:gd name="T95" fmla="*/ 192 h 251"/>
                <a:gd name="T96" fmla="*/ 78 w 227"/>
                <a:gd name="T97" fmla="*/ 184 h 251"/>
                <a:gd name="T98" fmla="*/ 143 w 227"/>
                <a:gd name="T99" fmla="*/ 203 h 251"/>
                <a:gd name="T100" fmla="*/ 183 w 227"/>
                <a:gd name="T101" fmla="*/ 237 h 251"/>
                <a:gd name="T102" fmla="*/ 195 w 227"/>
                <a:gd name="T103" fmla="*/ 244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27" h="251">
                  <a:moveTo>
                    <a:pt x="227" y="251"/>
                  </a:moveTo>
                  <a:lnTo>
                    <a:pt x="227" y="251"/>
                  </a:lnTo>
                  <a:lnTo>
                    <a:pt x="193" y="250"/>
                  </a:lnTo>
                  <a:lnTo>
                    <a:pt x="179" y="243"/>
                  </a:lnTo>
                  <a:lnTo>
                    <a:pt x="139" y="209"/>
                  </a:lnTo>
                  <a:lnTo>
                    <a:pt x="79" y="191"/>
                  </a:lnTo>
                  <a:lnTo>
                    <a:pt x="57" y="203"/>
                  </a:lnTo>
                  <a:lnTo>
                    <a:pt x="57" y="157"/>
                  </a:lnTo>
                  <a:lnTo>
                    <a:pt x="82" y="141"/>
                  </a:lnTo>
                  <a:lnTo>
                    <a:pt x="51" y="113"/>
                  </a:lnTo>
                  <a:lnTo>
                    <a:pt x="0" y="105"/>
                  </a:lnTo>
                  <a:lnTo>
                    <a:pt x="0" y="65"/>
                  </a:lnTo>
                  <a:lnTo>
                    <a:pt x="59" y="38"/>
                  </a:lnTo>
                  <a:lnTo>
                    <a:pt x="54" y="16"/>
                  </a:lnTo>
                  <a:lnTo>
                    <a:pt x="80" y="0"/>
                  </a:lnTo>
                  <a:lnTo>
                    <a:pt x="94" y="47"/>
                  </a:lnTo>
                  <a:lnTo>
                    <a:pt x="121" y="63"/>
                  </a:lnTo>
                  <a:lnTo>
                    <a:pt x="118" y="84"/>
                  </a:lnTo>
                  <a:lnTo>
                    <a:pt x="162" y="83"/>
                  </a:lnTo>
                  <a:lnTo>
                    <a:pt x="168" y="106"/>
                  </a:lnTo>
                  <a:lnTo>
                    <a:pt x="218" y="100"/>
                  </a:lnTo>
                  <a:lnTo>
                    <a:pt x="227" y="141"/>
                  </a:lnTo>
                  <a:lnTo>
                    <a:pt x="179" y="140"/>
                  </a:lnTo>
                  <a:lnTo>
                    <a:pt x="177" y="176"/>
                  </a:lnTo>
                  <a:lnTo>
                    <a:pt x="210" y="191"/>
                  </a:lnTo>
                  <a:lnTo>
                    <a:pt x="227" y="251"/>
                  </a:lnTo>
                  <a:close/>
                  <a:moveTo>
                    <a:pt x="195" y="244"/>
                  </a:moveTo>
                  <a:lnTo>
                    <a:pt x="195" y="244"/>
                  </a:lnTo>
                  <a:lnTo>
                    <a:pt x="218" y="244"/>
                  </a:lnTo>
                  <a:lnTo>
                    <a:pt x="205" y="196"/>
                  </a:lnTo>
                  <a:lnTo>
                    <a:pt x="170" y="180"/>
                  </a:lnTo>
                  <a:lnTo>
                    <a:pt x="173" y="133"/>
                  </a:lnTo>
                  <a:lnTo>
                    <a:pt x="219" y="134"/>
                  </a:lnTo>
                  <a:lnTo>
                    <a:pt x="213" y="107"/>
                  </a:lnTo>
                  <a:lnTo>
                    <a:pt x="163" y="114"/>
                  </a:lnTo>
                  <a:lnTo>
                    <a:pt x="157" y="90"/>
                  </a:lnTo>
                  <a:lnTo>
                    <a:pt x="111" y="91"/>
                  </a:lnTo>
                  <a:lnTo>
                    <a:pt x="114" y="66"/>
                  </a:lnTo>
                  <a:lnTo>
                    <a:pt x="88" y="51"/>
                  </a:lnTo>
                  <a:lnTo>
                    <a:pt x="76" y="10"/>
                  </a:lnTo>
                  <a:lnTo>
                    <a:pt x="62" y="19"/>
                  </a:lnTo>
                  <a:lnTo>
                    <a:pt x="67" y="41"/>
                  </a:lnTo>
                  <a:lnTo>
                    <a:pt x="7" y="69"/>
                  </a:lnTo>
                  <a:lnTo>
                    <a:pt x="7" y="99"/>
                  </a:lnTo>
                  <a:lnTo>
                    <a:pt x="54" y="107"/>
                  </a:lnTo>
                  <a:lnTo>
                    <a:pt x="93" y="142"/>
                  </a:lnTo>
                  <a:lnTo>
                    <a:pt x="64" y="160"/>
                  </a:lnTo>
                  <a:lnTo>
                    <a:pt x="63" y="192"/>
                  </a:lnTo>
                  <a:lnTo>
                    <a:pt x="78" y="184"/>
                  </a:lnTo>
                  <a:lnTo>
                    <a:pt x="143" y="203"/>
                  </a:lnTo>
                  <a:lnTo>
                    <a:pt x="183" y="237"/>
                  </a:lnTo>
                  <a:lnTo>
                    <a:pt x="195" y="244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5959475" y="2495551"/>
              <a:ext cx="1455738" cy="1397000"/>
            </a:xfrm>
            <a:custGeom>
              <a:avLst/>
              <a:gdLst>
                <a:gd name="T0" fmla="*/ 1449 w 1527"/>
                <a:gd name="T1" fmla="*/ 222 h 1464"/>
                <a:gd name="T2" fmla="*/ 1397 w 1527"/>
                <a:gd name="T3" fmla="*/ 278 h 1464"/>
                <a:gd name="T4" fmla="*/ 1338 w 1527"/>
                <a:gd name="T5" fmla="*/ 414 h 1464"/>
                <a:gd name="T6" fmla="*/ 1392 w 1527"/>
                <a:gd name="T7" fmla="*/ 513 h 1464"/>
                <a:gd name="T8" fmla="*/ 1376 w 1527"/>
                <a:gd name="T9" fmla="*/ 672 h 1464"/>
                <a:gd name="T10" fmla="*/ 1436 w 1527"/>
                <a:gd name="T11" fmla="*/ 767 h 1464"/>
                <a:gd name="T12" fmla="*/ 1447 w 1527"/>
                <a:gd name="T13" fmla="*/ 882 h 1464"/>
                <a:gd name="T14" fmla="*/ 1506 w 1527"/>
                <a:gd name="T15" fmla="*/ 920 h 1464"/>
                <a:gd name="T16" fmla="*/ 1399 w 1527"/>
                <a:gd name="T17" fmla="*/ 1000 h 1464"/>
                <a:gd name="T18" fmla="*/ 1432 w 1527"/>
                <a:gd name="T19" fmla="*/ 1137 h 1464"/>
                <a:gd name="T20" fmla="*/ 1456 w 1527"/>
                <a:gd name="T21" fmla="*/ 1403 h 1464"/>
                <a:gd name="T22" fmla="*/ 1349 w 1527"/>
                <a:gd name="T23" fmla="*/ 1439 h 1464"/>
                <a:gd name="T24" fmla="*/ 1300 w 1527"/>
                <a:gd name="T25" fmla="*/ 1323 h 1464"/>
                <a:gd name="T26" fmla="*/ 1256 w 1527"/>
                <a:gd name="T27" fmla="*/ 1204 h 1464"/>
                <a:gd name="T28" fmla="*/ 1215 w 1527"/>
                <a:gd name="T29" fmla="*/ 1107 h 1464"/>
                <a:gd name="T30" fmla="*/ 1067 w 1527"/>
                <a:gd name="T31" fmla="*/ 1056 h 1464"/>
                <a:gd name="T32" fmla="*/ 1026 w 1527"/>
                <a:gd name="T33" fmla="*/ 1134 h 1464"/>
                <a:gd name="T34" fmla="*/ 949 w 1527"/>
                <a:gd name="T35" fmla="*/ 1190 h 1464"/>
                <a:gd name="T36" fmla="*/ 957 w 1527"/>
                <a:gd name="T37" fmla="*/ 1116 h 1464"/>
                <a:gd name="T38" fmla="*/ 821 w 1527"/>
                <a:gd name="T39" fmla="*/ 1144 h 1464"/>
                <a:gd name="T40" fmla="*/ 746 w 1527"/>
                <a:gd name="T41" fmla="*/ 1113 h 1464"/>
                <a:gd name="T42" fmla="*/ 624 w 1527"/>
                <a:gd name="T43" fmla="*/ 1093 h 1464"/>
                <a:gd name="T44" fmla="*/ 515 w 1527"/>
                <a:gd name="T45" fmla="*/ 1117 h 1464"/>
                <a:gd name="T46" fmla="*/ 262 w 1527"/>
                <a:gd name="T47" fmla="*/ 1178 h 1464"/>
                <a:gd name="T48" fmla="*/ 266 w 1527"/>
                <a:gd name="T49" fmla="*/ 1059 h 1464"/>
                <a:gd name="T50" fmla="*/ 348 w 1527"/>
                <a:gd name="T51" fmla="*/ 948 h 1464"/>
                <a:gd name="T52" fmla="*/ 420 w 1527"/>
                <a:gd name="T53" fmla="*/ 867 h 1464"/>
                <a:gd name="T54" fmla="*/ 488 w 1527"/>
                <a:gd name="T55" fmla="*/ 926 h 1464"/>
                <a:gd name="T56" fmla="*/ 618 w 1527"/>
                <a:gd name="T57" fmla="*/ 826 h 1464"/>
                <a:gd name="T58" fmla="*/ 650 w 1527"/>
                <a:gd name="T59" fmla="*/ 761 h 1464"/>
                <a:gd name="T60" fmla="*/ 614 w 1527"/>
                <a:gd name="T61" fmla="*/ 689 h 1464"/>
                <a:gd name="T62" fmla="*/ 556 w 1527"/>
                <a:gd name="T63" fmla="*/ 588 h 1464"/>
                <a:gd name="T64" fmla="*/ 524 w 1527"/>
                <a:gd name="T65" fmla="*/ 484 h 1464"/>
                <a:gd name="T66" fmla="*/ 394 w 1527"/>
                <a:gd name="T67" fmla="*/ 417 h 1464"/>
                <a:gd name="T68" fmla="*/ 334 w 1527"/>
                <a:gd name="T69" fmla="*/ 331 h 1464"/>
                <a:gd name="T70" fmla="*/ 246 w 1527"/>
                <a:gd name="T71" fmla="*/ 269 h 1464"/>
                <a:gd name="T72" fmla="*/ 155 w 1527"/>
                <a:gd name="T73" fmla="*/ 372 h 1464"/>
                <a:gd name="T74" fmla="*/ 73 w 1527"/>
                <a:gd name="T75" fmla="*/ 296 h 1464"/>
                <a:gd name="T76" fmla="*/ 80 w 1527"/>
                <a:gd name="T77" fmla="*/ 235 h 1464"/>
                <a:gd name="T78" fmla="*/ 254 w 1527"/>
                <a:gd name="T79" fmla="*/ 119 h 1464"/>
                <a:gd name="T80" fmla="*/ 400 w 1527"/>
                <a:gd name="T81" fmla="*/ 204 h 1464"/>
                <a:gd name="T82" fmla="*/ 497 w 1527"/>
                <a:gd name="T83" fmla="*/ 197 h 1464"/>
                <a:gd name="T84" fmla="*/ 683 w 1527"/>
                <a:gd name="T85" fmla="*/ 200 h 1464"/>
                <a:gd name="T86" fmla="*/ 808 w 1527"/>
                <a:gd name="T87" fmla="*/ 122 h 1464"/>
                <a:gd name="T88" fmla="*/ 967 w 1527"/>
                <a:gd name="T89" fmla="*/ 47 h 1464"/>
                <a:gd name="T90" fmla="*/ 1080 w 1527"/>
                <a:gd name="T91" fmla="*/ 20 h 1464"/>
                <a:gd name="T92" fmla="*/ 1200 w 1527"/>
                <a:gd name="T93" fmla="*/ 93 h 1464"/>
                <a:gd name="T94" fmla="*/ 1379 w 1527"/>
                <a:gd name="T95" fmla="*/ 162 h 1464"/>
                <a:gd name="T96" fmla="*/ 1464 w 1527"/>
                <a:gd name="T97" fmla="*/ 154 h 1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27" h="1464">
                  <a:moveTo>
                    <a:pt x="1465" y="154"/>
                  </a:moveTo>
                  <a:lnTo>
                    <a:pt x="1465" y="154"/>
                  </a:lnTo>
                  <a:lnTo>
                    <a:pt x="1450" y="174"/>
                  </a:lnTo>
                  <a:lnTo>
                    <a:pt x="1449" y="222"/>
                  </a:lnTo>
                  <a:lnTo>
                    <a:pt x="1435" y="221"/>
                  </a:lnTo>
                  <a:lnTo>
                    <a:pt x="1419" y="260"/>
                  </a:lnTo>
                  <a:lnTo>
                    <a:pt x="1407" y="279"/>
                  </a:lnTo>
                  <a:lnTo>
                    <a:pt x="1397" y="278"/>
                  </a:lnTo>
                  <a:lnTo>
                    <a:pt x="1386" y="274"/>
                  </a:lnTo>
                  <a:lnTo>
                    <a:pt x="1367" y="324"/>
                  </a:lnTo>
                  <a:lnTo>
                    <a:pt x="1334" y="332"/>
                  </a:lnTo>
                  <a:lnTo>
                    <a:pt x="1338" y="414"/>
                  </a:lnTo>
                  <a:lnTo>
                    <a:pt x="1358" y="411"/>
                  </a:lnTo>
                  <a:lnTo>
                    <a:pt x="1364" y="450"/>
                  </a:lnTo>
                  <a:lnTo>
                    <a:pt x="1345" y="463"/>
                  </a:lnTo>
                  <a:lnTo>
                    <a:pt x="1392" y="513"/>
                  </a:lnTo>
                  <a:lnTo>
                    <a:pt x="1376" y="519"/>
                  </a:lnTo>
                  <a:lnTo>
                    <a:pt x="1384" y="561"/>
                  </a:lnTo>
                  <a:lnTo>
                    <a:pt x="1371" y="581"/>
                  </a:lnTo>
                  <a:lnTo>
                    <a:pt x="1376" y="672"/>
                  </a:lnTo>
                  <a:lnTo>
                    <a:pt x="1411" y="684"/>
                  </a:lnTo>
                  <a:lnTo>
                    <a:pt x="1418" y="742"/>
                  </a:lnTo>
                  <a:lnTo>
                    <a:pt x="1420" y="755"/>
                  </a:lnTo>
                  <a:lnTo>
                    <a:pt x="1436" y="767"/>
                  </a:lnTo>
                  <a:lnTo>
                    <a:pt x="1430" y="774"/>
                  </a:lnTo>
                  <a:lnTo>
                    <a:pt x="1434" y="812"/>
                  </a:lnTo>
                  <a:lnTo>
                    <a:pt x="1454" y="856"/>
                  </a:lnTo>
                  <a:lnTo>
                    <a:pt x="1447" y="882"/>
                  </a:lnTo>
                  <a:lnTo>
                    <a:pt x="1489" y="889"/>
                  </a:lnTo>
                  <a:lnTo>
                    <a:pt x="1524" y="867"/>
                  </a:lnTo>
                  <a:lnTo>
                    <a:pt x="1527" y="887"/>
                  </a:lnTo>
                  <a:lnTo>
                    <a:pt x="1506" y="920"/>
                  </a:lnTo>
                  <a:lnTo>
                    <a:pt x="1496" y="922"/>
                  </a:lnTo>
                  <a:lnTo>
                    <a:pt x="1481" y="965"/>
                  </a:lnTo>
                  <a:lnTo>
                    <a:pt x="1452" y="989"/>
                  </a:lnTo>
                  <a:lnTo>
                    <a:pt x="1399" y="1000"/>
                  </a:lnTo>
                  <a:lnTo>
                    <a:pt x="1405" y="1011"/>
                  </a:lnTo>
                  <a:lnTo>
                    <a:pt x="1425" y="1066"/>
                  </a:lnTo>
                  <a:lnTo>
                    <a:pt x="1444" y="1126"/>
                  </a:lnTo>
                  <a:lnTo>
                    <a:pt x="1432" y="1137"/>
                  </a:lnTo>
                  <a:lnTo>
                    <a:pt x="1417" y="1213"/>
                  </a:lnTo>
                  <a:lnTo>
                    <a:pt x="1425" y="1307"/>
                  </a:lnTo>
                  <a:lnTo>
                    <a:pt x="1426" y="1324"/>
                  </a:lnTo>
                  <a:lnTo>
                    <a:pt x="1456" y="1403"/>
                  </a:lnTo>
                  <a:lnTo>
                    <a:pt x="1454" y="1454"/>
                  </a:lnTo>
                  <a:lnTo>
                    <a:pt x="1439" y="1464"/>
                  </a:lnTo>
                  <a:lnTo>
                    <a:pt x="1375" y="1447"/>
                  </a:lnTo>
                  <a:lnTo>
                    <a:pt x="1349" y="1439"/>
                  </a:lnTo>
                  <a:lnTo>
                    <a:pt x="1341" y="1417"/>
                  </a:lnTo>
                  <a:lnTo>
                    <a:pt x="1340" y="1406"/>
                  </a:lnTo>
                  <a:lnTo>
                    <a:pt x="1318" y="1384"/>
                  </a:lnTo>
                  <a:lnTo>
                    <a:pt x="1300" y="1323"/>
                  </a:lnTo>
                  <a:lnTo>
                    <a:pt x="1281" y="1268"/>
                  </a:lnTo>
                  <a:lnTo>
                    <a:pt x="1275" y="1243"/>
                  </a:lnTo>
                  <a:lnTo>
                    <a:pt x="1271" y="1234"/>
                  </a:lnTo>
                  <a:lnTo>
                    <a:pt x="1256" y="1204"/>
                  </a:lnTo>
                  <a:lnTo>
                    <a:pt x="1249" y="1182"/>
                  </a:lnTo>
                  <a:lnTo>
                    <a:pt x="1248" y="1155"/>
                  </a:lnTo>
                  <a:lnTo>
                    <a:pt x="1230" y="1121"/>
                  </a:lnTo>
                  <a:lnTo>
                    <a:pt x="1215" y="1107"/>
                  </a:lnTo>
                  <a:lnTo>
                    <a:pt x="1211" y="1057"/>
                  </a:lnTo>
                  <a:lnTo>
                    <a:pt x="1130" y="1012"/>
                  </a:lnTo>
                  <a:lnTo>
                    <a:pt x="1096" y="1057"/>
                  </a:lnTo>
                  <a:lnTo>
                    <a:pt x="1067" y="1056"/>
                  </a:lnTo>
                  <a:lnTo>
                    <a:pt x="1063" y="1065"/>
                  </a:lnTo>
                  <a:lnTo>
                    <a:pt x="1061" y="1091"/>
                  </a:lnTo>
                  <a:lnTo>
                    <a:pt x="1051" y="1119"/>
                  </a:lnTo>
                  <a:lnTo>
                    <a:pt x="1026" y="1134"/>
                  </a:lnTo>
                  <a:lnTo>
                    <a:pt x="1018" y="1199"/>
                  </a:lnTo>
                  <a:lnTo>
                    <a:pt x="961" y="1212"/>
                  </a:lnTo>
                  <a:lnTo>
                    <a:pt x="955" y="1201"/>
                  </a:lnTo>
                  <a:lnTo>
                    <a:pt x="949" y="1190"/>
                  </a:lnTo>
                  <a:lnTo>
                    <a:pt x="919" y="1159"/>
                  </a:lnTo>
                  <a:lnTo>
                    <a:pt x="968" y="1140"/>
                  </a:lnTo>
                  <a:lnTo>
                    <a:pt x="967" y="1124"/>
                  </a:lnTo>
                  <a:lnTo>
                    <a:pt x="957" y="1116"/>
                  </a:lnTo>
                  <a:lnTo>
                    <a:pt x="891" y="1136"/>
                  </a:lnTo>
                  <a:lnTo>
                    <a:pt x="864" y="1147"/>
                  </a:lnTo>
                  <a:lnTo>
                    <a:pt x="853" y="1154"/>
                  </a:lnTo>
                  <a:lnTo>
                    <a:pt x="821" y="1144"/>
                  </a:lnTo>
                  <a:lnTo>
                    <a:pt x="815" y="1131"/>
                  </a:lnTo>
                  <a:lnTo>
                    <a:pt x="803" y="1100"/>
                  </a:lnTo>
                  <a:lnTo>
                    <a:pt x="778" y="1089"/>
                  </a:lnTo>
                  <a:lnTo>
                    <a:pt x="746" y="1113"/>
                  </a:lnTo>
                  <a:lnTo>
                    <a:pt x="713" y="1112"/>
                  </a:lnTo>
                  <a:lnTo>
                    <a:pt x="727" y="1139"/>
                  </a:lnTo>
                  <a:lnTo>
                    <a:pt x="628" y="1147"/>
                  </a:lnTo>
                  <a:lnTo>
                    <a:pt x="624" y="1093"/>
                  </a:lnTo>
                  <a:lnTo>
                    <a:pt x="605" y="1065"/>
                  </a:lnTo>
                  <a:lnTo>
                    <a:pt x="590" y="1039"/>
                  </a:lnTo>
                  <a:lnTo>
                    <a:pt x="492" y="1055"/>
                  </a:lnTo>
                  <a:lnTo>
                    <a:pt x="515" y="1117"/>
                  </a:lnTo>
                  <a:lnTo>
                    <a:pt x="458" y="1174"/>
                  </a:lnTo>
                  <a:lnTo>
                    <a:pt x="435" y="1168"/>
                  </a:lnTo>
                  <a:lnTo>
                    <a:pt x="378" y="1153"/>
                  </a:lnTo>
                  <a:lnTo>
                    <a:pt x="262" y="1178"/>
                  </a:lnTo>
                  <a:lnTo>
                    <a:pt x="239" y="1121"/>
                  </a:lnTo>
                  <a:lnTo>
                    <a:pt x="234" y="1084"/>
                  </a:lnTo>
                  <a:lnTo>
                    <a:pt x="239" y="1082"/>
                  </a:lnTo>
                  <a:lnTo>
                    <a:pt x="266" y="1059"/>
                  </a:lnTo>
                  <a:lnTo>
                    <a:pt x="283" y="1015"/>
                  </a:lnTo>
                  <a:lnTo>
                    <a:pt x="287" y="1010"/>
                  </a:lnTo>
                  <a:lnTo>
                    <a:pt x="305" y="963"/>
                  </a:lnTo>
                  <a:lnTo>
                    <a:pt x="348" y="948"/>
                  </a:lnTo>
                  <a:lnTo>
                    <a:pt x="370" y="938"/>
                  </a:lnTo>
                  <a:lnTo>
                    <a:pt x="373" y="929"/>
                  </a:lnTo>
                  <a:lnTo>
                    <a:pt x="401" y="859"/>
                  </a:lnTo>
                  <a:lnTo>
                    <a:pt x="420" y="867"/>
                  </a:lnTo>
                  <a:lnTo>
                    <a:pt x="424" y="871"/>
                  </a:lnTo>
                  <a:lnTo>
                    <a:pt x="455" y="877"/>
                  </a:lnTo>
                  <a:lnTo>
                    <a:pt x="486" y="879"/>
                  </a:lnTo>
                  <a:lnTo>
                    <a:pt x="488" y="926"/>
                  </a:lnTo>
                  <a:lnTo>
                    <a:pt x="519" y="914"/>
                  </a:lnTo>
                  <a:lnTo>
                    <a:pt x="577" y="879"/>
                  </a:lnTo>
                  <a:lnTo>
                    <a:pt x="596" y="872"/>
                  </a:lnTo>
                  <a:lnTo>
                    <a:pt x="618" y="826"/>
                  </a:lnTo>
                  <a:lnTo>
                    <a:pt x="633" y="784"/>
                  </a:lnTo>
                  <a:lnTo>
                    <a:pt x="641" y="780"/>
                  </a:lnTo>
                  <a:lnTo>
                    <a:pt x="645" y="771"/>
                  </a:lnTo>
                  <a:lnTo>
                    <a:pt x="650" y="761"/>
                  </a:lnTo>
                  <a:lnTo>
                    <a:pt x="657" y="725"/>
                  </a:lnTo>
                  <a:lnTo>
                    <a:pt x="649" y="694"/>
                  </a:lnTo>
                  <a:lnTo>
                    <a:pt x="647" y="686"/>
                  </a:lnTo>
                  <a:lnTo>
                    <a:pt x="614" y="689"/>
                  </a:lnTo>
                  <a:lnTo>
                    <a:pt x="610" y="666"/>
                  </a:lnTo>
                  <a:lnTo>
                    <a:pt x="606" y="649"/>
                  </a:lnTo>
                  <a:lnTo>
                    <a:pt x="516" y="606"/>
                  </a:lnTo>
                  <a:lnTo>
                    <a:pt x="556" y="588"/>
                  </a:lnTo>
                  <a:lnTo>
                    <a:pt x="565" y="587"/>
                  </a:lnTo>
                  <a:lnTo>
                    <a:pt x="554" y="533"/>
                  </a:lnTo>
                  <a:lnTo>
                    <a:pt x="539" y="494"/>
                  </a:lnTo>
                  <a:lnTo>
                    <a:pt x="524" y="484"/>
                  </a:lnTo>
                  <a:lnTo>
                    <a:pt x="502" y="506"/>
                  </a:lnTo>
                  <a:lnTo>
                    <a:pt x="467" y="486"/>
                  </a:lnTo>
                  <a:lnTo>
                    <a:pt x="479" y="414"/>
                  </a:lnTo>
                  <a:lnTo>
                    <a:pt x="394" y="417"/>
                  </a:lnTo>
                  <a:lnTo>
                    <a:pt x="394" y="395"/>
                  </a:lnTo>
                  <a:lnTo>
                    <a:pt x="374" y="364"/>
                  </a:lnTo>
                  <a:lnTo>
                    <a:pt x="372" y="353"/>
                  </a:lnTo>
                  <a:lnTo>
                    <a:pt x="334" y="331"/>
                  </a:lnTo>
                  <a:lnTo>
                    <a:pt x="335" y="302"/>
                  </a:lnTo>
                  <a:lnTo>
                    <a:pt x="308" y="299"/>
                  </a:lnTo>
                  <a:lnTo>
                    <a:pt x="285" y="264"/>
                  </a:lnTo>
                  <a:lnTo>
                    <a:pt x="246" y="269"/>
                  </a:lnTo>
                  <a:lnTo>
                    <a:pt x="244" y="326"/>
                  </a:lnTo>
                  <a:lnTo>
                    <a:pt x="193" y="380"/>
                  </a:lnTo>
                  <a:lnTo>
                    <a:pt x="153" y="393"/>
                  </a:lnTo>
                  <a:lnTo>
                    <a:pt x="155" y="372"/>
                  </a:lnTo>
                  <a:lnTo>
                    <a:pt x="157" y="357"/>
                  </a:lnTo>
                  <a:lnTo>
                    <a:pt x="142" y="348"/>
                  </a:lnTo>
                  <a:lnTo>
                    <a:pt x="142" y="316"/>
                  </a:lnTo>
                  <a:lnTo>
                    <a:pt x="73" y="296"/>
                  </a:lnTo>
                  <a:lnTo>
                    <a:pt x="41" y="277"/>
                  </a:lnTo>
                  <a:lnTo>
                    <a:pt x="0" y="252"/>
                  </a:lnTo>
                  <a:lnTo>
                    <a:pt x="19" y="243"/>
                  </a:lnTo>
                  <a:lnTo>
                    <a:pt x="80" y="235"/>
                  </a:lnTo>
                  <a:lnTo>
                    <a:pt x="91" y="222"/>
                  </a:lnTo>
                  <a:lnTo>
                    <a:pt x="169" y="197"/>
                  </a:lnTo>
                  <a:lnTo>
                    <a:pt x="216" y="106"/>
                  </a:lnTo>
                  <a:lnTo>
                    <a:pt x="254" y="119"/>
                  </a:lnTo>
                  <a:lnTo>
                    <a:pt x="318" y="101"/>
                  </a:lnTo>
                  <a:lnTo>
                    <a:pt x="378" y="116"/>
                  </a:lnTo>
                  <a:lnTo>
                    <a:pt x="405" y="157"/>
                  </a:lnTo>
                  <a:lnTo>
                    <a:pt x="400" y="204"/>
                  </a:lnTo>
                  <a:lnTo>
                    <a:pt x="419" y="227"/>
                  </a:lnTo>
                  <a:lnTo>
                    <a:pt x="452" y="227"/>
                  </a:lnTo>
                  <a:lnTo>
                    <a:pt x="467" y="235"/>
                  </a:lnTo>
                  <a:lnTo>
                    <a:pt x="497" y="197"/>
                  </a:lnTo>
                  <a:lnTo>
                    <a:pt x="516" y="196"/>
                  </a:lnTo>
                  <a:lnTo>
                    <a:pt x="605" y="203"/>
                  </a:lnTo>
                  <a:lnTo>
                    <a:pt x="633" y="216"/>
                  </a:lnTo>
                  <a:lnTo>
                    <a:pt x="683" y="200"/>
                  </a:lnTo>
                  <a:lnTo>
                    <a:pt x="711" y="175"/>
                  </a:lnTo>
                  <a:lnTo>
                    <a:pt x="741" y="179"/>
                  </a:lnTo>
                  <a:lnTo>
                    <a:pt x="788" y="182"/>
                  </a:lnTo>
                  <a:lnTo>
                    <a:pt x="808" y="122"/>
                  </a:lnTo>
                  <a:lnTo>
                    <a:pt x="848" y="114"/>
                  </a:lnTo>
                  <a:lnTo>
                    <a:pt x="892" y="75"/>
                  </a:lnTo>
                  <a:lnTo>
                    <a:pt x="915" y="82"/>
                  </a:lnTo>
                  <a:lnTo>
                    <a:pt x="967" y="47"/>
                  </a:lnTo>
                  <a:lnTo>
                    <a:pt x="1002" y="0"/>
                  </a:lnTo>
                  <a:lnTo>
                    <a:pt x="1040" y="12"/>
                  </a:lnTo>
                  <a:lnTo>
                    <a:pt x="1048" y="41"/>
                  </a:lnTo>
                  <a:lnTo>
                    <a:pt x="1080" y="20"/>
                  </a:lnTo>
                  <a:lnTo>
                    <a:pt x="1125" y="20"/>
                  </a:lnTo>
                  <a:lnTo>
                    <a:pt x="1180" y="29"/>
                  </a:lnTo>
                  <a:lnTo>
                    <a:pt x="1200" y="42"/>
                  </a:lnTo>
                  <a:lnTo>
                    <a:pt x="1200" y="93"/>
                  </a:lnTo>
                  <a:lnTo>
                    <a:pt x="1240" y="124"/>
                  </a:lnTo>
                  <a:lnTo>
                    <a:pt x="1282" y="149"/>
                  </a:lnTo>
                  <a:lnTo>
                    <a:pt x="1333" y="150"/>
                  </a:lnTo>
                  <a:lnTo>
                    <a:pt x="1379" y="162"/>
                  </a:lnTo>
                  <a:lnTo>
                    <a:pt x="1390" y="131"/>
                  </a:lnTo>
                  <a:lnTo>
                    <a:pt x="1407" y="127"/>
                  </a:lnTo>
                  <a:lnTo>
                    <a:pt x="1443" y="146"/>
                  </a:lnTo>
                  <a:lnTo>
                    <a:pt x="1464" y="154"/>
                  </a:lnTo>
                  <a:lnTo>
                    <a:pt x="1465" y="154"/>
                  </a:lnTo>
                  <a:lnTo>
                    <a:pt x="1465" y="154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2" name="Freeform 78"/>
            <p:cNvSpPr>
              <a:spLocks noEditPoints="1"/>
            </p:cNvSpPr>
            <p:nvPr/>
          </p:nvSpPr>
          <p:spPr bwMode="auto">
            <a:xfrm>
              <a:off x="5951538" y="2490788"/>
              <a:ext cx="1468438" cy="1404938"/>
            </a:xfrm>
            <a:custGeom>
              <a:avLst/>
              <a:gdLst>
                <a:gd name="T0" fmla="*/ 1322 w 1538"/>
                <a:gd name="T1" fmla="*/ 1389 h 1471"/>
                <a:gd name="T2" fmla="*/ 1251 w 1538"/>
                <a:gd name="T3" fmla="*/ 1160 h 1471"/>
                <a:gd name="T4" fmla="*/ 1073 w 1538"/>
                <a:gd name="T5" fmla="*/ 1070 h 1471"/>
                <a:gd name="T6" fmla="*/ 953 w 1538"/>
                <a:gd name="T7" fmla="*/ 1196 h 1471"/>
                <a:gd name="T8" fmla="*/ 861 w 1538"/>
                <a:gd name="T9" fmla="*/ 1161 h 1471"/>
                <a:gd name="T10" fmla="*/ 739 w 1538"/>
                <a:gd name="T11" fmla="*/ 1146 h 1471"/>
                <a:gd name="T12" fmla="*/ 466 w 1538"/>
                <a:gd name="T13" fmla="*/ 1181 h 1471"/>
                <a:gd name="T14" fmla="*/ 270 w 1538"/>
                <a:gd name="T15" fmla="*/ 1061 h 1471"/>
                <a:gd name="T16" fmla="*/ 406 w 1538"/>
                <a:gd name="T17" fmla="*/ 858 h 1471"/>
                <a:gd name="T18" fmla="*/ 582 w 1538"/>
                <a:gd name="T19" fmla="*/ 880 h 1471"/>
                <a:gd name="T20" fmla="*/ 652 w 1538"/>
                <a:gd name="T21" fmla="*/ 694 h 1471"/>
                <a:gd name="T22" fmla="*/ 558 w 1538"/>
                <a:gd name="T23" fmla="*/ 538 h 1471"/>
                <a:gd name="T24" fmla="*/ 397 w 1538"/>
                <a:gd name="T25" fmla="*/ 400 h 1471"/>
                <a:gd name="T26" fmla="*/ 256 w 1538"/>
                <a:gd name="T27" fmla="*/ 275 h 1471"/>
                <a:gd name="T28" fmla="*/ 78 w 1538"/>
                <a:gd name="T29" fmla="*/ 303 h 1471"/>
                <a:gd name="T30" fmla="*/ 222 w 1538"/>
                <a:gd name="T31" fmla="*/ 106 h 1471"/>
                <a:gd name="T32" fmla="*/ 460 w 1538"/>
                <a:gd name="T33" fmla="*/ 228 h 1471"/>
                <a:gd name="T34" fmla="*/ 717 w 1538"/>
                <a:gd name="T35" fmla="*/ 175 h 1471"/>
                <a:gd name="T36" fmla="*/ 972 w 1538"/>
                <a:gd name="T37" fmla="*/ 49 h 1471"/>
                <a:gd name="T38" fmla="*/ 1211 w 1538"/>
                <a:gd name="T39" fmla="*/ 44 h 1471"/>
                <a:gd name="T40" fmla="*/ 1415 w 1538"/>
                <a:gd name="T41" fmla="*/ 127 h 1471"/>
                <a:gd name="T42" fmla="*/ 1429 w 1538"/>
                <a:gd name="T43" fmla="*/ 265 h 1471"/>
                <a:gd name="T44" fmla="*/ 1368 w 1538"/>
                <a:gd name="T45" fmla="*/ 412 h 1471"/>
                <a:gd name="T46" fmla="*/ 1387 w 1538"/>
                <a:gd name="T47" fmla="*/ 674 h 1471"/>
                <a:gd name="T48" fmla="*/ 1458 w 1538"/>
                <a:gd name="T49" fmla="*/ 884 h 1471"/>
                <a:gd name="T50" fmla="*/ 1460 w 1538"/>
                <a:gd name="T51" fmla="*/ 996 h 1471"/>
                <a:gd name="T52" fmla="*/ 1436 w 1538"/>
                <a:gd name="T53" fmla="*/ 1327 h 1471"/>
                <a:gd name="T54" fmla="*/ 1383 w 1538"/>
                <a:gd name="T55" fmla="*/ 1448 h 1471"/>
                <a:gd name="T56" fmla="*/ 1421 w 1538"/>
                <a:gd name="T57" fmla="*/ 1216 h 1471"/>
                <a:gd name="T58" fmla="*/ 1485 w 1538"/>
                <a:gd name="T59" fmla="*/ 967 h 1471"/>
                <a:gd name="T60" fmla="*/ 1458 w 1538"/>
                <a:gd name="T61" fmla="*/ 861 h 1471"/>
                <a:gd name="T62" fmla="*/ 1380 w 1538"/>
                <a:gd name="T63" fmla="*/ 679 h 1471"/>
                <a:gd name="T64" fmla="*/ 1362 w 1538"/>
                <a:gd name="T65" fmla="*/ 419 h 1471"/>
                <a:gd name="T66" fmla="*/ 1423 w 1538"/>
                <a:gd name="T67" fmla="*/ 262 h 1471"/>
                <a:gd name="T68" fmla="*/ 1399 w 1538"/>
                <a:gd name="T69" fmla="*/ 137 h 1471"/>
                <a:gd name="T70" fmla="*/ 1186 w 1538"/>
                <a:gd name="T71" fmla="*/ 36 h 1471"/>
                <a:gd name="T72" fmla="*/ 923 w 1538"/>
                <a:gd name="T73" fmla="*/ 90 h 1471"/>
                <a:gd name="T74" fmla="*/ 691 w 1538"/>
                <a:gd name="T75" fmla="*/ 208 h 1471"/>
                <a:gd name="T76" fmla="*/ 425 w 1538"/>
                <a:gd name="T77" fmla="*/ 235 h 1471"/>
                <a:gd name="T78" fmla="*/ 178 w 1538"/>
                <a:gd name="T79" fmla="*/ 204 h 1471"/>
                <a:gd name="T80" fmla="*/ 153 w 1538"/>
                <a:gd name="T81" fmla="*/ 350 h 1471"/>
                <a:gd name="T82" fmla="*/ 317 w 1538"/>
                <a:gd name="T83" fmla="*/ 300 h 1471"/>
                <a:gd name="T84" fmla="*/ 490 w 1538"/>
                <a:gd name="T85" fmla="*/ 415 h 1471"/>
                <a:gd name="T86" fmla="*/ 576 w 1538"/>
                <a:gd name="T87" fmla="*/ 593 h 1471"/>
                <a:gd name="T88" fmla="*/ 667 w 1538"/>
                <a:gd name="T89" fmla="*/ 729 h 1471"/>
                <a:gd name="T90" fmla="*/ 528 w 1538"/>
                <a:gd name="T91" fmla="*/ 921 h 1471"/>
                <a:gd name="T92" fmla="*/ 380 w 1538"/>
                <a:gd name="T93" fmla="*/ 944 h 1471"/>
                <a:gd name="T94" fmla="*/ 244 w 1538"/>
                <a:gd name="T95" fmla="*/ 1090 h 1471"/>
                <a:gd name="T96" fmla="*/ 495 w 1538"/>
                <a:gd name="T97" fmla="*/ 1056 h 1471"/>
                <a:gd name="T98" fmla="*/ 752 w 1538"/>
                <a:gd name="T99" fmla="*/ 1114 h 1471"/>
                <a:gd name="T100" fmla="*/ 897 w 1538"/>
                <a:gd name="T101" fmla="*/ 1136 h 1471"/>
                <a:gd name="T102" fmla="*/ 970 w 1538"/>
                <a:gd name="T103" fmla="*/ 1212 h 1471"/>
                <a:gd name="T104" fmla="*/ 1102 w 1538"/>
                <a:gd name="T105" fmla="*/ 1058 h 1471"/>
                <a:gd name="T106" fmla="*/ 1266 w 1538"/>
                <a:gd name="T107" fmla="*/ 1207 h 1471"/>
                <a:gd name="T108" fmla="*/ 1351 w 1538"/>
                <a:gd name="T109" fmla="*/ 1420 h 1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538" h="1471">
                  <a:moveTo>
                    <a:pt x="1447" y="1471"/>
                  </a:moveTo>
                  <a:lnTo>
                    <a:pt x="1447" y="1471"/>
                  </a:lnTo>
                  <a:lnTo>
                    <a:pt x="1382" y="1455"/>
                  </a:lnTo>
                  <a:lnTo>
                    <a:pt x="1354" y="1445"/>
                  </a:lnTo>
                  <a:lnTo>
                    <a:pt x="1344" y="1421"/>
                  </a:lnTo>
                  <a:lnTo>
                    <a:pt x="1344" y="1412"/>
                  </a:lnTo>
                  <a:lnTo>
                    <a:pt x="1322" y="1389"/>
                  </a:lnTo>
                  <a:lnTo>
                    <a:pt x="1304" y="1328"/>
                  </a:lnTo>
                  <a:lnTo>
                    <a:pt x="1284" y="1273"/>
                  </a:lnTo>
                  <a:lnTo>
                    <a:pt x="1278" y="1247"/>
                  </a:lnTo>
                  <a:lnTo>
                    <a:pt x="1275" y="1239"/>
                  </a:lnTo>
                  <a:lnTo>
                    <a:pt x="1260" y="1210"/>
                  </a:lnTo>
                  <a:lnTo>
                    <a:pt x="1253" y="1187"/>
                  </a:lnTo>
                  <a:lnTo>
                    <a:pt x="1251" y="1160"/>
                  </a:lnTo>
                  <a:lnTo>
                    <a:pt x="1234" y="1127"/>
                  </a:lnTo>
                  <a:lnTo>
                    <a:pt x="1218" y="1113"/>
                  </a:lnTo>
                  <a:lnTo>
                    <a:pt x="1215" y="1063"/>
                  </a:lnTo>
                  <a:lnTo>
                    <a:pt x="1138" y="1020"/>
                  </a:lnTo>
                  <a:lnTo>
                    <a:pt x="1105" y="1064"/>
                  </a:lnTo>
                  <a:lnTo>
                    <a:pt x="1076" y="1063"/>
                  </a:lnTo>
                  <a:lnTo>
                    <a:pt x="1073" y="1070"/>
                  </a:lnTo>
                  <a:lnTo>
                    <a:pt x="1071" y="1096"/>
                  </a:lnTo>
                  <a:lnTo>
                    <a:pt x="1061" y="1125"/>
                  </a:lnTo>
                  <a:lnTo>
                    <a:pt x="1036" y="1140"/>
                  </a:lnTo>
                  <a:lnTo>
                    <a:pt x="1029" y="1206"/>
                  </a:lnTo>
                  <a:lnTo>
                    <a:pt x="966" y="1220"/>
                  </a:lnTo>
                  <a:lnTo>
                    <a:pt x="959" y="1207"/>
                  </a:lnTo>
                  <a:lnTo>
                    <a:pt x="953" y="1196"/>
                  </a:lnTo>
                  <a:lnTo>
                    <a:pt x="920" y="1162"/>
                  </a:lnTo>
                  <a:lnTo>
                    <a:pt x="972" y="1142"/>
                  </a:lnTo>
                  <a:lnTo>
                    <a:pt x="971" y="1130"/>
                  </a:lnTo>
                  <a:lnTo>
                    <a:pt x="964" y="1124"/>
                  </a:lnTo>
                  <a:lnTo>
                    <a:pt x="899" y="1143"/>
                  </a:lnTo>
                  <a:lnTo>
                    <a:pt x="873" y="1154"/>
                  </a:lnTo>
                  <a:lnTo>
                    <a:pt x="861" y="1161"/>
                  </a:lnTo>
                  <a:lnTo>
                    <a:pt x="826" y="1151"/>
                  </a:lnTo>
                  <a:lnTo>
                    <a:pt x="819" y="1137"/>
                  </a:lnTo>
                  <a:lnTo>
                    <a:pt x="807" y="1106"/>
                  </a:lnTo>
                  <a:lnTo>
                    <a:pt x="785" y="1097"/>
                  </a:lnTo>
                  <a:lnTo>
                    <a:pt x="754" y="1120"/>
                  </a:lnTo>
                  <a:lnTo>
                    <a:pt x="725" y="1119"/>
                  </a:lnTo>
                  <a:lnTo>
                    <a:pt x="739" y="1146"/>
                  </a:lnTo>
                  <a:lnTo>
                    <a:pt x="632" y="1155"/>
                  </a:lnTo>
                  <a:lnTo>
                    <a:pt x="628" y="1098"/>
                  </a:lnTo>
                  <a:lnTo>
                    <a:pt x="610" y="1071"/>
                  </a:lnTo>
                  <a:lnTo>
                    <a:pt x="595" y="1047"/>
                  </a:lnTo>
                  <a:lnTo>
                    <a:pt x="504" y="1062"/>
                  </a:lnTo>
                  <a:lnTo>
                    <a:pt x="526" y="1121"/>
                  </a:lnTo>
                  <a:lnTo>
                    <a:pt x="466" y="1181"/>
                  </a:lnTo>
                  <a:lnTo>
                    <a:pt x="441" y="1175"/>
                  </a:lnTo>
                  <a:lnTo>
                    <a:pt x="384" y="1161"/>
                  </a:lnTo>
                  <a:lnTo>
                    <a:pt x="267" y="1186"/>
                  </a:lnTo>
                  <a:lnTo>
                    <a:pt x="243" y="1126"/>
                  </a:lnTo>
                  <a:lnTo>
                    <a:pt x="237" y="1086"/>
                  </a:lnTo>
                  <a:lnTo>
                    <a:pt x="245" y="1083"/>
                  </a:lnTo>
                  <a:lnTo>
                    <a:pt x="270" y="1061"/>
                  </a:lnTo>
                  <a:lnTo>
                    <a:pt x="287" y="1016"/>
                  </a:lnTo>
                  <a:lnTo>
                    <a:pt x="291" y="1012"/>
                  </a:lnTo>
                  <a:lnTo>
                    <a:pt x="310" y="964"/>
                  </a:lnTo>
                  <a:lnTo>
                    <a:pt x="354" y="948"/>
                  </a:lnTo>
                  <a:lnTo>
                    <a:pt x="375" y="939"/>
                  </a:lnTo>
                  <a:lnTo>
                    <a:pt x="377" y="931"/>
                  </a:lnTo>
                  <a:lnTo>
                    <a:pt x="406" y="858"/>
                  </a:lnTo>
                  <a:lnTo>
                    <a:pt x="428" y="868"/>
                  </a:lnTo>
                  <a:lnTo>
                    <a:pt x="433" y="872"/>
                  </a:lnTo>
                  <a:lnTo>
                    <a:pt x="462" y="878"/>
                  </a:lnTo>
                  <a:lnTo>
                    <a:pt x="496" y="880"/>
                  </a:lnTo>
                  <a:lnTo>
                    <a:pt x="498" y="925"/>
                  </a:lnTo>
                  <a:lnTo>
                    <a:pt x="525" y="915"/>
                  </a:lnTo>
                  <a:lnTo>
                    <a:pt x="582" y="880"/>
                  </a:lnTo>
                  <a:lnTo>
                    <a:pt x="600" y="873"/>
                  </a:lnTo>
                  <a:lnTo>
                    <a:pt x="622" y="828"/>
                  </a:lnTo>
                  <a:lnTo>
                    <a:pt x="637" y="786"/>
                  </a:lnTo>
                  <a:lnTo>
                    <a:pt x="645" y="782"/>
                  </a:lnTo>
                  <a:lnTo>
                    <a:pt x="654" y="764"/>
                  </a:lnTo>
                  <a:lnTo>
                    <a:pt x="660" y="729"/>
                  </a:lnTo>
                  <a:lnTo>
                    <a:pt x="652" y="694"/>
                  </a:lnTo>
                  <a:lnTo>
                    <a:pt x="618" y="696"/>
                  </a:lnTo>
                  <a:lnTo>
                    <a:pt x="614" y="670"/>
                  </a:lnTo>
                  <a:lnTo>
                    <a:pt x="610" y="655"/>
                  </a:lnTo>
                  <a:lnTo>
                    <a:pt x="515" y="610"/>
                  </a:lnTo>
                  <a:lnTo>
                    <a:pt x="563" y="588"/>
                  </a:lnTo>
                  <a:lnTo>
                    <a:pt x="568" y="588"/>
                  </a:lnTo>
                  <a:lnTo>
                    <a:pt x="558" y="538"/>
                  </a:lnTo>
                  <a:lnTo>
                    <a:pt x="543" y="500"/>
                  </a:lnTo>
                  <a:lnTo>
                    <a:pt x="532" y="492"/>
                  </a:lnTo>
                  <a:lnTo>
                    <a:pt x="509" y="514"/>
                  </a:lnTo>
                  <a:lnTo>
                    <a:pt x="471" y="491"/>
                  </a:lnTo>
                  <a:lnTo>
                    <a:pt x="482" y="422"/>
                  </a:lnTo>
                  <a:lnTo>
                    <a:pt x="398" y="424"/>
                  </a:lnTo>
                  <a:lnTo>
                    <a:pt x="397" y="400"/>
                  </a:lnTo>
                  <a:lnTo>
                    <a:pt x="378" y="369"/>
                  </a:lnTo>
                  <a:lnTo>
                    <a:pt x="376" y="360"/>
                  </a:lnTo>
                  <a:lnTo>
                    <a:pt x="337" y="337"/>
                  </a:lnTo>
                  <a:lnTo>
                    <a:pt x="339" y="309"/>
                  </a:lnTo>
                  <a:lnTo>
                    <a:pt x="313" y="307"/>
                  </a:lnTo>
                  <a:lnTo>
                    <a:pt x="291" y="272"/>
                  </a:lnTo>
                  <a:lnTo>
                    <a:pt x="256" y="275"/>
                  </a:lnTo>
                  <a:lnTo>
                    <a:pt x="254" y="332"/>
                  </a:lnTo>
                  <a:lnTo>
                    <a:pt x="202" y="387"/>
                  </a:lnTo>
                  <a:lnTo>
                    <a:pt x="156" y="401"/>
                  </a:lnTo>
                  <a:lnTo>
                    <a:pt x="160" y="362"/>
                  </a:lnTo>
                  <a:lnTo>
                    <a:pt x="146" y="354"/>
                  </a:lnTo>
                  <a:lnTo>
                    <a:pt x="146" y="323"/>
                  </a:lnTo>
                  <a:lnTo>
                    <a:pt x="78" y="303"/>
                  </a:lnTo>
                  <a:lnTo>
                    <a:pt x="47" y="284"/>
                  </a:lnTo>
                  <a:lnTo>
                    <a:pt x="0" y="255"/>
                  </a:lnTo>
                  <a:lnTo>
                    <a:pt x="26" y="244"/>
                  </a:lnTo>
                  <a:lnTo>
                    <a:pt x="85" y="236"/>
                  </a:lnTo>
                  <a:lnTo>
                    <a:pt x="96" y="224"/>
                  </a:lnTo>
                  <a:lnTo>
                    <a:pt x="173" y="198"/>
                  </a:lnTo>
                  <a:lnTo>
                    <a:pt x="222" y="106"/>
                  </a:lnTo>
                  <a:lnTo>
                    <a:pt x="261" y="120"/>
                  </a:lnTo>
                  <a:lnTo>
                    <a:pt x="325" y="101"/>
                  </a:lnTo>
                  <a:lnTo>
                    <a:pt x="387" y="117"/>
                  </a:lnTo>
                  <a:lnTo>
                    <a:pt x="415" y="160"/>
                  </a:lnTo>
                  <a:lnTo>
                    <a:pt x="411" y="207"/>
                  </a:lnTo>
                  <a:lnTo>
                    <a:pt x="428" y="228"/>
                  </a:lnTo>
                  <a:lnTo>
                    <a:pt x="460" y="228"/>
                  </a:lnTo>
                  <a:lnTo>
                    <a:pt x="473" y="235"/>
                  </a:lnTo>
                  <a:lnTo>
                    <a:pt x="502" y="198"/>
                  </a:lnTo>
                  <a:lnTo>
                    <a:pt x="523" y="197"/>
                  </a:lnTo>
                  <a:lnTo>
                    <a:pt x="613" y="204"/>
                  </a:lnTo>
                  <a:lnTo>
                    <a:pt x="640" y="217"/>
                  </a:lnTo>
                  <a:lnTo>
                    <a:pt x="689" y="201"/>
                  </a:lnTo>
                  <a:lnTo>
                    <a:pt x="717" y="175"/>
                  </a:lnTo>
                  <a:lnTo>
                    <a:pt x="748" y="180"/>
                  </a:lnTo>
                  <a:lnTo>
                    <a:pt x="793" y="183"/>
                  </a:lnTo>
                  <a:lnTo>
                    <a:pt x="812" y="123"/>
                  </a:lnTo>
                  <a:lnTo>
                    <a:pt x="853" y="115"/>
                  </a:lnTo>
                  <a:lnTo>
                    <a:pt x="899" y="75"/>
                  </a:lnTo>
                  <a:lnTo>
                    <a:pt x="922" y="82"/>
                  </a:lnTo>
                  <a:lnTo>
                    <a:pt x="972" y="49"/>
                  </a:lnTo>
                  <a:lnTo>
                    <a:pt x="1007" y="0"/>
                  </a:lnTo>
                  <a:lnTo>
                    <a:pt x="1050" y="14"/>
                  </a:lnTo>
                  <a:lnTo>
                    <a:pt x="1057" y="39"/>
                  </a:lnTo>
                  <a:lnTo>
                    <a:pt x="1086" y="21"/>
                  </a:lnTo>
                  <a:lnTo>
                    <a:pt x="1132" y="20"/>
                  </a:lnTo>
                  <a:lnTo>
                    <a:pt x="1189" y="30"/>
                  </a:lnTo>
                  <a:lnTo>
                    <a:pt x="1211" y="44"/>
                  </a:lnTo>
                  <a:lnTo>
                    <a:pt x="1211" y="95"/>
                  </a:lnTo>
                  <a:lnTo>
                    <a:pt x="1249" y="125"/>
                  </a:lnTo>
                  <a:lnTo>
                    <a:pt x="1290" y="150"/>
                  </a:lnTo>
                  <a:lnTo>
                    <a:pt x="1340" y="151"/>
                  </a:lnTo>
                  <a:lnTo>
                    <a:pt x="1383" y="162"/>
                  </a:lnTo>
                  <a:lnTo>
                    <a:pt x="1394" y="132"/>
                  </a:lnTo>
                  <a:lnTo>
                    <a:pt x="1415" y="127"/>
                  </a:lnTo>
                  <a:lnTo>
                    <a:pt x="1452" y="147"/>
                  </a:lnTo>
                  <a:lnTo>
                    <a:pt x="1472" y="155"/>
                  </a:lnTo>
                  <a:lnTo>
                    <a:pt x="1479" y="154"/>
                  </a:lnTo>
                  <a:lnTo>
                    <a:pt x="1461" y="179"/>
                  </a:lnTo>
                  <a:lnTo>
                    <a:pt x="1459" y="230"/>
                  </a:lnTo>
                  <a:lnTo>
                    <a:pt x="1444" y="229"/>
                  </a:lnTo>
                  <a:lnTo>
                    <a:pt x="1429" y="265"/>
                  </a:lnTo>
                  <a:lnTo>
                    <a:pt x="1416" y="287"/>
                  </a:lnTo>
                  <a:lnTo>
                    <a:pt x="1404" y="285"/>
                  </a:lnTo>
                  <a:lnTo>
                    <a:pt x="1395" y="282"/>
                  </a:lnTo>
                  <a:lnTo>
                    <a:pt x="1376" y="331"/>
                  </a:lnTo>
                  <a:lnTo>
                    <a:pt x="1345" y="338"/>
                  </a:lnTo>
                  <a:lnTo>
                    <a:pt x="1349" y="414"/>
                  </a:lnTo>
                  <a:lnTo>
                    <a:pt x="1368" y="412"/>
                  </a:lnTo>
                  <a:lnTo>
                    <a:pt x="1375" y="455"/>
                  </a:lnTo>
                  <a:lnTo>
                    <a:pt x="1357" y="468"/>
                  </a:lnTo>
                  <a:lnTo>
                    <a:pt x="1405" y="518"/>
                  </a:lnTo>
                  <a:lnTo>
                    <a:pt x="1387" y="525"/>
                  </a:lnTo>
                  <a:lnTo>
                    <a:pt x="1394" y="565"/>
                  </a:lnTo>
                  <a:lnTo>
                    <a:pt x="1381" y="586"/>
                  </a:lnTo>
                  <a:lnTo>
                    <a:pt x="1387" y="674"/>
                  </a:lnTo>
                  <a:lnTo>
                    <a:pt x="1421" y="686"/>
                  </a:lnTo>
                  <a:lnTo>
                    <a:pt x="1430" y="757"/>
                  </a:lnTo>
                  <a:lnTo>
                    <a:pt x="1448" y="770"/>
                  </a:lnTo>
                  <a:lnTo>
                    <a:pt x="1440" y="779"/>
                  </a:lnTo>
                  <a:lnTo>
                    <a:pt x="1444" y="815"/>
                  </a:lnTo>
                  <a:lnTo>
                    <a:pt x="1465" y="860"/>
                  </a:lnTo>
                  <a:lnTo>
                    <a:pt x="1458" y="884"/>
                  </a:lnTo>
                  <a:lnTo>
                    <a:pt x="1495" y="889"/>
                  </a:lnTo>
                  <a:lnTo>
                    <a:pt x="1533" y="866"/>
                  </a:lnTo>
                  <a:lnTo>
                    <a:pt x="1538" y="892"/>
                  </a:lnTo>
                  <a:lnTo>
                    <a:pt x="1515" y="927"/>
                  </a:lnTo>
                  <a:lnTo>
                    <a:pt x="1506" y="929"/>
                  </a:lnTo>
                  <a:lnTo>
                    <a:pt x="1490" y="971"/>
                  </a:lnTo>
                  <a:lnTo>
                    <a:pt x="1460" y="996"/>
                  </a:lnTo>
                  <a:lnTo>
                    <a:pt x="1411" y="1006"/>
                  </a:lnTo>
                  <a:lnTo>
                    <a:pt x="1414" y="1013"/>
                  </a:lnTo>
                  <a:lnTo>
                    <a:pt x="1435" y="1069"/>
                  </a:lnTo>
                  <a:lnTo>
                    <a:pt x="1455" y="1131"/>
                  </a:lnTo>
                  <a:lnTo>
                    <a:pt x="1442" y="1143"/>
                  </a:lnTo>
                  <a:lnTo>
                    <a:pt x="1427" y="1217"/>
                  </a:lnTo>
                  <a:lnTo>
                    <a:pt x="1436" y="1327"/>
                  </a:lnTo>
                  <a:lnTo>
                    <a:pt x="1467" y="1407"/>
                  </a:lnTo>
                  <a:lnTo>
                    <a:pt x="1467" y="1407"/>
                  </a:lnTo>
                  <a:lnTo>
                    <a:pt x="1464" y="1460"/>
                  </a:lnTo>
                  <a:lnTo>
                    <a:pt x="1447" y="1471"/>
                  </a:lnTo>
                  <a:close/>
                  <a:moveTo>
                    <a:pt x="1359" y="1440"/>
                  </a:moveTo>
                  <a:lnTo>
                    <a:pt x="1359" y="1440"/>
                  </a:lnTo>
                  <a:lnTo>
                    <a:pt x="1383" y="1448"/>
                  </a:lnTo>
                  <a:lnTo>
                    <a:pt x="1446" y="1464"/>
                  </a:lnTo>
                  <a:lnTo>
                    <a:pt x="1457" y="1456"/>
                  </a:lnTo>
                  <a:lnTo>
                    <a:pt x="1460" y="1408"/>
                  </a:lnTo>
                  <a:lnTo>
                    <a:pt x="1430" y="1328"/>
                  </a:lnTo>
                  <a:lnTo>
                    <a:pt x="1429" y="1312"/>
                  </a:lnTo>
                  <a:lnTo>
                    <a:pt x="1420" y="1217"/>
                  </a:lnTo>
                  <a:lnTo>
                    <a:pt x="1421" y="1216"/>
                  </a:lnTo>
                  <a:lnTo>
                    <a:pt x="1436" y="1140"/>
                  </a:lnTo>
                  <a:lnTo>
                    <a:pt x="1447" y="1129"/>
                  </a:lnTo>
                  <a:lnTo>
                    <a:pt x="1429" y="1071"/>
                  </a:lnTo>
                  <a:lnTo>
                    <a:pt x="1408" y="1016"/>
                  </a:lnTo>
                  <a:lnTo>
                    <a:pt x="1400" y="1002"/>
                  </a:lnTo>
                  <a:lnTo>
                    <a:pt x="1458" y="990"/>
                  </a:lnTo>
                  <a:lnTo>
                    <a:pt x="1485" y="967"/>
                  </a:lnTo>
                  <a:lnTo>
                    <a:pt x="1501" y="923"/>
                  </a:lnTo>
                  <a:lnTo>
                    <a:pt x="1511" y="921"/>
                  </a:lnTo>
                  <a:lnTo>
                    <a:pt x="1531" y="891"/>
                  </a:lnTo>
                  <a:lnTo>
                    <a:pt x="1528" y="877"/>
                  </a:lnTo>
                  <a:lnTo>
                    <a:pt x="1496" y="896"/>
                  </a:lnTo>
                  <a:lnTo>
                    <a:pt x="1450" y="889"/>
                  </a:lnTo>
                  <a:lnTo>
                    <a:pt x="1458" y="861"/>
                  </a:lnTo>
                  <a:lnTo>
                    <a:pt x="1438" y="816"/>
                  </a:lnTo>
                  <a:lnTo>
                    <a:pt x="1434" y="777"/>
                  </a:lnTo>
                  <a:lnTo>
                    <a:pt x="1439" y="771"/>
                  </a:lnTo>
                  <a:lnTo>
                    <a:pt x="1424" y="761"/>
                  </a:lnTo>
                  <a:lnTo>
                    <a:pt x="1422" y="746"/>
                  </a:lnTo>
                  <a:lnTo>
                    <a:pt x="1415" y="690"/>
                  </a:lnTo>
                  <a:lnTo>
                    <a:pt x="1380" y="679"/>
                  </a:lnTo>
                  <a:lnTo>
                    <a:pt x="1375" y="585"/>
                  </a:lnTo>
                  <a:lnTo>
                    <a:pt x="1387" y="564"/>
                  </a:lnTo>
                  <a:lnTo>
                    <a:pt x="1379" y="521"/>
                  </a:lnTo>
                  <a:lnTo>
                    <a:pt x="1393" y="516"/>
                  </a:lnTo>
                  <a:lnTo>
                    <a:pt x="1347" y="467"/>
                  </a:lnTo>
                  <a:lnTo>
                    <a:pt x="1368" y="452"/>
                  </a:lnTo>
                  <a:lnTo>
                    <a:pt x="1362" y="419"/>
                  </a:lnTo>
                  <a:lnTo>
                    <a:pt x="1342" y="421"/>
                  </a:lnTo>
                  <a:lnTo>
                    <a:pt x="1338" y="333"/>
                  </a:lnTo>
                  <a:lnTo>
                    <a:pt x="1371" y="325"/>
                  </a:lnTo>
                  <a:lnTo>
                    <a:pt x="1391" y="274"/>
                  </a:lnTo>
                  <a:lnTo>
                    <a:pt x="1405" y="278"/>
                  </a:lnTo>
                  <a:lnTo>
                    <a:pt x="1412" y="280"/>
                  </a:lnTo>
                  <a:lnTo>
                    <a:pt x="1423" y="262"/>
                  </a:lnTo>
                  <a:lnTo>
                    <a:pt x="1440" y="222"/>
                  </a:lnTo>
                  <a:lnTo>
                    <a:pt x="1452" y="222"/>
                  </a:lnTo>
                  <a:lnTo>
                    <a:pt x="1454" y="177"/>
                  </a:lnTo>
                  <a:lnTo>
                    <a:pt x="1467" y="160"/>
                  </a:lnTo>
                  <a:lnTo>
                    <a:pt x="1449" y="153"/>
                  </a:lnTo>
                  <a:lnTo>
                    <a:pt x="1414" y="134"/>
                  </a:lnTo>
                  <a:lnTo>
                    <a:pt x="1399" y="137"/>
                  </a:lnTo>
                  <a:lnTo>
                    <a:pt x="1388" y="170"/>
                  </a:lnTo>
                  <a:lnTo>
                    <a:pt x="1339" y="158"/>
                  </a:lnTo>
                  <a:lnTo>
                    <a:pt x="1288" y="156"/>
                  </a:lnTo>
                  <a:lnTo>
                    <a:pt x="1245" y="131"/>
                  </a:lnTo>
                  <a:lnTo>
                    <a:pt x="1204" y="98"/>
                  </a:lnTo>
                  <a:lnTo>
                    <a:pt x="1204" y="47"/>
                  </a:lnTo>
                  <a:lnTo>
                    <a:pt x="1186" y="36"/>
                  </a:lnTo>
                  <a:lnTo>
                    <a:pt x="1131" y="27"/>
                  </a:lnTo>
                  <a:lnTo>
                    <a:pt x="1088" y="28"/>
                  </a:lnTo>
                  <a:lnTo>
                    <a:pt x="1053" y="50"/>
                  </a:lnTo>
                  <a:lnTo>
                    <a:pt x="1044" y="19"/>
                  </a:lnTo>
                  <a:lnTo>
                    <a:pt x="1010" y="8"/>
                  </a:lnTo>
                  <a:lnTo>
                    <a:pt x="976" y="54"/>
                  </a:lnTo>
                  <a:lnTo>
                    <a:pt x="923" y="90"/>
                  </a:lnTo>
                  <a:lnTo>
                    <a:pt x="900" y="83"/>
                  </a:lnTo>
                  <a:lnTo>
                    <a:pt x="856" y="121"/>
                  </a:lnTo>
                  <a:lnTo>
                    <a:pt x="817" y="129"/>
                  </a:lnTo>
                  <a:lnTo>
                    <a:pt x="797" y="190"/>
                  </a:lnTo>
                  <a:lnTo>
                    <a:pt x="748" y="187"/>
                  </a:lnTo>
                  <a:lnTo>
                    <a:pt x="719" y="182"/>
                  </a:lnTo>
                  <a:lnTo>
                    <a:pt x="691" y="208"/>
                  </a:lnTo>
                  <a:lnTo>
                    <a:pt x="640" y="224"/>
                  </a:lnTo>
                  <a:lnTo>
                    <a:pt x="611" y="210"/>
                  </a:lnTo>
                  <a:lnTo>
                    <a:pt x="523" y="203"/>
                  </a:lnTo>
                  <a:lnTo>
                    <a:pt x="505" y="204"/>
                  </a:lnTo>
                  <a:lnTo>
                    <a:pt x="475" y="243"/>
                  </a:lnTo>
                  <a:lnTo>
                    <a:pt x="458" y="235"/>
                  </a:lnTo>
                  <a:lnTo>
                    <a:pt x="425" y="235"/>
                  </a:lnTo>
                  <a:lnTo>
                    <a:pt x="404" y="209"/>
                  </a:lnTo>
                  <a:lnTo>
                    <a:pt x="408" y="162"/>
                  </a:lnTo>
                  <a:lnTo>
                    <a:pt x="383" y="123"/>
                  </a:lnTo>
                  <a:lnTo>
                    <a:pt x="326" y="108"/>
                  </a:lnTo>
                  <a:lnTo>
                    <a:pt x="261" y="127"/>
                  </a:lnTo>
                  <a:lnTo>
                    <a:pt x="225" y="115"/>
                  </a:lnTo>
                  <a:lnTo>
                    <a:pt x="178" y="204"/>
                  </a:lnTo>
                  <a:lnTo>
                    <a:pt x="100" y="229"/>
                  </a:lnTo>
                  <a:lnTo>
                    <a:pt x="89" y="242"/>
                  </a:lnTo>
                  <a:lnTo>
                    <a:pt x="27" y="251"/>
                  </a:lnTo>
                  <a:lnTo>
                    <a:pt x="14" y="256"/>
                  </a:lnTo>
                  <a:lnTo>
                    <a:pt x="81" y="297"/>
                  </a:lnTo>
                  <a:lnTo>
                    <a:pt x="153" y="318"/>
                  </a:lnTo>
                  <a:lnTo>
                    <a:pt x="153" y="350"/>
                  </a:lnTo>
                  <a:lnTo>
                    <a:pt x="167" y="359"/>
                  </a:lnTo>
                  <a:lnTo>
                    <a:pt x="164" y="392"/>
                  </a:lnTo>
                  <a:lnTo>
                    <a:pt x="198" y="381"/>
                  </a:lnTo>
                  <a:lnTo>
                    <a:pt x="247" y="329"/>
                  </a:lnTo>
                  <a:lnTo>
                    <a:pt x="250" y="270"/>
                  </a:lnTo>
                  <a:lnTo>
                    <a:pt x="294" y="264"/>
                  </a:lnTo>
                  <a:lnTo>
                    <a:pt x="317" y="300"/>
                  </a:lnTo>
                  <a:lnTo>
                    <a:pt x="346" y="303"/>
                  </a:lnTo>
                  <a:lnTo>
                    <a:pt x="344" y="333"/>
                  </a:lnTo>
                  <a:lnTo>
                    <a:pt x="382" y="355"/>
                  </a:lnTo>
                  <a:lnTo>
                    <a:pt x="384" y="367"/>
                  </a:lnTo>
                  <a:lnTo>
                    <a:pt x="404" y="398"/>
                  </a:lnTo>
                  <a:lnTo>
                    <a:pt x="404" y="417"/>
                  </a:lnTo>
                  <a:lnTo>
                    <a:pt x="490" y="415"/>
                  </a:lnTo>
                  <a:lnTo>
                    <a:pt x="478" y="488"/>
                  </a:lnTo>
                  <a:lnTo>
                    <a:pt x="508" y="506"/>
                  </a:lnTo>
                  <a:lnTo>
                    <a:pt x="531" y="483"/>
                  </a:lnTo>
                  <a:lnTo>
                    <a:pt x="548" y="496"/>
                  </a:lnTo>
                  <a:lnTo>
                    <a:pt x="549" y="497"/>
                  </a:lnTo>
                  <a:lnTo>
                    <a:pt x="564" y="536"/>
                  </a:lnTo>
                  <a:lnTo>
                    <a:pt x="576" y="593"/>
                  </a:lnTo>
                  <a:lnTo>
                    <a:pt x="564" y="595"/>
                  </a:lnTo>
                  <a:lnTo>
                    <a:pt x="530" y="610"/>
                  </a:lnTo>
                  <a:lnTo>
                    <a:pt x="616" y="650"/>
                  </a:lnTo>
                  <a:lnTo>
                    <a:pt x="621" y="669"/>
                  </a:lnTo>
                  <a:lnTo>
                    <a:pt x="624" y="689"/>
                  </a:lnTo>
                  <a:lnTo>
                    <a:pt x="657" y="687"/>
                  </a:lnTo>
                  <a:lnTo>
                    <a:pt x="667" y="729"/>
                  </a:lnTo>
                  <a:lnTo>
                    <a:pt x="660" y="766"/>
                  </a:lnTo>
                  <a:lnTo>
                    <a:pt x="650" y="787"/>
                  </a:lnTo>
                  <a:lnTo>
                    <a:pt x="642" y="791"/>
                  </a:lnTo>
                  <a:lnTo>
                    <a:pt x="628" y="831"/>
                  </a:lnTo>
                  <a:lnTo>
                    <a:pt x="605" y="879"/>
                  </a:lnTo>
                  <a:lnTo>
                    <a:pt x="585" y="886"/>
                  </a:lnTo>
                  <a:lnTo>
                    <a:pt x="528" y="921"/>
                  </a:lnTo>
                  <a:lnTo>
                    <a:pt x="492" y="935"/>
                  </a:lnTo>
                  <a:lnTo>
                    <a:pt x="490" y="886"/>
                  </a:lnTo>
                  <a:lnTo>
                    <a:pt x="462" y="885"/>
                  </a:lnTo>
                  <a:lnTo>
                    <a:pt x="429" y="878"/>
                  </a:lnTo>
                  <a:lnTo>
                    <a:pt x="425" y="874"/>
                  </a:lnTo>
                  <a:lnTo>
                    <a:pt x="410" y="867"/>
                  </a:lnTo>
                  <a:lnTo>
                    <a:pt x="380" y="944"/>
                  </a:lnTo>
                  <a:lnTo>
                    <a:pt x="356" y="955"/>
                  </a:lnTo>
                  <a:lnTo>
                    <a:pt x="315" y="969"/>
                  </a:lnTo>
                  <a:lnTo>
                    <a:pt x="296" y="1016"/>
                  </a:lnTo>
                  <a:lnTo>
                    <a:pt x="293" y="1020"/>
                  </a:lnTo>
                  <a:lnTo>
                    <a:pt x="276" y="1065"/>
                  </a:lnTo>
                  <a:lnTo>
                    <a:pt x="248" y="1088"/>
                  </a:lnTo>
                  <a:lnTo>
                    <a:pt x="244" y="1090"/>
                  </a:lnTo>
                  <a:lnTo>
                    <a:pt x="249" y="1124"/>
                  </a:lnTo>
                  <a:lnTo>
                    <a:pt x="271" y="1178"/>
                  </a:lnTo>
                  <a:lnTo>
                    <a:pt x="385" y="1154"/>
                  </a:lnTo>
                  <a:lnTo>
                    <a:pt x="443" y="1169"/>
                  </a:lnTo>
                  <a:lnTo>
                    <a:pt x="464" y="1174"/>
                  </a:lnTo>
                  <a:lnTo>
                    <a:pt x="519" y="1120"/>
                  </a:lnTo>
                  <a:lnTo>
                    <a:pt x="495" y="1056"/>
                  </a:lnTo>
                  <a:lnTo>
                    <a:pt x="599" y="1040"/>
                  </a:lnTo>
                  <a:lnTo>
                    <a:pt x="615" y="1068"/>
                  </a:lnTo>
                  <a:lnTo>
                    <a:pt x="634" y="1096"/>
                  </a:lnTo>
                  <a:lnTo>
                    <a:pt x="638" y="1147"/>
                  </a:lnTo>
                  <a:lnTo>
                    <a:pt x="729" y="1140"/>
                  </a:lnTo>
                  <a:lnTo>
                    <a:pt x="714" y="1112"/>
                  </a:lnTo>
                  <a:lnTo>
                    <a:pt x="752" y="1114"/>
                  </a:lnTo>
                  <a:lnTo>
                    <a:pt x="784" y="1089"/>
                  </a:lnTo>
                  <a:lnTo>
                    <a:pt x="812" y="1101"/>
                  </a:lnTo>
                  <a:lnTo>
                    <a:pt x="825" y="1134"/>
                  </a:lnTo>
                  <a:lnTo>
                    <a:pt x="831" y="1146"/>
                  </a:lnTo>
                  <a:lnTo>
                    <a:pt x="860" y="1154"/>
                  </a:lnTo>
                  <a:lnTo>
                    <a:pt x="870" y="1148"/>
                  </a:lnTo>
                  <a:lnTo>
                    <a:pt x="897" y="1136"/>
                  </a:lnTo>
                  <a:lnTo>
                    <a:pt x="965" y="1116"/>
                  </a:lnTo>
                  <a:lnTo>
                    <a:pt x="977" y="1127"/>
                  </a:lnTo>
                  <a:lnTo>
                    <a:pt x="979" y="1146"/>
                  </a:lnTo>
                  <a:lnTo>
                    <a:pt x="932" y="1164"/>
                  </a:lnTo>
                  <a:lnTo>
                    <a:pt x="958" y="1192"/>
                  </a:lnTo>
                  <a:lnTo>
                    <a:pt x="965" y="1203"/>
                  </a:lnTo>
                  <a:lnTo>
                    <a:pt x="970" y="1212"/>
                  </a:lnTo>
                  <a:lnTo>
                    <a:pt x="1022" y="1200"/>
                  </a:lnTo>
                  <a:lnTo>
                    <a:pt x="1030" y="1136"/>
                  </a:lnTo>
                  <a:lnTo>
                    <a:pt x="1055" y="1121"/>
                  </a:lnTo>
                  <a:lnTo>
                    <a:pt x="1065" y="1094"/>
                  </a:lnTo>
                  <a:lnTo>
                    <a:pt x="1067" y="1068"/>
                  </a:lnTo>
                  <a:lnTo>
                    <a:pt x="1072" y="1057"/>
                  </a:lnTo>
                  <a:lnTo>
                    <a:pt x="1102" y="1058"/>
                  </a:lnTo>
                  <a:lnTo>
                    <a:pt x="1136" y="1012"/>
                  </a:lnTo>
                  <a:lnTo>
                    <a:pt x="1222" y="1059"/>
                  </a:lnTo>
                  <a:lnTo>
                    <a:pt x="1225" y="1110"/>
                  </a:lnTo>
                  <a:lnTo>
                    <a:pt x="1240" y="1123"/>
                  </a:lnTo>
                  <a:lnTo>
                    <a:pt x="1258" y="1159"/>
                  </a:lnTo>
                  <a:lnTo>
                    <a:pt x="1260" y="1186"/>
                  </a:lnTo>
                  <a:lnTo>
                    <a:pt x="1266" y="1207"/>
                  </a:lnTo>
                  <a:lnTo>
                    <a:pt x="1281" y="1236"/>
                  </a:lnTo>
                  <a:lnTo>
                    <a:pt x="1285" y="1245"/>
                  </a:lnTo>
                  <a:lnTo>
                    <a:pt x="1291" y="1271"/>
                  </a:lnTo>
                  <a:lnTo>
                    <a:pt x="1310" y="1326"/>
                  </a:lnTo>
                  <a:lnTo>
                    <a:pt x="1328" y="1386"/>
                  </a:lnTo>
                  <a:lnTo>
                    <a:pt x="1351" y="1409"/>
                  </a:lnTo>
                  <a:lnTo>
                    <a:pt x="1351" y="1420"/>
                  </a:lnTo>
                  <a:lnTo>
                    <a:pt x="1359" y="1440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3" name="Freeform 79"/>
            <p:cNvSpPr>
              <a:spLocks/>
            </p:cNvSpPr>
            <p:nvPr/>
          </p:nvSpPr>
          <p:spPr bwMode="auto">
            <a:xfrm>
              <a:off x="7231063" y="2270126"/>
              <a:ext cx="1238250" cy="1549400"/>
            </a:xfrm>
            <a:custGeom>
              <a:avLst/>
              <a:gdLst>
                <a:gd name="T0" fmla="*/ 256 w 1297"/>
                <a:gd name="T1" fmla="*/ 329 h 1624"/>
                <a:gd name="T2" fmla="*/ 192 w 1297"/>
                <a:gd name="T3" fmla="*/ 285 h 1624"/>
                <a:gd name="T4" fmla="*/ 314 w 1297"/>
                <a:gd name="T5" fmla="*/ 193 h 1624"/>
                <a:gd name="T6" fmla="*/ 435 w 1297"/>
                <a:gd name="T7" fmla="*/ 252 h 1624"/>
                <a:gd name="T8" fmla="*/ 381 w 1297"/>
                <a:gd name="T9" fmla="*/ 311 h 1624"/>
                <a:gd name="T10" fmla="*/ 355 w 1297"/>
                <a:gd name="T11" fmla="*/ 364 h 1624"/>
                <a:gd name="T12" fmla="*/ 396 w 1297"/>
                <a:gd name="T13" fmla="*/ 432 h 1624"/>
                <a:gd name="T14" fmla="*/ 432 w 1297"/>
                <a:gd name="T15" fmla="*/ 364 h 1624"/>
                <a:gd name="T16" fmla="*/ 479 w 1297"/>
                <a:gd name="T17" fmla="*/ 270 h 1624"/>
                <a:gd name="T18" fmla="*/ 493 w 1297"/>
                <a:gd name="T19" fmla="*/ 125 h 1624"/>
                <a:gd name="T20" fmla="*/ 498 w 1297"/>
                <a:gd name="T21" fmla="*/ 169 h 1624"/>
                <a:gd name="T22" fmla="*/ 503 w 1297"/>
                <a:gd name="T23" fmla="*/ 84 h 1624"/>
                <a:gd name="T24" fmla="*/ 533 w 1297"/>
                <a:gd name="T25" fmla="*/ 49 h 1624"/>
                <a:gd name="T26" fmla="*/ 575 w 1297"/>
                <a:gd name="T27" fmla="*/ 0 h 1624"/>
                <a:gd name="T28" fmla="*/ 625 w 1297"/>
                <a:gd name="T29" fmla="*/ 49 h 1624"/>
                <a:gd name="T30" fmla="*/ 667 w 1297"/>
                <a:gd name="T31" fmla="*/ 133 h 1624"/>
                <a:gd name="T32" fmla="*/ 727 w 1297"/>
                <a:gd name="T33" fmla="*/ 157 h 1624"/>
                <a:gd name="T34" fmla="*/ 789 w 1297"/>
                <a:gd name="T35" fmla="*/ 165 h 1624"/>
                <a:gd name="T36" fmla="*/ 902 w 1297"/>
                <a:gd name="T37" fmla="*/ 83 h 1624"/>
                <a:gd name="T38" fmla="*/ 929 w 1297"/>
                <a:gd name="T39" fmla="*/ 129 h 1624"/>
                <a:gd name="T40" fmla="*/ 927 w 1297"/>
                <a:gd name="T41" fmla="*/ 228 h 1624"/>
                <a:gd name="T42" fmla="*/ 794 w 1297"/>
                <a:gd name="T43" fmla="*/ 218 h 1624"/>
                <a:gd name="T44" fmla="*/ 821 w 1297"/>
                <a:gd name="T45" fmla="*/ 304 h 1624"/>
                <a:gd name="T46" fmla="*/ 980 w 1297"/>
                <a:gd name="T47" fmla="*/ 367 h 1624"/>
                <a:gd name="T48" fmla="*/ 949 w 1297"/>
                <a:gd name="T49" fmla="*/ 408 h 1624"/>
                <a:gd name="T50" fmla="*/ 978 w 1297"/>
                <a:gd name="T51" fmla="*/ 471 h 1624"/>
                <a:gd name="T52" fmla="*/ 1055 w 1297"/>
                <a:gd name="T53" fmla="*/ 493 h 1624"/>
                <a:gd name="T54" fmla="*/ 1103 w 1297"/>
                <a:gd name="T55" fmla="*/ 569 h 1624"/>
                <a:gd name="T56" fmla="*/ 1081 w 1297"/>
                <a:gd name="T57" fmla="*/ 638 h 1624"/>
                <a:gd name="T58" fmla="*/ 1122 w 1297"/>
                <a:gd name="T59" fmla="*/ 754 h 1624"/>
                <a:gd name="T60" fmla="*/ 1140 w 1297"/>
                <a:gd name="T61" fmla="*/ 789 h 1624"/>
                <a:gd name="T62" fmla="*/ 1175 w 1297"/>
                <a:gd name="T63" fmla="*/ 897 h 1624"/>
                <a:gd name="T64" fmla="*/ 1297 w 1297"/>
                <a:gd name="T65" fmla="*/ 1127 h 1624"/>
                <a:gd name="T66" fmla="*/ 1197 w 1297"/>
                <a:gd name="T67" fmla="*/ 1228 h 1624"/>
                <a:gd name="T68" fmla="*/ 1094 w 1297"/>
                <a:gd name="T69" fmla="*/ 1334 h 1624"/>
                <a:gd name="T70" fmla="*/ 937 w 1297"/>
                <a:gd name="T71" fmla="*/ 1351 h 1624"/>
                <a:gd name="T72" fmla="*/ 766 w 1297"/>
                <a:gd name="T73" fmla="*/ 1466 h 1624"/>
                <a:gd name="T74" fmla="*/ 677 w 1297"/>
                <a:gd name="T75" fmla="*/ 1580 h 1624"/>
                <a:gd name="T76" fmla="*/ 644 w 1297"/>
                <a:gd name="T77" fmla="*/ 1624 h 1624"/>
                <a:gd name="T78" fmla="*/ 572 w 1297"/>
                <a:gd name="T79" fmla="*/ 1593 h 1624"/>
                <a:gd name="T80" fmla="*/ 513 w 1297"/>
                <a:gd name="T81" fmla="*/ 1495 h 1624"/>
                <a:gd name="T82" fmla="*/ 388 w 1297"/>
                <a:gd name="T83" fmla="*/ 1439 h 1624"/>
                <a:gd name="T84" fmla="*/ 257 w 1297"/>
                <a:gd name="T85" fmla="*/ 1481 h 1624"/>
                <a:gd name="T86" fmla="*/ 125 w 1297"/>
                <a:gd name="T87" fmla="*/ 1408 h 1624"/>
                <a:gd name="T88" fmla="*/ 91 w 1297"/>
                <a:gd name="T89" fmla="*/ 1302 h 1624"/>
                <a:gd name="T90" fmla="*/ 118 w 1297"/>
                <a:gd name="T91" fmla="*/ 1225 h 1624"/>
                <a:gd name="T92" fmla="*/ 172 w 1297"/>
                <a:gd name="T93" fmla="*/ 1156 h 1624"/>
                <a:gd name="T94" fmla="*/ 155 w 1297"/>
                <a:gd name="T95" fmla="*/ 1125 h 1624"/>
                <a:gd name="T96" fmla="*/ 100 w 1297"/>
                <a:gd name="T97" fmla="*/ 1048 h 1624"/>
                <a:gd name="T98" fmla="*/ 86 w 1297"/>
                <a:gd name="T99" fmla="*/ 991 h 1624"/>
                <a:gd name="T100" fmla="*/ 42 w 1297"/>
                <a:gd name="T101" fmla="*/ 908 h 1624"/>
                <a:gd name="T102" fmla="*/ 42 w 1297"/>
                <a:gd name="T103" fmla="*/ 755 h 1624"/>
                <a:gd name="T104" fmla="*/ 30 w 1297"/>
                <a:gd name="T105" fmla="*/ 686 h 1624"/>
                <a:gd name="T106" fmla="*/ 0 w 1297"/>
                <a:gd name="T107" fmla="*/ 568 h 1624"/>
                <a:gd name="T108" fmla="*/ 63 w 1297"/>
                <a:gd name="T109" fmla="*/ 514 h 1624"/>
                <a:gd name="T110" fmla="*/ 101 w 1297"/>
                <a:gd name="T111" fmla="*/ 457 h 1624"/>
                <a:gd name="T112" fmla="*/ 130 w 1297"/>
                <a:gd name="T113" fmla="*/ 390 h 1624"/>
                <a:gd name="T114" fmla="*/ 272 w 1297"/>
                <a:gd name="T115" fmla="*/ 348 h 1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97" h="1624">
                  <a:moveTo>
                    <a:pt x="272" y="348"/>
                  </a:moveTo>
                  <a:lnTo>
                    <a:pt x="272" y="348"/>
                  </a:lnTo>
                  <a:lnTo>
                    <a:pt x="256" y="329"/>
                  </a:lnTo>
                  <a:lnTo>
                    <a:pt x="217" y="341"/>
                  </a:lnTo>
                  <a:lnTo>
                    <a:pt x="201" y="327"/>
                  </a:lnTo>
                  <a:lnTo>
                    <a:pt x="192" y="285"/>
                  </a:lnTo>
                  <a:lnTo>
                    <a:pt x="235" y="259"/>
                  </a:lnTo>
                  <a:lnTo>
                    <a:pt x="298" y="237"/>
                  </a:lnTo>
                  <a:lnTo>
                    <a:pt x="314" y="193"/>
                  </a:lnTo>
                  <a:lnTo>
                    <a:pt x="361" y="196"/>
                  </a:lnTo>
                  <a:lnTo>
                    <a:pt x="424" y="236"/>
                  </a:lnTo>
                  <a:lnTo>
                    <a:pt x="435" y="252"/>
                  </a:lnTo>
                  <a:lnTo>
                    <a:pt x="412" y="291"/>
                  </a:lnTo>
                  <a:lnTo>
                    <a:pt x="399" y="297"/>
                  </a:lnTo>
                  <a:lnTo>
                    <a:pt x="381" y="311"/>
                  </a:lnTo>
                  <a:lnTo>
                    <a:pt x="376" y="314"/>
                  </a:lnTo>
                  <a:lnTo>
                    <a:pt x="359" y="327"/>
                  </a:lnTo>
                  <a:lnTo>
                    <a:pt x="355" y="364"/>
                  </a:lnTo>
                  <a:lnTo>
                    <a:pt x="379" y="368"/>
                  </a:lnTo>
                  <a:lnTo>
                    <a:pt x="382" y="381"/>
                  </a:lnTo>
                  <a:lnTo>
                    <a:pt x="396" y="432"/>
                  </a:lnTo>
                  <a:lnTo>
                    <a:pt x="414" y="418"/>
                  </a:lnTo>
                  <a:lnTo>
                    <a:pt x="423" y="402"/>
                  </a:lnTo>
                  <a:lnTo>
                    <a:pt x="432" y="364"/>
                  </a:lnTo>
                  <a:lnTo>
                    <a:pt x="452" y="311"/>
                  </a:lnTo>
                  <a:lnTo>
                    <a:pt x="474" y="301"/>
                  </a:lnTo>
                  <a:lnTo>
                    <a:pt x="479" y="270"/>
                  </a:lnTo>
                  <a:lnTo>
                    <a:pt x="494" y="254"/>
                  </a:lnTo>
                  <a:lnTo>
                    <a:pt x="477" y="157"/>
                  </a:lnTo>
                  <a:lnTo>
                    <a:pt x="493" y="125"/>
                  </a:lnTo>
                  <a:lnTo>
                    <a:pt x="514" y="142"/>
                  </a:lnTo>
                  <a:lnTo>
                    <a:pt x="507" y="152"/>
                  </a:lnTo>
                  <a:lnTo>
                    <a:pt x="498" y="169"/>
                  </a:lnTo>
                  <a:lnTo>
                    <a:pt x="518" y="173"/>
                  </a:lnTo>
                  <a:lnTo>
                    <a:pt x="543" y="141"/>
                  </a:lnTo>
                  <a:lnTo>
                    <a:pt x="503" y="84"/>
                  </a:lnTo>
                  <a:lnTo>
                    <a:pt x="496" y="69"/>
                  </a:lnTo>
                  <a:lnTo>
                    <a:pt x="512" y="48"/>
                  </a:lnTo>
                  <a:lnTo>
                    <a:pt x="533" y="49"/>
                  </a:lnTo>
                  <a:lnTo>
                    <a:pt x="535" y="7"/>
                  </a:lnTo>
                  <a:lnTo>
                    <a:pt x="551" y="6"/>
                  </a:lnTo>
                  <a:lnTo>
                    <a:pt x="575" y="0"/>
                  </a:lnTo>
                  <a:lnTo>
                    <a:pt x="612" y="20"/>
                  </a:lnTo>
                  <a:lnTo>
                    <a:pt x="626" y="27"/>
                  </a:lnTo>
                  <a:lnTo>
                    <a:pt x="625" y="49"/>
                  </a:lnTo>
                  <a:lnTo>
                    <a:pt x="642" y="66"/>
                  </a:lnTo>
                  <a:lnTo>
                    <a:pt x="642" y="81"/>
                  </a:lnTo>
                  <a:lnTo>
                    <a:pt x="667" y="133"/>
                  </a:lnTo>
                  <a:lnTo>
                    <a:pt x="708" y="156"/>
                  </a:lnTo>
                  <a:lnTo>
                    <a:pt x="725" y="153"/>
                  </a:lnTo>
                  <a:lnTo>
                    <a:pt x="727" y="157"/>
                  </a:lnTo>
                  <a:lnTo>
                    <a:pt x="757" y="156"/>
                  </a:lnTo>
                  <a:lnTo>
                    <a:pt x="781" y="152"/>
                  </a:lnTo>
                  <a:lnTo>
                    <a:pt x="789" y="165"/>
                  </a:lnTo>
                  <a:lnTo>
                    <a:pt x="825" y="134"/>
                  </a:lnTo>
                  <a:lnTo>
                    <a:pt x="893" y="84"/>
                  </a:lnTo>
                  <a:lnTo>
                    <a:pt x="902" y="83"/>
                  </a:lnTo>
                  <a:lnTo>
                    <a:pt x="907" y="84"/>
                  </a:lnTo>
                  <a:lnTo>
                    <a:pt x="906" y="122"/>
                  </a:lnTo>
                  <a:lnTo>
                    <a:pt x="929" y="129"/>
                  </a:lnTo>
                  <a:lnTo>
                    <a:pt x="951" y="137"/>
                  </a:lnTo>
                  <a:lnTo>
                    <a:pt x="949" y="167"/>
                  </a:lnTo>
                  <a:lnTo>
                    <a:pt x="927" y="228"/>
                  </a:lnTo>
                  <a:lnTo>
                    <a:pt x="901" y="276"/>
                  </a:lnTo>
                  <a:lnTo>
                    <a:pt x="874" y="252"/>
                  </a:lnTo>
                  <a:lnTo>
                    <a:pt x="794" y="218"/>
                  </a:lnTo>
                  <a:lnTo>
                    <a:pt x="775" y="259"/>
                  </a:lnTo>
                  <a:lnTo>
                    <a:pt x="793" y="306"/>
                  </a:lnTo>
                  <a:lnTo>
                    <a:pt x="821" y="304"/>
                  </a:lnTo>
                  <a:lnTo>
                    <a:pt x="896" y="327"/>
                  </a:lnTo>
                  <a:lnTo>
                    <a:pt x="922" y="369"/>
                  </a:lnTo>
                  <a:lnTo>
                    <a:pt x="980" y="367"/>
                  </a:lnTo>
                  <a:lnTo>
                    <a:pt x="1006" y="390"/>
                  </a:lnTo>
                  <a:lnTo>
                    <a:pt x="982" y="399"/>
                  </a:lnTo>
                  <a:lnTo>
                    <a:pt x="949" y="408"/>
                  </a:lnTo>
                  <a:lnTo>
                    <a:pt x="954" y="423"/>
                  </a:lnTo>
                  <a:lnTo>
                    <a:pt x="963" y="449"/>
                  </a:lnTo>
                  <a:lnTo>
                    <a:pt x="978" y="471"/>
                  </a:lnTo>
                  <a:lnTo>
                    <a:pt x="987" y="484"/>
                  </a:lnTo>
                  <a:lnTo>
                    <a:pt x="1043" y="490"/>
                  </a:lnTo>
                  <a:lnTo>
                    <a:pt x="1055" y="493"/>
                  </a:lnTo>
                  <a:lnTo>
                    <a:pt x="1083" y="496"/>
                  </a:lnTo>
                  <a:lnTo>
                    <a:pt x="1106" y="508"/>
                  </a:lnTo>
                  <a:lnTo>
                    <a:pt x="1103" y="569"/>
                  </a:lnTo>
                  <a:lnTo>
                    <a:pt x="1100" y="573"/>
                  </a:lnTo>
                  <a:lnTo>
                    <a:pt x="1106" y="627"/>
                  </a:lnTo>
                  <a:lnTo>
                    <a:pt x="1081" y="638"/>
                  </a:lnTo>
                  <a:lnTo>
                    <a:pt x="1079" y="672"/>
                  </a:lnTo>
                  <a:lnTo>
                    <a:pt x="1101" y="693"/>
                  </a:lnTo>
                  <a:lnTo>
                    <a:pt x="1122" y="754"/>
                  </a:lnTo>
                  <a:lnTo>
                    <a:pt x="1179" y="773"/>
                  </a:lnTo>
                  <a:lnTo>
                    <a:pt x="1178" y="788"/>
                  </a:lnTo>
                  <a:lnTo>
                    <a:pt x="1140" y="789"/>
                  </a:lnTo>
                  <a:lnTo>
                    <a:pt x="1130" y="872"/>
                  </a:lnTo>
                  <a:lnTo>
                    <a:pt x="1131" y="882"/>
                  </a:lnTo>
                  <a:lnTo>
                    <a:pt x="1175" y="897"/>
                  </a:lnTo>
                  <a:lnTo>
                    <a:pt x="1208" y="957"/>
                  </a:lnTo>
                  <a:lnTo>
                    <a:pt x="1271" y="1046"/>
                  </a:lnTo>
                  <a:lnTo>
                    <a:pt x="1297" y="1127"/>
                  </a:lnTo>
                  <a:lnTo>
                    <a:pt x="1277" y="1165"/>
                  </a:lnTo>
                  <a:lnTo>
                    <a:pt x="1240" y="1173"/>
                  </a:lnTo>
                  <a:lnTo>
                    <a:pt x="1197" y="1228"/>
                  </a:lnTo>
                  <a:lnTo>
                    <a:pt x="1223" y="1246"/>
                  </a:lnTo>
                  <a:lnTo>
                    <a:pt x="1198" y="1308"/>
                  </a:lnTo>
                  <a:lnTo>
                    <a:pt x="1094" y="1334"/>
                  </a:lnTo>
                  <a:lnTo>
                    <a:pt x="1063" y="1357"/>
                  </a:lnTo>
                  <a:lnTo>
                    <a:pt x="976" y="1343"/>
                  </a:lnTo>
                  <a:lnTo>
                    <a:pt x="937" y="1351"/>
                  </a:lnTo>
                  <a:lnTo>
                    <a:pt x="910" y="1379"/>
                  </a:lnTo>
                  <a:lnTo>
                    <a:pt x="909" y="1391"/>
                  </a:lnTo>
                  <a:lnTo>
                    <a:pt x="766" y="1466"/>
                  </a:lnTo>
                  <a:lnTo>
                    <a:pt x="743" y="1491"/>
                  </a:lnTo>
                  <a:lnTo>
                    <a:pt x="675" y="1551"/>
                  </a:lnTo>
                  <a:lnTo>
                    <a:pt x="677" y="1580"/>
                  </a:lnTo>
                  <a:lnTo>
                    <a:pt x="698" y="1602"/>
                  </a:lnTo>
                  <a:lnTo>
                    <a:pt x="699" y="1612"/>
                  </a:lnTo>
                  <a:lnTo>
                    <a:pt x="644" y="1624"/>
                  </a:lnTo>
                  <a:lnTo>
                    <a:pt x="633" y="1593"/>
                  </a:lnTo>
                  <a:lnTo>
                    <a:pt x="589" y="1600"/>
                  </a:lnTo>
                  <a:lnTo>
                    <a:pt x="572" y="1593"/>
                  </a:lnTo>
                  <a:lnTo>
                    <a:pt x="557" y="1585"/>
                  </a:lnTo>
                  <a:lnTo>
                    <a:pt x="538" y="1506"/>
                  </a:lnTo>
                  <a:lnTo>
                    <a:pt x="513" y="1495"/>
                  </a:lnTo>
                  <a:lnTo>
                    <a:pt x="456" y="1449"/>
                  </a:lnTo>
                  <a:lnTo>
                    <a:pt x="452" y="1453"/>
                  </a:lnTo>
                  <a:lnTo>
                    <a:pt x="388" y="1439"/>
                  </a:lnTo>
                  <a:lnTo>
                    <a:pt x="295" y="1470"/>
                  </a:lnTo>
                  <a:lnTo>
                    <a:pt x="276" y="1474"/>
                  </a:lnTo>
                  <a:lnTo>
                    <a:pt x="257" y="1481"/>
                  </a:lnTo>
                  <a:lnTo>
                    <a:pt x="187" y="1437"/>
                  </a:lnTo>
                  <a:lnTo>
                    <a:pt x="136" y="1438"/>
                  </a:lnTo>
                  <a:lnTo>
                    <a:pt x="125" y="1408"/>
                  </a:lnTo>
                  <a:lnTo>
                    <a:pt x="119" y="1377"/>
                  </a:lnTo>
                  <a:lnTo>
                    <a:pt x="110" y="1362"/>
                  </a:lnTo>
                  <a:lnTo>
                    <a:pt x="91" y="1302"/>
                  </a:lnTo>
                  <a:lnTo>
                    <a:pt x="71" y="1247"/>
                  </a:lnTo>
                  <a:lnTo>
                    <a:pt x="65" y="1236"/>
                  </a:lnTo>
                  <a:lnTo>
                    <a:pt x="118" y="1225"/>
                  </a:lnTo>
                  <a:lnTo>
                    <a:pt x="147" y="1201"/>
                  </a:lnTo>
                  <a:lnTo>
                    <a:pt x="162" y="1158"/>
                  </a:lnTo>
                  <a:lnTo>
                    <a:pt x="172" y="1156"/>
                  </a:lnTo>
                  <a:lnTo>
                    <a:pt x="193" y="1123"/>
                  </a:lnTo>
                  <a:lnTo>
                    <a:pt x="190" y="1103"/>
                  </a:lnTo>
                  <a:lnTo>
                    <a:pt x="155" y="1125"/>
                  </a:lnTo>
                  <a:lnTo>
                    <a:pt x="113" y="1118"/>
                  </a:lnTo>
                  <a:lnTo>
                    <a:pt x="120" y="1092"/>
                  </a:lnTo>
                  <a:lnTo>
                    <a:pt x="100" y="1048"/>
                  </a:lnTo>
                  <a:lnTo>
                    <a:pt x="96" y="1010"/>
                  </a:lnTo>
                  <a:lnTo>
                    <a:pt x="102" y="1003"/>
                  </a:lnTo>
                  <a:lnTo>
                    <a:pt x="86" y="991"/>
                  </a:lnTo>
                  <a:lnTo>
                    <a:pt x="84" y="978"/>
                  </a:lnTo>
                  <a:lnTo>
                    <a:pt x="77" y="920"/>
                  </a:lnTo>
                  <a:lnTo>
                    <a:pt x="42" y="908"/>
                  </a:lnTo>
                  <a:lnTo>
                    <a:pt x="37" y="817"/>
                  </a:lnTo>
                  <a:lnTo>
                    <a:pt x="50" y="797"/>
                  </a:lnTo>
                  <a:lnTo>
                    <a:pt x="42" y="755"/>
                  </a:lnTo>
                  <a:lnTo>
                    <a:pt x="58" y="749"/>
                  </a:lnTo>
                  <a:lnTo>
                    <a:pt x="11" y="699"/>
                  </a:lnTo>
                  <a:lnTo>
                    <a:pt x="30" y="686"/>
                  </a:lnTo>
                  <a:lnTo>
                    <a:pt x="24" y="647"/>
                  </a:lnTo>
                  <a:lnTo>
                    <a:pt x="4" y="650"/>
                  </a:lnTo>
                  <a:lnTo>
                    <a:pt x="0" y="568"/>
                  </a:lnTo>
                  <a:lnTo>
                    <a:pt x="33" y="560"/>
                  </a:lnTo>
                  <a:lnTo>
                    <a:pt x="52" y="510"/>
                  </a:lnTo>
                  <a:lnTo>
                    <a:pt x="63" y="514"/>
                  </a:lnTo>
                  <a:lnTo>
                    <a:pt x="73" y="515"/>
                  </a:lnTo>
                  <a:lnTo>
                    <a:pt x="85" y="496"/>
                  </a:lnTo>
                  <a:lnTo>
                    <a:pt x="101" y="457"/>
                  </a:lnTo>
                  <a:lnTo>
                    <a:pt x="115" y="458"/>
                  </a:lnTo>
                  <a:lnTo>
                    <a:pt x="116" y="410"/>
                  </a:lnTo>
                  <a:lnTo>
                    <a:pt x="130" y="390"/>
                  </a:lnTo>
                  <a:lnTo>
                    <a:pt x="211" y="376"/>
                  </a:lnTo>
                  <a:lnTo>
                    <a:pt x="251" y="361"/>
                  </a:lnTo>
                  <a:lnTo>
                    <a:pt x="272" y="348"/>
                  </a:lnTo>
                  <a:lnTo>
                    <a:pt x="272" y="34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4" name="Freeform 80"/>
            <p:cNvSpPr>
              <a:spLocks noEditPoints="1"/>
            </p:cNvSpPr>
            <p:nvPr/>
          </p:nvSpPr>
          <p:spPr bwMode="auto">
            <a:xfrm>
              <a:off x="7229475" y="2266951"/>
              <a:ext cx="1243013" cy="1557338"/>
            </a:xfrm>
            <a:custGeom>
              <a:avLst/>
              <a:gdLst>
                <a:gd name="T0" fmla="*/ 557 w 1303"/>
                <a:gd name="T1" fmla="*/ 1591 h 1631"/>
                <a:gd name="T2" fmla="*/ 299 w 1303"/>
                <a:gd name="T3" fmla="*/ 1477 h 1631"/>
                <a:gd name="T4" fmla="*/ 119 w 1303"/>
                <a:gd name="T5" fmla="*/ 1381 h 1631"/>
                <a:gd name="T6" fmla="*/ 147 w 1303"/>
                <a:gd name="T7" fmla="*/ 1202 h 1631"/>
                <a:gd name="T8" fmla="*/ 112 w 1303"/>
                <a:gd name="T9" fmla="*/ 1124 h 1631"/>
                <a:gd name="T10" fmla="*/ 84 w 1303"/>
                <a:gd name="T11" fmla="*/ 981 h 1631"/>
                <a:gd name="T12" fmla="*/ 55 w 1303"/>
                <a:gd name="T13" fmla="*/ 751 h 1631"/>
                <a:gd name="T14" fmla="*/ 33 w 1303"/>
                <a:gd name="T15" fmla="*/ 560 h 1631"/>
                <a:gd name="T16" fmla="*/ 114 w 1303"/>
                <a:gd name="T17" fmla="*/ 457 h 1631"/>
                <a:gd name="T18" fmla="*/ 258 w 1303"/>
                <a:gd name="T19" fmla="*/ 336 h 1631"/>
                <a:gd name="T20" fmla="*/ 315 w 1303"/>
                <a:gd name="T21" fmla="*/ 192 h 1631"/>
                <a:gd name="T22" fmla="*/ 386 w 1303"/>
                <a:gd name="T23" fmla="*/ 317 h 1631"/>
                <a:gd name="T24" fmla="*/ 401 w 1303"/>
                <a:gd name="T25" fmla="*/ 430 h 1631"/>
                <a:gd name="T26" fmla="*/ 479 w 1303"/>
                <a:gd name="T27" fmla="*/ 272 h 1631"/>
                <a:gd name="T28" fmla="*/ 519 w 1303"/>
                <a:gd name="T29" fmla="*/ 172 h 1631"/>
                <a:gd name="T30" fmla="*/ 535 w 1303"/>
                <a:gd name="T31" fmla="*/ 7 h 1631"/>
                <a:gd name="T32" fmla="*/ 649 w 1303"/>
                <a:gd name="T33" fmla="*/ 84 h 1631"/>
                <a:gd name="T34" fmla="*/ 786 w 1303"/>
                <a:gd name="T35" fmla="*/ 152 h 1631"/>
                <a:gd name="T36" fmla="*/ 913 w 1303"/>
                <a:gd name="T37" fmla="*/ 122 h 1631"/>
                <a:gd name="T38" fmla="*/ 875 w 1303"/>
                <a:gd name="T39" fmla="*/ 258 h 1631"/>
                <a:gd name="T40" fmla="*/ 901 w 1303"/>
                <a:gd name="T41" fmla="*/ 327 h 1631"/>
                <a:gd name="T42" fmla="*/ 960 w 1303"/>
                <a:gd name="T43" fmla="*/ 424 h 1631"/>
                <a:gd name="T44" fmla="*/ 1113 w 1303"/>
                <a:gd name="T45" fmla="*/ 509 h 1631"/>
                <a:gd name="T46" fmla="*/ 1107 w 1303"/>
                <a:gd name="T47" fmla="*/ 695 h 1631"/>
                <a:gd name="T48" fmla="*/ 1137 w 1303"/>
                <a:gd name="T49" fmla="*/ 883 h 1631"/>
                <a:gd name="T50" fmla="*/ 1245 w 1303"/>
                <a:gd name="T51" fmla="*/ 1179 h 1631"/>
                <a:gd name="T52" fmla="*/ 979 w 1303"/>
                <a:gd name="T53" fmla="*/ 1349 h 1631"/>
                <a:gd name="T54" fmla="*/ 681 w 1303"/>
                <a:gd name="T55" fmla="*/ 1556 h 1631"/>
                <a:gd name="T56" fmla="*/ 638 w 1303"/>
                <a:gd name="T57" fmla="*/ 1592 h 1631"/>
                <a:gd name="T58" fmla="*/ 744 w 1303"/>
                <a:gd name="T59" fmla="*/ 1492 h 1631"/>
                <a:gd name="T60" fmla="*/ 980 w 1303"/>
                <a:gd name="T61" fmla="*/ 1343 h 1631"/>
                <a:gd name="T62" fmla="*/ 1241 w 1303"/>
                <a:gd name="T63" fmla="*/ 1173 h 1631"/>
                <a:gd name="T64" fmla="*/ 1130 w 1303"/>
                <a:gd name="T65" fmla="*/ 888 h 1631"/>
                <a:gd name="T66" fmla="*/ 1101 w 1303"/>
                <a:gd name="T67" fmla="*/ 698 h 1631"/>
                <a:gd name="T68" fmla="*/ 1106 w 1303"/>
                <a:gd name="T69" fmla="*/ 513 h 1631"/>
                <a:gd name="T70" fmla="*/ 963 w 1303"/>
                <a:gd name="T71" fmla="*/ 453 h 1631"/>
                <a:gd name="T72" fmla="*/ 923 w 1303"/>
                <a:gd name="T73" fmla="*/ 376 h 1631"/>
                <a:gd name="T74" fmla="*/ 879 w 1303"/>
                <a:gd name="T75" fmla="*/ 253 h 1631"/>
                <a:gd name="T76" fmla="*/ 906 w 1303"/>
                <a:gd name="T77" fmla="*/ 127 h 1631"/>
                <a:gd name="T78" fmla="*/ 782 w 1303"/>
                <a:gd name="T79" fmla="*/ 159 h 1631"/>
                <a:gd name="T80" fmla="*/ 642 w 1303"/>
                <a:gd name="T81" fmla="*/ 84 h 1631"/>
                <a:gd name="T82" fmla="*/ 554 w 1303"/>
                <a:gd name="T83" fmla="*/ 12 h 1631"/>
                <a:gd name="T84" fmla="*/ 550 w 1303"/>
                <a:gd name="T85" fmla="*/ 144 h 1631"/>
                <a:gd name="T86" fmla="*/ 501 w 1303"/>
                <a:gd name="T87" fmla="*/ 259 h 1631"/>
                <a:gd name="T88" fmla="*/ 419 w 1303"/>
                <a:gd name="T89" fmla="*/ 424 h 1631"/>
                <a:gd name="T90" fmla="*/ 377 w 1303"/>
                <a:gd name="T91" fmla="*/ 314 h 1631"/>
                <a:gd name="T92" fmla="*/ 363 w 1303"/>
                <a:gd name="T93" fmla="*/ 202 h 1631"/>
                <a:gd name="T94" fmla="*/ 221 w 1303"/>
                <a:gd name="T95" fmla="*/ 340 h 1631"/>
                <a:gd name="T96" fmla="*/ 123 w 1303"/>
                <a:gd name="T97" fmla="*/ 414 h 1631"/>
                <a:gd name="T98" fmla="*/ 57 w 1303"/>
                <a:gd name="T99" fmla="*/ 517 h 1631"/>
                <a:gd name="T100" fmla="*/ 19 w 1303"/>
                <a:gd name="T101" fmla="*/ 703 h 1631"/>
                <a:gd name="T102" fmla="*/ 83 w 1303"/>
                <a:gd name="T103" fmla="*/ 921 h 1631"/>
                <a:gd name="T104" fmla="*/ 120 w 1303"/>
                <a:gd name="T105" fmla="*/ 1119 h 1631"/>
                <a:gd name="T106" fmla="*/ 152 w 1303"/>
                <a:gd name="T107" fmla="*/ 1206 h 1631"/>
                <a:gd name="T108" fmla="*/ 125 w 1303"/>
                <a:gd name="T109" fmla="*/ 1379 h 1631"/>
                <a:gd name="T110" fmla="*/ 297 w 1303"/>
                <a:gd name="T111" fmla="*/ 1470 h 1631"/>
                <a:gd name="T112" fmla="*/ 562 w 1303"/>
                <a:gd name="T113" fmla="*/ 1586 h 1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303" h="1631">
                  <a:moveTo>
                    <a:pt x="645" y="1631"/>
                  </a:moveTo>
                  <a:lnTo>
                    <a:pt x="645" y="1631"/>
                  </a:lnTo>
                  <a:lnTo>
                    <a:pt x="634" y="1599"/>
                  </a:lnTo>
                  <a:lnTo>
                    <a:pt x="591" y="1606"/>
                  </a:lnTo>
                  <a:lnTo>
                    <a:pt x="574" y="1599"/>
                  </a:lnTo>
                  <a:lnTo>
                    <a:pt x="557" y="1591"/>
                  </a:lnTo>
                  <a:lnTo>
                    <a:pt x="538" y="1512"/>
                  </a:lnTo>
                  <a:lnTo>
                    <a:pt x="513" y="1501"/>
                  </a:lnTo>
                  <a:lnTo>
                    <a:pt x="460" y="1456"/>
                  </a:lnTo>
                  <a:lnTo>
                    <a:pt x="456" y="1460"/>
                  </a:lnTo>
                  <a:lnTo>
                    <a:pt x="391" y="1445"/>
                  </a:lnTo>
                  <a:lnTo>
                    <a:pt x="299" y="1477"/>
                  </a:lnTo>
                  <a:lnTo>
                    <a:pt x="280" y="1481"/>
                  </a:lnTo>
                  <a:lnTo>
                    <a:pt x="259" y="1488"/>
                  </a:lnTo>
                  <a:lnTo>
                    <a:pt x="189" y="1444"/>
                  </a:lnTo>
                  <a:lnTo>
                    <a:pt x="137" y="1444"/>
                  </a:lnTo>
                  <a:lnTo>
                    <a:pt x="125" y="1412"/>
                  </a:lnTo>
                  <a:lnTo>
                    <a:pt x="119" y="1381"/>
                  </a:lnTo>
                  <a:lnTo>
                    <a:pt x="110" y="1367"/>
                  </a:lnTo>
                  <a:lnTo>
                    <a:pt x="91" y="1306"/>
                  </a:lnTo>
                  <a:lnTo>
                    <a:pt x="70" y="1251"/>
                  </a:lnTo>
                  <a:lnTo>
                    <a:pt x="62" y="1237"/>
                  </a:lnTo>
                  <a:lnTo>
                    <a:pt x="120" y="1225"/>
                  </a:lnTo>
                  <a:lnTo>
                    <a:pt x="147" y="1202"/>
                  </a:lnTo>
                  <a:lnTo>
                    <a:pt x="163" y="1158"/>
                  </a:lnTo>
                  <a:lnTo>
                    <a:pt x="173" y="1156"/>
                  </a:lnTo>
                  <a:lnTo>
                    <a:pt x="193" y="1126"/>
                  </a:lnTo>
                  <a:lnTo>
                    <a:pt x="190" y="1112"/>
                  </a:lnTo>
                  <a:lnTo>
                    <a:pt x="158" y="1131"/>
                  </a:lnTo>
                  <a:lnTo>
                    <a:pt x="112" y="1124"/>
                  </a:lnTo>
                  <a:lnTo>
                    <a:pt x="120" y="1096"/>
                  </a:lnTo>
                  <a:lnTo>
                    <a:pt x="100" y="1051"/>
                  </a:lnTo>
                  <a:lnTo>
                    <a:pt x="96" y="1012"/>
                  </a:lnTo>
                  <a:lnTo>
                    <a:pt x="101" y="1006"/>
                  </a:lnTo>
                  <a:lnTo>
                    <a:pt x="86" y="996"/>
                  </a:lnTo>
                  <a:lnTo>
                    <a:pt x="84" y="981"/>
                  </a:lnTo>
                  <a:lnTo>
                    <a:pt x="77" y="925"/>
                  </a:lnTo>
                  <a:lnTo>
                    <a:pt x="42" y="914"/>
                  </a:lnTo>
                  <a:lnTo>
                    <a:pt x="37" y="820"/>
                  </a:lnTo>
                  <a:lnTo>
                    <a:pt x="49" y="799"/>
                  </a:lnTo>
                  <a:lnTo>
                    <a:pt x="41" y="756"/>
                  </a:lnTo>
                  <a:lnTo>
                    <a:pt x="55" y="751"/>
                  </a:lnTo>
                  <a:lnTo>
                    <a:pt x="9" y="702"/>
                  </a:lnTo>
                  <a:lnTo>
                    <a:pt x="30" y="687"/>
                  </a:lnTo>
                  <a:lnTo>
                    <a:pt x="24" y="654"/>
                  </a:lnTo>
                  <a:lnTo>
                    <a:pt x="4" y="656"/>
                  </a:lnTo>
                  <a:lnTo>
                    <a:pt x="0" y="568"/>
                  </a:lnTo>
                  <a:lnTo>
                    <a:pt x="33" y="560"/>
                  </a:lnTo>
                  <a:lnTo>
                    <a:pt x="53" y="509"/>
                  </a:lnTo>
                  <a:lnTo>
                    <a:pt x="67" y="513"/>
                  </a:lnTo>
                  <a:lnTo>
                    <a:pt x="74" y="515"/>
                  </a:lnTo>
                  <a:lnTo>
                    <a:pt x="85" y="497"/>
                  </a:lnTo>
                  <a:lnTo>
                    <a:pt x="102" y="457"/>
                  </a:lnTo>
                  <a:lnTo>
                    <a:pt x="114" y="457"/>
                  </a:lnTo>
                  <a:lnTo>
                    <a:pt x="116" y="412"/>
                  </a:lnTo>
                  <a:lnTo>
                    <a:pt x="131" y="390"/>
                  </a:lnTo>
                  <a:lnTo>
                    <a:pt x="213" y="375"/>
                  </a:lnTo>
                  <a:lnTo>
                    <a:pt x="253" y="361"/>
                  </a:lnTo>
                  <a:lnTo>
                    <a:pt x="270" y="350"/>
                  </a:lnTo>
                  <a:lnTo>
                    <a:pt x="258" y="336"/>
                  </a:lnTo>
                  <a:lnTo>
                    <a:pt x="219" y="347"/>
                  </a:lnTo>
                  <a:lnTo>
                    <a:pt x="201" y="332"/>
                  </a:lnTo>
                  <a:lnTo>
                    <a:pt x="192" y="286"/>
                  </a:lnTo>
                  <a:lnTo>
                    <a:pt x="237" y="259"/>
                  </a:lnTo>
                  <a:lnTo>
                    <a:pt x="298" y="238"/>
                  </a:lnTo>
                  <a:lnTo>
                    <a:pt x="315" y="192"/>
                  </a:lnTo>
                  <a:lnTo>
                    <a:pt x="365" y="195"/>
                  </a:lnTo>
                  <a:lnTo>
                    <a:pt x="429" y="238"/>
                  </a:lnTo>
                  <a:lnTo>
                    <a:pt x="441" y="255"/>
                  </a:lnTo>
                  <a:lnTo>
                    <a:pt x="417" y="296"/>
                  </a:lnTo>
                  <a:lnTo>
                    <a:pt x="403" y="303"/>
                  </a:lnTo>
                  <a:lnTo>
                    <a:pt x="386" y="317"/>
                  </a:lnTo>
                  <a:lnTo>
                    <a:pt x="381" y="320"/>
                  </a:lnTo>
                  <a:lnTo>
                    <a:pt x="366" y="332"/>
                  </a:lnTo>
                  <a:lnTo>
                    <a:pt x="362" y="364"/>
                  </a:lnTo>
                  <a:lnTo>
                    <a:pt x="385" y="369"/>
                  </a:lnTo>
                  <a:lnTo>
                    <a:pt x="388" y="383"/>
                  </a:lnTo>
                  <a:lnTo>
                    <a:pt x="401" y="430"/>
                  </a:lnTo>
                  <a:lnTo>
                    <a:pt x="414" y="419"/>
                  </a:lnTo>
                  <a:lnTo>
                    <a:pt x="423" y="403"/>
                  </a:lnTo>
                  <a:lnTo>
                    <a:pt x="431" y="367"/>
                  </a:lnTo>
                  <a:lnTo>
                    <a:pt x="452" y="312"/>
                  </a:lnTo>
                  <a:lnTo>
                    <a:pt x="474" y="302"/>
                  </a:lnTo>
                  <a:lnTo>
                    <a:pt x="479" y="272"/>
                  </a:lnTo>
                  <a:lnTo>
                    <a:pt x="494" y="256"/>
                  </a:lnTo>
                  <a:lnTo>
                    <a:pt x="476" y="159"/>
                  </a:lnTo>
                  <a:lnTo>
                    <a:pt x="495" y="122"/>
                  </a:lnTo>
                  <a:lnTo>
                    <a:pt x="521" y="144"/>
                  </a:lnTo>
                  <a:lnTo>
                    <a:pt x="506" y="169"/>
                  </a:lnTo>
                  <a:lnTo>
                    <a:pt x="519" y="172"/>
                  </a:lnTo>
                  <a:lnTo>
                    <a:pt x="542" y="144"/>
                  </a:lnTo>
                  <a:lnTo>
                    <a:pt x="503" y="89"/>
                  </a:lnTo>
                  <a:lnTo>
                    <a:pt x="495" y="71"/>
                  </a:lnTo>
                  <a:lnTo>
                    <a:pt x="514" y="47"/>
                  </a:lnTo>
                  <a:lnTo>
                    <a:pt x="533" y="48"/>
                  </a:lnTo>
                  <a:lnTo>
                    <a:pt x="535" y="7"/>
                  </a:lnTo>
                  <a:lnTo>
                    <a:pt x="553" y="6"/>
                  </a:lnTo>
                  <a:lnTo>
                    <a:pt x="578" y="0"/>
                  </a:lnTo>
                  <a:lnTo>
                    <a:pt x="632" y="28"/>
                  </a:lnTo>
                  <a:lnTo>
                    <a:pt x="631" y="51"/>
                  </a:lnTo>
                  <a:lnTo>
                    <a:pt x="649" y="68"/>
                  </a:lnTo>
                  <a:lnTo>
                    <a:pt x="649" y="84"/>
                  </a:lnTo>
                  <a:lnTo>
                    <a:pt x="673" y="134"/>
                  </a:lnTo>
                  <a:lnTo>
                    <a:pt x="712" y="156"/>
                  </a:lnTo>
                  <a:lnTo>
                    <a:pt x="730" y="152"/>
                  </a:lnTo>
                  <a:lnTo>
                    <a:pt x="732" y="157"/>
                  </a:lnTo>
                  <a:lnTo>
                    <a:pt x="760" y="155"/>
                  </a:lnTo>
                  <a:lnTo>
                    <a:pt x="786" y="152"/>
                  </a:lnTo>
                  <a:lnTo>
                    <a:pt x="793" y="163"/>
                  </a:lnTo>
                  <a:lnTo>
                    <a:pt x="826" y="134"/>
                  </a:lnTo>
                  <a:lnTo>
                    <a:pt x="895" y="83"/>
                  </a:lnTo>
                  <a:lnTo>
                    <a:pt x="905" y="82"/>
                  </a:lnTo>
                  <a:lnTo>
                    <a:pt x="913" y="85"/>
                  </a:lnTo>
                  <a:lnTo>
                    <a:pt x="913" y="122"/>
                  </a:lnTo>
                  <a:lnTo>
                    <a:pt x="933" y="129"/>
                  </a:lnTo>
                  <a:lnTo>
                    <a:pt x="958" y="138"/>
                  </a:lnTo>
                  <a:lnTo>
                    <a:pt x="956" y="171"/>
                  </a:lnTo>
                  <a:lnTo>
                    <a:pt x="933" y="232"/>
                  </a:lnTo>
                  <a:lnTo>
                    <a:pt x="905" y="284"/>
                  </a:lnTo>
                  <a:lnTo>
                    <a:pt x="875" y="258"/>
                  </a:lnTo>
                  <a:lnTo>
                    <a:pt x="799" y="225"/>
                  </a:lnTo>
                  <a:lnTo>
                    <a:pt x="781" y="262"/>
                  </a:lnTo>
                  <a:lnTo>
                    <a:pt x="799" y="306"/>
                  </a:lnTo>
                  <a:lnTo>
                    <a:pt x="825" y="304"/>
                  </a:lnTo>
                  <a:lnTo>
                    <a:pt x="825" y="304"/>
                  </a:lnTo>
                  <a:lnTo>
                    <a:pt x="901" y="327"/>
                  </a:lnTo>
                  <a:lnTo>
                    <a:pt x="927" y="369"/>
                  </a:lnTo>
                  <a:lnTo>
                    <a:pt x="985" y="367"/>
                  </a:lnTo>
                  <a:lnTo>
                    <a:pt x="1015" y="394"/>
                  </a:lnTo>
                  <a:lnTo>
                    <a:pt x="986" y="405"/>
                  </a:lnTo>
                  <a:lnTo>
                    <a:pt x="956" y="413"/>
                  </a:lnTo>
                  <a:lnTo>
                    <a:pt x="960" y="424"/>
                  </a:lnTo>
                  <a:lnTo>
                    <a:pt x="969" y="450"/>
                  </a:lnTo>
                  <a:lnTo>
                    <a:pt x="992" y="484"/>
                  </a:lnTo>
                  <a:lnTo>
                    <a:pt x="1046" y="490"/>
                  </a:lnTo>
                  <a:lnTo>
                    <a:pt x="1059" y="493"/>
                  </a:lnTo>
                  <a:lnTo>
                    <a:pt x="1088" y="496"/>
                  </a:lnTo>
                  <a:lnTo>
                    <a:pt x="1113" y="509"/>
                  </a:lnTo>
                  <a:lnTo>
                    <a:pt x="1109" y="574"/>
                  </a:lnTo>
                  <a:lnTo>
                    <a:pt x="1107" y="577"/>
                  </a:lnTo>
                  <a:lnTo>
                    <a:pt x="1113" y="632"/>
                  </a:lnTo>
                  <a:lnTo>
                    <a:pt x="1088" y="643"/>
                  </a:lnTo>
                  <a:lnTo>
                    <a:pt x="1085" y="674"/>
                  </a:lnTo>
                  <a:lnTo>
                    <a:pt x="1107" y="695"/>
                  </a:lnTo>
                  <a:lnTo>
                    <a:pt x="1127" y="754"/>
                  </a:lnTo>
                  <a:lnTo>
                    <a:pt x="1185" y="774"/>
                  </a:lnTo>
                  <a:lnTo>
                    <a:pt x="1184" y="794"/>
                  </a:lnTo>
                  <a:lnTo>
                    <a:pt x="1146" y="795"/>
                  </a:lnTo>
                  <a:lnTo>
                    <a:pt x="1137" y="875"/>
                  </a:lnTo>
                  <a:lnTo>
                    <a:pt x="1137" y="883"/>
                  </a:lnTo>
                  <a:lnTo>
                    <a:pt x="1180" y="897"/>
                  </a:lnTo>
                  <a:lnTo>
                    <a:pt x="1214" y="959"/>
                  </a:lnTo>
                  <a:lnTo>
                    <a:pt x="1277" y="1048"/>
                  </a:lnTo>
                  <a:lnTo>
                    <a:pt x="1303" y="1131"/>
                  </a:lnTo>
                  <a:lnTo>
                    <a:pt x="1282" y="1171"/>
                  </a:lnTo>
                  <a:lnTo>
                    <a:pt x="1245" y="1179"/>
                  </a:lnTo>
                  <a:lnTo>
                    <a:pt x="1205" y="1230"/>
                  </a:lnTo>
                  <a:lnTo>
                    <a:pt x="1230" y="1248"/>
                  </a:lnTo>
                  <a:lnTo>
                    <a:pt x="1204" y="1314"/>
                  </a:lnTo>
                  <a:lnTo>
                    <a:pt x="1098" y="1340"/>
                  </a:lnTo>
                  <a:lnTo>
                    <a:pt x="1067" y="1364"/>
                  </a:lnTo>
                  <a:lnTo>
                    <a:pt x="979" y="1349"/>
                  </a:lnTo>
                  <a:lnTo>
                    <a:pt x="941" y="1357"/>
                  </a:lnTo>
                  <a:lnTo>
                    <a:pt x="916" y="1383"/>
                  </a:lnTo>
                  <a:lnTo>
                    <a:pt x="916" y="1396"/>
                  </a:lnTo>
                  <a:lnTo>
                    <a:pt x="771" y="1471"/>
                  </a:lnTo>
                  <a:lnTo>
                    <a:pt x="748" y="1497"/>
                  </a:lnTo>
                  <a:lnTo>
                    <a:pt x="681" y="1556"/>
                  </a:lnTo>
                  <a:lnTo>
                    <a:pt x="683" y="1582"/>
                  </a:lnTo>
                  <a:lnTo>
                    <a:pt x="705" y="1604"/>
                  </a:lnTo>
                  <a:lnTo>
                    <a:pt x="705" y="1618"/>
                  </a:lnTo>
                  <a:lnTo>
                    <a:pt x="645" y="1631"/>
                  </a:lnTo>
                  <a:close/>
                  <a:moveTo>
                    <a:pt x="638" y="1592"/>
                  </a:moveTo>
                  <a:lnTo>
                    <a:pt x="638" y="1592"/>
                  </a:lnTo>
                  <a:lnTo>
                    <a:pt x="649" y="1623"/>
                  </a:lnTo>
                  <a:lnTo>
                    <a:pt x="698" y="1613"/>
                  </a:lnTo>
                  <a:lnTo>
                    <a:pt x="698" y="1607"/>
                  </a:lnTo>
                  <a:lnTo>
                    <a:pt x="676" y="1584"/>
                  </a:lnTo>
                  <a:lnTo>
                    <a:pt x="675" y="1553"/>
                  </a:lnTo>
                  <a:lnTo>
                    <a:pt x="744" y="1492"/>
                  </a:lnTo>
                  <a:lnTo>
                    <a:pt x="767" y="1466"/>
                  </a:lnTo>
                  <a:lnTo>
                    <a:pt x="909" y="1392"/>
                  </a:lnTo>
                  <a:lnTo>
                    <a:pt x="909" y="1380"/>
                  </a:lnTo>
                  <a:lnTo>
                    <a:pt x="938" y="1351"/>
                  </a:lnTo>
                  <a:lnTo>
                    <a:pt x="979" y="1342"/>
                  </a:lnTo>
                  <a:lnTo>
                    <a:pt x="980" y="1343"/>
                  </a:lnTo>
                  <a:lnTo>
                    <a:pt x="1065" y="1357"/>
                  </a:lnTo>
                  <a:lnTo>
                    <a:pt x="1096" y="1334"/>
                  </a:lnTo>
                  <a:lnTo>
                    <a:pt x="1199" y="1308"/>
                  </a:lnTo>
                  <a:lnTo>
                    <a:pt x="1222" y="1250"/>
                  </a:lnTo>
                  <a:lnTo>
                    <a:pt x="1196" y="1232"/>
                  </a:lnTo>
                  <a:lnTo>
                    <a:pt x="1241" y="1173"/>
                  </a:lnTo>
                  <a:lnTo>
                    <a:pt x="1278" y="1165"/>
                  </a:lnTo>
                  <a:lnTo>
                    <a:pt x="1296" y="1130"/>
                  </a:lnTo>
                  <a:lnTo>
                    <a:pt x="1271" y="1051"/>
                  </a:lnTo>
                  <a:lnTo>
                    <a:pt x="1208" y="962"/>
                  </a:lnTo>
                  <a:lnTo>
                    <a:pt x="1176" y="903"/>
                  </a:lnTo>
                  <a:lnTo>
                    <a:pt x="1130" y="888"/>
                  </a:lnTo>
                  <a:lnTo>
                    <a:pt x="1130" y="875"/>
                  </a:lnTo>
                  <a:lnTo>
                    <a:pt x="1140" y="789"/>
                  </a:lnTo>
                  <a:lnTo>
                    <a:pt x="1178" y="787"/>
                  </a:lnTo>
                  <a:lnTo>
                    <a:pt x="1179" y="779"/>
                  </a:lnTo>
                  <a:lnTo>
                    <a:pt x="1122" y="759"/>
                  </a:lnTo>
                  <a:lnTo>
                    <a:pt x="1101" y="698"/>
                  </a:lnTo>
                  <a:lnTo>
                    <a:pt x="1078" y="677"/>
                  </a:lnTo>
                  <a:lnTo>
                    <a:pt x="1081" y="638"/>
                  </a:lnTo>
                  <a:lnTo>
                    <a:pt x="1106" y="628"/>
                  </a:lnTo>
                  <a:lnTo>
                    <a:pt x="1100" y="576"/>
                  </a:lnTo>
                  <a:lnTo>
                    <a:pt x="1103" y="571"/>
                  </a:lnTo>
                  <a:lnTo>
                    <a:pt x="1106" y="513"/>
                  </a:lnTo>
                  <a:lnTo>
                    <a:pt x="1085" y="502"/>
                  </a:lnTo>
                  <a:lnTo>
                    <a:pt x="1058" y="499"/>
                  </a:lnTo>
                  <a:lnTo>
                    <a:pt x="1045" y="496"/>
                  </a:lnTo>
                  <a:lnTo>
                    <a:pt x="989" y="490"/>
                  </a:lnTo>
                  <a:lnTo>
                    <a:pt x="979" y="476"/>
                  </a:lnTo>
                  <a:lnTo>
                    <a:pt x="963" y="453"/>
                  </a:lnTo>
                  <a:lnTo>
                    <a:pt x="954" y="427"/>
                  </a:lnTo>
                  <a:lnTo>
                    <a:pt x="947" y="409"/>
                  </a:lnTo>
                  <a:lnTo>
                    <a:pt x="984" y="399"/>
                  </a:lnTo>
                  <a:lnTo>
                    <a:pt x="1002" y="392"/>
                  </a:lnTo>
                  <a:lnTo>
                    <a:pt x="982" y="374"/>
                  </a:lnTo>
                  <a:lnTo>
                    <a:pt x="923" y="376"/>
                  </a:lnTo>
                  <a:lnTo>
                    <a:pt x="897" y="333"/>
                  </a:lnTo>
                  <a:lnTo>
                    <a:pt x="824" y="310"/>
                  </a:lnTo>
                  <a:lnTo>
                    <a:pt x="794" y="313"/>
                  </a:lnTo>
                  <a:lnTo>
                    <a:pt x="774" y="262"/>
                  </a:lnTo>
                  <a:lnTo>
                    <a:pt x="796" y="217"/>
                  </a:lnTo>
                  <a:lnTo>
                    <a:pt x="879" y="253"/>
                  </a:lnTo>
                  <a:lnTo>
                    <a:pt x="903" y="273"/>
                  </a:lnTo>
                  <a:lnTo>
                    <a:pt x="927" y="230"/>
                  </a:lnTo>
                  <a:lnTo>
                    <a:pt x="949" y="169"/>
                  </a:lnTo>
                  <a:lnTo>
                    <a:pt x="951" y="143"/>
                  </a:lnTo>
                  <a:lnTo>
                    <a:pt x="930" y="135"/>
                  </a:lnTo>
                  <a:lnTo>
                    <a:pt x="906" y="127"/>
                  </a:lnTo>
                  <a:lnTo>
                    <a:pt x="906" y="90"/>
                  </a:lnTo>
                  <a:lnTo>
                    <a:pt x="905" y="89"/>
                  </a:lnTo>
                  <a:lnTo>
                    <a:pt x="897" y="90"/>
                  </a:lnTo>
                  <a:lnTo>
                    <a:pt x="830" y="139"/>
                  </a:lnTo>
                  <a:lnTo>
                    <a:pt x="791" y="173"/>
                  </a:lnTo>
                  <a:lnTo>
                    <a:pt x="782" y="159"/>
                  </a:lnTo>
                  <a:lnTo>
                    <a:pt x="761" y="162"/>
                  </a:lnTo>
                  <a:lnTo>
                    <a:pt x="728" y="164"/>
                  </a:lnTo>
                  <a:lnTo>
                    <a:pt x="726" y="159"/>
                  </a:lnTo>
                  <a:lnTo>
                    <a:pt x="711" y="163"/>
                  </a:lnTo>
                  <a:lnTo>
                    <a:pt x="668" y="139"/>
                  </a:lnTo>
                  <a:lnTo>
                    <a:pt x="642" y="84"/>
                  </a:lnTo>
                  <a:lnTo>
                    <a:pt x="642" y="71"/>
                  </a:lnTo>
                  <a:lnTo>
                    <a:pt x="624" y="54"/>
                  </a:lnTo>
                  <a:lnTo>
                    <a:pt x="625" y="32"/>
                  </a:lnTo>
                  <a:lnTo>
                    <a:pt x="614" y="26"/>
                  </a:lnTo>
                  <a:lnTo>
                    <a:pt x="577" y="7"/>
                  </a:lnTo>
                  <a:lnTo>
                    <a:pt x="554" y="12"/>
                  </a:lnTo>
                  <a:lnTo>
                    <a:pt x="541" y="13"/>
                  </a:lnTo>
                  <a:lnTo>
                    <a:pt x="539" y="56"/>
                  </a:lnTo>
                  <a:lnTo>
                    <a:pt x="517" y="54"/>
                  </a:lnTo>
                  <a:lnTo>
                    <a:pt x="503" y="72"/>
                  </a:lnTo>
                  <a:lnTo>
                    <a:pt x="509" y="85"/>
                  </a:lnTo>
                  <a:lnTo>
                    <a:pt x="550" y="144"/>
                  </a:lnTo>
                  <a:lnTo>
                    <a:pt x="522" y="179"/>
                  </a:lnTo>
                  <a:lnTo>
                    <a:pt x="496" y="174"/>
                  </a:lnTo>
                  <a:lnTo>
                    <a:pt x="512" y="145"/>
                  </a:lnTo>
                  <a:lnTo>
                    <a:pt x="497" y="133"/>
                  </a:lnTo>
                  <a:lnTo>
                    <a:pt x="483" y="160"/>
                  </a:lnTo>
                  <a:lnTo>
                    <a:pt x="501" y="259"/>
                  </a:lnTo>
                  <a:lnTo>
                    <a:pt x="485" y="275"/>
                  </a:lnTo>
                  <a:lnTo>
                    <a:pt x="480" y="307"/>
                  </a:lnTo>
                  <a:lnTo>
                    <a:pt x="457" y="317"/>
                  </a:lnTo>
                  <a:lnTo>
                    <a:pt x="438" y="369"/>
                  </a:lnTo>
                  <a:lnTo>
                    <a:pt x="429" y="406"/>
                  </a:lnTo>
                  <a:lnTo>
                    <a:pt x="419" y="424"/>
                  </a:lnTo>
                  <a:lnTo>
                    <a:pt x="398" y="441"/>
                  </a:lnTo>
                  <a:lnTo>
                    <a:pt x="382" y="385"/>
                  </a:lnTo>
                  <a:lnTo>
                    <a:pt x="379" y="374"/>
                  </a:lnTo>
                  <a:lnTo>
                    <a:pt x="354" y="370"/>
                  </a:lnTo>
                  <a:lnTo>
                    <a:pt x="359" y="328"/>
                  </a:lnTo>
                  <a:lnTo>
                    <a:pt x="377" y="314"/>
                  </a:lnTo>
                  <a:lnTo>
                    <a:pt x="382" y="311"/>
                  </a:lnTo>
                  <a:lnTo>
                    <a:pt x="400" y="297"/>
                  </a:lnTo>
                  <a:lnTo>
                    <a:pt x="412" y="291"/>
                  </a:lnTo>
                  <a:lnTo>
                    <a:pt x="434" y="256"/>
                  </a:lnTo>
                  <a:lnTo>
                    <a:pt x="424" y="242"/>
                  </a:lnTo>
                  <a:lnTo>
                    <a:pt x="363" y="202"/>
                  </a:lnTo>
                  <a:lnTo>
                    <a:pt x="320" y="199"/>
                  </a:lnTo>
                  <a:lnTo>
                    <a:pt x="304" y="243"/>
                  </a:lnTo>
                  <a:lnTo>
                    <a:pt x="240" y="265"/>
                  </a:lnTo>
                  <a:lnTo>
                    <a:pt x="199" y="289"/>
                  </a:lnTo>
                  <a:lnTo>
                    <a:pt x="207" y="328"/>
                  </a:lnTo>
                  <a:lnTo>
                    <a:pt x="221" y="340"/>
                  </a:lnTo>
                  <a:lnTo>
                    <a:pt x="260" y="328"/>
                  </a:lnTo>
                  <a:lnTo>
                    <a:pt x="280" y="352"/>
                  </a:lnTo>
                  <a:lnTo>
                    <a:pt x="255" y="367"/>
                  </a:lnTo>
                  <a:lnTo>
                    <a:pt x="215" y="382"/>
                  </a:lnTo>
                  <a:lnTo>
                    <a:pt x="135" y="396"/>
                  </a:lnTo>
                  <a:lnTo>
                    <a:pt x="123" y="414"/>
                  </a:lnTo>
                  <a:lnTo>
                    <a:pt x="121" y="465"/>
                  </a:lnTo>
                  <a:lnTo>
                    <a:pt x="106" y="464"/>
                  </a:lnTo>
                  <a:lnTo>
                    <a:pt x="91" y="500"/>
                  </a:lnTo>
                  <a:lnTo>
                    <a:pt x="78" y="522"/>
                  </a:lnTo>
                  <a:lnTo>
                    <a:pt x="66" y="520"/>
                  </a:lnTo>
                  <a:lnTo>
                    <a:pt x="57" y="517"/>
                  </a:lnTo>
                  <a:lnTo>
                    <a:pt x="38" y="566"/>
                  </a:lnTo>
                  <a:lnTo>
                    <a:pt x="7" y="573"/>
                  </a:lnTo>
                  <a:lnTo>
                    <a:pt x="11" y="649"/>
                  </a:lnTo>
                  <a:lnTo>
                    <a:pt x="30" y="647"/>
                  </a:lnTo>
                  <a:lnTo>
                    <a:pt x="37" y="690"/>
                  </a:lnTo>
                  <a:lnTo>
                    <a:pt x="19" y="703"/>
                  </a:lnTo>
                  <a:lnTo>
                    <a:pt x="67" y="753"/>
                  </a:lnTo>
                  <a:lnTo>
                    <a:pt x="49" y="760"/>
                  </a:lnTo>
                  <a:lnTo>
                    <a:pt x="56" y="800"/>
                  </a:lnTo>
                  <a:lnTo>
                    <a:pt x="43" y="821"/>
                  </a:lnTo>
                  <a:lnTo>
                    <a:pt x="49" y="909"/>
                  </a:lnTo>
                  <a:lnTo>
                    <a:pt x="83" y="921"/>
                  </a:lnTo>
                  <a:lnTo>
                    <a:pt x="92" y="992"/>
                  </a:lnTo>
                  <a:lnTo>
                    <a:pt x="110" y="1005"/>
                  </a:lnTo>
                  <a:lnTo>
                    <a:pt x="102" y="1014"/>
                  </a:lnTo>
                  <a:lnTo>
                    <a:pt x="106" y="1050"/>
                  </a:lnTo>
                  <a:lnTo>
                    <a:pt x="127" y="1095"/>
                  </a:lnTo>
                  <a:lnTo>
                    <a:pt x="120" y="1119"/>
                  </a:lnTo>
                  <a:lnTo>
                    <a:pt x="157" y="1124"/>
                  </a:lnTo>
                  <a:lnTo>
                    <a:pt x="195" y="1101"/>
                  </a:lnTo>
                  <a:lnTo>
                    <a:pt x="200" y="1127"/>
                  </a:lnTo>
                  <a:lnTo>
                    <a:pt x="177" y="1162"/>
                  </a:lnTo>
                  <a:lnTo>
                    <a:pt x="168" y="1164"/>
                  </a:lnTo>
                  <a:lnTo>
                    <a:pt x="152" y="1206"/>
                  </a:lnTo>
                  <a:lnTo>
                    <a:pt x="122" y="1231"/>
                  </a:lnTo>
                  <a:lnTo>
                    <a:pt x="73" y="1241"/>
                  </a:lnTo>
                  <a:lnTo>
                    <a:pt x="76" y="1248"/>
                  </a:lnTo>
                  <a:lnTo>
                    <a:pt x="97" y="1304"/>
                  </a:lnTo>
                  <a:lnTo>
                    <a:pt x="116" y="1364"/>
                  </a:lnTo>
                  <a:lnTo>
                    <a:pt x="125" y="1379"/>
                  </a:lnTo>
                  <a:lnTo>
                    <a:pt x="131" y="1411"/>
                  </a:lnTo>
                  <a:lnTo>
                    <a:pt x="141" y="1438"/>
                  </a:lnTo>
                  <a:lnTo>
                    <a:pt x="191" y="1437"/>
                  </a:lnTo>
                  <a:lnTo>
                    <a:pt x="260" y="1481"/>
                  </a:lnTo>
                  <a:lnTo>
                    <a:pt x="278" y="1474"/>
                  </a:lnTo>
                  <a:lnTo>
                    <a:pt x="297" y="1470"/>
                  </a:lnTo>
                  <a:lnTo>
                    <a:pt x="390" y="1438"/>
                  </a:lnTo>
                  <a:lnTo>
                    <a:pt x="454" y="1453"/>
                  </a:lnTo>
                  <a:lnTo>
                    <a:pt x="459" y="1447"/>
                  </a:lnTo>
                  <a:lnTo>
                    <a:pt x="517" y="1495"/>
                  </a:lnTo>
                  <a:lnTo>
                    <a:pt x="544" y="1507"/>
                  </a:lnTo>
                  <a:lnTo>
                    <a:pt x="562" y="1586"/>
                  </a:lnTo>
                  <a:lnTo>
                    <a:pt x="576" y="1593"/>
                  </a:lnTo>
                  <a:lnTo>
                    <a:pt x="592" y="1600"/>
                  </a:lnTo>
                  <a:lnTo>
                    <a:pt x="638" y="1592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5" name="Freeform 81"/>
            <p:cNvSpPr>
              <a:spLocks/>
            </p:cNvSpPr>
            <p:nvPr/>
          </p:nvSpPr>
          <p:spPr bwMode="auto">
            <a:xfrm>
              <a:off x="7302500" y="3597276"/>
              <a:ext cx="1212850" cy="1009650"/>
            </a:xfrm>
            <a:custGeom>
              <a:avLst/>
              <a:gdLst>
                <a:gd name="T0" fmla="*/ 1137 w 1272"/>
                <a:gd name="T1" fmla="*/ 46 h 1058"/>
                <a:gd name="T2" fmla="*/ 1206 w 1272"/>
                <a:gd name="T3" fmla="*/ 61 h 1058"/>
                <a:gd name="T4" fmla="*/ 1182 w 1272"/>
                <a:gd name="T5" fmla="*/ 149 h 1058"/>
                <a:gd name="T6" fmla="*/ 1222 w 1272"/>
                <a:gd name="T7" fmla="*/ 150 h 1058"/>
                <a:gd name="T8" fmla="*/ 1202 w 1272"/>
                <a:gd name="T9" fmla="*/ 284 h 1058"/>
                <a:gd name="T10" fmla="*/ 1201 w 1272"/>
                <a:gd name="T11" fmla="*/ 299 h 1058"/>
                <a:gd name="T12" fmla="*/ 1208 w 1272"/>
                <a:gd name="T13" fmla="*/ 358 h 1058"/>
                <a:gd name="T14" fmla="*/ 1171 w 1272"/>
                <a:gd name="T15" fmla="*/ 430 h 1058"/>
                <a:gd name="T16" fmla="*/ 1162 w 1272"/>
                <a:gd name="T17" fmla="*/ 559 h 1058"/>
                <a:gd name="T18" fmla="*/ 1065 w 1272"/>
                <a:gd name="T19" fmla="*/ 608 h 1058"/>
                <a:gd name="T20" fmla="*/ 1086 w 1272"/>
                <a:gd name="T21" fmla="*/ 658 h 1058"/>
                <a:gd name="T22" fmla="*/ 1170 w 1272"/>
                <a:gd name="T23" fmla="*/ 802 h 1058"/>
                <a:gd name="T24" fmla="*/ 1183 w 1272"/>
                <a:gd name="T25" fmla="*/ 894 h 1058"/>
                <a:gd name="T26" fmla="*/ 1143 w 1272"/>
                <a:gd name="T27" fmla="*/ 953 h 1058"/>
                <a:gd name="T28" fmla="*/ 967 w 1272"/>
                <a:gd name="T29" fmla="*/ 1058 h 1058"/>
                <a:gd name="T30" fmla="*/ 963 w 1272"/>
                <a:gd name="T31" fmla="*/ 978 h 1058"/>
                <a:gd name="T32" fmla="*/ 916 w 1272"/>
                <a:gd name="T33" fmla="*/ 909 h 1058"/>
                <a:gd name="T34" fmla="*/ 882 w 1272"/>
                <a:gd name="T35" fmla="*/ 892 h 1058"/>
                <a:gd name="T36" fmla="*/ 800 w 1272"/>
                <a:gd name="T37" fmla="*/ 893 h 1058"/>
                <a:gd name="T38" fmla="*/ 672 w 1272"/>
                <a:gd name="T39" fmla="*/ 974 h 1058"/>
                <a:gd name="T40" fmla="*/ 637 w 1272"/>
                <a:gd name="T41" fmla="*/ 880 h 1058"/>
                <a:gd name="T42" fmla="*/ 519 w 1272"/>
                <a:gd name="T43" fmla="*/ 873 h 1058"/>
                <a:gd name="T44" fmla="*/ 454 w 1272"/>
                <a:gd name="T45" fmla="*/ 863 h 1058"/>
                <a:gd name="T46" fmla="*/ 402 w 1272"/>
                <a:gd name="T47" fmla="*/ 735 h 1058"/>
                <a:gd name="T48" fmla="*/ 384 w 1272"/>
                <a:gd name="T49" fmla="*/ 754 h 1058"/>
                <a:gd name="T50" fmla="*/ 240 w 1272"/>
                <a:gd name="T51" fmla="*/ 788 h 1058"/>
                <a:gd name="T52" fmla="*/ 193 w 1272"/>
                <a:gd name="T53" fmla="*/ 743 h 1058"/>
                <a:gd name="T54" fmla="*/ 254 w 1272"/>
                <a:gd name="T55" fmla="*/ 697 h 1058"/>
                <a:gd name="T56" fmla="*/ 180 w 1272"/>
                <a:gd name="T57" fmla="*/ 593 h 1058"/>
                <a:gd name="T58" fmla="*/ 152 w 1272"/>
                <a:gd name="T59" fmla="*/ 572 h 1058"/>
                <a:gd name="T60" fmla="*/ 86 w 1272"/>
                <a:gd name="T61" fmla="*/ 527 h 1058"/>
                <a:gd name="T62" fmla="*/ 24 w 1272"/>
                <a:gd name="T63" fmla="*/ 546 h 1058"/>
                <a:gd name="T64" fmla="*/ 0 w 1272"/>
                <a:gd name="T65" fmla="*/ 512 h 1058"/>
                <a:gd name="T66" fmla="*/ 64 w 1272"/>
                <a:gd name="T67" fmla="*/ 416 h 1058"/>
                <a:gd name="T68" fmla="*/ 180 w 1272"/>
                <a:gd name="T69" fmla="*/ 402 h 1058"/>
                <a:gd name="T70" fmla="*/ 220 w 1272"/>
                <a:gd name="T71" fmla="*/ 410 h 1058"/>
                <a:gd name="T72" fmla="*/ 361 w 1272"/>
                <a:gd name="T73" fmla="*/ 441 h 1058"/>
                <a:gd name="T74" fmla="*/ 361 w 1272"/>
                <a:gd name="T75" fmla="*/ 474 h 1058"/>
                <a:gd name="T76" fmla="*/ 411 w 1272"/>
                <a:gd name="T77" fmla="*/ 461 h 1058"/>
                <a:gd name="T78" fmla="*/ 452 w 1272"/>
                <a:gd name="T79" fmla="*/ 440 h 1058"/>
                <a:gd name="T80" fmla="*/ 514 w 1272"/>
                <a:gd name="T81" fmla="*/ 436 h 1058"/>
                <a:gd name="T82" fmla="*/ 585 w 1272"/>
                <a:gd name="T83" fmla="*/ 367 h 1058"/>
                <a:gd name="T84" fmla="*/ 617 w 1272"/>
                <a:gd name="T85" fmla="*/ 274 h 1058"/>
                <a:gd name="T86" fmla="*/ 625 w 1272"/>
                <a:gd name="T87" fmla="*/ 221 h 1058"/>
                <a:gd name="T88" fmla="*/ 603 w 1272"/>
                <a:gd name="T89" fmla="*/ 189 h 1058"/>
                <a:gd name="T90" fmla="*/ 669 w 1272"/>
                <a:gd name="T91" fmla="*/ 100 h 1058"/>
                <a:gd name="T92" fmla="*/ 835 w 1272"/>
                <a:gd name="T93" fmla="*/ 0 h 1058"/>
                <a:gd name="T94" fmla="*/ 882 w 1272"/>
                <a:gd name="T95" fmla="*/ 50 h 1058"/>
                <a:gd name="T96" fmla="*/ 1050 w 1272"/>
                <a:gd name="T97" fmla="*/ 62 h 1058"/>
                <a:gd name="T98" fmla="*/ 1137 w 1272"/>
                <a:gd name="T99" fmla="*/ 46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72" h="1058">
                  <a:moveTo>
                    <a:pt x="1137" y="46"/>
                  </a:moveTo>
                  <a:lnTo>
                    <a:pt x="1137" y="46"/>
                  </a:lnTo>
                  <a:lnTo>
                    <a:pt x="1189" y="47"/>
                  </a:lnTo>
                  <a:lnTo>
                    <a:pt x="1206" y="61"/>
                  </a:lnTo>
                  <a:lnTo>
                    <a:pt x="1173" y="102"/>
                  </a:lnTo>
                  <a:lnTo>
                    <a:pt x="1182" y="149"/>
                  </a:lnTo>
                  <a:lnTo>
                    <a:pt x="1200" y="164"/>
                  </a:lnTo>
                  <a:lnTo>
                    <a:pt x="1222" y="150"/>
                  </a:lnTo>
                  <a:lnTo>
                    <a:pt x="1272" y="180"/>
                  </a:lnTo>
                  <a:lnTo>
                    <a:pt x="1202" y="284"/>
                  </a:lnTo>
                  <a:lnTo>
                    <a:pt x="1197" y="293"/>
                  </a:lnTo>
                  <a:lnTo>
                    <a:pt x="1201" y="299"/>
                  </a:lnTo>
                  <a:lnTo>
                    <a:pt x="1208" y="349"/>
                  </a:lnTo>
                  <a:lnTo>
                    <a:pt x="1208" y="358"/>
                  </a:lnTo>
                  <a:lnTo>
                    <a:pt x="1206" y="392"/>
                  </a:lnTo>
                  <a:lnTo>
                    <a:pt x="1171" y="430"/>
                  </a:lnTo>
                  <a:lnTo>
                    <a:pt x="1187" y="477"/>
                  </a:lnTo>
                  <a:lnTo>
                    <a:pt x="1162" y="559"/>
                  </a:lnTo>
                  <a:lnTo>
                    <a:pt x="1114" y="590"/>
                  </a:lnTo>
                  <a:lnTo>
                    <a:pt x="1065" y="608"/>
                  </a:lnTo>
                  <a:lnTo>
                    <a:pt x="1053" y="647"/>
                  </a:lnTo>
                  <a:lnTo>
                    <a:pt x="1086" y="658"/>
                  </a:lnTo>
                  <a:lnTo>
                    <a:pt x="1102" y="686"/>
                  </a:lnTo>
                  <a:lnTo>
                    <a:pt x="1170" y="802"/>
                  </a:lnTo>
                  <a:lnTo>
                    <a:pt x="1216" y="830"/>
                  </a:lnTo>
                  <a:lnTo>
                    <a:pt x="1183" y="894"/>
                  </a:lnTo>
                  <a:lnTo>
                    <a:pt x="1201" y="926"/>
                  </a:lnTo>
                  <a:lnTo>
                    <a:pt x="1143" y="953"/>
                  </a:lnTo>
                  <a:lnTo>
                    <a:pt x="1041" y="1005"/>
                  </a:lnTo>
                  <a:lnTo>
                    <a:pt x="967" y="1058"/>
                  </a:lnTo>
                  <a:lnTo>
                    <a:pt x="961" y="1043"/>
                  </a:lnTo>
                  <a:lnTo>
                    <a:pt x="963" y="978"/>
                  </a:lnTo>
                  <a:lnTo>
                    <a:pt x="919" y="949"/>
                  </a:lnTo>
                  <a:lnTo>
                    <a:pt x="916" y="909"/>
                  </a:lnTo>
                  <a:lnTo>
                    <a:pt x="909" y="906"/>
                  </a:lnTo>
                  <a:lnTo>
                    <a:pt x="882" y="892"/>
                  </a:lnTo>
                  <a:lnTo>
                    <a:pt x="844" y="925"/>
                  </a:lnTo>
                  <a:lnTo>
                    <a:pt x="800" y="893"/>
                  </a:lnTo>
                  <a:lnTo>
                    <a:pt x="713" y="937"/>
                  </a:lnTo>
                  <a:lnTo>
                    <a:pt x="672" y="974"/>
                  </a:lnTo>
                  <a:lnTo>
                    <a:pt x="643" y="898"/>
                  </a:lnTo>
                  <a:lnTo>
                    <a:pt x="637" y="880"/>
                  </a:lnTo>
                  <a:lnTo>
                    <a:pt x="589" y="890"/>
                  </a:lnTo>
                  <a:lnTo>
                    <a:pt x="519" y="873"/>
                  </a:lnTo>
                  <a:lnTo>
                    <a:pt x="485" y="866"/>
                  </a:lnTo>
                  <a:lnTo>
                    <a:pt x="454" y="863"/>
                  </a:lnTo>
                  <a:lnTo>
                    <a:pt x="444" y="765"/>
                  </a:lnTo>
                  <a:lnTo>
                    <a:pt x="402" y="735"/>
                  </a:lnTo>
                  <a:lnTo>
                    <a:pt x="381" y="742"/>
                  </a:lnTo>
                  <a:lnTo>
                    <a:pt x="384" y="754"/>
                  </a:lnTo>
                  <a:lnTo>
                    <a:pt x="319" y="782"/>
                  </a:lnTo>
                  <a:lnTo>
                    <a:pt x="240" y="788"/>
                  </a:lnTo>
                  <a:lnTo>
                    <a:pt x="163" y="771"/>
                  </a:lnTo>
                  <a:lnTo>
                    <a:pt x="193" y="743"/>
                  </a:lnTo>
                  <a:lnTo>
                    <a:pt x="252" y="710"/>
                  </a:lnTo>
                  <a:lnTo>
                    <a:pt x="254" y="697"/>
                  </a:lnTo>
                  <a:lnTo>
                    <a:pt x="260" y="658"/>
                  </a:lnTo>
                  <a:lnTo>
                    <a:pt x="180" y="593"/>
                  </a:lnTo>
                  <a:lnTo>
                    <a:pt x="158" y="577"/>
                  </a:lnTo>
                  <a:lnTo>
                    <a:pt x="152" y="572"/>
                  </a:lnTo>
                  <a:lnTo>
                    <a:pt x="126" y="555"/>
                  </a:lnTo>
                  <a:lnTo>
                    <a:pt x="86" y="527"/>
                  </a:lnTo>
                  <a:lnTo>
                    <a:pt x="37" y="554"/>
                  </a:lnTo>
                  <a:lnTo>
                    <a:pt x="24" y="546"/>
                  </a:lnTo>
                  <a:lnTo>
                    <a:pt x="1" y="520"/>
                  </a:lnTo>
                  <a:lnTo>
                    <a:pt x="0" y="512"/>
                  </a:lnTo>
                  <a:lnTo>
                    <a:pt x="37" y="485"/>
                  </a:lnTo>
                  <a:lnTo>
                    <a:pt x="64" y="416"/>
                  </a:lnTo>
                  <a:lnTo>
                    <a:pt x="105" y="396"/>
                  </a:lnTo>
                  <a:lnTo>
                    <a:pt x="180" y="402"/>
                  </a:lnTo>
                  <a:lnTo>
                    <a:pt x="202" y="409"/>
                  </a:lnTo>
                  <a:lnTo>
                    <a:pt x="220" y="410"/>
                  </a:lnTo>
                  <a:lnTo>
                    <a:pt x="259" y="452"/>
                  </a:lnTo>
                  <a:lnTo>
                    <a:pt x="361" y="441"/>
                  </a:lnTo>
                  <a:lnTo>
                    <a:pt x="361" y="469"/>
                  </a:lnTo>
                  <a:lnTo>
                    <a:pt x="361" y="474"/>
                  </a:lnTo>
                  <a:lnTo>
                    <a:pt x="391" y="465"/>
                  </a:lnTo>
                  <a:lnTo>
                    <a:pt x="411" y="461"/>
                  </a:lnTo>
                  <a:lnTo>
                    <a:pt x="440" y="446"/>
                  </a:lnTo>
                  <a:lnTo>
                    <a:pt x="452" y="440"/>
                  </a:lnTo>
                  <a:lnTo>
                    <a:pt x="460" y="440"/>
                  </a:lnTo>
                  <a:lnTo>
                    <a:pt x="514" y="436"/>
                  </a:lnTo>
                  <a:lnTo>
                    <a:pt x="539" y="405"/>
                  </a:lnTo>
                  <a:lnTo>
                    <a:pt x="585" y="367"/>
                  </a:lnTo>
                  <a:lnTo>
                    <a:pt x="615" y="303"/>
                  </a:lnTo>
                  <a:lnTo>
                    <a:pt x="617" y="274"/>
                  </a:lnTo>
                  <a:lnTo>
                    <a:pt x="644" y="258"/>
                  </a:lnTo>
                  <a:lnTo>
                    <a:pt x="625" y="221"/>
                  </a:lnTo>
                  <a:lnTo>
                    <a:pt x="624" y="211"/>
                  </a:lnTo>
                  <a:lnTo>
                    <a:pt x="603" y="189"/>
                  </a:lnTo>
                  <a:lnTo>
                    <a:pt x="601" y="160"/>
                  </a:lnTo>
                  <a:lnTo>
                    <a:pt x="669" y="100"/>
                  </a:lnTo>
                  <a:lnTo>
                    <a:pt x="692" y="75"/>
                  </a:lnTo>
                  <a:lnTo>
                    <a:pt x="835" y="0"/>
                  </a:lnTo>
                  <a:lnTo>
                    <a:pt x="852" y="24"/>
                  </a:lnTo>
                  <a:lnTo>
                    <a:pt x="882" y="50"/>
                  </a:lnTo>
                  <a:lnTo>
                    <a:pt x="934" y="72"/>
                  </a:lnTo>
                  <a:lnTo>
                    <a:pt x="1050" y="62"/>
                  </a:lnTo>
                  <a:lnTo>
                    <a:pt x="1137" y="46"/>
                  </a:lnTo>
                  <a:lnTo>
                    <a:pt x="1137" y="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6" name="Freeform 82"/>
            <p:cNvSpPr>
              <a:spLocks noEditPoints="1"/>
            </p:cNvSpPr>
            <p:nvPr/>
          </p:nvSpPr>
          <p:spPr bwMode="auto">
            <a:xfrm>
              <a:off x="7297738" y="3592513"/>
              <a:ext cx="1222375" cy="1020763"/>
            </a:xfrm>
            <a:custGeom>
              <a:avLst/>
              <a:gdLst>
                <a:gd name="T0" fmla="*/ 962 w 1281"/>
                <a:gd name="T1" fmla="*/ 1048 h 1069"/>
                <a:gd name="T2" fmla="*/ 917 w 1281"/>
                <a:gd name="T3" fmla="*/ 916 h 1069"/>
                <a:gd name="T4" fmla="*/ 848 w 1281"/>
                <a:gd name="T5" fmla="*/ 934 h 1069"/>
                <a:gd name="T6" fmla="*/ 674 w 1281"/>
                <a:gd name="T7" fmla="*/ 985 h 1069"/>
                <a:gd name="T8" fmla="*/ 593 w 1281"/>
                <a:gd name="T9" fmla="*/ 898 h 1069"/>
                <a:gd name="T10" fmla="*/ 455 w 1281"/>
                <a:gd name="T11" fmla="*/ 871 h 1069"/>
                <a:gd name="T12" fmla="*/ 389 w 1281"/>
                <a:gd name="T13" fmla="*/ 749 h 1069"/>
                <a:gd name="T14" fmla="*/ 244 w 1281"/>
                <a:gd name="T15" fmla="*/ 797 h 1069"/>
                <a:gd name="T16" fmla="*/ 195 w 1281"/>
                <a:gd name="T17" fmla="*/ 746 h 1069"/>
                <a:gd name="T18" fmla="*/ 181 w 1281"/>
                <a:gd name="T19" fmla="*/ 601 h 1069"/>
                <a:gd name="T20" fmla="*/ 128 w 1281"/>
                <a:gd name="T21" fmla="*/ 563 h 1069"/>
                <a:gd name="T22" fmla="*/ 26 w 1281"/>
                <a:gd name="T23" fmla="*/ 554 h 1069"/>
                <a:gd name="T24" fmla="*/ 38 w 1281"/>
                <a:gd name="T25" fmla="*/ 488 h 1069"/>
                <a:gd name="T26" fmla="*/ 184 w 1281"/>
                <a:gd name="T27" fmla="*/ 404 h 1069"/>
                <a:gd name="T28" fmla="*/ 264 w 1281"/>
                <a:gd name="T29" fmla="*/ 453 h 1069"/>
                <a:gd name="T30" fmla="*/ 394 w 1281"/>
                <a:gd name="T31" fmla="*/ 467 h 1069"/>
                <a:gd name="T32" fmla="*/ 463 w 1281"/>
                <a:gd name="T33" fmla="*/ 441 h 1069"/>
                <a:gd name="T34" fmla="*/ 586 w 1281"/>
                <a:gd name="T35" fmla="*/ 370 h 1069"/>
                <a:gd name="T36" fmla="*/ 643 w 1281"/>
                <a:gd name="T37" fmla="*/ 262 h 1069"/>
                <a:gd name="T38" fmla="*/ 603 w 1281"/>
                <a:gd name="T39" fmla="*/ 195 h 1069"/>
                <a:gd name="T40" fmla="*/ 694 w 1281"/>
                <a:gd name="T41" fmla="*/ 77 h 1069"/>
                <a:gd name="T42" fmla="*/ 888 w 1281"/>
                <a:gd name="T43" fmla="*/ 52 h 1069"/>
                <a:gd name="T44" fmla="*/ 1141 w 1281"/>
                <a:gd name="T45" fmla="*/ 48 h 1069"/>
                <a:gd name="T46" fmla="*/ 1180 w 1281"/>
                <a:gd name="T47" fmla="*/ 108 h 1069"/>
                <a:gd name="T48" fmla="*/ 1226 w 1281"/>
                <a:gd name="T49" fmla="*/ 151 h 1069"/>
                <a:gd name="T50" fmla="*/ 1209 w 1281"/>
                <a:gd name="T51" fmla="*/ 304 h 1069"/>
                <a:gd name="T52" fmla="*/ 1213 w 1281"/>
                <a:gd name="T53" fmla="*/ 399 h 1069"/>
                <a:gd name="T54" fmla="*/ 1194 w 1281"/>
                <a:gd name="T55" fmla="*/ 482 h 1069"/>
                <a:gd name="T56" fmla="*/ 1071 w 1281"/>
                <a:gd name="T57" fmla="*/ 615 h 1069"/>
                <a:gd name="T58" fmla="*/ 1109 w 1281"/>
                <a:gd name="T59" fmla="*/ 689 h 1069"/>
                <a:gd name="T60" fmla="*/ 1191 w 1281"/>
                <a:gd name="T61" fmla="*/ 899 h 1069"/>
                <a:gd name="T62" fmla="*/ 1047 w 1281"/>
                <a:gd name="T63" fmla="*/ 1013 h 1069"/>
                <a:gd name="T64" fmla="*/ 969 w 1281"/>
                <a:gd name="T65" fmla="*/ 1047 h 1069"/>
                <a:gd name="T66" fmla="*/ 1146 w 1281"/>
                <a:gd name="T67" fmla="*/ 955 h 1069"/>
                <a:gd name="T68" fmla="*/ 1216 w 1281"/>
                <a:gd name="T69" fmla="*/ 836 h 1069"/>
                <a:gd name="T70" fmla="*/ 1053 w 1281"/>
                <a:gd name="T71" fmla="*/ 654 h 1069"/>
                <a:gd name="T72" fmla="*/ 1163 w 1281"/>
                <a:gd name="T73" fmla="*/ 562 h 1069"/>
                <a:gd name="T74" fmla="*/ 1206 w 1281"/>
                <a:gd name="T75" fmla="*/ 396 h 1069"/>
                <a:gd name="T76" fmla="*/ 1202 w 1281"/>
                <a:gd name="T77" fmla="*/ 305 h 1069"/>
                <a:gd name="T78" fmla="*/ 1272 w 1281"/>
                <a:gd name="T79" fmla="*/ 186 h 1069"/>
                <a:gd name="T80" fmla="*/ 1183 w 1281"/>
                <a:gd name="T81" fmla="*/ 156 h 1069"/>
                <a:gd name="T82" fmla="*/ 1191 w 1281"/>
                <a:gd name="T83" fmla="*/ 55 h 1069"/>
                <a:gd name="T84" fmla="*/ 937 w 1281"/>
                <a:gd name="T85" fmla="*/ 80 h 1069"/>
                <a:gd name="T86" fmla="*/ 838 w 1281"/>
                <a:gd name="T87" fmla="*/ 9 h 1069"/>
                <a:gd name="T88" fmla="*/ 608 w 1281"/>
                <a:gd name="T89" fmla="*/ 167 h 1069"/>
                <a:gd name="T90" fmla="*/ 632 w 1281"/>
                <a:gd name="T91" fmla="*/ 225 h 1069"/>
                <a:gd name="T92" fmla="*/ 622 w 1281"/>
                <a:gd name="T93" fmla="*/ 309 h 1069"/>
                <a:gd name="T94" fmla="*/ 520 w 1281"/>
                <a:gd name="T95" fmla="*/ 444 h 1069"/>
                <a:gd name="T96" fmla="*/ 395 w 1281"/>
                <a:gd name="T97" fmla="*/ 473 h 1069"/>
                <a:gd name="T98" fmla="*/ 262 w 1281"/>
                <a:gd name="T99" fmla="*/ 460 h 1069"/>
                <a:gd name="T100" fmla="*/ 183 w 1281"/>
                <a:gd name="T101" fmla="*/ 410 h 1069"/>
                <a:gd name="T102" fmla="*/ 43 w 1281"/>
                <a:gd name="T103" fmla="*/ 492 h 1069"/>
                <a:gd name="T104" fmla="*/ 31 w 1281"/>
                <a:gd name="T105" fmla="*/ 549 h 1069"/>
                <a:gd name="T106" fmla="*/ 157 w 1281"/>
                <a:gd name="T107" fmla="*/ 574 h 1069"/>
                <a:gd name="T108" fmla="*/ 268 w 1281"/>
                <a:gd name="T109" fmla="*/ 661 h 1069"/>
                <a:gd name="T110" fmla="*/ 174 w 1281"/>
                <a:gd name="T111" fmla="*/ 774 h 1069"/>
                <a:gd name="T112" fmla="*/ 384 w 1281"/>
                <a:gd name="T113" fmla="*/ 757 h 1069"/>
                <a:gd name="T114" fmla="*/ 451 w 1281"/>
                <a:gd name="T115" fmla="*/ 768 h 1069"/>
                <a:gd name="T116" fmla="*/ 524 w 1281"/>
                <a:gd name="T117" fmla="*/ 875 h 1069"/>
                <a:gd name="T118" fmla="*/ 677 w 1281"/>
                <a:gd name="T119" fmla="*/ 973 h 1069"/>
                <a:gd name="T120" fmla="*/ 848 w 1281"/>
                <a:gd name="T121" fmla="*/ 926 h 1069"/>
                <a:gd name="T122" fmla="*/ 926 w 1281"/>
                <a:gd name="T123" fmla="*/ 952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81" h="1069">
                  <a:moveTo>
                    <a:pt x="969" y="1069"/>
                  </a:moveTo>
                  <a:lnTo>
                    <a:pt x="969" y="1069"/>
                  </a:lnTo>
                  <a:lnTo>
                    <a:pt x="962" y="1048"/>
                  </a:lnTo>
                  <a:lnTo>
                    <a:pt x="964" y="985"/>
                  </a:lnTo>
                  <a:lnTo>
                    <a:pt x="919" y="956"/>
                  </a:lnTo>
                  <a:lnTo>
                    <a:pt x="917" y="916"/>
                  </a:lnTo>
                  <a:lnTo>
                    <a:pt x="912" y="914"/>
                  </a:lnTo>
                  <a:lnTo>
                    <a:pt x="887" y="901"/>
                  </a:lnTo>
                  <a:lnTo>
                    <a:pt x="848" y="934"/>
                  </a:lnTo>
                  <a:lnTo>
                    <a:pt x="803" y="902"/>
                  </a:lnTo>
                  <a:lnTo>
                    <a:pt x="719" y="945"/>
                  </a:lnTo>
                  <a:lnTo>
                    <a:pt x="674" y="985"/>
                  </a:lnTo>
                  <a:lnTo>
                    <a:pt x="639" y="889"/>
                  </a:lnTo>
                  <a:lnTo>
                    <a:pt x="593" y="898"/>
                  </a:lnTo>
                  <a:lnTo>
                    <a:pt x="593" y="898"/>
                  </a:lnTo>
                  <a:lnTo>
                    <a:pt x="523" y="881"/>
                  </a:lnTo>
                  <a:lnTo>
                    <a:pt x="488" y="874"/>
                  </a:lnTo>
                  <a:lnTo>
                    <a:pt x="455" y="871"/>
                  </a:lnTo>
                  <a:lnTo>
                    <a:pt x="445" y="772"/>
                  </a:lnTo>
                  <a:lnTo>
                    <a:pt x="406" y="743"/>
                  </a:lnTo>
                  <a:lnTo>
                    <a:pt x="389" y="749"/>
                  </a:lnTo>
                  <a:lnTo>
                    <a:pt x="392" y="761"/>
                  </a:lnTo>
                  <a:lnTo>
                    <a:pt x="323" y="790"/>
                  </a:lnTo>
                  <a:lnTo>
                    <a:pt x="244" y="797"/>
                  </a:lnTo>
                  <a:lnTo>
                    <a:pt x="243" y="796"/>
                  </a:lnTo>
                  <a:lnTo>
                    <a:pt x="160" y="778"/>
                  </a:lnTo>
                  <a:lnTo>
                    <a:pt x="195" y="746"/>
                  </a:lnTo>
                  <a:lnTo>
                    <a:pt x="253" y="713"/>
                  </a:lnTo>
                  <a:lnTo>
                    <a:pt x="260" y="664"/>
                  </a:lnTo>
                  <a:lnTo>
                    <a:pt x="181" y="601"/>
                  </a:lnTo>
                  <a:lnTo>
                    <a:pt x="160" y="585"/>
                  </a:lnTo>
                  <a:lnTo>
                    <a:pt x="153" y="580"/>
                  </a:lnTo>
                  <a:lnTo>
                    <a:pt x="128" y="563"/>
                  </a:lnTo>
                  <a:lnTo>
                    <a:pt x="90" y="536"/>
                  </a:lnTo>
                  <a:lnTo>
                    <a:pt x="40" y="563"/>
                  </a:lnTo>
                  <a:lnTo>
                    <a:pt x="26" y="554"/>
                  </a:lnTo>
                  <a:lnTo>
                    <a:pt x="1" y="526"/>
                  </a:lnTo>
                  <a:lnTo>
                    <a:pt x="0" y="516"/>
                  </a:lnTo>
                  <a:lnTo>
                    <a:pt x="38" y="488"/>
                  </a:lnTo>
                  <a:lnTo>
                    <a:pt x="66" y="419"/>
                  </a:lnTo>
                  <a:lnTo>
                    <a:pt x="108" y="397"/>
                  </a:lnTo>
                  <a:lnTo>
                    <a:pt x="184" y="404"/>
                  </a:lnTo>
                  <a:lnTo>
                    <a:pt x="207" y="411"/>
                  </a:lnTo>
                  <a:lnTo>
                    <a:pt x="225" y="412"/>
                  </a:lnTo>
                  <a:lnTo>
                    <a:pt x="264" y="453"/>
                  </a:lnTo>
                  <a:lnTo>
                    <a:pt x="368" y="442"/>
                  </a:lnTo>
                  <a:lnTo>
                    <a:pt x="369" y="474"/>
                  </a:lnTo>
                  <a:lnTo>
                    <a:pt x="394" y="467"/>
                  </a:lnTo>
                  <a:lnTo>
                    <a:pt x="414" y="463"/>
                  </a:lnTo>
                  <a:lnTo>
                    <a:pt x="456" y="442"/>
                  </a:lnTo>
                  <a:lnTo>
                    <a:pt x="463" y="441"/>
                  </a:lnTo>
                  <a:lnTo>
                    <a:pt x="516" y="438"/>
                  </a:lnTo>
                  <a:lnTo>
                    <a:pt x="540" y="408"/>
                  </a:lnTo>
                  <a:lnTo>
                    <a:pt x="586" y="370"/>
                  </a:lnTo>
                  <a:lnTo>
                    <a:pt x="616" y="307"/>
                  </a:lnTo>
                  <a:lnTo>
                    <a:pt x="618" y="277"/>
                  </a:lnTo>
                  <a:lnTo>
                    <a:pt x="643" y="262"/>
                  </a:lnTo>
                  <a:lnTo>
                    <a:pt x="625" y="226"/>
                  </a:lnTo>
                  <a:lnTo>
                    <a:pt x="625" y="218"/>
                  </a:lnTo>
                  <a:lnTo>
                    <a:pt x="603" y="195"/>
                  </a:lnTo>
                  <a:lnTo>
                    <a:pt x="602" y="164"/>
                  </a:lnTo>
                  <a:lnTo>
                    <a:pt x="671" y="103"/>
                  </a:lnTo>
                  <a:lnTo>
                    <a:pt x="694" y="77"/>
                  </a:lnTo>
                  <a:lnTo>
                    <a:pt x="841" y="0"/>
                  </a:lnTo>
                  <a:lnTo>
                    <a:pt x="859" y="27"/>
                  </a:lnTo>
                  <a:lnTo>
                    <a:pt x="888" y="52"/>
                  </a:lnTo>
                  <a:lnTo>
                    <a:pt x="938" y="74"/>
                  </a:lnTo>
                  <a:lnTo>
                    <a:pt x="1054" y="63"/>
                  </a:lnTo>
                  <a:lnTo>
                    <a:pt x="1141" y="48"/>
                  </a:lnTo>
                  <a:lnTo>
                    <a:pt x="1194" y="49"/>
                  </a:lnTo>
                  <a:lnTo>
                    <a:pt x="1215" y="65"/>
                  </a:lnTo>
                  <a:lnTo>
                    <a:pt x="1180" y="108"/>
                  </a:lnTo>
                  <a:lnTo>
                    <a:pt x="1189" y="152"/>
                  </a:lnTo>
                  <a:lnTo>
                    <a:pt x="1204" y="165"/>
                  </a:lnTo>
                  <a:lnTo>
                    <a:pt x="1226" y="151"/>
                  </a:lnTo>
                  <a:lnTo>
                    <a:pt x="1281" y="184"/>
                  </a:lnTo>
                  <a:lnTo>
                    <a:pt x="1205" y="298"/>
                  </a:lnTo>
                  <a:lnTo>
                    <a:pt x="1209" y="304"/>
                  </a:lnTo>
                  <a:lnTo>
                    <a:pt x="1215" y="353"/>
                  </a:lnTo>
                  <a:lnTo>
                    <a:pt x="1215" y="363"/>
                  </a:lnTo>
                  <a:lnTo>
                    <a:pt x="1213" y="399"/>
                  </a:lnTo>
                  <a:lnTo>
                    <a:pt x="1179" y="436"/>
                  </a:lnTo>
                  <a:lnTo>
                    <a:pt x="1194" y="481"/>
                  </a:lnTo>
                  <a:lnTo>
                    <a:pt x="1194" y="482"/>
                  </a:lnTo>
                  <a:lnTo>
                    <a:pt x="1169" y="566"/>
                  </a:lnTo>
                  <a:lnTo>
                    <a:pt x="1120" y="598"/>
                  </a:lnTo>
                  <a:lnTo>
                    <a:pt x="1071" y="615"/>
                  </a:lnTo>
                  <a:lnTo>
                    <a:pt x="1061" y="650"/>
                  </a:lnTo>
                  <a:lnTo>
                    <a:pt x="1092" y="661"/>
                  </a:lnTo>
                  <a:lnTo>
                    <a:pt x="1109" y="689"/>
                  </a:lnTo>
                  <a:lnTo>
                    <a:pt x="1177" y="804"/>
                  </a:lnTo>
                  <a:lnTo>
                    <a:pt x="1225" y="833"/>
                  </a:lnTo>
                  <a:lnTo>
                    <a:pt x="1191" y="899"/>
                  </a:lnTo>
                  <a:lnTo>
                    <a:pt x="1210" y="933"/>
                  </a:lnTo>
                  <a:lnTo>
                    <a:pt x="1149" y="961"/>
                  </a:lnTo>
                  <a:lnTo>
                    <a:pt x="1047" y="1013"/>
                  </a:lnTo>
                  <a:lnTo>
                    <a:pt x="969" y="1069"/>
                  </a:lnTo>
                  <a:close/>
                  <a:moveTo>
                    <a:pt x="969" y="1047"/>
                  </a:moveTo>
                  <a:lnTo>
                    <a:pt x="969" y="1047"/>
                  </a:lnTo>
                  <a:lnTo>
                    <a:pt x="973" y="1058"/>
                  </a:lnTo>
                  <a:lnTo>
                    <a:pt x="1043" y="1008"/>
                  </a:lnTo>
                  <a:lnTo>
                    <a:pt x="1146" y="955"/>
                  </a:lnTo>
                  <a:lnTo>
                    <a:pt x="1200" y="930"/>
                  </a:lnTo>
                  <a:lnTo>
                    <a:pt x="1184" y="899"/>
                  </a:lnTo>
                  <a:lnTo>
                    <a:pt x="1216" y="836"/>
                  </a:lnTo>
                  <a:lnTo>
                    <a:pt x="1171" y="808"/>
                  </a:lnTo>
                  <a:lnTo>
                    <a:pt x="1088" y="666"/>
                  </a:lnTo>
                  <a:lnTo>
                    <a:pt x="1053" y="654"/>
                  </a:lnTo>
                  <a:lnTo>
                    <a:pt x="1066" y="610"/>
                  </a:lnTo>
                  <a:lnTo>
                    <a:pt x="1117" y="592"/>
                  </a:lnTo>
                  <a:lnTo>
                    <a:pt x="1163" y="562"/>
                  </a:lnTo>
                  <a:lnTo>
                    <a:pt x="1187" y="482"/>
                  </a:lnTo>
                  <a:lnTo>
                    <a:pt x="1172" y="435"/>
                  </a:lnTo>
                  <a:lnTo>
                    <a:pt x="1206" y="396"/>
                  </a:lnTo>
                  <a:lnTo>
                    <a:pt x="1209" y="363"/>
                  </a:lnTo>
                  <a:lnTo>
                    <a:pt x="1208" y="354"/>
                  </a:lnTo>
                  <a:lnTo>
                    <a:pt x="1202" y="305"/>
                  </a:lnTo>
                  <a:lnTo>
                    <a:pt x="1197" y="298"/>
                  </a:lnTo>
                  <a:lnTo>
                    <a:pt x="1204" y="287"/>
                  </a:lnTo>
                  <a:lnTo>
                    <a:pt x="1272" y="186"/>
                  </a:lnTo>
                  <a:lnTo>
                    <a:pt x="1226" y="159"/>
                  </a:lnTo>
                  <a:lnTo>
                    <a:pt x="1204" y="173"/>
                  </a:lnTo>
                  <a:lnTo>
                    <a:pt x="1183" y="156"/>
                  </a:lnTo>
                  <a:lnTo>
                    <a:pt x="1173" y="106"/>
                  </a:lnTo>
                  <a:lnTo>
                    <a:pt x="1205" y="66"/>
                  </a:lnTo>
                  <a:lnTo>
                    <a:pt x="1191" y="55"/>
                  </a:lnTo>
                  <a:lnTo>
                    <a:pt x="1141" y="54"/>
                  </a:lnTo>
                  <a:lnTo>
                    <a:pt x="1055" y="70"/>
                  </a:lnTo>
                  <a:lnTo>
                    <a:pt x="937" y="80"/>
                  </a:lnTo>
                  <a:lnTo>
                    <a:pt x="884" y="58"/>
                  </a:lnTo>
                  <a:lnTo>
                    <a:pt x="854" y="31"/>
                  </a:lnTo>
                  <a:lnTo>
                    <a:pt x="838" y="9"/>
                  </a:lnTo>
                  <a:lnTo>
                    <a:pt x="698" y="82"/>
                  </a:lnTo>
                  <a:lnTo>
                    <a:pt x="675" y="108"/>
                  </a:lnTo>
                  <a:lnTo>
                    <a:pt x="608" y="167"/>
                  </a:lnTo>
                  <a:lnTo>
                    <a:pt x="610" y="193"/>
                  </a:lnTo>
                  <a:lnTo>
                    <a:pt x="631" y="215"/>
                  </a:lnTo>
                  <a:lnTo>
                    <a:pt x="632" y="225"/>
                  </a:lnTo>
                  <a:lnTo>
                    <a:pt x="652" y="264"/>
                  </a:lnTo>
                  <a:lnTo>
                    <a:pt x="624" y="281"/>
                  </a:lnTo>
                  <a:lnTo>
                    <a:pt x="622" y="309"/>
                  </a:lnTo>
                  <a:lnTo>
                    <a:pt x="591" y="374"/>
                  </a:lnTo>
                  <a:lnTo>
                    <a:pt x="545" y="413"/>
                  </a:lnTo>
                  <a:lnTo>
                    <a:pt x="520" y="444"/>
                  </a:lnTo>
                  <a:lnTo>
                    <a:pt x="457" y="449"/>
                  </a:lnTo>
                  <a:lnTo>
                    <a:pt x="416" y="469"/>
                  </a:lnTo>
                  <a:lnTo>
                    <a:pt x="395" y="473"/>
                  </a:lnTo>
                  <a:lnTo>
                    <a:pt x="362" y="483"/>
                  </a:lnTo>
                  <a:lnTo>
                    <a:pt x="362" y="449"/>
                  </a:lnTo>
                  <a:lnTo>
                    <a:pt x="262" y="460"/>
                  </a:lnTo>
                  <a:lnTo>
                    <a:pt x="222" y="419"/>
                  </a:lnTo>
                  <a:lnTo>
                    <a:pt x="206" y="417"/>
                  </a:lnTo>
                  <a:lnTo>
                    <a:pt x="183" y="410"/>
                  </a:lnTo>
                  <a:lnTo>
                    <a:pt x="109" y="404"/>
                  </a:lnTo>
                  <a:lnTo>
                    <a:pt x="71" y="424"/>
                  </a:lnTo>
                  <a:lnTo>
                    <a:pt x="43" y="492"/>
                  </a:lnTo>
                  <a:lnTo>
                    <a:pt x="7" y="519"/>
                  </a:lnTo>
                  <a:lnTo>
                    <a:pt x="8" y="523"/>
                  </a:lnTo>
                  <a:lnTo>
                    <a:pt x="31" y="549"/>
                  </a:lnTo>
                  <a:lnTo>
                    <a:pt x="41" y="555"/>
                  </a:lnTo>
                  <a:lnTo>
                    <a:pt x="90" y="528"/>
                  </a:lnTo>
                  <a:lnTo>
                    <a:pt x="157" y="574"/>
                  </a:lnTo>
                  <a:lnTo>
                    <a:pt x="164" y="580"/>
                  </a:lnTo>
                  <a:lnTo>
                    <a:pt x="185" y="596"/>
                  </a:lnTo>
                  <a:lnTo>
                    <a:pt x="268" y="661"/>
                  </a:lnTo>
                  <a:lnTo>
                    <a:pt x="259" y="717"/>
                  </a:lnTo>
                  <a:lnTo>
                    <a:pt x="199" y="751"/>
                  </a:lnTo>
                  <a:lnTo>
                    <a:pt x="174" y="774"/>
                  </a:lnTo>
                  <a:lnTo>
                    <a:pt x="244" y="790"/>
                  </a:lnTo>
                  <a:lnTo>
                    <a:pt x="322" y="783"/>
                  </a:lnTo>
                  <a:lnTo>
                    <a:pt x="384" y="757"/>
                  </a:lnTo>
                  <a:lnTo>
                    <a:pt x="381" y="745"/>
                  </a:lnTo>
                  <a:lnTo>
                    <a:pt x="407" y="736"/>
                  </a:lnTo>
                  <a:lnTo>
                    <a:pt x="451" y="768"/>
                  </a:lnTo>
                  <a:lnTo>
                    <a:pt x="462" y="865"/>
                  </a:lnTo>
                  <a:lnTo>
                    <a:pt x="489" y="867"/>
                  </a:lnTo>
                  <a:lnTo>
                    <a:pt x="524" y="875"/>
                  </a:lnTo>
                  <a:lnTo>
                    <a:pt x="593" y="891"/>
                  </a:lnTo>
                  <a:lnTo>
                    <a:pt x="643" y="881"/>
                  </a:lnTo>
                  <a:lnTo>
                    <a:pt x="677" y="973"/>
                  </a:lnTo>
                  <a:lnTo>
                    <a:pt x="715" y="939"/>
                  </a:lnTo>
                  <a:lnTo>
                    <a:pt x="804" y="895"/>
                  </a:lnTo>
                  <a:lnTo>
                    <a:pt x="848" y="926"/>
                  </a:lnTo>
                  <a:lnTo>
                    <a:pt x="886" y="893"/>
                  </a:lnTo>
                  <a:lnTo>
                    <a:pt x="923" y="912"/>
                  </a:lnTo>
                  <a:lnTo>
                    <a:pt x="926" y="952"/>
                  </a:lnTo>
                  <a:lnTo>
                    <a:pt x="971" y="981"/>
                  </a:lnTo>
                  <a:lnTo>
                    <a:pt x="969" y="1047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7" name="Freeform 83"/>
            <p:cNvSpPr>
              <a:spLocks/>
            </p:cNvSpPr>
            <p:nvPr/>
          </p:nvSpPr>
          <p:spPr bwMode="auto">
            <a:xfrm>
              <a:off x="4041775" y="5019676"/>
              <a:ext cx="76200" cy="88900"/>
            </a:xfrm>
            <a:custGeom>
              <a:avLst/>
              <a:gdLst>
                <a:gd name="T0" fmla="*/ 79 w 79"/>
                <a:gd name="T1" fmla="*/ 12 h 93"/>
                <a:gd name="T2" fmla="*/ 79 w 79"/>
                <a:gd name="T3" fmla="*/ 12 h 93"/>
                <a:gd name="T4" fmla="*/ 75 w 79"/>
                <a:gd name="T5" fmla="*/ 49 h 93"/>
                <a:gd name="T6" fmla="*/ 45 w 79"/>
                <a:gd name="T7" fmla="*/ 93 h 93"/>
                <a:gd name="T8" fmla="*/ 20 w 79"/>
                <a:gd name="T9" fmla="*/ 89 h 93"/>
                <a:gd name="T10" fmla="*/ 0 w 79"/>
                <a:gd name="T11" fmla="*/ 59 h 93"/>
                <a:gd name="T12" fmla="*/ 51 w 79"/>
                <a:gd name="T13" fmla="*/ 0 h 93"/>
                <a:gd name="T14" fmla="*/ 79 w 79"/>
                <a:gd name="T15" fmla="*/ 12 h 93"/>
                <a:gd name="T16" fmla="*/ 79 w 79"/>
                <a:gd name="T17" fmla="*/ 12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93">
                  <a:moveTo>
                    <a:pt x="79" y="12"/>
                  </a:moveTo>
                  <a:lnTo>
                    <a:pt x="79" y="12"/>
                  </a:lnTo>
                  <a:lnTo>
                    <a:pt x="75" y="49"/>
                  </a:lnTo>
                  <a:lnTo>
                    <a:pt x="45" y="93"/>
                  </a:lnTo>
                  <a:lnTo>
                    <a:pt x="20" y="89"/>
                  </a:lnTo>
                  <a:lnTo>
                    <a:pt x="0" y="59"/>
                  </a:lnTo>
                  <a:lnTo>
                    <a:pt x="51" y="0"/>
                  </a:lnTo>
                  <a:lnTo>
                    <a:pt x="79" y="12"/>
                  </a:lnTo>
                  <a:lnTo>
                    <a:pt x="79" y="12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8" name="Freeform 84"/>
            <p:cNvSpPr>
              <a:spLocks noEditPoints="1"/>
            </p:cNvSpPr>
            <p:nvPr/>
          </p:nvSpPr>
          <p:spPr bwMode="auto">
            <a:xfrm>
              <a:off x="4037013" y="5014913"/>
              <a:ext cx="84138" cy="96838"/>
            </a:xfrm>
            <a:custGeom>
              <a:avLst/>
              <a:gdLst>
                <a:gd name="T0" fmla="*/ 52 w 87"/>
                <a:gd name="T1" fmla="*/ 101 h 101"/>
                <a:gd name="T2" fmla="*/ 52 w 87"/>
                <a:gd name="T3" fmla="*/ 101 h 101"/>
                <a:gd name="T4" fmla="*/ 23 w 87"/>
                <a:gd name="T5" fmla="*/ 96 h 101"/>
                <a:gd name="T6" fmla="*/ 0 w 87"/>
                <a:gd name="T7" fmla="*/ 63 h 101"/>
                <a:gd name="T8" fmla="*/ 55 w 87"/>
                <a:gd name="T9" fmla="*/ 0 h 101"/>
                <a:gd name="T10" fmla="*/ 87 w 87"/>
                <a:gd name="T11" fmla="*/ 14 h 101"/>
                <a:gd name="T12" fmla="*/ 82 w 87"/>
                <a:gd name="T13" fmla="*/ 55 h 101"/>
                <a:gd name="T14" fmla="*/ 52 w 87"/>
                <a:gd name="T15" fmla="*/ 101 h 101"/>
                <a:gd name="T16" fmla="*/ 27 w 87"/>
                <a:gd name="T17" fmla="*/ 90 h 101"/>
                <a:gd name="T18" fmla="*/ 27 w 87"/>
                <a:gd name="T19" fmla="*/ 90 h 101"/>
                <a:gd name="T20" fmla="*/ 49 w 87"/>
                <a:gd name="T21" fmla="*/ 94 h 101"/>
                <a:gd name="T22" fmla="*/ 76 w 87"/>
                <a:gd name="T23" fmla="*/ 52 h 101"/>
                <a:gd name="T24" fmla="*/ 80 w 87"/>
                <a:gd name="T25" fmla="*/ 18 h 101"/>
                <a:gd name="T26" fmla="*/ 57 w 87"/>
                <a:gd name="T27" fmla="*/ 8 h 101"/>
                <a:gd name="T28" fmla="*/ 9 w 87"/>
                <a:gd name="T29" fmla="*/ 63 h 101"/>
                <a:gd name="T30" fmla="*/ 27 w 87"/>
                <a:gd name="T31" fmla="*/ 9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7" h="101">
                  <a:moveTo>
                    <a:pt x="52" y="101"/>
                  </a:moveTo>
                  <a:lnTo>
                    <a:pt x="52" y="101"/>
                  </a:lnTo>
                  <a:lnTo>
                    <a:pt x="23" y="96"/>
                  </a:lnTo>
                  <a:lnTo>
                    <a:pt x="0" y="63"/>
                  </a:lnTo>
                  <a:lnTo>
                    <a:pt x="55" y="0"/>
                  </a:lnTo>
                  <a:lnTo>
                    <a:pt x="87" y="14"/>
                  </a:lnTo>
                  <a:lnTo>
                    <a:pt x="82" y="55"/>
                  </a:lnTo>
                  <a:lnTo>
                    <a:pt x="52" y="101"/>
                  </a:lnTo>
                  <a:close/>
                  <a:moveTo>
                    <a:pt x="27" y="90"/>
                  </a:moveTo>
                  <a:lnTo>
                    <a:pt x="27" y="90"/>
                  </a:lnTo>
                  <a:lnTo>
                    <a:pt x="49" y="94"/>
                  </a:lnTo>
                  <a:lnTo>
                    <a:pt x="76" y="52"/>
                  </a:lnTo>
                  <a:lnTo>
                    <a:pt x="80" y="18"/>
                  </a:lnTo>
                  <a:lnTo>
                    <a:pt x="57" y="8"/>
                  </a:lnTo>
                  <a:lnTo>
                    <a:pt x="9" y="63"/>
                  </a:lnTo>
                  <a:lnTo>
                    <a:pt x="27" y="90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89" name="Freeform 85"/>
            <p:cNvSpPr>
              <a:spLocks/>
            </p:cNvSpPr>
            <p:nvPr/>
          </p:nvSpPr>
          <p:spPr bwMode="auto">
            <a:xfrm>
              <a:off x="4119563" y="4953001"/>
              <a:ext cx="188913" cy="146050"/>
            </a:xfrm>
            <a:custGeom>
              <a:avLst/>
              <a:gdLst>
                <a:gd name="T0" fmla="*/ 165 w 198"/>
                <a:gd name="T1" fmla="*/ 127 h 152"/>
                <a:gd name="T2" fmla="*/ 165 w 198"/>
                <a:gd name="T3" fmla="*/ 127 h 152"/>
                <a:gd name="T4" fmla="*/ 156 w 198"/>
                <a:gd name="T5" fmla="*/ 152 h 152"/>
                <a:gd name="T6" fmla="*/ 134 w 198"/>
                <a:gd name="T7" fmla="*/ 146 h 152"/>
                <a:gd name="T8" fmla="*/ 107 w 198"/>
                <a:gd name="T9" fmla="*/ 128 h 152"/>
                <a:gd name="T10" fmla="*/ 85 w 198"/>
                <a:gd name="T11" fmla="*/ 118 h 152"/>
                <a:gd name="T12" fmla="*/ 62 w 198"/>
                <a:gd name="T13" fmla="*/ 125 h 152"/>
                <a:gd name="T14" fmla="*/ 49 w 198"/>
                <a:gd name="T15" fmla="*/ 141 h 152"/>
                <a:gd name="T16" fmla="*/ 39 w 198"/>
                <a:gd name="T17" fmla="*/ 144 h 152"/>
                <a:gd name="T18" fmla="*/ 11 w 198"/>
                <a:gd name="T19" fmla="*/ 148 h 152"/>
                <a:gd name="T20" fmla="*/ 0 w 198"/>
                <a:gd name="T21" fmla="*/ 136 h 152"/>
                <a:gd name="T22" fmla="*/ 13 w 198"/>
                <a:gd name="T23" fmla="*/ 117 h 152"/>
                <a:gd name="T24" fmla="*/ 59 w 198"/>
                <a:gd name="T25" fmla="*/ 111 h 152"/>
                <a:gd name="T26" fmla="*/ 87 w 198"/>
                <a:gd name="T27" fmla="*/ 65 h 152"/>
                <a:gd name="T28" fmla="*/ 104 w 198"/>
                <a:gd name="T29" fmla="*/ 40 h 152"/>
                <a:gd name="T30" fmla="*/ 124 w 198"/>
                <a:gd name="T31" fmla="*/ 10 h 152"/>
                <a:gd name="T32" fmla="*/ 136 w 198"/>
                <a:gd name="T33" fmla="*/ 0 h 152"/>
                <a:gd name="T34" fmla="*/ 158 w 198"/>
                <a:gd name="T35" fmla="*/ 35 h 152"/>
                <a:gd name="T36" fmla="*/ 168 w 198"/>
                <a:gd name="T37" fmla="*/ 44 h 152"/>
                <a:gd name="T38" fmla="*/ 178 w 198"/>
                <a:gd name="T39" fmla="*/ 52 h 152"/>
                <a:gd name="T40" fmla="*/ 198 w 198"/>
                <a:gd name="T41" fmla="*/ 76 h 152"/>
                <a:gd name="T42" fmla="*/ 165 w 198"/>
                <a:gd name="T43" fmla="*/ 127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8" h="152">
                  <a:moveTo>
                    <a:pt x="165" y="127"/>
                  </a:moveTo>
                  <a:lnTo>
                    <a:pt x="165" y="127"/>
                  </a:lnTo>
                  <a:lnTo>
                    <a:pt x="156" y="152"/>
                  </a:lnTo>
                  <a:lnTo>
                    <a:pt x="134" y="146"/>
                  </a:lnTo>
                  <a:lnTo>
                    <a:pt x="107" y="128"/>
                  </a:lnTo>
                  <a:lnTo>
                    <a:pt x="85" y="118"/>
                  </a:lnTo>
                  <a:lnTo>
                    <a:pt x="62" y="125"/>
                  </a:lnTo>
                  <a:lnTo>
                    <a:pt x="49" y="141"/>
                  </a:lnTo>
                  <a:lnTo>
                    <a:pt x="39" y="144"/>
                  </a:lnTo>
                  <a:lnTo>
                    <a:pt x="11" y="148"/>
                  </a:lnTo>
                  <a:lnTo>
                    <a:pt x="0" y="136"/>
                  </a:lnTo>
                  <a:lnTo>
                    <a:pt x="13" y="117"/>
                  </a:lnTo>
                  <a:lnTo>
                    <a:pt x="59" y="111"/>
                  </a:lnTo>
                  <a:lnTo>
                    <a:pt x="87" y="65"/>
                  </a:lnTo>
                  <a:lnTo>
                    <a:pt x="104" y="40"/>
                  </a:lnTo>
                  <a:lnTo>
                    <a:pt x="124" y="10"/>
                  </a:lnTo>
                  <a:lnTo>
                    <a:pt x="136" y="0"/>
                  </a:lnTo>
                  <a:lnTo>
                    <a:pt x="158" y="35"/>
                  </a:lnTo>
                  <a:lnTo>
                    <a:pt x="168" y="44"/>
                  </a:lnTo>
                  <a:lnTo>
                    <a:pt x="178" y="52"/>
                  </a:lnTo>
                  <a:lnTo>
                    <a:pt x="198" y="76"/>
                  </a:lnTo>
                  <a:lnTo>
                    <a:pt x="165" y="12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0" name="Freeform 86"/>
            <p:cNvSpPr>
              <a:spLocks noEditPoints="1"/>
            </p:cNvSpPr>
            <p:nvPr/>
          </p:nvSpPr>
          <p:spPr bwMode="auto">
            <a:xfrm>
              <a:off x="4116388" y="4948238"/>
              <a:ext cx="195263" cy="155575"/>
            </a:xfrm>
            <a:custGeom>
              <a:avLst/>
              <a:gdLst>
                <a:gd name="T0" fmla="*/ 162 w 206"/>
                <a:gd name="T1" fmla="*/ 162 h 162"/>
                <a:gd name="T2" fmla="*/ 162 w 206"/>
                <a:gd name="T3" fmla="*/ 162 h 162"/>
                <a:gd name="T4" fmla="*/ 136 w 206"/>
                <a:gd name="T5" fmla="*/ 154 h 162"/>
                <a:gd name="T6" fmla="*/ 109 w 206"/>
                <a:gd name="T7" fmla="*/ 135 h 162"/>
                <a:gd name="T8" fmla="*/ 89 w 206"/>
                <a:gd name="T9" fmla="*/ 127 h 162"/>
                <a:gd name="T10" fmla="*/ 68 w 206"/>
                <a:gd name="T11" fmla="*/ 133 h 162"/>
                <a:gd name="T12" fmla="*/ 55 w 206"/>
                <a:gd name="T13" fmla="*/ 149 h 162"/>
                <a:gd name="T14" fmla="*/ 44 w 206"/>
                <a:gd name="T15" fmla="*/ 152 h 162"/>
                <a:gd name="T16" fmla="*/ 14 w 206"/>
                <a:gd name="T17" fmla="*/ 156 h 162"/>
                <a:gd name="T18" fmla="*/ 0 w 206"/>
                <a:gd name="T19" fmla="*/ 142 h 162"/>
                <a:gd name="T20" fmla="*/ 15 w 206"/>
                <a:gd name="T21" fmla="*/ 119 h 162"/>
                <a:gd name="T22" fmla="*/ 61 w 206"/>
                <a:gd name="T23" fmla="*/ 112 h 162"/>
                <a:gd name="T24" fmla="*/ 88 w 206"/>
                <a:gd name="T25" fmla="*/ 68 h 162"/>
                <a:gd name="T26" fmla="*/ 106 w 206"/>
                <a:gd name="T27" fmla="*/ 43 h 162"/>
                <a:gd name="T28" fmla="*/ 126 w 206"/>
                <a:gd name="T29" fmla="*/ 12 h 162"/>
                <a:gd name="T30" fmla="*/ 141 w 206"/>
                <a:gd name="T31" fmla="*/ 0 h 162"/>
                <a:gd name="T32" fmla="*/ 165 w 206"/>
                <a:gd name="T33" fmla="*/ 38 h 162"/>
                <a:gd name="T34" fmla="*/ 175 w 206"/>
                <a:gd name="T35" fmla="*/ 46 h 162"/>
                <a:gd name="T36" fmla="*/ 184 w 206"/>
                <a:gd name="T37" fmla="*/ 54 h 162"/>
                <a:gd name="T38" fmla="*/ 206 w 206"/>
                <a:gd name="T39" fmla="*/ 80 h 162"/>
                <a:gd name="T40" fmla="*/ 172 w 206"/>
                <a:gd name="T41" fmla="*/ 134 h 162"/>
                <a:gd name="T42" fmla="*/ 162 w 206"/>
                <a:gd name="T43" fmla="*/ 162 h 162"/>
                <a:gd name="T44" fmla="*/ 140 w 206"/>
                <a:gd name="T45" fmla="*/ 148 h 162"/>
                <a:gd name="T46" fmla="*/ 140 w 206"/>
                <a:gd name="T47" fmla="*/ 148 h 162"/>
                <a:gd name="T48" fmla="*/ 158 w 206"/>
                <a:gd name="T49" fmla="*/ 153 h 162"/>
                <a:gd name="T50" fmla="*/ 167 w 206"/>
                <a:gd name="T51" fmla="*/ 130 h 162"/>
                <a:gd name="T52" fmla="*/ 198 w 206"/>
                <a:gd name="T53" fmla="*/ 81 h 162"/>
                <a:gd name="T54" fmla="*/ 179 w 206"/>
                <a:gd name="T55" fmla="*/ 59 h 162"/>
                <a:gd name="T56" fmla="*/ 170 w 206"/>
                <a:gd name="T57" fmla="*/ 52 h 162"/>
                <a:gd name="T58" fmla="*/ 160 w 206"/>
                <a:gd name="T59" fmla="*/ 42 h 162"/>
                <a:gd name="T60" fmla="*/ 139 w 206"/>
                <a:gd name="T61" fmla="*/ 10 h 162"/>
                <a:gd name="T62" fmla="*/ 130 w 206"/>
                <a:gd name="T63" fmla="*/ 17 h 162"/>
                <a:gd name="T64" fmla="*/ 111 w 206"/>
                <a:gd name="T65" fmla="*/ 47 h 162"/>
                <a:gd name="T66" fmla="*/ 94 w 206"/>
                <a:gd name="T67" fmla="*/ 72 h 162"/>
                <a:gd name="T68" fmla="*/ 65 w 206"/>
                <a:gd name="T69" fmla="*/ 119 h 162"/>
                <a:gd name="T70" fmla="*/ 19 w 206"/>
                <a:gd name="T71" fmla="*/ 125 h 162"/>
                <a:gd name="T72" fmla="*/ 9 w 206"/>
                <a:gd name="T73" fmla="*/ 141 h 162"/>
                <a:gd name="T74" fmla="*/ 17 w 206"/>
                <a:gd name="T75" fmla="*/ 149 h 162"/>
                <a:gd name="T76" fmla="*/ 42 w 206"/>
                <a:gd name="T77" fmla="*/ 146 h 162"/>
                <a:gd name="T78" fmla="*/ 52 w 206"/>
                <a:gd name="T79" fmla="*/ 143 h 162"/>
                <a:gd name="T80" fmla="*/ 64 w 206"/>
                <a:gd name="T81" fmla="*/ 127 h 162"/>
                <a:gd name="T82" fmla="*/ 89 w 206"/>
                <a:gd name="T83" fmla="*/ 120 h 162"/>
                <a:gd name="T84" fmla="*/ 112 w 206"/>
                <a:gd name="T85" fmla="*/ 130 h 162"/>
                <a:gd name="T86" fmla="*/ 140 w 206"/>
                <a:gd name="T87" fmla="*/ 14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6" h="162">
                  <a:moveTo>
                    <a:pt x="162" y="162"/>
                  </a:moveTo>
                  <a:lnTo>
                    <a:pt x="162" y="162"/>
                  </a:lnTo>
                  <a:lnTo>
                    <a:pt x="136" y="154"/>
                  </a:lnTo>
                  <a:lnTo>
                    <a:pt x="109" y="135"/>
                  </a:lnTo>
                  <a:lnTo>
                    <a:pt x="89" y="127"/>
                  </a:lnTo>
                  <a:lnTo>
                    <a:pt x="68" y="133"/>
                  </a:lnTo>
                  <a:lnTo>
                    <a:pt x="55" y="149"/>
                  </a:lnTo>
                  <a:lnTo>
                    <a:pt x="44" y="152"/>
                  </a:lnTo>
                  <a:lnTo>
                    <a:pt x="14" y="156"/>
                  </a:lnTo>
                  <a:lnTo>
                    <a:pt x="0" y="142"/>
                  </a:lnTo>
                  <a:lnTo>
                    <a:pt x="15" y="119"/>
                  </a:lnTo>
                  <a:lnTo>
                    <a:pt x="61" y="112"/>
                  </a:lnTo>
                  <a:lnTo>
                    <a:pt x="88" y="68"/>
                  </a:lnTo>
                  <a:lnTo>
                    <a:pt x="106" y="43"/>
                  </a:lnTo>
                  <a:lnTo>
                    <a:pt x="126" y="12"/>
                  </a:lnTo>
                  <a:lnTo>
                    <a:pt x="141" y="0"/>
                  </a:lnTo>
                  <a:lnTo>
                    <a:pt x="165" y="38"/>
                  </a:lnTo>
                  <a:lnTo>
                    <a:pt x="175" y="46"/>
                  </a:lnTo>
                  <a:lnTo>
                    <a:pt x="184" y="54"/>
                  </a:lnTo>
                  <a:lnTo>
                    <a:pt x="206" y="80"/>
                  </a:lnTo>
                  <a:lnTo>
                    <a:pt x="172" y="134"/>
                  </a:lnTo>
                  <a:lnTo>
                    <a:pt x="162" y="162"/>
                  </a:lnTo>
                  <a:close/>
                  <a:moveTo>
                    <a:pt x="140" y="148"/>
                  </a:moveTo>
                  <a:lnTo>
                    <a:pt x="140" y="148"/>
                  </a:lnTo>
                  <a:lnTo>
                    <a:pt x="158" y="153"/>
                  </a:lnTo>
                  <a:lnTo>
                    <a:pt x="167" y="130"/>
                  </a:lnTo>
                  <a:lnTo>
                    <a:pt x="198" y="81"/>
                  </a:lnTo>
                  <a:lnTo>
                    <a:pt x="179" y="59"/>
                  </a:lnTo>
                  <a:lnTo>
                    <a:pt x="170" y="52"/>
                  </a:lnTo>
                  <a:lnTo>
                    <a:pt x="160" y="42"/>
                  </a:lnTo>
                  <a:lnTo>
                    <a:pt x="139" y="10"/>
                  </a:lnTo>
                  <a:lnTo>
                    <a:pt x="130" y="17"/>
                  </a:lnTo>
                  <a:lnTo>
                    <a:pt x="111" y="47"/>
                  </a:lnTo>
                  <a:lnTo>
                    <a:pt x="94" y="72"/>
                  </a:lnTo>
                  <a:lnTo>
                    <a:pt x="65" y="119"/>
                  </a:lnTo>
                  <a:lnTo>
                    <a:pt x="19" y="125"/>
                  </a:lnTo>
                  <a:lnTo>
                    <a:pt x="9" y="141"/>
                  </a:lnTo>
                  <a:lnTo>
                    <a:pt x="17" y="149"/>
                  </a:lnTo>
                  <a:lnTo>
                    <a:pt x="42" y="146"/>
                  </a:lnTo>
                  <a:lnTo>
                    <a:pt x="52" y="143"/>
                  </a:lnTo>
                  <a:lnTo>
                    <a:pt x="64" y="127"/>
                  </a:lnTo>
                  <a:lnTo>
                    <a:pt x="89" y="120"/>
                  </a:lnTo>
                  <a:lnTo>
                    <a:pt x="112" y="130"/>
                  </a:lnTo>
                  <a:lnTo>
                    <a:pt x="140" y="148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1" name="Freeform 87"/>
            <p:cNvSpPr>
              <a:spLocks/>
            </p:cNvSpPr>
            <p:nvPr/>
          </p:nvSpPr>
          <p:spPr bwMode="auto">
            <a:xfrm>
              <a:off x="6781800" y="4837113"/>
              <a:ext cx="0" cy="0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6780213" y="4833938"/>
              <a:ext cx="4763" cy="6350"/>
            </a:xfrm>
            <a:custGeom>
              <a:avLst/>
              <a:gdLst>
                <a:gd name="T0" fmla="*/ 0 w 4"/>
                <a:gd name="T1" fmla="*/ 6 h 7"/>
                <a:gd name="T2" fmla="*/ 0 w 4"/>
                <a:gd name="T3" fmla="*/ 6 h 7"/>
                <a:gd name="T4" fmla="*/ 1 w 4"/>
                <a:gd name="T5" fmla="*/ 7 h 7"/>
                <a:gd name="T6" fmla="*/ 1 w 4"/>
                <a:gd name="T7" fmla="*/ 7 h 7"/>
                <a:gd name="T8" fmla="*/ 1 w 4"/>
                <a:gd name="T9" fmla="*/ 7 h 7"/>
                <a:gd name="T10" fmla="*/ 4 w 4"/>
                <a:gd name="T11" fmla="*/ 1 h 7"/>
                <a:gd name="T12" fmla="*/ 3 w 4"/>
                <a:gd name="T13" fmla="*/ 0 h 7"/>
                <a:gd name="T14" fmla="*/ 0 w 4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0" y="6"/>
                  </a:moveTo>
                  <a:lnTo>
                    <a:pt x="0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1" y="7"/>
                  </a:lnTo>
                  <a:lnTo>
                    <a:pt x="4" y="1"/>
                  </a:lnTo>
                  <a:lnTo>
                    <a:pt x="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6805613" y="4856163"/>
              <a:ext cx="0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  <a:gd name="T5" fmla="*/ 0 w 1"/>
                <a:gd name="T6" fmla="*/ 0 w 1"/>
                <a:gd name="T7" fmla="*/ 0 w 1"/>
                <a:gd name="T8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4" name="Freeform 90"/>
            <p:cNvSpPr>
              <a:spLocks/>
            </p:cNvSpPr>
            <p:nvPr/>
          </p:nvSpPr>
          <p:spPr bwMode="auto">
            <a:xfrm>
              <a:off x="6796088" y="4851401"/>
              <a:ext cx="15875" cy="9525"/>
            </a:xfrm>
            <a:custGeom>
              <a:avLst/>
              <a:gdLst>
                <a:gd name="T0" fmla="*/ 6 w 17"/>
                <a:gd name="T1" fmla="*/ 4 h 9"/>
                <a:gd name="T2" fmla="*/ 6 w 17"/>
                <a:gd name="T3" fmla="*/ 4 h 9"/>
                <a:gd name="T4" fmla="*/ 0 w 17"/>
                <a:gd name="T5" fmla="*/ 9 h 9"/>
                <a:gd name="T6" fmla="*/ 11 w 17"/>
                <a:gd name="T7" fmla="*/ 9 h 9"/>
                <a:gd name="T8" fmla="*/ 11 w 17"/>
                <a:gd name="T9" fmla="*/ 7 h 9"/>
                <a:gd name="T10" fmla="*/ 12 w 17"/>
                <a:gd name="T11" fmla="*/ 8 h 9"/>
                <a:gd name="T12" fmla="*/ 17 w 17"/>
                <a:gd name="T13" fmla="*/ 4 h 9"/>
                <a:gd name="T14" fmla="*/ 6 w 17"/>
                <a:gd name="T15" fmla="*/ 0 h 9"/>
                <a:gd name="T16" fmla="*/ 6 w 17"/>
                <a:gd name="T1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9">
                  <a:moveTo>
                    <a:pt x="6" y="4"/>
                  </a:moveTo>
                  <a:lnTo>
                    <a:pt x="6" y="4"/>
                  </a:lnTo>
                  <a:lnTo>
                    <a:pt x="0" y="9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2" y="8"/>
                  </a:lnTo>
                  <a:lnTo>
                    <a:pt x="17" y="4"/>
                  </a:lnTo>
                  <a:lnTo>
                    <a:pt x="6" y="0"/>
                  </a:lnTo>
                  <a:lnTo>
                    <a:pt x="6" y="4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5" name="Freeform 91"/>
            <p:cNvSpPr>
              <a:spLocks/>
            </p:cNvSpPr>
            <p:nvPr/>
          </p:nvSpPr>
          <p:spPr bwMode="auto">
            <a:xfrm>
              <a:off x="6829425" y="4899026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6" name="Freeform 92"/>
            <p:cNvSpPr>
              <a:spLocks/>
            </p:cNvSpPr>
            <p:nvPr/>
          </p:nvSpPr>
          <p:spPr bwMode="auto">
            <a:xfrm>
              <a:off x="6826250" y="4899026"/>
              <a:ext cx="6350" cy="1588"/>
            </a:xfrm>
            <a:custGeom>
              <a:avLst/>
              <a:gdLst>
                <a:gd name="T0" fmla="*/ 0 w 7"/>
                <a:gd name="T1" fmla="*/ 1 h 1"/>
                <a:gd name="T2" fmla="*/ 0 w 7"/>
                <a:gd name="T3" fmla="*/ 1 h 1"/>
                <a:gd name="T4" fmla="*/ 7 w 7"/>
                <a:gd name="T5" fmla="*/ 1 h 1"/>
                <a:gd name="T6" fmla="*/ 7 w 7"/>
                <a:gd name="T7" fmla="*/ 0 h 1"/>
                <a:gd name="T8" fmla="*/ 0 w 7"/>
                <a:gd name="T9" fmla="*/ 0 h 1"/>
                <a:gd name="T10" fmla="*/ 0 w 7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">
                  <a:moveTo>
                    <a:pt x="0" y="1"/>
                  </a:moveTo>
                  <a:lnTo>
                    <a:pt x="0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7" name="Freeform 93"/>
            <p:cNvSpPr>
              <a:spLocks/>
            </p:cNvSpPr>
            <p:nvPr/>
          </p:nvSpPr>
          <p:spPr bwMode="auto">
            <a:xfrm>
              <a:off x="6827838" y="4899026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0 h 1"/>
                <a:gd name="T4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8" name="Freeform 94"/>
            <p:cNvSpPr>
              <a:spLocks/>
            </p:cNvSpPr>
            <p:nvPr/>
          </p:nvSpPr>
          <p:spPr bwMode="auto">
            <a:xfrm>
              <a:off x="6824663" y="4899026"/>
              <a:ext cx="6350" cy="1588"/>
            </a:xfrm>
            <a:custGeom>
              <a:avLst/>
              <a:gdLst>
                <a:gd name="T0" fmla="*/ 0 w 7"/>
                <a:gd name="T1" fmla="*/ 1 h 1"/>
                <a:gd name="T2" fmla="*/ 0 w 7"/>
                <a:gd name="T3" fmla="*/ 1 h 1"/>
                <a:gd name="T4" fmla="*/ 7 w 7"/>
                <a:gd name="T5" fmla="*/ 1 h 1"/>
                <a:gd name="T6" fmla="*/ 7 w 7"/>
                <a:gd name="T7" fmla="*/ 0 h 1"/>
                <a:gd name="T8" fmla="*/ 0 w 7"/>
                <a:gd name="T9" fmla="*/ 0 h 1"/>
                <a:gd name="T10" fmla="*/ 0 w 7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1">
                  <a:moveTo>
                    <a:pt x="0" y="1"/>
                  </a:moveTo>
                  <a:lnTo>
                    <a:pt x="0" y="1"/>
                  </a:lnTo>
                  <a:lnTo>
                    <a:pt x="7" y="1"/>
                  </a:lnTo>
                  <a:lnTo>
                    <a:pt x="7" y="0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99" name="Freeform 95"/>
            <p:cNvSpPr>
              <a:spLocks/>
            </p:cNvSpPr>
            <p:nvPr/>
          </p:nvSpPr>
          <p:spPr bwMode="auto">
            <a:xfrm>
              <a:off x="6875463" y="4837113"/>
              <a:ext cx="0" cy="0"/>
            </a:xfrm>
            <a:custGeom>
              <a:avLst/>
              <a:gdLst>
                <a:gd name="T0" fmla="*/ 0 w 1"/>
                <a:gd name="T1" fmla="*/ 1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  <a:gd name="T8" fmla="*/ 0 w 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0" name="Freeform 96"/>
            <p:cNvSpPr>
              <a:spLocks/>
            </p:cNvSpPr>
            <p:nvPr/>
          </p:nvSpPr>
          <p:spPr bwMode="auto">
            <a:xfrm>
              <a:off x="6872288" y="4833938"/>
              <a:ext cx="4763" cy="6350"/>
            </a:xfrm>
            <a:custGeom>
              <a:avLst/>
              <a:gdLst>
                <a:gd name="T0" fmla="*/ 0 w 4"/>
                <a:gd name="T1" fmla="*/ 1 h 7"/>
                <a:gd name="T2" fmla="*/ 0 w 4"/>
                <a:gd name="T3" fmla="*/ 1 h 7"/>
                <a:gd name="T4" fmla="*/ 0 w 4"/>
                <a:gd name="T5" fmla="*/ 1 h 7"/>
                <a:gd name="T6" fmla="*/ 0 w 4"/>
                <a:gd name="T7" fmla="*/ 1 h 7"/>
                <a:gd name="T8" fmla="*/ 3 w 4"/>
                <a:gd name="T9" fmla="*/ 7 h 7"/>
                <a:gd name="T10" fmla="*/ 4 w 4"/>
                <a:gd name="T11" fmla="*/ 6 h 7"/>
                <a:gd name="T12" fmla="*/ 1 w 4"/>
                <a:gd name="T13" fmla="*/ 0 h 7"/>
                <a:gd name="T14" fmla="*/ 0 w 4"/>
                <a:gd name="T15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7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3" y="7"/>
                  </a:lnTo>
                  <a:lnTo>
                    <a:pt x="4" y="6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1" name="Freeform 97"/>
            <p:cNvSpPr>
              <a:spLocks/>
            </p:cNvSpPr>
            <p:nvPr/>
          </p:nvSpPr>
          <p:spPr bwMode="auto">
            <a:xfrm>
              <a:off x="6816725" y="4811713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2" name="Freeform 98"/>
            <p:cNvSpPr>
              <a:spLocks/>
            </p:cNvSpPr>
            <p:nvPr/>
          </p:nvSpPr>
          <p:spPr bwMode="auto">
            <a:xfrm>
              <a:off x="6816725" y="4806951"/>
              <a:ext cx="1588" cy="6350"/>
            </a:xfrm>
            <a:custGeom>
              <a:avLst/>
              <a:gdLst>
                <a:gd name="T0" fmla="*/ 0 w 1"/>
                <a:gd name="T1" fmla="*/ 7 h 7"/>
                <a:gd name="T2" fmla="*/ 0 w 1"/>
                <a:gd name="T3" fmla="*/ 7 h 7"/>
                <a:gd name="T4" fmla="*/ 1 w 1"/>
                <a:gd name="T5" fmla="*/ 7 h 7"/>
                <a:gd name="T6" fmla="*/ 1 w 1"/>
                <a:gd name="T7" fmla="*/ 0 h 7"/>
                <a:gd name="T8" fmla="*/ 0 w 1"/>
                <a:gd name="T9" fmla="*/ 0 h 7"/>
                <a:gd name="T10" fmla="*/ 0 w 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7">
                  <a:moveTo>
                    <a:pt x="0" y="7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7704138" y="5019676"/>
              <a:ext cx="17463" cy="9525"/>
            </a:xfrm>
            <a:custGeom>
              <a:avLst/>
              <a:gdLst>
                <a:gd name="T0" fmla="*/ 8 w 18"/>
                <a:gd name="T1" fmla="*/ 0 h 10"/>
                <a:gd name="T2" fmla="*/ 6 w 18"/>
                <a:gd name="T3" fmla="*/ 0 h 10"/>
                <a:gd name="T4" fmla="*/ 4 w 18"/>
                <a:gd name="T5" fmla="*/ 1 h 10"/>
                <a:gd name="T6" fmla="*/ 2 w 18"/>
                <a:gd name="T7" fmla="*/ 1 h 10"/>
                <a:gd name="T8" fmla="*/ 2 w 18"/>
                <a:gd name="T9" fmla="*/ 2 h 10"/>
                <a:gd name="T10" fmla="*/ 1 w 18"/>
                <a:gd name="T11" fmla="*/ 2 h 10"/>
                <a:gd name="T12" fmla="*/ 0 w 18"/>
                <a:gd name="T13" fmla="*/ 3 h 10"/>
                <a:gd name="T14" fmla="*/ 0 w 18"/>
                <a:gd name="T15" fmla="*/ 4 h 10"/>
                <a:gd name="T16" fmla="*/ 2 w 18"/>
                <a:gd name="T17" fmla="*/ 5 h 10"/>
                <a:gd name="T18" fmla="*/ 3 w 18"/>
                <a:gd name="T19" fmla="*/ 6 h 10"/>
                <a:gd name="T20" fmla="*/ 4 w 18"/>
                <a:gd name="T21" fmla="*/ 7 h 10"/>
                <a:gd name="T22" fmla="*/ 6 w 18"/>
                <a:gd name="T23" fmla="*/ 8 h 10"/>
                <a:gd name="T24" fmla="*/ 8 w 18"/>
                <a:gd name="T25" fmla="*/ 9 h 10"/>
                <a:gd name="T26" fmla="*/ 10 w 18"/>
                <a:gd name="T27" fmla="*/ 9 h 10"/>
                <a:gd name="T28" fmla="*/ 11 w 18"/>
                <a:gd name="T29" fmla="*/ 10 h 10"/>
                <a:gd name="T30" fmla="*/ 12 w 18"/>
                <a:gd name="T31" fmla="*/ 9 h 10"/>
                <a:gd name="T32" fmla="*/ 13 w 18"/>
                <a:gd name="T33" fmla="*/ 9 h 10"/>
                <a:gd name="T34" fmla="*/ 12 w 18"/>
                <a:gd name="T35" fmla="*/ 9 h 10"/>
                <a:gd name="T36" fmla="*/ 11 w 18"/>
                <a:gd name="T37" fmla="*/ 9 h 10"/>
                <a:gd name="T38" fmla="*/ 10 w 18"/>
                <a:gd name="T39" fmla="*/ 8 h 10"/>
                <a:gd name="T40" fmla="*/ 10 w 18"/>
                <a:gd name="T41" fmla="*/ 8 h 10"/>
                <a:gd name="T42" fmla="*/ 9 w 18"/>
                <a:gd name="T43" fmla="*/ 8 h 10"/>
                <a:gd name="T44" fmla="*/ 8 w 18"/>
                <a:gd name="T45" fmla="*/ 8 h 10"/>
                <a:gd name="T46" fmla="*/ 7 w 18"/>
                <a:gd name="T47" fmla="*/ 8 h 10"/>
                <a:gd name="T48" fmla="*/ 6 w 18"/>
                <a:gd name="T49" fmla="*/ 7 h 10"/>
                <a:gd name="T50" fmla="*/ 6 w 18"/>
                <a:gd name="T51" fmla="*/ 7 h 10"/>
                <a:gd name="T52" fmla="*/ 5 w 18"/>
                <a:gd name="T53" fmla="*/ 6 h 10"/>
                <a:gd name="T54" fmla="*/ 5 w 18"/>
                <a:gd name="T55" fmla="*/ 6 h 10"/>
                <a:gd name="T56" fmla="*/ 4 w 18"/>
                <a:gd name="T57" fmla="*/ 5 h 10"/>
                <a:gd name="T58" fmla="*/ 3 w 18"/>
                <a:gd name="T59" fmla="*/ 5 h 10"/>
                <a:gd name="T60" fmla="*/ 3 w 18"/>
                <a:gd name="T61" fmla="*/ 4 h 10"/>
                <a:gd name="T62" fmla="*/ 2 w 18"/>
                <a:gd name="T63" fmla="*/ 4 h 10"/>
                <a:gd name="T64" fmla="*/ 2 w 18"/>
                <a:gd name="T65" fmla="*/ 3 h 10"/>
                <a:gd name="T66" fmla="*/ 3 w 18"/>
                <a:gd name="T67" fmla="*/ 2 h 10"/>
                <a:gd name="T68" fmla="*/ 5 w 18"/>
                <a:gd name="T69" fmla="*/ 2 h 10"/>
                <a:gd name="T70" fmla="*/ 6 w 18"/>
                <a:gd name="T71" fmla="*/ 2 h 10"/>
                <a:gd name="T72" fmla="*/ 8 w 18"/>
                <a:gd name="T73" fmla="*/ 1 h 10"/>
                <a:gd name="T74" fmla="*/ 10 w 18"/>
                <a:gd name="T75" fmla="*/ 1 h 10"/>
                <a:gd name="T76" fmla="*/ 12 w 18"/>
                <a:gd name="T77" fmla="*/ 2 h 10"/>
                <a:gd name="T78" fmla="*/ 14 w 18"/>
                <a:gd name="T79" fmla="*/ 2 h 10"/>
                <a:gd name="T80" fmla="*/ 16 w 18"/>
                <a:gd name="T81" fmla="*/ 3 h 10"/>
                <a:gd name="T82" fmla="*/ 16 w 18"/>
                <a:gd name="T83" fmla="*/ 4 h 10"/>
                <a:gd name="T84" fmla="*/ 17 w 18"/>
                <a:gd name="T85" fmla="*/ 4 h 10"/>
                <a:gd name="T86" fmla="*/ 18 w 18"/>
                <a:gd name="T87" fmla="*/ 4 h 10"/>
                <a:gd name="T88" fmla="*/ 18 w 18"/>
                <a:gd name="T89" fmla="*/ 4 h 10"/>
                <a:gd name="T90" fmla="*/ 18 w 18"/>
                <a:gd name="T91" fmla="*/ 4 h 10"/>
                <a:gd name="T92" fmla="*/ 17 w 18"/>
                <a:gd name="T93" fmla="*/ 2 h 10"/>
                <a:gd name="T94" fmla="*/ 15 w 18"/>
                <a:gd name="T95" fmla="*/ 1 h 10"/>
                <a:gd name="T96" fmla="*/ 13 w 18"/>
                <a:gd name="T97" fmla="*/ 1 h 10"/>
                <a:gd name="T98" fmla="*/ 11 w 18"/>
                <a:gd name="T99" fmla="*/ 0 h 10"/>
                <a:gd name="T100" fmla="*/ 9 w 18"/>
                <a:gd name="T10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8" h="10">
                  <a:moveTo>
                    <a:pt x="8" y="0"/>
                  </a:moveTo>
                  <a:lnTo>
                    <a:pt x="8" y="0"/>
                  </a:lnTo>
                  <a:lnTo>
                    <a:pt x="7" y="0"/>
                  </a:lnTo>
                  <a:lnTo>
                    <a:pt x="6" y="0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4"/>
                  </a:lnTo>
                  <a:lnTo>
                    <a:pt x="1" y="4"/>
                  </a:lnTo>
                  <a:lnTo>
                    <a:pt x="2" y="5"/>
                  </a:lnTo>
                  <a:lnTo>
                    <a:pt x="2" y="6"/>
                  </a:lnTo>
                  <a:lnTo>
                    <a:pt x="3" y="6"/>
                  </a:lnTo>
                  <a:lnTo>
                    <a:pt x="4" y="7"/>
                  </a:lnTo>
                  <a:lnTo>
                    <a:pt x="4" y="7"/>
                  </a:lnTo>
                  <a:lnTo>
                    <a:pt x="5" y="8"/>
                  </a:lnTo>
                  <a:lnTo>
                    <a:pt x="6" y="8"/>
                  </a:lnTo>
                  <a:lnTo>
                    <a:pt x="7" y="9"/>
                  </a:lnTo>
                  <a:lnTo>
                    <a:pt x="8" y="9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0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2" y="9"/>
                  </a:lnTo>
                  <a:lnTo>
                    <a:pt x="12" y="9"/>
                  </a:lnTo>
                  <a:lnTo>
                    <a:pt x="11" y="9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8"/>
                  </a:lnTo>
                  <a:lnTo>
                    <a:pt x="7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6" y="7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6"/>
                  </a:lnTo>
                  <a:lnTo>
                    <a:pt x="4" y="6"/>
                  </a:lnTo>
                  <a:lnTo>
                    <a:pt x="4" y="5"/>
                  </a:lnTo>
                  <a:lnTo>
                    <a:pt x="4" y="5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3" y="2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7" y="3"/>
                  </a:lnTo>
                  <a:lnTo>
                    <a:pt x="17" y="2"/>
                  </a:lnTo>
                  <a:lnTo>
                    <a:pt x="16" y="2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1"/>
                  </a:lnTo>
                  <a:lnTo>
                    <a:pt x="12" y="1"/>
                  </a:lnTo>
                  <a:lnTo>
                    <a:pt x="11" y="0"/>
                  </a:ln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4" name="Freeform 100"/>
            <p:cNvSpPr>
              <a:spLocks noEditPoints="1"/>
            </p:cNvSpPr>
            <p:nvPr/>
          </p:nvSpPr>
          <p:spPr bwMode="auto">
            <a:xfrm>
              <a:off x="7699375" y="5016501"/>
              <a:ext cx="25400" cy="15875"/>
            </a:xfrm>
            <a:custGeom>
              <a:avLst/>
              <a:gdLst>
                <a:gd name="T0" fmla="*/ 17 w 27"/>
                <a:gd name="T1" fmla="*/ 16 h 16"/>
                <a:gd name="T2" fmla="*/ 17 w 27"/>
                <a:gd name="T3" fmla="*/ 16 h 16"/>
                <a:gd name="T4" fmla="*/ 10 w 27"/>
                <a:gd name="T5" fmla="*/ 14 h 16"/>
                <a:gd name="T6" fmla="*/ 4 w 27"/>
                <a:gd name="T7" fmla="*/ 10 h 16"/>
                <a:gd name="T8" fmla="*/ 0 w 27"/>
                <a:gd name="T9" fmla="*/ 5 h 16"/>
                <a:gd name="T10" fmla="*/ 6 w 27"/>
                <a:gd name="T11" fmla="*/ 2 h 16"/>
                <a:gd name="T12" fmla="*/ 6 w 27"/>
                <a:gd name="T13" fmla="*/ 2 h 16"/>
                <a:gd name="T14" fmla="*/ 7 w 27"/>
                <a:gd name="T15" fmla="*/ 2 h 16"/>
                <a:gd name="T16" fmla="*/ 7 w 27"/>
                <a:gd name="T17" fmla="*/ 1 h 16"/>
                <a:gd name="T18" fmla="*/ 12 w 27"/>
                <a:gd name="T19" fmla="*/ 0 h 16"/>
                <a:gd name="T20" fmla="*/ 14 w 27"/>
                <a:gd name="T21" fmla="*/ 0 h 16"/>
                <a:gd name="T22" fmla="*/ 20 w 27"/>
                <a:gd name="T23" fmla="*/ 1 h 16"/>
                <a:gd name="T24" fmla="*/ 25 w 27"/>
                <a:gd name="T25" fmla="*/ 4 h 16"/>
                <a:gd name="T26" fmla="*/ 27 w 27"/>
                <a:gd name="T27" fmla="*/ 5 h 16"/>
                <a:gd name="T28" fmla="*/ 26 w 27"/>
                <a:gd name="T29" fmla="*/ 8 h 16"/>
                <a:gd name="T30" fmla="*/ 25 w 27"/>
                <a:gd name="T31" fmla="*/ 10 h 16"/>
                <a:gd name="T32" fmla="*/ 23 w 27"/>
                <a:gd name="T33" fmla="*/ 10 h 16"/>
                <a:gd name="T34" fmla="*/ 21 w 27"/>
                <a:gd name="T35" fmla="*/ 10 h 16"/>
                <a:gd name="T36" fmla="*/ 21 w 27"/>
                <a:gd name="T37" fmla="*/ 12 h 16"/>
                <a:gd name="T38" fmla="*/ 21 w 27"/>
                <a:gd name="T39" fmla="*/ 13 h 16"/>
                <a:gd name="T40" fmla="*/ 21 w 27"/>
                <a:gd name="T41" fmla="*/ 16 h 16"/>
                <a:gd name="T42" fmla="*/ 17 w 27"/>
                <a:gd name="T43" fmla="*/ 16 h 16"/>
                <a:gd name="T44" fmla="*/ 17 w 27"/>
                <a:gd name="T45" fmla="*/ 9 h 16"/>
                <a:gd name="T46" fmla="*/ 17 w 27"/>
                <a:gd name="T47" fmla="*/ 9 h 16"/>
                <a:gd name="T48" fmla="*/ 17 w 27"/>
                <a:gd name="T49" fmla="*/ 10 h 16"/>
                <a:gd name="T50" fmla="*/ 18 w 27"/>
                <a:gd name="T51" fmla="*/ 8 h 16"/>
                <a:gd name="T52" fmla="*/ 14 w 27"/>
                <a:gd name="T53" fmla="*/ 8 h 16"/>
                <a:gd name="T54" fmla="*/ 14 w 27"/>
                <a:gd name="T55" fmla="*/ 9 h 16"/>
                <a:gd name="T56" fmla="*/ 15 w 27"/>
                <a:gd name="T57" fmla="*/ 9 h 16"/>
                <a:gd name="T58" fmla="*/ 15 w 27"/>
                <a:gd name="T59" fmla="*/ 8 h 16"/>
                <a:gd name="T60" fmla="*/ 15 w 27"/>
                <a:gd name="T61" fmla="*/ 9 h 16"/>
                <a:gd name="T62" fmla="*/ 16 w 27"/>
                <a:gd name="T63" fmla="*/ 9 h 16"/>
                <a:gd name="T64" fmla="*/ 16 w 27"/>
                <a:gd name="T65" fmla="*/ 8 h 16"/>
                <a:gd name="T66" fmla="*/ 17 w 27"/>
                <a:gd name="T67" fmla="*/ 8 h 16"/>
                <a:gd name="T68" fmla="*/ 17 w 27"/>
                <a:gd name="T69" fmla="*/ 9 h 16"/>
                <a:gd name="T70" fmla="*/ 17 w 27"/>
                <a:gd name="T7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7" h="16">
                  <a:moveTo>
                    <a:pt x="17" y="16"/>
                  </a:moveTo>
                  <a:lnTo>
                    <a:pt x="17" y="16"/>
                  </a:lnTo>
                  <a:lnTo>
                    <a:pt x="10" y="14"/>
                  </a:lnTo>
                  <a:lnTo>
                    <a:pt x="4" y="10"/>
                  </a:lnTo>
                  <a:lnTo>
                    <a:pt x="0" y="5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20" y="1"/>
                  </a:lnTo>
                  <a:lnTo>
                    <a:pt x="25" y="4"/>
                  </a:lnTo>
                  <a:lnTo>
                    <a:pt x="27" y="5"/>
                  </a:lnTo>
                  <a:lnTo>
                    <a:pt x="26" y="8"/>
                  </a:lnTo>
                  <a:lnTo>
                    <a:pt x="25" y="10"/>
                  </a:lnTo>
                  <a:lnTo>
                    <a:pt x="23" y="10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1" y="13"/>
                  </a:lnTo>
                  <a:lnTo>
                    <a:pt x="21" y="16"/>
                  </a:lnTo>
                  <a:lnTo>
                    <a:pt x="17" y="16"/>
                  </a:lnTo>
                  <a:close/>
                  <a:moveTo>
                    <a:pt x="17" y="9"/>
                  </a:moveTo>
                  <a:lnTo>
                    <a:pt x="17" y="9"/>
                  </a:lnTo>
                  <a:lnTo>
                    <a:pt x="17" y="10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9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7" y="9"/>
                  </a:lnTo>
                  <a:lnTo>
                    <a:pt x="17" y="9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5" name="Freeform 101"/>
            <p:cNvSpPr>
              <a:spLocks/>
            </p:cNvSpPr>
            <p:nvPr/>
          </p:nvSpPr>
          <p:spPr bwMode="auto">
            <a:xfrm>
              <a:off x="7794625" y="5019676"/>
              <a:ext cx="17463" cy="9525"/>
            </a:xfrm>
            <a:custGeom>
              <a:avLst/>
              <a:gdLst>
                <a:gd name="T0" fmla="*/ 10 w 19"/>
                <a:gd name="T1" fmla="*/ 0 h 10"/>
                <a:gd name="T2" fmla="*/ 8 w 19"/>
                <a:gd name="T3" fmla="*/ 0 h 10"/>
                <a:gd name="T4" fmla="*/ 6 w 19"/>
                <a:gd name="T5" fmla="*/ 1 h 10"/>
                <a:gd name="T6" fmla="*/ 4 w 19"/>
                <a:gd name="T7" fmla="*/ 1 h 10"/>
                <a:gd name="T8" fmla="*/ 2 w 19"/>
                <a:gd name="T9" fmla="*/ 2 h 10"/>
                <a:gd name="T10" fmla="*/ 0 w 19"/>
                <a:gd name="T11" fmla="*/ 4 h 10"/>
                <a:gd name="T12" fmla="*/ 0 w 19"/>
                <a:gd name="T13" fmla="*/ 4 h 10"/>
                <a:gd name="T14" fmla="*/ 1 w 19"/>
                <a:gd name="T15" fmla="*/ 4 h 10"/>
                <a:gd name="T16" fmla="*/ 2 w 19"/>
                <a:gd name="T17" fmla="*/ 4 h 10"/>
                <a:gd name="T18" fmla="*/ 2 w 19"/>
                <a:gd name="T19" fmla="*/ 4 h 10"/>
                <a:gd name="T20" fmla="*/ 4 w 19"/>
                <a:gd name="T21" fmla="*/ 3 h 10"/>
                <a:gd name="T22" fmla="*/ 5 w 19"/>
                <a:gd name="T23" fmla="*/ 2 h 10"/>
                <a:gd name="T24" fmla="*/ 7 w 19"/>
                <a:gd name="T25" fmla="*/ 2 h 10"/>
                <a:gd name="T26" fmla="*/ 9 w 19"/>
                <a:gd name="T27" fmla="*/ 1 h 10"/>
                <a:gd name="T28" fmla="*/ 11 w 19"/>
                <a:gd name="T29" fmla="*/ 1 h 10"/>
                <a:gd name="T30" fmla="*/ 13 w 19"/>
                <a:gd name="T31" fmla="*/ 2 h 10"/>
                <a:gd name="T32" fmla="*/ 15 w 19"/>
                <a:gd name="T33" fmla="*/ 2 h 10"/>
                <a:gd name="T34" fmla="*/ 17 w 19"/>
                <a:gd name="T35" fmla="*/ 3 h 10"/>
                <a:gd name="T36" fmla="*/ 16 w 19"/>
                <a:gd name="T37" fmla="*/ 4 h 10"/>
                <a:gd name="T38" fmla="*/ 16 w 19"/>
                <a:gd name="T39" fmla="*/ 4 h 10"/>
                <a:gd name="T40" fmla="*/ 16 w 19"/>
                <a:gd name="T41" fmla="*/ 5 h 10"/>
                <a:gd name="T42" fmla="*/ 15 w 19"/>
                <a:gd name="T43" fmla="*/ 5 h 10"/>
                <a:gd name="T44" fmla="*/ 14 w 19"/>
                <a:gd name="T45" fmla="*/ 6 h 10"/>
                <a:gd name="T46" fmla="*/ 14 w 19"/>
                <a:gd name="T47" fmla="*/ 6 h 10"/>
                <a:gd name="T48" fmla="*/ 13 w 19"/>
                <a:gd name="T49" fmla="*/ 7 h 10"/>
                <a:gd name="T50" fmla="*/ 12 w 19"/>
                <a:gd name="T51" fmla="*/ 7 h 10"/>
                <a:gd name="T52" fmla="*/ 12 w 19"/>
                <a:gd name="T53" fmla="*/ 7 h 10"/>
                <a:gd name="T54" fmla="*/ 11 w 19"/>
                <a:gd name="T55" fmla="*/ 8 h 10"/>
                <a:gd name="T56" fmla="*/ 10 w 19"/>
                <a:gd name="T57" fmla="*/ 8 h 10"/>
                <a:gd name="T58" fmla="*/ 9 w 19"/>
                <a:gd name="T59" fmla="*/ 8 h 10"/>
                <a:gd name="T60" fmla="*/ 8 w 19"/>
                <a:gd name="T61" fmla="*/ 8 h 10"/>
                <a:gd name="T62" fmla="*/ 8 w 19"/>
                <a:gd name="T63" fmla="*/ 8 h 10"/>
                <a:gd name="T64" fmla="*/ 7 w 19"/>
                <a:gd name="T65" fmla="*/ 9 h 10"/>
                <a:gd name="T66" fmla="*/ 6 w 19"/>
                <a:gd name="T67" fmla="*/ 9 h 10"/>
                <a:gd name="T68" fmla="*/ 6 w 19"/>
                <a:gd name="T69" fmla="*/ 9 h 10"/>
                <a:gd name="T70" fmla="*/ 6 w 19"/>
                <a:gd name="T71" fmla="*/ 10 h 10"/>
                <a:gd name="T72" fmla="*/ 8 w 19"/>
                <a:gd name="T73" fmla="*/ 10 h 10"/>
                <a:gd name="T74" fmla="*/ 10 w 19"/>
                <a:gd name="T75" fmla="*/ 9 h 10"/>
                <a:gd name="T76" fmla="*/ 12 w 19"/>
                <a:gd name="T77" fmla="*/ 9 h 10"/>
                <a:gd name="T78" fmla="*/ 13 w 19"/>
                <a:gd name="T79" fmla="*/ 8 h 10"/>
                <a:gd name="T80" fmla="*/ 15 w 19"/>
                <a:gd name="T81" fmla="*/ 7 h 10"/>
                <a:gd name="T82" fmla="*/ 16 w 19"/>
                <a:gd name="T83" fmla="*/ 6 h 10"/>
                <a:gd name="T84" fmla="*/ 17 w 19"/>
                <a:gd name="T85" fmla="*/ 4 h 10"/>
                <a:gd name="T86" fmla="*/ 19 w 19"/>
                <a:gd name="T87" fmla="*/ 3 h 10"/>
                <a:gd name="T88" fmla="*/ 18 w 19"/>
                <a:gd name="T89" fmla="*/ 2 h 10"/>
                <a:gd name="T90" fmla="*/ 17 w 19"/>
                <a:gd name="T91" fmla="*/ 2 h 10"/>
                <a:gd name="T92" fmla="*/ 17 w 19"/>
                <a:gd name="T93" fmla="*/ 2 h 10"/>
                <a:gd name="T94" fmla="*/ 16 w 19"/>
                <a:gd name="T95" fmla="*/ 1 h 10"/>
                <a:gd name="T96" fmla="*/ 14 w 19"/>
                <a:gd name="T97" fmla="*/ 1 h 10"/>
                <a:gd name="T98" fmla="*/ 12 w 19"/>
                <a:gd name="T99" fmla="*/ 0 h 10"/>
                <a:gd name="T100" fmla="*/ 10 w 19"/>
                <a:gd name="T10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" h="10">
                  <a:moveTo>
                    <a:pt x="10" y="0"/>
                  </a:moveTo>
                  <a:lnTo>
                    <a:pt x="10" y="0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1"/>
                  </a:lnTo>
                  <a:lnTo>
                    <a:pt x="6" y="1"/>
                  </a:lnTo>
                  <a:lnTo>
                    <a:pt x="5" y="1"/>
                  </a:lnTo>
                  <a:lnTo>
                    <a:pt x="4" y="1"/>
                  </a:lnTo>
                  <a:lnTo>
                    <a:pt x="3" y="2"/>
                  </a:lnTo>
                  <a:lnTo>
                    <a:pt x="2" y="2"/>
                  </a:lnTo>
                  <a:lnTo>
                    <a:pt x="1" y="3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3" y="3"/>
                  </a:lnTo>
                  <a:lnTo>
                    <a:pt x="4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1" y="1"/>
                  </a:lnTo>
                  <a:lnTo>
                    <a:pt x="12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6" y="2"/>
                  </a:lnTo>
                  <a:lnTo>
                    <a:pt x="17" y="3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5" y="5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3" y="6"/>
                  </a:lnTo>
                  <a:lnTo>
                    <a:pt x="13" y="7"/>
                  </a:lnTo>
                  <a:lnTo>
                    <a:pt x="13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2" y="7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0" y="8"/>
                  </a:lnTo>
                  <a:lnTo>
                    <a:pt x="10" y="8"/>
                  </a:lnTo>
                  <a:lnTo>
                    <a:pt x="9" y="8"/>
                  </a:lnTo>
                  <a:lnTo>
                    <a:pt x="9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9"/>
                  </a:lnTo>
                  <a:lnTo>
                    <a:pt x="6" y="10"/>
                  </a:lnTo>
                  <a:lnTo>
                    <a:pt x="7" y="10"/>
                  </a:lnTo>
                  <a:lnTo>
                    <a:pt x="8" y="10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1" y="9"/>
                  </a:lnTo>
                  <a:lnTo>
                    <a:pt x="12" y="9"/>
                  </a:lnTo>
                  <a:lnTo>
                    <a:pt x="12" y="8"/>
                  </a:lnTo>
                  <a:lnTo>
                    <a:pt x="13" y="8"/>
                  </a:lnTo>
                  <a:lnTo>
                    <a:pt x="14" y="7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6" y="6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8" y="4"/>
                  </a:lnTo>
                  <a:lnTo>
                    <a:pt x="19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5" y="1"/>
                  </a:lnTo>
                  <a:lnTo>
                    <a:pt x="14" y="1"/>
                  </a:lnTo>
                  <a:lnTo>
                    <a:pt x="13" y="0"/>
                  </a:lnTo>
                  <a:lnTo>
                    <a:pt x="12" y="0"/>
                  </a:lnTo>
                  <a:lnTo>
                    <a:pt x="11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6" name="Freeform 102"/>
            <p:cNvSpPr>
              <a:spLocks noEditPoints="1"/>
            </p:cNvSpPr>
            <p:nvPr/>
          </p:nvSpPr>
          <p:spPr bwMode="auto">
            <a:xfrm>
              <a:off x="7791450" y="5016501"/>
              <a:ext cx="25400" cy="15875"/>
            </a:xfrm>
            <a:custGeom>
              <a:avLst/>
              <a:gdLst>
                <a:gd name="T0" fmla="*/ 10 w 26"/>
                <a:gd name="T1" fmla="*/ 16 h 16"/>
                <a:gd name="T2" fmla="*/ 10 w 26"/>
                <a:gd name="T3" fmla="*/ 16 h 16"/>
                <a:gd name="T4" fmla="*/ 4 w 26"/>
                <a:gd name="T5" fmla="*/ 16 h 16"/>
                <a:gd name="T6" fmla="*/ 6 w 26"/>
                <a:gd name="T7" fmla="*/ 12 h 16"/>
                <a:gd name="T8" fmla="*/ 5 w 26"/>
                <a:gd name="T9" fmla="*/ 10 h 16"/>
                <a:gd name="T10" fmla="*/ 4 w 26"/>
                <a:gd name="T11" fmla="*/ 10 h 16"/>
                <a:gd name="T12" fmla="*/ 2 w 26"/>
                <a:gd name="T13" fmla="*/ 10 h 16"/>
                <a:gd name="T14" fmla="*/ 0 w 26"/>
                <a:gd name="T15" fmla="*/ 9 h 16"/>
                <a:gd name="T16" fmla="*/ 0 w 26"/>
                <a:gd name="T17" fmla="*/ 5 h 16"/>
                <a:gd name="T18" fmla="*/ 4 w 26"/>
                <a:gd name="T19" fmla="*/ 2 h 16"/>
                <a:gd name="T20" fmla="*/ 11 w 26"/>
                <a:gd name="T21" fmla="*/ 0 h 16"/>
                <a:gd name="T22" fmla="*/ 14 w 26"/>
                <a:gd name="T23" fmla="*/ 0 h 16"/>
                <a:gd name="T24" fmla="*/ 22 w 26"/>
                <a:gd name="T25" fmla="*/ 2 h 16"/>
                <a:gd name="T26" fmla="*/ 23 w 26"/>
                <a:gd name="T27" fmla="*/ 3 h 16"/>
                <a:gd name="T28" fmla="*/ 26 w 26"/>
                <a:gd name="T29" fmla="*/ 5 h 16"/>
                <a:gd name="T30" fmla="*/ 22 w 26"/>
                <a:gd name="T31" fmla="*/ 11 h 16"/>
                <a:gd name="T32" fmla="*/ 16 w 26"/>
                <a:gd name="T33" fmla="*/ 15 h 16"/>
                <a:gd name="T34" fmla="*/ 10 w 26"/>
                <a:gd name="T35" fmla="*/ 16 h 16"/>
                <a:gd name="T36" fmla="*/ 9 w 26"/>
                <a:gd name="T37" fmla="*/ 9 h 16"/>
                <a:gd name="T38" fmla="*/ 9 w 26"/>
                <a:gd name="T39" fmla="*/ 9 h 16"/>
                <a:gd name="T40" fmla="*/ 9 w 26"/>
                <a:gd name="T41" fmla="*/ 10 h 16"/>
                <a:gd name="T42" fmla="*/ 9 w 26"/>
                <a:gd name="T43" fmla="*/ 9 h 16"/>
                <a:gd name="T44" fmla="*/ 10 w 26"/>
                <a:gd name="T45" fmla="*/ 9 h 16"/>
                <a:gd name="T46" fmla="*/ 10 w 26"/>
                <a:gd name="T47" fmla="*/ 8 h 16"/>
                <a:gd name="T48" fmla="*/ 11 w 26"/>
                <a:gd name="T49" fmla="*/ 8 h 16"/>
                <a:gd name="T50" fmla="*/ 12 w 26"/>
                <a:gd name="T51" fmla="*/ 9 h 16"/>
                <a:gd name="T52" fmla="*/ 13 w 26"/>
                <a:gd name="T53" fmla="*/ 9 h 16"/>
                <a:gd name="T54" fmla="*/ 12 w 26"/>
                <a:gd name="T55" fmla="*/ 8 h 16"/>
                <a:gd name="T56" fmla="*/ 9 w 26"/>
                <a:gd name="T57" fmla="*/ 9 h 16"/>
                <a:gd name="T58" fmla="*/ 12 w 26"/>
                <a:gd name="T59" fmla="*/ 8 h 16"/>
                <a:gd name="T60" fmla="*/ 12 w 26"/>
                <a:gd name="T61" fmla="*/ 8 h 16"/>
                <a:gd name="T62" fmla="*/ 13 w 26"/>
                <a:gd name="T63" fmla="*/ 9 h 16"/>
                <a:gd name="T64" fmla="*/ 14 w 26"/>
                <a:gd name="T65" fmla="*/ 8 h 16"/>
                <a:gd name="T66" fmla="*/ 14 w 26"/>
                <a:gd name="T67" fmla="*/ 8 h 16"/>
                <a:gd name="T68" fmla="*/ 12 w 26"/>
                <a:gd name="T69" fmla="*/ 8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" h="16">
                  <a:moveTo>
                    <a:pt x="10" y="16"/>
                  </a:moveTo>
                  <a:lnTo>
                    <a:pt x="10" y="16"/>
                  </a:lnTo>
                  <a:lnTo>
                    <a:pt x="4" y="16"/>
                  </a:lnTo>
                  <a:lnTo>
                    <a:pt x="6" y="12"/>
                  </a:lnTo>
                  <a:lnTo>
                    <a:pt x="5" y="10"/>
                  </a:lnTo>
                  <a:lnTo>
                    <a:pt x="4" y="10"/>
                  </a:lnTo>
                  <a:lnTo>
                    <a:pt x="2" y="10"/>
                  </a:lnTo>
                  <a:lnTo>
                    <a:pt x="0" y="9"/>
                  </a:lnTo>
                  <a:lnTo>
                    <a:pt x="0" y="5"/>
                  </a:lnTo>
                  <a:lnTo>
                    <a:pt x="4" y="2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22" y="2"/>
                  </a:lnTo>
                  <a:lnTo>
                    <a:pt x="23" y="3"/>
                  </a:lnTo>
                  <a:lnTo>
                    <a:pt x="26" y="5"/>
                  </a:lnTo>
                  <a:lnTo>
                    <a:pt x="22" y="11"/>
                  </a:lnTo>
                  <a:lnTo>
                    <a:pt x="16" y="15"/>
                  </a:lnTo>
                  <a:lnTo>
                    <a:pt x="10" y="16"/>
                  </a:lnTo>
                  <a:close/>
                  <a:moveTo>
                    <a:pt x="9" y="9"/>
                  </a:moveTo>
                  <a:lnTo>
                    <a:pt x="9" y="9"/>
                  </a:lnTo>
                  <a:lnTo>
                    <a:pt x="9" y="10"/>
                  </a:lnTo>
                  <a:lnTo>
                    <a:pt x="9" y="9"/>
                  </a:lnTo>
                  <a:lnTo>
                    <a:pt x="10" y="9"/>
                  </a:lnTo>
                  <a:lnTo>
                    <a:pt x="10" y="8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2" y="8"/>
                  </a:lnTo>
                  <a:lnTo>
                    <a:pt x="9" y="9"/>
                  </a:lnTo>
                  <a:close/>
                  <a:moveTo>
                    <a:pt x="12" y="8"/>
                  </a:moveTo>
                  <a:lnTo>
                    <a:pt x="12" y="8"/>
                  </a:lnTo>
                  <a:lnTo>
                    <a:pt x="13" y="9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7" name="Freeform 103"/>
            <p:cNvSpPr>
              <a:spLocks/>
            </p:cNvSpPr>
            <p:nvPr/>
          </p:nvSpPr>
          <p:spPr bwMode="auto">
            <a:xfrm>
              <a:off x="7432675" y="4562476"/>
              <a:ext cx="0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8" name="Freeform 104"/>
            <p:cNvSpPr>
              <a:spLocks/>
            </p:cNvSpPr>
            <p:nvPr/>
          </p:nvSpPr>
          <p:spPr bwMode="auto">
            <a:xfrm>
              <a:off x="7432675" y="4557713"/>
              <a:ext cx="0" cy="6350"/>
            </a:xfrm>
            <a:custGeom>
              <a:avLst/>
              <a:gdLst>
                <a:gd name="T0" fmla="*/ 0 w 1"/>
                <a:gd name="T1" fmla="*/ 7 h 7"/>
                <a:gd name="T2" fmla="*/ 0 w 1"/>
                <a:gd name="T3" fmla="*/ 7 h 7"/>
                <a:gd name="T4" fmla="*/ 1 w 1"/>
                <a:gd name="T5" fmla="*/ 7 h 7"/>
                <a:gd name="T6" fmla="*/ 1 w 1"/>
                <a:gd name="T7" fmla="*/ 0 h 7"/>
                <a:gd name="T8" fmla="*/ 0 w 1"/>
                <a:gd name="T9" fmla="*/ 0 h 7"/>
                <a:gd name="T10" fmla="*/ 0 w 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7">
                  <a:moveTo>
                    <a:pt x="0" y="7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09" name="Freeform 105"/>
            <p:cNvSpPr>
              <a:spLocks/>
            </p:cNvSpPr>
            <p:nvPr/>
          </p:nvSpPr>
          <p:spPr bwMode="auto">
            <a:xfrm>
              <a:off x="7432675" y="4562476"/>
              <a:ext cx="0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0" name="Freeform 106"/>
            <p:cNvSpPr>
              <a:spLocks/>
            </p:cNvSpPr>
            <p:nvPr/>
          </p:nvSpPr>
          <p:spPr bwMode="auto">
            <a:xfrm>
              <a:off x="7432675" y="4557713"/>
              <a:ext cx="0" cy="6350"/>
            </a:xfrm>
            <a:custGeom>
              <a:avLst/>
              <a:gdLst>
                <a:gd name="T0" fmla="*/ 0 w 1"/>
                <a:gd name="T1" fmla="*/ 7 h 7"/>
                <a:gd name="T2" fmla="*/ 0 w 1"/>
                <a:gd name="T3" fmla="*/ 7 h 7"/>
                <a:gd name="T4" fmla="*/ 1 w 1"/>
                <a:gd name="T5" fmla="*/ 7 h 7"/>
                <a:gd name="T6" fmla="*/ 1 w 1"/>
                <a:gd name="T7" fmla="*/ 0 h 7"/>
                <a:gd name="T8" fmla="*/ 0 w 1"/>
                <a:gd name="T9" fmla="*/ 0 h 7"/>
                <a:gd name="T10" fmla="*/ 0 w 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7">
                  <a:moveTo>
                    <a:pt x="0" y="7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1" name="Freeform 107"/>
            <p:cNvSpPr>
              <a:spLocks/>
            </p:cNvSpPr>
            <p:nvPr/>
          </p:nvSpPr>
          <p:spPr bwMode="auto">
            <a:xfrm>
              <a:off x="7307263" y="4624388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2" name="Freeform 108"/>
            <p:cNvSpPr>
              <a:spLocks/>
            </p:cNvSpPr>
            <p:nvPr/>
          </p:nvSpPr>
          <p:spPr bwMode="auto">
            <a:xfrm>
              <a:off x="7307263" y="4622801"/>
              <a:ext cx="1588" cy="6350"/>
            </a:xfrm>
            <a:custGeom>
              <a:avLst/>
              <a:gdLst>
                <a:gd name="T0" fmla="*/ 0 w 1"/>
                <a:gd name="T1" fmla="*/ 7 h 7"/>
                <a:gd name="T2" fmla="*/ 0 w 1"/>
                <a:gd name="T3" fmla="*/ 7 h 7"/>
                <a:gd name="T4" fmla="*/ 1 w 1"/>
                <a:gd name="T5" fmla="*/ 7 h 7"/>
                <a:gd name="T6" fmla="*/ 1 w 1"/>
                <a:gd name="T7" fmla="*/ 0 h 7"/>
                <a:gd name="T8" fmla="*/ 0 w 1"/>
                <a:gd name="T9" fmla="*/ 0 h 7"/>
                <a:gd name="T10" fmla="*/ 0 w 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7">
                  <a:moveTo>
                    <a:pt x="0" y="7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7439025" y="4624388"/>
              <a:ext cx="0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7439025" y="4622801"/>
              <a:ext cx="0" cy="6350"/>
            </a:xfrm>
            <a:custGeom>
              <a:avLst/>
              <a:gdLst>
                <a:gd name="T0" fmla="*/ 0 w 1"/>
                <a:gd name="T1" fmla="*/ 7 h 7"/>
                <a:gd name="T2" fmla="*/ 0 w 1"/>
                <a:gd name="T3" fmla="*/ 7 h 7"/>
                <a:gd name="T4" fmla="*/ 1 w 1"/>
                <a:gd name="T5" fmla="*/ 7 h 7"/>
                <a:gd name="T6" fmla="*/ 1 w 1"/>
                <a:gd name="T7" fmla="*/ 0 h 7"/>
                <a:gd name="T8" fmla="*/ 0 w 1"/>
                <a:gd name="T9" fmla="*/ 0 h 7"/>
                <a:gd name="T10" fmla="*/ 0 w 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7">
                  <a:moveTo>
                    <a:pt x="0" y="7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5" name="Freeform 111"/>
            <p:cNvSpPr>
              <a:spLocks noEditPoints="1"/>
            </p:cNvSpPr>
            <p:nvPr/>
          </p:nvSpPr>
          <p:spPr bwMode="auto">
            <a:xfrm>
              <a:off x="7399338" y="461486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7392988" y="4611688"/>
              <a:ext cx="7938" cy="6350"/>
            </a:xfrm>
            <a:custGeom>
              <a:avLst/>
              <a:gdLst>
                <a:gd name="T0" fmla="*/ 0 w 9"/>
                <a:gd name="T1" fmla="*/ 2 h 6"/>
                <a:gd name="T2" fmla="*/ 0 w 9"/>
                <a:gd name="T3" fmla="*/ 2 h 6"/>
                <a:gd name="T4" fmla="*/ 4 w 9"/>
                <a:gd name="T5" fmla="*/ 6 h 6"/>
                <a:gd name="T6" fmla="*/ 6 w 9"/>
                <a:gd name="T7" fmla="*/ 4 h 6"/>
                <a:gd name="T8" fmla="*/ 8 w 9"/>
                <a:gd name="T9" fmla="*/ 5 h 6"/>
                <a:gd name="T10" fmla="*/ 6 w 9"/>
                <a:gd name="T11" fmla="*/ 3 h 6"/>
                <a:gd name="T12" fmla="*/ 6 w 9"/>
                <a:gd name="T13" fmla="*/ 3 h 6"/>
                <a:gd name="T14" fmla="*/ 8 w 9"/>
                <a:gd name="T15" fmla="*/ 5 h 6"/>
                <a:gd name="T16" fmla="*/ 6 w 9"/>
                <a:gd name="T17" fmla="*/ 3 h 6"/>
                <a:gd name="T18" fmla="*/ 9 w 9"/>
                <a:gd name="T19" fmla="*/ 1 h 6"/>
                <a:gd name="T20" fmla="*/ 8 w 9"/>
                <a:gd name="T21" fmla="*/ 0 h 6"/>
                <a:gd name="T22" fmla="*/ 6 w 9"/>
                <a:gd name="T23" fmla="*/ 2 h 6"/>
                <a:gd name="T24" fmla="*/ 4 w 9"/>
                <a:gd name="T25" fmla="*/ 0 h 6"/>
                <a:gd name="T26" fmla="*/ 0 w 9"/>
                <a:gd name="T2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6">
                  <a:moveTo>
                    <a:pt x="0" y="2"/>
                  </a:moveTo>
                  <a:lnTo>
                    <a:pt x="0" y="2"/>
                  </a:lnTo>
                  <a:lnTo>
                    <a:pt x="4" y="6"/>
                  </a:lnTo>
                  <a:lnTo>
                    <a:pt x="6" y="4"/>
                  </a:lnTo>
                  <a:lnTo>
                    <a:pt x="8" y="5"/>
                  </a:lnTo>
                  <a:lnTo>
                    <a:pt x="6" y="3"/>
                  </a:lnTo>
                  <a:lnTo>
                    <a:pt x="6" y="3"/>
                  </a:lnTo>
                  <a:lnTo>
                    <a:pt x="8" y="5"/>
                  </a:lnTo>
                  <a:lnTo>
                    <a:pt x="6" y="3"/>
                  </a:lnTo>
                  <a:lnTo>
                    <a:pt x="9" y="1"/>
                  </a:lnTo>
                  <a:lnTo>
                    <a:pt x="8" y="0"/>
                  </a:lnTo>
                  <a:lnTo>
                    <a:pt x="6" y="2"/>
                  </a:lnTo>
                  <a:lnTo>
                    <a:pt x="4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7" name="Freeform 113"/>
            <p:cNvSpPr>
              <a:spLocks noEditPoints="1"/>
            </p:cNvSpPr>
            <p:nvPr/>
          </p:nvSpPr>
          <p:spPr bwMode="auto">
            <a:xfrm>
              <a:off x="7348538" y="4614863"/>
              <a:ext cx="0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1 w 1"/>
                <a:gd name="T4" fmla="*/ 1 w 1"/>
                <a:gd name="T5" fmla="*/ 1 w 1"/>
                <a:gd name="T6" fmla="*/ 1 w 1"/>
                <a:gd name="T7" fmla="*/ 1 w 1"/>
                <a:gd name="T8" fmla="*/ 0 w 1"/>
                <a:gd name="T9" fmla="*/ 0 w 1"/>
                <a:gd name="T10" fmla="*/ 0 w 1"/>
                <a:gd name="T11" fmla="*/ 1 w 1"/>
                <a:gd name="T1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7345363" y="4608513"/>
              <a:ext cx="6350" cy="9525"/>
            </a:xfrm>
            <a:custGeom>
              <a:avLst/>
              <a:gdLst>
                <a:gd name="T0" fmla="*/ 0 w 7"/>
                <a:gd name="T1" fmla="*/ 5 h 9"/>
                <a:gd name="T2" fmla="*/ 0 w 7"/>
                <a:gd name="T3" fmla="*/ 5 h 9"/>
                <a:gd name="T4" fmla="*/ 3 w 7"/>
                <a:gd name="T5" fmla="*/ 6 h 9"/>
                <a:gd name="T6" fmla="*/ 1 w 7"/>
                <a:gd name="T7" fmla="*/ 8 h 9"/>
                <a:gd name="T8" fmla="*/ 2 w 7"/>
                <a:gd name="T9" fmla="*/ 9 h 9"/>
                <a:gd name="T10" fmla="*/ 4 w 7"/>
                <a:gd name="T11" fmla="*/ 7 h 9"/>
                <a:gd name="T12" fmla="*/ 6 w 7"/>
                <a:gd name="T13" fmla="*/ 8 h 9"/>
                <a:gd name="T14" fmla="*/ 7 w 7"/>
                <a:gd name="T15" fmla="*/ 7 h 9"/>
                <a:gd name="T16" fmla="*/ 4 w 7"/>
                <a:gd name="T17" fmla="*/ 6 h 9"/>
                <a:gd name="T18" fmla="*/ 6 w 7"/>
                <a:gd name="T19" fmla="*/ 3 h 9"/>
                <a:gd name="T20" fmla="*/ 3 w 7"/>
                <a:gd name="T21" fmla="*/ 0 h 9"/>
                <a:gd name="T22" fmla="*/ 0 w 7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0" y="5"/>
                  </a:moveTo>
                  <a:lnTo>
                    <a:pt x="0" y="5"/>
                  </a:lnTo>
                  <a:lnTo>
                    <a:pt x="3" y="6"/>
                  </a:lnTo>
                  <a:lnTo>
                    <a:pt x="1" y="8"/>
                  </a:lnTo>
                  <a:lnTo>
                    <a:pt x="2" y="9"/>
                  </a:lnTo>
                  <a:lnTo>
                    <a:pt x="4" y="7"/>
                  </a:lnTo>
                  <a:lnTo>
                    <a:pt x="6" y="8"/>
                  </a:lnTo>
                  <a:lnTo>
                    <a:pt x="7" y="7"/>
                  </a:lnTo>
                  <a:lnTo>
                    <a:pt x="4" y="6"/>
                  </a:lnTo>
                  <a:lnTo>
                    <a:pt x="6" y="3"/>
                  </a:lnTo>
                  <a:lnTo>
                    <a:pt x="3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7362825" y="4651376"/>
              <a:ext cx="0" cy="0"/>
            </a:xfrm>
            <a:custGeom>
              <a:avLst/>
              <a:gdLst>
                <a:gd name="T0" fmla="*/ 1 w 1"/>
                <a:gd name="T1" fmla="*/ 1 w 1"/>
                <a:gd name="T2" fmla="*/ 1 w 1"/>
                <a:gd name="T3" fmla="*/ 0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7361238" y="4648201"/>
              <a:ext cx="4763" cy="6350"/>
            </a:xfrm>
            <a:custGeom>
              <a:avLst/>
              <a:gdLst>
                <a:gd name="T0" fmla="*/ 0 w 4"/>
                <a:gd name="T1" fmla="*/ 6 h 6"/>
                <a:gd name="T2" fmla="*/ 0 w 4"/>
                <a:gd name="T3" fmla="*/ 6 h 6"/>
                <a:gd name="T4" fmla="*/ 1 w 4"/>
                <a:gd name="T5" fmla="*/ 6 h 6"/>
                <a:gd name="T6" fmla="*/ 1 w 4"/>
                <a:gd name="T7" fmla="*/ 6 h 6"/>
                <a:gd name="T8" fmla="*/ 1 w 4"/>
                <a:gd name="T9" fmla="*/ 6 h 6"/>
                <a:gd name="T10" fmla="*/ 4 w 4"/>
                <a:gd name="T11" fmla="*/ 0 h 6"/>
                <a:gd name="T12" fmla="*/ 3 w 4"/>
                <a:gd name="T13" fmla="*/ 0 h 6"/>
                <a:gd name="T14" fmla="*/ 0 w 4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6"/>
                  </a:lnTo>
                  <a:lnTo>
                    <a:pt x="4" y="0"/>
                  </a:lnTo>
                  <a:lnTo>
                    <a:pt x="3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7399338" y="4635501"/>
              <a:ext cx="0" cy="1588"/>
            </a:xfrm>
            <a:custGeom>
              <a:avLst/>
              <a:gdLst>
                <a:gd name="T0" fmla="*/ 1 h 1"/>
                <a:gd name="T1" fmla="*/ 1 h 1"/>
                <a:gd name="T2" fmla="*/ 1 h 1"/>
                <a:gd name="T3" fmla="*/ 1 h 1"/>
                <a:gd name="T4" fmla="*/ 1 h 1"/>
                <a:gd name="T5" fmla="*/ 1 h 1"/>
                <a:gd name="T6" fmla="*/ 1 h 1"/>
                <a:gd name="T7" fmla="*/ 0 h 1"/>
                <a:gd name="T8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7385050" y="4629151"/>
              <a:ext cx="15875" cy="12700"/>
            </a:xfrm>
            <a:custGeom>
              <a:avLst/>
              <a:gdLst>
                <a:gd name="T0" fmla="*/ 13 w 18"/>
                <a:gd name="T1" fmla="*/ 10 h 13"/>
                <a:gd name="T2" fmla="*/ 13 w 18"/>
                <a:gd name="T3" fmla="*/ 10 h 13"/>
                <a:gd name="T4" fmla="*/ 15 w 18"/>
                <a:gd name="T5" fmla="*/ 13 h 13"/>
                <a:gd name="T6" fmla="*/ 18 w 18"/>
                <a:gd name="T7" fmla="*/ 8 h 13"/>
                <a:gd name="T8" fmla="*/ 16 w 18"/>
                <a:gd name="T9" fmla="*/ 6 h 13"/>
                <a:gd name="T10" fmla="*/ 17 w 18"/>
                <a:gd name="T11" fmla="*/ 5 h 13"/>
                <a:gd name="T12" fmla="*/ 16 w 18"/>
                <a:gd name="T13" fmla="*/ 4 h 13"/>
                <a:gd name="T14" fmla="*/ 0 w 18"/>
                <a:gd name="T15" fmla="*/ 0 h 13"/>
                <a:gd name="T16" fmla="*/ 13 w 18"/>
                <a:gd name="T17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3">
                  <a:moveTo>
                    <a:pt x="13" y="10"/>
                  </a:moveTo>
                  <a:lnTo>
                    <a:pt x="13" y="10"/>
                  </a:lnTo>
                  <a:lnTo>
                    <a:pt x="15" y="13"/>
                  </a:lnTo>
                  <a:lnTo>
                    <a:pt x="18" y="8"/>
                  </a:lnTo>
                  <a:lnTo>
                    <a:pt x="16" y="6"/>
                  </a:lnTo>
                  <a:lnTo>
                    <a:pt x="17" y="5"/>
                  </a:lnTo>
                  <a:lnTo>
                    <a:pt x="16" y="4"/>
                  </a:lnTo>
                  <a:lnTo>
                    <a:pt x="0" y="0"/>
                  </a:lnTo>
                  <a:lnTo>
                    <a:pt x="13" y="10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3" name="Rectangle 119"/>
            <p:cNvSpPr>
              <a:spLocks noChangeArrowheads="1"/>
            </p:cNvSpPr>
            <p:nvPr/>
          </p:nvSpPr>
          <p:spPr bwMode="auto">
            <a:xfrm>
              <a:off x="7342188" y="4543426"/>
              <a:ext cx="1588" cy="1588"/>
            </a:xfrm>
            <a:prstGeom prst="rect">
              <a:avLst/>
            </a:prstGeom>
            <a:solidFill>
              <a:srgbClr val="FFFFFF"/>
            </a:solidFill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7342188" y="4540251"/>
              <a:ext cx="1588" cy="7938"/>
            </a:xfrm>
            <a:custGeom>
              <a:avLst/>
              <a:gdLst>
                <a:gd name="T0" fmla="*/ 0 w 1"/>
                <a:gd name="T1" fmla="*/ 7 h 7"/>
                <a:gd name="T2" fmla="*/ 0 w 1"/>
                <a:gd name="T3" fmla="*/ 7 h 7"/>
                <a:gd name="T4" fmla="*/ 1 w 1"/>
                <a:gd name="T5" fmla="*/ 7 h 7"/>
                <a:gd name="T6" fmla="*/ 1 w 1"/>
                <a:gd name="T7" fmla="*/ 0 h 7"/>
                <a:gd name="T8" fmla="*/ 0 w 1"/>
                <a:gd name="T9" fmla="*/ 0 h 7"/>
                <a:gd name="T10" fmla="*/ 0 w 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7">
                  <a:moveTo>
                    <a:pt x="0" y="7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5" name="Freeform 121"/>
            <p:cNvSpPr>
              <a:spLocks/>
            </p:cNvSpPr>
            <p:nvPr/>
          </p:nvSpPr>
          <p:spPr bwMode="auto">
            <a:xfrm>
              <a:off x="7356475" y="4587876"/>
              <a:ext cx="0" cy="0"/>
            </a:xfrm>
            <a:custGeom>
              <a:avLst/>
              <a:gdLst>
                <a:gd name="T0" fmla="*/ 0 w 1"/>
                <a:gd name="T1" fmla="*/ 0 w 1"/>
                <a:gd name="T2" fmla="*/ 0 w 1"/>
                <a:gd name="T3" fmla="*/ 1 w 1"/>
                <a:gd name="T4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6" name="Freeform 122"/>
            <p:cNvSpPr>
              <a:spLocks/>
            </p:cNvSpPr>
            <p:nvPr/>
          </p:nvSpPr>
          <p:spPr bwMode="auto">
            <a:xfrm>
              <a:off x="7356475" y="4586288"/>
              <a:ext cx="0" cy="4763"/>
            </a:xfrm>
            <a:custGeom>
              <a:avLst/>
              <a:gdLst>
                <a:gd name="T0" fmla="*/ 0 w 1"/>
                <a:gd name="T1" fmla="*/ 6 h 6"/>
                <a:gd name="T2" fmla="*/ 0 w 1"/>
                <a:gd name="T3" fmla="*/ 6 h 6"/>
                <a:gd name="T4" fmla="*/ 1 w 1"/>
                <a:gd name="T5" fmla="*/ 6 h 6"/>
                <a:gd name="T6" fmla="*/ 1 w 1"/>
                <a:gd name="T7" fmla="*/ 0 h 6"/>
                <a:gd name="T8" fmla="*/ 0 w 1"/>
                <a:gd name="T9" fmla="*/ 0 h 6"/>
                <a:gd name="T10" fmla="*/ 0 w 1"/>
                <a:gd name="T11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6">
                  <a:moveTo>
                    <a:pt x="0" y="6"/>
                  </a:moveTo>
                  <a:lnTo>
                    <a:pt x="0" y="6"/>
                  </a:lnTo>
                  <a:lnTo>
                    <a:pt x="1" y="6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7" name="Freeform 123"/>
            <p:cNvSpPr>
              <a:spLocks/>
            </p:cNvSpPr>
            <p:nvPr/>
          </p:nvSpPr>
          <p:spPr bwMode="auto">
            <a:xfrm>
              <a:off x="7351713" y="4594226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  <a:gd name="T4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8" name="Freeform 124"/>
            <p:cNvSpPr>
              <a:spLocks/>
            </p:cNvSpPr>
            <p:nvPr/>
          </p:nvSpPr>
          <p:spPr bwMode="auto">
            <a:xfrm>
              <a:off x="7351713" y="4591051"/>
              <a:ext cx="1588" cy="6350"/>
            </a:xfrm>
            <a:custGeom>
              <a:avLst/>
              <a:gdLst>
                <a:gd name="T0" fmla="*/ 0 w 1"/>
                <a:gd name="T1" fmla="*/ 7 h 7"/>
                <a:gd name="T2" fmla="*/ 0 w 1"/>
                <a:gd name="T3" fmla="*/ 7 h 7"/>
                <a:gd name="T4" fmla="*/ 1 w 1"/>
                <a:gd name="T5" fmla="*/ 7 h 7"/>
                <a:gd name="T6" fmla="*/ 1 w 1"/>
                <a:gd name="T7" fmla="*/ 0 h 7"/>
                <a:gd name="T8" fmla="*/ 0 w 1"/>
                <a:gd name="T9" fmla="*/ 0 h 7"/>
                <a:gd name="T10" fmla="*/ 0 w 1"/>
                <a:gd name="T11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7">
                  <a:moveTo>
                    <a:pt x="0" y="7"/>
                  </a:moveTo>
                  <a:lnTo>
                    <a:pt x="0" y="7"/>
                  </a:lnTo>
                  <a:lnTo>
                    <a:pt x="1" y="7"/>
                  </a:lnTo>
                  <a:lnTo>
                    <a:pt x="1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29" name="Freeform 125"/>
            <p:cNvSpPr>
              <a:spLocks/>
            </p:cNvSpPr>
            <p:nvPr/>
          </p:nvSpPr>
          <p:spPr bwMode="auto">
            <a:xfrm>
              <a:off x="7840663" y="4057651"/>
              <a:ext cx="3675063" cy="2617788"/>
            </a:xfrm>
            <a:custGeom>
              <a:avLst/>
              <a:gdLst>
                <a:gd name="T0" fmla="*/ 1727 w 3851"/>
                <a:gd name="T1" fmla="*/ 99 h 2742"/>
                <a:gd name="T2" fmla="*/ 1799 w 3851"/>
                <a:gd name="T3" fmla="*/ 283 h 2742"/>
                <a:gd name="T4" fmla="*/ 1688 w 3851"/>
                <a:gd name="T5" fmla="*/ 534 h 2742"/>
                <a:gd name="T6" fmla="*/ 1495 w 3851"/>
                <a:gd name="T7" fmla="*/ 518 h 2742"/>
                <a:gd name="T8" fmla="*/ 1158 w 3851"/>
                <a:gd name="T9" fmla="*/ 544 h 2742"/>
                <a:gd name="T10" fmla="*/ 949 w 3851"/>
                <a:gd name="T11" fmla="*/ 675 h 2742"/>
                <a:gd name="T12" fmla="*/ 790 w 3851"/>
                <a:gd name="T13" fmla="*/ 725 h 2742"/>
                <a:gd name="T14" fmla="*/ 464 w 3851"/>
                <a:gd name="T15" fmla="*/ 794 h 2742"/>
                <a:gd name="T16" fmla="*/ 320 w 3851"/>
                <a:gd name="T17" fmla="*/ 1036 h 2742"/>
                <a:gd name="T18" fmla="*/ 80 w 3851"/>
                <a:gd name="T19" fmla="*/ 1136 h 2742"/>
                <a:gd name="T20" fmla="*/ 58 w 3851"/>
                <a:gd name="T21" fmla="*/ 1404 h 2742"/>
                <a:gd name="T22" fmla="*/ 531 w 3851"/>
                <a:gd name="T23" fmla="*/ 1493 h 2742"/>
                <a:gd name="T24" fmla="*/ 656 w 3851"/>
                <a:gd name="T25" fmla="*/ 1387 h 2742"/>
                <a:gd name="T26" fmla="*/ 790 w 3851"/>
                <a:gd name="T27" fmla="*/ 1544 h 2742"/>
                <a:gd name="T28" fmla="*/ 829 w 3851"/>
                <a:gd name="T29" fmla="*/ 1797 h 2742"/>
                <a:gd name="T30" fmla="*/ 928 w 3851"/>
                <a:gd name="T31" fmla="*/ 2079 h 2742"/>
                <a:gd name="T32" fmla="*/ 887 w 3851"/>
                <a:gd name="T33" fmla="*/ 2277 h 2742"/>
                <a:gd name="T34" fmla="*/ 914 w 3851"/>
                <a:gd name="T35" fmla="*/ 2468 h 2742"/>
                <a:gd name="T36" fmla="*/ 1052 w 3851"/>
                <a:gd name="T37" fmla="*/ 2715 h 2742"/>
                <a:gd name="T38" fmla="*/ 1181 w 3851"/>
                <a:gd name="T39" fmla="*/ 2626 h 2742"/>
                <a:gd name="T40" fmla="*/ 1336 w 3851"/>
                <a:gd name="T41" fmla="*/ 2343 h 2742"/>
                <a:gd name="T42" fmla="*/ 1327 w 3851"/>
                <a:gd name="T43" fmla="*/ 2134 h 2742"/>
                <a:gd name="T44" fmla="*/ 1267 w 3851"/>
                <a:gd name="T45" fmla="*/ 1943 h 2742"/>
                <a:gd name="T46" fmla="*/ 1350 w 3851"/>
                <a:gd name="T47" fmla="*/ 1747 h 2742"/>
                <a:gd name="T48" fmla="*/ 1604 w 3851"/>
                <a:gd name="T49" fmla="*/ 1826 h 2742"/>
                <a:gd name="T50" fmla="*/ 1690 w 3851"/>
                <a:gd name="T51" fmla="*/ 1780 h 2742"/>
                <a:gd name="T52" fmla="*/ 1786 w 3851"/>
                <a:gd name="T53" fmla="*/ 2131 h 2742"/>
                <a:gd name="T54" fmla="*/ 2058 w 3851"/>
                <a:gd name="T55" fmla="*/ 2363 h 2742"/>
                <a:gd name="T56" fmla="*/ 2280 w 3851"/>
                <a:gd name="T57" fmla="*/ 2285 h 2742"/>
                <a:gd name="T58" fmla="*/ 2399 w 3851"/>
                <a:gd name="T59" fmla="*/ 2188 h 2742"/>
                <a:gd name="T60" fmla="*/ 2695 w 3851"/>
                <a:gd name="T61" fmla="*/ 2092 h 2742"/>
                <a:gd name="T62" fmla="*/ 2843 w 3851"/>
                <a:gd name="T63" fmla="*/ 2315 h 2742"/>
                <a:gd name="T64" fmla="*/ 3014 w 3851"/>
                <a:gd name="T65" fmla="*/ 2544 h 2742"/>
                <a:gd name="T66" fmla="*/ 3147 w 3851"/>
                <a:gd name="T67" fmla="*/ 2284 h 2742"/>
                <a:gd name="T68" fmla="*/ 3187 w 3851"/>
                <a:gd name="T69" fmla="*/ 2027 h 2742"/>
                <a:gd name="T70" fmla="*/ 2928 w 3851"/>
                <a:gd name="T71" fmla="*/ 1862 h 2742"/>
                <a:gd name="T72" fmla="*/ 2924 w 3851"/>
                <a:gd name="T73" fmla="*/ 1558 h 2742"/>
                <a:gd name="T74" fmla="*/ 3039 w 3851"/>
                <a:gd name="T75" fmla="*/ 1351 h 2742"/>
                <a:gd name="T76" fmla="*/ 3363 w 3851"/>
                <a:gd name="T77" fmla="*/ 1330 h 2742"/>
                <a:gd name="T78" fmla="*/ 3441 w 3851"/>
                <a:gd name="T79" fmla="*/ 1509 h 2742"/>
                <a:gd name="T80" fmla="*/ 3665 w 3851"/>
                <a:gd name="T81" fmla="*/ 1527 h 2742"/>
                <a:gd name="T82" fmla="*/ 3851 w 3851"/>
                <a:gd name="T83" fmla="*/ 1306 h 2742"/>
                <a:gd name="T84" fmla="*/ 3638 w 3851"/>
                <a:gd name="T85" fmla="*/ 1135 h 2742"/>
                <a:gd name="T86" fmla="*/ 3732 w 3851"/>
                <a:gd name="T87" fmla="*/ 831 h 2742"/>
                <a:gd name="T88" fmla="*/ 3796 w 3851"/>
                <a:gd name="T89" fmla="*/ 319 h 2742"/>
                <a:gd name="T90" fmla="*/ 3433 w 3851"/>
                <a:gd name="T91" fmla="*/ 306 h 2742"/>
                <a:gd name="T92" fmla="*/ 3270 w 3851"/>
                <a:gd name="T93" fmla="*/ 469 h 2742"/>
                <a:gd name="T94" fmla="*/ 3021 w 3851"/>
                <a:gd name="T95" fmla="*/ 644 h 2742"/>
                <a:gd name="T96" fmla="*/ 2877 w 3851"/>
                <a:gd name="T97" fmla="*/ 514 h 2742"/>
                <a:gd name="T98" fmla="*/ 2646 w 3851"/>
                <a:gd name="T99" fmla="*/ 429 h 2742"/>
                <a:gd name="T100" fmla="*/ 2517 w 3851"/>
                <a:gd name="T101" fmla="*/ 149 h 2742"/>
                <a:gd name="T102" fmla="*/ 2182 w 3851"/>
                <a:gd name="T103" fmla="*/ 44 h 2742"/>
                <a:gd name="T104" fmla="*/ 1923 w 3851"/>
                <a:gd name="T105" fmla="*/ 21 h 27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51" h="2742">
                  <a:moveTo>
                    <a:pt x="1806" y="7"/>
                  </a:moveTo>
                  <a:lnTo>
                    <a:pt x="1806" y="7"/>
                  </a:lnTo>
                  <a:lnTo>
                    <a:pt x="1694" y="45"/>
                  </a:lnTo>
                  <a:lnTo>
                    <a:pt x="1696" y="53"/>
                  </a:lnTo>
                  <a:lnTo>
                    <a:pt x="1713" y="79"/>
                  </a:lnTo>
                  <a:lnTo>
                    <a:pt x="1727" y="99"/>
                  </a:lnTo>
                  <a:lnTo>
                    <a:pt x="1753" y="145"/>
                  </a:lnTo>
                  <a:lnTo>
                    <a:pt x="1768" y="169"/>
                  </a:lnTo>
                  <a:lnTo>
                    <a:pt x="1793" y="202"/>
                  </a:lnTo>
                  <a:lnTo>
                    <a:pt x="1840" y="264"/>
                  </a:lnTo>
                  <a:lnTo>
                    <a:pt x="1843" y="270"/>
                  </a:lnTo>
                  <a:lnTo>
                    <a:pt x="1799" y="283"/>
                  </a:lnTo>
                  <a:lnTo>
                    <a:pt x="1790" y="334"/>
                  </a:lnTo>
                  <a:lnTo>
                    <a:pt x="1750" y="342"/>
                  </a:lnTo>
                  <a:lnTo>
                    <a:pt x="1745" y="369"/>
                  </a:lnTo>
                  <a:lnTo>
                    <a:pt x="1712" y="475"/>
                  </a:lnTo>
                  <a:lnTo>
                    <a:pt x="1686" y="507"/>
                  </a:lnTo>
                  <a:lnTo>
                    <a:pt x="1688" y="534"/>
                  </a:lnTo>
                  <a:lnTo>
                    <a:pt x="1673" y="551"/>
                  </a:lnTo>
                  <a:lnTo>
                    <a:pt x="1647" y="584"/>
                  </a:lnTo>
                  <a:lnTo>
                    <a:pt x="1638" y="576"/>
                  </a:lnTo>
                  <a:lnTo>
                    <a:pt x="1583" y="525"/>
                  </a:lnTo>
                  <a:lnTo>
                    <a:pt x="1578" y="520"/>
                  </a:lnTo>
                  <a:lnTo>
                    <a:pt x="1495" y="518"/>
                  </a:lnTo>
                  <a:lnTo>
                    <a:pt x="1426" y="509"/>
                  </a:lnTo>
                  <a:lnTo>
                    <a:pt x="1325" y="488"/>
                  </a:lnTo>
                  <a:lnTo>
                    <a:pt x="1268" y="492"/>
                  </a:lnTo>
                  <a:lnTo>
                    <a:pt x="1232" y="468"/>
                  </a:lnTo>
                  <a:lnTo>
                    <a:pt x="1188" y="496"/>
                  </a:lnTo>
                  <a:lnTo>
                    <a:pt x="1158" y="544"/>
                  </a:lnTo>
                  <a:lnTo>
                    <a:pt x="1124" y="576"/>
                  </a:lnTo>
                  <a:lnTo>
                    <a:pt x="1041" y="577"/>
                  </a:lnTo>
                  <a:lnTo>
                    <a:pt x="1026" y="594"/>
                  </a:lnTo>
                  <a:lnTo>
                    <a:pt x="1006" y="630"/>
                  </a:lnTo>
                  <a:lnTo>
                    <a:pt x="996" y="643"/>
                  </a:lnTo>
                  <a:lnTo>
                    <a:pt x="949" y="675"/>
                  </a:lnTo>
                  <a:lnTo>
                    <a:pt x="914" y="613"/>
                  </a:lnTo>
                  <a:lnTo>
                    <a:pt x="852" y="602"/>
                  </a:lnTo>
                  <a:lnTo>
                    <a:pt x="850" y="601"/>
                  </a:lnTo>
                  <a:lnTo>
                    <a:pt x="826" y="612"/>
                  </a:lnTo>
                  <a:lnTo>
                    <a:pt x="811" y="633"/>
                  </a:lnTo>
                  <a:lnTo>
                    <a:pt x="790" y="725"/>
                  </a:lnTo>
                  <a:lnTo>
                    <a:pt x="738" y="799"/>
                  </a:lnTo>
                  <a:lnTo>
                    <a:pt x="629" y="816"/>
                  </a:lnTo>
                  <a:lnTo>
                    <a:pt x="570" y="846"/>
                  </a:lnTo>
                  <a:lnTo>
                    <a:pt x="542" y="802"/>
                  </a:lnTo>
                  <a:lnTo>
                    <a:pt x="507" y="793"/>
                  </a:lnTo>
                  <a:lnTo>
                    <a:pt x="464" y="794"/>
                  </a:lnTo>
                  <a:lnTo>
                    <a:pt x="400" y="852"/>
                  </a:lnTo>
                  <a:lnTo>
                    <a:pt x="363" y="859"/>
                  </a:lnTo>
                  <a:lnTo>
                    <a:pt x="360" y="882"/>
                  </a:lnTo>
                  <a:lnTo>
                    <a:pt x="375" y="937"/>
                  </a:lnTo>
                  <a:lnTo>
                    <a:pt x="344" y="949"/>
                  </a:lnTo>
                  <a:lnTo>
                    <a:pt x="320" y="1036"/>
                  </a:lnTo>
                  <a:lnTo>
                    <a:pt x="269" y="1059"/>
                  </a:lnTo>
                  <a:lnTo>
                    <a:pt x="227" y="1016"/>
                  </a:lnTo>
                  <a:lnTo>
                    <a:pt x="196" y="1037"/>
                  </a:lnTo>
                  <a:lnTo>
                    <a:pt x="188" y="1099"/>
                  </a:lnTo>
                  <a:lnTo>
                    <a:pt x="116" y="1142"/>
                  </a:lnTo>
                  <a:lnTo>
                    <a:pt x="80" y="1136"/>
                  </a:lnTo>
                  <a:lnTo>
                    <a:pt x="42" y="1173"/>
                  </a:lnTo>
                  <a:lnTo>
                    <a:pt x="45" y="1219"/>
                  </a:lnTo>
                  <a:lnTo>
                    <a:pt x="56" y="1257"/>
                  </a:lnTo>
                  <a:lnTo>
                    <a:pt x="6" y="1302"/>
                  </a:lnTo>
                  <a:lnTo>
                    <a:pt x="0" y="1346"/>
                  </a:lnTo>
                  <a:lnTo>
                    <a:pt x="58" y="1404"/>
                  </a:lnTo>
                  <a:lnTo>
                    <a:pt x="59" y="1513"/>
                  </a:lnTo>
                  <a:lnTo>
                    <a:pt x="104" y="1534"/>
                  </a:lnTo>
                  <a:lnTo>
                    <a:pt x="211" y="1523"/>
                  </a:lnTo>
                  <a:lnTo>
                    <a:pt x="284" y="1547"/>
                  </a:lnTo>
                  <a:lnTo>
                    <a:pt x="381" y="1557"/>
                  </a:lnTo>
                  <a:lnTo>
                    <a:pt x="531" y="1493"/>
                  </a:lnTo>
                  <a:lnTo>
                    <a:pt x="559" y="1462"/>
                  </a:lnTo>
                  <a:lnTo>
                    <a:pt x="536" y="1393"/>
                  </a:lnTo>
                  <a:lnTo>
                    <a:pt x="569" y="1374"/>
                  </a:lnTo>
                  <a:lnTo>
                    <a:pt x="611" y="1385"/>
                  </a:lnTo>
                  <a:lnTo>
                    <a:pt x="642" y="1352"/>
                  </a:lnTo>
                  <a:lnTo>
                    <a:pt x="656" y="1387"/>
                  </a:lnTo>
                  <a:lnTo>
                    <a:pt x="653" y="1434"/>
                  </a:lnTo>
                  <a:lnTo>
                    <a:pt x="687" y="1434"/>
                  </a:lnTo>
                  <a:lnTo>
                    <a:pt x="744" y="1407"/>
                  </a:lnTo>
                  <a:lnTo>
                    <a:pt x="804" y="1439"/>
                  </a:lnTo>
                  <a:lnTo>
                    <a:pt x="825" y="1489"/>
                  </a:lnTo>
                  <a:lnTo>
                    <a:pt x="790" y="1544"/>
                  </a:lnTo>
                  <a:lnTo>
                    <a:pt x="778" y="1641"/>
                  </a:lnTo>
                  <a:lnTo>
                    <a:pt x="779" y="1659"/>
                  </a:lnTo>
                  <a:lnTo>
                    <a:pt x="786" y="1715"/>
                  </a:lnTo>
                  <a:lnTo>
                    <a:pt x="823" y="1762"/>
                  </a:lnTo>
                  <a:lnTo>
                    <a:pt x="821" y="1769"/>
                  </a:lnTo>
                  <a:lnTo>
                    <a:pt x="829" y="1797"/>
                  </a:lnTo>
                  <a:lnTo>
                    <a:pt x="853" y="1813"/>
                  </a:lnTo>
                  <a:lnTo>
                    <a:pt x="904" y="1808"/>
                  </a:lnTo>
                  <a:lnTo>
                    <a:pt x="940" y="1861"/>
                  </a:lnTo>
                  <a:lnTo>
                    <a:pt x="923" y="1932"/>
                  </a:lnTo>
                  <a:lnTo>
                    <a:pt x="961" y="2005"/>
                  </a:lnTo>
                  <a:lnTo>
                    <a:pt x="928" y="2079"/>
                  </a:lnTo>
                  <a:lnTo>
                    <a:pt x="946" y="2125"/>
                  </a:lnTo>
                  <a:lnTo>
                    <a:pt x="939" y="2196"/>
                  </a:lnTo>
                  <a:lnTo>
                    <a:pt x="898" y="2217"/>
                  </a:lnTo>
                  <a:lnTo>
                    <a:pt x="893" y="2217"/>
                  </a:lnTo>
                  <a:lnTo>
                    <a:pt x="886" y="2251"/>
                  </a:lnTo>
                  <a:lnTo>
                    <a:pt x="887" y="2277"/>
                  </a:lnTo>
                  <a:lnTo>
                    <a:pt x="907" y="2305"/>
                  </a:lnTo>
                  <a:lnTo>
                    <a:pt x="886" y="2340"/>
                  </a:lnTo>
                  <a:lnTo>
                    <a:pt x="865" y="2371"/>
                  </a:lnTo>
                  <a:lnTo>
                    <a:pt x="884" y="2423"/>
                  </a:lnTo>
                  <a:lnTo>
                    <a:pt x="915" y="2464"/>
                  </a:lnTo>
                  <a:lnTo>
                    <a:pt x="914" y="2468"/>
                  </a:lnTo>
                  <a:lnTo>
                    <a:pt x="913" y="2486"/>
                  </a:lnTo>
                  <a:lnTo>
                    <a:pt x="907" y="2545"/>
                  </a:lnTo>
                  <a:lnTo>
                    <a:pt x="941" y="2612"/>
                  </a:lnTo>
                  <a:lnTo>
                    <a:pt x="943" y="2615"/>
                  </a:lnTo>
                  <a:lnTo>
                    <a:pt x="1008" y="2650"/>
                  </a:lnTo>
                  <a:lnTo>
                    <a:pt x="1052" y="2715"/>
                  </a:lnTo>
                  <a:lnTo>
                    <a:pt x="1094" y="2742"/>
                  </a:lnTo>
                  <a:lnTo>
                    <a:pt x="1110" y="2740"/>
                  </a:lnTo>
                  <a:lnTo>
                    <a:pt x="1122" y="2740"/>
                  </a:lnTo>
                  <a:lnTo>
                    <a:pt x="1138" y="2739"/>
                  </a:lnTo>
                  <a:lnTo>
                    <a:pt x="1167" y="2713"/>
                  </a:lnTo>
                  <a:lnTo>
                    <a:pt x="1181" y="2626"/>
                  </a:lnTo>
                  <a:lnTo>
                    <a:pt x="1208" y="2623"/>
                  </a:lnTo>
                  <a:lnTo>
                    <a:pt x="1221" y="2558"/>
                  </a:lnTo>
                  <a:lnTo>
                    <a:pt x="1273" y="2549"/>
                  </a:lnTo>
                  <a:lnTo>
                    <a:pt x="1276" y="2501"/>
                  </a:lnTo>
                  <a:lnTo>
                    <a:pt x="1280" y="2443"/>
                  </a:lnTo>
                  <a:lnTo>
                    <a:pt x="1336" y="2343"/>
                  </a:lnTo>
                  <a:lnTo>
                    <a:pt x="1349" y="2296"/>
                  </a:lnTo>
                  <a:lnTo>
                    <a:pt x="1370" y="2285"/>
                  </a:lnTo>
                  <a:lnTo>
                    <a:pt x="1367" y="2231"/>
                  </a:lnTo>
                  <a:lnTo>
                    <a:pt x="1370" y="2170"/>
                  </a:lnTo>
                  <a:lnTo>
                    <a:pt x="1335" y="2160"/>
                  </a:lnTo>
                  <a:lnTo>
                    <a:pt x="1327" y="2134"/>
                  </a:lnTo>
                  <a:lnTo>
                    <a:pt x="1330" y="2103"/>
                  </a:lnTo>
                  <a:lnTo>
                    <a:pt x="1343" y="2083"/>
                  </a:lnTo>
                  <a:lnTo>
                    <a:pt x="1323" y="2051"/>
                  </a:lnTo>
                  <a:lnTo>
                    <a:pt x="1333" y="2023"/>
                  </a:lnTo>
                  <a:lnTo>
                    <a:pt x="1329" y="1987"/>
                  </a:lnTo>
                  <a:lnTo>
                    <a:pt x="1267" y="1943"/>
                  </a:lnTo>
                  <a:lnTo>
                    <a:pt x="1260" y="1895"/>
                  </a:lnTo>
                  <a:lnTo>
                    <a:pt x="1295" y="1883"/>
                  </a:lnTo>
                  <a:lnTo>
                    <a:pt x="1324" y="1848"/>
                  </a:lnTo>
                  <a:lnTo>
                    <a:pt x="1312" y="1778"/>
                  </a:lnTo>
                  <a:lnTo>
                    <a:pt x="1329" y="1750"/>
                  </a:lnTo>
                  <a:lnTo>
                    <a:pt x="1350" y="1747"/>
                  </a:lnTo>
                  <a:lnTo>
                    <a:pt x="1390" y="1718"/>
                  </a:lnTo>
                  <a:lnTo>
                    <a:pt x="1497" y="1699"/>
                  </a:lnTo>
                  <a:lnTo>
                    <a:pt x="1521" y="1715"/>
                  </a:lnTo>
                  <a:lnTo>
                    <a:pt x="1509" y="1741"/>
                  </a:lnTo>
                  <a:lnTo>
                    <a:pt x="1558" y="1808"/>
                  </a:lnTo>
                  <a:lnTo>
                    <a:pt x="1604" y="1826"/>
                  </a:lnTo>
                  <a:lnTo>
                    <a:pt x="1627" y="1800"/>
                  </a:lnTo>
                  <a:lnTo>
                    <a:pt x="1632" y="1752"/>
                  </a:lnTo>
                  <a:lnTo>
                    <a:pt x="1644" y="1730"/>
                  </a:lnTo>
                  <a:lnTo>
                    <a:pt x="1712" y="1698"/>
                  </a:lnTo>
                  <a:lnTo>
                    <a:pt x="1710" y="1751"/>
                  </a:lnTo>
                  <a:lnTo>
                    <a:pt x="1690" y="1780"/>
                  </a:lnTo>
                  <a:lnTo>
                    <a:pt x="1710" y="1804"/>
                  </a:lnTo>
                  <a:lnTo>
                    <a:pt x="1698" y="1967"/>
                  </a:lnTo>
                  <a:lnTo>
                    <a:pt x="1715" y="1989"/>
                  </a:lnTo>
                  <a:lnTo>
                    <a:pt x="1731" y="2060"/>
                  </a:lnTo>
                  <a:lnTo>
                    <a:pt x="1715" y="2100"/>
                  </a:lnTo>
                  <a:lnTo>
                    <a:pt x="1786" y="2131"/>
                  </a:lnTo>
                  <a:lnTo>
                    <a:pt x="1831" y="2230"/>
                  </a:lnTo>
                  <a:lnTo>
                    <a:pt x="1903" y="2325"/>
                  </a:lnTo>
                  <a:lnTo>
                    <a:pt x="1921" y="2310"/>
                  </a:lnTo>
                  <a:lnTo>
                    <a:pt x="1979" y="2343"/>
                  </a:lnTo>
                  <a:lnTo>
                    <a:pt x="2024" y="2341"/>
                  </a:lnTo>
                  <a:lnTo>
                    <a:pt x="2058" y="2363"/>
                  </a:lnTo>
                  <a:lnTo>
                    <a:pt x="2104" y="2362"/>
                  </a:lnTo>
                  <a:lnTo>
                    <a:pt x="2174" y="2313"/>
                  </a:lnTo>
                  <a:lnTo>
                    <a:pt x="2198" y="2342"/>
                  </a:lnTo>
                  <a:lnTo>
                    <a:pt x="2256" y="2338"/>
                  </a:lnTo>
                  <a:lnTo>
                    <a:pt x="2259" y="2302"/>
                  </a:lnTo>
                  <a:lnTo>
                    <a:pt x="2280" y="2285"/>
                  </a:lnTo>
                  <a:lnTo>
                    <a:pt x="2256" y="2244"/>
                  </a:lnTo>
                  <a:lnTo>
                    <a:pt x="2280" y="2216"/>
                  </a:lnTo>
                  <a:lnTo>
                    <a:pt x="2269" y="2192"/>
                  </a:lnTo>
                  <a:lnTo>
                    <a:pt x="2298" y="2161"/>
                  </a:lnTo>
                  <a:lnTo>
                    <a:pt x="2369" y="2207"/>
                  </a:lnTo>
                  <a:lnTo>
                    <a:pt x="2399" y="2188"/>
                  </a:lnTo>
                  <a:lnTo>
                    <a:pt x="2456" y="2171"/>
                  </a:lnTo>
                  <a:lnTo>
                    <a:pt x="2497" y="2124"/>
                  </a:lnTo>
                  <a:lnTo>
                    <a:pt x="2576" y="2113"/>
                  </a:lnTo>
                  <a:lnTo>
                    <a:pt x="2611" y="2079"/>
                  </a:lnTo>
                  <a:lnTo>
                    <a:pt x="2653" y="2058"/>
                  </a:lnTo>
                  <a:lnTo>
                    <a:pt x="2695" y="2092"/>
                  </a:lnTo>
                  <a:lnTo>
                    <a:pt x="2736" y="2060"/>
                  </a:lnTo>
                  <a:lnTo>
                    <a:pt x="2760" y="2061"/>
                  </a:lnTo>
                  <a:lnTo>
                    <a:pt x="2847" y="2147"/>
                  </a:lnTo>
                  <a:lnTo>
                    <a:pt x="2813" y="2220"/>
                  </a:lnTo>
                  <a:lnTo>
                    <a:pt x="2860" y="2264"/>
                  </a:lnTo>
                  <a:lnTo>
                    <a:pt x="2843" y="2315"/>
                  </a:lnTo>
                  <a:lnTo>
                    <a:pt x="2850" y="2351"/>
                  </a:lnTo>
                  <a:lnTo>
                    <a:pt x="2922" y="2366"/>
                  </a:lnTo>
                  <a:lnTo>
                    <a:pt x="2978" y="2394"/>
                  </a:lnTo>
                  <a:lnTo>
                    <a:pt x="2989" y="2450"/>
                  </a:lnTo>
                  <a:lnTo>
                    <a:pt x="2961" y="2509"/>
                  </a:lnTo>
                  <a:lnTo>
                    <a:pt x="3014" y="2544"/>
                  </a:lnTo>
                  <a:lnTo>
                    <a:pt x="3045" y="2512"/>
                  </a:lnTo>
                  <a:lnTo>
                    <a:pt x="3124" y="2520"/>
                  </a:lnTo>
                  <a:lnTo>
                    <a:pt x="3171" y="2498"/>
                  </a:lnTo>
                  <a:lnTo>
                    <a:pt x="3233" y="2411"/>
                  </a:lnTo>
                  <a:lnTo>
                    <a:pt x="3172" y="2307"/>
                  </a:lnTo>
                  <a:lnTo>
                    <a:pt x="3147" y="2284"/>
                  </a:lnTo>
                  <a:lnTo>
                    <a:pt x="3099" y="2241"/>
                  </a:lnTo>
                  <a:lnTo>
                    <a:pt x="3074" y="2189"/>
                  </a:lnTo>
                  <a:lnTo>
                    <a:pt x="3080" y="2131"/>
                  </a:lnTo>
                  <a:lnTo>
                    <a:pt x="3115" y="2105"/>
                  </a:lnTo>
                  <a:lnTo>
                    <a:pt x="3117" y="2053"/>
                  </a:lnTo>
                  <a:lnTo>
                    <a:pt x="3187" y="2027"/>
                  </a:lnTo>
                  <a:lnTo>
                    <a:pt x="3194" y="1961"/>
                  </a:lnTo>
                  <a:lnTo>
                    <a:pt x="3120" y="1888"/>
                  </a:lnTo>
                  <a:lnTo>
                    <a:pt x="3013" y="1923"/>
                  </a:lnTo>
                  <a:lnTo>
                    <a:pt x="2969" y="1901"/>
                  </a:lnTo>
                  <a:lnTo>
                    <a:pt x="2961" y="1866"/>
                  </a:lnTo>
                  <a:lnTo>
                    <a:pt x="2928" y="1862"/>
                  </a:lnTo>
                  <a:lnTo>
                    <a:pt x="2924" y="1845"/>
                  </a:lnTo>
                  <a:lnTo>
                    <a:pt x="2947" y="1785"/>
                  </a:lnTo>
                  <a:lnTo>
                    <a:pt x="2928" y="1753"/>
                  </a:lnTo>
                  <a:lnTo>
                    <a:pt x="2924" y="1656"/>
                  </a:lnTo>
                  <a:lnTo>
                    <a:pt x="2945" y="1617"/>
                  </a:lnTo>
                  <a:lnTo>
                    <a:pt x="2924" y="1558"/>
                  </a:lnTo>
                  <a:lnTo>
                    <a:pt x="2962" y="1534"/>
                  </a:lnTo>
                  <a:lnTo>
                    <a:pt x="2985" y="1499"/>
                  </a:lnTo>
                  <a:lnTo>
                    <a:pt x="2996" y="1450"/>
                  </a:lnTo>
                  <a:lnTo>
                    <a:pt x="3039" y="1425"/>
                  </a:lnTo>
                  <a:lnTo>
                    <a:pt x="3028" y="1379"/>
                  </a:lnTo>
                  <a:lnTo>
                    <a:pt x="3039" y="1351"/>
                  </a:lnTo>
                  <a:lnTo>
                    <a:pt x="3100" y="1358"/>
                  </a:lnTo>
                  <a:lnTo>
                    <a:pt x="3228" y="1293"/>
                  </a:lnTo>
                  <a:lnTo>
                    <a:pt x="3275" y="1318"/>
                  </a:lnTo>
                  <a:lnTo>
                    <a:pt x="3320" y="1262"/>
                  </a:lnTo>
                  <a:lnTo>
                    <a:pt x="3337" y="1301"/>
                  </a:lnTo>
                  <a:lnTo>
                    <a:pt x="3363" y="1330"/>
                  </a:lnTo>
                  <a:lnTo>
                    <a:pt x="3334" y="1392"/>
                  </a:lnTo>
                  <a:lnTo>
                    <a:pt x="3340" y="1435"/>
                  </a:lnTo>
                  <a:lnTo>
                    <a:pt x="3362" y="1455"/>
                  </a:lnTo>
                  <a:lnTo>
                    <a:pt x="3394" y="1434"/>
                  </a:lnTo>
                  <a:lnTo>
                    <a:pt x="3432" y="1455"/>
                  </a:lnTo>
                  <a:lnTo>
                    <a:pt x="3441" y="1509"/>
                  </a:lnTo>
                  <a:lnTo>
                    <a:pt x="3489" y="1521"/>
                  </a:lnTo>
                  <a:lnTo>
                    <a:pt x="3514" y="1508"/>
                  </a:lnTo>
                  <a:lnTo>
                    <a:pt x="3541" y="1535"/>
                  </a:lnTo>
                  <a:lnTo>
                    <a:pt x="3580" y="1495"/>
                  </a:lnTo>
                  <a:lnTo>
                    <a:pt x="3616" y="1500"/>
                  </a:lnTo>
                  <a:lnTo>
                    <a:pt x="3665" y="1527"/>
                  </a:lnTo>
                  <a:lnTo>
                    <a:pt x="3698" y="1499"/>
                  </a:lnTo>
                  <a:lnTo>
                    <a:pt x="3775" y="1559"/>
                  </a:lnTo>
                  <a:lnTo>
                    <a:pt x="3797" y="1533"/>
                  </a:lnTo>
                  <a:lnTo>
                    <a:pt x="3822" y="1523"/>
                  </a:lnTo>
                  <a:lnTo>
                    <a:pt x="3841" y="1408"/>
                  </a:lnTo>
                  <a:lnTo>
                    <a:pt x="3851" y="1306"/>
                  </a:lnTo>
                  <a:lnTo>
                    <a:pt x="3756" y="1227"/>
                  </a:lnTo>
                  <a:lnTo>
                    <a:pt x="3673" y="1241"/>
                  </a:lnTo>
                  <a:lnTo>
                    <a:pt x="3659" y="1239"/>
                  </a:lnTo>
                  <a:lnTo>
                    <a:pt x="3651" y="1206"/>
                  </a:lnTo>
                  <a:lnTo>
                    <a:pt x="3642" y="1189"/>
                  </a:lnTo>
                  <a:lnTo>
                    <a:pt x="3638" y="1135"/>
                  </a:lnTo>
                  <a:lnTo>
                    <a:pt x="3617" y="1100"/>
                  </a:lnTo>
                  <a:lnTo>
                    <a:pt x="3673" y="1038"/>
                  </a:lnTo>
                  <a:lnTo>
                    <a:pt x="3690" y="994"/>
                  </a:lnTo>
                  <a:lnTo>
                    <a:pt x="3650" y="952"/>
                  </a:lnTo>
                  <a:lnTo>
                    <a:pt x="3736" y="885"/>
                  </a:lnTo>
                  <a:lnTo>
                    <a:pt x="3732" y="831"/>
                  </a:lnTo>
                  <a:lnTo>
                    <a:pt x="3698" y="777"/>
                  </a:lnTo>
                  <a:lnTo>
                    <a:pt x="3754" y="735"/>
                  </a:lnTo>
                  <a:lnTo>
                    <a:pt x="3782" y="662"/>
                  </a:lnTo>
                  <a:lnTo>
                    <a:pt x="3786" y="594"/>
                  </a:lnTo>
                  <a:lnTo>
                    <a:pt x="3759" y="481"/>
                  </a:lnTo>
                  <a:lnTo>
                    <a:pt x="3796" y="319"/>
                  </a:lnTo>
                  <a:lnTo>
                    <a:pt x="3672" y="257"/>
                  </a:lnTo>
                  <a:lnTo>
                    <a:pt x="3677" y="213"/>
                  </a:lnTo>
                  <a:lnTo>
                    <a:pt x="3614" y="143"/>
                  </a:lnTo>
                  <a:lnTo>
                    <a:pt x="3499" y="171"/>
                  </a:lnTo>
                  <a:lnTo>
                    <a:pt x="3473" y="286"/>
                  </a:lnTo>
                  <a:lnTo>
                    <a:pt x="3433" y="306"/>
                  </a:lnTo>
                  <a:lnTo>
                    <a:pt x="3452" y="374"/>
                  </a:lnTo>
                  <a:lnTo>
                    <a:pt x="3403" y="385"/>
                  </a:lnTo>
                  <a:lnTo>
                    <a:pt x="3330" y="365"/>
                  </a:lnTo>
                  <a:lnTo>
                    <a:pt x="3294" y="362"/>
                  </a:lnTo>
                  <a:lnTo>
                    <a:pt x="3285" y="440"/>
                  </a:lnTo>
                  <a:lnTo>
                    <a:pt x="3270" y="469"/>
                  </a:lnTo>
                  <a:lnTo>
                    <a:pt x="3283" y="549"/>
                  </a:lnTo>
                  <a:lnTo>
                    <a:pt x="3203" y="560"/>
                  </a:lnTo>
                  <a:lnTo>
                    <a:pt x="3174" y="585"/>
                  </a:lnTo>
                  <a:lnTo>
                    <a:pt x="3130" y="621"/>
                  </a:lnTo>
                  <a:lnTo>
                    <a:pt x="3052" y="623"/>
                  </a:lnTo>
                  <a:lnTo>
                    <a:pt x="3021" y="644"/>
                  </a:lnTo>
                  <a:lnTo>
                    <a:pt x="3004" y="623"/>
                  </a:lnTo>
                  <a:lnTo>
                    <a:pt x="2988" y="605"/>
                  </a:lnTo>
                  <a:lnTo>
                    <a:pt x="2980" y="581"/>
                  </a:lnTo>
                  <a:lnTo>
                    <a:pt x="2907" y="580"/>
                  </a:lnTo>
                  <a:lnTo>
                    <a:pt x="2898" y="548"/>
                  </a:lnTo>
                  <a:lnTo>
                    <a:pt x="2877" y="514"/>
                  </a:lnTo>
                  <a:lnTo>
                    <a:pt x="2829" y="466"/>
                  </a:lnTo>
                  <a:lnTo>
                    <a:pt x="2804" y="476"/>
                  </a:lnTo>
                  <a:lnTo>
                    <a:pt x="2767" y="465"/>
                  </a:lnTo>
                  <a:lnTo>
                    <a:pt x="2733" y="429"/>
                  </a:lnTo>
                  <a:lnTo>
                    <a:pt x="2673" y="437"/>
                  </a:lnTo>
                  <a:lnTo>
                    <a:pt x="2646" y="429"/>
                  </a:lnTo>
                  <a:lnTo>
                    <a:pt x="2620" y="412"/>
                  </a:lnTo>
                  <a:lnTo>
                    <a:pt x="2536" y="371"/>
                  </a:lnTo>
                  <a:lnTo>
                    <a:pt x="2536" y="309"/>
                  </a:lnTo>
                  <a:lnTo>
                    <a:pt x="2521" y="290"/>
                  </a:lnTo>
                  <a:lnTo>
                    <a:pt x="2556" y="196"/>
                  </a:lnTo>
                  <a:lnTo>
                    <a:pt x="2517" y="149"/>
                  </a:lnTo>
                  <a:lnTo>
                    <a:pt x="2537" y="124"/>
                  </a:lnTo>
                  <a:lnTo>
                    <a:pt x="2495" y="105"/>
                  </a:lnTo>
                  <a:lnTo>
                    <a:pt x="2474" y="123"/>
                  </a:lnTo>
                  <a:lnTo>
                    <a:pt x="2434" y="138"/>
                  </a:lnTo>
                  <a:lnTo>
                    <a:pt x="2331" y="64"/>
                  </a:lnTo>
                  <a:lnTo>
                    <a:pt x="2182" y="44"/>
                  </a:lnTo>
                  <a:lnTo>
                    <a:pt x="2114" y="1"/>
                  </a:lnTo>
                  <a:lnTo>
                    <a:pt x="2042" y="8"/>
                  </a:lnTo>
                  <a:lnTo>
                    <a:pt x="2020" y="32"/>
                  </a:lnTo>
                  <a:lnTo>
                    <a:pt x="1980" y="17"/>
                  </a:lnTo>
                  <a:lnTo>
                    <a:pt x="1957" y="6"/>
                  </a:lnTo>
                  <a:lnTo>
                    <a:pt x="1923" y="21"/>
                  </a:lnTo>
                  <a:lnTo>
                    <a:pt x="1862" y="50"/>
                  </a:lnTo>
                  <a:lnTo>
                    <a:pt x="1825" y="0"/>
                  </a:lnTo>
                  <a:lnTo>
                    <a:pt x="1806" y="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0" name="Freeform 126"/>
            <p:cNvSpPr>
              <a:spLocks noEditPoints="1"/>
            </p:cNvSpPr>
            <p:nvPr/>
          </p:nvSpPr>
          <p:spPr bwMode="auto">
            <a:xfrm>
              <a:off x="7839075" y="4054476"/>
              <a:ext cx="3679825" cy="2624138"/>
            </a:xfrm>
            <a:custGeom>
              <a:avLst/>
              <a:gdLst>
                <a:gd name="T0" fmla="*/ 1800 w 3858"/>
                <a:gd name="T1" fmla="*/ 284 h 2750"/>
                <a:gd name="T2" fmla="*/ 1582 w 3858"/>
                <a:gd name="T3" fmla="*/ 520 h 2750"/>
                <a:gd name="T4" fmla="*/ 1042 w 3858"/>
                <a:gd name="T5" fmla="*/ 577 h 2750"/>
                <a:gd name="T6" fmla="*/ 790 w 3858"/>
                <a:gd name="T7" fmla="*/ 727 h 2750"/>
                <a:gd name="T8" fmla="*/ 374 w 3858"/>
                <a:gd name="T9" fmla="*/ 939 h 2750"/>
                <a:gd name="T10" fmla="*/ 44 w 3858"/>
                <a:gd name="T11" fmla="*/ 1224 h 2750"/>
                <a:gd name="T12" fmla="*/ 385 w 3858"/>
                <a:gd name="T13" fmla="*/ 1565 h 2750"/>
                <a:gd name="T14" fmla="*/ 746 w 3858"/>
                <a:gd name="T15" fmla="*/ 1415 h 2750"/>
                <a:gd name="T16" fmla="*/ 855 w 3858"/>
                <a:gd name="T17" fmla="*/ 1820 h 2750"/>
                <a:gd name="T18" fmla="*/ 886 w 3858"/>
                <a:gd name="T19" fmla="*/ 2255 h 2750"/>
                <a:gd name="T20" fmla="*/ 944 w 3858"/>
                <a:gd name="T21" fmla="*/ 2621 h 2750"/>
                <a:gd name="T22" fmla="*/ 1227 w 3858"/>
                <a:gd name="T23" fmla="*/ 2565 h 2750"/>
                <a:gd name="T24" fmla="*/ 1336 w 3858"/>
                <a:gd name="T25" fmla="*/ 2108 h 2750"/>
                <a:gd name="T26" fmla="*/ 1334 w 3858"/>
                <a:gd name="T27" fmla="*/ 1757 h 2750"/>
                <a:gd name="T28" fmla="*/ 1650 w 3858"/>
                <a:gd name="T29" fmla="*/ 1737 h 2750"/>
                <a:gd name="T30" fmla="*/ 1832 w 3858"/>
                <a:gd name="T31" fmla="*/ 2236 h 2750"/>
                <a:gd name="T32" fmla="*/ 2265 w 3858"/>
                <a:gd name="T33" fmla="*/ 2308 h 2750"/>
                <a:gd name="T34" fmla="*/ 2579 w 3858"/>
                <a:gd name="T35" fmla="*/ 2120 h 2750"/>
                <a:gd name="T36" fmla="*/ 2843 w 3858"/>
                <a:gd name="T37" fmla="*/ 2319 h 2750"/>
                <a:gd name="T38" fmla="*/ 3176 w 3858"/>
                <a:gd name="T39" fmla="*/ 2505 h 2750"/>
                <a:gd name="T40" fmla="*/ 3123 w 3858"/>
                <a:gd name="T41" fmla="*/ 1889 h 2750"/>
                <a:gd name="T42" fmla="*/ 2931 w 3858"/>
                <a:gd name="T43" fmla="*/ 1564 h 2750"/>
                <a:gd name="T44" fmla="*/ 3322 w 3858"/>
                <a:gd name="T45" fmla="*/ 1273 h 2750"/>
                <a:gd name="T46" fmla="*/ 3516 w 3858"/>
                <a:gd name="T47" fmla="*/ 1516 h 2750"/>
                <a:gd name="T48" fmla="*/ 3858 w 3858"/>
                <a:gd name="T49" fmla="*/ 1308 h 2750"/>
                <a:gd name="T50" fmla="*/ 3697 w 3858"/>
                <a:gd name="T51" fmla="*/ 997 h 2750"/>
                <a:gd name="T52" fmla="*/ 3803 w 3858"/>
                <a:gd name="T53" fmla="*/ 321 h 2750"/>
                <a:gd name="T54" fmla="*/ 3295 w 3858"/>
                <a:gd name="T55" fmla="*/ 362 h 2750"/>
                <a:gd name="T56" fmla="*/ 3010 w 3858"/>
                <a:gd name="T57" fmla="*/ 625 h 2750"/>
                <a:gd name="T58" fmla="*/ 2676 w 3858"/>
                <a:gd name="T59" fmla="*/ 438 h 2750"/>
                <a:gd name="T60" fmla="*/ 2475 w 3858"/>
                <a:gd name="T61" fmla="*/ 124 h 2750"/>
                <a:gd name="T62" fmla="*/ 1866 w 3858"/>
                <a:gd name="T63" fmla="*/ 50 h 2750"/>
                <a:gd name="T64" fmla="*/ 1796 w 3858"/>
                <a:gd name="T65" fmla="*/ 341 h 2750"/>
                <a:gd name="T66" fmla="*/ 1826 w 3858"/>
                <a:gd name="T67" fmla="*/ 8 h 2750"/>
                <a:gd name="T68" fmla="*/ 2436 w 3858"/>
                <a:gd name="T69" fmla="*/ 145 h 2750"/>
                <a:gd name="T70" fmla="*/ 2647 w 3858"/>
                <a:gd name="T71" fmla="*/ 436 h 2750"/>
                <a:gd name="T72" fmla="*/ 2988 w 3858"/>
                <a:gd name="T73" fmla="*/ 610 h 2750"/>
                <a:gd name="T74" fmla="*/ 3300 w 3858"/>
                <a:gd name="T75" fmla="*/ 370 h 2750"/>
                <a:gd name="T76" fmla="*/ 3795 w 3858"/>
                <a:gd name="T77" fmla="*/ 325 h 2750"/>
                <a:gd name="T78" fmla="*/ 3674 w 3858"/>
                <a:gd name="T79" fmla="*/ 1040 h 2750"/>
                <a:gd name="T80" fmla="*/ 3822 w 3858"/>
                <a:gd name="T81" fmla="*/ 1525 h 2750"/>
                <a:gd name="T82" fmla="*/ 3447 w 3858"/>
                <a:gd name="T83" fmla="*/ 1511 h 2750"/>
                <a:gd name="T84" fmla="*/ 3231 w 3858"/>
                <a:gd name="T85" fmla="*/ 1294 h 2750"/>
                <a:gd name="T86" fmla="*/ 2924 w 3858"/>
                <a:gd name="T87" fmla="*/ 1658 h 2750"/>
                <a:gd name="T88" fmla="*/ 3194 w 3858"/>
                <a:gd name="T89" fmla="*/ 1966 h 2750"/>
                <a:gd name="T90" fmla="*/ 3126 w 3858"/>
                <a:gd name="T91" fmla="*/ 2521 h 2750"/>
                <a:gd name="T92" fmla="*/ 2820 w 3858"/>
                <a:gd name="T93" fmla="*/ 2224 h 2750"/>
                <a:gd name="T94" fmla="*/ 2401 w 3858"/>
                <a:gd name="T95" fmla="*/ 2188 h 2750"/>
                <a:gd name="T96" fmla="*/ 2178 w 3858"/>
                <a:gd name="T97" fmla="*/ 2312 h 2750"/>
                <a:gd name="T98" fmla="*/ 1737 w 3858"/>
                <a:gd name="T99" fmla="*/ 2064 h 2750"/>
                <a:gd name="T100" fmla="*/ 1626 w 3858"/>
                <a:gd name="T101" fmla="*/ 1802 h 2750"/>
                <a:gd name="T102" fmla="*/ 1324 w 3858"/>
                <a:gd name="T103" fmla="*/ 1851 h 2750"/>
                <a:gd name="T104" fmla="*/ 1336 w 3858"/>
                <a:gd name="T105" fmla="*/ 2167 h 2750"/>
                <a:gd name="T106" fmla="*/ 1181 w 3858"/>
                <a:gd name="T107" fmla="*/ 2627 h 2750"/>
                <a:gd name="T108" fmla="*/ 913 w 3858"/>
                <a:gd name="T109" fmla="*/ 2549 h 2750"/>
                <a:gd name="T110" fmla="*/ 902 w 3858"/>
                <a:gd name="T111" fmla="*/ 2224 h 2750"/>
                <a:gd name="T112" fmla="*/ 827 w 3858"/>
                <a:gd name="T113" fmla="*/ 1773 h 2750"/>
                <a:gd name="T114" fmla="*/ 659 w 3858"/>
                <a:gd name="T115" fmla="*/ 1435 h 2750"/>
                <a:gd name="T116" fmla="*/ 215 w 3858"/>
                <a:gd name="T117" fmla="*/ 1523 h 2750"/>
                <a:gd name="T118" fmla="*/ 84 w 3858"/>
                <a:gd name="T119" fmla="*/ 1144 h 2750"/>
                <a:gd name="T120" fmla="*/ 369 w 3858"/>
                <a:gd name="T121" fmla="*/ 866 h 2750"/>
                <a:gd name="T122" fmla="*/ 817 w 3858"/>
                <a:gd name="T123" fmla="*/ 638 h 2750"/>
                <a:gd name="T124" fmla="*/ 1164 w 3858"/>
                <a:gd name="T125" fmla="*/ 550 h 27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58" h="2750">
                  <a:moveTo>
                    <a:pt x="1808" y="8"/>
                  </a:moveTo>
                  <a:lnTo>
                    <a:pt x="1808" y="8"/>
                  </a:lnTo>
                  <a:lnTo>
                    <a:pt x="1693" y="47"/>
                  </a:lnTo>
                  <a:lnTo>
                    <a:pt x="1696" y="58"/>
                  </a:lnTo>
                  <a:lnTo>
                    <a:pt x="1713" y="85"/>
                  </a:lnTo>
                  <a:lnTo>
                    <a:pt x="1727" y="105"/>
                  </a:lnTo>
                  <a:lnTo>
                    <a:pt x="1768" y="175"/>
                  </a:lnTo>
                  <a:lnTo>
                    <a:pt x="1840" y="270"/>
                  </a:lnTo>
                  <a:lnTo>
                    <a:pt x="1841" y="272"/>
                  </a:lnTo>
                  <a:lnTo>
                    <a:pt x="1800" y="284"/>
                  </a:lnTo>
                  <a:lnTo>
                    <a:pt x="1790" y="336"/>
                  </a:lnTo>
                  <a:lnTo>
                    <a:pt x="1750" y="343"/>
                  </a:lnTo>
                  <a:lnTo>
                    <a:pt x="1745" y="372"/>
                  </a:lnTo>
                  <a:lnTo>
                    <a:pt x="1712" y="478"/>
                  </a:lnTo>
                  <a:lnTo>
                    <a:pt x="1685" y="510"/>
                  </a:lnTo>
                  <a:lnTo>
                    <a:pt x="1688" y="537"/>
                  </a:lnTo>
                  <a:lnTo>
                    <a:pt x="1673" y="553"/>
                  </a:lnTo>
                  <a:lnTo>
                    <a:pt x="1649" y="583"/>
                  </a:lnTo>
                  <a:lnTo>
                    <a:pt x="1588" y="526"/>
                  </a:lnTo>
                  <a:lnTo>
                    <a:pt x="1582" y="520"/>
                  </a:lnTo>
                  <a:lnTo>
                    <a:pt x="1499" y="518"/>
                  </a:lnTo>
                  <a:lnTo>
                    <a:pt x="1430" y="510"/>
                  </a:lnTo>
                  <a:lnTo>
                    <a:pt x="1329" y="489"/>
                  </a:lnTo>
                  <a:lnTo>
                    <a:pt x="1328" y="489"/>
                  </a:lnTo>
                  <a:lnTo>
                    <a:pt x="1272" y="493"/>
                  </a:lnTo>
                  <a:lnTo>
                    <a:pt x="1235" y="468"/>
                  </a:lnTo>
                  <a:lnTo>
                    <a:pt x="1189" y="497"/>
                  </a:lnTo>
                  <a:lnTo>
                    <a:pt x="1159" y="546"/>
                  </a:lnTo>
                  <a:lnTo>
                    <a:pt x="1126" y="577"/>
                  </a:lnTo>
                  <a:lnTo>
                    <a:pt x="1042" y="577"/>
                  </a:lnTo>
                  <a:lnTo>
                    <a:pt x="1026" y="597"/>
                  </a:lnTo>
                  <a:lnTo>
                    <a:pt x="1006" y="632"/>
                  </a:lnTo>
                  <a:lnTo>
                    <a:pt x="997" y="645"/>
                  </a:lnTo>
                  <a:lnTo>
                    <a:pt x="953" y="674"/>
                  </a:lnTo>
                  <a:lnTo>
                    <a:pt x="919" y="614"/>
                  </a:lnTo>
                  <a:lnTo>
                    <a:pt x="856" y="603"/>
                  </a:lnTo>
                  <a:lnTo>
                    <a:pt x="853" y="602"/>
                  </a:lnTo>
                  <a:lnTo>
                    <a:pt x="828" y="613"/>
                  </a:lnTo>
                  <a:lnTo>
                    <a:pt x="811" y="635"/>
                  </a:lnTo>
                  <a:lnTo>
                    <a:pt x="790" y="727"/>
                  </a:lnTo>
                  <a:lnTo>
                    <a:pt x="739" y="799"/>
                  </a:lnTo>
                  <a:lnTo>
                    <a:pt x="632" y="817"/>
                  </a:lnTo>
                  <a:lnTo>
                    <a:pt x="575" y="846"/>
                  </a:lnTo>
                  <a:lnTo>
                    <a:pt x="547" y="803"/>
                  </a:lnTo>
                  <a:lnTo>
                    <a:pt x="510" y="794"/>
                  </a:lnTo>
                  <a:lnTo>
                    <a:pt x="465" y="795"/>
                  </a:lnTo>
                  <a:lnTo>
                    <a:pt x="401" y="853"/>
                  </a:lnTo>
                  <a:lnTo>
                    <a:pt x="363" y="860"/>
                  </a:lnTo>
                  <a:lnTo>
                    <a:pt x="359" y="886"/>
                  </a:lnTo>
                  <a:lnTo>
                    <a:pt x="374" y="939"/>
                  </a:lnTo>
                  <a:lnTo>
                    <a:pt x="345" y="950"/>
                  </a:lnTo>
                  <a:lnTo>
                    <a:pt x="320" y="1037"/>
                  </a:lnTo>
                  <a:lnTo>
                    <a:pt x="272" y="1059"/>
                  </a:lnTo>
                  <a:lnTo>
                    <a:pt x="230" y="1016"/>
                  </a:lnTo>
                  <a:lnTo>
                    <a:pt x="196" y="1040"/>
                  </a:lnTo>
                  <a:lnTo>
                    <a:pt x="188" y="1101"/>
                  </a:lnTo>
                  <a:lnTo>
                    <a:pt x="118" y="1142"/>
                  </a:lnTo>
                  <a:lnTo>
                    <a:pt x="81" y="1137"/>
                  </a:lnTo>
                  <a:lnTo>
                    <a:pt x="41" y="1176"/>
                  </a:lnTo>
                  <a:lnTo>
                    <a:pt x="44" y="1224"/>
                  </a:lnTo>
                  <a:lnTo>
                    <a:pt x="55" y="1260"/>
                  </a:lnTo>
                  <a:lnTo>
                    <a:pt x="6" y="1304"/>
                  </a:lnTo>
                  <a:lnTo>
                    <a:pt x="0" y="1351"/>
                  </a:lnTo>
                  <a:lnTo>
                    <a:pt x="58" y="1410"/>
                  </a:lnTo>
                  <a:lnTo>
                    <a:pt x="59" y="1519"/>
                  </a:lnTo>
                  <a:lnTo>
                    <a:pt x="106" y="1541"/>
                  </a:lnTo>
                  <a:lnTo>
                    <a:pt x="107" y="1541"/>
                  </a:lnTo>
                  <a:lnTo>
                    <a:pt x="214" y="1530"/>
                  </a:lnTo>
                  <a:lnTo>
                    <a:pt x="287" y="1554"/>
                  </a:lnTo>
                  <a:lnTo>
                    <a:pt x="385" y="1565"/>
                  </a:lnTo>
                  <a:lnTo>
                    <a:pt x="535" y="1500"/>
                  </a:lnTo>
                  <a:lnTo>
                    <a:pt x="566" y="1467"/>
                  </a:lnTo>
                  <a:lnTo>
                    <a:pt x="543" y="1399"/>
                  </a:lnTo>
                  <a:lnTo>
                    <a:pt x="573" y="1381"/>
                  </a:lnTo>
                  <a:lnTo>
                    <a:pt x="615" y="1393"/>
                  </a:lnTo>
                  <a:lnTo>
                    <a:pt x="644" y="1362"/>
                  </a:lnTo>
                  <a:lnTo>
                    <a:pt x="656" y="1392"/>
                  </a:lnTo>
                  <a:lnTo>
                    <a:pt x="652" y="1441"/>
                  </a:lnTo>
                  <a:lnTo>
                    <a:pt x="690" y="1441"/>
                  </a:lnTo>
                  <a:lnTo>
                    <a:pt x="746" y="1415"/>
                  </a:lnTo>
                  <a:lnTo>
                    <a:pt x="804" y="1446"/>
                  </a:lnTo>
                  <a:lnTo>
                    <a:pt x="824" y="1493"/>
                  </a:lnTo>
                  <a:lnTo>
                    <a:pt x="790" y="1546"/>
                  </a:lnTo>
                  <a:lnTo>
                    <a:pt x="778" y="1645"/>
                  </a:lnTo>
                  <a:lnTo>
                    <a:pt x="779" y="1663"/>
                  </a:lnTo>
                  <a:lnTo>
                    <a:pt x="786" y="1720"/>
                  </a:lnTo>
                  <a:lnTo>
                    <a:pt x="822" y="1767"/>
                  </a:lnTo>
                  <a:lnTo>
                    <a:pt x="820" y="1773"/>
                  </a:lnTo>
                  <a:lnTo>
                    <a:pt x="829" y="1803"/>
                  </a:lnTo>
                  <a:lnTo>
                    <a:pt x="855" y="1820"/>
                  </a:lnTo>
                  <a:lnTo>
                    <a:pt x="906" y="1816"/>
                  </a:lnTo>
                  <a:lnTo>
                    <a:pt x="940" y="1866"/>
                  </a:lnTo>
                  <a:lnTo>
                    <a:pt x="922" y="1937"/>
                  </a:lnTo>
                  <a:lnTo>
                    <a:pt x="960" y="2009"/>
                  </a:lnTo>
                  <a:lnTo>
                    <a:pt x="928" y="2083"/>
                  </a:lnTo>
                  <a:lnTo>
                    <a:pt x="945" y="2129"/>
                  </a:lnTo>
                  <a:lnTo>
                    <a:pt x="939" y="2198"/>
                  </a:lnTo>
                  <a:lnTo>
                    <a:pt x="900" y="2218"/>
                  </a:lnTo>
                  <a:lnTo>
                    <a:pt x="894" y="2218"/>
                  </a:lnTo>
                  <a:lnTo>
                    <a:pt x="886" y="2255"/>
                  </a:lnTo>
                  <a:lnTo>
                    <a:pt x="887" y="2282"/>
                  </a:lnTo>
                  <a:lnTo>
                    <a:pt x="906" y="2309"/>
                  </a:lnTo>
                  <a:lnTo>
                    <a:pt x="886" y="2342"/>
                  </a:lnTo>
                  <a:lnTo>
                    <a:pt x="865" y="2375"/>
                  </a:lnTo>
                  <a:lnTo>
                    <a:pt x="883" y="2428"/>
                  </a:lnTo>
                  <a:lnTo>
                    <a:pt x="914" y="2469"/>
                  </a:lnTo>
                  <a:lnTo>
                    <a:pt x="906" y="2549"/>
                  </a:lnTo>
                  <a:lnTo>
                    <a:pt x="906" y="2550"/>
                  </a:lnTo>
                  <a:lnTo>
                    <a:pt x="941" y="2618"/>
                  </a:lnTo>
                  <a:lnTo>
                    <a:pt x="944" y="2621"/>
                  </a:lnTo>
                  <a:lnTo>
                    <a:pt x="1008" y="2657"/>
                  </a:lnTo>
                  <a:lnTo>
                    <a:pt x="1052" y="2721"/>
                  </a:lnTo>
                  <a:lnTo>
                    <a:pt x="1096" y="2750"/>
                  </a:lnTo>
                  <a:lnTo>
                    <a:pt x="1113" y="2748"/>
                  </a:lnTo>
                  <a:lnTo>
                    <a:pt x="1125" y="2748"/>
                  </a:lnTo>
                  <a:lnTo>
                    <a:pt x="1142" y="2746"/>
                  </a:lnTo>
                  <a:lnTo>
                    <a:pt x="1173" y="2719"/>
                  </a:lnTo>
                  <a:lnTo>
                    <a:pt x="1187" y="2633"/>
                  </a:lnTo>
                  <a:lnTo>
                    <a:pt x="1213" y="2631"/>
                  </a:lnTo>
                  <a:lnTo>
                    <a:pt x="1227" y="2565"/>
                  </a:lnTo>
                  <a:lnTo>
                    <a:pt x="1280" y="2556"/>
                  </a:lnTo>
                  <a:lnTo>
                    <a:pt x="1286" y="2448"/>
                  </a:lnTo>
                  <a:lnTo>
                    <a:pt x="1342" y="2349"/>
                  </a:lnTo>
                  <a:lnTo>
                    <a:pt x="1355" y="2302"/>
                  </a:lnTo>
                  <a:lnTo>
                    <a:pt x="1377" y="2291"/>
                  </a:lnTo>
                  <a:lnTo>
                    <a:pt x="1373" y="2235"/>
                  </a:lnTo>
                  <a:lnTo>
                    <a:pt x="1376" y="2171"/>
                  </a:lnTo>
                  <a:lnTo>
                    <a:pt x="1341" y="2161"/>
                  </a:lnTo>
                  <a:lnTo>
                    <a:pt x="1333" y="2138"/>
                  </a:lnTo>
                  <a:lnTo>
                    <a:pt x="1336" y="2108"/>
                  </a:lnTo>
                  <a:lnTo>
                    <a:pt x="1350" y="2088"/>
                  </a:lnTo>
                  <a:lnTo>
                    <a:pt x="1330" y="2055"/>
                  </a:lnTo>
                  <a:lnTo>
                    <a:pt x="1340" y="2027"/>
                  </a:lnTo>
                  <a:lnTo>
                    <a:pt x="1335" y="1989"/>
                  </a:lnTo>
                  <a:lnTo>
                    <a:pt x="1273" y="1945"/>
                  </a:lnTo>
                  <a:lnTo>
                    <a:pt x="1267" y="1901"/>
                  </a:lnTo>
                  <a:lnTo>
                    <a:pt x="1300" y="1890"/>
                  </a:lnTo>
                  <a:lnTo>
                    <a:pt x="1331" y="1853"/>
                  </a:lnTo>
                  <a:lnTo>
                    <a:pt x="1318" y="1783"/>
                  </a:lnTo>
                  <a:lnTo>
                    <a:pt x="1334" y="1757"/>
                  </a:lnTo>
                  <a:lnTo>
                    <a:pt x="1354" y="1754"/>
                  </a:lnTo>
                  <a:lnTo>
                    <a:pt x="1394" y="1725"/>
                  </a:lnTo>
                  <a:lnTo>
                    <a:pt x="1500" y="1706"/>
                  </a:lnTo>
                  <a:lnTo>
                    <a:pt x="1520" y="1720"/>
                  </a:lnTo>
                  <a:lnTo>
                    <a:pt x="1509" y="1746"/>
                  </a:lnTo>
                  <a:lnTo>
                    <a:pt x="1559" y="1815"/>
                  </a:lnTo>
                  <a:lnTo>
                    <a:pt x="1608" y="1834"/>
                  </a:lnTo>
                  <a:lnTo>
                    <a:pt x="1633" y="1805"/>
                  </a:lnTo>
                  <a:lnTo>
                    <a:pt x="1638" y="1757"/>
                  </a:lnTo>
                  <a:lnTo>
                    <a:pt x="1650" y="1737"/>
                  </a:lnTo>
                  <a:lnTo>
                    <a:pt x="1711" y="1707"/>
                  </a:lnTo>
                  <a:lnTo>
                    <a:pt x="1710" y="1754"/>
                  </a:lnTo>
                  <a:lnTo>
                    <a:pt x="1689" y="1784"/>
                  </a:lnTo>
                  <a:lnTo>
                    <a:pt x="1710" y="1809"/>
                  </a:lnTo>
                  <a:lnTo>
                    <a:pt x="1697" y="1972"/>
                  </a:lnTo>
                  <a:lnTo>
                    <a:pt x="1715" y="1994"/>
                  </a:lnTo>
                  <a:lnTo>
                    <a:pt x="1730" y="2063"/>
                  </a:lnTo>
                  <a:lnTo>
                    <a:pt x="1714" y="2106"/>
                  </a:lnTo>
                  <a:lnTo>
                    <a:pt x="1787" y="2138"/>
                  </a:lnTo>
                  <a:lnTo>
                    <a:pt x="1832" y="2236"/>
                  </a:lnTo>
                  <a:lnTo>
                    <a:pt x="1905" y="2334"/>
                  </a:lnTo>
                  <a:lnTo>
                    <a:pt x="1924" y="2318"/>
                  </a:lnTo>
                  <a:lnTo>
                    <a:pt x="1981" y="2350"/>
                  </a:lnTo>
                  <a:lnTo>
                    <a:pt x="2026" y="2348"/>
                  </a:lnTo>
                  <a:lnTo>
                    <a:pt x="2060" y="2370"/>
                  </a:lnTo>
                  <a:lnTo>
                    <a:pt x="2108" y="2370"/>
                  </a:lnTo>
                  <a:lnTo>
                    <a:pt x="2177" y="2321"/>
                  </a:lnTo>
                  <a:lnTo>
                    <a:pt x="2199" y="2349"/>
                  </a:lnTo>
                  <a:lnTo>
                    <a:pt x="2262" y="2345"/>
                  </a:lnTo>
                  <a:lnTo>
                    <a:pt x="2265" y="2308"/>
                  </a:lnTo>
                  <a:lnTo>
                    <a:pt x="2288" y="2290"/>
                  </a:lnTo>
                  <a:lnTo>
                    <a:pt x="2263" y="2248"/>
                  </a:lnTo>
                  <a:lnTo>
                    <a:pt x="2287" y="2220"/>
                  </a:lnTo>
                  <a:lnTo>
                    <a:pt x="2276" y="2196"/>
                  </a:lnTo>
                  <a:lnTo>
                    <a:pt x="2301" y="2169"/>
                  </a:lnTo>
                  <a:lnTo>
                    <a:pt x="2372" y="2215"/>
                  </a:lnTo>
                  <a:lnTo>
                    <a:pt x="2403" y="2195"/>
                  </a:lnTo>
                  <a:lnTo>
                    <a:pt x="2461" y="2178"/>
                  </a:lnTo>
                  <a:lnTo>
                    <a:pt x="2501" y="2131"/>
                  </a:lnTo>
                  <a:lnTo>
                    <a:pt x="2579" y="2120"/>
                  </a:lnTo>
                  <a:lnTo>
                    <a:pt x="2580" y="2120"/>
                  </a:lnTo>
                  <a:lnTo>
                    <a:pt x="2616" y="2086"/>
                  </a:lnTo>
                  <a:lnTo>
                    <a:pt x="2656" y="2066"/>
                  </a:lnTo>
                  <a:lnTo>
                    <a:pt x="2698" y="2100"/>
                  </a:lnTo>
                  <a:lnTo>
                    <a:pt x="2740" y="2067"/>
                  </a:lnTo>
                  <a:lnTo>
                    <a:pt x="2761" y="2069"/>
                  </a:lnTo>
                  <a:lnTo>
                    <a:pt x="2846" y="2152"/>
                  </a:lnTo>
                  <a:lnTo>
                    <a:pt x="2812" y="2225"/>
                  </a:lnTo>
                  <a:lnTo>
                    <a:pt x="2859" y="2269"/>
                  </a:lnTo>
                  <a:lnTo>
                    <a:pt x="2843" y="2319"/>
                  </a:lnTo>
                  <a:lnTo>
                    <a:pt x="2850" y="2357"/>
                  </a:lnTo>
                  <a:lnTo>
                    <a:pt x="2924" y="2373"/>
                  </a:lnTo>
                  <a:lnTo>
                    <a:pt x="2978" y="2400"/>
                  </a:lnTo>
                  <a:lnTo>
                    <a:pt x="2989" y="2454"/>
                  </a:lnTo>
                  <a:lnTo>
                    <a:pt x="2959" y="2515"/>
                  </a:lnTo>
                  <a:lnTo>
                    <a:pt x="3018" y="2552"/>
                  </a:lnTo>
                  <a:lnTo>
                    <a:pt x="3049" y="2519"/>
                  </a:lnTo>
                  <a:lnTo>
                    <a:pt x="3127" y="2527"/>
                  </a:lnTo>
                  <a:lnTo>
                    <a:pt x="3127" y="2527"/>
                  </a:lnTo>
                  <a:lnTo>
                    <a:pt x="3176" y="2505"/>
                  </a:lnTo>
                  <a:lnTo>
                    <a:pt x="3239" y="2416"/>
                  </a:lnTo>
                  <a:lnTo>
                    <a:pt x="3178" y="2309"/>
                  </a:lnTo>
                  <a:lnTo>
                    <a:pt x="3105" y="2243"/>
                  </a:lnTo>
                  <a:lnTo>
                    <a:pt x="3080" y="2193"/>
                  </a:lnTo>
                  <a:lnTo>
                    <a:pt x="3086" y="2137"/>
                  </a:lnTo>
                  <a:lnTo>
                    <a:pt x="3122" y="2111"/>
                  </a:lnTo>
                  <a:lnTo>
                    <a:pt x="3123" y="2059"/>
                  </a:lnTo>
                  <a:lnTo>
                    <a:pt x="3193" y="2033"/>
                  </a:lnTo>
                  <a:lnTo>
                    <a:pt x="3201" y="1964"/>
                  </a:lnTo>
                  <a:lnTo>
                    <a:pt x="3123" y="1889"/>
                  </a:lnTo>
                  <a:lnTo>
                    <a:pt x="3016" y="1923"/>
                  </a:lnTo>
                  <a:lnTo>
                    <a:pt x="2975" y="1902"/>
                  </a:lnTo>
                  <a:lnTo>
                    <a:pt x="2966" y="1867"/>
                  </a:lnTo>
                  <a:lnTo>
                    <a:pt x="2934" y="1863"/>
                  </a:lnTo>
                  <a:lnTo>
                    <a:pt x="2930" y="1850"/>
                  </a:lnTo>
                  <a:lnTo>
                    <a:pt x="2954" y="1789"/>
                  </a:lnTo>
                  <a:lnTo>
                    <a:pt x="2934" y="1756"/>
                  </a:lnTo>
                  <a:lnTo>
                    <a:pt x="2931" y="1661"/>
                  </a:lnTo>
                  <a:lnTo>
                    <a:pt x="2951" y="1621"/>
                  </a:lnTo>
                  <a:lnTo>
                    <a:pt x="2931" y="1564"/>
                  </a:lnTo>
                  <a:lnTo>
                    <a:pt x="2967" y="1541"/>
                  </a:lnTo>
                  <a:lnTo>
                    <a:pt x="2991" y="1505"/>
                  </a:lnTo>
                  <a:lnTo>
                    <a:pt x="3002" y="1456"/>
                  </a:lnTo>
                  <a:lnTo>
                    <a:pt x="3046" y="1430"/>
                  </a:lnTo>
                  <a:lnTo>
                    <a:pt x="3034" y="1383"/>
                  </a:lnTo>
                  <a:lnTo>
                    <a:pt x="3044" y="1359"/>
                  </a:lnTo>
                  <a:lnTo>
                    <a:pt x="3103" y="1365"/>
                  </a:lnTo>
                  <a:lnTo>
                    <a:pt x="3231" y="1301"/>
                  </a:lnTo>
                  <a:lnTo>
                    <a:pt x="3278" y="1327"/>
                  </a:lnTo>
                  <a:lnTo>
                    <a:pt x="3322" y="1273"/>
                  </a:lnTo>
                  <a:lnTo>
                    <a:pt x="3337" y="1306"/>
                  </a:lnTo>
                  <a:lnTo>
                    <a:pt x="3362" y="1335"/>
                  </a:lnTo>
                  <a:lnTo>
                    <a:pt x="3334" y="1396"/>
                  </a:lnTo>
                  <a:lnTo>
                    <a:pt x="3340" y="1440"/>
                  </a:lnTo>
                  <a:lnTo>
                    <a:pt x="3365" y="1463"/>
                  </a:lnTo>
                  <a:lnTo>
                    <a:pt x="3397" y="1442"/>
                  </a:lnTo>
                  <a:lnTo>
                    <a:pt x="3432" y="1461"/>
                  </a:lnTo>
                  <a:lnTo>
                    <a:pt x="3441" y="1516"/>
                  </a:lnTo>
                  <a:lnTo>
                    <a:pt x="3492" y="1529"/>
                  </a:lnTo>
                  <a:lnTo>
                    <a:pt x="3516" y="1516"/>
                  </a:lnTo>
                  <a:lnTo>
                    <a:pt x="3544" y="1544"/>
                  </a:lnTo>
                  <a:lnTo>
                    <a:pt x="3585" y="1503"/>
                  </a:lnTo>
                  <a:lnTo>
                    <a:pt x="3618" y="1507"/>
                  </a:lnTo>
                  <a:lnTo>
                    <a:pt x="3668" y="1535"/>
                  </a:lnTo>
                  <a:lnTo>
                    <a:pt x="3701" y="1507"/>
                  </a:lnTo>
                  <a:lnTo>
                    <a:pt x="3778" y="1568"/>
                  </a:lnTo>
                  <a:lnTo>
                    <a:pt x="3802" y="1540"/>
                  </a:lnTo>
                  <a:lnTo>
                    <a:pt x="3828" y="1530"/>
                  </a:lnTo>
                  <a:lnTo>
                    <a:pt x="3848" y="1412"/>
                  </a:lnTo>
                  <a:lnTo>
                    <a:pt x="3858" y="1308"/>
                  </a:lnTo>
                  <a:lnTo>
                    <a:pt x="3761" y="1229"/>
                  </a:lnTo>
                  <a:lnTo>
                    <a:pt x="3760" y="1228"/>
                  </a:lnTo>
                  <a:lnTo>
                    <a:pt x="3676" y="1242"/>
                  </a:lnTo>
                  <a:lnTo>
                    <a:pt x="3665" y="1240"/>
                  </a:lnTo>
                  <a:lnTo>
                    <a:pt x="3658" y="1209"/>
                  </a:lnTo>
                  <a:lnTo>
                    <a:pt x="3648" y="1192"/>
                  </a:lnTo>
                  <a:lnTo>
                    <a:pt x="3644" y="1139"/>
                  </a:lnTo>
                  <a:lnTo>
                    <a:pt x="3624" y="1105"/>
                  </a:lnTo>
                  <a:lnTo>
                    <a:pt x="3679" y="1044"/>
                  </a:lnTo>
                  <a:lnTo>
                    <a:pt x="3697" y="997"/>
                  </a:lnTo>
                  <a:lnTo>
                    <a:pt x="3658" y="956"/>
                  </a:lnTo>
                  <a:lnTo>
                    <a:pt x="3742" y="890"/>
                  </a:lnTo>
                  <a:lnTo>
                    <a:pt x="3738" y="834"/>
                  </a:lnTo>
                  <a:lnTo>
                    <a:pt x="3705" y="782"/>
                  </a:lnTo>
                  <a:lnTo>
                    <a:pt x="3759" y="741"/>
                  </a:lnTo>
                  <a:lnTo>
                    <a:pt x="3788" y="667"/>
                  </a:lnTo>
                  <a:lnTo>
                    <a:pt x="3792" y="599"/>
                  </a:lnTo>
                  <a:lnTo>
                    <a:pt x="3792" y="598"/>
                  </a:lnTo>
                  <a:lnTo>
                    <a:pt x="3766" y="485"/>
                  </a:lnTo>
                  <a:lnTo>
                    <a:pt x="3803" y="321"/>
                  </a:lnTo>
                  <a:lnTo>
                    <a:pt x="3679" y="259"/>
                  </a:lnTo>
                  <a:lnTo>
                    <a:pt x="3683" y="216"/>
                  </a:lnTo>
                  <a:lnTo>
                    <a:pt x="3618" y="143"/>
                  </a:lnTo>
                  <a:lnTo>
                    <a:pt x="3499" y="172"/>
                  </a:lnTo>
                  <a:lnTo>
                    <a:pt x="3473" y="288"/>
                  </a:lnTo>
                  <a:lnTo>
                    <a:pt x="3432" y="308"/>
                  </a:lnTo>
                  <a:lnTo>
                    <a:pt x="3451" y="376"/>
                  </a:lnTo>
                  <a:lnTo>
                    <a:pt x="3406" y="386"/>
                  </a:lnTo>
                  <a:lnTo>
                    <a:pt x="3333" y="366"/>
                  </a:lnTo>
                  <a:lnTo>
                    <a:pt x="3295" y="362"/>
                  </a:lnTo>
                  <a:lnTo>
                    <a:pt x="3284" y="443"/>
                  </a:lnTo>
                  <a:lnTo>
                    <a:pt x="3270" y="473"/>
                  </a:lnTo>
                  <a:lnTo>
                    <a:pt x="3282" y="550"/>
                  </a:lnTo>
                  <a:lnTo>
                    <a:pt x="3206" y="561"/>
                  </a:lnTo>
                  <a:lnTo>
                    <a:pt x="3205" y="561"/>
                  </a:lnTo>
                  <a:lnTo>
                    <a:pt x="3175" y="586"/>
                  </a:lnTo>
                  <a:lnTo>
                    <a:pt x="3132" y="622"/>
                  </a:lnTo>
                  <a:lnTo>
                    <a:pt x="3054" y="624"/>
                  </a:lnTo>
                  <a:lnTo>
                    <a:pt x="3024" y="643"/>
                  </a:lnTo>
                  <a:lnTo>
                    <a:pt x="3010" y="625"/>
                  </a:lnTo>
                  <a:lnTo>
                    <a:pt x="2994" y="607"/>
                  </a:lnTo>
                  <a:lnTo>
                    <a:pt x="2985" y="582"/>
                  </a:lnTo>
                  <a:lnTo>
                    <a:pt x="2913" y="581"/>
                  </a:lnTo>
                  <a:lnTo>
                    <a:pt x="2904" y="551"/>
                  </a:lnTo>
                  <a:lnTo>
                    <a:pt x="2882" y="515"/>
                  </a:lnTo>
                  <a:lnTo>
                    <a:pt x="2833" y="466"/>
                  </a:lnTo>
                  <a:lnTo>
                    <a:pt x="2807" y="476"/>
                  </a:lnTo>
                  <a:lnTo>
                    <a:pt x="2771" y="466"/>
                  </a:lnTo>
                  <a:lnTo>
                    <a:pt x="2737" y="429"/>
                  </a:lnTo>
                  <a:lnTo>
                    <a:pt x="2676" y="438"/>
                  </a:lnTo>
                  <a:lnTo>
                    <a:pt x="2650" y="430"/>
                  </a:lnTo>
                  <a:lnTo>
                    <a:pt x="2624" y="413"/>
                  </a:lnTo>
                  <a:lnTo>
                    <a:pt x="2542" y="373"/>
                  </a:lnTo>
                  <a:lnTo>
                    <a:pt x="2542" y="312"/>
                  </a:lnTo>
                  <a:lnTo>
                    <a:pt x="2528" y="294"/>
                  </a:lnTo>
                  <a:lnTo>
                    <a:pt x="2563" y="200"/>
                  </a:lnTo>
                  <a:lnTo>
                    <a:pt x="2524" y="153"/>
                  </a:lnTo>
                  <a:lnTo>
                    <a:pt x="2545" y="126"/>
                  </a:lnTo>
                  <a:lnTo>
                    <a:pt x="2497" y="105"/>
                  </a:lnTo>
                  <a:lnTo>
                    <a:pt x="2475" y="124"/>
                  </a:lnTo>
                  <a:lnTo>
                    <a:pt x="2437" y="138"/>
                  </a:lnTo>
                  <a:lnTo>
                    <a:pt x="2336" y="65"/>
                  </a:lnTo>
                  <a:lnTo>
                    <a:pt x="2187" y="44"/>
                  </a:lnTo>
                  <a:lnTo>
                    <a:pt x="2118" y="2"/>
                  </a:lnTo>
                  <a:lnTo>
                    <a:pt x="2043" y="9"/>
                  </a:lnTo>
                  <a:lnTo>
                    <a:pt x="2022" y="33"/>
                  </a:lnTo>
                  <a:lnTo>
                    <a:pt x="1985" y="18"/>
                  </a:lnTo>
                  <a:lnTo>
                    <a:pt x="1961" y="6"/>
                  </a:lnTo>
                  <a:lnTo>
                    <a:pt x="1925" y="22"/>
                  </a:lnTo>
                  <a:lnTo>
                    <a:pt x="1866" y="50"/>
                  </a:lnTo>
                  <a:lnTo>
                    <a:pt x="1829" y="0"/>
                  </a:lnTo>
                  <a:lnTo>
                    <a:pt x="1808" y="8"/>
                  </a:lnTo>
                  <a:close/>
                  <a:moveTo>
                    <a:pt x="1678" y="557"/>
                  </a:moveTo>
                  <a:lnTo>
                    <a:pt x="1678" y="557"/>
                  </a:lnTo>
                  <a:lnTo>
                    <a:pt x="1695" y="540"/>
                  </a:lnTo>
                  <a:lnTo>
                    <a:pt x="1692" y="512"/>
                  </a:lnTo>
                  <a:lnTo>
                    <a:pt x="1717" y="481"/>
                  </a:lnTo>
                  <a:lnTo>
                    <a:pt x="1751" y="373"/>
                  </a:lnTo>
                  <a:lnTo>
                    <a:pt x="1756" y="349"/>
                  </a:lnTo>
                  <a:lnTo>
                    <a:pt x="1796" y="341"/>
                  </a:lnTo>
                  <a:lnTo>
                    <a:pt x="1805" y="289"/>
                  </a:lnTo>
                  <a:lnTo>
                    <a:pt x="1852" y="275"/>
                  </a:lnTo>
                  <a:lnTo>
                    <a:pt x="1845" y="266"/>
                  </a:lnTo>
                  <a:lnTo>
                    <a:pt x="1774" y="172"/>
                  </a:lnTo>
                  <a:lnTo>
                    <a:pt x="1733" y="101"/>
                  </a:lnTo>
                  <a:lnTo>
                    <a:pt x="1719" y="81"/>
                  </a:lnTo>
                  <a:lnTo>
                    <a:pt x="1702" y="55"/>
                  </a:lnTo>
                  <a:lnTo>
                    <a:pt x="1701" y="51"/>
                  </a:lnTo>
                  <a:lnTo>
                    <a:pt x="1810" y="14"/>
                  </a:lnTo>
                  <a:lnTo>
                    <a:pt x="1826" y="8"/>
                  </a:lnTo>
                  <a:lnTo>
                    <a:pt x="1864" y="58"/>
                  </a:lnTo>
                  <a:lnTo>
                    <a:pt x="1927" y="28"/>
                  </a:lnTo>
                  <a:lnTo>
                    <a:pt x="1960" y="14"/>
                  </a:lnTo>
                  <a:lnTo>
                    <a:pt x="1982" y="24"/>
                  </a:lnTo>
                  <a:lnTo>
                    <a:pt x="2024" y="40"/>
                  </a:lnTo>
                  <a:lnTo>
                    <a:pt x="2047" y="15"/>
                  </a:lnTo>
                  <a:lnTo>
                    <a:pt x="2117" y="9"/>
                  </a:lnTo>
                  <a:lnTo>
                    <a:pt x="2184" y="50"/>
                  </a:lnTo>
                  <a:lnTo>
                    <a:pt x="2332" y="71"/>
                  </a:lnTo>
                  <a:lnTo>
                    <a:pt x="2436" y="145"/>
                  </a:lnTo>
                  <a:lnTo>
                    <a:pt x="2478" y="130"/>
                  </a:lnTo>
                  <a:lnTo>
                    <a:pt x="2498" y="113"/>
                  </a:lnTo>
                  <a:lnTo>
                    <a:pt x="2534" y="129"/>
                  </a:lnTo>
                  <a:lnTo>
                    <a:pt x="2516" y="153"/>
                  </a:lnTo>
                  <a:lnTo>
                    <a:pt x="2555" y="201"/>
                  </a:lnTo>
                  <a:lnTo>
                    <a:pt x="2521" y="295"/>
                  </a:lnTo>
                  <a:lnTo>
                    <a:pt x="2535" y="314"/>
                  </a:lnTo>
                  <a:lnTo>
                    <a:pt x="2535" y="377"/>
                  </a:lnTo>
                  <a:lnTo>
                    <a:pt x="2621" y="419"/>
                  </a:lnTo>
                  <a:lnTo>
                    <a:pt x="2647" y="436"/>
                  </a:lnTo>
                  <a:lnTo>
                    <a:pt x="2676" y="445"/>
                  </a:lnTo>
                  <a:lnTo>
                    <a:pt x="2735" y="436"/>
                  </a:lnTo>
                  <a:lnTo>
                    <a:pt x="2768" y="472"/>
                  </a:lnTo>
                  <a:lnTo>
                    <a:pt x="2807" y="483"/>
                  </a:lnTo>
                  <a:lnTo>
                    <a:pt x="2831" y="474"/>
                  </a:lnTo>
                  <a:lnTo>
                    <a:pt x="2877" y="519"/>
                  </a:lnTo>
                  <a:lnTo>
                    <a:pt x="2898" y="553"/>
                  </a:lnTo>
                  <a:lnTo>
                    <a:pt x="2908" y="587"/>
                  </a:lnTo>
                  <a:lnTo>
                    <a:pt x="2981" y="588"/>
                  </a:lnTo>
                  <a:lnTo>
                    <a:pt x="2988" y="610"/>
                  </a:lnTo>
                  <a:lnTo>
                    <a:pt x="3004" y="629"/>
                  </a:lnTo>
                  <a:lnTo>
                    <a:pt x="3023" y="652"/>
                  </a:lnTo>
                  <a:lnTo>
                    <a:pt x="3056" y="631"/>
                  </a:lnTo>
                  <a:lnTo>
                    <a:pt x="3134" y="628"/>
                  </a:lnTo>
                  <a:lnTo>
                    <a:pt x="3180" y="591"/>
                  </a:lnTo>
                  <a:lnTo>
                    <a:pt x="3208" y="567"/>
                  </a:lnTo>
                  <a:lnTo>
                    <a:pt x="3290" y="555"/>
                  </a:lnTo>
                  <a:lnTo>
                    <a:pt x="3276" y="474"/>
                  </a:lnTo>
                  <a:lnTo>
                    <a:pt x="3291" y="446"/>
                  </a:lnTo>
                  <a:lnTo>
                    <a:pt x="3300" y="370"/>
                  </a:lnTo>
                  <a:lnTo>
                    <a:pt x="3332" y="372"/>
                  </a:lnTo>
                  <a:lnTo>
                    <a:pt x="3406" y="393"/>
                  </a:lnTo>
                  <a:lnTo>
                    <a:pt x="3459" y="381"/>
                  </a:lnTo>
                  <a:lnTo>
                    <a:pt x="3440" y="312"/>
                  </a:lnTo>
                  <a:lnTo>
                    <a:pt x="3479" y="292"/>
                  </a:lnTo>
                  <a:lnTo>
                    <a:pt x="3504" y="178"/>
                  </a:lnTo>
                  <a:lnTo>
                    <a:pt x="3616" y="151"/>
                  </a:lnTo>
                  <a:lnTo>
                    <a:pt x="3676" y="218"/>
                  </a:lnTo>
                  <a:lnTo>
                    <a:pt x="3671" y="263"/>
                  </a:lnTo>
                  <a:lnTo>
                    <a:pt x="3795" y="325"/>
                  </a:lnTo>
                  <a:lnTo>
                    <a:pt x="3759" y="485"/>
                  </a:lnTo>
                  <a:lnTo>
                    <a:pt x="3785" y="599"/>
                  </a:lnTo>
                  <a:lnTo>
                    <a:pt x="3782" y="666"/>
                  </a:lnTo>
                  <a:lnTo>
                    <a:pt x="3754" y="737"/>
                  </a:lnTo>
                  <a:lnTo>
                    <a:pt x="3696" y="781"/>
                  </a:lnTo>
                  <a:lnTo>
                    <a:pt x="3731" y="836"/>
                  </a:lnTo>
                  <a:lnTo>
                    <a:pt x="3735" y="887"/>
                  </a:lnTo>
                  <a:lnTo>
                    <a:pt x="3648" y="955"/>
                  </a:lnTo>
                  <a:lnTo>
                    <a:pt x="3689" y="999"/>
                  </a:lnTo>
                  <a:lnTo>
                    <a:pt x="3674" y="1040"/>
                  </a:lnTo>
                  <a:lnTo>
                    <a:pt x="3615" y="1104"/>
                  </a:lnTo>
                  <a:lnTo>
                    <a:pt x="3638" y="1140"/>
                  </a:lnTo>
                  <a:lnTo>
                    <a:pt x="3642" y="1193"/>
                  </a:lnTo>
                  <a:lnTo>
                    <a:pt x="3651" y="1211"/>
                  </a:lnTo>
                  <a:lnTo>
                    <a:pt x="3660" y="1246"/>
                  </a:lnTo>
                  <a:lnTo>
                    <a:pt x="3676" y="1248"/>
                  </a:lnTo>
                  <a:lnTo>
                    <a:pt x="3758" y="1235"/>
                  </a:lnTo>
                  <a:lnTo>
                    <a:pt x="3851" y="1311"/>
                  </a:lnTo>
                  <a:lnTo>
                    <a:pt x="3841" y="1411"/>
                  </a:lnTo>
                  <a:lnTo>
                    <a:pt x="3822" y="1525"/>
                  </a:lnTo>
                  <a:lnTo>
                    <a:pt x="3799" y="1534"/>
                  </a:lnTo>
                  <a:lnTo>
                    <a:pt x="3778" y="1558"/>
                  </a:lnTo>
                  <a:lnTo>
                    <a:pt x="3701" y="1498"/>
                  </a:lnTo>
                  <a:lnTo>
                    <a:pt x="3667" y="1527"/>
                  </a:lnTo>
                  <a:lnTo>
                    <a:pt x="3621" y="1501"/>
                  </a:lnTo>
                  <a:lnTo>
                    <a:pt x="3582" y="1495"/>
                  </a:lnTo>
                  <a:lnTo>
                    <a:pt x="3544" y="1534"/>
                  </a:lnTo>
                  <a:lnTo>
                    <a:pt x="3517" y="1508"/>
                  </a:lnTo>
                  <a:lnTo>
                    <a:pt x="3491" y="1522"/>
                  </a:lnTo>
                  <a:lnTo>
                    <a:pt x="3447" y="1511"/>
                  </a:lnTo>
                  <a:lnTo>
                    <a:pt x="3438" y="1457"/>
                  </a:lnTo>
                  <a:lnTo>
                    <a:pt x="3396" y="1434"/>
                  </a:lnTo>
                  <a:lnTo>
                    <a:pt x="3365" y="1454"/>
                  </a:lnTo>
                  <a:lnTo>
                    <a:pt x="3346" y="1437"/>
                  </a:lnTo>
                  <a:lnTo>
                    <a:pt x="3341" y="1397"/>
                  </a:lnTo>
                  <a:lnTo>
                    <a:pt x="3370" y="1333"/>
                  </a:lnTo>
                  <a:lnTo>
                    <a:pt x="3343" y="1303"/>
                  </a:lnTo>
                  <a:lnTo>
                    <a:pt x="3324" y="1260"/>
                  </a:lnTo>
                  <a:lnTo>
                    <a:pt x="3277" y="1318"/>
                  </a:lnTo>
                  <a:lnTo>
                    <a:pt x="3231" y="1294"/>
                  </a:lnTo>
                  <a:lnTo>
                    <a:pt x="3102" y="1359"/>
                  </a:lnTo>
                  <a:lnTo>
                    <a:pt x="3039" y="1351"/>
                  </a:lnTo>
                  <a:lnTo>
                    <a:pt x="3028" y="1383"/>
                  </a:lnTo>
                  <a:lnTo>
                    <a:pt x="3038" y="1427"/>
                  </a:lnTo>
                  <a:lnTo>
                    <a:pt x="2996" y="1451"/>
                  </a:lnTo>
                  <a:lnTo>
                    <a:pt x="2985" y="1502"/>
                  </a:lnTo>
                  <a:lnTo>
                    <a:pt x="2962" y="1536"/>
                  </a:lnTo>
                  <a:lnTo>
                    <a:pt x="2923" y="1561"/>
                  </a:lnTo>
                  <a:lnTo>
                    <a:pt x="2944" y="1621"/>
                  </a:lnTo>
                  <a:lnTo>
                    <a:pt x="2924" y="1658"/>
                  </a:lnTo>
                  <a:lnTo>
                    <a:pt x="2924" y="1659"/>
                  </a:lnTo>
                  <a:lnTo>
                    <a:pt x="2928" y="1757"/>
                  </a:lnTo>
                  <a:lnTo>
                    <a:pt x="2946" y="1790"/>
                  </a:lnTo>
                  <a:lnTo>
                    <a:pt x="2924" y="1849"/>
                  </a:lnTo>
                  <a:lnTo>
                    <a:pt x="2928" y="1869"/>
                  </a:lnTo>
                  <a:lnTo>
                    <a:pt x="2961" y="1873"/>
                  </a:lnTo>
                  <a:lnTo>
                    <a:pt x="2970" y="1907"/>
                  </a:lnTo>
                  <a:lnTo>
                    <a:pt x="3015" y="1931"/>
                  </a:lnTo>
                  <a:lnTo>
                    <a:pt x="3122" y="1896"/>
                  </a:lnTo>
                  <a:lnTo>
                    <a:pt x="3194" y="1966"/>
                  </a:lnTo>
                  <a:lnTo>
                    <a:pt x="3187" y="2028"/>
                  </a:lnTo>
                  <a:lnTo>
                    <a:pt x="3116" y="2054"/>
                  </a:lnTo>
                  <a:lnTo>
                    <a:pt x="3115" y="2107"/>
                  </a:lnTo>
                  <a:lnTo>
                    <a:pt x="3079" y="2133"/>
                  </a:lnTo>
                  <a:lnTo>
                    <a:pt x="3074" y="2194"/>
                  </a:lnTo>
                  <a:lnTo>
                    <a:pt x="3099" y="2247"/>
                  </a:lnTo>
                  <a:lnTo>
                    <a:pt x="3172" y="2313"/>
                  </a:lnTo>
                  <a:lnTo>
                    <a:pt x="3232" y="2415"/>
                  </a:lnTo>
                  <a:lnTo>
                    <a:pt x="3172" y="2499"/>
                  </a:lnTo>
                  <a:lnTo>
                    <a:pt x="3126" y="2521"/>
                  </a:lnTo>
                  <a:lnTo>
                    <a:pt x="3046" y="2512"/>
                  </a:lnTo>
                  <a:lnTo>
                    <a:pt x="3016" y="2544"/>
                  </a:lnTo>
                  <a:lnTo>
                    <a:pt x="2968" y="2512"/>
                  </a:lnTo>
                  <a:lnTo>
                    <a:pt x="2996" y="2455"/>
                  </a:lnTo>
                  <a:lnTo>
                    <a:pt x="2984" y="2396"/>
                  </a:lnTo>
                  <a:lnTo>
                    <a:pt x="2927" y="2367"/>
                  </a:lnTo>
                  <a:lnTo>
                    <a:pt x="2856" y="2352"/>
                  </a:lnTo>
                  <a:lnTo>
                    <a:pt x="2850" y="2319"/>
                  </a:lnTo>
                  <a:lnTo>
                    <a:pt x="2866" y="2267"/>
                  </a:lnTo>
                  <a:lnTo>
                    <a:pt x="2820" y="2224"/>
                  </a:lnTo>
                  <a:lnTo>
                    <a:pt x="2854" y="2150"/>
                  </a:lnTo>
                  <a:lnTo>
                    <a:pt x="2764" y="2062"/>
                  </a:lnTo>
                  <a:lnTo>
                    <a:pt x="2738" y="2061"/>
                  </a:lnTo>
                  <a:lnTo>
                    <a:pt x="2698" y="2091"/>
                  </a:lnTo>
                  <a:lnTo>
                    <a:pt x="2657" y="2058"/>
                  </a:lnTo>
                  <a:lnTo>
                    <a:pt x="2613" y="2080"/>
                  </a:lnTo>
                  <a:lnTo>
                    <a:pt x="2577" y="2114"/>
                  </a:lnTo>
                  <a:lnTo>
                    <a:pt x="2498" y="2125"/>
                  </a:lnTo>
                  <a:lnTo>
                    <a:pt x="2457" y="2172"/>
                  </a:lnTo>
                  <a:lnTo>
                    <a:pt x="2401" y="2188"/>
                  </a:lnTo>
                  <a:lnTo>
                    <a:pt x="2372" y="2207"/>
                  </a:lnTo>
                  <a:lnTo>
                    <a:pt x="2300" y="2160"/>
                  </a:lnTo>
                  <a:lnTo>
                    <a:pt x="2268" y="2195"/>
                  </a:lnTo>
                  <a:lnTo>
                    <a:pt x="2279" y="2219"/>
                  </a:lnTo>
                  <a:lnTo>
                    <a:pt x="2255" y="2248"/>
                  </a:lnTo>
                  <a:lnTo>
                    <a:pt x="2279" y="2289"/>
                  </a:lnTo>
                  <a:lnTo>
                    <a:pt x="2259" y="2305"/>
                  </a:lnTo>
                  <a:lnTo>
                    <a:pt x="2256" y="2339"/>
                  </a:lnTo>
                  <a:lnTo>
                    <a:pt x="2202" y="2342"/>
                  </a:lnTo>
                  <a:lnTo>
                    <a:pt x="2178" y="2312"/>
                  </a:lnTo>
                  <a:lnTo>
                    <a:pt x="2106" y="2363"/>
                  </a:lnTo>
                  <a:lnTo>
                    <a:pt x="2062" y="2364"/>
                  </a:lnTo>
                  <a:lnTo>
                    <a:pt x="2028" y="2342"/>
                  </a:lnTo>
                  <a:lnTo>
                    <a:pt x="1983" y="2344"/>
                  </a:lnTo>
                  <a:lnTo>
                    <a:pt x="1924" y="2310"/>
                  </a:lnTo>
                  <a:lnTo>
                    <a:pt x="1906" y="2324"/>
                  </a:lnTo>
                  <a:lnTo>
                    <a:pt x="1837" y="2233"/>
                  </a:lnTo>
                  <a:lnTo>
                    <a:pt x="1792" y="2133"/>
                  </a:lnTo>
                  <a:lnTo>
                    <a:pt x="1723" y="2102"/>
                  </a:lnTo>
                  <a:lnTo>
                    <a:pt x="1737" y="2064"/>
                  </a:lnTo>
                  <a:lnTo>
                    <a:pt x="1721" y="1992"/>
                  </a:lnTo>
                  <a:lnTo>
                    <a:pt x="1704" y="1970"/>
                  </a:lnTo>
                  <a:lnTo>
                    <a:pt x="1717" y="1806"/>
                  </a:lnTo>
                  <a:lnTo>
                    <a:pt x="1697" y="1783"/>
                  </a:lnTo>
                  <a:lnTo>
                    <a:pt x="1717" y="1756"/>
                  </a:lnTo>
                  <a:lnTo>
                    <a:pt x="1718" y="1696"/>
                  </a:lnTo>
                  <a:lnTo>
                    <a:pt x="1646" y="1732"/>
                  </a:lnTo>
                  <a:lnTo>
                    <a:pt x="1645" y="1732"/>
                  </a:lnTo>
                  <a:lnTo>
                    <a:pt x="1632" y="1754"/>
                  </a:lnTo>
                  <a:lnTo>
                    <a:pt x="1626" y="1802"/>
                  </a:lnTo>
                  <a:lnTo>
                    <a:pt x="1606" y="1826"/>
                  </a:lnTo>
                  <a:lnTo>
                    <a:pt x="1563" y="1809"/>
                  </a:lnTo>
                  <a:lnTo>
                    <a:pt x="1516" y="1745"/>
                  </a:lnTo>
                  <a:lnTo>
                    <a:pt x="1528" y="1718"/>
                  </a:lnTo>
                  <a:lnTo>
                    <a:pt x="1501" y="1699"/>
                  </a:lnTo>
                  <a:lnTo>
                    <a:pt x="1392" y="1719"/>
                  </a:lnTo>
                  <a:lnTo>
                    <a:pt x="1352" y="1747"/>
                  </a:lnTo>
                  <a:lnTo>
                    <a:pt x="1330" y="1750"/>
                  </a:lnTo>
                  <a:lnTo>
                    <a:pt x="1311" y="1781"/>
                  </a:lnTo>
                  <a:lnTo>
                    <a:pt x="1324" y="1851"/>
                  </a:lnTo>
                  <a:lnTo>
                    <a:pt x="1297" y="1884"/>
                  </a:lnTo>
                  <a:lnTo>
                    <a:pt x="1259" y="1897"/>
                  </a:lnTo>
                  <a:lnTo>
                    <a:pt x="1266" y="1948"/>
                  </a:lnTo>
                  <a:lnTo>
                    <a:pt x="1328" y="1993"/>
                  </a:lnTo>
                  <a:lnTo>
                    <a:pt x="1333" y="2026"/>
                  </a:lnTo>
                  <a:lnTo>
                    <a:pt x="1323" y="2056"/>
                  </a:lnTo>
                  <a:lnTo>
                    <a:pt x="1342" y="2087"/>
                  </a:lnTo>
                  <a:lnTo>
                    <a:pt x="1329" y="2106"/>
                  </a:lnTo>
                  <a:lnTo>
                    <a:pt x="1326" y="2139"/>
                  </a:lnTo>
                  <a:lnTo>
                    <a:pt x="1336" y="2167"/>
                  </a:lnTo>
                  <a:lnTo>
                    <a:pt x="1369" y="2176"/>
                  </a:lnTo>
                  <a:lnTo>
                    <a:pt x="1367" y="2235"/>
                  </a:lnTo>
                  <a:lnTo>
                    <a:pt x="1370" y="2287"/>
                  </a:lnTo>
                  <a:lnTo>
                    <a:pt x="1349" y="2297"/>
                  </a:lnTo>
                  <a:lnTo>
                    <a:pt x="1336" y="2346"/>
                  </a:lnTo>
                  <a:lnTo>
                    <a:pt x="1280" y="2445"/>
                  </a:lnTo>
                  <a:lnTo>
                    <a:pt x="1273" y="2550"/>
                  </a:lnTo>
                  <a:lnTo>
                    <a:pt x="1221" y="2559"/>
                  </a:lnTo>
                  <a:lnTo>
                    <a:pt x="1208" y="2624"/>
                  </a:lnTo>
                  <a:lnTo>
                    <a:pt x="1181" y="2627"/>
                  </a:lnTo>
                  <a:lnTo>
                    <a:pt x="1167" y="2716"/>
                  </a:lnTo>
                  <a:lnTo>
                    <a:pt x="1140" y="2740"/>
                  </a:lnTo>
                  <a:lnTo>
                    <a:pt x="1125" y="2741"/>
                  </a:lnTo>
                  <a:lnTo>
                    <a:pt x="1112" y="2741"/>
                  </a:lnTo>
                  <a:lnTo>
                    <a:pt x="1098" y="2743"/>
                  </a:lnTo>
                  <a:lnTo>
                    <a:pt x="1057" y="2717"/>
                  </a:lnTo>
                  <a:lnTo>
                    <a:pt x="1013" y="2653"/>
                  </a:lnTo>
                  <a:lnTo>
                    <a:pt x="949" y="2617"/>
                  </a:lnTo>
                  <a:lnTo>
                    <a:pt x="947" y="2614"/>
                  </a:lnTo>
                  <a:lnTo>
                    <a:pt x="913" y="2549"/>
                  </a:lnTo>
                  <a:lnTo>
                    <a:pt x="919" y="2491"/>
                  </a:lnTo>
                  <a:lnTo>
                    <a:pt x="921" y="2467"/>
                  </a:lnTo>
                  <a:lnTo>
                    <a:pt x="890" y="2425"/>
                  </a:lnTo>
                  <a:lnTo>
                    <a:pt x="872" y="2376"/>
                  </a:lnTo>
                  <a:lnTo>
                    <a:pt x="892" y="2346"/>
                  </a:lnTo>
                  <a:lnTo>
                    <a:pt x="914" y="2308"/>
                  </a:lnTo>
                  <a:lnTo>
                    <a:pt x="894" y="2280"/>
                  </a:lnTo>
                  <a:lnTo>
                    <a:pt x="893" y="2256"/>
                  </a:lnTo>
                  <a:lnTo>
                    <a:pt x="899" y="2224"/>
                  </a:lnTo>
                  <a:lnTo>
                    <a:pt x="902" y="2224"/>
                  </a:lnTo>
                  <a:lnTo>
                    <a:pt x="945" y="2202"/>
                  </a:lnTo>
                  <a:lnTo>
                    <a:pt x="952" y="2128"/>
                  </a:lnTo>
                  <a:lnTo>
                    <a:pt x="935" y="2083"/>
                  </a:lnTo>
                  <a:lnTo>
                    <a:pt x="967" y="2008"/>
                  </a:lnTo>
                  <a:lnTo>
                    <a:pt x="929" y="1936"/>
                  </a:lnTo>
                  <a:lnTo>
                    <a:pt x="947" y="1865"/>
                  </a:lnTo>
                  <a:lnTo>
                    <a:pt x="909" y="1809"/>
                  </a:lnTo>
                  <a:lnTo>
                    <a:pt x="857" y="1813"/>
                  </a:lnTo>
                  <a:lnTo>
                    <a:pt x="835" y="1799"/>
                  </a:lnTo>
                  <a:lnTo>
                    <a:pt x="827" y="1773"/>
                  </a:lnTo>
                  <a:lnTo>
                    <a:pt x="830" y="1766"/>
                  </a:lnTo>
                  <a:lnTo>
                    <a:pt x="792" y="1718"/>
                  </a:lnTo>
                  <a:lnTo>
                    <a:pt x="785" y="1663"/>
                  </a:lnTo>
                  <a:lnTo>
                    <a:pt x="784" y="1645"/>
                  </a:lnTo>
                  <a:lnTo>
                    <a:pt x="796" y="1549"/>
                  </a:lnTo>
                  <a:lnTo>
                    <a:pt x="832" y="1494"/>
                  </a:lnTo>
                  <a:lnTo>
                    <a:pt x="809" y="1441"/>
                  </a:lnTo>
                  <a:lnTo>
                    <a:pt x="747" y="1407"/>
                  </a:lnTo>
                  <a:lnTo>
                    <a:pt x="689" y="1435"/>
                  </a:lnTo>
                  <a:lnTo>
                    <a:pt x="659" y="1435"/>
                  </a:lnTo>
                  <a:lnTo>
                    <a:pt x="663" y="1391"/>
                  </a:lnTo>
                  <a:lnTo>
                    <a:pt x="646" y="1349"/>
                  </a:lnTo>
                  <a:lnTo>
                    <a:pt x="613" y="1385"/>
                  </a:lnTo>
                  <a:lnTo>
                    <a:pt x="572" y="1374"/>
                  </a:lnTo>
                  <a:lnTo>
                    <a:pt x="535" y="1395"/>
                  </a:lnTo>
                  <a:lnTo>
                    <a:pt x="558" y="1466"/>
                  </a:lnTo>
                  <a:lnTo>
                    <a:pt x="532" y="1494"/>
                  </a:lnTo>
                  <a:lnTo>
                    <a:pt x="384" y="1558"/>
                  </a:lnTo>
                  <a:lnTo>
                    <a:pt x="288" y="1548"/>
                  </a:lnTo>
                  <a:lnTo>
                    <a:pt x="215" y="1523"/>
                  </a:lnTo>
                  <a:lnTo>
                    <a:pt x="214" y="1523"/>
                  </a:lnTo>
                  <a:lnTo>
                    <a:pt x="108" y="1534"/>
                  </a:lnTo>
                  <a:lnTo>
                    <a:pt x="65" y="1515"/>
                  </a:lnTo>
                  <a:lnTo>
                    <a:pt x="65" y="1407"/>
                  </a:lnTo>
                  <a:lnTo>
                    <a:pt x="7" y="1348"/>
                  </a:lnTo>
                  <a:lnTo>
                    <a:pt x="13" y="1307"/>
                  </a:lnTo>
                  <a:lnTo>
                    <a:pt x="62" y="1262"/>
                  </a:lnTo>
                  <a:lnTo>
                    <a:pt x="51" y="1223"/>
                  </a:lnTo>
                  <a:lnTo>
                    <a:pt x="48" y="1178"/>
                  </a:lnTo>
                  <a:lnTo>
                    <a:pt x="84" y="1144"/>
                  </a:lnTo>
                  <a:lnTo>
                    <a:pt x="119" y="1149"/>
                  </a:lnTo>
                  <a:lnTo>
                    <a:pt x="194" y="1105"/>
                  </a:lnTo>
                  <a:lnTo>
                    <a:pt x="203" y="1043"/>
                  </a:lnTo>
                  <a:lnTo>
                    <a:pt x="229" y="1024"/>
                  </a:lnTo>
                  <a:lnTo>
                    <a:pt x="271" y="1067"/>
                  </a:lnTo>
                  <a:lnTo>
                    <a:pt x="326" y="1042"/>
                  </a:lnTo>
                  <a:lnTo>
                    <a:pt x="350" y="955"/>
                  </a:lnTo>
                  <a:lnTo>
                    <a:pt x="382" y="943"/>
                  </a:lnTo>
                  <a:lnTo>
                    <a:pt x="366" y="886"/>
                  </a:lnTo>
                  <a:lnTo>
                    <a:pt x="369" y="866"/>
                  </a:lnTo>
                  <a:lnTo>
                    <a:pt x="404" y="859"/>
                  </a:lnTo>
                  <a:lnTo>
                    <a:pt x="468" y="801"/>
                  </a:lnTo>
                  <a:lnTo>
                    <a:pt x="510" y="801"/>
                  </a:lnTo>
                  <a:lnTo>
                    <a:pt x="543" y="809"/>
                  </a:lnTo>
                  <a:lnTo>
                    <a:pt x="572" y="855"/>
                  </a:lnTo>
                  <a:lnTo>
                    <a:pt x="633" y="824"/>
                  </a:lnTo>
                  <a:lnTo>
                    <a:pt x="742" y="806"/>
                  </a:lnTo>
                  <a:lnTo>
                    <a:pt x="743" y="806"/>
                  </a:lnTo>
                  <a:lnTo>
                    <a:pt x="796" y="731"/>
                  </a:lnTo>
                  <a:lnTo>
                    <a:pt x="817" y="638"/>
                  </a:lnTo>
                  <a:lnTo>
                    <a:pt x="832" y="619"/>
                  </a:lnTo>
                  <a:lnTo>
                    <a:pt x="853" y="609"/>
                  </a:lnTo>
                  <a:lnTo>
                    <a:pt x="914" y="620"/>
                  </a:lnTo>
                  <a:lnTo>
                    <a:pt x="951" y="683"/>
                  </a:lnTo>
                  <a:lnTo>
                    <a:pt x="1001" y="650"/>
                  </a:lnTo>
                  <a:lnTo>
                    <a:pt x="1012" y="636"/>
                  </a:lnTo>
                  <a:lnTo>
                    <a:pt x="1032" y="601"/>
                  </a:lnTo>
                  <a:lnTo>
                    <a:pt x="1046" y="584"/>
                  </a:lnTo>
                  <a:lnTo>
                    <a:pt x="1128" y="584"/>
                  </a:lnTo>
                  <a:lnTo>
                    <a:pt x="1164" y="550"/>
                  </a:lnTo>
                  <a:lnTo>
                    <a:pt x="1193" y="503"/>
                  </a:lnTo>
                  <a:lnTo>
                    <a:pt x="1234" y="476"/>
                  </a:lnTo>
                  <a:lnTo>
                    <a:pt x="1270" y="500"/>
                  </a:lnTo>
                  <a:lnTo>
                    <a:pt x="1328" y="496"/>
                  </a:lnTo>
                  <a:lnTo>
                    <a:pt x="1429" y="517"/>
                  </a:lnTo>
                  <a:lnTo>
                    <a:pt x="1498" y="525"/>
                  </a:lnTo>
                  <a:lnTo>
                    <a:pt x="1579" y="527"/>
                  </a:lnTo>
                  <a:lnTo>
                    <a:pt x="1650" y="593"/>
                  </a:lnTo>
                  <a:lnTo>
                    <a:pt x="1678" y="557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1" name="Freeform 127"/>
            <p:cNvSpPr>
              <a:spLocks/>
            </p:cNvSpPr>
            <p:nvPr/>
          </p:nvSpPr>
          <p:spPr bwMode="auto">
            <a:xfrm>
              <a:off x="4470400" y="4371976"/>
              <a:ext cx="257175" cy="374650"/>
            </a:xfrm>
            <a:custGeom>
              <a:avLst/>
              <a:gdLst>
                <a:gd name="T0" fmla="*/ 0 w 269"/>
                <a:gd name="T1" fmla="*/ 145 h 392"/>
                <a:gd name="T2" fmla="*/ 0 w 269"/>
                <a:gd name="T3" fmla="*/ 145 h 392"/>
                <a:gd name="T4" fmla="*/ 53 w 269"/>
                <a:gd name="T5" fmla="*/ 174 h 392"/>
                <a:gd name="T6" fmla="*/ 46 w 269"/>
                <a:gd name="T7" fmla="*/ 205 h 392"/>
                <a:gd name="T8" fmla="*/ 98 w 269"/>
                <a:gd name="T9" fmla="*/ 263 h 392"/>
                <a:gd name="T10" fmla="*/ 94 w 269"/>
                <a:gd name="T11" fmla="*/ 269 h 392"/>
                <a:gd name="T12" fmla="*/ 66 w 269"/>
                <a:gd name="T13" fmla="*/ 293 h 392"/>
                <a:gd name="T14" fmla="*/ 93 w 269"/>
                <a:gd name="T15" fmla="*/ 311 h 392"/>
                <a:gd name="T16" fmla="*/ 112 w 269"/>
                <a:gd name="T17" fmla="*/ 288 h 392"/>
                <a:gd name="T18" fmla="*/ 146 w 269"/>
                <a:gd name="T19" fmla="*/ 303 h 392"/>
                <a:gd name="T20" fmla="*/ 160 w 269"/>
                <a:gd name="T21" fmla="*/ 354 h 392"/>
                <a:gd name="T22" fmla="*/ 140 w 269"/>
                <a:gd name="T23" fmla="*/ 374 h 392"/>
                <a:gd name="T24" fmla="*/ 151 w 269"/>
                <a:gd name="T25" fmla="*/ 392 h 392"/>
                <a:gd name="T26" fmla="*/ 183 w 269"/>
                <a:gd name="T27" fmla="*/ 368 h 392"/>
                <a:gd name="T28" fmla="*/ 198 w 269"/>
                <a:gd name="T29" fmla="*/ 349 h 392"/>
                <a:gd name="T30" fmla="*/ 200 w 269"/>
                <a:gd name="T31" fmla="*/ 344 h 392"/>
                <a:gd name="T32" fmla="*/ 204 w 269"/>
                <a:gd name="T33" fmla="*/ 341 h 392"/>
                <a:gd name="T34" fmla="*/ 218 w 269"/>
                <a:gd name="T35" fmla="*/ 326 h 392"/>
                <a:gd name="T36" fmla="*/ 208 w 269"/>
                <a:gd name="T37" fmla="*/ 292 h 392"/>
                <a:gd name="T38" fmla="*/ 234 w 269"/>
                <a:gd name="T39" fmla="*/ 245 h 392"/>
                <a:gd name="T40" fmla="*/ 252 w 269"/>
                <a:gd name="T41" fmla="*/ 242 h 392"/>
                <a:gd name="T42" fmla="*/ 269 w 269"/>
                <a:gd name="T43" fmla="*/ 219 h 392"/>
                <a:gd name="T44" fmla="*/ 267 w 269"/>
                <a:gd name="T45" fmla="*/ 207 h 392"/>
                <a:gd name="T46" fmla="*/ 255 w 269"/>
                <a:gd name="T47" fmla="*/ 191 h 392"/>
                <a:gd name="T48" fmla="*/ 248 w 269"/>
                <a:gd name="T49" fmla="*/ 183 h 392"/>
                <a:gd name="T50" fmla="*/ 223 w 269"/>
                <a:gd name="T51" fmla="*/ 136 h 392"/>
                <a:gd name="T52" fmla="*/ 219 w 269"/>
                <a:gd name="T53" fmla="*/ 119 h 392"/>
                <a:gd name="T54" fmla="*/ 212 w 269"/>
                <a:gd name="T55" fmla="*/ 105 h 392"/>
                <a:gd name="T56" fmla="*/ 204 w 269"/>
                <a:gd name="T57" fmla="*/ 73 h 392"/>
                <a:gd name="T58" fmla="*/ 207 w 269"/>
                <a:gd name="T59" fmla="*/ 20 h 392"/>
                <a:gd name="T60" fmla="*/ 161 w 269"/>
                <a:gd name="T61" fmla="*/ 0 h 392"/>
                <a:gd name="T62" fmla="*/ 133 w 269"/>
                <a:gd name="T63" fmla="*/ 40 h 392"/>
                <a:gd name="T64" fmla="*/ 74 w 269"/>
                <a:gd name="T65" fmla="*/ 77 h 392"/>
                <a:gd name="T66" fmla="*/ 41 w 269"/>
                <a:gd name="T67" fmla="*/ 97 h 392"/>
                <a:gd name="T68" fmla="*/ 0 w 269"/>
                <a:gd name="T69" fmla="*/ 145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69" h="392">
                  <a:moveTo>
                    <a:pt x="0" y="145"/>
                  </a:moveTo>
                  <a:lnTo>
                    <a:pt x="0" y="145"/>
                  </a:lnTo>
                  <a:lnTo>
                    <a:pt x="53" y="174"/>
                  </a:lnTo>
                  <a:lnTo>
                    <a:pt x="46" y="205"/>
                  </a:lnTo>
                  <a:lnTo>
                    <a:pt x="98" y="263"/>
                  </a:lnTo>
                  <a:lnTo>
                    <a:pt x="94" y="269"/>
                  </a:lnTo>
                  <a:lnTo>
                    <a:pt x="66" y="293"/>
                  </a:lnTo>
                  <a:lnTo>
                    <a:pt x="93" y="311"/>
                  </a:lnTo>
                  <a:lnTo>
                    <a:pt x="112" y="288"/>
                  </a:lnTo>
                  <a:lnTo>
                    <a:pt x="146" y="303"/>
                  </a:lnTo>
                  <a:lnTo>
                    <a:pt x="160" y="354"/>
                  </a:lnTo>
                  <a:lnTo>
                    <a:pt x="140" y="374"/>
                  </a:lnTo>
                  <a:lnTo>
                    <a:pt x="151" y="392"/>
                  </a:lnTo>
                  <a:lnTo>
                    <a:pt x="183" y="368"/>
                  </a:lnTo>
                  <a:lnTo>
                    <a:pt x="198" y="349"/>
                  </a:lnTo>
                  <a:lnTo>
                    <a:pt x="200" y="344"/>
                  </a:lnTo>
                  <a:lnTo>
                    <a:pt x="204" y="341"/>
                  </a:lnTo>
                  <a:lnTo>
                    <a:pt x="218" y="326"/>
                  </a:lnTo>
                  <a:lnTo>
                    <a:pt x="208" y="292"/>
                  </a:lnTo>
                  <a:lnTo>
                    <a:pt x="234" y="245"/>
                  </a:lnTo>
                  <a:lnTo>
                    <a:pt x="252" y="242"/>
                  </a:lnTo>
                  <a:lnTo>
                    <a:pt x="269" y="219"/>
                  </a:lnTo>
                  <a:lnTo>
                    <a:pt x="267" y="207"/>
                  </a:lnTo>
                  <a:lnTo>
                    <a:pt x="255" y="191"/>
                  </a:lnTo>
                  <a:lnTo>
                    <a:pt x="248" y="183"/>
                  </a:lnTo>
                  <a:lnTo>
                    <a:pt x="223" y="136"/>
                  </a:lnTo>
                  <a:lnTo>
                    <a:pt x="219" y="119"/>
                  </a:lnTo>
                  <a:lnTo>
                    <a:pt x="212" y="105"/>
                  </a:lnTo>
                  <a:lnTo>
                    <a:pt x="204" y="73"/>
                  </a:lnTo>
                  <a:lnTo>
                    <a:pt x="207" y="20"/>
                  </a:lnTo>
                  <a:lnTo>
                    <a:pt x="161" y="0"/>
                  </a:lnTo>
                  <a:lnTo>
                    <a:pt x="133" y="40"/>
                  </a:lnTo>
                  <a:lnTo>
                    <a:pt x="74" y="77"/>
                  </a:lnTo>
                  <a:lnTo>
                    <a:pt x="41" y="97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2" name="Freeform 128"/>
            <p:cNvSpPr>
              <a:spLocks noEditPoints="1"/>
            </p:cNvSpPr>
            <p:nvPr/>
          </p:nvSpPr>
          <p:spPr bwMode="auto">
            <a:xfrm>
              <a:off x="4465638" y="4368801"/>
              <a:ext cx="265113" cy="382588"/>
            </a:xfrm>
            <a:custGeom>
              <a:avLst/>
              <a:gdLst>
                <a:gd name="T0" fmla="*/ 155 w 278"/>
                <a:gd name="T1" fmla="*/ 401 h 401"/>
                <a:gd name="T2" fmla="*/ 161 w 278"/>
                <a:gd name="T3" fmla="*/ 357 h 401"/>
                <a:gd name="T4" fmla="*/ 118 w 278"/>
                <a:gd name="T5" fmla="*/ 296 h 401"/>
                <a:gd name="T6" fmla="*/ 65 w 278"/>
                <a:gd name="T7" fmla="*/ 298 h 401"/>
                <a:gd name="T8" fmla="*/ 99 w 278"/>
                <a:gd name="T9" fmla="*/ 267 h 401"/>
                <a:gd name="T10" fmla="*/ 54 w 278"/>
                <a:gd name="T11" fmla="*/ 180 h 401"/>
                <a:gd name="T12" fmla="*/ 44 w 278"/>
                <a:gd name="T13" fmla="*/ 98 h 401"/>
                <a:gd name="T14" fmla="*/ 165 w 278"/>
                <a:gd name="T15" fmla="*/ 0 h 401"/>
                <a:gd name="T16" fmla="*/ 212 w 278"/>
                <a:gd name="T17" fmla="*/ 76 h 401"/>
                <a:gd name="T18" fmla="*/ 227 w 278"/>
                <a:gd name="T19" fmla="*/ 121 h 401"/>
                <a:gd name="T20" fmla="*/ 255 w 278"/>
                <a:gd name="T21" fmla="*/ 185 h 401"/>
                <a:gd name="T22" fmla="*/ 275 w 278"/>
                <a:gd name="T23" fmla="*/ 210 h 401"/>
                <a:gd name="T24" fmla="*/ 259 w 278"/>
                <a:gd name="T25" fmla="*/ 249 h 401"/>
                <a:gd name="T26" fmla="*/ 216 w 278"/>
                <a:gd name="T27" fmla="*/ 296 h 401"/>
                <a:gd name="T28" fmla="*/ 208 w 278"/>
                <a:gd name="T29" fmla="*/ 350 h 401"/>
                <a:gd name="T30" fmla="*/ 190 w 278"/>
                <a:gd name="T31" fmla="*/ 375 h 401"/>
                <a:gd name="T32" fmla="*/ 149 w 278"/>
                <a:gd name="T33" fmla="*/ 378 h 401"/>
                <a:gd name="T34" fmla="*/ 157 w 278"/>
                <a:gd name="T35" fmla="*/ 391 h 401"/>
                <a:gd name="T36" fmla="*/ 200 w 278"/>
                <a:gd name="T37" fmla="*/ 351 h 401"/>
                <a:gd name="T38" fmla="*/ 207 w 278"/>
                <a:gd name="T39" fmla="*/ 342 h 401"/>
                <a:gd name="T40" fmla="*/ 209 w 278"/>
                <a:gd name="T41" fmla="*/ 296 h 401"/>
                <a:gd name="T42" fmla="*/ 256 w 278"/>
                <a:gd name="T43" fmla="*/ 243 h 401"/>
                <a:gd name="T44" fmla="*/ 269 w 278"/>
                <a:gd name="T45" fmla="*/ 212 h 401"/>
                <a:gd name="T46" fmla="*/ 250 w 278"/>
                <a:gd name="T47" fmla="*/ 189 h 401"/>
                <a:gd name="T48" fmla="*/ 221 w 278"/>
                <a:gd name="T49" fmla="*/ 124 h 401"/>
                <a:gd name="T50" fmla="*/ 206 w 278"/>
                <a:gd name="T51" fmla="*/ 77 h 401"/>
                <a:gd name="T52" fmla="*/ 167 w 278"/>
                <a:gd name="T53" fmla="*/ 8 h 401"/>
                <a:gd name="T54" fmla="*/ 48 w 278"/>
                <a:gd name="T55" fmla="*/ 103 h 401"/>
                <a:gd name="T56" fmla="*/ 62 w 278"/>
                <a:gd name="T57" fmla="*/ 176 h 401"/>
                <a:gd name="T58" fmla="*/ 108 w 278"/>
                <a:gd name="T59" fmla="*/ 267 h 401"/>
                <a:gd name="T60" fmla="*/ 76 w 278"/>
                <a:gd name="T61" fmla="*/ 297 h 401"/>
                <a:gd name="T62" fmla="*/ 116 w 278"/>
                <a:gd name="T63" fmla="*/ 288 h 401"/>
                <a:gd name="T64" fmla="*/ 169 w 278"/>
                <a:gd name="T65" fmla="*/ 358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78" h="401">
                  <a:moveTo>
                    <a:pt x="155" y="401"/>
                  </a:moveTo>
                  <a:lnTo>
                    <a:pt x="155" y="401"/>
                  </a:lnTo>
                  <a:lnTo>
                    <a:pt x="141" y="377"/>
                  </a:lnTo>
                  <a:lnTo>
                    <a:pt x="161" y="357"/>
                  </a:lnTo>
                  <a:lnTo>
                    <a:pt x="148" y="310"/>
                  </a:lnTo>
                  <a:lnTo>
                    <a:pt x="118" y="296"/>
                  </a:lnTo>
                  <a:lnTo>
                    <a:pt x="99" y="320"/>
                  </a:lnTo>
                  <a:lnTo>
                    <a:pt x="65" y="298"/>
                  </a:lnTo>
                  <a:lnTo>
                    <a:pt x="97" y="271"/>
                  </a:lnTo>
                  <a:lnTo>
                    <a:pt x="99" y="267"/>
                  </a:lnTo>
                  <a:lnTo>
                    <a:pt x="47" y="210"/>
                  </a:lnTo>
                  <a:lnTo>
                    <a:pt x="54" y="180"/>
                  </a:lnTo>
                  <a:lnTo>
                    <a:pt x="0" y="150"/>
                  </a:lnTo>
                  <a:lnTo>
                    <a:pt x="44" y="98"/>
                  </a:lnTo>
                  <a:lnTo>
                    <a:pt x="135" y="42"/>
                  </a:lnTo>
                  <a:lnTo>
                    <a:pt x="165" y="0"/>
                  </a:lnTo>
                  <a:lnTo>
                    <a:pt x="215" y="22"/>
                  </a:lnTo>
                  <a:lnTo>
                    <a:pt x="212" y="76"/>
                  </a:lnTo>
                  <a:lnTo>
                    <a:pt x="221" y="108"/>
                  </a:lnTo>
                  <a:lnTo>
                    <a:pt x="227" y="121"/>
                  </a:lnTo>
                  <a:lnTo>
                    <a:pt x="231" y="140"/>
                  </a:lnTo>
                  <a:lnTo>
                    <a:pt x="255" y="185"/>
                  </a:lnTo>
                  <a:lnTo>
                    <a:pt x="262" y="193"/>
                  </a:lnTo>
                  <a:lnTo>
                    <a:pt x="275" y="210"/>
                  </a:lnTo>
                  <a:lnTo>
                    <a:pt x="278" y="224"/>
                  </a:lnTo>
                  <a:lnTo>
                    <a:pt x="259" y="249"/>
                  </a:lnTo>
                  <a:lnTo>
                    <a:pt x="241" y="252"/>
                  </a:lnTo>
                  <a:lnTo>
                    <a:pt x="216" y="296"/>
                  </a:lnTo>
                  <a:lnTo>
                    <a:pt x="226" y="330"/>
                  </a:lnTo>
                  <a:lnTo>
                    <a:pt x="208" y="350"/>
                  </a:lnTo>
                  <a:lnTo>
                    <a:pt x="205" y="354"/>
                  </a:lnTo>
                  <a:lnTo>
                    <a:pt x="190" y="375"/>
                  </a:lnTo>
                  <a:lnTo>
                    <a:pt x="155" y="401"/>
                  </a:lnTo>
                  <a:close/>
                  <a:moveTo>
                    <a:pt x="149" y="378"/>
                  </a:moveTo>
                  <a:lnTo>
                    <a:pt x="149" y="378"/>
                  </a:lnTo>
                  <a:lnTo>
                    <a:pt x="157" y="391"/>
                  </a:lnTo>
                  <a:lnTo>
                    <a:pt x="185" y="370"/>
                  </a:lnTo>
                  <a:lnTo>
                    <a:pt x="200" y="351"/>
                  </a:lnTo>
                  <a:lnTo>
                    <a:pt x="203" y="346"/>
                  </a:lnTo>
                  <a:lnTo>
                    <a:pt x="207" y="342"/>
                  </a:lnTo>
                  <a:lnTo>
                    <a:pt x="219" y="329"/>
                  </a:lnTo>
                  <a:lnTo>
                    <a:pt x="209" y="296"/>
                  </a:lnTo>
                  <a:lnTo>
                    <a:pt x="237" y="246"/>
                  </a:lnTo>
                  <a:lnTo>
                    <a:pt x="256" y="243"/>
                  </a:lnTo>
                  <a:lnTo>
                    <a:pt x="271" y="222"/>
                  </a:lnTo>
                  <a:lnTo>
                    <a:pt x="269" y="212"/>
                  </a:lnTo>
                  <a:lnTo>
                    <a:pt x="257" y="197"/>
                  </a:lnTo>
                  <a:lnTo>
                    <a:pt x="250" y="189"/>
                  </a:lnTo>
                  <a:lnTo>
                    <a:pt x="225" y="142"/>
                  </a:lnTo>
                  <a:lnTo>
                    <a:pt x="221" y="124"/>
                  </a:lnTo>
                  <a:lnTo>
                    <a:pt x="214" y="110"/>
                  </a:lnTo>
                  <a:lnTo>
                    <a:pt x="206" y="77"/>
                  </a:lnTo>
                  <a:lnTo>
                    <a:pt x="208" y="26"/>
                  </a:lnTo>
                  <a:lnTo>
                    <a:pt x="167" y="8"/>
                  </a:lnTo>
                  <a:lnTo>
                    <a:pt x="140" y="47"/>
                  </a:lnTo>
                  <a:lnTo>
                    <a:pt x="48" y="103"/>
                  </a:lnTo>
                  <a:lnTo>
                    <a:pt x="10" y="148"/>
                  </a:lnTo>
                  <a:lnTo>
                    <a:pt x="62" y="176"/>
                  </a:lnTo>
                  <a:lnTo>
                    <a:pt x="55" y="209"/>
                  </a:lnTo>
                  <a:lnTo>
                    <a:pt x="108" y="267"/>
                  </a:lnTo>
                  <a:lnTo>
                    <a:pt x="102" y="275"/>
                  </a:lnTo>
                  <a:lnTo>
                    <a:pt x="76" y="297"/>
                  </a:lnTo>
                  <a:lnTo>
                    <a:pt x="97" y="311"/>
                  </a:lnTo>
                  <a:lnTo>
                    <a:pt x="116" y="288"/>
                  </a:lnTo>
                  <a:lnTo>
                    <a:pt x="153" y="305"/>
                  </a:lnTo>
                  <a:lnTo>
                    <a:pt x="169" y="358"/>
                  </a:lnTo>
                  <a:lnTo>
                    <a:pt x="149" y="378"/>
                  </a:lnTo>
                  <a:close/>
                </a:path>
              </a:pathLst>
            </a:custGeom>
            <a:solidFill>
              <a:srgbClr val="EBEBE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3" name="Freeform 129"/>
            <p:cNvSpPr>
              <a:spLocks/>
            </p:cNvSpPr>
            <p:nvPr/>
          </p:nvSpPr>
          <p:spPr bwMode="auto">
            <a:xfrm>
              <a:off x="2647950" y="6240463"/>
              <a:ext cx="503238" cy="503238"/>
            </a:xfrm>
            <a:custGeom>
              <a:avLst/>
              <a:gdLst>
                <a:gd name="T0" fmla="*/ 528 w 528"/>
                <a:gd name="T1" fmla="*/ 264 h 528"/>
                <a:gd name="T2" fmla="*/ 528 w 528"/>
                <a:gd name="T3" fmla="*/ 264 h 528"/>
                <a:gd name="T4" fmla="*/ 264 w 528"/>
                <a:gd name="T5" fmla="*/ 528 h 528"/>
                <a:gd name="T6" fmla="*/ 0 w 528"/>
                <a:gd name="T7" fmla="*/ 264 h 528"/>
                <a:gd name="T8" fmla="*/ 264 w 528"/>
                <a:gd name="T9" fmla="*/ 0 h 528"/>
                <a:gd name="T10" fmla="*/ 528 w 528"/>
                <a:gd name="T11" fmla="*/ 264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8" h="528">
                  <a:moveTo>
                    <a:pt x="528" y="264"/>
                  </a:moveTo>
                  <a:lnTo>
                    <a:pt x="528" y="264"/>
                  </a:lnTo>
                  <a:lnTo>
                    <a:pt x="264" y="528"/>
                  </a:lnTo>
                  <a:lnTo>
                    <a:pt x="0" y="264"/>
                  </a:lnTo>
                  <a:lnTo>
                    <a:pt x="264" y="0"/>
                  </a:lnTo>
                  <a:lnTo>
                    <a:pt x="528" y="264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4" name="Freeform 130"/>
            <p:cNvSpPr>
              <a:spLocks noEditPoints="1"/>
            </p:cNvSpPr>
            <p:nvPr/>
          </p:nvSpPr>
          <p:spPr bwMode="auto">
            <a:xfrm>
              <a:off x="2659063" y="6249988"/>
              <a:ext cx="481013" cy="481013"/>
            </a:xfrm>
            <a:custGeom>
              <a:avLst/>
              <a:gdLst>
                <a:gd name="T0" fmla="*/ 238 w 503"/>
                <a:gd name="T1" fmla="*/ 503 h 503"/>
                <a:gd name="T2" fmla="*/ 238 w 503"/>
                <a:gd name="T3" fmla="*/ 503 h 503"/>
                <a:gd name="T4" fmla="*/ 503 w 503"/>
                <a:gd name="T5" fmla="*/ 238 h 503"/>
                <a:gd name="T6" fmla="*/ 185 w 503"/>
                <a:gd name="T7" fmla="*/ 451 h 503"/>
                <a:gd name="T8" fmla="*/ 185 w 503"/>
                <a:gd name="T9" fmla="*/ 451 h 503"/>
                <a:gd name="T10" fmla="*/ 450 w 503"/>
                <a:gd name="T11" fmla="*/ 185 h 503"/>
                <a:gd name="T12" fmla="*/ 132 w 503"/>
                <a:gd name="T13" fmla="*/ 398 h 503"/>
                <a:gd name="T14" fmla="*/ 132 w 503"/>
                <a:gd name="T15" fmla="*/ 398 h 503"/>
                <a:gd name="T16" fmla="*/ 398 w 503"/>
                <a:gd name="T17" fmla="*/ 132 h 503"/>
                <a:gd name="T18" fmla="*/ 79 w 503"/>
                <a:gd name="T19" fmla="*/ 345 h 503"/>
                <a:gd name="T20" fmla="*/ 79 w 503"/>
                <a:gd name="T21" fmla="*/ 345 h 503"/>
                <a:gd name="T22" fmla="*/ 345 w 503"/>
                <a:gd name="T23" fmla="*/ 79 h 503"/>
                <a:gd name="T24" fmla="*/ 26 w 503"/>
                <a:gd name="T25" fmla="*/ 292 h 503"/>
                <a:gd name="T26" fmla="*/ 26 w 503"/>
                <a:gd name="T27" fmla="*/ 292 h 503"/>
                <a:gd name="T28" fmla="*/ 292 w 503"/>
                <a:gd name="T29" fmla="*/ 27 h 503"/>
                <a:gd name="T30" fmla="*/ 211 w 503"/>
                <a:gd name="T31" fmla="*/ 477 h 503"/>
                <a:gd name="T32" fmla="*/ 211 w 503"/>
                <a:gd name="T33" fmla="*/ 477 h 503"/>
                <a:gd name="T34" fmla="*/ 477 w 503"/>
                <a:gd name="T35" fmla="*/ 211 h 503"/>
                <a:gd name="T36" fmla="*/ 158 w 503"/>
                <a:gd name="T37" fmla="*/ 424 h 503"/>
                <a:gd name="T38" fmla="*/ 158 w 503"/>
                <a:gd name="T39" fmla="*/ 424 h 503"/>
                <a:gd name="T40" fmla="*/ 424 w 503"/>
                <a:gd name="T41" fmla="*/ 159 h 503"/>
                <a:gd name="T42" fmla="*/ 106 w 503"/>
                <a:gd name="T43" fmla="*/ 372 h 503"/>
                <a:gd name="T44" fmla="*/ 106 w 503"/>
                <a:gd name="T45" fmla="*/ 372 h 503"/>
                <a:gd name="T46" fmla="*/ 371 w 503"/>
                <a:gd name="T47" fmla="*/ 106 h 503"/>
                <a:gd name="T48" fmla="*/ 53 w 503"/>
                <a:gd name="T49" fmla="*/ 319 h 503"/>
                <a:gd name="T50" fmla="*/ 53 w 503"/>
                <a:gd name="T51" fmla="*/ 319 h 503"/>
                <a:gd name="T52" fmla="*/ 318 w 503"/>
                <a:gd name="T53" fmla="*/ 53 h 503"/>
                <a:gd name="T54" fmla="*/ 0 w 503"/>
                <a:gd name="T55" fmla="*/ 266 h 503"/>
                <a:gd name="T56" fmla="*/ 0 w 503"/>
                <a:gd name="T57" fmla="*/ 266 h 503"/>
                <a:gd name="T58" fmla="*/ 266 w 503"/>
                <a:gd name="T59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03" h="503">
                  <a:moveTo>
                    <a:pt x="238" y="503"/>
                  </a:moveTo>
                  <a:lnTo>
                    <a:pt x="238" y="503"/>
                  </a:lnTo>
                  <a:lnTo>
                    <a:pt x="503" y="238"/>
                  </a:lnTo>
                  <a:moveTo>
                    <a:pt x="185" y="451"/>
                  </a:moveTo>
                  <a:lnTo>
                    <a:pt x="185" y="451"/>
                  </a:lnTo>
                  <a:lnTo>
                    <a:pt x="450" y="185"/>
                  </a:lnTo>
                  <a:moveTo>
                    <a:pt x="132" y="398"/>
                  </a:moveTo>
                  <a:lnTo>
                    <a:pt x="132" y="398"/>
                  </a:lnTo>
                  <a:lnTo>
                    <a:pt x="398" y="132"/>
                  </a:lnTo>
                  <a:moveTo>
                    <a:pt x="79" y="345"/>
                  </a:moveTo>
                  <a:lnTo>
                    <a:pt x="79" y="345"/>
                  </a:lnTo>
                  <a:lnTo>
                    <a:pt x="345" y="79"/>
                  </a:lnTo>
                  <a:moveTo>
                    <a:pt x="26" y="292"/>
                  </a:moveTo>
                  <a:lnTo>
                    <a:pt x="26" y="292"/>
                  </a:lnTo>
                  <a:lnTo>
                    <a:pt x="292" y="27"/>
                  </a:lnTo>
                  <a:moveTo>
                    <a:pt x="211" y="477"/>
                  </a:moveTo>
                  <a:lnTo>
                    <a:pt x="211" y="477"/>
                  </a:lnTo>
                  <a:lnTo>
                    <a:pt x="477" y="211"/>
                  </a:lnTo>
                  <a:moveTo>
                    <a:pt x="158" y="424"/>
                  </a:moveTo>
                  <a:lnTo>
                    <a:pt x="158" y="424"/>
                  </a:lnTo>
                  <a:lnTo>
                    <a:pt x="424" y="159"/>
                  </a:lnTo>
                  <a:moveTo>
                    <a:pt x="106" y="372"/>
                  </a:moveTo>
                  <a:lnTo>
                    <a:pt x="106" y="372"/>
                  </a:lnTo>
                  <a:lnTo>
                    <a:pt x="371" y="106"/>
                  </a:lnTo>
                  <a:moveTo>
                    <a:pt x="53" y="319"/>
                  </a:moveTo>
                  <a:lnTo>
                    <a:pt x="53" y="319"/>
                  </a:lnTo>
                  <a:lnTo>
                    <a:pt x="318" y="53"/>
                  </a:lnTo>
                  <a:moveTo>
                    <a:pt x="0" y="266"/>
                  </a:moveTo>
                  <a:lnTo>
                    <a:pt x="0" y="266"/>
                  </a:lnTo>
                  <a:lnTo>
                    <a:pt x="266" y="0"/>
                  </a:lnTo>
                </a:path>
              </a:pathLst>
            </a:custGeom>
            <a:noFill/>
            <a:ln w="142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1295400" y="7553326"/>
              <a:ext cx="431800" cy="144463"/>
            </a:xfrm>
            <a:custGeom>
              <a:avLst/>
              <a:gdLst>
                <a:gd name="T0" fmla="*/ 0 w 453"/>
                <a:gd name="T1" fmla="*/ 151 h 151"/>
                <a:gd name="T2" fmla="*/ 0 w 453"/>
                <a:gd name="T3" fmla="*/ 151 h 151"/>
                <a:gd name="T4" fmla="*/ 453 w 453"/>
                <a:gd name="T5" fmla="*/ 151 h 151"/>
                <a:gd name="T6" fmla="*/ 453 w 453"/>
                <a:gd name="T7" fmla="*/ 0 h 151"/>
                <a:gd name="T8" fmla="*/ 0 w 453"/>
                <a:gd name="T9" fmla="*/ 0 h 151"/>
                <a:gd name="T10" fmla="*/ 0 w 453"/>
                <a:gd name="T11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" h="151">
                  <a:moveTo>
                    <a:pt x="0" y="151"/>
                  </a:moveTo>
                  <a:lnTo>
                    <a:pt x="0" y="151"/>
                  </a:lnTo>
                  <a:lnTo>
                    <a:pt x="453" y="151"/>
                  </a:lnTo>
                  <a:lnTo>
                    <a:pt x="453" y="0"/>
                  </a:lnTo>
                  <a:lnTo>
                    <a:pt x="0" y="0"/>
                  </a:lnTo>
                  <a:lnTo>
                    <a:pt x="0" y="151"/>
                  </a:lnTo>
                  <a:close/>
                </a:path>
              </a:pathLst>
            </a:custGeom>
            <a:pattFill prst="wdUpDiag">
              <a:fgClr>
                <a:schemeClr val="accent6"/>
              </a:fgClr>
              <a:bgClr>
                <a:schemeClr val="tx2"/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1295400" y="7264401"/>
              <a:ext cx="431800" cy="144463"/>
            </a:xfrm>
            <a:custGeom>
              <a:avLst/>
              <a:gdLst>
                <a:gd name="T0" fmla="*/ 0 w 453"/>
                <a:gd name="T1" fmla="*/ 151 h 151"/>
                <a:gd name="T2" fmla="*/ 0 w 453"/>
                <a:gd name="T3" fmla="*/ 151 h 151"/>
                <a:gd name="T4" fmla="*/ 453 w 453"/>
                <a:gd name="T5" fmla="*/ 151 h 151"/>
                <a:gd name="T6" fmla="*/ 453 w 453"/>
                <a:gd name="T7" fmla="*/ 0 h 151"/>
                <a:gd name="T8" fmla="*/ 0 w 453"/>
                <a:gd name="T9" fmla="*/ 0 h 151"/>
                <a:gd name="T10" fmla="*/ 0 w 453"/>
                <a:gd name="T11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" h="151">
                  <a:moveTo>
                    <a:pt x="0" y="151"/>
                  </a:moveTo>
                  <a:lnTo>
                    <a:pt x="0" y="151"/>
                  </a:lnTo>
                  <a:lnTo>
                    <a:pt x="453" y="151"/>
                  </a:lnTo>
                  <a:lnTo>
                    <a:pt x="453" y="0"/>
                  </a:lnTo>
                  <a:lnTo>
                    <a:pt x="0" y="0"/>
                  </a:lnTo>
                  <a:lnTo>
                    <a:pt x="0" y="151"/>
                  </a:lnTo>
                  <a:close/>
                </a:path>
              </a:pathLst>
            </a:custGeom>
            <a:pattFill prst="wdUpDiag">
              <a:fgClr>
                <a:schemeClr val="accent6"/>
              </a:fgClr>
              <a:bgClr>
                <a:schemeClr val="accent5"/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295400" y="6975476"/>
              <a:ext cx="431800" cy="144463"/>
            </a:xfrm>
            <a:custGeom>
              <a:avLst/>
              <a:gdLst>
                <a:gd name="T0" fmla="*/ 0 w 453"/>
                <a:gd name="T1" fmla="*/ 152 h 152"/>
                <a:gd name="T2" fmla="*/ 0 w 453"/>
                <a:gd name="T3" fmla="*/ 152 h 152"/>
                <a:gd name="T4" fmla="*/ 453 w 453"/>
                <a:gd name="T5" fmla="*/ 152 h 152"/>
                <a:gd name="T6" fmla="*/ 453 w 453"/>
                <a:gd name="T7" fmla="*/ 0 h 152"/>
                <a:gd name="T8" fmla="*/ 0 w 453"/>
                <a:gd name="T9" fmla="*/ 0 h 152"/>
                <a:gd name="T10" fmla="*/ 0 w 453"/>
                <a:gd name="T11" fmla="*/ 152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" h="152">
                  <a:moveTo>
                    <a:pt x="0" y="152"/>
                  </a:moveTo>
                  <a:lnTo>
                    <a:pt x="0" y="152"/>
                  </a:lnTo>
                  <a:lnTo>
                    <a:pt x="453" y="152"/>
                  </a:lnTo>
                  <a:lnTo>
                    <a:pt x="453" y="0"/>
                  </a:lnTo>
                  <a:lnTo>
                    <a:pt x="0" y="0"/>
                  </a:lnTo>
                  <a:lnTo>
                    <a:pt x="0" y="152"/>
                  </a:lnTo>
                  <a:close/>
                </a:path>
              </a:pathLst>
            </a:custGeom>
            <a:pattFill prst="wdUpDiag">
              <a:fgClr>
                <a:schemeClr val="bg1"/>
              </a:fgClr>
              <a:bgClr>
                <a:schemeClr val="bg1">
                  <a:lumMod val="75000"/>
                </a:schemeClr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1295400" y="6686551"/>
              <a:ext cx="431800" cy="144463"/>
            </a:xfrm>
            <a:custGeom>
              <a:avLst/>
              <a:gdLst>
                <a:gd name="T0" fmla="*/ 0 w 453"/>
                <a:gd name="T1" fmla="*/ 151 h 151"/>
                <a:gd name="T2" fmla="*/ 0 w 453"/>
                <a:gd name="T3" fmla="*/ 151 h 151"/>
                <a:gd name="T4" fmla="*/ 453 w 453"/>
                <a:gd name="T5" fmla="*/ 151 h 151"/>
                <a:gd name="T6" fmla="*/ 453 w 453"/>
                <a:gd name="T7" fmla="*/ 0 h 151"/>
                <a:gd name="T8" fmla="*/ 0 w 453"/>
                <a:gd name="T9" fmla="*/ 0 h 151"/>
                <a:gd name="T10" fmla="*/ 0 w 453"/>
                <a:gd name="T11" fmla="*/ 151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3" h="151">
                  <a:moveTo>
                    <a:pt x="0" y="151"/>
                  </a:moveTo>
                  <a:lnTo>
                    <a:pt x="0" y="151"/>
                  </a:lnTo>
                  <a:lnTo>
                    <a:pt x="453" y="151"/>
                  </a:lnTo>
                  <a:lnTo>
                    <a:pt x="453" y="0"/>
                  </a:lnTo>
                  <a:lnTo>
                    <a:pt x="0" y="0"/>
                  </a:lnTo>
                  <a:lnTo>
                    <a:pt x="0" y="151"/>
                  </a:lnTo>
                  <a:close/>
                </a:path>
              </a:pathLst>
            </a:custGeom>
            <a:pattFill prst="wdUpDiag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4960938" y="3438526"/>
              <a:ext cx="20638" cy="65088"/>
            </a:xfrm>
            <a:custGeom>
              <a:avLst/>
              <a:gdLst>
                <a:gd name="T0" fmla="*/ 0 w 21"/>
                <a:gd name="T1" fmla="*/ 64 h 69"/>
                <a:gd name="T2" fmla="*/ 0 w 21"/>
                <a:gd name="T3" fmla="*/ 64 h 69"/>
                <a:gd name="T4" fmla="*/ 21 w 21"/>
                <a:gd name="T5" fmla="*/ 69 h 69"/>
                <a:gd name="T6" fmla="*/ 21 w 21"/>
                <a:gd name="T7" fmla="*/ 2 h 69"/>
                <a:gd name="T8" fmla="*/ 13 w 21"/>
                <a:gd name="T9" fmla="*/ 0 h 69"/>
                <a:gd name="T10" fmla="*/ 0 w 21"/>
                <a:gd name="T11" fmla="*/ 6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69">
                  <a:moveTo>
                    <a:pt x="0" y="64"/>
                  </a:moveTo>
                  <a:lnTo>
                    <a:pt x="0" y="64"/>
                  </a:lnTo>
                  <a:lnTo>
                    <a:pt x="21" y="69"/>
                  </a:lnTo>
                  <a:lnTo>
                    <a:pt x="21" y="2"/>
                  </a:lnTo>
                  <a:lnTo>
                    <a:pt x="13" y="0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4968875" y="3438526"/>
              <a:ext cx="98425" cy="69850"/>
            </a:xfrm>
            <a:custGeom>
              <a:avLst/>
              <a:gdLst>
                <a:gd name="T0" fmla="*/ 0 w 103"/>
                <a:gd name="T1" fmla="*/ 23 h 74"/>
                <a:gd name="T2" fmla="*/ 0 w 103"/>
                <a:gd name="T3" fmla="*/ 23 h 74"/>
                <a:gd name="T4" fmla="*/ 0 w 103"/>
                <a:gd name="T5" fmla="*/ 66 h 74"/>
                <a:gd name="T6" fmla="*/ 32 w 103"/>
                <a:gd name="T7" fmla="*/ 73 h 74"/>
                <a:gd name="T8" fmla="*/ 57 w 103"/>
                <a:gd name="T9" fmla="*/ 74 h 74"/>
                <a:gd name="T10" fmla="*/ 103 w 103"/>
                <a:gd name="T11" fmla="*/ 15 h 74"/>
                <a:gd name="T12" fmla="*/ 5 w 103"/>
                <a:gd name="T13" fmla="*/ 0 h 74"/>
                <a:gd name="T14" fmla="*/ 0 w 103"/>
                <a:gd name="T15" fmla="*/ 2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74">
                  <a:moveTo>
                    <a:pt x="0" y="23"/>
                  </a:moveTo>
                  <a:lnTo>
                    <a:pt x="0" y="23"/>
                  </a:lnTo>
                  <a:lnTo>
                    <a:pt x="0" y="66"/>
                  </a:lnTo>
                  <a:lnTo>
                    <a:pt x="32" y="73"/>
                  </a:lnTo>
                  <a:lnTo>
                    <a:pt x="57" y="74"/>
                  </a:lnTo>
                  <a:lnTo>
                    <a:pt x="103" y="15"/>
                  </a:lnTo>
                  <a:lnTo>
                    <a:pt x="5" y="0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951413" y="3441701"/>
              <a:ext cx="60325" cy="58738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59363" y="3441701"/>
              <a:ext cx="60325" cy="58738"/>
            </a:xfrm>
            <a:custGeom>
              <a:avLst/>
              <a:gdLst>
                <a:gd name="T0" fmla="*/ 32 w 63"/>
                <a:gd name="T1" fmla="*/ 63 h 63"/>
                <a:gd name="T2" fmla="*/ 32 w 63"/>
                <a:gd name="T3" fmla="*/ 63 h 63"/>
                <a:gd name="T4" fmla="*/ 63 w 63"/>
                <a:gd name="T5" fmla="*/ 31 h 63"/>
                <a:gd name="T6" fmla="*/ 32 w 63"/>
                <a:gd name="T7" fmla="*/ 0 h 63"/>
                <a:gd name="T8" fmla="*/ 0 w 63"/>
                <a:gd name="T9" fmla="*/ 31 h 63"/>
                <a:gd name="T10" fmla="*/ 32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lnTo>
                    <a:pt x="32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4999038" y="3500438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2 h 63"/>
                <a:gd name="T6" fmla="*/ 31 w 63"/>
                <a:gd name="T7" fmla="*/ 0 h 63"/>
                <a:gd name="T8" fmla="*/ 0 w 63"/>
                <a:gd name="T9" fmla="*/ 32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4999038" y="3379788"/>
              <a:ext cx="60325" cy="61913"/>
            </a:xfrm>
            <a:custGeom>
              <a:avLst/>
              <a:gdLst>
                <a:gd name="T0" fmla="*/ 31 w 63"/>
                <a:gd name="T1" fmla="*/ 64 h 64"/>
                <a:gd name="T2" fmla="*/ 31 w 63"/>
                <a:gd name="T3" fmla="*/ 64 h 64"/>
                <a:gd name="T4" fmla="*/ 63 w 63"/>
                <a:gd name="T5" fmla="*/ 32 h 64"/>
                <a:gd name="T6" fmla="*/ 31 w 63"/>
                <a:gd name="T7" fmla="*/ 0 h 64"/>
                <a:gd name="T8" fmla="*/ 0 w 63"/>
                <a:gd name="T9" fmla="*/ 32 h 64"/>
                <a:gd name="T10" fmla="*/ 31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1" y="64"/>
                  </a:moveTo>
                  <a:lnTo>
                    <a:pt x="31" y="64"/>
                  </a:lnTo>
                  <a:cubicBezTo>
                    <a:pt x="49" y="64"/>
                    <a:pt x="63" y="49"/>
                    <a:pt x="63" y="32"/>
                  </a:cubicBezTo>
                  <a:cubicBezTo>
                    <a:pt x="63" y="15"/>
                    <a:pt x="49" y="0"/>
                    <a:pt x="31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49"/>
                    <a:pt x="14" y="64"/>
                    <a:pt x="31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4938713" y="3441701"/>
              <a:ext cx="60325" cy="58738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4981575" y="3459163"/>
              <a:ext cx="52388" cy="31750"/>
            </a:xfrm>
            <a:custGeom>
              <a:avLst/>
              <a:gdLst>
                <a:gd name="T0" fmla="*/ 0 w 54"/>
                <a:gd name="T1" fmla="*/ 28 h 33"/>
                <a:gd name="T2" fmla="*/ 0 w 54"/>
                <a:gd name="T3" fmla="*/ 28 h 33"/>
                <a:gd name="T4" fmla="*/ 21 w 54"/>
                <a:gd name="T5" fmla="*/ 32 h 33"/>
                <a:gd name="T6" fmla="*/ 34 w 54"/>
                <a:gd name="T7" fmla="*/ 33 h 33"/>
                <a:gd name="T8" fmla="*/ 54 w 54"/>
                <a:gd name="T9" fmla="*/ 7 h 33"/>
                <a:gd name="T10" fmla="*/ 6 w 54"/>
                <a:gd name="T11" fmla="*/ 0 h 33"/>
                <a:gd name="T12" fmla="*/ 0 w 54"/>
                <a:gd name="T13" fmla="*/ 2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3">
                  <a:moveTo>
                    <a:pt x="0" y="28"/>
                  </a:moveTo>
                  <a:lnTo>
                    <a:pt x="0" y="28"/>
                  </a:lnTo>
                  <a:lnTo>
                    <a:pt x="21" y="32"/>
                  </a:lnTo>
                  <a:lnTo>
                    <a:pt x="34" y="33"/>
                  </a:lnTo>
                  <a:lnTo>
                    <a:pt x="54" y="7"/>
                  </a:lnTo>
                  <a:lnTo>
                    <a:pt x="6" y="0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4938713" y="3441701"/>
              <a:ext cx="60325" cy="58738"/>
            </a:xfrm>
            <a:custGeom>
              <a:avLst/>
              <a:gdLst>
                <a:gd name="T0" fmla="*/ 32 w 64"/>
                <a:gd name="T1" fmla="*/ 63 h 63"/>
                <a:gd name="T2" fmla="*/ 32 w 64"/>
                <a:gd name="T3" fmla="*/ 63 h 63"/>
                <a:gd name="T4" fmla="*/ 64 w 64"/>
                <a:gd name="T5" fmla="*/ 31 h 63"/>
                <a:gd name="T6" fmla="*/ 32 w 64"/>
                <a:gd name="T7" fmla="*/ 0 h 63"/>
                <a:gd name="T8" fmla="*/ 0 w 64"/>
                <a:gd name="T9" fmla="*/ 31 h 63"/>
                <a:gd name="T10" fmla="*/ 32 w 64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63">
                  <a:moveTo>
                    <a:pt x="32" y="63"/>
                  </a:moveTo>
                  <a:lnTo>
                    <a:pt x="32" y="63"/>
                  </a:lnTo>
                  <a:cubicBezTo>
                    <a:pt x="50" y="63"/>
                    <a:pt x="64" y="49"/>
                    <a:pt x="64" y="31"/>
                  </a:cubicBezTo>
                  <a:cubicBezTo>
                    <a:pt x="64" y="14"/>
                    <a:pt x="50" y="0"/>
                    <a:pt x="32" y="0"/>
                  </a:cubicBezTo>
                  <a:cubicBezTo>
                    <a:pt x="15" y="0"/>
                    <a:pt x="0" y="14"/>
                    <a:pt x="0" y="31"/>
                  </a:cubicBezTo>
                  <a:cubicBezTo>
                    <a:pt x="0" y="49"/>
                    <a:pt x="15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4740275" y="3349626"/>
              <a:ext cx="241300" cy="242888"/>
            </a:xfrm>
            <a:custGeom>
              <a:avLst/>
              <a:gdLst>
                <a:gd name="T0" fmla="*/ 253 w 253"/>
                <a:gd name="T1" fmla="*/ 253 h 253"/>
                <a:gd name="T2" fmla="*/ 253 w 253"/>
                <a:gd name="T3" fmla="*/ 253 h 253"/>
                <a:gd name="T4" fmla="*/ 0 w 253"/>
                <a:gd name="T5" fmla="*/ 253 h 253"/>
                <a:gd name="T6" fmla="*/ 0 w 253"/>
                <a:gd name="T7" fmla="*/ 0 h 253"/>
                <a:gd name="T8" fmla="*/ 253 w 253"/>
                <a:gd name="T9" fmla="*/ 0 h 253"/>
                <a:gd name="T10" fmla="*/ 253 w 253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53">
                  <a:moveTo>
                    <a:pt x="253" y="253"/>
                  </a:moveTo>
                  <a:lnTo>
                    <a:pt x="253" y="253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253" y="253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4968875" y="3349626"/>
              <a:ext cx="241300" cy="242888"/>
            </a:xfrm>
            <a:custGeom>
              <a:avLst/>
              <a:gdLst>
                <a:gd name="T0" fmla="*/ 253 w 253"/>
                <a:gd name="T1" fmla="*/ 253 h 253"/>
                <a:gd name="T2" fmla="*/ 253 w 253"/>
                <a:gd name="T3" fmla="*/ 253 h 253"/>
                <a:gd name="T4" fmla="*/ 0 w 253"/>
                <a:gd name="T5" fmla="*/ 253 h 253"/>
                <a:gd name="T6" fmla="*/ 0 w 253"/>
                <a:gd name="T7" fmla="*/ 0 h 253"/>
                <a:gd name="T8" fmla="*/ 253 w 253"/>
                <a:gd name="T9" fmla="*/ 0 h 253"/>
                <a:gd name="T10" fmla="*/ 253 w 253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53">
                  <a:moveTo>
                    <a:pt x="253" y="253"/>
                  </a:moveTo>
                  <a:lnTo>
                    <a:pt x="253" y="253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253" y="253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4830763" y="3441701"/>
              <a:ext cx="60325" cy="58738"/>
            </a:xfrm>
            <a:custGeom>
              <a:avLst/>
              <a:gdLst>
                <a:gd name="T0" fmla="*/ 32 w 64"/>
                <a:gd name="T1" fmla="*/ 63 h 63"/>
                <a:gd name="T2" fmla="*/ 32 w 64"/>
                <a:gd name="T3" fmla="*/ 63 h 63"/>
                <a:gd name="T4" fmla="*/ 64 w 64"/>
                <a:gd name="T5" fmla="*/ 31 h 63"/>
                <a:gd name="T6" fmla="*/ 32 w 64"/>
                <a:gd name="T7" fmla="*/ 0 h 63"/>
                <a:gd name="T8" fmla="*/ 0 w 64"/>
                <a:gd name="T9" fmla="*/ 31 h 63"/>
                <a:gd name="T10" fmla="*/ 32 w 64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63">
                  <a:moveTo>
                    <a:pt x="32" y="63"/>
                  </a:moveTo>
                  <a:lnTo>
                    <a:pt x="32" y="63"/>
                  </a:lnTo>
                  <a:cubicBezTo>
                    <a:pt x="49" y="63"/>
                    <a:pt x="64" y="49"/>
                    <a:pt x="64" y="31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4951413" y="3441701"/>
              <a:ext cx="60325" cy="58738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4891088" y="3500438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2 h 63"/>
                <a:gd name="T6" fmla="*/ 31 w 63"/>
                <a:gd name="T7" fmla="*/ 0 h 63"/>
                <a:gd name="T8" fmla="*/ 0 w 63"/>
                <a:gd name="T9" fmla="*/ 32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3" name="Freeform 149"/>
            <p:cNvSpPr>
              <a:spLocks/>
            </p:cNvSpPr>
            <p:nvPr/>
          </p:nvSpPr>
          <p:spPr bwMode="auto">
            <a:xfrm>
              <a:off x="4891088" y="3379788"/>
              <a:ext cx="60325" cy="61913"/>
            </a:xfrm>
            <a:custGeom>
              <a:avLst/>
              <a:gdLst>
                <a:gd name="T0" fmla="*/ 31 w 63"/>
                <a:gd name="T1" fmla="*/ 64 h 64"/>
                <a:gd name="T2" fmla="*/ 31 w 63"/>
                <a:gd name="T3" fmla="*/ 64 h 64"/>
                <a:gd name="T4" fmla="*/ 63 w 63"/>
                <a:gd name="T5" fmla="*/ 32 h 64"/>
                <a:gd name="T6" fmla="*/ 31 w 63"/>
                <a:gd name="T7" fmla="*/ 0 h 64"/>
                <a:gd name="T8" fmla="*/ 0 w 63"/>
                <a:gd name="T9" fmla="*/ 32 h 64"/>
                <a:gd name="T10" fmla="*/ 31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1" y="64"/>
                  </a:moveTo>
                  <a:lnTo>
                    <a:pt x="31" y="64"/>
                  </a:lnTo>
                  <a:cubicBezTo>
                    <a:pt x="49" y="64"/>
                    <a:pt x="63" y="49"/>
                    <a:pt x="63" y="32"/>
                  </a:cubicBezTo>
                  <a:cubicBezTo>
                    <a:pt x="63" y="15"/>
                    <a:pt x="49" y="0"/>
                    <a:pt x="31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49"/>
                    <a:pt x="14" y="64"/>
                    <a:pt x="31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4" name="Freeform 150"/>
            <p:cNvSpPr>
              <a:spLocks/>
            </p:cNvSpPr>
            <p:nvPr/>
          </p:nvSpPr>
          <p:spPr bwMode="auto">
            <a:xfrm>
              <a:off x="5059363" y="3441701"/>
              <a:ext cx="60325" cy="58738"/>
            </a:xfrm>
            <a:custGeom>
              <a:avLst/>
              <a:gdLst>
                <a:gd name="T0" fmla="*/ 32 w 63"/>
                <a:gd name="T1" fmla="*/ 63 h 63"/>
                <a:gd name="T2" fmla="*/ 32 w 63"/>
                <a:gd name="T3" fmla="*/ 63 h 63"/>
                <a:gd name="T4" fmla="*/ 63 w 63"/>
                <a:gd name="T5" fmla="*/ 31 h 63"/>
                <a:gd name="T6" fmla="*/ 32 w 63"/>
                <a:gd name="T7" fmla="*/ 0 h 63"/>
                <a:gd name="T8" fmla="*/ 0 w 63"/>
                <a:gd name="T9" fmla="*/ 31 h 63"/>
                <a:gd name="T10" fmla="*/ 32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lnTo>
                    <a:pt x="32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5" name="Freeform 151"/>
            <p:cNvSpPr>
              <a:spLocks/>
            </p:cNvSpPr>
            <p:nvPr/>
          </p:nvSpPr>
          <p:spPr bwMode="auto">
            <a:xfrm>
              <a:off x="4999038" y="3500438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2 h 63"/>
                <a:gd name="T6" fmla="*/ 31 w 63"/>
                <a:gd name="T7" fmla="*/ 0 h 63"/>
                <a:gd name="T8" fmla="*/ 0 w 63"/>
                <a:gd name="T9" fmla="*/ 32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6" name="Freeform 152"/>
            <p:cNvSpPr>
              <a:spLocks/>
            </p:cNvSpPr>
            <p:nvPr/>
          </p:nvSpPr>
          <p:spPr bwMode="auto">
            <a:xfrm>
              <a:off x="4999038" y="3379788"/>
              <a:ext cx="60325" cy="61913"/>
            </a:xfrm>
            <a:custGeom>
              <a:avLst/>
              <a:gdLst>
                <a:gd name="T0" fmla="*/ 31 w 63"/>
                <a:gd name="T1" fmla="*/ 64 h 64"/>
                <a:gd name="T2" fmla="*/ 31 w 63"/>
                <a:gd name="T3" fmla="*/ 64 h 64"/>
                <a:gd name="T4" fmla="*/ 63 w 63"/>
                <a:gd name="T5" fmla="*/ 32 h 64"/>
                <a:gd name="T6" fmla="*/ 31 w 63"/>
                <a:gd name="T7" fmla="*/ 0 h 64"/>
                <a:gd name="T8" fmla="*/ 0 w 63"/>
                <a:gd name="T9" fmla="*/ 32 h 64"/>
                <a:gd name="T10" fmla="*/ 31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1" y="64"/>
                  </a:moveTo>
                  <a:lnTo>
                    <a:pt x="31" y="64"/>
                  </a:lnTo>
                  <a:cubicBezTo>
                    <a:pt x="49" y="64"/>
                    <a:pt x="63" y="49"/>
                    <a:pt x="63" y="32"/>
                  </a:cubicBezTo>
                  <a:cubicBezTo>
                    <a:pt x="63" y="15"/>
                    <a:pt x="49" y="0"/>
                    <a:pt x="31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49"/>
                    <a:pt x="14" y="64"/>
                    <a:pt x="31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7" name="Freeform 153"/>
            <p:cNvSpPr>
              <a:spLocks/>
            </p:cNvSpPr>
            <p:nvPr/>
          </p:nvSpPr>
          <p:spPr bwMode="auto">
            <a:xfrm>
              <a:off x="4938713" y="3441701"/>
              <a:ext cx="60325" cy="58738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8" name="Freeform 154"/>
            <p:cNvSpPr>
              <a:spLocks/>
            </p:cNvSpPr>
            <p:nvPr/>
          </p:nvSpPr>
          <p:spPr bwMode="auto">
            <a:xfrm>
              <a:off x="4740275" y="3349626"/>
              <a:ext cx="241300" cy="242888"/>
            </a:xfrm>
            <a:custGeom>
              <a:avLst/>
              <a:gdLst>
                <a:gd name="T0" fmla="*/ 253 w 253"/>
                <a:gd name="T1" fmla="*/ 253 h 253"/>
                <a:gd name="T2" fmla="*/ 253 w 253"/>
                <a:gd name="T3" fmla="*/ 253 h 253"/>
                <a:gd name="T4" fmla="*/ 0 w 253"/>
                <a:gd name="T5" fmla="*/ 253 h 253"/>
                <a:gd name="T6" fmla="*/ 0 w 253"/>
                <a:gd name="T7" fmla="*/ 0 h 253"/>
                <a:gd name="T8" fmla="*/ 253 w 253"/>
                <a:gd name="T9" fmla="*/ 0 h 253"/>
                <a:gd name="T10" fmla="*/ 253 w 253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53">
                  <a:moveTo>
                    <a:pt x="253" y="253"/>
                  </a:moveTo>
                  <a:lnTo>
                    <a:pt x="253" y="253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253" y="253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59" name="Freeform 155"/>
            <p:cNvSpPr>
              <a:spLocks/>
            </p:cNvSpPr>
            <p:nvPr/>
          </p:nvSpPr>
          <p:spPr bwMode="auto">
            <a:xfrm>
              <a:off x="4968875" y="3349626"/>
              <a:ext cx="241300" cy="242888"/>
            </a:xfrm>
            <a:custGeom>
              <a:avLst/>
              <a:gdLst>
                <a:gd name="T0" fmla="*/ 253 w 253"/>
                <a:gd name="T1" fmla="*/ 253 h 253"/>
                <a:gd name="T2" fmla="*/ 253 w 253"/>
                <a:gd name="T3" fmla="*/ 253 h 253"/>
                <a:gd name="T4" fmla="*/ 0 w 253"/>
                <a:gd name="T5" fmla="*/ 253 h 253"/>
                <a:gd name="T6" fmla="*/ 0 w 253"/>
                <a:gd name="T7" fmla="*/ 0 h 253"/>
                <a:gd name="T8" fmla="*/ 253 w 253"/>
                <a:gd name="T9" fmla="*/ 0 h 253"/>
                <a:gd name="T10" fmla="*/ 253 w 253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53">
                  <a:moveTo>
                    <a:pt x="253" y="253"/>
                  </a:moveTo>
                  <a:lnTo>
                    <a:pt x="253" y="253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253" y="253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0" name="Freeform 156"/>
            <p:cNvSpPr>
              <a:spLocks/>
            </p:cNvSpPr>
            <p:nvPr/>
          </p:nvSpPr>
          <p:spPr bwMode="auto">
            <a:xfrm>
              <a:off x="4951413" y="3441701"/>
              <a:ext cx="60325" cy="58738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1" name="Freeform 157"/>
            <p:cNvSpPr>
              <a:spLocks/>
            </p:cNvSpPr>
            <p:nvPr/>
          </p:nvSpPr>
          <p:spPr bwMode="auto">
            <a:xfrm>
              <a:off x="4938713" y="3441701"/>
              <a:ext cx="60325" cy="58738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2" name="Freeform 158"/>
            <p:cNvSpPr>
              <a:spLocks/>
            </p:cNvSpPr>
            <p:nvPr/>
          </p:nvSpPr>
          <p:spPr bwMode="auto">
            <a:xfrm>
              <a:off x="4914900" y="3419476"/>
              <a:ext cx="66675" cy="84138"/>
            </a:xfrm>
            <a:custGeom>
              <a:avLst/>
              <a:gdLst>
                <a:gd name="T0" fmla="*/ 9 w 70"/>
                <a:gd name="T1" fmla="*/ 43 h 89"/>
                <a:gd name="T2" fmla="*/ 9 w 70"/>
                <a:gd name="T3" fmla="*/ 43 h 89"/>
                <a:gd name="T4" fmla="*/ 0 w 70"/>
                <a:gd name="T5" fmla="*/ 89 h 89"/>
                <a:gd name="T6" fmla="*/ 68 w 70"/>
                <a:gd name="T7" fmla="*/ 88 h 89"/>
                <a:gd name="T8" fmla="*/ 70 w 70"/>
                <a:gd name="T9" fmla="*/ 76 h 89"/>
                <a:gd name="T10" fmla="*/ 70 w 70"/>
                <a:gd name="T11" fmla="*/ 27 h 89"/>
                <a:gd name="T12" fmla="*/ 16 w 70"/>
                <a:gd name="T13" fmla="*/ 0 h 89"/>
                <a:gd name="T14" fmla="*/ 9 w 70"/>
                <a:gd name="T15" fmla="*/ 4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89">
                  <a:moveTo>
                    <a:pt x="9" y="43"/>
                  </a:moveTo>
                  <a:lnTo>
                    <a:pt x="9" y="43"/>
                  </a:lnTo>
                  <a:lnTo>
                    <a:pt x="0" y="89"/>
                  </a:lnTo>
                  <a:lnTo>
                    <a:pt x="68" y="88"/>
                  </a:lnTo>
                  <a:lnTo>
                    <a:pt x="70" y="76"/>
                  </a:lnTo>
                  <a:lnTo>
                    <a:pt x="70" y="27"/>
                  </a:lnTo>
                  <a:lnTo>
                    <a:pt x="16" y="0"/>
                  </a:lnTo>
                  <a:lnTo>
                    <a:pt x="9" y="43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3" name="Freeform 159"/>
            <p:cNvSpPr>
              <a:spLocks/>
            </p:cNvSpPr>
            <p:nvPr/>
          </p:nvSpPr>
          <p:spPr bwMode="auto">
            <a:xfrm>
              <a:off x="4968875" y="3438526"/>
              <a:ext cx="22225" cy="65088"/>
            </a:xfrm>
            <a:custGeom>
              <a:avLst/>
              <a:gdLst>
                <a:gd name="T0" fmla="*/ 0 w 24"/>
                <a:gd name="T1" fmla="*/ 68 h 68"/>
                <a:gd name="T2" fmla="*/ 0 w 24"/>
                <a:gd name="T3" fmla="*/ 68 h 68"/>
                <a:gd name="T4" fmla="*/ 11 w 24"/>
                <a:gd name="T5" fmla="*/ 68 h 68"/>
                <a:gd name="T6" fmla="*/ 24 w 24"/>
                <a:gd name="T7" fmla="*/ 12 h 68"/>
                <a:gd name="T8" fmla="*/ 0 w 24"/>
                <a:gd name="T9" fmla="*/ 0 h 68"/>
                <a:gd name="T10" fmla="*/ 0 w 24"/>
                <a:gd name="T11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68">
                  <a:moveTo>
                    <a:pt x="0" y="68"/>
                  </a:moveTo>
                  <a:lnTo>
                    <a:pt x="0" y="68"/>
                  </a:lnTo>
                  <a:lnTo>
                    <a:pt x="11" y="68"/>
                  </a:lnTo>
                  <a:lnTo>
                    <a:pt x="24" y="12"/>
                  </a:lnTo>
                  <a:lnTo>
                    <a:pt x="0" y="0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4" name="Freeform 160"/>
            <p:cNvSpPr>
              <a:spLocks/>
            </p:cNvSpPr>
            <p:nvPr/>
          </p:nvSpPr>
          <p:spPr bwMode="auto">
            <a:xfrm>
              <a:off x="4951413" y="3441701"/>
              <a:ext cx="60325" cy="58738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5" name="Freeform 161"/>
            <p:cNvSpPr>
              <a:spLocks/>
            </p:cNvSpPr>
            <p:nvPr/>
          </p:nvSpPr>
          <p:spPr bwMode="auto">
            <a:xfrm>
              <a:off x="4891088" y="3500438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2 h 63"/>
                <a:gd name="T6" fmla="*/ 31 w 63"/>
                <a:gd name="T7" fmla="*/ 0 h 63"/>
                <a:gd name="T8" fmla="*/ 0 w 63"/>
                <a:gd name="T9" fmla="*/ 32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6" name="Freeform 162"/>
            <p:cNvSpPr>
              <a:spLocks/>
            </p:cNvSpPr>
            <p:nvPr/>
          </p:nvSpPr>
          <p:spPr bwMode="auto">
            <a:xfrm>
              <a:off x="4891088" y="3379788"/>
              <a:ext cx="60325" cy="61913"/>
            </a:xfrm>
            <a:custGeom>
              <a:avLst/>
              <a:gdLst>
                <a:gd name="T0" fmla="*/ 31 w 63"/>
                <a:gd name="T1" fmla="*/ 64 h 64"/>
                <a:gd name="T2" fmla="*/ 31 w 63"/>
                <a:gd name="T3" fmla="*/ 64 h 64"/>
                <a:gd name="T4" fmla="*/ 63 w 63"/>
                <a:gd name="T5" fmla="*/ 32 h 64"/>
                <a:gd name="T6" fmla="*/ 31 w 63"/>
                <a:gd name="T7" fmla="*/ 0 h 64"/>
                <a:gd name="T8" fmla="*/ 0 w 63"/>
                <a:gd name="T9" fmla="*/ 32 h 64"/>
                <a:gd name="T10" fmla="*/ 31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1" y="64"/>
                  </a:moveTo>
                  <a:lnTo>
                    <a:pt x="31" y="64"/>
                  </a:lnTo>
                  <a:cubicBezTo>
                    <a:pt x="49" y="64"/>
                    <a:pt x="63" y="49"/>
                    <a:pt x="63" y="32"/>
                  </a:cubicBezTo>
                  <a:cubicBezTo>
                    <a:pt x="63" y="15"/>
                    <a:pt x="49" y="0"/>
                    <a:pt x="31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49"/>
                    <a:pt x="14" y="64"/>
                    <a:pt x="31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7" name="Freeform 163"/>
            <p:cNvSpPr>
              <a:spLocks/>
            </p:cNvSpPr>
            <p:nvPr/>
          </p:nvSpPr>
          <p:spPr bwMode="auto">
            <a:xfrm>
              <a:off x="4938713" y="3441701"/>
              <a:ext cx="60325" cy="58738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8" name="Freeform 164"/>
            <p:cNvSpPr>
              <a:spLocks/>
            </p:cNvSpPr>
            <p:nvPr/>
          </p:nvSpPr>
          <p:spPr bwMode="auto">
            <a:xfrm>
              <a:off x="4935538" y="3446463"/>
              <a:ext cx="34925" cy="39688"/>
            </a:xfrm>
            <a:custGeom>
              <a:avLst/>
              <a:gdLst>
                <a:gd name="T0" fmla="*/ 4 w 36"/>
                <a:gd name="T1" fmla="*/ 19 h 42"/>
                <a:gd name="T2" fmla="*/ 4 w 36"/>
                <a:gd name="T3" fmla="*/ 19 h 42"/>
                <a:gd name="T4" fmla="*/ 0 w 36"/>
                <a:gd name="T5" fmla="*/ 42 h 42"/>
                <a:gd name="T6" fmla="*/ 30 w 36"/>
                <a:gd name="T7" fmla="*/ 41 h 42"/>
                <a:gd name="T8" fmla="*/ 36 w 36"/>
                <a:gd name="T9" fmla="*/ 14 h 42"/>
                <a:gd name="T10" fmla="*/ 8 w 36"/>
                <a:gd name="T11" fmla="*/ 0 h 42"/>
                <a:gd name="T12" fmla="*/ 4 w 36"/>
                <a:gd name="T13" fmla="*/ 1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42">
                  <a:moveTo>
                    <a:pt x="4" y="19"/>
                  </a:moveTo>
                  <a:lnTo>
                    <a:pt x="4" y="19"/>
                  </a:lnTo>
                  <a:lnTo>
                    <a:pt x="0" y="42"/>
                  </a:lnTo>
                  <a:lnTo>
                    <a:pt x="30" y="41"/>
                  </a:lnTo>
                  <a:lnTo>
                    <a:pt x="36" y="14"/>
                  </a:lnTo>
                  <a:lnTo>
                    <a:pt x="8" y="0"/>
                  </a:lnTo>
                  <a:lnTo>
                    <a:pt x="4" y="19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69" name="Freeform 165"/>
            <p:cNvSpPr>
              <a:spLocks/>
            </p:cNvSpPr>
            <p:nvPr/>
          </p:nvSpPr>
          <p:spPr bwMode="auto">
            <a:xfrm>
              <a:off x="4968875" y="3457576"/>
              <a:ext cx="1588" cy="9525"/>
            </a:xfrm>
            <a:custGeom>
              <a:avLst/>
              <a:gdLst>
                <a:gd name="T0" fmla="*/ 0 w 2"/>
                <a:gd name="T1" fmla="*/ 9 h 9"/>
                <a:gd name="T2" fmla="*/ 0 w 2"/>
                <a:gd name="T3" fmla="*/ 9 h 9"/>
                <a:gd name="T4" fmla="*/ 2 w 2"/>
                <a:gd name="T5" fmla="*/ 1 h 9"/>
                <a:gd name="T6" fmla="*/ 0 w 2"/>
                <a:gd name="T7" fmla="*/ 0 h 9"/>
                <a:gd name="T8" fmla="*/ 0 w 2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9">
                  <a:moveTo>
                    <a:pt x="0" y="9"/>
                  </a:moveTo>
                  <a:lnTo>
                    <a:pt x="0" y="9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0" name="Freeform 166"/>
            <p:cNvSpPr>
              <a:spLocks/>
            </p:cNvSpPr>
            <p:nvPr/>
          </p:nvSpPr>
          <p:spPr bwMode="auto">
            <a:xfrm>
              <a:off x="4951413" y="3441701"/>
              <a:ext cx="60325" cy="58738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1" name="Freeform 167"/>
            <p:cNvSpPr>
              <a:spLocks/>
            </p:cNvSpPr>
            <p:nvPr/>
          </p:nvSpPr>
          <p:spPr bwMode="auto">
            <a:xfrm>
              <a:off x="4938713" y="3441701"/>
              <a:ext cx="60325" cy="58738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2" name="Freeform 168"/>
            <p:cNvSpPr>
              <a:spLocks/>
            </p:cNvSpPr>
            <p:nvPr/>
          </p:nvSpPr>
          <p:spPr bwMode="auto">
            <a:xfrm>
              <a:off x="9775825" y="5870576"/>
              <a:ext cx="241300" cy="241300"/>
            </a:xfrm>
            <a:custGeom>
              <a:avLst/>
              <a:gdLst>
                <a:gd name="T0" fmla="*/ 254 w 254"/>
                <a:gd name="T1" fmla="*/ 253 h 253"/>
                <a:gd name="T2" fmla="*/ 254 w 254"/>
                <a:gd name="T3" fmla="*/ 253 h 253"/>
                <a:gd name="T4" fmla="*/ 0 w 254"/>
                <a:gd name="T5" fmla="*/ 253 h 253"/>
                <a:gd name="T6" fmla="*/ 0 w 254"/>
                <a:gd name="T7" fmla="*/ 0 h 253"/>
                <a:gd name="T8" fmla="*/ 254 w 254"/>
                <a:gd name="T9" fmla="*/ 0 h 253"/>
                <a:gd name="T10" fmla="*/ 254 w 254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3">
                  <a:moveTo>
                    <a:pt x="254" y="253"/>
                  </a:moveTo>
                  <a:lnTo>
                    <a:pt x="254" y="253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254" y="0"/>
                  </a:lnTo>
                  <a:lnTo>
                    <a:pt x="254" y="253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3" name="Freeform 169"/>
            <p:cNvSpPr>
              <a:spLocks/>
            </p:cNvSpPr>
            <p:nvPr/>
          </p:nvSpPr>
          <p:spPr bwMode="auto">
            <a:xfrm>
              <a:off x="10004425" y="5870576"/>
              <a:ext cx="241300" cy="241300"/>
            </a:xfrm>
            <a:custGeom>
              <a:avLst/>
              <a:gdLst>
                <a:gd name="T0" fmla="*/ 253 w 253"/>
                <a:gd name="T1" fmla="*/ 253 h 253"/>
                <a:gd name="T2" fmla="*/ 253 w 253"/>
                <a:gd name="T3" fmla="*/ 253 h 253"/>
                <a:gd name="T4" fmla="*/ 0 w 253"/>
                <a:gd name="T5" fmla="*/ 253 h 253"/>
                <a:gd name="T6" fmla="*/ 0 w 253"/>
                <a:gd name="T7" fmla="*/ 0 h 253"/>
                <a:gd name="T8" fmla="*/ 253 w 253"/>
                <a:gd name="T9" fmla="*/ 0 h 253"/>
                <a:gd name="T10" fmla="*/ 253 w 253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53">
                  <a:moveTo>
                    <a:pt x="253" y="253"/>
                  </a:moveTo>
                  <a:lnTo>
                    <a:pt x="253" y="253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253" y="253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4" name="Freeform 170"/>
            <p:cNvSpPr>
              <a:spLocks/>
            </p:cNvSpPr>
            <p:nvPr/>
          </p:nvSpPr>
          <p:spPr bwMode="auto">
            <a:xfrm>
              <a:off x="9775825" y="5640388"/>
              <a:ext cx="241300" cy="241300"/>
            </a:xfrm>
            <a:custGeom>
              <a:avLst/>
              <a:gdLst>
                <a:gd name="T0" fmla="*/ 254 w 254"/>
                <a:gd name="T1" fmla="*/ 253 h 253"/>
                <a:gd name="T2" fmla="*/ 254 w 254"/>
                <a:gd name="T3" fmla="*/ 253 h 253"/>
                <a:gd name="T4" fmla="*/ 0 w 254"/>
                <a:gd name="T5" fmla="*/ 253 h 253"/>
                <a:gd name="T6" fmla="*/ 0 w 254"/>
                <a:gd name="T7" fmla="*/ 0 h 253"/>
                <a:gd name="T8" fmla="*/ 254 w 254"/>
                <a:gd name="T9" fmla="*/ 0 h 253"/>
                <a:gd name="T10" fmla="*/ 254 w 254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3">
                  <a:moveTo>
                    <a:pt x="254" y="253"/>
                  </a:moveTo>
                  <a:lnTo>
                    <a:pt x="254" y="253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254" y="0"/>
                  </a:lnTo>
                  <a:lnTo>
                    <a:pt x="254" y="253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5" name="Freeform 171"/>
            <p:cNvSpPr>
              <a:spLocks/>
            </p:cNvSpPr>
            <p:nvPr/>
          </p:nvSpPr>
          <p:spPr bwMode="auto">
            <a:xfrm>
              <a:off x="10004425" y="5640388"/>
              <a:ext cx="241300" cy="241300"/>
            </a:xfrm>
            <a:custGeom>
              <a:avLst/>
              <a:gdLst>
                <a:gd name="T0" fmla="*/ 253 w 253"/>
                <a:gd name="T1" fmla="*/ 253 h 253"/>
                <a:gd name="T2" fmla="*/ 253 w 253"/>
                <a:gd name="T3" fmla="*/ 253 h 253"/>
                <a:gd name="T4" fmla="*/ 0 w 253"/>
                <a:gd name="T5" fmla="*/ 253 h 253"/>
                <a:gd name="T6" fmla="*/ 0 w 253"/>
                <a:gd name="T7" fmla="*/ 0 h 253"/>
                <a:gd name="T8" fmla="*/ 253 w 253"/>
                <a:gd name="T9" fmla="*/ 0 h 253"/>
                <a:gd name="T10" fmla="*/ 253 w 253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53">
                  <a:moveTo>
                    <a:pt x="253" y="253"/>
                  </a:moveTo>
                  <a:lnTo>
                    <a:pt x="253" y="253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253" y="253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6" name="Freeform 172"/>
            <p:cNvSpPr>
              <a:spLocks/>
            </p:cNvSpPr>
            <p:nvPr/>
          </p:nvSpPr>
          <p:spPr bwMode="auto">
            <a:xfrm>
              <a:off x="9866313" y="5961063"/>
              <a:ext cx="60325" cy="60325"/>
            </a:xfrm>
            <a:custGeom>
              <a:avLst/>
              <a:gdLst>
                <a:gd name="T0" fmla="*/ 32 w 64"/>
                <a:gd name="T1" fmla="*/ 63 h 63"/>
                <a:gd name="T2" fmla="*/ 32 w 64"/>
                <a:gd name="T3" fmla="*/ 63 h 63"/>
                <a:gd name="T4" fmla="*/ 64 w 64"/>
                <a:gd name="T5" fmla="*/ 31 h 63"/>
                <a:gd name="T6" fmla="*/ 32 w 64"/>
                <a:gd name="T7" fmla="*/ 0 h 63"/>
                <a:gd name="T8" fmla="*/ 0 w 64"/>
                <a:gd name="T9" fmla="*/ 31 h 63"/>
                <a:gd name="T10" fmla="*/ 32 w 64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63">
                  <a:moveTo>
                    <a:pt x="32" y="63"/>
                  </a:moveTo>
                  <a:lnTo>
                    <a:pt x="32" y="63"/>
                  </a:lnTo>
                  <a:cubicBezTo>
                    <a:pt x="49" y="63"/>
                    <a:pt x="64" y="49"/>
                    <a:pt x="64" y="31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7" name="Freeform 173"/>
            <p:cNvSpPr>
              <a:spLocks/>
            </p:cNvSpPr>
            <p:nvPr/>
          </p:nvSpPr>
          <p:spPr bwMode="auto">
            <a:xfrm>
              <a:off x="9986963" y="5961063"/>
              <a:ext cx="60325" cy="60325"/>
            </a:xfrm>
            <a:custGeom>
              <a:avLst/>
              <a:gdLst>
                <a:gd name="T0" fmla="*/ 32 w 63"/>
                <a:gd name="T1" fmla="*/ 63 h 63"/>
                <a:gd name="T2" fmla="*/ 32 w 63"/>
                <a:gd name="T3" fmla="*/ 63 h 63"/>
                <a:gd name="T4" fmla="*/ 63 w 63"/>
                <a:gd name="T5" fmla="*/ 31 h 63"/>
                <a:gd name="T6" fmla="*/ 32 w 63"/>
                <a:gd name="T7" fmla="*/ 0 h 63"/>
                <a:gd name="T8" fmla="*/ 0 w 63"/>
                <a:gd name="T9" fmla="*/ 31 h 63"/>
                <a:gd name="T10" fmla="*/ 32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lnTo>
                    <a:pt x="32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8" name="Freeform 174"/>
            <p:cNvSpPr>
              <a:spLocks/>
            </p:cNvSpPr>
            <p:nvPr/>
          </p:nvSpPr>
          <p:spPr bwMode="auto">
            <a:xfrm>
              <a:off x="9926638" y="5899151"/>
              <a:ext cx="60325" cy="61913"/>
            </a:xfrm>
            <a:custGeom>
              <a:avLst/>
              <a:gdLst>
                <a:gd name="T0" fmla="*/ 31 w 63"/>
                <a:gd name="T1" fmla="*/ 64 h 64"/>
                <a:gd name="T2" fmla="*/ 31 w 63"/>
                <a:gd name="T3" fmla="*/ 64 h 64"/>
                <a:gd name="T4" fmla="*/ 63 w 63"/>
                <a:gd name="T5" fmla="*/ 32 h 64"/>
                <a:gd name="T6" fmla="*/ 31 w 63"/>
                <a:gd name="T7" fmla="*/ 0 h 64"/>
                <a:gd name="T8" fmla="*/ 0 w 63"/>
                <a:gd name="T9" fmla="*/ 32 h 64"/>
                <a:gd name="T10" fmla="*/ 31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1" y="64"/>
                  </a:moveTo>
                  <a:lnTo>
                    <a:pt x="31" y="64"/>
                  </a:lnTo>
                  <a:cubicBezTo>
                    <a:pt x="49" y="64"/>
                    <a:pt x="63" y="49"/>
                    <a:pt x="63" y="32"/>
                  </a:cubicBezTo>
                  <a:cubicBezTo>
                    <a:pt x="63" y="15"/>
                    <a:pt x="49" y="0"/>
                    <a:pt x="31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49"/>
                    <a:pt x="14" y="64"/>
                    <a:pt x="31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79" name="Freeform 175"/>
            <p:cNvSpPr>
              <a:spLocks/>
            </p:cNvSpPr>
            <p:nvPr/>
          </p:nvSpPr>
          <p:spPr bwMode="auto">
            <a:xfrm>
              <a:off x="9866313" y="5838826"/>
              <a:ext cx="60325" cy="60325"/>
            </a:xfrm>
            <a:custGeom>
              <a:avLst/>
              <a:gdLst>
                <a:gd name="T0" fmla="*/ 32 w 64"/>
                <a:gd name="T1" fmla="*/ 63 h 63"/>
                <a:gd name="T2" fmla="*/ 32 w 64"/>
                <a:gd name="T3" fmla="*/ 63 h 63"/>
                <a:gd name="T4" fmla="*/ 64 w 64"/>
                <a:gd name="T5" fmla="*/ 32 h 63"/>
                <a:gd name="T6" fmla="*/ 32 w 64"/>
                <a:gd name="T7" fmla="*/ 0 h 63"/>
                <a:gd name="T8" fmla="*/ 0 w 64"/>
                <a:gd name="T9" fmla="*/ 32 h 63"/>
                <a:gd name="T10" fmla="*/ 32 w 64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63">
                  <a:moveTo>
                    <a:pt x="32" y="63"/>
                  </a:moveTo>
                  <a:lnTo>
                    <a:pt x="32" y="63"/>
                  </a:lnTo>
                  <a:cubicBezTo>
                    <a:pt x="49" y="63"/>
                    <a:pt x="64" y="49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0" name="Freeform 176"/>
            <p:cNvSpPr>
              <a:spLocks/>
            </p:cNvSpPr>
            <p:nvPr/>
          </p:nvSpPr>
          <p:spPr bwMode="auto">
            <a:xfrm>
              <a:off x="9986963" y="5838826"/>
              <a:ext cx="60325" cy="60325"/>
            </a:xfrm>
            <a:custGeom>
              <a:avLst/>
              <a:gdLst>
                <a:gd name="T0" fmla="*/ 32 w 63"/>
                <a:gd name="T1" fmla="*/ 63 h 63"/>
                <a:gd name="T2" fmla="*/ 32 w 63"/>
                <a:gd name="T3" fmla="*/ 63 h 63"/>
                <a:gd name="T4" fmla="*/ 63 w 63"/>
                <a:gd name="T5" fmla="*/ 32 h 63"/>
                <a:gd name="T6" fmla="*/ 32 w 63"/>
                <a:gd name="T7" fmla="*/ 0 h 63"/>
                <a:gd name="T8" fmla="*/ 0 w 63"/>
                <a:gd name="T9" fmla="*/ 32 h 63"/>
                <a:gd name="T10" fmla="*/ 32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lnTo>
                    <a:pt x="32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1" name="Freeform 177"/>
            <p:cNvSpPr>
              <a:spLocks/>
            </p:cNvSpPr>
            <p:nvPr/>
          </p:nvSpPr>
          <p:spPr bwMode="auto">
            <a:xfrm>
              <a:off x="10094913" y="5961063"/>
              <a:ext cx="60325" cy="60325"/>
            </a:xfrm>
            <a:custGeom>
              <a:avLst/>
              <a:gdLst>
                <a:gd name="T0" fmla="*/ 32 w 63"/>
                <a:gd name="T1" fmla="*/ 63 h 63"/>
                <a:gd name="T2" fmla="*/ 32 w 63"/>
                <a:gd name="T3" fmla="*/ 63 h 63"/>
                <a:gd name="T4" fmla="*/ 63 w 63"/>
                <a:gd name="T5" fmla="*/ 31 h 63"/>
                <a:gd name="T6" fmla="*/ 32 w 63"/>
                <a:gd name="T7" fmla="*/ 0 h 63"/>
                <a:gd name="T8" fmla="*/ 0 w 63"/>
                <a:gd name="T9" fmla="*/ 31 h 63"/>
                <a:gd name="T10" fmla="*/ 32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lnTo>
                    <a:pt x="32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2" name="Freeform 178"/>
            <p:cNvSpPr>
              <a:spLocks/>
            </p:cNvSpPr>
            <p:nvPr/>
          </p:nvSpPr>
          <p:spPr bwMode="auto">
            <a:xfrm>
              <a:off x="10034588" y="5899151"/>
              <a:ext cx="60325" cy="61913"/>
            </a:xfrm>
            <a:custGeom>
              <a:avLst/>
              <a:gdLst>
                <a:gd name="T0" fmla="*/ 31 w 63"/>
                <a:gd name="T1" fmla="*/ 64 h 64"/>
                <a:gd name="T2" fmla="*/ 31 w 63"/>
                <a:gd name="T3" fmla="*/ 64 h 64"/>
                <a:gd name="T4" fmla="*/ 63 w 63"/>
                <a:gd name="T5" fmla="*/ 32 h 64"/>
                <a:gd name="T6" fmla="*/ 31 w 63"/>
                <a:gd name="T7" fmla="*/ 0 h 64"/>
                <a:gd name="T8" fmla="*/ 0 w 63"/>
                <a:gd name="T9" fmla="*/ 32 h 64"/>
                <a:gd name="T10" fmla="*/ 31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1" y="64"/>
                  </a:moveTo>
                  <a:lnTo>
                    <a:pt x="31" y="64"/>
                  </a:lnTo>
                  <a:cubicBezTo>
                    <a:pt x="49" y="64"/>
                    <a:pt x="63" y="49"/>
                    <a:pt x="63" y="32"/>
                  </a:cubicBezTo>
                  <a:cubicBezTo>
                    <a:pt x="63" y="15"/>
                    <a:pt x="49" y="0"/>
                    <a:pt x="31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49"/>
                    <a:pt x="14" y="64"/>
                    <a:pt x="31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3" name="Freeform 179"/>
            <p:cNvSpPr>
              <a:spLocks/>
            </p:cNvSpPr>
            <p:nvPr/>
          </p:nvSpPr>
          <p:spPr bwMode="auto">
            <a:xfrm>
              <a:off x="9974263" y="5961063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4" name="Freeform 180"/>
            <p:cNvSpPr>
              <a:spLocks/>
            </p:cNvSpPr>
            <p:nvPr/>
          </p:nvSpPr>
          <p:spPr bwMode="auto">
            <a:xfrm>
              <a:off x="10094913" y="5838826"/>
              <a:ext cx="60325" cy="60325"/>
            </a:xfrm>
            <a:custGeom>
              <a:avLst/>
              <a:gdLst>
                <a:gd name="T0" fmla="*/ 32 w 63"/>
                <a:gd name="T1" fmla="*/ 63 h 63"/>
                <a:gd name="T2" fmla="*/ 32 w 63"/>
                <a:gd name="T3" fmla="*/ 63 h 63"/>
                <a:gd name="T4" fmla="*/ 63 w 63"/>
                <a:gd name="T5" fmla="*/ 32 h 63"/>
                <a:gd name="T6" fmla="*/ 32 w 63"/>
                <a:gd name="T7" fmla="*/ 0 h 63"/>
                <a:gd name="T8" fmla="*/ 0 w 63"/>
                <a:gd name="T9" fmla="*/ 32 h 63"/>
                <a:gd name="T10" fmla="*/ 32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lnTo>
                    <a:pt x="32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5" name="Freeform 181"/>
            <p:cNvSpPr>
              <a:spLocks/>
            </p:cNvSpPr>
            <p:nvPr/>
          </p:nvSpPr>
          <p:spPr bwMode="auto">
            <a:xfrm>
              <a:off x="9974263" y="5838826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2 h 63"/>
                <a:gd name="T6" fmla="*/ 31 w 63"/>
                <a:gd name="T7" fmla="*/ 0 h 63"/>
                <a:gd name="T8" fmla="*/ 0 w 63"/>
                <a:gd name="T9" fmla="*/ 32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6" name="Freeform 182"/>
            <p:cNvSpPr>
              <a:spLocks/>
            </p:cNvSpPr>
            <p:nvPr/>
          </p:nvSpPr>
          <p:spPr bwMode="auto">
            <a:xfrm>
              <a:off x="9986963" y="5851526"/>
              <a:ext cx="60325" cy="61913"/>
            </a:xfrm>
            <a:custGeom>
              <a:avLst/>
              <a:gdLst>
                <a:gd name="T0" fmla="*/ 32 w 63"/>
                <a:gd name="T1" fmla="*/ 64 h 64"/>
                <a:gd name="T2" fmla="*/ 32 w 63"/>
                <a:gd name="T3" fmla="*/ 64 h 64"/>
                <a:gd name="T4" fmla="*/ 63 w 63"/>
                <a:gd name="T5" fmla="*/ 32 h 64"/>
                <a:gd name="T6" fmla="*/ 32 w 63"/>
                <a:gd name="T7" fmla="*/ 0 h 64"/>
                <a:gd name="T8" fmla="*/ 0 w 63"/>
                <a:gd name="T9" fmla="*/ 32 h 64"/>
                <a:gd name="T10" fmla="*/ 32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2" y="64"/>
                  </a:moveTo>
                  <a:lnTo>
                    <a:pt x="32" y="64"/>
                  </a:lnTo>
                  <a:cubicBezTo>
                    <a:pt x="49" y="64"/>
                    <a:pt x="63" y="50"/>
                    <a:pt x="63" y="32"/>
                  </a:cubicBezTo>
                  <a:cubicBezTo>
                    <a:pt x="63" y="15"/>
                    <a:pt x="49" y="0"/>
                    <a:pt x="32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7" name="Freeform 183"/>
            <p:cNvSpPr>
              <a:spLocks/>
            </p:cNvSpPr>
            <p:nvPr/>
          </p:nvSpPr>
          <p:spPr bwMode="auto">
            <a:xfrm>
              <a:off x="10094913" y="5851526"/>
              <a:ext cx="60325" cy="61913"/>
            </a:xfrm>
            <a:custGeom>
              <a:avLst/>
              <a:gdLst>
                <a:gd name="T0" fmla="*/ 32 w 63"/>
                <a:gd name="T1" fmla="*/ 64 h 64"/>
                <a:gd name="T2" fmla="*/ 32 w 63"/>
                <a:gd name="T3" fmla="*/ 64 h 64"/>
                <a:gd name="T4" fmla="*/ 63 w 63"/>
                <a:gd name="T5" fmla="*/ 32 h 64"/>
                <a:gd name="T6" fmla="*/ 32 w 63"/>
                <a:gd name="T7" fmla="*/ 0 h 64"/>
                <a:gd name="T8" fmla="*/ 0 w 63"/>
                <a:gd name="T9" fmla="*/ 32 h 64"/>
                <a:gd name="T10" fmla="*/ 32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2" y="64"/>
                  </a:moveTo>
                  <a:lnTo>
                    <a:pt x="32" y="64"/>
                  </a:lnTo>
                  <a:cubicBezTo>
                    <a:pt x="49" y="64"/>
                    <a:pt x="63" y="50"/>
                    <a:pt x="63" y="32"/>
                  </a:cubicBezTo>
                  <a:cubicBezTo>
                    <a:pt x="63" y="15"/>
                    <a:pt x="49" y="0"/>
                    <a:pt x="32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8" name="Freeform 184"/>
            <p:cNvSpPr>
              <a:spLocks/>
            </p:cNvSpPr>
            <p:nvPr/>
          </p:nvSpPr>
          <p:spPr bwMode="auto">
            <a:xfrm>
              <a:off x="10034588" y="5791201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2 h 63"/>
                <a:gd name="T6" fmla="*/ 31 w 63"/>
                <a:gd name="T7" fmla="*/ 0 h 63"/>
                <a:gd name="T8" fmla="*/ 0 w 63"/>
                <a:gd name="T9" fmla="*/ 32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89" name="Freeform 185"/>
            <p:cNvSpPr>
              <a:spLocks/>
            </p:cNvSpPr>
            <p:nvPr/>
          </p:nvSpPr>
          <p:spPr bwMode="auto">
            <a:xfrm>
              <a:off x="9974263" y="5851526"/>
              <a:ext cx="60325" cy="61913"/>
            </a:xfrm>
            <a:custGeom>
              <a:avLst/>
              <a:gdLst>
                <a:gd name="T0" fmla="*/ 31 w 63"/>
                <a:gd name="T1" fmla="*/ 64 h 64"/>
                <a:gd name="T2" fmla="*/ 31 w 63"/>
                <a:gd name="T3" fmla="*/ 64 h 64"/>
                <a:gd name="T4" fmla="*/ 63 w 63"/>
                <a:gd name="T5" fmla="*/ 32 h 64"/>
                <a:gd name="T6" fmla="*/ 31 w 63"/>
                <a:gd name="T7" fmla="*/ 0 h 64"/>
                <a:gd name="T8" fmla="*/ 0 w 63"/>
                <a:gd name="T9" fmla="*/ 32 h 64"/>
                <a:gd name="T10" fmla="*/ 31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1" y="64"/>
                  </a:moveTo>
                  <a:lnTo>
                    <a:pt x="31" y="64"/>
                  </a:lnTo>
                  <a:cubicBezTo>
                    <a:pt x="49" y="64"/>
                    <a:pt x="63" y="50"/>
                    <a:pt x="63" y="32"/>
                  </a:cubicBezTo>
                  <a:cubicBezTo>
                    <a:pt x="63" y="15"/>
                    <a:pt x="49" y="0"/>
                    <a:pt x="31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50"/>
                    <a:pt x="14" y="64"/>
                    <a:pt x="31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0" name="Freeform 186"/>
            <p:cNvSpPr>
              <a:spLocks/>
            </p:cNvSpPr>
            <p:nvPr/>
          </p:nvSpPr>
          <p:spPr bwMode="auto">
            <a:xfrm>
              <a:off x="9775825" y="5870576"/>
              <a:ext cx="241300" cy="241300"/>
            </a:xfrm>
            <a:custGeom>
              <a:avLst/>
              <a:gdLst>
                <a:gd name="T0" fmla="*/ 254 w 254"/>
                <a:gd name="T1" fmla="*/ 253 h 253"/>
                <a:gd name="T2" fmla="*/ 254 w 254"/>
                <a:gd name="T3" fmla="*/ 253 h 253"/>
                <a:gd name="T4" fmla="*/ 0 w 254"/>
                <a:gd name="T5" fmla="*/ 253 h 253"/>
                <a:gd name="T6" fmla="*/ 0 w 254"/>
                <a:gd name="T7" fmla="*/ 0 h 253"/>
                <a:gd name="T8" fmla="*/ 254 w 254"/>
                <a:gd name="T9" fmla="*/ 0 h 253"/>
                <a:gd name="T10" fmla="*/ 254 w 254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3">
                  <a:moveTo>
                    <a:pt x="254" y="253"/>
                  </a:moveTo>
                  <a:lnTo>
                    <a:pt x="254" y="253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254" y="0"/>
                  </a:lnTo>
                  <a:lnTo>
                    <a:pt x="254" y="253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1" name="Freeform 187"/>
            <p:cNvSpPr>
              <a:spLocks/>
            </p:cNvSpPr>
            <p:nvPr/>
          </p:nvSpPr>
          <p:spPr bwMode="auto">
            <a:xfrm>
              <a:off x="10004425" y="5870576"/>
              <a:ext cx="241300" cy="241300"/>
            </a:xfrm>
            <a:custGeom>
              <a:avLst/>
              <a:gdLst>
                <a:gd name="T0" fmla="*/ 253 w 253"/>
                <a:gd name="T1" fmla="*/ 253 h 253"/>
                <a:gd name="T2" fmla="*/ 253 w 253"/>
                <a:gd name="T3" fmla="*/ 253 h 253"/>
                <a:gd name="T4" fmla="*/ 0 w 253"/>
                <a:gd name="T5" fmla="*/ 253 h 253"/>
                <a:gd name="T6" fmla="*/ 0 w 253"/>
                <a:gd name="T7" fmla="*/ 0 h 253"/>
                <a:gd name="T8" fmla="*/ 253 w 253"/>
                <a:gd name="T9" fmla="*/ 0 h 253"/>
                <a:gd name="T10" fmla="*/ 253 w 253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53">
                  <a:moveTo>
                    <a:pt x="253" y="253"/>
                  </a:moveTo>
                  <a:lnTo>
                    <a:pt x="253" y="253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253" y="253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2" name="Freeform 188"/>
            <p:cNvSpPr>
              <a:spLocks/>
            </p:cNvSpPr>
            <p:nvPr/>
          </p:nvSpPr>
          <p:spPr bwMode="auto">
            <a:xfrm>
              <a:off x="9775825" y="5640388"/>
              <a:ext cx="241300" cy="241300"/>
            </a:xfrm>
            <a:custGeom>
              <a:avLst/>
              <a:gdLst>
                <a:gd name="T0" fmla="*/ 254 w 254"/>
                <a:gd name="T1" fmla="*/ 253 h 253"/>
                <a:gd name="T2" fmla="*/ 254 w 254"/>
                <a:gd name="T3" fmla="*/ 253 h 253"/>
                <a:gd name="T4" fmla="*/ 0 w 254"/>
                <a:gd name="T5" fmla="*/ 253 h 253"/>
                <a:gd name="T6" fmla="*/ 0 w 254"/>
                <a:gd name="T7" fmla="*/ 0 h 253"/>
                <a:gd name="T8" fmla="*/ 254 w 254"/>
                <a:gd name="T9" fmla="*/ 0 h 253"/>
                <a:gd name="T10" fmla="*/ 254 w 254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4" h="253">
                  <a:moveTo>
                    <a:pt x="254" y="253"/>
                  </a:moveTo>
                  <a:lnTo>
                    <a:pt x="254" y="253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254" y="0"/>
                  </a:lnTo>
                  <a:lnTo>
                    <a:pt x="254" y="253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3" name="Freeform 189"/>
            <p:cNvSpPr>
              <a:spLocks/>
            </p:cNvSpPr>
            <p:nvPr/>
          </p:nvSpPr>
          <p:spPr bwMode="auto">
            <a:xfrm>
              <a:off x="10004425" y="5640388"/>
              <a:ext cx="241300" cy="241300"/>
            </a:xfrm>
            <a:custGeom>
              <a:avLst/>
              <a:gdLst>
                <a:gd name="T0" fmla="*/ 253 w 253"/>
                <a:gd name="T1" fmla="*/ 253 h 253"/>
                <a:gd name="T2" fmla="*/ 253 w 253"/>
                <a:gd name="T3" fmla="*/ 253 h 253"/>
                <a:gd name="T4" fmla="*/ 0 w 253"/>
                <a:gd name="T5" fmla="*/ 253 h 253"/>
                <a:gd name="T6" fmla="*/ 0 w 253"/>
                <a:gd name="T7" fmla="*/ 0 h 253"/>
                <a:gd name="T8" fmla="*/ 253 w 253"/>
                <a:gd name="T9" fmla="*/ 0 h 253"/>
                <a:gd name="T10" fmla="*/ 253 w 253"/>
                <a:gd name="T11" fmla="*/ 253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3" h="253">
                  <a:moveTo>
                    <a:pt x="253" y="253"/>
                  </a:moveTo>
                  <a:lnTo>
                    <a:pt x="253" y="253"/>
                  </a:lnTo>
                  <a:lnTo>
                    <a:pt x="0" y="253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253" y="253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4" name="Freeform 190"/>
            <p:cNvSpPr>
              <a:spLocks/>
            </p:cNvSpPr>
            <p:nvPr/>
          </p:nvSpPr>
          <p:spPr bwMode="auto">
            <a:xfrm>
              <a:off x="9926638" y="5899151"/>
              <a:ext cx="60325" cy="61913"/>
            </a:xfrm>
            <a:custGeom>
              <a:avLst/>
              <a:gdLst>
                <a:gd name="T0" fmla="*/ 31 w 63"/>
                <a:gd name="T1" fmla="*/ 64 h 64"/>
                <a:gd name="T2" fmla="*/ 31 w 63"/>
                <a:gd name="T3" fmla="*/ 64 h 64"/>
                <a:gd name="T4" fmla="*/ 63 w 63"/>
                <a:gd name="T5" fmla="*/ 32 h 64"/>
                <a:gd name="T6" fmla="*/ 31 w 63"/>
                <a:gd name="T7" fmla="*/ 0 h 64"/>
                <a:gd name="T8" fmla="*/ 0 w 63"/>
                <a:gd name="T9" fmla="*/ 32 h 64"/>
                <a:gd name="T10" fmla="*/ 31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1" y="64"/>
                  </a:moveTo>
                  <a:lnTo>
                    <a:pt x="31" y="64"/>
                  </a:lnTo>
                  <a:cubicBezTo>
                    <a:pt x="49" y="64"/>
                    <a:pt x="63" y="49"/>
                    <a:pt x="63" y="32"/>
                  </a:cubicBezTo>
                  <a:cubicBezTo>
                    <a:pt x="63" y="15"/>
                    <a:pt x="49" y="0"/>
                    <a:pt x="31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49"/>
                    <a:pt x="14" y="64"/>
                    <a:pt x="31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5" name="Freeform 191"/>
            <p:cNvSpPr>
              <a:spLocks/>
            </p:cNvSpPr>
            <p:nvPr/>
          </p:nvSpPr>
          <p:spPr bwMode="auto">
            <a:xfrm>
              <a:off x="9986963" y="5838826"/>
              <a:ext cx="60325" cy="60325"/>
            </a:xfrm>
            <a:custGeom>
              <a:avLst/>
              <a:gdLst>
                <a:gd name="T0" fmla="*/ 32 w 63"/>
                <a:gd name="T1" fmla="*/ 63 h 63"/>
                <a:gd name="T2" fmla="*/ 32 w 63"/>
                <a:gd name="T3" fmla="*/ 63 h 63"/>
                <a:gd name="T4" fmla="*/ 63 w 63"/>
                <a:gd name="T5" fmla="*/ 32 h 63"/>
                <a:gd name="T6" fmla="*/ 32 w 63"/>
                <a:gd name="T7" fmla="*/ 0 h 63"/>
                <a:gd name="T8" fmla="*/ 0 w 63"/>
                <a:gd name="T9" fmla="*/ 32 h 63"/>
                <a:gd name="T10" fmla="*/ 32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lnTo>
                    <a:pt x="32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6" name="Freeform 192"/>
            <p:cNvSpPr>
              <a:spLocks/>
            </p:cNvSpPr>
            <p:nvPr/>
          </p:nvSpPr>
          <p:spPr bwMode="auto">
            <a:xfrm>
              <a:off x="10034588" y="5899151"/>
              <a:ext cx="60325" cy="61913"/>
            </a:xfrm>
            <a:custGeom>
              <a:avLst/>
              <a:gdLst>
                <a:gd name="T0" fmla="*/ 31 w 63"/>
                <a:gd name="T1" fmla="*/ 64 h 64"/>
                <a:gd name="T2" fmla="*/ 31 w 63"/>
                <a:gd name="T3" fmla="*/ 64 h 64"/>
                <a:gd name="T4" fmla="*/ 63 w 63"/>
                <a:gd name="T5" fmla="*/ 32 h 64"/>
                <a:gd name="T6" fmla="*/ 31 w 63"/>
                <a:gd name="T7" fmla="*/ 0 h 64"/>
                <a:gd name="T8" fmla="*/ 0 w 63"/>
                <a:gd name="T9" fmla="*/ 32 h 64"/>
                <a:gd name="T10" fmla="*/ 31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1" y="64"/>
                  </a:moveTo>
                  <a:lnTo>
                    <a:pt x="31" y="64"/>
                  </a:lnTo>
                  <a:cubicBezTo>
                    <a:pt x="49" y="64"/>
                    <a:pt x="63" y="49"/>
                    <a:pt x="63" y="32"/>
                  </a:cubicBezTo>
                  <a:cubicBezTo>
                    <a:pt x="63" y="15"/>
                    <a:pt x="49" y="0"/>
                    <a:pt x="31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49"/>
                    <a:pt x="14" y="64"/>
                    <a:pt x="31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7" name="Freeform 193"/>
            <p:cNvSpPr>
              <a:spLocks/>
            </p:cNvSpPr>
            <p:nvPr/>
          </p:nvSpPr>
          <p:spPr bwMode="auto">
            <a:xfrm>
              <a:off x="9974263" y="5961063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8" name="Freeform 194"/>
            <p:cNvSpPr>
              <a:spLocks/>
            </p:cNvSpPr>
            <p:nvPr/>
          </p:nvSpPr>
          <p:spPr bwMode="auto">
            <a:xfrm>
              <a:off x="9974263" y="5838826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2 h 63"/>
                <a:gd name="T6" fmla="*/ 31 w 63"/>
                <a:gd name="T7" fmla="*/ 0 h 63"/>
                <a:gd name="T8" fmla="*/ 0 w 63"/>
                <a:gd name="T9" fmla="*/ 32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199" name="Freeform 195"/>
            <p:cNvSpPr>
              <a:spLocks/>
            </p:cNvSpPr>
            <p:nvPr/>
          </p:nvSpPr>
          <p:spPr bwMode="auto">
            <a:xfrm>
              <a:off x="9986963" y="5851526"/>
              <a:ext cx="60325" cy="61913"/>
            </a:xfrm>
            <a:custGeom>
              <a:avLst/>
              <a:gdLst>
                <a:gd name="T0" fmla="*/ 32 w 63"/>
                <a:gd name="T1" fmla="*/ 64 h 64"/>
                <a:gd name="T2" fmla="*/ 32 w 63"/>
                <a:gd name="T3" fmla="*/ 64 h 64"/>
                <a:gd name="T4" fmla="*/ 63 w 63"/>
                <a:gd name="T5" fmla="*/ 32 h 64"/>
                <a:gd name="T6" fmla="*/ 32 w 63"/>
                <a:gd name="T7" fmla="*/ 0 h 64"/>
                <a:gd name="T8" fmla="*/ 0 w 63"/>
                <a:gd name="T9" fmla="*/ 32 h 64"/>
                <a:gd name="T10" fmla="*/ 32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2" y="64"/>
                  </a:moveTo>
                  <a:lnTo>
                    <a:pt x="32" y="64"/>
                  </a:lnTo>
                  <a:cubicBezTo>
                    <a:pt x="49" y="64"/>
                    <a:pt x="63" y="50"/>
                    <a:pt x="63" y="32"/>
                  </a:cubicBezTo>
                  <a:cubicBezTo>
                    <a:pt x="63" y="15"/>
                    <a:pt x="49" y="0"/>
                    <a:pt x="32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0" name="Freeform 196"/>
            <p:cNvSpPr>
              <a:spLocks/>
            </p:cNvSpPr>
            <p:nvPr/>
          </p:nvSpPr>
          <p:spPr bwMode="auto">
            <a:xfrm>
              <a:off x="10034588" y="5791201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2 h 63"/>
                <a:gd name="T6" fmla="*/ 31 w 63"/>
                <a:gd name="T7" fmla="*/ 0 h 63"/>
                <a:gd name="T8" fmla="*/ 0 w 63"/>
                <a:gd name="T9" fmla="*/ 32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1" name="Freeform 197"/>
            <p:cNvSpPr>
              <a:spLocks/>
            </p:cNvSpPr>
            <p:nvPr/>
          </p:nvSpPr>
          <p:spPr bwMode="auto">
            <a:xfrm>
              <a:off x="9974263" y="5851526"/>
              <a:ext cx="60325" cy="61913"/>
            </a:xfrm>
            <a:custGeom>
              <a:avLst/>
              <a:gdLst>
                <a:gd name="T0" fmla="*/ 31 w 63"/>
                <a:gd name="T1" fmla="*/ 64 h 64"/>
                <a:gd name="T2" fmla="*/ 31 w 63"/>
                <a:gd name="T3" fmla="*/ 64 h 64"/>
                <a:gd name="T4" fmla="*/ 63 w 63"/>
                <a:gd name="T5" fmla="*/ 32 h 64"/>
                <a:gd name="T6" fmla="*/ 31 w 63"/>
                <a:gd name="T7" fmla="*/ 0 h 64"/>
                <a:gd name="T8" fmla="*/ 0 w 63"/>
                <a:gd name="T9" fmla="*/ 32 h 64"/>
                <a:gd name="T10" fmla="*/ 31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1" y="64"/>
                  </a:moveTo>
                  <a:lnTo>
                    <a:pt x="31" y="64"/>
                  </a:lnTo>
                  <a:cubicBezTo>
                    <a:pt x="49" y="64"/>
                    <a:pt x="63" y="50"/>
                    <a:pt x="63" y="32"/>
                  </a:cubicBezTo>
                  <a:cubicBezTo>
                    <a:pt x="63" y="15"/>
                    <a:pt x="49" y="0"/>
                    <a:pt x="31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50"/>
                    <a:pt x="14" y="64"/>
                    <a:pt x="31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2" name="Freeform 198"/>
            <p:cNvSpPr>
              <a:spLocks/>
            </p:cNvSpPr>
            <p:nvPr/>
          </p:nvSpPr>
          <p:spPr bwMode="auto">
            <a:xfrm>
              <a:off x="4957763" y="3502026"/>
              <a:ext cx="23813" cy="65088"/>
            </a:xfrm>
            <a:custGeom>
              <a:avLst/>
              <a:gdLst>
                <a:gd name="T0" fmla="*/ 0 w 24"/>
                <a:gd name="T1" fmla="*/ 13 h 68"/>
                <a:gd name="T2" fmla="*/ 0 w 24"/>
                <a:gd name="T3" fmla="*/ 13 h 68"/>
                <a:gd name="T4" fmla="*/ 14 w 24"/>
                <a:gd name="T5" fmla="*/ 68 h 68"/>
                <a:gd name="T6" fmla="*/ 24 w 24"/>
                <a:gd name="T7" fmla="*/ 68 h 68"/>
                <a:gd name="T8" fmla="*/ 24 w 24"/>
                <a:gd name="T9" fmla="*/ 0 h 68"/>
                <a:gd name="T10" fmla="*/ 0 w 24"/>
                <a:gd name="T11" fmla="*/ 1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68">
                  <a:moveTo>
                    <a:pt x="0" y="13"/>
                  </a:moveTo>
                  <a:lnTo>
                    <a:pt x="0" y="13"/>
                  </a:lnTo>
                  <a:lnTo>
                    <a:pt x="14" y="68"/>
                  </a:lnTo>
                  <a:lnTo>
                    <a:pt x="24" y="68"/>
                  </a:lnTo>
                  <a:lnTo>
                    <a:pt x="24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3" name="Freeform 199"/>
            <p:cNvSpPr>
              <a:spLocks/>
            </p:cNvSpPr>
            <p:nvPr/>
          </p:nvSpPr>
          <p:spPr bwMode="auto">
            <a:xfrm>
              <a:off x="4968875" y="3497263"/>
              <a:ext cx="63500" cy="71438"/>
            </a:xfrm>
            <a:custGeom>
              <a:avLst/>
              <a:gdLst>
                <a:gd name="T0" fmla="*/ 0 w 67"/>
                <a:gd name="T1" fmla="*/ 12 h 74"/>
                <a:gd name="T2" fmla="*/ 0 w 67"/>
                <a:gd name="T3" fmla="*/ 12 h 74"/>
                <a:gd name="T4" fmla="*/ 0 w 67"/>
                <a:gd name="T5" fmla="*/ 62 h 74"/>
                <a:gd name="T6" fmla="*/ 3 w 67"/>
                <a:gd name="T7" fmla="*/ 73 h 74"/>
                <a:gd name="T8" fmla="*/ 57 w 67"/>
                <a:gd name="T9" fmla="*/ 74 h 74"/>
                <a:gd name="T10" fmla="*/ 67 w 67"/>
                <a:gd name="T11" fmla="*/ 14 h 74"/>
                <a:gd name="T12" fmla="*/ 23 w 67"/>
                <a:gd name="T13" fmla="*/ 0 h 74"/>
                <a:gd name="T14" fmla="*/ 0 w 67"/>
                <a:gd name="T15" fmla="*/ 1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74">
                  <a:moveTo>
                    <a:pt x="0" y="12"/>
                  </a:moveTo>
                  <a:lnTo>
                    <a:pt x="0" y="12"/>
                  </a:lnTo>
                  <a:lnTo>
                    <a:pt x="0" y="62"/>
                  </a:lnTo>
                  <a:lnTo>
                    <a:pt x="3" y="73"/>
                  </a:lnTo>
                  <a:lnTo>
                    <a:pt x="57" y="74"/>
                  </a:lnTo>
                  <a:lnTo>
                    <a:pt x="67" y="14"/>
                  </a:lnTo>
                  <a:lnTo>
                    <a:pt x="23" y="0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4" name="Freeform 200"/>
            <p:cNvSpPr>
              <a:spLocks/>
            </p:cNvSpPr>
            <p:nvPr/>
          </p:nvSpPr>
          <p:spPr bwMode="auto">
            <a:xfrm>
              <a:off x="4951413" y="3560763"/>
              <a:ext cx="60325" cy="61913"/>
            </a:xfrm>
            <a:custGeom>
              <a:avLst/>
              <a:gdLst>
                <a:gd name="T0" fmla="*/ 31 w 63"/>
                <a:gd name="T1" fmla="*/ 64 h 64"/>
                <a:gd name="T2" fmla="*/ 31 w 63"/>
                <a:gd name="T3" fmla="*/ 64 h 64"/>
                <a:gd name="T4" fmla="*/ 63 w 63"/>
                <a:gd name="T5" fmla="*/ 32 h 64"/>
                <a:gd name="T6" fmla="*/ 31 w 63"/>
                <a:gd name="T7" fmla="*/ 0 h 64"/>
                <a:gd name="T8" fmla="*/ 0 w 63"/>
                <a:gd name="T9" fmla="*/ 32 h 64"/>
                <a:gd name="T10" fmla="*/ 31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1" y="64"/>
                  </a:moveTo>
                  <a:lnTo>
                    <a:pt x="31" y="64"/>
                  </a:lnTo>
                  <a:cubicBezTo>
                    <a:pt x="49" y="64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4"/>
                    <a:pt x="31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5" name="Freeform 201"/>
            <p:cNvSpPr>
              <a:spLocks/>
            </p:cNvSpPr>
            <p:nvPr/>
          </p:nvSpPr>
          <p:spPr bwMode="auto">
            <a:xfrm>
              <a:off x="4951413" y="3441701"/>
              <a:ext cx="60325" cy="58738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6" name="Freeform 202"/>
            <p:cNvSpPr>
              <a:spLocks/>
            </p:cNvSpPr>
            <p:nvPr/>
          </p:nvSpPr>
          <p:spPr bwMode="auto">
            <a:xfrm>
              <a:off x="4891088" y="3500438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2 h 63"/>
                <a:gd name="T6" fmla="*/ 31 w 63"/>
                <a:gd name="T7" fmla="*/ 0 h 63"/>
                <a:gd name="T8" fmla="*/ 0 w 63"/>
                <a:gd name="T9" fmla="*/ 32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7" name="Freeform 203"/>
            <p:cNvSpPr>
              <a:spLocks/>
            </p:cNvSpPr>
            <p:nvPr/>
          </p:nvSpPr>
          <p:spPr bwMode="auto">
            <a:xfrm>
              <a:off x="4999038" y="3500438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2 h 63"/>
                <a:gd name="T6" fmla="*/ 31 w 63"/>
                <a:gd name="T7" fmla="*/ 0 h 63"/>
                <a:gd name="T8" fmla="*/ 0 w 63"/>
                <a:gd name="T9" fmla="*/ 32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8" name="Freeform 204"/>
            <p:cNvSpPr>
              <a:spLocks/>
            </p:cNvSpPr>
            <p:nvPr/>
          </p:nvSpPr>
          <p:spPr bwMode="auto">
            <a:xfrm>
              <a:off x="4938713" y="3560763"/>
              <a:ext cx="60325" cy="61913"/>
            </a:xfrm>
            <a:custGeom>
              <a:avLst/>
              <a:gdLst>
                <a:gd name="T0" fmla="*/ 31 w 63"/>
                <a:gd name="T1" fmla="*/ 64 h 64"/>
                <a:gd name="T2" fmla="*/ 31 w 63"/>
                <a:gd name="T3" fmla="*/ 64 h 64"/>
                <a:gd name="T4" fmla="*/ 63 w 63"/>
                <a:gd name="T5" fmla="*/ 32 h 64"/>
                <a:gd name="T6" fmla="*/ 31 w 63"/>
                <a:gd name="T7" fmla="*/ 0 h 64"/>
                <a:gd name="T8" fmla="*/ 0 w 63"/>
                <a:gd name="T9" fmla="*/ 32 h 64"/>
                <a:gd name="T10" fmla="*/ 31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1" y="64"/>
                  </a:moveTo>
                  <a:lnTo>
                    <a:pt x="31" y="64"/>
                  </a:lnTo>
                  <a:cubicBezTo>
                    <a:pt x="49" y="64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4"/>
                    <a:pt x="31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09" name="Freeform 206"/>
            <p:cNvSpPr>
              <a:spLocks/>
            </p:cNvSpPr>
            <p:nvPr/>
          </p:nvSpPr>
          <p:spPr bwMode="auto">
            <a:xfrm>
              <a:off x="4938713" y="3441700"/>
              <a:ext cx="60325" cy="58738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0" name="Freeform 207"/>
            <p:cNvSpPr>
              <a:spLocks/>
            </p:cNvSpPr>
            <p:nvPr/>
          </p:nvSpPr>
          <p:spPr bwMode="auto">
            <a:xfrm>
              <a:off x="4978400" y="3517900"/>
              <a:ext cx="33338" cy="31750"/>
            </a:xfrm>
            <a:custGeom>
              <a:avLst/>
              <a:gdLst>
                <a:gd name="T0" fmla="*/ 0 w 35"/>
                <a:gd name="T1" fmla="*/ 7 h 34"/>
                <a:gd name="T2" fmla="*/ 0 w 35"/>
                <a:gd name="T3" fmla="*/ 7 h 34"/>
                <a:gd name="T4" fmla="*/ 7 w 35"/>
                <a:gd name="T5" fmla="*/ 34 h 34"/>
                <a:gd name="T6" fmla="*/ 30 w 35"/>
                <a:gd name="T7" fmla="*/ 34 h 34"/>
                <a:gd name="T8" fmla="*/ 35 w 35"/>
                <a:gd name="T9" fmla="*/ 6 h 34"/>
                <a:gd name="T10" fmla="*/ 14 w 35"/>
                <a:gd name="T11" fmla="*/ 0 h 34"/>
                <a:gd name="T12" fmla="*/ 0 w 35"/>
                <a:gd name="T13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34">
                  <a:moveTo>
                    <a:pt x="0" y="7"/>
                  </a:moveTo>
                  <a:lnTo>
                    <a:pt x="0" y="7"/>
                  </a:lnTo>
                  <a:lnTo>
                    <a:pt x="7" y="34"/>
                  </a:lnTo>
                  <a:lnTo>
                    <a:pt x="30" y="34"/>
                  </a:lnTo>
                  <a:lnTo>
                    <a:pt x="35" y="6"/>
                  </a:lnTo>
                  <a:lnTo>
                    <a:pt x="14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1" name="Freeform 208"/>
            <p:cNvSpPr>
              <a:spLocks/>
            </p:cNvSpPr>
            <p:nvPr/>
          </p:nvSpPr>
          <p:spPr bwMode="auto">
            <a:xfrm>
              <a:off x="4999038" y="3500438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2 h 63"/>
                <a:gd name="T6" fmla="*/ 31 w 63"/>
                <a:gd name="T7" fmla="*/ 0 h 63"/>
                <a:gd name="T8" fmla="*/ 0 w 63"/>
                <a:gd name="T9" fmla="*/ 32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2" name="Freeform 209"/>
            <p:cNvSpPr>
              <a:spLocks/>
            </p:cNvSpPr>
            <p:nvPr/>
          </p:nvSpPr>
          <p:spPr bwMode="auto">
            <a:xfrm>
              <a:off x="4581525" y="4378325"/>
              <a:ext cx="39688" cy="36513"/>
            </a:xfrm>
            <a:custGeom>
              <a:avLst/>
              <a:gdLst>
                <a:gd name="T0" fmla="*/ 0 w 41"/>
                <a:gd name="T1" fmla="*/ 34 h 38"/>
                <a:gd name="T2" fmla="*/ 0 w 41"/>
                <a:gd name="T3" fmla="*/ 34 h 38"/>
                <a:gd name="T4" fmla="*/ 38 w 41"/>
                <a:gd name="T5" fmla="*/ 38 h 38"/>
                <a:gd name="T6" fmla="*/ 41 w 41"/>
                <a:gd name="T7" fmla="*/ 4 h 38"/>
                <a:gd name="T8" fmla="*/ 4 w 41"/>
                <a:gd name="T9" fmla="*/ 0 h 38"/>
                <a:gd name="T10" fmla="*/ 0 w 41"/>
                <a:gd name="T11" fmla="*/ 3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38">
                  <a:moveTo>
                    <a:pt x="0" y="34"/>
                  </a:moveTo>
                  <a:lnTo>
                    <a:pt x="0" y="34"/>
                  </a:lnTo>
                  <a:lnTo>
                    <a:pt x="38" y="38"/>
                  </a:lnTo>
                  <a:lnTo>
                    <a:pt x="41" y="4"/>
                  </a:lnTo>
                  <a:lnTo>
                    <a:pt x="4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3" name="Freeform 210"/>
            <p:cNvSpPr>
              <a:spLocks/>
            </p:cNvSpPr>
            <p:nvPr/>
          </p:nvSpPr>
          <p:spPr bwMode="auto">
            <a:xfrm>
              <a:off x="4600575" y="4356100"/>
              <a:ext cx="61913" cy="61913"/>
            </a:xfrm>
            <a:custGeom>
              <a:avLst/>
              <a:gdLst>
                <a:gd name="T0" fmla="*/ 32 w 64"/>
                <a:gd name="T1" fmla="*/ 64 h 64"/>
                <a:gd name="T2" fmla="*/ 32 w 64"/>
                <a:gd name="T3" fmla="*/ 64 h 64"/>
                <a:gd name="T4" fmla="*/ 64 w 64"/>
                <a:gd name="T5" fmla="*/ 32 h 64"/>
                <a:gd name="T6" fmla="*/ 32 w 64"/>
                <a:gd name="T7" fmla="*/ 0 h 64"/>
                <a:gd name="T8" fmla="*/ 0 w 64"/>
                <a:gd name="T9" fmla="*/ 32 h 64"/>
                <a:gd name="T10" fmla="*/ 32 w 64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lnTo>
                    <a:pt x="32" y="64"/>
                  </a:lnTo>
                  <a:cubicBezTo>
                    <a:pt x="49" y="64"/>
                    <a:pt x="64" y="49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4"/>
                    <a:pt x="32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4" name="Freeform 211"/>
            <p:cNvSpPr>
              <a:spLocks/>
            </p:cNvSpPr>
            <p:nvPr/>
          </p:nvSpPr>
          <p:spPr bwMode="auto">
            <a:xfrm>
              <a:off x="4541838" y="4418013"/>
              <a:ext cx="58738" cy="60325"/>
            </a:xfrm>
            <a:custGeom>
              <a:avLst/>
              <a:gdLst>
                <a:gd name="T0" fmla="*/ 32 w 63"/>
                <a:gd name="T1" fmla="*/ 63 h 63"/>
                <a:gd name="T2" fmla="*/ 32 w 63"/>
                <a:gd name="T3" fmla="*/ 63 h 63"/>
                <a:gd name="T4" fmla="*/ 63 w 63"/>
                <a:gd name="T5" fmla="*/ 31 h 63"/>
                <a:gd name="T6" fmla="*/ 32 w 63"/>
                <a:gd name="T7" fmla="*/ 0 h 63"/>
                <a:gd name="T8" fmla="*/ 0 w 63"/>
                <a:gd name="T9" fmla="*/ 31 h 63"/>
                <a:gd name="T10" fmla="*/ 32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lnTo>
                    <a:pt x="32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5" name="Freeform 212"/>
            <p:cNvSpPr>
              <a:spLocks/>
            </p:cNvSpPr>
            <p:nvPr/>
          </p:nvSpPr>
          <p:spPr bwMode="auto">
            <a:xfrm>
              <a:off x="4600575" y="4379913"/>
              <a:ext cx="3175" cy="33338"/>
            </a:xfrm>
            <a:custGeom>
              <a:avLst/>
              <a:gdLst>
                <a:gd name="T0" fmla="*/ 0 w 3"/>
                <a:gd name="T1" fmla="*/ 34 h 34"/>
                <a:gd name="T2" fmla="*/ 0 w 3"/>
                <a:gd name="T3" fmla="*/ 34 h 34"/>
                <a:gd name="T4" fmla="*/ 3 w 3"/>
                <a:gd name="T5" fmla="*/ 0 h 34"/>
                <a:gd name="T6" fmla="*/ 0 w 3"/>
                <a:gd name="T7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4">
                  <a:moveTo>
                    <a:pt x="0" y="34"/>
                  </a:moveTo>
                  <a:lnTo>
                    <a:pt x="0" y="34"/>
                  </a:lnTo>
                  <a:lnTo>
                    <a:pt x="3" y="0"/>
                  </a:lnTo>
                  <a:lnTo>
                    <a:pt x="0" y="34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6" name="Freeform 213"/>
            <p:cNvSpPr>
              <a:spLocks/>
            </p:cNvSpPr>
            <p:nvPr/>
          </p:nvSpPr>
          <p:spPr bwMode="auto">
            <a:xfrm>
              <a:off x="4600575" y="4356100"/>
              <a:ext cx="61913" cy="61913"/>
            </a:xfrm>
            <a:custGeom>
              <a:avLst/>
              <a:gdLst>
                <a:gd name="T0" fmla="*/ 32 w 64"/>
                <a:gd name="T1" fmla="*/ 64 h 64"/>
                <a:gd name="T2" fmla="*/ 32 w 64"/>
                <a:gd name="T3" fmla="*/ 64 h 64"/>
                <a:gd name="T4" fmla="*/ 64 w 64"/>
                <a:gd name="T5" fmla="*/ 32 h 64"/>
                <a:gd name="T6" fmla="*/ 32 w 64"/>
                <a:gd name="T7" fmla="*/ 0 h 64"/>
                <a:gd name="T8" fmla="*/ 0 w 64"/>
                <a:gd name="T9" fmla="*/ 32 h 64"/>
                <a:gd name="T10" fmla="*/ 32 w 64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lnTo>
                    <a:pt x="32" y="64"/>
                  </a:lnTo>
                  <a:cubicBezTo>
                    <a:pt x="49" y="64"/>
                    <a:pt x="64" y="49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4"/>
                    <a:pt x="32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7" name="Freeform 214"/>
            <p:cNvSpPr>
              <a:spLocks/>
            </p:cNvSpPr>
            <p:nvPr/>
          </p:nvSpPr>
          <p:spPr bwMode="auto">
            <a:xfrm>
              <a:off x="4541838" y="4418013"/>
              <a:ext cx="58738" cy="60325"/>
            </a:xfrm>
            <a:custGeom>
              <a:avLst/>
              <a:gdLst>
                <a:gd name="T0" fmla="*/ 32 w 63"/>
                <a:gd name="T1" fmla="*/ 63 h 63"/>
                <a:gd name="T2" fmla="*/ 32 w 63"/>
                <a:gd name="T3" fmla="*/ 63 h 63"/>
                <a:gd name="T4" fmla="*/ 63 w 63"/>
                <a:gd name="T5" fmla="*/ 31 h 63"/>
                <a:gd name="T6" fmla="*/ 32 w 63"/>
                <a:gd name="T7" fmla="*/ 0 h 63"/>
                <a:gd name="T8" fmla="*/ 0 w 63"/>
                <a:gd name="T9" fmla="*/ 31 h 63"/>
                <a:gd name="T10" fmla="*/ 32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lnTo>
                    <a:pt x="32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8" name="Freeform 215"/>
            <p:cNvSpPr>
              <a:spLocks/>
            </p:cNvSpPr>
            <p:nvPr/>
          </p:nvSpPr>
          <p:spPr bwMode="auto">
            <a:xfrm>
              <a:off x="4557713" y="4370388"/>
              <a:ext cx="68263" cy="76200"/>
            </a:xfrm>
            <a:custGeom>
              <a:avLst/>
              <a:gdLst>
                <a:gd name="T0" fmla="*/ 0 w 72"/>
                <a:gd name="T1" fmla="*/ 21 h 81"/>
                <a:gd name="T2" fmla="*/ 0 w 72"/>
                <a:gd name="T3" fmla="*/ 21 h 81"/>
                <a:gd name="T4" fmla="*/ 28 w 72"/>
                <a:gd name="T5" fmla="*/ 81 h 81"/>
                <a:gd name="T6" fmla="*/ 72 w 72"/>
                <a:gd name="T7" fmla="*/ 60 h 81"/>
                <a:gd name="T8" fmla="*/ 44 w 72"/>
                <a:gd name="T9" fmla="*/ 0 h 81"/>
                <a:gd name="T10" fmla="*/ 0 w 72"/>
                <a:gd name="T11" fmla="*/ 2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81">
                  <a:moveTo>
                    <a:pt x="0" y="21"/>
                  </a:moveTo>
                  <a:lnTo>
                    <a:pt x="0" y="21"/>
                  </a:lnTo>
                  <a:lnTo>
                    <a:pt x="28" y="81"/>
                  </a:lnTo>
                  <a:lnTo>
                    <a:pt x="72" y="60"/>
                  </a:lnTo>
                  <a:lnTo>
                    <a:pt x="44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19" name="Freeform 216"/>
            <p:cNvSpPr>
              <a:spLocks/>
            </p:cNvSpPr>
            <p:nvPr/>
          </p:nvSpPr>
          <p:spPr bwMode="auto">
            <a:xfrm>
              <a:off x="4600575" y="4356100"/>
              <a:ext cx="61913" cy="61913"/>
            </a:xfrm>
            <a:custGeom>
              <a:avLst/>
              <a:gdLst>
                <a:gd name="T0" fmla="*/ 32 w 64"/>
                <a:gd name="T1" fmla="*/ 64 h 64"/>
                <a:gd name="T2" fmla="*/ 32 w 64"/>
                <a:gd name="T3" fmla="*/ 64 h 64"/>
                <a:gd name="T4" fmla="*/ 64 w 64"/>
                <a:gd name="T5" fmla="*/ 32 h 64"/>
                <a:gd name="T6" fmla="*/ 32 w 64"/>
                <a:gd name="T7" fmla="*/ 0 h 64"/>
                <a:gd name="T8" fmla="*/ 0 w 64"/>
                <a:gd name="T9" fmla="*/ 32 h 64"/>
                <a:gd name="T10" fmla="*/ 32 w 64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lnTo>
                    <a:pt x="32" y="64"/>
                  </a:lnTo>
                  <a:cubicBezTo>
                    <a:pt x="49" y="64"/>
                    <a:pt x="64" y="49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4"/>
                    <a:pt x="32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0" name="Freeform 217"/>
            <p:cNvSpPr>
              <a:spLocks/>
            </p:cNvSpPr>
            <p:nvPr/>
          </p:nvSpPr>
          <p:spPr bwMode="auto">
            <a:xfrm>
              <a:off x="4541838" y="4418013"/>
              <a:ext cx="58738" cy="60325"/>
            </a:xfrm>
            <a:custGeom>
              <a:avLst/>
              <a:gdLst>
                <a:gd name="T0" fmla="*/ 32 w 63"/>
                <a:gd name="T1" fmla="*/ 63 h 63"/>
                <a:gd name="T2" fmla="*/ 32 w 63"/>
                <a:gd name="T3" fmla="*/ 63 h 63"/>
                <a:gd name="T4" fmla="*/ 63 w 63"/>
                <a:gd name="T5" fmla="*/ 31 h 63"/>
                <a:gd name="T6" fmla="*/ 32 w 63"/>
                <a:gd name="T7" fmla="*/ 0 h 63"/>
                <a:gd name="T8" fmla="*/ 0 w 63"/>
                <a:gd name="T9" fmla="*/ 31 h 63"/>
                <a:gd name="T10" fmla="*/ 32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lnTo>
                    <a:pt x="32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1" name="Freeform 218"/>
            <p:cNvSpPr>
              <a:spLocks/>
            </p:cNvSpPr>
            <p:nvPr/>
          </p:nvSpPr>
          <p:spPr bwMode="auto">
            <a:xfrm>
              <a:off x="4581525" y="4394200"/>
              <a:ext cx="20638" cy="28575"/>
            </a:xfrm>
            <a:custGeom>
              <a:avLst/>
              <a:gdLst>
                <a:gd name="T0" fmla="*/ 0 w 22"/>
                <a:gd name="T1" fmla="*/ 4 h 30"/>
                <a:gd name="T2" fmla="*/ 0 w 22"/>
                <a:gd name="T3" fmla="*/ 4 h 30"/>
                <a:gd name="T4" fmla="*/ 12 w 22"/>
                <a:gd name="T5" fmla="*/ 30 h 30"/>
                <a:gd name="T6" fmla="*/ 22 w 22"/>
                <a:gd name="T7" fmla="*/ 25 h 30"/>
                <a:gd name="T8" fmla="*/ 10 w 22"/>
                <a:gd name="T9" fmla="*/ 0 h 30"/>
                <a:gd name="T10" fmla="*/ 0 w 22"/>
                <a:gd name="T11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30">
                  <a:moveTo>
                    <a:pt x="0" y="4"/>
                  </a:moveTo>
                  <a:lnTo>
                    <a:pt x="0" y="4"/>
                  </a:lnTo>
                  <a:lnTo>
                    <a:pt x="12" y="30"/>
                  </a:lnTo>
                  <a:lnTo>
                    <a:pt x="22" y="25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2" name="Freeform 219"/>
            <p:cNvSpPr>
              <a:spLocks/>
            </p:cNvSpPr>
            <p:nvPr/>
          </p:nvSpPr>
          <p:spPr bwMode="auto">
            <a:xfrm>
              <a:off x="4600575" y="4356100"/>
              <a:ext cx="61913" cy="61913"/>
            </a:xfrm>
            <a:custGeom>
              <a:avLst/>
              <a:gdLst>
                <a:gd name="T0" fmla="*/ 32 w 64"/>
                <a:gd name="T1" fmla="*/ 64 h 64"/>
                <a:gd name="T2" fmla="*/ 32 w 64"/>
                <a:gd name="T3" fmla="*/ 64 h 64"/>
                <a:gd name="T4" fmla="*/ 64 w 64"/>
                <a:gd name="T5" fmla="*/ 32 h 64"/>
                <a:gd name="T6" fmla="*/ 32 w 64"/>
                <a:gd name="T7" fmla="*/ 0 h 64"/>
                <a:gd name="T8" fmla="*/ 0 w 64"/>
                <a:gd name="T9" fmla="*/ 32 h 64"/>
                <a:gd name="T10" fmla="*/ 32 w 64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lnTo>
                    <a:pt x="32" y="64"/>
                  </a:lnTo>
                  <a:cubicBezTo>
                    <a:pt x="49" y="64"/>
                    <a:pt x="64" y="49"/>
                    <a:pt x="64" y="32"/>
                  </a:cubicBezTo>
                  <a:cubicBezTo>
                    <a:pt x="64" y="14"/>
                    <a:pt x="49" y="0"/>
                    <a:pt x="32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4"/>
                    <a:pt x="32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3" name="Freeform 220"/>
            <p:cNvSpPr>
              <a:spLocks/>
            </p:cNvSpPr>
            <p:nvPr/>
          </p:nvSpPr>
          <p:spPr bwMode="auto">
            <a:xfrm>
              <a:off x="4541838" y="4418013"/>
              <a:ext cx="58738" cy="60325"/>
            </a:xfrm>
            <a:custGeom>
              <a:avLst/>
              <a:gdLst>
                <a:gd name="T0" fmla="*/ 32 w 63"/>
                <a:gd name="T1" fmla="*/ 63 h 63"/>
                <a:gd name="T2" fmla="*/ 32 w 63"/>
                <a:gd name="T3" fmla="*/ 63 h 63"/>
                <a:gd name="T4" fmla="*/ 63 w 63"/>
                <a:gd name="T5" fmla="*/ 31 h 63"/>
                <a:gd name="T6" fmla="*/ 32 w 63"/>
                <a:gd name="T7" fmla="*/ 0 h 63"/>
                <a:gd name="T8" fmla="*/ 0 w 63"/>
                <a:gd name="T9" fmla="*/ 31 h 63"/>
                <a:gd name="T10" fmla="*/ 32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lnTo>
                    <a:pt x="32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4" name="Freeform 221"/>
            <p:cNvSpPr>
              <a:spLocks/>
            </p:cNvSpPr>
            <p:nvPr/>
          </p:nvSpPr>
          <p:spPr bwMode="auto">
            <a:xfrm>
              <a:off x="4951413" y="3484563"/>
              <a:ext cx="30163" cy="49213"/>
            </a:xfrm>
            <a:custGeom>
              <a:avLst/>
              <a:gdLst>
                <a:gd name="T0" fmla="*/ 0 w 31"/>
                <a:gd name="T1" fmla="*/ 32 h 52"/>
                <a:gd name="T2" fmla="*/ 0 w 31"/>
                <a:gd name="T3" fmla="*/ 32 h 52"/>
                <a:gd name="T4" fmla="*/ 31 w 31"/>
                <a:gd name="T5" fmla="*/ 52 h 52"/>
                <a:gd name="T6" fmla="*/ 31 w 31"/>
                <a:gd name="T7" fmla="*/ 0 h 52"/>
                <a:gd name="T8" fmla="*/ 0 w 31"/>
                <a:gd name="T9" fmla="*/ 3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52">
                  <a:moveTo>
                    <a:pt x="0" y="32"/>
                  </a:moveTo>
                  <a:lnTo>
                    <a:pt x="0" y="32"/>
                  </a:lnTo>
                  <a:lnTo>
                    <a:pt x="31" y="52"/>
                  </a:lnTo>
                  <a:lnTo>
                    <a:pt x="31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5" name="Freeform 222"/>
            <p:cNvSpPr>
              <a:spLocks/>
            </p:cNvSpPr>
            <p:nvPr/>
          </p:nvSpPr>
          <p:spPr bwMode="auto">
            <a:xfrm>
              <a:off x="4968875" y="3455988"/>
              <a:ext cx="96838" cy="98425"/>
            </a:xfrm>
            <a:custGeom>
              <a:avLst/>
              <a:gdLst>
                <a:gd name="T0" fmla="*/ 14 w 101"/>
                <a:gd name="T1" fmla="*/ 30 h 103"/>
                <a:gd name="T2" fmla="*/ 14 w 101"/>
                <a:gd name="T3" fmla="*/ 30 h 103"/>
                <a:gd name="T4" fmla="*/ 0 w 101"/>
                <a:gd name="T5" fmla="*/ 43 h 103"/>
                <a:gd name="T6" fmla="*/ 0 w 101"/>
                <a:gd name="T7" fmla="*/ 74 h 103"/>
                <a:gd name="T8" fmla="*/ 46 w 101"/>
                <a:gd name="T9" fmla="*/ 103 h 103"/>
                <a:gd name="T10" fmla="*/ 55 w 101"/>
                <a:gd name="T11" fmla="*/ 94 h 103"/>
                <a:gd name="T12" fmla="*/ 101 w 101"/>
                <a:gd name="T13" fmla="*/ 94 h 103"/>
                <a:gd name="T14" fmla="*/ 43 w 101"/>
                <a:gd name="T15" fmla="*/ 0 h 103"/>
                <a:gd name="T16" fmla="*/ 14 w 101"/>
                <a:gd name="T17" fmla="*/ 3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1" h="103">
                  <a:moveTo>
                    <a:pt x="14" y="30"/>
                  </a:moveTo>
                  <a:lnTo>
                    <a:pt x="14" y="30"/>
                  </a:lnTo>
                  <a:lnTo>
                    <a:pt x="0" y="43"/>
                  </a:lnTo>
                  <a:lnTo>
                    <a:pt x="0" y="74"/>
                  </a:lnTo>
                  <a:lnTo>
                    <a:pt x="46" y="103"/>
                  </a:lnTo>
                  <a:lnTo>
                    <a:pt x="55" y="94"/>
                  </a:lnTo>
                  <a:lnTo>
                    <a:pt x="101" y="94"/>
                  </a:lnTo>
                  <a:lnTo>
                    <a:pt x="43" y="0"/>
                  </a:lnTo>
                  <a:lnTo>
                    <a:pt x="14" y="30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6" name="Freeform 223"/>
            <p:cNvSpPr>
              <a:spLocks/>
            </p:cNvSpPr>
            <p:nvPr/>
          </p:nvSpPr>
          <p:spPr bwMode="auto">
            <a:xfrm>
              <a:off x="4951413" y="3441700"/>
              <a:ext cx="60325" cy="58738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7" name="Freeform 224"/>
            <p:cNvSpPr>
              <a:spLocks/>
            </p:cNvSpPr>
            <p:nvPr/>
          </p:nvSpPr>
          <p:spPr bwMode="auto">
            <a:xfrm>
              <a:off x="4891088" y="3500438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2 h 63"/>
                <a:gd name="T6" fmla="*/ 31 w 63"/>
                <a:gd name="T7" fmla="*/ 0 h 63"/>
                <a:gd name="T8" fmla="*/ 0 w 63"/>
                <a:gd name="T9" fmla="*/ 32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8" name="Freeform 225"/>
            <p:cNvSpPr>
              <a:spLocks/>
            </p:cNvSpPr>
            <p:nvPr/>
          </p:nvSpPr>
          <p:spPr bwMode="auto">
            <a:xfrm>
              <a:off x="5059363" y="3441700"/>
              <a:ext cx="60325" cy="58738"/>
            </a:xfrm>
            <a:custGeom>
              <a:avLst/>
              <a:gdLst>
                <a:gd name="T0" fmla="*/ 32 w 63"/>
                <a:gd name="T1" fmla="*/ 63 h 63"/>
                <a:gd name="T2" fmla="*/ 32 w 63"/>
                <a:gd name="T3" fmla="*/ 63 h 63"/>
                <a:gd name="T4" fmla="*/ 63 w 63"/>
                <a:gd name="T5" fmla="*/ 31 h 63"/>
                <a:gd name="T6" fmla="*/ 32 w 63"/>
                <a:gd name="T7" fmla="*/ 0 h 63"/>
                <a:gd name="T8" fmla="*/ 0 w 63"/>
                <a:gd name="T9" fmla="*/ 31 h 63"/>
                <a:gd name="T10" fmla="*/ 32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2" y="63"/>
                  </a:moveTo>
                  <a:lnTo>
                    <a:pt x="32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29" name="Freeform 226"/>
            <p:cNvSpPr>
              <a:spLocks/>
            </p:cNvSpPr>
            <p:nvPr/>
          </p:nvSpPr>
          <p:spPr bwMode="auto">
            <a:xfrm>
              <a:off x="4999038" y="3500438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2 h 63"/>
                <a:gd name="T6" fmla="*/ 31 w 63"/>
                <a:gd name="T7" fmla="*/ 0 h 63"/>
                <a:gd name="T8" fmla="*/ 0 w 63"/>
                <a:gd name="T9" fmla="*/ 32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0" name="Freeform 227"/>
            <p:cNvSpPr>
              <a:spLocks/>
            </p:cNvSpPr>
            <p:nvPr/>
          </p:nvSpPr>
          <p:spPr bwMode="auto">
            <a:xfrm>
              <a:off x="4938713" y="3441700"/>
              <a:ext cx="60325" cy="58738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1" name="Freeform 228"/>
            <p:cNvSpPr>
              <a:spLocks/>
            </p:cNvSpPr>
            <p:nvPr/>
          </p:nvSpPr>
          <p:spPr bwMode="auto">
            <a:xfrm>
              <a:off x="4979988" y="3484563"/>
              <a:ext cx="52388" cy="46038"/>
            </a:xfrm>
            <a:custGeom>
              <a:avLst/>
              <a:gdLst>
                <a:gd name="T0" fmla="*/ 15 w 55"/>
                <a:gd name="T1" fmla="*/ 12 h 48"/>
                <a:gd name="T2" fmla="*/ 15 w 55"/>
                <a:gd name="T3" fmla="*/ 12 h 48"/>
                <a:gd name="T4" fmla="*/ 0 w 55"/>
                <a:gd name="T5" fmla="*/ 28 h 48"/>
                <a:gd name="T6" fmla="*/ 31 w 55"/>
                <a:gd name="T7" fmla="*/ 48 h 48"/>
                <a:gd name="T8" fmla="*/ 35 w 55"/>
                <a:gd name="T9" fmla="*/ 44 h 48"/>
                <a:gd name="T10" fmla="*/ 55 w 55"/>
                <a:gd name="T11" fmla="*/ 44 h 48"/>
                <a:gd name="T12" fmla="*/ 28 w 55"/>
                <a:gd name="T13" fmla="*/ 0 h 48"/>
                <a:gd name="T14" fmla="*/ 15 w 55"/>
                <a:gd name="T15" fmla="*/ 12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48">
                  <a:moveTo>
                    <a:pt x="15" y="12"/>
                  </a:moveTo>
                  <a:lnTo>
                    <a:pt x="15" y="12"/>
                  </a:lnTo>
                  <a:lnTo>
                    <a:pt x="0" y="28"/>
                  </a:lnTo>
                  <a:lnTo>
                    <a:pt x="31" y="48"/>
                  </a:lnTo>
                  <a:lnTo>
                    <a:pt x="35" y="44"/>
                  </a:lnTo>
                  <a:lnTo>
                    <a:pt x="55" y="44"/>
                  </a:lnTo>
                  <a:lnTo>
                    <a:pt x="28" y="0"/>
                  </a:lnTo>
                  <a:lnTo>
                    <a:pt x="15" y="12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2" name="Freeform 229"/>
            <p:cNvSpPr>
              <a:spLocks/>
            </p:cNvSpPr>
            <p:nvPr/>
          </p:nvSpPr>
          <p:spPr bwMode="auto">
            <a:xfrm>
              <a:off x="4999038" y="3500438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2 h 63"/>
                <a:gd name="T6" fmla="*/ 31 w 63"/>
                <a:gd name="T7" fmla="*/ 0 h 63"/>
                <a:gd name="T8" fmla="*/ 0 w 63"/>
                <a:gd name="T9" fmla="*/ 32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3" name="Freeform 230"/>
            <p:cNvSpPr>
              <a:spLocks/>
            </p:cNvSpPr>
            <p:nvPr/>
          </p:nvSpPr>
          <p:spPr bwMode="auto">
            <a:xfrm>
              <a:off x="4938713" y="3441700"/>
              <a:ext cx="60325" cy="58738"/>
            </a:xfrm>
            <a:custGeom>
              <a:avLst/>
              <a:gdLst>
                <a:gd name="T0" fmla="*/ 32 w 64"/>
                <a:gd name="T1" fmla="*/ 63 h 63"/>
                <a:gd name="T2" fmla="*/ 32 w 64"/>
                <a:gd name="T3" fmla="*/ 63 h 63"/>
                <a:gd name="T4" fmla="*/ 64 w 64"/>
                <a:gd name="T5" fmla="*/ 31 h 63"/>
                <a:gd name="T6" fmla="*/ 32 w 64"/>
                <a:gd name="T7" fmla="*/ 0 h 63"/>
                <a:gd name="T8" fmla="*/ 0 w 64"/>
                <a:gd name="T9" fmla="*/ 31 h 63"/>
                <a:gd name="T10" fmla="*/ 32 w 64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63">
                  <a:moveTo>
                    <a:pt x="32" y="63"/>
                  </a:moveTo>
                  <a:lnTo>
                    <a:pt x="32" y="63"/>
                  </a:lnTo>
                  <a:cubicBezTo>
                    <a:pt x="50" y="63"/>
                    <a:pt x="64" y="49"/>
                    <a:pt x="64" y="31"/>
                  </a:cubicBezTo>
                  <a:cubicBezTo>
                    <a:pt x="64" y="14"/>
                    <a:pt x="50" y="0"/>
                    <a:pt x="32" y="0"/>
                  </a:cubicBezTo>
                  <a:cubicBezTo>
                    <a:pt x="15" y="0"/>
                    <a:pt x="0" y="14"/>
                    <a:pt x="0" y="31"/>
                  </a:cubicBezTo>
                  <a:cubicBezTo>
                    <a:pt x="0" y="49"/>
                    <a:pt x="15" y="63"/>
                    <a:pt x="32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4" name="Freeform 231"/>
            <p:cNvSpPr>
              <a:spLocks/>
            </p:cNvSpPr>
            <p:nvPr/>
          </p:nvSpPr>
          <p:spPr bwMode="auto">
            <a:xfrm>
              <a:off x="4900613" y="3436938"/>
              <a:ext cx="68263" cy="76200"/>
            </a:xfrm>
            <a:custGeom>
              <a:avLst/>
              <a:gdLst>
                <a:gd name="T0" fmla="*/ 0 w 71"/>
                <a:gd name="T1" fmla="*/ 19 h 80"/>
                <a:gd name="T2" fmla="*/ 0 w 71"/>
                <a:gd name="T3" fmla="*/ 19 h 80"/>
                <a:gd name="T4" fmla="*/ 26 w 71"/>
                <a:gd name="T5" fmla="*/ 80 h 80"/>
                <a:gd name="T6" fmla="*/ 71 w 71"/>
                <a:gd name="T7" fmla="*/ 61 h 80"/>
                <a:gd name="T8" fmla="*/ 45 w 71"/>
                <a:gd name="T9" fmla="*/ 0 h 80"/>
                <a:gd name="T10" fmla="*/ 0 w 71"/>
                <a:gd name="T11" fmla="*/ 19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80">
                  <a:moveTo>
                    <a:pt x="0" y="19"/>
                  </a:moveTo>
                  <a:lnTo>
                    <a:pt x="0" y="19"/>
                  </a:lnTo>
                  <a:lnTo>
                    <a:pt x="26" y="80"/>
                  </a:lnTo>
                  <a:lnTo>
                    <a:pt x="71" y="61"/>
                  </a:lnTo>
                  <a:lnTo>
                    <a:pt x="45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5" name="Freeform 232"/>
            <p:cNvSpPr>
              <a:spLocks/>
            </p:cNvSpPr>
            <p:nvPr/>
          </p:nvSpPr>
          <p:spPr bwMode="auto">
            <a:xfrm>
              <a:off x="4951413" y="3441700"/>
              <a:ext cx="60325" cy="58738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1 h 63"/>
                <a:gd name="T6" fmla="*/ 31 w 63"/>
                <a:gd name="T7" fmla="*/ 0 h 63"/>
                <a:gd name="T8" fmla="*/ 0 w 63"/>
                <a:gd name="T9" fmla="*/ 31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1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6" name="Freeform 233"/>
            <p:cNvSpPr>
              <a:spLocks/>
            </p:cNvSpPr>
            <p:nvPr/>
          </p:nvSpPr>
          <p:spPr bwMode="auto">
            <a:xfrm>
              <a:off x="4891088" y="3500438"/>
              <a:ext cx="60325" cy="60325"/>
            </a:xfrm>
            <a:custGeom>
              <a:avLst/>
              <a:gdLst>
                <a:gd name="T0" fmla="*/ 31 w 63"/>
                <a:gd name="T1" fmla="*/ 63 h 63"/>
                <a:gd name="T2" fmla="*/ 31 w 63"/>
                <a:gd name="T3" fmla="*/ 63 h 63"/>
                <a:gd name="T4" fmla="*/ 63 w 63"/>
                <a:gd name="T5" fmla="*/ 32 h 63"/>
                <a:gd name="T6" fmla="*/ 31 w 63"/>
                <a:gd name="T7" fmla="*/ 0 h 63"/>
                <a:gd name="T8" fmla="*/ 0 w 63"/>
                <a:gd name="T9" fmla="*/ 32 h 63"/>
                <a:gd name="T10" fmla="*/ 31 w 63"/>
                <a:gd name="T11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3">
                  <a:moveTo>
                    <a:pt x="31" y="63"/>
                  </a:moveTo>
                  <a:lnTo>
                    <a:pt x="31" y="63"/>
                  </a:lnTo>
                  <a:cubicBezTo>
                    <a:pt x="49" y="63"/>
                    <a:pt x="63" y="49"/>
                    <a:pt x="63" y="32"/>
                  </a:cubicBezTo>
                  <a:cubicBezTo>
                    <a:pt x="63" y="14"/>
                    <a:pt x="49" y="0"/>
                    <a:pt x="31" y="0"/>
                  </a:cubicBezTo>
                  <a:cubicBezTo>
                    <a:pt x="14" y="0"/>
                    <a:pt x="0" y="14"/>
                    <a:pt x="0" y="32"/>
                  </a:cubicBezTo>
                  <a:cubicBezTo>
                    <a:pt x="0" y="49"/>
                    <a:pt x="14" y="63"/>
                    <a:pt x="31" y="63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7" name="Freeform 234"/>
            <p:cNvSpPr>
              <a:spLocks/>
            </p:cNvSpPr>
            <p:nvPr/>
          </p:nvSpPr>
          <p:spPr bwMode="auto">
            <a:xfrm>
              <a:off x="4891088" y="3379788"/>
              <a:ext cx="60325" cy="61913"/>
            </a:xfrm>
            <a:custGeom>
              <a:avLst/>
              <a:gdLst>
                <a:gd name="T0" fmla="*/ 31 w 63"/>
                <a:gd name="T1" fmla="*/ 64 h 64"/>
                <a:gd name="T2" fmla="*/ 31 w 63"/>
                <a:gd name="T3" fmla="*/ 64 h 64"/>
                <a:gd name="T4" fmla="*/ 63 w 63"/>
                <a:gd name="T5" fmla="*/ 32 h 64"/>
                <a:gd name="T6" fmla="*/ 31 w 63"/>
                <a:gd name="T7" fmla="*/ 0 h 64"/>
                <a:gd name="T8" fmla="*/ 0 w 63"/>
                <a:gd name="T9" fmla="*/ 32 h 64"/>
                <a:gd name="T10" fmla="*/ 31 w 63"/>
                <a:gd name="T11" fmla="*/ 6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4">
                  <a:moveTo>
                    <a:pt x="31" y="64"/>
                  </a:moveTo>
                  <a:lnTo>
                    <a:pt x="31" y="64"/>
                  </a:lnTo>
                  <a:cubicBezTo>
                    <a:pt x="49" y="64"/>
                    <a:pt x="63" y="49"/>
                    <a:pt x="63" y="32"/>
                  </a:cubicBezTo>
                  <a:cubicBezTo>
                    <a:pt x="63" y="15"/>
                    <a:pt x="49" y="0"/>
                    <a:pt x="31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49"/>
                    <a:pt x="14" y="64"/>
                    <a:pt x="31" y="64"/>
                  </a:cubicBezTo>
                  <a:close/>
                </a:path>
              </a:pathLst>
            </a:custGeom>
            <a:solidFill>
              <a:srgbClr val="3D3D3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8" name="Freeform 235"/>
            <p:cNvSpPr>
              <a:spLocks/>
            </p:cNvSpPr>
            <p:nvPr/>
          </p:nvSpPr>
          <p:spPr bwMode="auto">
            <a:xfrm>
              <a:off x="4924425" y="3460750"/>
              <a:ext cx="20638" cy="28575"/>
            </a:xfrm>
            <a:custGeom>
              <a:avLst/>
              <a:gdLst>
                <a:gd name="T0" fmla="*/ 0 w 21"/>
                <a:gd name="T1" fmla="*/ 4 h 30"/>
                <a:gd name="T2" fmla="*/ 0 w 21"/>
                <a:gd name="T3" fmla="*/ 4 h 30"/>
                <a:gd name="T4" fmla="*/ 11 w 21"/>
                <a:gd name="T5" fmla="*/ 30 h 30"/>
                <a:gd name="T6" fmla="*/ 21 w 21"/>
                <a:gd name="T7" fmla="*/ 26 h 30"/>
                <a:gd name="T8" fmla="*/ 10 w 21"/>
                <a:gd name="T9" fmla="*/ 0 h 30"/>
                <a:gd name="T10" fmla="*/ 0 w 21"/>
                <a:gd name="T11" fmla="*/ 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30">
                  <a:moveTo>
                    <a:pt x="0" y="4"/>
                  </a:moveTo>
                  <a:lnTo>
                    <a:pt x="0" y="4"/>
                  </a:lnTo>
                  <a:lnTo>
                    <a:pt x="11" y="30"/>
                  </a:lnTo>
                  <a:lnTo>
                    <a:pt x="21" y="26"/>
                  </a:lnTo>
                  <a:lnTo>
                    <a:pt x="1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595959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39" name="Freeform 236"/>
            <p:cNvSpPr>
              <a:spLocks/>
            </p:cNvSpPr>
            <p:nvPr/>
          </p:nvSpPr>
          <p:spPr bwMode="auto">
            <a:xfrm>
              <a:off x="7812088" y="4592638"/>
              <a:ext cx="1349375" cy="987425"/>
            </a:xfrm>
            <a:custGeom>
              <a:avLst/>
              <a:gdLst>
                <a:gd name="T0" fmla="*/ 1378 w 1414"/>
                <a:gd name="T1" fmla="*/ 493 h 1034"/>
                <a:gd name="T2" fmla="*/ 1386 w 1414"/>
                <a:gd name="T3" fmla="*/ 428 h 1034"/>
                <a:gd name="T4" fmla="*/ 1329 w 1414"/>
                <a:gd name="T5" fmla="*/ 346 h 1034"/>
                <a:gd name="T6" fmla="*/ 1342 w 1414"/>
                <a:gd name="T7" fmla="*/ 298 h 1034"/>
                <a:gd name="T8" fmla="*/ 1400 w 1414"/>
                <a:gd name="T9" fmla="*/ 299 h 1034"/>
                <a:gd name="T10" fmla="*/ 1409 w 1414"/>
                <a:gd name="T11" fmla="*/ 230 h 1034"/>
                <a:gd name="T12" fmla="*/ 1317 w 1414"/>
                <a:gd name="T13" fmla="*/ 200 h 1034"/>
                <a:gd name="T14" fmla="*/ 1266 w 1414"/>
                <a:gd name="T15" fmla="*/ 177 h 1034"/>
                <a:gd name="T16" fmla="*/ 1144 w 1414"/>
                <a:gd name="T17" fmla="*/ 55 h 1034"/>
                <a:gd name="T18" fmla="*/ 1051 w 1414"/>
                <a:gd name="T19" fmla="*/ 15 h 1034"/>
                <a:gd name="T20" fmla="*/ 894 w 1414"/>
                <a:gd name="T21" fmla="*/ 12 h 1034"/>
                <a:gd name="T22" fmla="*/ 809 w 1414"/>
                <a:gd name="T23" fmla="*/ 87 h 1034"/>
                <a:gd name="T24" fmla="*/ 786 w 1414"/>
                <a:gd name="T25" fmla="*/ 154 h 1034"/>
                <a:gd name="T26" fmla="*/ 745 w 1414"/>
                <a:gd name="T27" fmla="*/ 211 h 1034"/>
                <a:gd name="T28" fmla="*/ 590 w 1414"/>
                <a:gd name="T29" fmla="*/ 256 h 1034"/>
                <a:gd name="T30" fmla="*/ 562 w 1414"/>
                <a:gd name="T31" fmla="*/ 219 h 1034"/>
                <a:gd name="T32" fmla="*/ 461 w 1414"/>
                <a:gd name="T33" fmla="*/ 229 h 1034"/>
                <a:gd name="T34" fmla="*/ 360 w 1414"/>
                <a:gd name="T35" fmla="*/ 322 h 1034"/>
                <a:gd name="T36" fmla="*/ 328 w 1414"/>
                <a:gd name="T37" fmla="*/ 456 h 1034"/>
                <a:gd name="T38" fmla="*/ 228 w 1414"/>
                <a:gd name="T39" fmla="*/ 435 h 1034"/>
                <a:gd name="T40" fmla="*/ 194 w 1414"/>
                <a:gd name="T41" fmla="*/ 514 h 1034"/>
                <a:gd name="T42" fmla="*/ 139 w 1414"/>
                <a:gd name="T43" fmla="*/ 555 h 1034"/>
                <a:gd name="T44" fmla="*/ 79 w 1414"/>
                <a:gd name="T45" fmla="*/ 578 h 1034"/>
                <a:gd name="T46" fmla="*/ 43 w 1414"/>
                <a:gd name="T47" fmla="*/ 649 h 1034"/>
                <a:gd name="T48" fmla="*/ 11 w 1414"/>
                <a:gd name="T49" fmla="*/ 742 h 1034"/>
                <a:gd name="T50" fmla="*/ 10 w 1414"/>
                <a:gd name="T51" fmla="*/ 805 h 1034"/>
                <a:gd name="T52" fmla="*/ 69 w 1414"/>
                <a:gd name="T53" fmla="*/ 950 h 1034"/>
                <a:gd name="T54" fmla="*/ 124 w 1414"/>
                <a:gd name="T55" fmla="*/ 979 h 1034"/>
                <a:gd name="T56" fmla="*/ 240 w 1414"/>
                <a:gd name="T57" fmla="*/ 987 h 1034"/>
                <a:gd name="T58" fmla="*/ 386 w 1414"/>
                <a:gd name="T59" fmla="*/ 1012 h 1034"/>
                <a:gd name="T60" fmla="*/ 465 w 1414"/>
                <a:gd name="T61" fmla="*/ 998 h 1034"/>
                <a:gd name="T62" fmla="*/ 601 w 1414"/>
                <a:gd name="T63" fmla="*/ 914 h 1034"/>
                <a:gd name="T64" fmla="*/ 598 w 1414"/>
                <a:gd name="T65" fmla="*/ 838 h 1034"/>
                <a:gd name="T66" fmla="*/ 645 w 1414"/>
                <a:gd name="T67" fmla="*/ 877 h 1034"/>
                <a:gd name="T68" fmla="*/ 731 w 1414"/>
                <a:gd name="T69" fmla="*/ 876 h 1034"/>
                <a:gd name="T70" fmla="*/ 804 w 1414"/>
                <a:gd name="T71" fmla="*/ 898 h 1034"/>
                <a:gd name="T72" fmla="*/ 833 w 1414"/>
                <a:gd name="T73" fmla="*/ 945 h 1034"/>
                <a:gd name="T74" fmla="*/ 996 w 1414"/>
                <a:gd name="T75" fmla="*/ 877 h 1034"/>
                <a:gd name="T76" fmla="*/ 1019 w 1414"/>
                <a:gd name="T77" fmla="*/ 847 h 1034"/>
                <a:gd name="T78" fmla="*/ 1057 w 1414"/>
                <a:gd name="T79" fmla="*/ 818 h 1034"/>
                <a:gd name="T80" fmla="*/ 1105 w 1414"/>
                <a:gd name="T81" fmla="*/ 725 h 1034"/>
                <a:gd name="T82" fmla="*/ 1124 w 1414"/>
                <a:gd name="T83" fmla="*/ 701 h 1034"/>
                <a:gd name="T84" fmla="*/ 1179 w 1414"/>
                <a:gd name="T85" fmla="*/ 663 h 1034"/>
                <a:gd name="T86" fmla="*/ 1201 w 1414"/>
                <a:gd name="T87" fmla="*/ 670 h 1034"/>
                <a:gd name="T88" fmla="*/ 1192 w 1414"/>
                <a:gd name="T89" fmla="*/ 720 h 1034"/>
                <a:gd name="T90" fmla="*/ 1304 w 1414"/>
                <a:gd name="T91" fmla="*/ 700 h 1034"/>
                <a:gd name="T92" fmla="*/ 1321 w 1414"/>
                <a:gd name="T93" fmla="*/ 676 h 1034"/>
                <a:gd name="T94" fmla="*/ 1360 w 1414"/>
                <a:gd name="T95" fmla="*/ 585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14" h="1034">
                  <a:moveTo>
                    <a:pt x="1366" y="573"/>
                  </a:moveTo>
                  <a:lnTo>
                    <a:pt x="1366" y="573"/>
                  </a:lnTo>
                  <a:cubicBezTo>
                    <a:pt x="1379" y="555"/>
                    <a:pt x="1383" y="534"/>
                    <a:pt x="1376" y="513"/>
                  </a:cubicBezTo>
                  <a:cubicBezTo>
                    <a:pt x="1371" y="497"/>
                    <a:pt x="1374" y="495"/>
                    <a:pt x="1378" y="493"/>
                  </a:cubicBezTo>
                  <a:lnTo>
                    <a:pt x="1395" y="481"/>
                  </a:lnTo>
                  <a:lnTo>
                    <a:pt x="1392" y="461"/>
                  </a:lnTo>
                  <a:cubicBezTo>
                    <a:pt x="1391" y="458"/>
                    <a:pt x="1391" y="456"/>
                    <a:pt x="1391" y="453"/>
                  </a:cubicBezTo>
                  <a:cubicBezTo>
                    <a:pt x="1390" y="446"/>
                    <a:pt x="1389" y="438"/>
                    <a:pt x="1386" y="428"/>
                  </a:cubicBezTo>
                  <a:cubicBezTo>
                    <a:pt x="1383" y="416"/>
                    <a:pt x="1376" y="393"/>
                    <a:pt x="1347" y="381"/>
                  </a:cubicBezTo>
                  <a:cubicBezTo>
                    <a:pt x="1344" y="380"/>
                    <a:pt x="1335" y="376"/>
                    <a:pt x="1331" y="354"/>
                  </a:cubicBezTo>
                  <a:cubicBezTo>
                    <a:pt x="1330" y="352"/>
                    <a:pt x="1330" y="350"/>
                    <a:pt x="1329" y="347"/>
                  </a:cubicBezTo>
                  <a:lnTo>
                    <a:pt x="1329" y="346"/>
                  </a:lnTo>
                  <a:cubicBezTo>
                    <a:pt x="1328" y="343"/>
                    <a:pt x="1328" y="341"/>
                    <a:pt x="1327" y="339"/>
                  </a:cubicBezTo>
                  <a:cubicBezTo>
                    <a:pt x="1326" y="330"/>
                    <a:pt x="1324" y="321"/>
                    <a:pt x="1321" y="313"/>
                  </a:cubicBezTo>
                  <a:cubicBezTo>
                    <a:pt x="1321" y="313"/>
                    <a:pt x="1322" y="312"/>
                    <a:pt x="1322" y="312"/>
                  </a:cubicBezTo>
                  <a:cubicBezTo>
                    <a:pt x="1329" y="307"/>
                    <a:pt x="1336" y="301"/>
                    <a:pt x="1342" y="298"/>
                  </a:cubicBezTo>
                  <a:lnTo>
                    <a:pt x="1342" y="298"/>
                  </a:lnTo>
                  <a:cubicBezTo>
                    <a:pt x="1345" y="298"/>
                    <a:pt x="1348" y="298"/>
                    <a:pt x="1351" y="299"/>
                  </a:cubicBezTo>
                  <a:cubicBezTo>
                    <a:pt x="1356" y="299"/>
                    <a:pt x="1362" y="299"/>
                    <a:pt x="1367" y="299"/>
                  </a:cubicBezTo>
                  <a:lnTo>
                    <a:pt x="1400" y="299"/>
                  </a:lnTo>
                  <a:lnTo>
                    <a:pt x="1400" y="266"/>
                  </a:lnTo>
                  <a:cubicBezTo>
                    <a:pt x="1400" y="266"/>
                    <a:pt x="1401" y="263"/>
                    <a:pt x="1401" y="263"/>
                  </a:cubicBezTo>
                  <a:lnTo>
                    <a:pt x="1414" y="259"/>
                  </a:lnTo>
                  <a:lnTo>
                    <a:pt x="1409" y="230"/>
                  </a:lnTo>
                  <a:cubicBezTo>
                    <a:pt x="1404" y="200"/>
                    <a:pt x="1382" y="182"/>
                    <a:pt x="1353" y="182"/>
                  </a:cubicBezTo>
                  <a:cubicBezTo>
                    <a:pt x="1349" y="182"/>
                    <a:pt x="1346" y="182"/>
                    <a:pt x="1342" y="183"/>
                  </a:cubicBezTo>
                  <a:lnTo>
                    <a:pt x="1325" y="185"/>
                  </a:lnTo>
                  <a:lnTo>
                    <a:pt x="1317" y="200"/>
                  </a:lnTo>
                  <a:cubicBezTo>
                    <a:pt x="1311" y="212"/>
                    <a:pt x="1305" y="215"/>
                    <a:pt x="1299" y="217"/>
                  </a:cubicBezTo>
                  <a:cubicBezTo>
                    <a:pt x="1296" y="218"/>
                    <a:pt x="1292" y="219"/>
                    <a:pt x="1287" y="221"/>
                  </a:cubicBezTo>
                  <a:lnTo>
                    <a:pt x="1286" y="184"/>
                  </a:lnTo>
                  <a:lnTo>
                    <a:pt x="1266" y="177"/>
                  </a:lnTo>
                  <a:cubicBezTo>
                    <a:pt x="1259" y="174"/>
                    <a:pt x="1253" y="172"/>
                    <a:pt x="1251" y="144"/>
                  </a:cubicBezTo>
                  <a:lnTo>
                    <a:pt x="1249" y="123"/>
                  </a:lnTo>
                  <a:lnTo>
                    <a:pt x="1230" y="115"/>
                  </a:lnTo>
                  <a:cubicBezTo>
                    <a:pt x="1198" y="103"/>
                    <a:pt x="1172" y="80"/>
                    <a:pt x="1144" y="55"/>
                  </a:cubicBezTo>
                  <a:cubicBezTo>
                    <a:pt x="1128" y="41"/>
                    <a:pt x="1112" y="26"/>
                    <a:pt x="1094" y="13"/>
                  </a:cubicBezTo>
                  <a:lnTo>
                    <a:pt x="1076" y="0"/>
                  </a:lnTo>
                  <a:lnTo>
                    <a:pt x="1057" y="12"/>
                  </a:lnTo>
                  <a:cubicBezTo>
                    <a:pt x="1055" y="13"/>
                    <a:pt x="1054" y="13"/>
                    <a:pt x="1051" y="15"/>
                  </a:cubicBezTo>
                  <a:cubicBezTo>
                    <a:pt x="1042" y="19"/>
                    <a:pt x="1026" y="27"/>
                    <a:pt x="1019" y="44"/>
                  </a:cubicBezTo>
                  <a:cubicBezTo>
                    <a:pt x="1016" y="52"/>
                    <a:pt x="1010" y="57"/>
                    <a:pt x="997" y="64"/>
                  </a:cubicBezTo>
                  <a:cubicBezTo>
                    <a:pt x="990" y="68"/>
                    <a:pt x="984" y="72"/>
                    <a:pt x="978" y="77"/>
                  </a:cubicBezTo>
                  <a:cubicBezTo>
                    <a:pt x="965" y="41"/>
                    <a:pt x="929" y="13"/>
                    <a:pt x="894" y="12"/>
                  </a:cubicBezTo>
                  <a:cubicBezTo>
                    <a:pt x="894" y="12"/>
                    <a:pt x="888" y="12"/>
                    <a:pt x="886" y="12"/>
                  </a:cubicBezTo>
                  <a:cubicBezTo>
                    <a:pt x="865" y="12"/>
                    <a:pt x="848" y="21"/>
                    <a:pt x="839" y="37"/>
                  </a:cubicBezTo>
                  <a:cubicBezTo>
                    <a:pt x="816" y="45"/>
                    <a:pt x="808" y="64"/>
                    <a:pt x="809" y="82"/>
                  </a:cubicBezTo>
                  <a:cubicBezTo>
                    <a:pt x="809" y="83"/>
                    <a:pt x="809" y="84"/>
                    <a:pt x="809" y="87"/>
                  </a:cubicBezTo>
                  <a:cubicBezTo>
                    <a:pt x="808" y="91"/>
                    <a:pt x="808" y="97"/>
                    <a:pt x="809" y="105"/>
                  </a:cubicBezTo>
                  <a:cubicBezTo>
                    <a:pt x="798" y="115"/>
                    <a:pt x="794" y="128"/>
                    <a:pt x="791" y="137"/>
                  </a:cubicBezTo>
                  <a:cubicBezTo>
                    <a:pt x="790" y="139"/>
                    <a:pt x="790" y="141"/>
                    <a:pt x="789" y="143"/>
                  </a:cubicBezTo>
                  <a:cubicBezTo>
                    <a:pt x="788" y="146"/>
                    <a:pt x="787" y="150"/>
                    <a:pt x="786" y="154"/>
                  </a:cubicBezTo>
                  <a:lnTo>
                    <a:pt x="785" y="155"/>
                  </a:lnTo>
                  <a:cubicBezTo>
                    <a:pt x="783" y="160"/>
                    <a:pt x="780" y="164"/>
                    <a:pt x="777" y="170"/>
                  </a:cubicBezTo>
                  <a:cubicBezTo>
                    <a:pt x="773" y="177"/>
                    <a:pt x="768" y="187"/>
                    <a:pt x="763" y="196"/>
                  </a:cubicBezTo>
                  <a:cubicBezTo>
                    <a:pt x="759" y="206"/>
                    <a:pt x="754" y="210"/>
                    <a:pt x="745" y="211"/>
                  </a:cubicBezTo>
                  <a:cubicBezTo>
                    <a:pt x="705" y="219"/>
                    <a:pt x="674" y="226"/>
                    <a:pt x="645" y="234"/>
                  </a:cubicBezTo>
                  <a:cubicBezTo>
                    <a:pt x="632" y="237"/>
                    <a:pt x="620" y="243"/>
                    <a:pt x="609" y="248"/>
                  </a:cubicBezTo>
                  <a:cubicBezTo>
                    <a:pt x="604" y="250"/>
                    <a:pt x="599" y="252"/>
                    <a:pt x="593" y="254"/>
                  </a:cubicBezTo>
                  <a:cubicBezTo>
                    <a:pt x="592" y="255"/>
                    <a:pt x="591" y="255"/>
                    <a:pt x="590" y="256"/>
                  </a:cubicBezTo>
                  <a:cubicBezTo>
                    <a:pt x="590" y="255"/>
                    <a:pt x="590" y="254"/>
                    <a:pt x="590" y="254"/>
                  </a:cubicBezTo>
                  <a:lnTo>
                    <a:pt x="591" y="230"/>
                  </a:lnTo>
                  <a:lnTo>
                    <a:pt x="568" y="221"/>
                  </a:lnTo>
                  <a:cubicBezTo>
                    <a:pt x="566" y="221"/>
                    <a:pt x="564" y="220"/>
                    <a:pt x="562" y="219"/>
                  </a:cubicBezTo>
                  <a:cubicBezTo>
                    <a:pt x="555" y="216"/>
                    <a:pt x="548" y="213"/>
                    <a:pt x="540" y="211"/>
                  </a:cubicBezTo>
                  <a:cubicBezTo>
                    <a:pt x="538" y="211"/>
                    <a:pt x="536" y="210"/>
                    <a:pt x="534" y="210"/>
                  </a:cubicBezTo>
                  <a:cubicBezTo>
                    <a:pt x="527" y="208"/>
                    <a:pt x="518" y="205"/>
                    <a:pt x="507" y="205"/>
                  </a:cubicBezTo>
                  <a:cubicBezTo>
                    <a:pt x="488" y="205"/>
                    <a:pt x="472" y="214"/>
                    <a:pt x="461" y="229"/>
                  </a:cubicBezTo>
                  <a:cubicBezTo>
                    <a:pt x="439" y="235"/>
                    <a:pt x="422" y="247"/>
                    <a:pt x="410" y="267"/>
                  </a:cubicBezTo>
                  <a:cubicBezTo>
                    <a:pt x="409" y="267"/>
                    <a:pt x="407" y="267"/>
                    <a:pt x="406" y="267"/>
                  </a:cubicBezTo>
                  <a:cubicBezTo>
                    <a:pt x="391" y="267"/>
                    <a:pt x="378" y="273"/>
                    <a:pt x="369" y="284"/>
                  </a:cubicBezTo>
                  <a:cubicBezTo>
                    <a:pt x="360" y="294"/>
                    <a:pt x="357" y="308"/>
                    <a:pt x="360" y="322"/>
                  </a:cubicBezTo>
                  <a:cubicBezTo>
                    <a:pt x="362" y="334"/>
                    <a:pt x="365" y="346"/>
                    <a:pt x="368" y="358"/>
                  </a:cubicBezTo>
                  <a:lnTo>
                    <a:pt x="360" y="358"/>
                  </a:lnTo>
                  <a:lnTo>
                    <a:pt x="351" y="376"/>
                  </a:lnTo>
                  <a:cubicBezTo>
                    <a:pt x="340" y="397"/>
                    <a:pt x="326" y="423"/>
                    <a:pt x="328" y="456"/>
                  </a:cubicBezTo>
                  <a:cubicBezTo>
                    <a:pt x="324" y="458"/>
                    <a:pt x="317" y="460"/>
                    <a:pt x="309" y="462"/>
                  </a:cubicBezTo>
                  <a:cubicBezTo>
                    <a:pt x="307" y="463"/>
                    <a:pt x="305" y="463"/>
                    <a:pt x="302" y="464"/>
                  </a:cubicBezTo>
                  <a:lnTo>
                    <a:pt x="261" y="407"/>
                  </a:lnTo>
                  <a:lnTo>
                    <a:pt x="228" y="435"/>
                  </a:lnTo>
                  <a:cubicBezTo>
                    <a:pt x="224" y="439"/>
                    <a:pt x="220" y="442"/>
                    <a:pt x="217" y="445"/>
                  </a:cubicBezTo>
                  <a:lnTo>
                    <a:pt x="215" y="446"/>
                  </a:lnTo>
                  <a:cubicBezTo>
                    <a:pt x="212" y="449"/>
                    <a:pt x="207" y="453"/>
                    <a:pt x="203" y="459"/>
                  </a:cubicBezTo>
                  <a:cubicBezTo>
                    <a:pt x="190" y="477"/>
                    <a:pt x="187" y="495"/>
                    <a:pt x="194" y="514"/>
                  </a:cubicBezTo>
                  <a:cubicBezTo>
                    <a:pt x="194" y="514"/>
                    <a:pt x="195" y="515"/>
                    <a:pt x="195" y="515"/>
                  </a:cubicBezTo>
                  <a:cubicBezTo>
                    <a:pt x="194" y="516"/>
                    <a:pt x="193" y="516"/>
                    <a:pt x="193" y="517"/>
                  </a:cubicBezTo>
                  <a:cubicBezTo>
                    <a:pt x="176" y="527"/>
                    <a:pt x="161" y="538"/>
                    <a:pt x="147" y="549"/>
                  </a:cubicBezTo>
                  <a:cubicBezTo>
                    <a:pt x="144" y="551"/>
                    <a:pt x="141" y="553"/>
                    <a:pt x="139" y="555"/>
                  </a:cubicBezTo>
                  <a:lnTo>
                    <a:pt x="98" y="532"/>
                  </a:lnTo>
                  <a:lnTo>
                    <a:pt x="85" y="569"/>
                  </a:lnTo>
                  <a:cubicBezTo>
                    <a:pt x="83" y="575"/>
                    <a:pt x="81" y="577"/>
                    <a:pt x="81" y="579"/>
                  </a:cubicBezTo>
                  <a:lnTo>
                    <a:pt x="79" y="578"/>
                  </a:lnTo>
                  <a:lnTo>
                    <a:pt x="43" y="575"/>
                  </a:lnTo>
                  <a:lnTo>
                    <a:pt x="43" y="611"/>
                  </a:lnTo>
                  <a:cubicBezTo>
                    <a:pt x="43" y="615"/>
                    <a:pt x="43" y="618"/>
                    <a:pt x="43" y="622"/>
                  </a:cubicBezTo>
                  <a:cubicBezTo>
                    <a:pt x="43" y="631"/>
                    <a:pt x="42" y="640"/>
                    <a:pt x="43" y="649"/>
                  </a:cubicBezTo>
                  <a:cubicBezTo>
                    <a:pt x="43" y="651"/>
                    <a:pt x="43" y="652"/>
                    <a:pt x="44" y="655"/>
                  </a:cubicBezTo>
                  <a:cubicBezTo>
                    <a:pt x="44" y="663"/>
                    <a:pt x="44" y="675"/>
                    <a:pt x="49" y="687"/>
                  </a:cubicBezTo>
                  <a:cubicBezTo>
                    <a:pt x="45" y="691"/>
                    <a:pt x="40" y="695"/>
                    <a:pt x="34" y="698"/>
                  </a:cubicBezTo>
                  <a:cubicBezTo>
                    <a:pt x="18" y="709"/>
                    <a:pt x="11" y="723"/>
                    <a:pt x="11" y="742"/>
                  </a:cubicBezTo>
                  <a:cubicBezTo>
                    <a:pt x="11" y="747"/>
                    <a:pt x="9" y="754"/>
                    <a:pt x="7" y="762"/>
                  </a:cubicBezTo>
                  <a:cubicBezTo>
                    <a:pt x="6" y="767"/>
                    <a:pt x="4" y="772"/>
                    <a:pt x="3" y="777"/>
                  </a:cubicBezTo>
                  <a:lnTo>
                    <a:pt x="0" y="792"/>
                  </a:lnTo>
                  <a:lnTo>
                    <a:pt x="10" y="805"/>
                  </a:lnTo>
                  <a:cubicBezTo>
                    <a:pt x="11" y="806"/>
                    <a:pt x="13" y="810"/>
                    <a:pt x="14" y="812"/>
                  </a:cubicBezTo>
                  <a:cubicBezTo>
                    <a:pt x="20" y="823"/>
                    <a:pt x="31" y="844"/>
                    <a:pt x="56" y="852"/>
                  </a:cubicBezTo>
                  <a:cubicBezTo>
                    <a:pt x="56" y="860"/>
                    <a:pt x="57" y="868"/>
                    <a:pt x="58" y="876"/>
                  </a:cubicBezTo>
                  <a:cubicBezTo>
                    <a:pt x="59" y="900"/>
                    <a:pt x="61" y="924"/>
                    <a:pt x="69" y="950"/>
                  </a:cubicBezTo>
                  <a:lnTo>
                    <a:pt x="78" y="981"/>
                  </a:lnTo>
                  <a:lnTo>
                    <a:pt x="108" y="973"/>
                  </a:lnTo>
                  <a:cubicBezTo>
                    <a:pt x="111" y="972"/>
                    <a:pt x="113" y="972"/>
                    <a:pt x="114" y="972"/>
                  </a:cubicBezTo>
                  <a:cubicBezTo>
                    <a:pt x="116" y="972"/>
                    <a:pt x="119" y="972"/>
                    <a:pt x="124" y="979"/>
                  </a:cubicBezTo>
                  <a:cubicBezTo>
                    <a:pt x="132" y="992"/>
                    <a:pt x="146" y="999"/>
                    <a:pt x="161" y="999"/>
                  </a:cubicBezTo>
                  <a:cubicBezTo>
                    <a:pt x="172" y="999"/>
                    <a:pt x="182" y="995"/>
                    <a:pt x="191" y="988"/>
                  </a:cubicBezTo>
                  <a:lnTo>
                    <a:pt x="218" y="1001"/>
                  </a:lnTo>
                  <a:lnTo>
                    <a:pt x="240" y="987"/>
                  </a:lnTo>
                  <a:lnTo>
                    <a:pt x="307" y="1008"/>
                  </a:lnTo>
                  <a:lnTo>
                    <a:pt x="304" y="1034"/>
                  </a:lnTo>
                  <a:lnTo>
                    <a:pt x="384" y="1005"/>
                  </a:lnTo>
                  <a:lnTo>
                    <a:pt x="386" y="1012"/>
                  </a:lnTo>
                  <a:lnTo>
                    <a:pt x="402" y="1017"/>
                  </a:lnTo>
                  <a:cubicBezTo>
                    <a:pt x="407" y="1019"/>
                    <a:pt x="413" y="1020"/>
                    <a:pt x="419" y="1020"/>
                  </a:cubicBezTo>
                  <a:cubicBezTo>
                    <a:pt x="438" y="1020"/>
                    <a:pt x="450" y="1010"/>
                    <a:pt x="457" y="1005"/>
                  </a:cubicBezTo>
                  <a:cubicBezTo>
                    <a:pt x="457" y="1005"/>
                    <a:pt x="463" y="1000"/>
                    <a:pt x="465" y="998"/>
                  </a:cubicBezTo>
                  <a:cubicBezTo>
                    <a:pt x="469" y="995"/>
                    <a:pt x="475" y="990"/>
                    <a:pt x="477" y="990"/>
                  </a:cubicBezTo>
                  <a:cubicBezTo>
                    <a:pt x="500" y="985"/>
                    <a:pt x="519" y="975"/>
                    <a:pt x="536" y="966"/>
                  </a:cubicBezTo>
                  <a:cubicBezTo>
                    <a:pt x="544" y="961"/>
                    <a:pt x="552" y="957"/>
                    <a:pt x="560" y="953"/>
                  </a:cubicBezTo>
                  <a:cubicBezTo>
                    <a:pt x="582" y="944"/>
                    <a:pt x="595" y="931"/>
                    <a:pt x="601" y="914"/>
                  </a:cubicBezTo>
                  <a:cubicBezTo>
                    <a:pt x="609" y="887"/>
                    <a:pt x="593" y="864"/>
                    <a:pt x="588" y="856"/>
                  </a:cubicBezTo>
                  <a:cubicBezTo>
                    <a:pt x="585" y="852"/>
                    <a:pt x="584" y="849"/>
                    <a:pt x="583" y="848"/>
                  </a:cubicBezTo>
                  <a:cubicBezTo>
                    <a:pt x="584" y="847"/>
                    <a:pt x="587" y="844"/>
                    <a:pt x="593" y="841"/>
                  </a:cubicBezTo>
                  <a:cubicBezTo>
                    <a:pt x="596" y="838"/>
                    <a:pt x="597" y="838"/>
                    <a:pt x="598" y="838"/>
                  </a:cubicBezTo>
                  <a:cubicBezTo>
                    <a:pt x="600" y="838"/>
                    <a:pt x="603" y="839"/>
                    <a:pt x="607" y="840"/>
                  </a:cubicBezTo>
                  <a:cubicBezTo>
                    <a:pt x="610" y="841"/>
                    <a:pt x="613" y="842"/>
                    <a:pt x="617" y="844"/>
                  </a:cubicBezTo>
                  <a:lnTo>
                    <a:pt x="648" y="853"/>
                  </a:lnTo>
                  <a:cubicBezTo>
                    <a:pt x="648" y="853"/>
                    <a:pt x="645" y="877"/>
                    <a:pt x="645" y="877"/>
                  </a:cubicBezTo>
                  <a:lnTo>
                    <a:pt x="666" y="887"/>
                  </a:lnTo>
                  <a:cubicBezTo>
                    <a:pt x="675" y="891"/>
                    <a:pt x="683" y="893"/>
                    <a:pt x="691" y="893"/>
                  </a:cubicBezTo>
                  <a:cubicBezTo>
                    <a:pt x="710" y="893"/>
                    <a:pt x="723" y="882"/>
                    <a:pt x="730" y="877"/>
                  </a:cubicBezTo>
                  <a:lnTo>
                    <a:pt x="731" y="876"/>
                  </a:lnTo>
                  <a:cubicBezTo>
                    <a:pt x="739" y="870"/>
                    <a:pt x="747" y="867"/>
                    <a:pt x="753" y="867"/>
                  </a:cubicBezTo>
                  <a:cubicBezTo>
                    <a:pt x="755" y="867"/>
                    <a:pt x="755" y="867"/>
                    <a:pt x="756" y="867"/>
                  </a:cubicBezTo>
                  <a:cubicBezTo>
                    <a:pt x="756" y="867"/>
                    <a:pt x="756" y="867"/>
                    <a:pt x="756" y="867"/>
                  </a:cubicBezTo>
                  <a:cubicBezTo>
                    <a:pt x="770" y="881"/>
                    <a:pt x="787" y="891"/>
                    <a:pt x="804" y="898"/>
                  </a:cubicBezTo>
                  <a:cubicBezTo>
                    <a:pt x="807" y="906"/>
                    <a:pt x="812" y="915"/>
                    <a:pt x="822" y="922"/>
                  </a:cubicBezTo>
                  <a:cubicBezTo>
                    <a:pt x="823" y="923"/>
                    <a:pt x="824" y="923"/>
                    <a:pt x="825" y="928"/>
                  </a:cubicBezTo>
                  <a:lnTo>
                    <a:pt x="826" y="938"/>
                  </a:lnTo>
                  <a:lnTo>
                    <a:pt x="833" y="945"/>
                  </a:lnTo>
                  <a:cubicBezTo>
                    <a:pt x="848" y="961"/>
                    <a:pt x="870" y="971"/>
                    <a:pt x="896" y="971"/>
                  </a:cubicBezTo>
                  <a:cubicBezTo>
                    <a:pt x="925" y="971"/>
                    <a:pt x="951" y="958"/>
                    <a:pt x="965" y="936"/>
                  </a:cubicBezTo>
                  <a:cubicBezTo>
                    <a:pt x="967" y="933"/>
                    <a:pt x="969" y="931"/>
                    <a:pt x="971" y="927"/>
                  </a:cubicBezTo>
                  <a:cubicBezTo>
                    <a:pt x="981" y="915"/>
                    <a:pt x="992" y="899"/>
                    <a:pt x="996" y="877"/>
                  </a:cubicBezTo>
                  <a:cubicBezTo>
                    <a:pt x="998" y="875"/>
                    <a:pt x="1000" y="873"/>
                    <a:pt x="1001" y="872"/>
                  </a:cubicBezTo>
                  <a:cubicBezTo>
                    <a:pt x="1004" y="868"/>
                    <a:pt x="1007" y="865"/>
                    <a:pt x="1010" y="860"/>
                  </a:cubicBezTo>
                  <a:cubicBezTo>
                    <a:pt x="1013" y="856"/>
                    <a:pt x="1016" y="852"/>
                    <a:pt x="1018" y="848"/>
                  </a:cubicBezTo>
                  <a:lnTo>
                    <a:pt x="1019" y="847"/>
                  </a:lnTo>
                  <a:cubicBezTo>
                    <a:pt x="1024" y="841"/>
                    <a:pt x="1028" y="835"/>
                    <a:pt x="1032" y="829"/>
                  </a:cubicBezTo>
                  <a:cubicBezTo>
                    <a:pt x="1032" y="829"/>
                    <a:pt x="1033" y="828"/>
                    <a:pt x="1035" y="827"/>
                  </a:cubicBezTo>
                  <a:cubicBezTo>
                    <a:pt x="1037" y="826"/>
                    <a:pt x="1039" y="825"/>
                    <a:pt x="1042" y="824"/>
                  </a:cubicBezTo>
                  <a:cubicBezTo>
                    <a:pt x="1046" y="823"/>
                    <a:pt x="1052" y="821"/>
                    <a:pt x="1057" y="818"/>
                  </a:cubicBezTo>
                  <a:cubicBezTo>
                    <a:pt x="1083" y="804"/>
                    <a:pt x="1093" y="784"/>
                    <a:pt x="1088" y="755"/>
                  </a:cubicBezTo>
                  <a:lnTo>
                    <a:pt x="1098" y="742"/>
                  </a:lnTo>
                  <a:lnTo>
                    <a:pt x="1104" y="736"/>
                  </a:lnTo>
                  <a:lnTo>
                    <a:pt x="1105" y="725"/>
                  </a:lnTo>
                  <a:cubicBezTo>
                    <a:pt x="1106" y="721"/>
                    <a:pt x="1106" y="717"/>
                    <a:pt x="1107" y="713"/>
                  </a:cubicBezTo>
                  <a:cubicBezTo>
                    <a:pt x="1107" y="709"/>
                    <a:pt x="1108" y="706"/>
                    <a:pt x="1108" y="702"/>
                  </a:cubicBezTo>
                  <a:cubicBezTo>
                    <a:pt x="1110" y="702"/>
                    <a:pt x="1112" y="702"/>
                    <a:pt x="1114" y="701"/>
                  </a:cubicBezTo>
                  <a:cubicBezTo>
                    <a:pt x="1118" y="701"/>
                    <a:pt x="1121" y="701"/>
                    <a:pt x="1124" y="701"/>
                  </a:cubicBezTo>
                  <a:lnTo>
                    <a:pt x="1154" y="698"/>
                  </a:lnTo>
                  <a:lnTo>
                    <a:pt x="1154" y="661"/>
                  </a:lnTo>
                  <a:cubicBezTo>
                    <a:pt x="1156" y="661"/>
                    <a:pt x="1164" y="661"/>
                    <a:pt x="1166" y="662"/>
                  </a:cubicBezTo>
                  <a:lnTo>
                    <a:pt x="1179" y="663"/>
                  </a:lnTo>
                  <a:lnTo>
                    <a:pt x="1182" y="665"/>
                  </a:lnTo>
                  <a:lnTo>
                    <a:pt x="1186" y="662"/>
                  </a:lnTo>
                  <a:lnTo>
                    <a:pt x="1186" y="663"/>
                  </a:lnTo>
                  <a:lnTo>
                    <a:pt x="1201" y="670"/>
                  </a:lnTo>
                  <a:lnTo>
                    <a:pt x="1197" y="683"/>
                  </a:lnTo>
                  <a:lnTo>
                    <a:pt x="1212" y="691"/>
                  </a:lnTo>
                  <a:cubicBezTo>
                    <a:pt x="1212" y="693"/>
                    <a:pt x="1214" y="695"/>
                    <a:pt x="1215" y="697"/>
                  </a:cubicBezTo>
                  <a:lnTo>
                    <a:pt x="1192" y="720"/>
                  </a:lnTo>
                  <a:lnTo>
                    <a:pt x="1284" y="720"/>
                  </a:lnTo>
                  <a:lnTo>
                    <a:pt x="1293" y="710"/>
                  </a:lnTo>
                  <a:lnTo>
                    <a:pt x="1297" y="706"/>
                  </a:lnTo>
                  <a:lnTo>
                    <a:pt x="1304" y="700"/>
                  </a:lnTo>
                  <a:lnTo>
                    <a:pt x="1314" y="690"/>
                  </a:lnTo>
                  <a:lnTo>
                    <a:pt x="1313" y="690"/>
                  </a:lnTo>
                  <a:lnTo>
                    <a:pt x="1316" y="688"/>
                  </a:lnTo>
                  <a:lnTo>
                    <a:pt x="1321" y="676"/>
                  </a:lnTo>
                  <a:lnTo>
                    <a:pt x="1325" y="672"/>
                  </a:lnTo>
                  <a:lnTo>
                    <a:pt x="1326" y="670"/>
                  </a:lnTo>
                  <a:lnTo>
                    <a:pt x="1327" y="669"/>
                  </a:lnTo>
                  <a:cubicBezTo>
                    <a:pt x="1340" y="647"/>
                    <a:pt x="1355" y="619"/>
                    <a:pt x="1360" y="585"/>
                  </a:cubicBezTo>
                  <a:cubicBezTo>
                    <a:pt x="1361" y="583"/>
                    <a:pt x="1362" y="579"/>
                    <a:pt x="1366" y="573"/>
                  </a:cubicBezTo>
                  <a:close/>
                </a:path>
              </a:pathLst>
            </a:custGeom>
            <a:pattFill prst="wdUpDiag">
              <a:fgClr>
                <a:schemeClr val="accent6"/>
              </a:fgClr>
              <a:bgClr>
                <a:schemeClr val="tx2"/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0" name="Freeform 237"/>
            <p:cNvSpPr>
              <a:spLocks/>
            </p:cNvSpPr>
            <p:nvPr/>
          </p:nvSpPr>
          <p:spPr bwMode="auto">
            <a:xfrm>
              <a:off x="10347325" y="4291013"/>
              <a:ext cx="1190625" cy="1279525"/>
            </a:xfrm>
            <a:custGeom>
              <a:avLst/>
              <a:gdLst>
                <a:gd name="T0" fmla="*/ 1248 w 1248"/>
                <a:gd name="T1" fmla="*/ 1062 h 1340"/>
                <a:gd name="T2" fmla="*/ 1213 w 1248"/>
                <a:gd name="T3" fmla="*/ 1022 h 1340"/>
                <a:gd name="T4" fmla="*/ 1104 w 1248"/>
                <a:gd name="T5" fmla="*/ 961 h 1340"/>
                <a:gd name="T6" fmla="*/ 1040 w 1248"/>
                <a:gd name="T7" fmla="*/ 950 h 1340"/>
                <a:gd name="T8" fmla="*/ 1016 w 1248"/>
                <a:gd name="T9" fmla="*/ 859 h 1340"/>
                <a:gd name="T10" fmla="*/ 1064 w 1248"/>
                <a:gd name="T11" fmla="*/ 814 h 1340"/>
                <a:gd name="T12" fmla="*/ 1125 w 1248"/>
                <a:gd name="T13" fmla="*/ 644 h 1340"/>
                <a:gd name="T14" fmla="*/ 1135 w 1248"/>
                <a:gd name="T15" fmla="*/ 490 h 1340"/>
                <a:gd name="T16" fmla="*/ 1150 w 1248"/>
                <a:gd name="T17" fmla="*/ 410 h 1340"/>
                <a:gd name="T18" fmla="*/ 1167 w 1248"/>
                <a:gd name="T19" fmla="*/ 308 h 1340"/>
                <a:gd name="T20" fmla="*/ 1166 w 1248"/>
                <a:gd name="T21" fmla="*/ 233 h 1340"/>
                <a:gd name="T22" fmla="*/ 1183 w 1248"/>
                <a:gd name="T23" fmla="*/ 171 h 1340"/>
                <a:gd name="T24" fmla="*/ 1196 w 1248"/>
                <a:gd name="T25" fmla="*/ 96 h 1340"/>
                <a:gd name="T26" fmla="*/ 1170 w 1248"/>
                <a:gd name="T27" fmla="*/ 49 h 1340"/>
                <a:gd name="T28" fmla="*/ 1041 w 1248"/>
                <a:gd name="T29" fmla="*/ 0 h 1340"/>
                <a:gd name="T30" fmla="*/ 919 w 1248"/>
                <a:gd name="T31" fmla="*/ 164 h 1340"/>
                <a:gd name="T32" fmla="*/ 896 w 1248"/>
                <a:gd name="T33" fmla="*/ 161 h 1340"/>
                <a:gd name="T34" fmla="*/ 819 w 1248"/>
                <a:gd name="T35" fmla="*/ 101 h 1340"/>
                <a:gd name="T36" fmla="*/ 717 w 1248"/>
                <a:gd name="T37" fmla="*/ 96 h 1340"/>
                <a:gd name="T38" fmla="*/ 666 w 1248"/>
                <a:gd name="T39" fmla="*/ 152 h 1340"/>
                <a:gd name="T40" fmla="*/ 672 w 1248"/>
                <a:gd name="T41" fmla="*/ 226 h 1340"/>
                <a:gd name="T42" fmla="*/ 656 w 1248"/>
                <a:gd name="T43" fmla="*/ 260 h 1340"/>
                <a:gd name="T44" fmla="*/ 619 w 1248"/>
                <a:gd name="T45" fmla="*/ 271 h 1340"/>
                <a:gd name="T46" fmla="*/ 551 w 1248"/>
                <a:gd name="T47" fmla="*/ 301 h 1340"/>
                <a:gd name="T48" fmla="*/ 496 w 1248"/>
                <a:gd name="T49" fmla="*/ 345 h 1340"/>
                <a:gd name="T50" fmla="*/ 433 w 1248"/>
                <a:gd name="T51" fmla="*/ 353 h 1340"/>
                <a:gd name="T52" fmla="*/ 394 w 1248"/>
                <a:gd name="T53" fmla="*/ 366 h 1340"/>
                <a:gd name="T54" fmla="*/ 339 w 1248"/>
                <a:gd name="T55" fmla="*/ 354 h 1340"/>
                <a:gd name="T56" fmla="*/ 317 w 1248"/>
                <a:gd name="T57" fmla="*/ 392 h 1340"/>
                <a:gd name="T58" fmla="*/ 277 w 1248"/>
                <a:gd name="T59" fmla="*/ 462 h 1340"/>
                <a:gd name="T60" fmla="*/ 198 w 1248"/>
                <a:gd name="T61" fmla="*/ 519 h 1340"/>
                <a:gd name="T62" fmla="*/ 120 w 1248"/>
                <a:gd name="T63" fmla="*/ 599 h 1340"/>
                <a:gd name="T64" fmla="*/ 76 w 1248"/>
                <a:gd name="T65" fmla="*/ 652 h 1340"/>
                <a:gd name="T66" fmla="*/ 43 w 1248"/>
                <a:gd name="T67" fmla="*/ 657 h 1340"/>
                <a:gd name="T68" fmla="*/ 30 w 1248"/>
                <a:gd name="T69" fmla="*/ 743 h 1340"/>
                <a:gd name="T70" fmla="*/ 62 w 1248"/>
                <a:gd name="T71" fmla="*/ 848 h 1340"/>
                <a:gd name="T72" fmla="*/ 73 w 1248"/>
                <a:gd name="T73" fmla="*/ 894 h 1340"/>
                <a:gd name="T74" fmla="*/ 116 w 1248"/>
                <a:gd name="T75" fmla="*/ 941 h 1340"/>
                <a:gd name="T76" fmla="*/ 233 w 1248"/>
                <a:gd name="T77" fmla="*/ 1010 h 1340"/>
                <a:gd name="T78" fmla="*/ 289 w 1248"/>
                <a:gd name="T79" fmla="*/ 1046 h 1340"/>
                <a:gd name="T80" fmla="*/ 371 w 1248"/>
                <a:gd name="T81" fmla="*/ 1104 h 1340"/>
                <a:gd name="T82" fmla="*/ 406 w 1248"/>
                <a:gd name="T83" fmla="*/ 1126 h 1340"/>
                <a:gd name="T84" fmla="*/ 437 w 1248"/>
                <a:gd name="T85" fmla="*/ 1137 h 1340"/>
                <a:gd name="T86" fmla="*/ 493 w 1248"/>
                <a:gd name="T87" fmla="*/ 1121 h 1340"/>
                <a:gd name="T88" fmla="*/ 586 w 1248"/>
                <a:gd name="T89" fmla="*/ 1075 h 1340"/>
                <a:gd name="T90" fmla="*/ 673 w 1248"/>
                <a:gd name="T91" fmla="*/ 1114 h 1340"/>
                <a:gd name="T92" fmla="*/ 690 w 1248"/>
                <a:gd name="T93" fmla="*/ 1080 h 1340"/>
                <a:gd name="T94" fmla="*/ 701 w 1248"/>
                <a:gd name="T95" fmla="*/ 1221 h 1340"/>
                <a:gd name="T96" fmla="*/ 750 w 1248"/>
                <a:gd name="T97" fmla="*/ 1219 h 1340"/>
                <a:gd name="T98" fmla="*/ 792 w 1248"/>
                <a:gd name="T99" fmla="*/ 1261 h 1340"/>
                <a:gd name="T100" fmla="*/ 848 w 1248"/>
                <a:gd name="T101" fmla="*/ 1298 h 1340"/>
                <a:gd name="T102" fmla="*/ 936 w 1248"/>
                <a:gd name="T103" fmla="*/ 1297 h 1340"/>
                <a:gd name="T104" fmla="*/ 951 w 1248"/>
                <a:gd name="T105" fmla="*/ 1274 h 1340"/>
                <a:gd name="T106" fmla="*/ 1032 w 1248"/>
                <a:gd name="T107" fmla="*/ 1308 h 1340"/>
                <a:gd name="T108" fmla="*/ 1067 w 1248"/>
                <a:gd name="T109" fmla="*/ 1286 h 1340"/>
                <a:gd name="T110" fmla="*/ 1140 w 1248"/>
                <a:gd name="T111" fmla="*/ 1335 h 1340"/>
                <a:gd name="T112" fmla="*/ 1200 w 1248"/>
                <a:gd name="T113" fmla="*/ 1299 h 1340"/>
                <a:gd name="T114" fmla="*/ 1215 w 1248"/>
                <a:gd name="T115" fmla="*/ 1213 h 1340"/>
                <a:gd name="T116" fmla="*/ 1235 w 1248"/>
                <a:gd name="T117" fmla="*/ 1110 h 1340"/>
                <a:gd name="T118" fmla="*/ 1237 w 1248"/>
                <a:gd name="T119" fmla="*/ 1082 h 1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48" h="1340">
                  <a:moveTo>
                    <a:pt x="1237" y="1082"/>
                  </a:moveTo>
                  <a:lnTo>
                    <a:pt x="1237" y="1082"/>
                  </a:lnTo>
                  <a:lnTo>
                    <a:pt x="1248" y="1062"/>
                  </a:lnTo>
                  <a:lnTo>
                    <a:pt x="1233" y="1044"/>
                  </a:lnTo>
                  <a:cubicBezTo>
                    <a:pt x="1231" y="1042"/>
                    <a:pt x="1230" y="1040"/>
                    <a:pt x="1228" y="1038"/>
                  </a:cubicBezTo>
                  <a:cubicBezTo>
                    <a:pt x="1223" y="1032"/>
                    <a:pt x="1219" y="1027"/>
                    <a:pt x="1213" y="1022"/>
                  </a:cubicBezTo>
                  <a:cubicBezTo>
                    <a:pt x="1194" y="1004"/>
                    <a:pt x="1176" y="989"/>
                    <a:pt x="1160" y="975"/>
                  </a:cubicBezTo>
                  <a:cubicBezTo>
                    <a:pt x="1147" y="965"/>
                    <a:pt x="1133" y="960"/>
                    <a:pt x="1118" y="960"/>
                  </a:cubicBezTo>
                  <a:cubicBezTo>
                    <a:pt x="1113" y="960"/>
                    <a:pt x="1109" y="960"/>
                    <a:pt x="1104" y="961"/>
                  </a:cubicBezTo>
                  <a:cubicBezTo>
                    <a:pt x="1100" y="962"/>
                    <a:pt x="1095" y="962"/>
                    <a:pt x="1090" y="963"/>
                  </a:cubicBezTo>
                  <a:cubicBezTo>
                    <a:pt x="1077" y="965"/>
                    <a:pt x="1063" y="967"/>
                    <a:pt x="1049" y="972"/>
                  </a:cubicBezTo>
                  <a:cubicBezTo>
                    <a:pt x="1047" y="963"/>
                    <a:pt x="1043" y="956"/>
                    <a:pt x="1040" y="950"/>
                  </a:cubicBezTo>
                  <a:cubicBezTo>
                    <a:pt x="1039" y="948"/>
                    <a:pt x="1038" y="945"/>
                    <a:pt x="1037" y="943"/>
                  </a:cubicBezTo>
                  <a:lnTo>
                    <a:pt x="1031" y="929"/>
                  </a:lnTo>
                  <a:cubicBezTo>
                    <a:pt x="1032" y="903"/>
                    <a:pt x="1027" y="879"/>
                    <a:pt x="1016" y="859"/>
                  </a:cubicBezTo>
                  <a:cubicBezTo>
                    <a:pt x="1029" y="848"/>
                    <a:pt x="1034" y="833"/>
                    <a:pt x="1037" y="823"/>
                  </a:cubicBezTo>
                  <a:cubicBezTo>
                    <a:pt x="1037" y="823"/>
                    <a:pt x="1041" y="814"/>
                    <a:pt x="1041" y="812"/>
                  </a:cubicBezTo>
                  <a:lnTo>
                    <a:pt x="1064" y="814"/>
                  </a:lnTo>
                  <a:lnTo>
                    <a:pt x="1081" y="744"/>
                  </a:lnTo>
                  <a:lnTo>
                    <a:pt x="1051" y="707"/>
                  </a:lnTo>
                  <a:lnTo>
                    <a:pt x="1125" y="644"/>
                  </a:lnTo>
                  <a:lnTo>
                    <a:pt x="1126" y="631"/>
                  </a:lnTo>
                  <a:cubicBezTo>
                    <a:pt x="1129" y="594"/>
                    <a:pt x="1117" y="561"/>
                    <a:pt x="1089" y="532"/>
                  </a:cubicBezTo>
                  <a:cubicBezTo>
                    <a:pt x="1118" y="524"/>
                    <a:pt x="1131" y="500"/>
                    <a:pt x="1135" y="490"/>
                  </a:cubicBezTo>
                  <a:cubicBezTo>
                    <a:pt x="1146" y="470"/>
                    <a:pt x="1147" y="450"/>
                    <a:pt x="1148" y="434"/>
                  </a:cubicBezTo>
                  <a:cubicBezTo>
                    <a:pt x="1148" y="428"/>
                    <a:pt x="1148" y="423"/>
                    <a:pt x="1149" y="418"/>
                  </a:cubicBezTo>
                  <a:cubicBezTo>
                    <a:pt x="1149" y="415"/>
                    <a:pt x="1149" y="413"/>
                    <a:pt x="1150" y="410"/>
                  </a:cubicBezTo>
                  <a:cubicBezTo>
                    <a:pt x="1150" y="410"/>
                    <a:pt x="1150" y="409"/>
                    <a:pt x="1150" y="408"/>
                  </a:cubicBezTo>
                  <a:cubicBezTo>
                    <a:pt x="1154" y="403"/>
                    <a:pt x="1163" y="392"/>
                    <a:pt x="1163" y="375"/>
                  </a:cubicBezTo>
                  <a:cubicBezTo>
                    <a:pt x="1175" y="350"/>
                    <a:pt x="1171" y="324"/>
                    <a:pt x="1167" y="308"/>
                  </a:cubicBezTo>
                  <a:cubicBezTo>
                    <a:pt x="1168" y="307"/>
                    <a:pt x="1168" y="306"/>
                    <a:pt x="1168" y="306"/>
                  </a:cubicBezTo>
                  <a:cubicBezTo>
                    <a:pt x="1170" y="296"/>
                    <a:pt x="1175" y="268"/>
                    <a:pt x="1162" y="240"/>
                  </a:cubicBezTo>
                  <a:cubicBezTo>
                    <a:pt x="1163" y="238"/>
                    <a:pt x="1165" y="235"/>
                    <a:pt x="1166" y="233"/>
                  </a:cubicBezTo>
                  <a:cubicBezTo>
                    <a:pt x="1170" y="225"/>
                    <a:pt x="1174" y="216"/>
                    <a:pt x="1177" y="205"/>
                  </a:cubicBezTo>
                  <a:cubicBezTo>
                    <a:pt x="1178" y="198"/>
                    <a:pt x="1179" y="192"/>
                    <a:pt x="1179" y="187"/>
                  </a:cubicBezTo>
                  <a:cubicBezTo>
                    <a:pt x="1181" y="175"/>
                    <a:pt x="1181" y="172"/>
                    <a:pt x="1183" y="171"/>
                  </a:cubicBezTo>
                  <a:cubicBezTo>
                    <a:pt x="1197" y="159"/>
                    <a:pt x="1196" y="143"/>
                    <a:pt x="1196" y="136"/>
                  </a:cubicBezTo>
                  <a:lnTo>
                    <a:pt x="1196" y="135"/>
                  </a:lnTo>
                  <a:cubicBezTo>
                    <a:pt x="1196" y="122"/>
                    <a:pt x="1196" y="108"/>
                    <a:pt x="1196" y="96"/>
                  </a:cubicBezTo>
                  <a:lnTo>
                    <a:pt x="1196" y="65"/>
                  </a:lnTo>
                  <a:lnTo>
                    <a:pt x="1181" y="56"/>
                  </a:lnTo>
                  <a:cubicBezTo>
                    <a:pt x="1178" y="53"/>
                    <a:pt x="1174" y="51"/>
                    <a:pt x="1170" y="49"/>
                  </a:cubicBezTo>
                  <a:cubicBezTo>
                    <a:pt x="1165" y="46"/>
                    <a:pt x="1161" y="43"/>
                    <a:pt x="1158" y="41"/>
                  </a:cubicBezTo>
                  <a:cubicBezTo>
                    <a:pt x="1123" y="10"/>
                    <a:pt x="1082" y="3"/>
                    <a:pt x="1044" y="1"/>
                  </a:cubicBezTo>
                  <a:lnTo>
                    <a:pt x="1041" y="0"/>
                  </a:lnTo>
                  <a:lnTo>
                    <a:pt x="1038" y="1"/>
                  </a:lnTo>
                  <a:cubicBezTo>
                    <a:pt x="974" y="9"/>
                    <a:pt x="929" y="56"/>
                    <a:pt x="921" y="123"/>
                  </a:cubicBezTo>
                  <a:cubicBezTo>
                    <a:pt x="919" y="138"/>
                    <a:pt x="918" y="151"/>
                    <a:pt x="919" y="164"/>
                  </a:cubicBezTo>
                  <a:cubicBezTo>
                    <a:pt x="914" y="164"/>
                    <a:pt x="909" y="163"/>
                    <a:pt x="904" y="163"/>
                  </a:cubicBezTo>
                  <a:cubicBezTo>
                    <a:pt x="902" y="163"/>
                    <a:pt x="900" y="163"/>
                    <a:pt x="897" y="163"/>
                  </a:cubicBezTo>
                  <a:lnTo>
                    <a:pt x="896" y="161"/>
                  </a:lnTo>
                  <a:cubicBezTo>
                    <a:pt x="885" y="141"/>
                    <a:pt x="868" y="112"/>
                    <a:pt x="832" y="102"/>
                  </a:cubicBezTo>
                  <a:lnTo>
                    <a:pt x="826" y="100"/>
                  </a:lnTo>
                  <a:lnTo>
                    <a:pt x="819" y="101"/>
                  </a:lnTo>
                  <a:cubicBezTo>
                    <a:pt x="816" y="102"/>
                    <a:pt x="814" y="102"/>
                    <a:pt x="811" y="102"/>
                  </a:cubicBezTo>
                  <a:cubicBezTo>
                    <a:pt x="801" y="102"/>
                    <a:pt x="784" y="103"/>
                    <a:pt x="769" y="113"/>
                  </a:cubicBezTo>
                  <a:lnTo>
                    <a:pt x="717" y="96"/>
                  </a:lnTo>
                  <a:lnTo>
                    <a:pt x="657" y="104"/>
                  </a:lnTo>
                  <a:lnTo>
                    <a:pt x="664" y="139"/>
                  </a:lnTo>
                  <a:cubicBezTo>
                    <a:pt x="665" y="142"/>
                    <a:pt x="665" y="147"/>
                    <a:pt x="666" y="152"/>
                  </a:cubicBezTo>
                  <a:cubicBezTo>
                    <a:pt x="666" y="164"/>
                    <a:pt x="668" y="181"/>
                    <a:pt x="677" y="197"/>
                  </a:cubicBezTo>
                  <a:cubicBezTo>
                    <a:pt x="677" y="199"/>
                    <a:pt x="676" y="202"/>
                    <a:pt x="676" y="205"/>
                  </a:cubicBezTo>
                  <a:cubicBezTo>
                    <a:pt x="674" y="211"/>
                    <a:pt x="673" y="218"/>
                    <a:pt x="672" y="226"/>
                  </a:cubicBezTo>
                  <a:cubicBezTo>
                    <a:pt x="672" y="226"/>
                    <a:pt x="654" y="237"/>
                    <a:pt x="654" y="237"/>
                  </a:cubicBezTo>
                  <a:lnTo>
                    <a:pt x="656" y="257"/>
                  </a:lnTo>
                  <a:cubicBezTo>
                    <a:pt x="656" y="258"/>
                    <a:pt x="656" y="259"/>
                    <a:pt x="656" y="260"/>
                  </a:cubicBezTo>
                  <a:lnTo>
                    <a:pt x="656" y="260"/>
                  </a:lnTo>
                  <a:lnTo>
                    <a:pt x="651" y="270"/>
                  </a:lnTo>
                  <a:lnTo>
                    <a:pt x="619" y="271"/>
                  </a:lnTo>
                  <a:lnTo>
                    <a:pt x="621" y="289"/>
                  </a:lnTo>
                  <a:cubicBezTo>
                    <a:pt x="619" y="289"/>
                    <a:pt x="559" y="294"/>
                    <a:pt x="559" y="294"/>
                  </a:cubicBezTo>
                  <a:lnTo>
                    <a:pt x="551" y="301"/>
                  </a:lnTo>
                  <a:cubicBezTo>
                    <a:pt x="544" y="307"/>
                    <a:pt x="538" y="314"/>
                    <a:pt x="534" y="321"/>
                  </a:cubicBezTo>
                  <a:cubicBezTo>
                    <a:pt x="528" y="328"/>
                    <a:pt x="523" y="334"/>
                    <a:pt x="519" y="335"/>
                  </a:cubicBezTo>
                  <a:cubicBezTo>
                    <a:pt x="509" y="338"/>
                    <a:pt x="502" y="342"/>
                    <a:pt x="496" y="345"/>
                  </a:cubicBezTo>
                  <a:lnTo>
                    <a:pt x="492" y="341"/>
                  </a:lnTo>
                  <a:lnTo>
                    <a:pt x="462" y="347"/>
                  </a:lnTo>
                  <a:cubicBezTo>
                    <a:pt x="462" y="347"/>
                    <a:pt x="441" y="351"/>
                    <a:pt x="433" y="353"/>
                  </a:cubicBezTo>
                  <a:cubicBezTo>
                    <a:pt x="432" y="353"/>
                    <a:pt x="431" y="353"/>
                    <a:pt x="430" y="353"/>
                  </a:cubicBezTo>
                  <a:cubicBezTo>
                    <a:pt x="425" y="353"/>
                    <a:pt x="417" y="354"/>
                    <a:pt x="409" y="358"/>
                  </a:cubicBezTo>
                  <a:cubicBezTo>
                    <a:pt x="404" y="361"/>
                    <a:pt x="399" y="363"/>
                    <a:pt x="394" y="366"/>
                  </a:cubicBezTo>
                  <a:cubicBezTo>
                    <a:pt x="387" y="359"/>
                    <a:pt x="377" y="352"/>
                    <a:pt x="361" y="352"/>
                  </a:cubicBezTo>
                  <a:cubicBezTo>
                    <a:pt x="359" y="352"/>
                    <a:pt x="358" y="352"/>
                    <a:pt x="356" y="352"/>
                  </a:cubicBezTo>
                  <a:lnTo>
                    <a:pt x="339" y="354"/>
                  </a:lnTo>
                  <a:lnTo>
                    <a:pt x="331" y="368"/>
                  </a:lnTo>
                  <a:cubicBezTo>
                    <a:pt x="330" y="370"/>
                    <a:pt x="329" y="371"/>
                    <a:pt x="328" y="373"/>
                  </a:cubicBezTo>
                  <a:cubicBezTo>
                    <a:pt x="324" y="378"/>
                    <a:pt x="320" y="384"/>
                    <a:pt x="317" y="392"/>
                  </a:cubicBezTo>
                  <a:lnTo>
                    <a:pt x="272" y="389"/>
                  </a:lnTo>
                  <a:lnTo>
                    <a:pt x="290" y="439"/>
                  </a:lnTo>
                  <a:lnTo>
                    <a:pt x="277" y="462"/>
                  </a:lnTo>
                  <a:lnTo>
                    <a:pt x="213" y="480"/>
                  </a:lnTo>
                  <a:lnTo>
                    <a:pt x="203" y="512"/>
                  </a:lnTo>
                  <a:cubicBezTo>
                    <a:pt x="201" y="519"/>
                    <a:pt x="200" y="519"/>
                    <a:pt x="198" y="519"/>
                  </a:cubicBezTo>
                  <a:cubicBezTo>
                    <a:pt x="196" y="520"/>
                    <a:pt x="194" y="520"/>
                    <a:pt x="193" y="520"/>
                  </a:cubicBezTo>
                  <a:cubicBezTo>
                    <a:pt x="182" y="520"/>
                    <a:pt x="159" y="521"/>
                    <a:pt x="142" y="543"/>
                  </a:cubicBezTo>
                  <a:cubicBezTo>
                    <a:pt x="129" y="562"/>
                    <a:pt x="122" y="580"/>
                    <a:pt x="120" y="599"/>
                  </a:cubicBezTo>
                  <a:cubicBezTo>
                    <a:pt x="116" y="601"/>
                    <a:pt x="113" y="604"/>
                    <a:pt x="109" y="607"/>
                  </a:cubicBezTo>
                  <a:cubicBezTo>
                    <a:pt x="108" y="608"/>
                    <a:pt x="107" y="609"/>
                    <a:pt x="105" y="610"/>
                  </a:cubicBezTo>
                  <a:cubicBezTo>
                    <a:pt x="97" y="615"/>
                    <a:pt x="79" y="628"/>
                    <a:pt x="76" y="652"/>
                  </a:cubicBezTo>
                  <a:cubicBezTo>
                    <a:pt x="74" y="653"/>
                    <a:pt x="72" y="654"/>
                    <a:pt x="70" y="654"/>
                  </a:cubicBezTo>
                  <a:cubicBezTo>
                    <a:pt x="65" y="654"/>
                    <a:pt x="59" y="655"/>
                    <a:pt x="52" y="656"/>
                  </a:cubicBezTo>
                  <a:lnTo>
                    <a:pt x="43" y="657"/>
                  </a:lnTo>
                  <a:lnTo>
                    <a:pt x="0" y="660"/>
                  </a:lnTo>
                  <a:cubicBezTo>
                    <a:pt x="0" y="660"/>
                    <a:pt x="23" y="726"/>
                    <a:pt x="26" y="732"/>
                  </a:cubicBezTo>
                  <a:cubicBezTo>
                    <a:pt x="27" y="736"/>
                    <a:pt x="29" y="739"/>
                    <a:pt x="30" y="743"/>
                  </a:cubicBezTo>
                  <a:cubicBezTo>
                    <a:pt x="31" y="745"/>
                    <a:pt x="33" y="749"/>
                    <a:pt x="33" y="749"/>
                  </a:cubicBezTo>
                  <a:cubicBezTo>
                    <a:pt x="34" y="777"/>
                    <a:pt x="50" y="790"/>
                    <a:pt x="63" y="797"/>
                  </a:cubicBezTo>
                  <a:cubicBezTo>
                    <a:pt x="60" y="806"/>
                    <a:pt x="53" y="825"/>
                    <a:pt x="62" y="848"/>
                  </a:cubicBezTo>
                  <a:cubicBezTo>
                    <a:pt x="63" y="850"/>
                    <a:pt x="64" y="853"/>
                    <a:pt x="65" y="857"/>
                  </a:cubicBezTo>
                  <a:cubicBezTo>
                    <a:pt x="66" y="865"/>
                    <a:pt x="68" y="875"/>
                    <a:pt x="74" y="886"/>
                  </a:cubicBezTo>
                  <a:cubicBezTo>
                    <a:pt x="74" y="889"/>
                    <a:pt x="74" y="891"/>
                    <a:pt x="73" y="894"/>
                  </a:cubicBezTo>
                  <a:lnTo>
                    <a:pt x="71" y="915"/>
                  </a:lnTo>
                  <a:lnTo>
                    <a:pt x="98" y="930"/>
                  </a:lnTo>
                  <a:cubicBezTo>
                    <a:pt x="104" y="934"/>
                    <a:pt x="110" y="937"/>
                    <a:pt x="116" y="941"/>
                  </a:cubicBezTo>
                  <a:cubicBezTo>
                    <a:pt x="121" y="944"/>
                    <a:pt x="127" y="947"/>
                    <a:pt x="132" y="950"/>
                  </a:cubicBezTo>
                  <a:cubicBezTo>
                    <a:pt x="144" y="957"/>
                    <a:pt x="155" y="964"/>
                    <a:pt x="164" y="971"/>
                  </a:cubicBezTo>
                  <a:cubicBezTo>
                    <a:pt x="187" y="990"/>
                    <a:pt x="209" y="1003"/>
                    <a:pt x="233" y="1010"/>
                  </a:cubicBezTo>
                  <a:cubicBezTo>
                    <a:pt x="236" y="1011"/>
                    <a:pt x="238" y="1012"/>
                    <a:pt x="238" y="1012"/>
                  </a:cubicBezTo>
                  <a:cubicBezTo>
                    <a:pt x="253" y="1022"/>
                    <a:pt x="269" y="1033"/>
                    <a:pt x="284" y="1043"/>
                  </a:cubicBezTo>
                  <a:lnTo>
                    <a:pt x="289" y="1046"/>
                  </a:lnTo>
                  <a:lnTo>
                    <a:pt x="283" y="1086"/>
                  </a:lnTo>
                  <a:lnTo>
                    <a:pt x="365" y="1086"/>
                  </a:lnTo>
                  <a:lnTo>
                    <a:pt x="371" y="1104"/>
                  </a:lnTo>
                  <a:lnTo>
                    <a:pt x="378" y="1118"/>
                  </a:lnTo>
                  <a:lnTo>
                    <a:pt x="393" y="1123"/>
                  </a:lnTo>
                  <a:lnTo>
                    <a:pt x="406" y="1126"/>
                  </a:lnTo>
                  <a:cubicBezTo>
                    <a:pt x="406" y="1126"/>
                    <a:pt x="407" y="1126"/>
                    <a:pt x="407" y="1127"/>
                  </a:cubicBezTo>
                  <a:cubicBezTo>
                    <a:pt x="413" y="1130"/>
                    <a:pt x="421" y="1135"/>
                    <a:pt x="433" y="1136"/>
                  </a:cubicBezTo>
                  <a:cubicBezTo>
                    <a:pt x="434" y="1136"/>
                    <a:pt x="435" y="1137"/>
                    <a:pt x="437" y="1137"/>
                  </a:cubicBezTo>
                  <a:cubicBezTo>
                    <a:pt x="441" y="1138"/>
                    <a:pt x="447" y="1139"/>
                    <a:pt x="454" y="1139"/>
                  </a:cubicBezTo>
                  <a:cubicBezTo>
                    <a:pt x="469" y="1139"/>
                    <a:pt x="483" y="1133"/>
                    <a:pt x="492" y="1121"/>
                  </a:cubicBezTo>
                  <a:cubicBezTo>
                    <a:pt x="492" y="1121"/>
                    <a:pt x="493" y="1121"/>
                    <a:pt x="493" y="1121"/>
                  </a:cubicBezTo>
                  <a:cubicBezTo>
                    <a:pt x="496" y="1120"/>
                    <a:pt x="500" y="1118"/>
                    <a:pt x="503" y="1116"/>
                  </a:cubicBezTo>
                  <a:cubicBezTo>
                    <a:pt x="511" y="1112"/>
                    <a:pt x="520" y="1108"/>
                    <a:pt x="531" y="1104"/>
                  </a:cubicBezTo>
                  <a:cubicBezTo>
                    <a:pt x="548" y="1097"/>
                    <a:pt x="569" y="1089"/>
                    <a:pt x="586" y="1075"/>
                  </a:cubicBezTo>
                  <a:cubicBezTo>
                    <a:pt x="587" y="1074"/>
                    <a:pt x="587" y="1074"/>
                    <a:pt x="587" y="1074"/>
                  </a:cubicBezTo>
                  <a:cubicBezTo>
                    <a:pt x="596" y="1078"/>
                    <a:pt x="604" y="1082"/>
                    <a:pt x="613" y="1086"/>
                  </a:cubicBezTo>
                  <a:lnTo>
                    <a:pt x="673" y="1114"/>
                  </a:lnTo>
                  <a:lnTo>
                    <a:pt x="674" y="1063"/>
                  </a:lnTo>
                  <a:cubicBezTo>
                    <a:pt x="674" y="1062"/>
                    <a:pt x="674" y="1060"/>
                    <a:pt x="674" y="1059"/>
                  </a:cubicBezTo>
                  <a:cubicBezTo>
                    <a:pt x="678" y="1067"/>
                    <a:pt x="684" y="1074"/>
                    <a:pt x="690" y="1080"/>
                  </a:cubicBezTo>
                  <a:lnTo>
                    <a:pt x="699" y="1091"/>
                  </a:lnTo>
                  <a:cubicBezTo>
                    <a:pt x="693" y="1103"/>
                    <a:pt x="686" y="1114"/>
                    <a:pt x="680" y="1126"/>
                  </a:cubicBezTo>
                  <a:cubicBezTo>
                    <a:pt x="666" y="1155"/>
                    <a:pt x="680" y="1200"/>
                    <a:pt x="701" y="1221"/>
                  </a:cubicBezTo>
                  <a:lnTo>
                    <a:pt x="721" y="1239"/>
                  </a:lnTo>
                  <a:lnTo>
                    <a:pt x="743" y="1224"/>
                  </a:lnTo>
                  <a:cubicBezTo>
                    <a:pt x="746" y="1222"/>
                    <a:pt x="748" y="1220"/>
                    <a:pt x="750" y="1219"/>
                  </a:cubicBezTo>
                  <a:cubicBezTo>
                    <a:pt x="751" y="1218"/>
                    <a:pt x="751" y="1217"/>
                    <a:pt x="752" y="1217"/>
                  </a:cubicBezTo>
                  <a:cubicBezTo>
                    <a:pt x="760" y="1222"/>
                    <a:pt x="768" y="1227"/>
                    <a:pt x="778" y="1230"/>
                  </a:cubicBezTo>
                  <a:cubicBezTo>
                    <a:pt x="782" y="1240"/>
                    <a:pt x="787" y="1251"/>
                    <a:pt x="792" y="1261"/>
                  </a:cubicBezTo>
                  <a:lnTo>
                    <a:pt x="804" y="1291"/>
                  </a:lnTo>
                  <a:lnTo>
                    <a:pt x="820" y="1295"/>
                  </a:lnTo>
                  <a:cubicBezTo>
                    <a:pt x="830" y="1297"/>
                    <a:pt x="839" y="1298"/>
                    <a:pt x="848" y="1298"/>
                  </a:cubicBezTo>
                  <a:cubicBezTo>
                    <a:pt x="858" y="1298"/>
                    <a:pt x="867" y="1297"/>
                    <a:pt x="876" y="1294"/>
                  </a:cubicBezTo>
                  <a:lnTo>
                    <a:pt x="916" y="1327"/>
                  </a:lnTo>
                  <a:lnTo>
                    <a:pt x="936" y="1297"/>
                  </a:lnTo>
                  <a:cubicBezTo>
                    <a:pt x="937" y="1295"/>
                    <a:pt x="938" y="1294"/>
                    <a:pt x="940" y="1292"/>
                  </a:cubicBezTo>
                  <a:cubicBezTo>
                    <a:pt x="943" y="1287"/>
                    <a:pt x="948" y="1281"/>
                    <a:pt x="951" y="1274"/>
                  </a:cubicBezTo>
                  <a:lnTo>
                    <a:pt x="951" y="1274"/>
                  </a:lnTo>
                  <a:cubicBezTo>
                    <a:pt x="955" y="1274"/>
                    <a:pt x="960" y="1275"/>
                    <a:pt x="965" y="1277"/>
                  </a:cubicBezTo>
                  <a:cubicBezTo>
                    <a:pt x="976" y="1282"/>
                    <a:pt x="988" y="1287"/>
                    <a:pt x="1000" y="1293"/>
                  </a:cubicBezTo>
                  <a:lnTo>
                    <a:pt x="1032" y="1308"/>
                  </a:lnTo>
                  <a:lnTo>
                    <a:pt x="1047" y="1298"/>
                  </a:lnTo>
                  <a:cubicBezTo>
                    <a:pt x="1050" y="1297"/>
                    <a:pt x="1052" y="1295"/>
                    <a:pt x="1056" y="1293"/>
                  </a:cubicBezTo>
                  <a:cubicBezTo>
                    <a:pt x="1059" y="1290"/>
                    <a:pt x="1063" y="1288"/>
                    <a:pt x="1067" y="1286"/>
                  </a:cubicBezTo>
                  <a:cubicBezTo>
                    <a:pt x="1068" y="1287"/>
                    <a:pt x="1070" y="1288"/>
                    <a:pt x="1071" y="1289"/>
                  </a:cubicBezTo>
                  <a:cubicBezTo>
                    <a:pt x="1077" y="1295"/>
                    <a:pt x="1083" y="1300"/>
                    <a:pt x="1087" y="1305"/>
                  </a:cubicBezTo>
                  <a:cubicBezTo>
                    <a:pt x="1101" y="1321"/>
                    <a:pt x="1117" y="1330"/>
                    <a:pt x="1140" y="1335"/>
                  </a:cubicBezTo>
                  <a:lnTo>
                    <a:pt x="1167" y="1340"/>
                  </a:lnTo>
                  <a:lnTo>
                    <a:pt x="1180" y="1305"/>
                  </a:lnTo>
                  <a:lnTo>
                    <a:pt x="1200" y="1299"/>
                  </a:lnTo>
                  <a:cubicBezTo>
                    <a:pt x="1200" y="1299"/>
                    <a:pt x="1208" y="1277"/>
                    <a:pt x="1209" y="1274"/>
                  </a:cubicBezTo>
                  <a:cubicBezTo>
                    <a:pt x="1211" y="1268"/>
                    <a:pt x="1214" y="1260"/>
                    <a:pt x="1216" y="1252"/>
                  </a:cubicBezTo>
                  <a:cubicBezTo>
                    <a:pt x="1218" y="1243"/>
                    <a:pt x="1222" y="1228"/>
                    <a:pt x="1215" y="1213"/>
                  </a:cubicBezTo>
                  <a:cubicBezTo>
                    <a:pt x="1214" y="1211"/>
                    <a:pt x="1214" y="1210"/>
                    <a:pt x="1215" y="1210"/>
                  </a:cubicBezTo>
                  <a:cubicBezTo>
                    <a:pt x="1234" y="1184"/>
                    <a:pt x="1234" y="1156"/>
                    <a:pt x="1234" y="1134"/>
                  </a:cubicBezTo>
                  <a:cubicBezTo>
                    <a:pt x="1234" y="1125"/>
                    <a:pt x="1234" y="1117"/>
                    <a:pt x="1235" y="1110"/>
                  </a:cubicBezTo>
                  <a:lnTo>
                    <a:pt x="1237" y="1098"/>
                  </a:lnTo>
                  <a:lnTo>
                    <a:pt x="1233" y="1090"/>
                  </a:lnTo>
                  <a:cubicBezTo>
                    <a:pt x="1233" y="1089"/>
                    <a:pt x="1237" y="1082"/>
                    <a:pt x="1237" y="1082"/>
                  </a:cubicBezTo>
                  <a:close/>
                </a:path>
              </a:pathLst>
            </a:custGeom>
            <a:pattFill prst="wdUpDiag">
              <a:fgClr>
                <a:schemeClr val="accent6"/>
              </a:fgClr>
              <a:bgClr>
                <a:schemeClr val="tx2"/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1" name="Freeform 238"/>
            <p:cNvSpPr>
              <a:spLocks/>
            </p:cNvSpPr>
            <p:nvPr/>
          </p:nvSpPr>
          <p:spPr bwMode="auto">
            <a:xfrm>
              <a:off x="9099550" y="5175250"/>
              <a:ext cx="358775" cy="288925"/>
            </a:xfrm>
            <a:custGeom>
              <a:avLst/>
              <a:gdLst>
                <a:gd name="T0" fmla="*/ 343 w 376"/>
                <a:gd name="T1" fmla="*/ 0 h 303"/>
                <a:gd name="T2" fmla="*/ 343 w 376"/>
                <a:gd name="T3" fmla="*/ 0 h 303"/>
                <a:gd name="T4" fmla="*/ 326 w 376"/>
                <a:gd name="T5" fmla="*/ 3 h 303"/>
                <a:gd name="T6" fmla="*/ 307 w 376"/>
                <a:gd name="T7" fmla="*/ 6 h 303"/>
                <a:gd name="T8" fmla="*/ 240 w 376"/>
                <a:gd name="T9" fmla="*/ 26 h 303"/>
                <a:gd name="T10" fmla="*/ 208 w 376"/>
                <a:gd name="T11" fmla="*/ 44 h 303"/>
                <a:gd name="T12" fmla="*/ 197 w 376"/>
                <a:gd name="T13" fmla="*/ 49 h 303"/>
                <a:gd name="T14" fmla="*/ 184 w 376"/>
                <a:gd name="T15" fmla="*/ 54 h 303"/>
                <a:gd name="T16" fmla="*/ 184 w 376"/>
                <a:gd name="T17" fmla="*/ 54 h 303"/>
                <a:gd name="T18" fmla="*/ 172 w 376"/>
                <a:gd name="T19" fmla="*/ 48 h 303"/>
                <a:gd name="T20" fmla="*/ 160 w 376"/>
                <a:gd name="T21" fmla="*/ 51 h 303"/>
                <a:gd name="T22" fmla="*/ 114 w 376"/>
                <a:gd name="T23" fmla="*/ 87 h 303"/>
                <a:gd name="T24" fmla="*/ 112 w 376"/>
                <a:gd name="T25" fmla="*/ 91 h 303"/>
                <a:gd name="T26" fmla="*/ 105 w 376"/>
                <a:gd name="T27" fmla="*/ 99 h 303"/>
                <a:gd name="T28" fmla="*/ 99 w 376"/>
                <a:gd name="T29" fmla="*/ 105 h 303"/>
                <a:gd name="T30" fmla="*/ 95 w 376"/>
                <a:gd name="T31" fmla="*/ 109 h 303"/>
                <a:gd name="T32" fmla="*/ 92 w 376"/>
                <a:gd name="T33" fmla="*/ 116 h 303"/>
                <a:gd name="T34" fmla="*/ 87 w 376"/>
                <a:gd name="T35" fmla="*/ 118 h 303"/>
                <a:gd name="T36" fmla="*/ 71 w 376"/>
                <a:gd name="T37" fmla="*/ 124 h 303"/>
                <a:gd name="T38" fmla="*/ 63 w 376"/>
                <a:gd name="T39" fmla="*/ 127 h 303"/>
                <a:gd name="T40" fmla="*/ 13 w 376"/>
                <a:gd name="T41" fmla="*/ 190 h 303"/>
                <a:gd name="T42" fmla="*/ 12 w 376"/>
                <a:gd name="T43" fmla="*/ 193 h 303"/>
                <a:gd name="T44" fmla="*/ 0 w 376"/>
                <a:gd name="T45" fmla="*/ 224 h 303"/>
                <a:gd name="T46" fmla="*/ 32 w 376"/>
                <a:gd name="T47" fmla="*/ 236 h 303"/>
                <a:gd name="T48" fmla="*/ 32 w 376"/>
                <a:gd name="T49" fmla="*/ 240 h 303"/>
                <a:gd name="T50" fmla="*/ 36 w 376"/>
                <a:gd name="T51" fmla="*/ 265 h 303"/>
                <a:gd name="T52" fmla="*/ 41 w 376"/>
                <a:gd name="T53" fmla="*/ 283 h 303"/>
                <a:gd name="T54" fmla="*/ 80 w 376"/>
                <a:gd name="T55" fmla="*/ 293 h 303"/>
                <a:gd name="T56" fmla="*/ 88 w 376"/>
                <a:gd name="T57" fmla="*/ 297 h 303"/>
                <a:gd name="T58" fmla="*/ 90 w 376"/>
                <a:gd name="T59" fmla="*/ 303 h 303"/>
                <a:gd name="T60" fmla="*/ 95 w 376"/>
                <a:gd name="T61" fmla="*/ 301 h 303"/>
                <a:gd name="T62" fmla="*/ 99 w 376"/>
                <a:gd name="T63" fmla="*/ 303 h 303"/>
                <a:gd name="T64" fmla="*/ 101 w 376"/>
                <a:gd name="T65" fmla="*/ 299 h 303"/>
                <a:gd name="T66" fmla="*/ 123 w 376"/>
                <a:gd name="T67" fmla="*/ 291 h 303"/>
                <a:gd name="T68" fmla="*/ 132 w 376"/>
                <a:gd name="T69" fmla="*/ 288 h 303"/>
                <a:gd name="T70" fmla="*/ 158 w 376"/>
                <a:gd name="T71" fmla="*/ 290 h 303"/>
                <a:gd name="T72" fmla="*/ 210 w 376"/>
                <a:gd name="T73" fmla="*/ 279 h 303"/>
                <a:gd name="T74" fmla="*/ 214 w 376"/>
                <a:gd name="T75" fmla="*/ 282 h 303"/>
                <a:gd name="T76" fmla="*/ 223 w 376"/>
                <a:gd name="T77" fmla="*/ 273 h 303"/>
                <a:gd name="T78" fmla="*/ 235 w 376"/>
                <a:gd name="T79" fmla="*/ 266 h 303"/>
                <a:gd name="T80" fmla="*/ 233 w 376"/>
                <a:gd name="T81" fmla="*/ 262 h 303"/>
                <a:gd name="T82" fmla="*/ 245 w 376"/>
                <a:gd name="T83" fmla="*/ 250 h 303"/>
                <a:gd name="T84" fmla="*/ 261 w 376"/>
                <a:gd name="T85" fmla="*/ 235 h 303"/>
                <a:gd name="T86" fmla="*/ 294 w 376"/>
                <a:gd name="T87" fmla="*/ 228 h 303"/>
                <a:gd name="T88" fmla="*/ 321 w 376"/>
                <a:gd name="T89" fmla="*/ 204 h 303"/>
                <a:gd name="T90" fmla="*/ 329 w 376"/>
                <a:gd name="T91" fmla="*/ 198 h 303"/>
                <a:gd name="T92" fmla="*/ 341 w 376"/>
                <a:gd name="T93" fmla="*/ 195 h 303"/>
                <a:gd name="T94" fmla="*/ 338 w 376"/>
                <a:gd name="T95" fmla="*/ 189 h 303"/>
                <a:gd name="T96" fmla="*/ 340 w 376"/>
                <a:gd name="T97" fmla="*/ 186 h 303"/>
                <a:gd name="T98" fmla="*/ 343 w 376"/>
                <a:gd name="T99" fmla="*/ 184 h 303"/>
                <a:gd name="T100" fmla="*/ 342 w 376"/>
                <a:gd name="T101" fmla="*/ 183 h 303"/>
                <a:gd name="T102" fmla="*/ 345 w 376"/>
                <a:gd name="T103" fmla="*/ 152 h 303"/>
                <a:gd name="T104" fmla="*/ 353 w 376"/>
                <a:gd name="T105" fmla="*/ 143 h 303"/>
                <a:gd name="T106" fmla="*/ 365 w 376"/>
                <a:gd name="T107" fmla="*/ 137 h 303"/>
                <a:gd name="T108" fmla="*/ 365 w 376"/>
                <a:gd name="T109" fmla="*/ 56 h 303"/>
                <a:gd name="T110" fmla="*/ 376 w 376"/>
                <a:gd name="T111" fmla="*/ 32 h 303"/>
                <a:gd name="T112" fmla="*/ 343 w 376"/>
                <a:gd name="T113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76" h="303">
                  <a:moveTo>
                    <a:pt x="343" y="0"/>
                  </a:moveTo>
                  <a:lnTo>
                    <a:pt x="343" y="0"/>
                  </a:lnTo>
                  <a:lnTo>
                    <a:pt x="326" y="3"/>
                  </a:lnTo>
                  <a:cubicBezTo>
                    <a:pt x="320" y="5"/>
                    <a:pt x="313" y="6"/>
                    <a:pt x="307" y="6"/>
                  </a:cubicBezTo>
                  <a:cubicBezTo>
                    <a:pt x="286" y="9"/>
                    <a:pt x="262" y="12"/>
                    <a:pt x="240" y="26"/>
                  </a:cubicBezTo>
                  <a:lnTo>
                    <a:pt x="208" y="44"/>
                  </a:lnTo>
                  <a:cubicBezTo>
                    <a:pt x="204" y="45"/>
                    <a:pt x="201" y="47"/>
                    <a:pt x="197" y="49"/>
                  </a:cubicBezTo>
                  <a:cubicBezTo>
                    <a:pt x="193" y="51"/>
                    <a:pt x="187" y="54"/>
                    <a:pt x="184" y="54"/>
                  </a:cubicBezTo>
                  <a:cubicBezTo>
                    <a:pt x="184" y="54"/>
                    <a:pt x="184" y="54"/>
                    <a:pt x="184" y="54"/>
                  </a:cubicBezTo>
                  <a:lnTo>
                    <a:pt x="172" y="48"/>
                  </a:lnTo>
                  <a:lnTo>
                    <a:pt x="160" y="51"/>
                  </a:lnTo>
                  <a:cubicBezTo>
                    <a:pt x="135" y="58"/>
                    <a:pt x="123" y="76"/>
                    <a:pt x="114" y="87"/>
                  </a:cubicBezTo>
                  <a:lnTo>
                    <a:pt x="112" y="91"/>
                  </a:lnTo>
                  <a:cubicBezTo>
                    <a:pt x="111" y="93"/>
                    <a:pt x="108" y="96"/>
                    <a:pt x="105" y="99"/>
                  </a:cubicBezTo>
                  <a:cubicBezTo>
                    <a:pt x="103" y="100"/>
                    <a:pt x="101" y="102"/>
                    <a:pt x="99" y="105"/>
                  </a:cubicBezTo>
                  <a:lnTo>
                    <a:pt x="95" y="109"/>
                  </a:lnTo>
                  <a:cubicBezTo>
                    <a:pt x="95" y="109"/>
                    <a:pt x="93" y="115"/>
                    <a:pt x="92" y="116"/>
                  </a:cubicBezTo>
                  <a:cubicBezTo>
                    <a:pt x="91" y="117"/>
                    <a:pt x="89" y="117"/>
                    <a:pt x="87" y="118"/>
                  </a:cubicBezTo>
                  <a:cubicBezTo>
                    <a:pt x="82" y="120"/>
                    <a:pt x="76" y="122"/>
                    <a:pt x="71" y="124"/>
                  </a:cubicBezTo>
                  <a:cubicBezTo>
                    <a:pt x="69" y="125"/>
                    <a:pt x="66" y="126"/>
                    <a:pt x="63" y="127"/>
                  </a:cubicBezTo>
                  <a:cubicBezTo>
                    <a:pt x="49" y="131"/>
                    <a:pt x="9" y="143"/>
                    <a:pt x="13" y="190"/>
                  </a:cubicBezTo>
                  <a:cubicBezTo>
                    <a:pt x="13" y="191"/>
                    <a:pt x="12" y="192"/>
                    <a:pt x="12" y="193"/>
                  </a:cubicBezTo>
                  <a:lnTo>
                    <a:pt x="0" y="224"/>
                  </a:lnTo>
                  <a:cubicBezTo>
                    <a:pt x="0" y="224"/>
                    <a:pt x="32" y="236"/>
                    <a:pt x="32" y="236"/>
                  </a:cubicBezTo>
                  <a:cubicBezTo>
                    <a:pt x="32" y="237"/>
                    <a:pt x="32" y="238"/>
                    <a:pt x="32" y="240"/>
                  </a:cubicBezTo>
                  <a:cubicBezTo>
                    <a:pt x="30" y="251"/>
                    <a:pt x="34" y="260"/>
                    <a:pt x="36" y="265"/>
                  </a:cubicBezTo>
                  <a:lnTo>
                    <a:pt x="41" y="283"/>
                  </a:lnTo>
                  <a:lnTo>
                    <a:pt x="80" y="293"/>
                  </a:lnTo>
                  <a:lnTo>
                    <a:pt x="88" y="297"/>
                  </a:lnTo>
                  <a:lnTo>
                    <a:pt x="90" y="303"/>
                  </a:lnTo>
                  <a:lnTo>
                    <a:pt x="95" y="301"/>
                  </a:lnTo>
                  <a:lnTo>
                    <a:pt x="99" y="303"/>
                  </a:lnTo>
                  <a:lnTo>
                    <a:pt x="101" y="299"/>
                  </a:lnTo>
                  <a:lnTo>
                    <a:pt x="123" y="291"/>
                  </a:lnTo>
                  <a:lnTo>
                    <a:pt x="132" y="288"/>
                  </a:lnTo>
                  <a:cubicBezTo>
                    <a:pt x="140" y="289"/>
                    <a:pt x="149" y="290"/>
                    <a:pt x="158" y="290"/>
                  </a:cubicBezTo>
                  <a:cubicBezTo>
                    <a:pt x="177" y="290"/>
                    <a:pt x="195" y="286"/>
                    <a:pt x="210" y="279"/>
                  </a:cubicBezTo>
                  <a:lnTo>
                    <a:pt x="214" y="282"/>
                  </a:lnTo>
                  <a:lnTo>
                    <a:pt x="223" y="273"/>
                  </a:lnTo>
                  <a:lnTo>
                    <a:pt x="235" y="266"/>
                  </a:lnTo>
                  <a:lnTo>
                    <a:pt x="233" y="262"/>
                  </a:lnTo>
                  <a:lnTo>
                    <a:pt x="245" y="250"/>
                  </a:lnTo>
                  <a:lnTo>
                    <a:pt x="261" y="235"/>
                  </a:lnTo>
                  <a:lnTo>
                    <a:pt x="294" y="228"/>
                  </a:lnTo>
                  <a:lnTo>
                    <a:pt x="321" y="204"/>
                  </a:lnTo>
                  <a:cubicBezTo>
                    <a:pt x="323" y="202"/>
                    <a:pt x="326" y="200"/>
                    <a:pt x="329" y="198"/>
                  </a:cubicBezTo>
                  <a:lnTo>
                    <a:pt x="341" y="195"/>
                  </a:lnTo>
                  <a:lnTo>
                    <a:pt x="338" y="189"/>
                  </a:lnTo>
                  <a:cubicBezTo>
                    <a:pt x="338" y="188"/>
                    <a:pt x="339" y="187"/>
                    <a:pt x="340" y="186"/>
                  </a:cubicBezTo>
                  <a:lnTo>
                    <a:pt x="343" y="184"/>
                  </a:lnTo>
                  <a:lnTo>
                    <a:pt x="342" y="183"/>
                  </a:lnTo>
                  <a:cubicBezTo>
                    <a:pt x="346" y="175"/>
                    <a:pt x="348" y="165"/>
                    <a:pt x="345" y="152"/>
                  </a:cubicBezTo>
                  <a:lnTo>
                    <a:pt x="353" y="143"/>
                  </a:lnTo>
                  <a:lnTo>
                    <a:pt x="365" y="137"/>
                  </a:lnTo>
                  <a:lnTo>
                    <a:pt x="365" y="56"/>
                  </a:lnTo>
                  <a:lnTo>
                    <a:pt x="376" y="32"/>
                  </a:lnTo>
                  <a:lnTo>
                    <a:pt x="343" y="0"/>
                  </a:lnTo>
                  <a:close/>
                </a:path>
              </a:pathLst>
            </a:custGeom>
            <a:solidFill>
              <a:srgbClr val="3D3D3B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2" name="Freeform 239"/>
            <p:cNvSpPr>
              <a:spLocks/>
            </p:cNvSpPr>
            <p:nvPr/>
          </p:nvSpPr>
          <p:spPr bwMode="auto">
            <a:xfrm>
              <a:off x="9493250" y="5245100"/>
              <a:ext cx="547688" cy="746125"/>
            </a:xfrm>
            <a:custGeom>
              <a:avLst/>
              <a:gdLst>
                <a:gd name="T0" fmla="*/ 554 w 574"/>
                <a:gd name="T1" fmla="*/ 553 h 783"/>
                <a:gd name="T2" fmla="*/ 560 w 574"/>
                <a:gd name="T3" fmla="*/ 493 h 783"/>
                <a:gd name="T4" fmla="*/ 549 w 574"/>
                <a:gd name="T5" fmla="*/ 451 h 783"/>
                <a:gd name="T6" fmla="*/ 560 w 574"/>
                <a:gd name="T7" fmla="*/ 402 h 783"/>
                <a:gd name="T8" fmla="*/ 488 w 574"/>
                <a:gd name="T9" fmla="*/ 402 h 783"/>
                <a:gd name="T10" fmla="*/ 486 w 574"/>
                <a:gd name="T11" fmla="*/ 393 h 783"/>
                <a:gd name="T12" fmla="*/ 550 w 574"/>
                <a:gd name="T13" fmla="*/ 284 h 783"/>
                <a:gd name="T14" fmla="*/ 529 w 574"/>
                <a:gd name="T15" fmla="*/ 248 h 783"/>
                <a:gd name="T16" fmla="*/ 512 w 574"/>
                <a:gd name="T17" fmla="*/ 178 h 783"/>
                <a:gd name="T18" fmla="*/ 522 w 574"/>
                <a:gd name="T19" fmla="*/ 142 h 783"/>
                <a:gd name="T20" fmla="*/ 483 w 574"/>
                <a:gd name="T21" fmla="*/ 35 h 783"/>
                <a:gd name="T22" fmla="*/ 425 w 574"/>
                <a:gd name="T23" fmla="*/ 122 h 783"/>
                <a:gd name="T24" fmla="*/ 394 w 574"/>
                <a:gd name="T25" fmla="*/ 104 h 783"/>
                <a:gd name="T26" fmla="*/ 372 w 574"/>
                <a:gd name="T27" fmla="*/ 102 h 783"/>
                <a:gd name="T28" fmla="*/ 353 w 574"/>
                <a:gd name="T29" fmla="*/ 88 h 783"/>
                <a:gd name="T30" fmla="*/ 289 w 574"/>
                <a:gd name="T31" fmla="*/ 25 h 783"/>
                <a:gd name="T32" fmla="*/ 199 w 574"/>
                <a:gd name="T33" fmla="*/ 0 h 783"/>
                <a:gd name="T34" fmla="*/ 117 w 574"/>
                <a:gd name="T35" fmla="*/ 2 h 783"/>
                <a:gd name="T36" fmla="*/ 78 w 574"/>
                <a:gd name="T37" fmla="*/ 13 h 783"/>
                <a:gd name="T38" fmla="*/ 14 w 574"/>
                <a:gd name="T39" fmla="*/ 87 h 783"/>
                <a:gd name="T40" fmla="*/ 20 w 574"/>
                <a:gd name="T41" fmla="*/ 127 h 783"/>
                <a:gd name="T42" fmla="*/ 15 w 574"/>
                <a:gd name="T43" fmla="*/ 139 h 783"/>
                <a:gd name="T44" fmla="*/ 6 w 574"/>
                <a:gd name="T45" fmla="*/ 248 h 783"/>
                <a:gd name="T46" fmla="*/ 23 w 574"/>
                <a:gd name="T47" fmla="*/ 298 h 783"/>
                <a:gd name="T48" fmla="*/ 14 w 574"/>
                <a:gd name="T49" fmla="*/ 348 h 783"/>
                <a:gd name="T50" fmla="*/ 19 w 574"/>
                <a:gd name="T51" fmla="*/ 433 h 783"/>
                <a:gd name="T52" fmla="*/ 72 w 574"/>
                <a:gd name="T53" fmla="*/ 451 h 783"/>
                <a:gd name="T54" fmla="*/ 82 w 574"/>
                <a:gd name="T55" fmla="*/ 469 h 783"/>
                <a:gd name="T56" fmla="*/ 81 w 574"/>
                <a:gd name="T57" fmla="*/ 517 h 783"/>
                <a:gd name="T58" fmla="*/ 129 w 574"/>
                <a:gd name="T59" fmla="*/ 533 h 783"/>
                <a:gd name="T60" fmla="*/ 154 w 574"/>
                <a:gd name="T61" fmla="*/ 558 h 783"/>
                <a:gd name="T62" fmla="*/ 231 w 574"/>
                <a:gd name="T63" fmla="*/ 608 h 783"/>
                <a:gd name="T64" fmla="*/ 245 w 574"/>
                <a:gd name="T65" fmla="*/ 645 h 783"/>
                <a:gd name="T66" fmla="*/ 245 w 574"/>
                <a:gd name="T67" fmla="*/ 659 h 783"/>
                <a:gd name="T68" fmla="*/ 255 w 574"/>
                <a:gd name="T69" fmla="*/ 728 h 783"/>
                <a:gd name="T70" fmla="*/ 280 w 574"/>
                <a:gd name="T71" fmla="*/ 778 h 783"/>
                <a:gd name="T72" fmla="*/ 334 w 574"/>
                <a:gd name="T73" fmla="*/ 783 h 783"/>
                <a:gd name="T74" fmla="*/ 335 w 574"/>
                <a:gd name="T75" fmla="*/ 783 h 783"/>
                <a:gd name="T76" fmla="*/ 388 w 574"/>
                <a:gd name="T77" fmla="*/ 753 h 783"/>
                <a:gd name="T78" fmla="*/ 424 w 574"/>
                <a:gd name="T79" fmla="*/ 726 h 783"/>
                <a:gd name="T80" fmla="*/ 447 w 574"/>
                <a:gd name="T81" fmla="*/ 706 h 783"/>
                <a:gd name="T82" fmla="*/ 487 w 574"/>
                <a:gd name="T83" fmla="*/ 674 h 783"/>
                <a:gd name="T84" fmla="*/ 541 w 574"/>
                <a:gd name="T85" fmla="*/ 652 h 783"/>
                <a:gd name="T86" fmla="*/ 563 w 574"/>
                <a:gd name="T87" fmla="*/ 607 h 783"/>
                <a:gd name="T88" fmla="*/ 558 w 574"/>
                <a:gd name="T89" fmla="*/ 569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74" h="783">
                  <a:moveTo>
                    <a:pt x="554" y="553"/>
                  </a:moveTo>
                  <a:lnTo>
                    <a:pt x="554" y="553"/>
                  </a:lnTo>
                  <a:lnTo>
                    <a:pt x="556" y="549"/>
                  </a:lnTo>
                  <a:cubicBezTo>
                    <a:pt x="561" y="534"/>
                    <a:pt x="568" y="513"/>
                    <a:pt x="560" y="493"/>
                  </a:cubicBezTo>
                  <a:cubicBezTo>
                    <a:pt x="560" y="491"/>
                    <a:pt x="560" y="490"/>
                    <a:pt x="560" y="489"/>
                  </a:cubicBezTo>
                  <a:cubicBezTo>
                    <a:pt x="560" y="481"/>
                    <a:pt x="559" y="465"/>
                    <a:pt x="549" y="451"/>
                  </a:cubicBezTo>
                  <a:cubicBezTo>
                    <a:pt x="549" y="451"/>
                    <a:pt x="551" y="442"/>
                    <a:pt x="551" y="442"/>
                  </a:cubicBezTo>
                  <a:lnTo>
                    <a:pt x="560" y="402"/>
                  </a:lnTo>
                  <a:lnTo>
                    <a:pt x="499" y="402"/>
                  </a:lnTo>
                  <a:cubicBezTo>
                    <a:pt x="495" y="402"/>
                    <a:pt x="492" y="402"/>
                    <a:pt x="488" y="402"/>
                  </a:cubicBezTo>
                  <a:cubicBezTo>
                    <a:pt x="486" y="396"/>
                    <a:pt x="486" y="393"/>
                    <a:pt x="486" y="393"/>
                  </a:cubicBezTo>
                  <a:lnTo>
                    <a:pt x="486" y="393"/>
                  </a:lnTo>
                  <a:cubicBezTo>
                    <a:pt x="490" y="379"/>
                    <a:pt x="489" y="368"/>
                    <a:pt x="487" y="359"/>
                  </a:cubicBezTo>
                  <a:cubicBezTo>
                    <a:pt x="526" y="354"/>
                    <a:pt x="549" y="327"/>
                    <a:pt x="550" y="284"/>
                  </a:cubicBezTo>
                  <a:lnTo>
                    <a:pt x="550" y="271"/>
                  </a:lnTo>
                  <a:lnTo>
                    <a:pt x="529" y="248"/>
                  </a:lnTo>
                  <a:cubicBezTo>
                    <a:pt x="530" y="229"/>
                    <a:pt x="521" y="212"/>
                    <a:pt x="505" y="200"/>
                  </a:cubicBezTo>
                  <a:cubicBezTo>
                    <a:pt x="509" y="192"/>
                    <a:pt x="510" y="185"/>
                    <a:pt x="512" y="178"/>
                  </a:cubicBezTo>
                  <a:cubicBezTo>
                    <a:pt x="512" y="176"/>
                    <a:pt x="513" y="174"/>
                    <a:pt x="513" y="173"/>
                  </a:cubicBezTo>
                  <a:lnTo>
                    <a:pt x="522" y="142"/>
                  </a:lnTo>
                  <a:lnTo>
                    <a:pt x="509" y="138"/>
                  </a:lnTo>
                  <a:lnTo>
                    <a:pt x="483" y="35"/>
                  </a:lnTo>
                  <a:lnTo>
                    <a:pt x="458" y="125"/>
                  </a:lnTo>
                  <a:cubicBezTo>
                    <a:pt x="447" y="124"/>
                    <a:pt x="436" y="123"/>
                    <a:pt x="425" y="122"/>
                  </a:cubicBezTo>
                  <a:lnTo>
                    <a:pt x="407" y="96"/>
                  </a:lnTo>
                  <a:lnTo>
                    <a:pt x="394" y="104"/>
                  </a:lnTo>
                  <a:lnTo>
                    <a:pt x="385" y="93"/>
                  </a:lnTo>
                  <a:lnTo>
                    <a:pt x="372" y="102"/>
                  </a:lnTo>
                  <a:cubicBezTo>
                    <a:pt x="371" y="102"/>
                    <a:pt x="370" y="101"/>
                    <a:pt x="369" y="101"/>
                  </a:cubicBezTo>
                  <a:cubicBezTo>
                    <a:pt x="364" y="98"/>
                    <a:pt x="359" y="93"/>
                    <a:pt x="353" y="88"/>
                  </a:cubicBezTo>
                  <a:cubicBezTo>
                    <a:pt x="351" y="86"/>
                    <a:pt x="348" y="84"/>
                    <a:pt x="345" y="81"/>
                  </a:cubicBezTo>
                  <a:lnTo>
                    <a:pt x="289" y="25"/>
                  </a:lnTo>
                  <a:lnTo>
                    <a:pt x="284" y="14"/>
                  </a:lnTo>
                  <a:lnTo>
                    <a:pt x="199" y="0"/>
                  </a:lnTo>
                  <a:lnTo>
                    <a:pt x="192" y="16"/>
                  </a:lnTo>
                  <a:cubicBezTo>
                    <a:pt x="166" y="9"/>
                    <a:pt x="141" y="5"/>
                    <a:pt x="117" y="2"/>
                  </a:cubicBezTo>
                  <a:lnTo>
                    <a:pt x="100" y="0"/>
                  </a:lnTo>
                  <a:lnTo>
                    <a:pt x="78" y="13"/>
                  </a:lnTo>
                  <a:lnTo>
                    <a:pt x="14" y="73"/>
                  </a:lnTo>
                  <a:lnTo>
                    <a:pt x="14" y="87"/>
                  </a:lnTo>
                  <a:cubicBezTo>
                    <a:pt x="14" y="88"/>
                    <a:pt x="14" y="89"/>
                    <a:pt x="13" y="91"/>
                  </a:cubicBezTo>
                  <a:cubicBezTo>
                    <a:pt x="13" y="100"/>
                    <a:pt x="11" y="114"/>
                    <a:pt x="20" y="127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0" y="129"/>
                    <a:pt x="19" y="132"/>
                    <a:pt x="15" y="139"/>
                  </a:cubicBezTo>
                  <a:cubicBezTo>
                    <a:pt x="2" y="160"/>
                    <a:pt x="1" y="179"/>
                    <a:pt x="10" y="196"/>
                  </a:cubicBezTo>
                  <a:cubicBezTo>
                    <a:pt x="1" y="211"/>
                    <a:pt x="0" y="228"/>
                    <a:pt x="6" y="248"/>
                  </a:cubicBezTo>
                  <a:cubicBezTo>
                    <a:pt x="11" y="264"/>
                    <a:pt x="17" y="280"/>
                    <a:pt x="23" y="297"/>
                  </a:cubicBezTo>
                  <a:lnTo>
                    <a:pt x="23" y="298"/>
                  </a:lnTo>
                  <a:cubicBezTo>
                    <a:pt x="15" y="312"/>
                    <a:pt x="15" y="328"/>
                    <a:pt x="15" y="337"/>
                  </a:cubicBezTo>
                  <a:lnTo>
                    <a:pt x="14" y="348"/>
                  </a:lnTo>
                  <a:cubicBezTo>
                    <a:pt x="14" y="360"/>
                    <a:pt x="14" y="371"/>
                    <a:pt x="12" y="381"/>
                  </a:cubicBezTo>
                  <a:cubicBezTo>
                    <a:pt x="10" y="392"/>
                    <a:pt x="4" y="415"/>
                    <a:pt x="19" y="433"/>
                  </a:cubicBezTo>
                  <a:cubicBezTo>
                    <a:pt x="33" y="451"/>
                    <a:pt x="57" y="451"/>
                    <a:pt x="67" y="451"/>
                  </a:cubicBezTo>
                  <a:cubicBezTo>
                    <a:pt x="68" y="451"/>
                    <a:pt x="70" y="451"/>
                    <a:pt x="72" y="451"/>
                  </a:cubicBezTo>
                  <a:cubicBezTo>
                    <a:pt x="72" y="452"/>
                    <a:pt x="73" y="453"/>
                    <a:pt x="73" y="454"/>
                  </a:cubicBezTo>
                  <a:cubicBezTo>
                    <a:pt x="75" y="458"/>
                    <a:pt x="78" y="464"/>
                    <a:pt x="82" y="469"/>
                  </a:cubicBezTo>
                  <a:cubicBezTo>
                    <a:pt x="81" y="470"/>
                    <a:pt x="61" y="496"/>
                    <a:pt x="61" y="496"/>
                  </a:cubicBezTo>
                  <a:lnTo>
                    <a:pt x="81" y="517"/>
                  </a:lnTo>
                  <a:cubicBezTo>
                    <a:pt x="87" y="525"/>
                    <a:pt x="95" y="529"/>
                    <a:pt x="105" y="530"/>
                  </a:cubicBezTo>
                  <a:cubicBezTo>
                    <a:pt x="113" y="531"/>
                    <a:pt x="121" y="532"/>
                    <a:pt x="129" y="533"/>
                  </a:cubicBezTo>
                  <a:cubicBezTo>
                    <a:pt x="144" y="534"/>
                    <a:pt x="149" y="538"/>
                    <a:pt x="152" y="552"/>
                  </a:cubicBezTo>
                  <a:lnTo>
                    <a:pt x="154" y="558"/>
                  </a:lnTo>
                  <a:cubicBezTo>
                    <a:pt x="160" y="583"/>
                    <a:pt x="178" y="600"/>
                    <a:pt x="204" y="604"/>
                  </a:cubicBezTo>
                  <a:cubicBezTo>
                    <a:pt x="213" y="605"/>
                    <a:pt x="222" y="607"/>
                    <a:pt x="231" y="608"/>
                  </a:cubicBezTo>
                  <a:cubicBezTo>
                    <a:pt x="236" y="616"/>
                    <a:pt x="241" y="623"/>
                    <a:pt x="243" y="631"/>
                  </a:cubicBezTo>
                  <a:cubicBezTo>
                    <a:pt x="244" y="633"/>
                    <a:pt x="245" y="639"/>
                    <a:pt x="245" y="645"/>
                  </a:cubicBezTo>
                  <a:cubicBezTo>
                    <a:pt x="245" y="648"/>
                    <a:pt x="245" y="652"/>
                    <a:pt x="246" y="656"/>
                  </a:cubicBezTo>
                  <a:cubicBezTo>
                    <a:pt x="246" y="657"/>
                    <a:pt x="245" y="657"/>
                    <a:pt x="245" y="659"/>
                  </a:cubicBezTo>
                  <a:cubicBezTo>
                    <a:pt x="245" y="665"/>
                    <a:pt x="245" y="675"/>
                    <a:pt x="250" y="685"/>
                  </a:cubicBezTo>
                  <a:cubicBezTo>
                    <a:pt x="261" y="709"/>
                    <a:pt x="262" y="717"/>
                    <a:pt x="255" y="728"/>
                  </a:cubicBezTo>
                  <a:lnTo>
                    <a:pt x="227" y="773"/>
                  </a:lnTo>
                  <a:lnTo>
                    <a:pt x="280" y="778"/>
                  </a:lnTo>
                  <a:cubicBezTo>
                    <a:pt x="286" y="779"/>
                    <a:pt x="291" y="779"/>
                    <a:pt x="296" y="780"/>
                  </a:cubicBezTo>
                  <a:cubicBezTo>
                    <a:pt x="309" y="781"/>
                    <a:pt x="321" y="783"/>
                    <a:pt x="334" y="783"/>
                  </a:cubicBezTo>
                  <a:lnTo>
                    <a:pt x="335" y="783"/>
                  </a:lnTo>
                  <a:lnTo>
                    <a:pt x="335" y="783"/>
                  </a:lnTo>
                  <a:cubicBezTo>
                    <a:pt x="350" y="783"/>
                    <a:pt x="376" y="775"/>
                    <a:pt x="386" y="753"/>
                  </a:cubicBezTo>
                  <a:cubicBezTo>
                    <a:pt x="386" y="753"/>
                    <a:pt x="387" y="753"/>
                    <a:pt x="388" y="753"/>
                  </a:cubicBezTo>
                  <a:lnTo>
                    <a:pt x="416" y="754"/>
                  </a:lnTo>
                  <a:cubicBezTo>
                    <a:pt x="416" y="754"/>
                    <a:pt x="424" y="727"/>
                    <a:pt x="424" y="726"/>
                  </a:cubicBezTo>
                  <a:cubicBezTo>
                    <a:pt x="425" y="726"/>
                    <a:pt x="427" y="725"/>
                    <a:pt x="429" y="724"/>
                  </a:cubicBezTo>
                  <a:cubicBezTo>
                    <a:pt x="432" y="722"/>
                    <a:pt x="442" y="717"/>
                    <a:pt x="447" y="706"/>
                  </a:cubicBezTo>
                  <a:cubicBezTo>
                    <a:pt x="452" y="698"/>
                    <a:pt x="461" y="692"/>
                    <a:pt x="472" y="685"/>
                  </a:cubicBezTo>
                  <a:cubicBezTo>
                    <a:pt x="477" y="681"/>
                    <a:pt x="482" y="678"/>
                    <a:pt x="487" y="674"/>
                  </a:cubicBezTo>
                  <a:cubicBezTo>
                    <a:pt x="491" y="676"/>
                    <a:pt x="496" y="676"/>
                    <a:pt x="500" y="676"/>
                  </a:cubicBezTo>
                  <a:cubicBezTo>
                    <a:pt x="517" y="676"/>
                    <a:pt x="533" y="667"/>
                    <a:pt x="541" y="652"/>
                  </a:cubicBezTo>
                  <a:cubicBezTo>
                    <a:pt x="547" y="641"/>
                    <a:pt x="553" y="629"/>
                    <a:pt x="558" y="619"/>
                  </a:cubicBezTo>
                  <a:lnTo>
                    <a:pt x="563" y="607"/>
                  </a:lnTo>
                  <a:lnTo>
                    <a:pt x="574" y="586"/>
                  </a:lnTo>
                  <a:lnTo>
                    <a:pt x="558" y="569"/>
                  </a:lnTo>
                  <a:cubicBezTo>
                    <a:pt x="553" y="564"/>
                    <a:pt x="551" y="562"/>
                    <a:pt x="554" y="553"/>
                  </a:cubicBezTo>
                  <a:close/>
                </a:path>
              </a:pathLst>
            </a:custGeom>
            <a:pattFill prst="wdUpDiag">
              <a:fgClr>
                <a:schemeClr val="accent6"/>
              </a:fgClr>
              <a:bgClr>
                <a:schemeClr val="tx2"/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3" name="Freeform 240"/>
            <p:cNvSpPr>
              <a:spLocks/>
            </p:cNvSpPr>
            <p:nvPr/>
          </p:nvSpPr>
          <p:spPr bwMode="auto">
            <a:xfrm>
              <a:off x="9434513" y="5854700"/>
              <a:ext cx="719138" cy="477838"/>
            </a:xfrm>
            <a:custGeom>
              <a:avLst/>
              <a:gdLst>
                <a:gd name="T0" fmla="*/ 734 w 754"/>
                <a:gd name="T1" fmla="*/ 254 h 500"/>
                <a:gd name="T2" fmla="*/ 725 w 754"/>
                <a:gd name="T3" fmla="*/ 238 h 500"/>
                <a:gd name="T4" fmla="*/ 672 w 754"/>
                <a:gd name="T5" fmla="*/ 70 h 500"/>
                <a:gd name="T6" fmla="*/ 669 w 754"/>
                <a:gd name="T7" fmla="*/ 64 h 500"/>
                <a:gd name="T8" fmla="*/ 653 w 754"/>
                <a:gd name="T9" fmla="*/ 74 h 500"/>
                <a:gd name="T10" fmla="*/ 629 w 754"/>
                <a:gd name="T11" fmla="*/ 37 h 500"/>
                <a:gd name="T12" fmla="*/ 603 w 754"/>
                <a:gd name="T13" fmla="*/ 43 h 500"/>
                <a:gd name="T14" fmla="*/ 580 w 754"/>
                <a:gd name="T15" fmla="*/ 36 h 500"/>
                <a:gd name="T16" fmla="*/ 539 w 754"/>
                <a:gd name="T17" fmla="*/ 44 h 500"/>
                <a:gd name="T18" fmla="*/ 535 w 754"/>
                <a:gd name="T19" fmla="*/ 43 h 500"/>
                <a:gd name="T20" fmla="*/ 512 w 754"/>
                <a:gd name="T21" fmla="*/ 36 h 500"/>
                <a:gd name="T22" fmla="*/ 496 w 754"/>
                <a:gd name="T23" fmla="*/ 26 h 500"/>
                <a:gd name="T24" fmla="*/ 436 w 754"/>
                <a:gd name="T25" fmla="*/ 57 h 500"/>
                <a:gd name="T26" fmla="*/ 395 w 754"/>
                <a:gd name="T27" fmla="*/ 86 h 500"/>
                <a:gd name="T28" fmla="*/ 375 w 754"/>
                <a:gd name="T29" fmla="*/ 84 h 500"/>
                <a:gd name="T30" fmla="*/ 323 w 754"/>
                <a:gd name="T31" fmla="*/ 42 h 500"/>
                <a:gd name="T32" fmla="*/ 229 w 754"/>
                <a:gd name="T33" fmla="*/ 97 h 500"/>
                <a:gd name="T34" fmla="*/ 222 w 754"/>
                <a:gd name="T35" fmla="*/ 155 h 500"/>
                <a:gd name="T36" fmla="*/ 198 w 754"/>
                <a:gd name="T37" fmla="*/ 128 h 500"/>
                <a:gd name="T38" fmla="*/ 180 w 754"/>
                <a:gd name="T39" fmla="*/ 42 h 500"/>
                <a:gd name="T40" fmla="*/ 80 w 754"/>
                <a:gd name="T41" fmla="*/ 16 h 500"/>
                <a:gd name="T42" fmla="*/ 41 w 754"/>
                <a:gd name="T43" fmla="*/ 42 h 500"/>
                <a:gd name="T44" fmla="*/ 14 w 754"/>
                <a:gd name="T45" fmla="*/ 72 h 500"/>
                <a:gd name="T46" fmla="*/ 9 w 754"/>
                <a:gd name="T47" fmla="*/ 113 h 500"/>
                <a:gd name="T48" fmla="*/ 19 w 754"/>
                <a:gd name="T49" fmla="*/ 187 h 500"/>
                <a:gd name="T50" fmla="*/ 17 w 754"/>
                <a:gd name="T51" fmla="*/ 233 h 500"/>
                <a:gd name="T52" fmla="*/ 72 w 754"/>
                <a:gd name="T53" fmla="*/ 256 h 500"/>
                <a:gd name="T54" fmla="*/ 114 w 754"/>
                <a:gd name="T55" fmla="*/ 299 h 500"/>
                <a:gd name="T56" fmla="*/ 205 w 754"/>
                <a:gd name="T57" fmla="*/ 446 h 500"/>
                <a:gd name="T58" fmla="*/ 242 w 754"/>
                <a:gd name="T59" fmla="*/ 449 h 500"/>
                <a:gd name="T60" fmla="*/ 316 w 754"/>
                <a:gd name="T61" fmla="*/ 478 h 500"/>
                <a:gd name="T62" fmla="*/ 342 w 754"/>
                <a:gd name="T63" fmla="*/ 476 h 500"/>
                <a:gd name="T64" fmla="*/ 376 w 754"/>
                <a:gd name="T65" fmla="*/ 495 h 500"/>
                <a:gd name="T66" fmla="*/ 466 w 754"/>
                <a:gd name="T67" fmla="*/ 472 h 500"/>
                <a:gd name="T68" fmla="*/ 480 w 754"/>
                <a:gd name="T69" fmla="*/ 465 h 500"/>
                <a:gd name="T70" fmla="*/ 493 w 754"/>
                <a:gd name="T71" fmla="*/ 457 h 500"/>
                <a:gd name="T72" fmla="*/ 582 w 754"/>
                <a:gd name="T73" fmla="*/ 473 h 500"/>
                <a:gd name="T74" fmla="*/ 603 w 754"/>
                <a:gd name="T75" fmla="*/ 445 h 500"/>
                <a:gd name="T76" fmla="*/ 613 w 754"/>
                <a:gd name="T77" fmla="*/ 352 h 500"/>
                <a:gd name="T78" fmla="*/ 628 w 754"/>
                <a:gd name="T79" fmla="*/ 301 h 500"/>
                <a:gd name="T80" fmla="*/ 653 w 754"/>
                <a:gd name="T81" fmla="*/ 322 h 500"/>
                <a:gd name="T82" fmla="*/ 744 w 754"/>
                <a:gd name="T83" fmla="*/ 311 h 500"/>
                <a:gd name="T84" fmla="*/ 743 w 754"/>
                <a:gd name="T85" fmla="*/ 272 h 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754" h="500">
                  <a:moveTo>
                    <a:pt x="734" y="254"/>
                  </a:moveTo>
                  <a:lnTo>
                    <a:pt x="734" y="254"/>
                  </a:lnTo>
                  <a:cubicBezTo>
                    <a:pt x="731" y="250"/>
                    <a:pt x="729" y="247"/>
                    <a:pt x="727" y="244"/>
                  </a:cubicBezTo>
                  <a:cubicBezTo>
                    <a:pt x="726" y="242"/>
                    <a:pt x="725" y="240"/>
                    <a:pt x="725" y="238"/>
                  </a:cubicBezTo>
                  <a:cubicBezTo>
                    <a:pt x="721" y="226"/>
                    <a:pt x="717" y="214"/>
                    <a:pt x="715" y="203"/>
                  </a:cubicBezTo>
                  <a:cubicBezTo>
                    <a:pt x="709" y="153"/>
                    <a:pt x="691" y="109"/>
                    <a:pt x="672" y="70"/>
                  </a:cubicBezTo>
                  <a:lnTo>
                    <a:pt x="671" y="66"/>
                  </a:lnTo>
                  <a:lnTo>
                    <a:pt x="669" y="64"/>
                  </a:lnTo>
                  <a:lnTo>
                    <a:pt x="653" y="74"/>
                  </a:lnTo>
                  <a:cubicBezTo>
                    <a:pt x="653" y="74"/>
                    <a:pt x="653" y="74"/>
                    <a:pt x="653" y="74"/>
                  </a:cubicBezTo>
                  <a:lnTo>
                    <a:pt x="668" y="63"/>
                  </a:lnTo>
                  <a:cubicBezTo>
                    <a:pt x="665" y="56"/>
                    <a:pt x="654" y="37"/>
                    <a:pt x="629" y="37"/>
                  </a:cubicBezTo>
                  <a:cubicBezTo>
                    <a:pt x="625" y="37"/>
                    <a:pt x="620" y="38"/>
                    <a:pt x="616" y="39"/>
                  </a:cubicBezTo>
                  <a:lnTo>
                    <a:pt x="603" y="43"/>
                  </a:lnTo>
                  <a:lnTo>
                    <a:pt x="589" y="36"/>
                  </a:lnTo>
                  <a:lnTo>
                    <a:pt x="580" y="36"/>
                  </a:lnTo>
                  <a:cubicBezTo>
                    <a:pt x="571" y="37"/>
                    <a:pt x="562" y="39"/>
                    <a:pt x="554" y="41"/>
                  </a:cubicBezTo>
                  <a:cubicBezTo>
                    <a:pt x="549" y="43"/>
                    <a:pt x="543" y="44"/>
                    <a:pt x="539" y="44"/>
                  </a:cubicBezTo>
                  <a:cubicBezTo>
                    <a:pt x="537" y="44"/>
                    <a:pt x="537" y="44"/>
                    <a:pt x="536" y="43"/>
                  </a:cubicBezTo>
                  <a:lnTo>
                    <a:pt x="535" y="43"/>
                  </a:lnTo>
                  <a:lnTo>
                    <a:pt x="517" y="33"/>
                  </a:lnTo>
                  <a:lnTo>
                    <a:pt x="512" y="36"/>
                  </a:lnTo>
                  <a:cubicBezTo>
                    <a:pt x="510" y="34"/>
                    <a:pt x="509" y="33"/>
                    <a:pt x="507" y="32"/>
                  </a:cubicBezTo>
                  <a:lnTo>
                    <a:pt x="496" y="26"/>
                  </a:lnTo>
                  <a:lnTo>
                    <a:pt x="440" y="38"/>
                  </a:lnTo>
                  <a:lnTo>
                    <a:pt x="436" y="57"/>
                  </a:lnTo>
                  <a:cubicBezTo>
                    <a:pt x="419" y="60"/>
                    <a:pt x="405" y="70"/>
                    <a:pt x="397" y="86"/>
                  </a:cubicBezTo>
                  <a:cubicBezTo>
                    <a:pt x="396" y="86"/>
                    <a:pt x="396" y="86"/>
                    <a:pt x="395" y="86"/>
                  </a:cubicBezTo>
                  <a:cubicBezTo>
                    <a:pt x="393" y="86"/>
                    <a:pt x="392" y="85"/>
                    <a:pt x="390" y="85"/>
                  </a:cubicBezTo>
                  <a:cubicBezTo>
                    <a:pt x="385" y="85"/>
                    <a:pt x="380" y="84"/>
                    <a:pt x="375" y="84"/>
                  </a:cubicBezTo>
                  <a:cubicBezTo>
                    <a:pt x="356" y="84"/>
                    <a:pt x="353" y="82"/>
                    <a:pt x="350" y="78"/>
                  </a:cubicBezTo>
                  <a:lnTo>
                    <a:pt x="323" y="42"/>
                  </a:lnTo>
                  <a:lnTo>
                    <a:pt x="285" y="94"/>
                  </a:lnTo>
                  <a:lnTo>
                    <a:pt x="229" y="97"/>
                  </a:lnTo>
                  <a:lnTo>
                    <a:pt x="232" y="131"/>
                  </a:lnTo>
                  <a:cubicBezTo>
                    <a:pt x="233" y="140"/>
                    <a:pt x="231" y="146"/>
                    <a:pt x="222" y="155"/>
                  </a:cubicBezTo>
                  <a:cubicBezTo>
                    <a:pt x="219" y="154"/>
                    <a:pt x="216" y="152"/>
                    <a:pt x="213" y="151"/>
                  </a:cubicBezTo>
                  <a:cubicBezTo>
                    <a:pt x="208" y="147"/>
                    <a:pt x="204" y="141"/>
                    <a:pt x="198" y="128"/>
                  </a:cubicBezTo>
                  <a:cubicBezTo>
                    <a:pt x="194" y="120"/>
                    <a:pt x="193" y="109"/>
                    <a:pt x="192" y="97"/>
                  </a:cubicBezTo>
                  <a:cubicBezTo>
                    <a:pt x="191" y="80"/>
                    <a:pt x="189" y="62"/>
                    <a:pt x="180" y="42"/>
                  </a:cubicBezTo>
                  <a:cubicBezTo>
                    <a:pt x="161" y="4"/>
                    <a:pt x="133" y="0"/>
                    <a:pt x="121" y="0"/>
                  </a:cubicBezTo>
                  <a:cubicBezTo>
                    <a:pt x="107" y="0"/>
                    <a:pt x="93" y="5"/>
                    <a:pt x="80" y="16"/>
                  </a:cubicBezTo>
                  <a:cubicBezTo>
                    <a:pt x="79" y="17"/>
                    <a:pt x="76" y="19"/>
                    <a:pt x="72" y="20"/>
                  </a:cubicBezTo>
                  <a:cubicBezTo>
                    <a:pt x="63" y="24"/>
                    <a:pt x="51" y="30"/>
                    <a:pt x="41" y="42"/>
                  </a:cubicBezTo>
                  <a:cubicBezTo>
                    <a:pt x="35" y="49"/>
                    <a:pt x="29" y="56"/>
                    <a:pt x="23" y="63"/>
                  </a:cubicBezTo>
                  <a:cubicBezTo>
                    <a:pt x="23" y="63"/>
                    <a:pt x="16" y="70"/>
                    <a:pt x="14" y="72"/>
                  </a:cubicBezTo>
                  <a:lnTo>
                    <a:pt x="0" y="87"/>
                  </a:lnTo>
                  <a:lnTo>
                    <a:pt x="9" y="113"/>
                  </a:lnTo>
                  <a:cubicBezTo>
                    <a:pt x="10" y="115"/>
                    <a:pt x="11" y="118"/>
                    <a:pt x="12" y="121"/>
                  </a:cubicBezTo>
                  <a:cubicBezTo>
                    <a:pt x="22" y="150"/>
                    <a:pt x="28" y="169"/>
                    <a:pt x="19" y="187"/>
                  </a:cubicBezTo>
                  <a:cubicBezTo>
                    <a:pt x="14" y="198"/>
                    <a:pt x="15" y="208"/>
                    <a:pt x="16" y="214"/>
                  </a:cubicBezTo>
                  <a:lnTo>
                    <a:pt x="17" y="233"/>
                  </a:lnTo>
                  <a:lnTo>
                    <a:pt x="47" y="246"/>
                  </a:lnTo>
                  <a:cubicBezTo>
                    <a:pt x="56" y="250"/>
                    <a:pt x="64" y="253"/>
                    <a:pt x="72" y="256"/>
                  </a:cubicBezTo>
                  <a:cubicBezTo>
                    <a:pt x="94" y="265"/>
                    <a:pt x="100" y="272"/>
                    <a:pt x="103" y="282"/>
                  </a:cubicBezTo>
                  <a:cubicBezTo>
                    <a:pt x="105" y="291"/>
                    <a:pt x="110" y="296"/>
                    <a:pt x="114" y="299"/>
                  </a:cubicBezTo>
                  <a:cubicBezTo>
                    <a:pt x="119" y="324"/>
                    <a:pt x="128" y="345"/>
                    <a:pt x="138" y="363"/>
                  </a:cubicBezTo>
                  <a:cubicBezTo>
                    <a:pt x="154" y="395"/>
                    <a:pt x="177" y="422"/>
                    <a:pt x="205" y="446"/>
                  </a:cubicBezTo>
                  <a:lnTo>
                    <a:pt x="223" y="460"/>
                  </a:lnTo>
                  <a:lnTo>
                    <a:pt x="242" y="449"/>
                  </a:lnTo>
                  <a:cubicBezTo>
                    <a:pt x="242" y="449"/>
                    <a:pt x="244" y="451"/>
                    <a:pt x="244" y="451"/>
                  </a:cubicBezTo>
                  <a:cubicBezTo>
                    <a:pt x="264" y="465"/>
                    <a:pt x="287" y="478"/>
                    <a:pt x="316" y="478"/>
                  </a:cubicBezTo>
                  <a:cubicBezTo>
                    <a:pt x="322" y="478"/>
                    <a:pt x="329" y="478"/>
                    <a:pt x="335" y="476"/>
                  </a:cubicBezTo>
                  <a:cubicBezTo>
                    <a:pt x="339" y="476"/>
                    <a:pt x="341" y="476"/>
                    <a:pt x="342" y="476"/>
                  </a:cubicBezTo>
                  <a:cubicBezTo>
                    <a:pt x="344" y="476"/>
                    <a:pt x="344" y="476"/>
                    <a:pt x="345" y="477"/>
                  </a:cubicBezTo>
                  <a:cubicBezTo>
                    <a:pt x="352" y="486"/>
                    <a:pt x="362" y="492"/>
                    <a:pt x="376" y="495"/>
                  </a:cubicBezTo>
                  <a:cubicBezTo>
                    <a:pt x="387" y="498"/>
                    <a:pt x="398" y="500"/>
                    <a:pt x="409" y="500"/>
                  </a:cubicBezTo>
                  <a:cubicBezTo>
                    <a:pt x="433" y="500"/>
                    <a:pt x="452" y="490"/>
                    <a:pt x="466" y="472"/>
                  </a:cubicBezTo>
                  <a:cubicBezTo>
                    <a:pt x="467" y="471"/>
                    <a:pt x="468" y="471"/>
                    <a:pt x="469" y="471"/>
                  </a:cubicBezTo>
                  <a:cubicBezTo>
                    <a:pt x="473" y="469"/>
                    <a:pt x="477" y="467"/>
                    <a:pt x="480" y="465"/>
                  </a:cubicBezTo>
                  <a:lnTo>
                    <a:pt x="484" y="463"/>
                  </a:lnTo>
                  <a:cubicBezTo>
                    <a:pt x="486" y="461"/>
                    <a:pt x="490" y="459"/>
                    <a:pt x="493" y="457"/>
                  </a:cubicBezTo>
                  <a:cubicBezTo>
                    <a:pt x="507" y="471"/>
                    <a:pt x="528" y="480"/>
                    <a:pt x="550" y="480"/>
                  </a:cubicBezTo>
                  <a:cubicBezTo>
                    <a:pt x="561" y="480"/>
                    <a:pt x="572" y="477"/>
                    <a:pt x="582" y="473"/>
                  </a:cubicBezTo>
                  <a:lnTo>
                    <a:pt x="602" y="465"/>
                  </a:lnTo>
                  <a:lnTo>
                    <a:pt x="603" y="445"/>
                  </a:lnTo>
                  <a:cubicBezTo>
                    <a:pt x="604" y="430"/>
                    <a:pt x="606" y="423"/>
                    <a:pt x="611" y="418"/>
                  </a:cubicBezTo>
                  <a:cubicBezTo>
                    <a:pt x="629" y="399"/>
                    <a:pt x="630" y="371"/>
                    <a:pt x="613" y="352"/>
                  </a:cubicBezTo>
                  <a:cubicBezTo>
                    <a:pt x="619" y="342"/>
                    <a:pt x="626" y="327"/>
                    <a:pt x="621" y="308"/>
                  </a:cubicBezTo>
                  <a:cubicBezTo>
                    <a:pt x="625" y="302"/>
                    <a:pt x="627" y="301"/>
                    <a:pt x="628" y="301"/>
                  </a:cubicBezTo>
                  <a:cubicBezTo>
                    <a:pt x="628" y="301"/>
                    <a:pt x="628" y="301"/>
                    <a:pt x="628" y="301"/>
                  </a:cubicBezTo>
                  <a:cubicBezTo>
                    <a:pt x="637" y="307"/>
                    <a:pt x="646" y="315"/>
                    <a:pt x="653" y="322"/>
                  </a:cubicBezTo>
                  <a:cubicBezTo>
                    <a:pt x="664" y="332"/>
                    <a:pt x="678" y="343"/>
                    <a:pt x="696" y="343"/>
                  </a:cubicBezTo>
                  <a:cubicBezTo>
                    <a:pt x="722" y="343"/>
                    <a:pt x="737" y="321"/>
                    <a:pt x="744" y="311"/>
                  </a:cubicBezTo>
                  <a:lnTo>
                    <a:pt x="754" y="295"/>
                  </a:lnTo>
                  <a:lnTo>
                    <a:pt x="743" y="272"/>
                  </a:lnTo>
                  <a:cubicBezTo>
                    <a:pt x="740" y="266"/>
                    <a:pt x="737" y="260"/>
                    <a:pt x="734" y="254"/>
                  </a:cubicBezTo>
                  <a:close/>
                </a:path>
              </a:pathLst>
            </a:custGeom>
            <a:pattFill prst="wdUpDiag">
              <a:fgClr>
                <a:schemeClr val="accent6"/>
              </a:fgClr>
              <a:bgClr>
                <a:schemeClr val="accent5"/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4" name="Freeform 241"/>
            <p:cNvSpPr>
              <a:spLocks/>
            </p:cNvSpPr>
            <p:nvPr/>
          </p:nvSpPr>
          <p:spPr bwMode="auto">
            <a:xfrm>
              <a:off x="10436225" y="5805488"/>
              <a:ext cx="508000" cy="708025"/>
            </a:xfrm>
            <a:custGeom>
              <a:avLst/>
              <a:gdLst>
                <a:gd name="T0" fmla="*/ 527 w 533"/>
                <a:gd name="T1" fmla="*/ 575 h 741"/>
                <a:gd name="T2" fmla="*/ 515 w 533"/>
                <a:gd name="T3" fmla="*/ 542 h 741"/>
                <a:gd name="T4" fmla="*/ 493 w 533"/>
                <a:gd name="T5" fmla="*/ 510 h 741"/>
                <a:gd name="T6" fmla="*/ 480 w 533"/>
                <a:gd name="T7" fmla="*/ 478 h 741"/>
                <a:gd name="T8" fmla="*/ 462 w 533"/>
                <a:gd name="T9" fmla="*/ 450 h 741"/>
                <a:gd name="T10" fmla="*/ 420 w 533"/>
                <a:gd name="T11" fmla="*/ 411 h 741"/>
                <a:gd name="T12" fmla="*/ 374 w 533"/>
                <a:gd name="T13" fmla="*/ 352 h 741"/>
                <a:gd name="T14" fmla="*/ 372 w 533"/>
                <a:gd name="T15" fmla="*/ 329 h 741"/>
                <a:gd name="T16" fmla="*/ 384 w 533"/>
                <a:gd name="T17" fmla="*/ 305 h 741"/>
                <a:gd name="T18" fmla="*/ 419 w 533"/>
                <a:gd name="T19" fmla="*/ 276 h 741"/>
                <a:gd name="T20" fmla="*/ 414 w 533"/>
                <a:gd name="T21" fmla="*/ 247 h 741"/>
                <a:gd name="T22" fmla="*/ 430 w 533"/>
                <a:gd name="T23" fmla="*/ 216 h 741"/>
                <a:gd name="T24" fmla="*/ 474 w 533"/>
                <a:gd name="T25" fmla="*/ 204 h 741"/>
                <a:gd name="T26" fmla="*/ 486 w 533"/>
                <a:gd name="T27" fmla="*/ 153 h 741"/>
                <a:gd name="T28" fmla="*/ 467 w 533"/>
                <a:gd name="T29" fmla="*/ 83 h 741"/>
                <a:gd name="T30" fmla="*/ 448 w 533"/>
                <a:gd name="T31" fmla="*/ 73 h 741"/>
                <a:gd name="T32" fmla="*/ 350 w 533"/>
                <a:gd name="T33" fmla="*/ 44 h 741"/>
                <a:gd name="T34" fmla="*/ 312 w 533"/>
                <a:gd name="T35" fmla="*/ 61 h 741"/>
                <a:gd name="T36" fmla="*/ 293 w 533"/>
                <a:gd name="T37" fmla="*/ 36 h 741"/>
                <a:gd name="T38" fmla="*/ 260 w 533"/>
                <a:gd name="T39" fmla="*/ 42 h 741"/>
                <a:gd name="T40" fmla="*/ 176 w 533"/>
                <a:gd name="T41" fmla="*/ 0 h 741"/>
                <a:gd name="T42" fmla="*/ 144 w 533"/>
                <a:gd name="T43" fmla="*/ 37 h 741"/>
                <a:gd name="T44" fmla="*/ 136 w 533"/>
                <a:gd name="T45" fmla="*/ 66 h 741"/>
                <a:gd name="T46" fmla="*/ 120 w 533"/>
                <a:gd name="T47" fmla="*/ 105 h 741"/>
                <a:gd name="T48" fmla="*/ 54 w 533"/>
                <a:gd name="T49" fmla="*/ 179 h 741"/>
                <a:gd name="T50" fmla="*/ 48 w 533"/>
                <a:gd name="T51" fmla="*/ 185 h 741"/>
                <a:gd name="T52" fmla="*/ 14 w 533"/>
                <a:gd name="T53" fmla="*/ 196 h 741"/>
                <a:gd name="T54" fmla="*/ 7 w 533"/>
                <a:gd name="T55" fmla="*/ 224 h 741"/>
                <a:gd name="T56" fmla="*/ 80 w 533"/>
                <a:gd name="T57" fmla="*/ 325 h 741"/>
                <a:gd name="T58" fmla="*/ 86 w 533"/>
                <a:gd name="T59" fmla="*/ 328 h 741"/>
                <a:gd name="T60" fmla="*/ 51 w 533"/>
                <a:gd name="T61" fmla="*/ 396 h 741"/>
                <a:gd name="T62" fmla="*/ 89 w 533"/>
                <a:gd name="T63" fmla="*/ 431 h 741"/>
                <a:gd name="T64" fmla="*/ 101 w 533"/>
                <a:gd name="T65" fmla="*/ 447 h 741"/>
                <a:gd name="T66" fmla="*/ 89 w 533"/>
                <a:gd name="T67" fmla="*/ 459 h 741"/>
                <a:gd name="T68" fmla="*/ 146 w 533"/>
                <a:gd name="T69" fmla="*/ 545 h 741"/>
                <a:gd name="T70" fmla="*/ 222 w 533"/>
                <a:gd name="T71" fmla="*/ 577 h 741"/>
                <a:gd name="T72" fmla="*/ 233 w 533"/>
                <a:gd name="T73" fmla="*/ 611 h 741"/>
                <a:gd name="T74" fmla="*/ 205 w 533"/>
                <a:gd name="T75" fmla="*/ 680 h 741"/>
                <a:gd name="T76" fmla="*/ 303 w 533"/>
                <a:gd name="T77" fmla="*/ 723 h 741"/>
                <a:gd name="T78" fmla="*/ 316 w 533"/>
                <a:gd name="T79" fmla="*/ 711 h 741"/>
                <a:gd name="T80" fmla="*/ 355 w 533"/>
                <a:gd name="T81" fmla="*/ 702 h 741"/>
                <a:gd name="T82" fmla="*/ 404 w 533"/>
                <a:gd name="T83" fmla="*/ 707 h 741"/>
                <a:gd name="T84" fmla="*/ 480 w 533"/>
                <a:gd name="T85" fmla="*/ 643 h 741"/>
                <a:gd name="T86" fmla="*/ 518 w 533"/>
                <a:gd name="T87" fmla="*/ 608 h 741"/>
                <a:gd name="T88" fmla="*/ 527 w 533"/>
                <a:gd name="T89" fmla="*/ 575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33" h="741">
                  <a:moveTo>
                    <a:pt x="527" y="575"/>
                  </a:moveTo>
                  <a:lnTo>
                    <a:pt x="527" y="575"/>
                  </a:lnTo>
                  <a:cubicBezTo>
                    <a:pt x="527" y="572"/>
                    <a:pt x="526" y="570"/>
                    <a:pt x="526" y="567"/>
                  </a:cubicBezTo>
                  <a:cubicBezTo>
                    <a:pt x="524" y="560"/>
                    <a:pt x="522" y="551"/>
                    <a:pt x="515" y="542"/>
                  </a:cubicBezTo>
                  <a:cubicBezTo>
                    <a:pt x="512" y="538"/>
                    <a:pt x="509" y="534"/>
                    <a:pt x="506" y="531"/>
                  </a:cubicBezTo>
                  <a:cubicBezTo>
                    <a:pt x="496" y="518"/>
                    <a:pt x="493" y="514"/>
                    <a:pt x="493" y="510"/>
                  </a:cubicBezTo>
                  <a:cubicBezTo>
                    <a:pt x="494" y="499"/>
                    <a:pt x="489" y="488"/>
                    <a:pt x="480" y="481"/>
                  </a:cubicBezTo>
                  <a:cubicBezTo>
                    <a:pt x="480" y="480"/>
                    <a:pt x="480" y="479"/>
                    <a:pt x="480" y="478"/>
                  </a:cubicBezTo>
                  <a:lnTo>
                    <a:pt x="479" y="458"/>
                  </a:lnTo>
                  <a:lnTo>
                    <a:pt x="462" y="450"/>
                  </a:lnTo>
                  <a:cubicBezTo>
                    <a:pt x="447" y="442"/>
                    <a:pt x="447" y="442"/>
                    <a:pt x="438" y="428"/>
                  </a:cubicBezTo>
                  <a:cubicBezTo>
                    <a:pt x="436" y="425"/>
                    <a:pt x="430" y="416"/>
                    <a:pt x="420" y="411"/>
                  </a:cubicBezTo>
                  <a:cubicBezTo>
                    <a:pt x="400" y="402"/>
                    <a:pt x="387" y="386"/>
                    <a:pt x="376" y="357"/>
                  </a:cubicBezTo>
                  <a:lnTo>
                    <a:pt x="374" y="352"/>
                  </a:lnTo>
                  <a:cubicBezTo>
                    <a:pt x="373" y="350"/>
                    <a:pt x="371" y="345"/>
                    <a:pt x="370" y="344"/>
                  </a:cubicBezTo>
                  <a:cubicBezTo>
                    <a:pt x="371" y="339"/>
                    <a:pt x="371" y="334"/>
                    <a:pt x="372" y="329"/>
                  </a:cubicBezTo>
                  <a:cubicBezTo>
                    <a:pt x="372" y="324"/>
                    <a:pt x="372" y="316"/>
                    <a:pt x="373" y="314"/>
                  </a:cubicBezTo>
                  <a:cubicBezTo>
                    <a:pt x="374" y="312"/>
                    <a:pt x="380" y="308"/>
                    <a:pt x="384" y="305"/>
                  </a:cubicBezTo>
                  <a:cubicBezTo>
                    <a:pt x="388" y="302"/>
                    <a:pt x="392" y="299"/>
                    <a:pt x="396" y="296"/>
                  </a:cubicBezTo>
                  <a:lnTo>
                    <a:pt x="419" y="276"/>
                  </a:lnTo>
                  <a:lnTo>
                    <a:pt x="417" y="265"/>
                  </a:lnTo>
                  <a:cubicBezTo>
                    <a:pt x="417" y="265"/>
                    <a:pt x="415" y="249"/>
                    <a:pt x="414" y="247"/>
                  </a:cubicBezTo>
                  <a:cubicBezTo>
                    <a:pt x="411" y="228"/>
                    <a:pt x="415" y="222"/>
                    <a:pt x="427" y="216"/>
                  </a:cubicBezTo>
                  <a:cubicBezTo>
                    <a:pt x="428" y="216"/>
                    <a:pt x="429" y="216"/>
                    <a:pt x="430" y="216"/>
                  </a:cubicBezTo>
                  <a:cubicBezTo>
                    <a:pt x="435" y="217"/>
                    <a:pt x="438" y="217"/>
                    <a:pt x="441" y="217"/>
                  </a:cubicBezTo>
                  <a:cubicBezTo>
                    <a:pt x="455" y="217"/>
                    <a:pt x="466" y="213"/>
                    <a:pt x="474" y="204"/>
                  </a:cubicBezTo>
                  <a:cubicBezTo>
                    <a:pt x="487" y="191"/>
                    <a:pt x="486" y="174"/>
                    <a:pt x="486" y="163"/>
                  </a:cubicBezTo>
                  <a:cubicBezTo>
                    <a:pt x="486" y="160"/>
                    <a:pt x="486" y="156"/>
                    <a:pt x="486" y="153"/>
                  </a:cubicBezTo>
                  <a:cubicBezTo>
                    <a:pt x="485" y="147"/>
                    <a:pt x="485" y="140"/>
                    <a:pt x="485" y="137"/>
                  </a:cubicBezTo>
                  <a:cubicBezTo>
                    <a:pt x="491" y="116"/>
                    <a:pt x="485" y="97"/>
                    <a:pt x="467" y="83"/>
                  </a:cubicBezTo>
                  <a:lnTo>
                    <a:pt x="453" y="71"/>
                  </a:lnTo>
                  <a:lnTo>
                    <a:pt x="448" y="73"/>
                  </a:lnTo>
                  <a:cubicBezTo>
                    <a:pt x="439" y="49"/>
                    <a:pt x="415" y="34"/>
                    <a:pt x="388" y="34"/>
                  </a:cubicBezTo>
                  <a:cubicBezTo>
                    <a:pt x="374" y="34"/>
                    <a:pt x="361" y="37"/>
                    <a:pt x="350" y="44"/>
                  </a:cubicBezTo>
                  <a:cubicBezTo>
                    <a:pt x="348" y="46"/>
                    <a:pt x="343" y="47"/>
                    <a:pt x="339" y="49"/>
                  </a:cubicBezTo>
                  <a:cubicBezTo>
                    <a:pt x="331" y="52"/>
                    <a:pt x="321" y="55"/>
                    <a:pt x="312" y="61"/>
                  </a:cubicBezTo>
                  <a:cubicBezTo>
                    <a:pt x="309" y="61"/>
                    <a:pt x="306" y="61"/>
                    <a:pt x="302" y="61"/>
                  </a:cubicBezTo>
                  <a:lnTo>
                    <a:pt x="293" y="36"/>
                  </a:lnTo>
                  <a:cubicBezTo>
                    <a:pt x="293" y="36"/>
                    <a:pt x="262" y="45"/>
                    <a:pt x="261" y="45"/>
                  </a:cubicBezTo>
                  <a:cubicBezTo>
                    <a:pt x="261" y="44"/>
                    <a:pt x="261" y="43"/>
                    <a:pt x="260" y="42"/>
                  </a:cubicBezTo>
                  <a:cubicBezTo>
                    <a:pt x="253" y="19"/>
                    <a:pt x="237" y="6"/>
                    <a:pt x="211" y="4"/>
                  </a:cubicBezTo>
                  <a:lnTo>
                    <a:pt x="176" y="0"/>
                  </a:lnTo>
                  <a:cubicBezTo>
                    <a:pt x="176" y="0"/>
                    <a:pt x="175" y="32"/>
                    <a:pt x="175" y="40"/>
                  </a:cubicBezTo>
                  <a:cubicBezTo>
                    <a:pt x="174" y="40"/>
                    <a:pt x="144" y="37"/>
                    <a:pt x="144" y="37"/>
                  </a:cubicBezTo>
                  <a:lnTo>
                    <a:pt x="137" y="64"/>
                  </a:lnTo>
                  <a:cubicBezTo>
                    <a:pt x="137" y="65"/>
                    <a:pt x="137" y="65"/>
                    <a:pt x="136" y="66"/>
                  </a:cubicBezTo>
                  <a:cubicBezTo>
                    <a:pt x="134" y="71"/>
                    <a:pt x="132" y="80"/>
                    <a:pt x="133" y="90"/>
                  </a:cubicBezTo>
                  <a:cubicBezTo>
                    <a:pt x="133" y="93"/>
                    <a:pt x="133" y="96"/>
                    <a:pt x="120" y="105"/>
                  </a:cubicBezTo>
                  <a:cubicBezTo>
                    <a:pt x="114" y="109"/>
                    <a:pt x="107" y="113"/>
                    <a:pt x="100" y="117"/>
                  </a:cubicBezTo>
                  <a:cubicBezTo>
                    <a:pt x="90" y="123"/>
                    <a:pt x="59" y="140"/>
                    <a:pt x="54" y="179"/>
                  </a:cubicBezTo>
                  <a:cubicBezTo>
                    <a:pt x="52" y="180"/>
                    <a:pt x="51" y="182"/>
                    <a:pt x="50" y="184"/>
                  </a:cubicBezTo>
                  <a:lnTo>
                    <a:pt x="48" y="185"/>
                  </a:lnTo>
                  <a:cubicBezTo>
                    <a:pt x="46" y="188"/>
                    <a:pt x="42" y="192"/>
                    <a:pt x="38" y="199"/>
                  </a:cubicBezTo>
                  <a:lnTo>
                    <a:pt x="14" y="196"/>
                  </a:lnTo>
                  <a:lnTo>
                    <a:pt x="10" y="212"/>
                  </a:lnTo>
                  <a:lnTo>
                    <a:pt x="7" y="224"/>
                  </a:lnTo>
                  <a:cubicBezTo>
                    <a:pt x="5" y="230"/>
                    <a:pt x="0" y="243"/>
                    <a:pt x="7" y="257"/>
                  </a:cubicBezTo>
                  <a:cubicBezTo>
                    <a:pt x="23" y="291"/>
                    <a:pt x="52" y="309"/>
                    <a:pt x="80" y="325"/>
                  </a:cubicBezTo>
                  <a:cubicBezTo>
                    <a:pt x="82" y="326"/>
                    <a:pt x="84" y="327"/>
                    <a:pt x="86" y="328"/>
                  </a:cubicBezTo>
                  <a:cubicBezTo>
                    <a:pt x="86" y="328"/>
                    <a:pt x="86" y="328"/>
                    <a:pt x="86" y="328"/>
                  </a:cubicBezTo>
                  <a:cubicBezTo>
                    <a:pt x="80" y="340"/>
                    <a:pt x="74" y="351"/>
                    <a:pt x="68" y="363"/>
                  </a:cubicBezTo>
                  <a:lnTo>
                    <a:pt x="51" y="396"/>
                  </a:lnTo>
                  <a:lnTo>
                    <a:pt x="76" y="419"/>
                  </a:lnTo>
                  <a:cubicBezTo>
                    <a:pt x="81" y="423"/>
                    <a:pt x="85" y="427"/>
                    <a:pt x="89" y="431"/>
                  </a:cubicBezTo>
                  <a:cubicBezTo>
                    <a:pt x="93" y="434"/>
                    <a:pt x="96" y="436"/>
                    <a:pt x="99" y="438"/>
                  </a:cubicBezTo>
                  <a:cubicBezTo>
                    <a:pt x="100" y="441"/>
                    <a:pt x="100" y="444"/>
                    <a:pt x="101" y="447"/>
                  </a:cubicBezTo>
                  <a:cubicBezTo>
                    <a:pt x="101" y="449"/>
                    <a:pt x="101" y="451"/>
                    <a:pt x="101" y="452"/>
                  </a:cubicBezTo>
                  <a:lnTo>
                    <a:pt x="89" y="459"/>
                  </a:lnTo>
                  <a:lnTo>
                    <a:pt x="89" y="478"/>
                  </a:lnTo>
                  <a:cubicBezTo>
                    <a:pt x="88" y="499"/>
                    <a:pt x="96" y="536"/>
                    <a:pt x="146" y="545"/>
                  </a:cubicBezTo>
                  <a:cubicBezTo>
                    <a:pt x="164" y="549"/>
                    <a:pt x="183" y="556"/>
                    <a:pt x="198" y="562"/>
                  </a:cubicBezTo>
                  <a:cubicBezTo>
                    <a:pt x="206" y="565"/>
                    <a:pt x="214" y="571"/>
                    <a:pt x="222" y="577"/>
                  </a:cubicBezTo>
                  <a:lnTo>
                    <a:pt x="224" y="579"/>
                  </a:lnTo>
                  <a:cubicBezTo>
                    <a:pt x="228" y="589"/>
                    <a:pt x="230" y="600"/>
                    <a:pt x="233" y="611"/>
                  </a:cubicBezTo>
                  <a:cubicBezTo>
                    <a:pt x="229" y="622"/>
                    <a:pt x="225" y="632"/>
                    <a:pt x="220" y="643"/>
                  </a:cubicBezTo>
                  <a:lnTo>
                    <a:pt x="205" y="680"/>
                  </a:lnTo>
                  <a:lnTo>
                    <a:pt x="282" y="741"/>
                  </a:lnTo>
                  <a:lnTo>
                    <a:pt x="303" y="723"/>
                  </a:lnTo>
                  <a:cubicBezTo>
                    <a:pt x="304" y="723"/>
                    <a:pt x="305" y="722"/>
                    <a:pt x="306" y="721"/>
                  </a:cubicBezTo>
                  <a:cubicBezTo>
                    <a:pt x="309" y="719"/>
                    <a:pt x="312" y="716"/>
                    <a:pt x="316" y="711"/>
                  </a:cubicBezTo>
                  <a:cubicBezTo>
                    <a:pt x="325" y="700"/>
                    <a:pt x="332" y="699"/>
                    <a:pt x="338" y="699"/>
                  </a:cubicBezTo>
                  <a:cubicBezTo>
                    <a:pt x="342" y="699"/>
                    <a:pt x="348" y="700"/>
                    <a:pt x="355" y="702"/>
                  </a:cubicBezTo>
                  <a:cubicBezTo>
                    <a:pt x="364" y="706"/>
                    <a:pt x="375" y="708"/>
                    <a:pt x="387" y="708"/>
                  </a:cubicBezTo>
                  <a:cubicBezTo>
                    <a:pt x="393" y="708"/>
                    <a:pt x="398" y="707"/>
                    <a:pt x="404" y="707"/>
                  </a:cubicBezTo>
                  <a:cubicBezTo>
                    <a:pt x="450" y="700"/>
                    <a:pt x="467" y="673"/>
                    <a:pt x="474" y="651"/>
                  </a:cubicBezTo>
                  <a:cubicBezTo>
                    <a:pt x="474" y="651"/>
                    <a:pt x="475" y="649"/>
                    <a:pt x="480" y="643"/>
                  </a:cubicBezTo>
                  <a:cubicBezTo>
                    <a:pt x="489" y="635"/>
                    <a:pt x="499" y="626"/>
                    <a:pt x="507" y="618"/>
                  </a:cubicBezTo>
                  <a:cubicBezTo>
                    <a:pt x="511" y="615"/>
                    <a:pt x="515" y="611"/>
                    <a:pt x="518" y="608"/>
                  </a:cubicBezTo>
                  <a:lnTo>
                    <a:pt x="533" y="594"/>
                  </a:lnTo>
                  <a:lnTo>
                    <a:pt x="527" y="575"/>
                  </a:lnTo>
                  <a:close/>
                </a:path>
              </a:pathLst>
            </a:custGeom>
            <a:pattFill prst="wdUpDiag">
              <a:fgClr>
                <a:schemeClr val="accent6"/>
              </a:fgClr>
              <a:bgClr>
                <a:schemeClr val="accent5"/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5" name="Freeform 242"/>
            <p:cNvSpPr>
              <a:spLocks/>
            </p:cNvSpPr>
            <p:nvPr/>
          </p:nvSpPr>
          <p:spPr bwMode="auto">
            <a:xfrm>
              <a:off x="7262813" y="5321300"/>
              <a:ext cx="1914525" cy="2397125"/>
            </a:xfrm>
            <a:custGeom>
              <a:avLst/>
              <a:gdLst>
                <a:gd name="T0" fmla="*/ 1959 w 2007"/>
                <a:gd name="T1" fmla="*/ 773 h 2510"/>
                <a:gd name="T2" fmla="*/ 1958 w 2007"/>
                <a:gd name="T3" fmla="*/ 692 h 2510"/>
                <a:gd name="T4" fmla="*/ 1887 w 2007"/>
                <a:gd name="T5" fmla="*/ 583 h 2510"/>
                <a:gd name="T6" fmla="*/ 1955 w 2007"/>
                <a:gd name="T7" fmla="*/ 360 h 2510"/>
                <a:gd name="T8" fmla="*/ 1837 w 2007"/>
                <a:gd name="T9" fmla="*/ 329 h 2510"/>
                <a:gd name="T10" fmla="*/ 1669 w 2007"/>
                <a:gd name="T11" fmla="*/ 366 h 2510"/>
                <a:gd name="T12" fmla="*/ 1484 w 2007"/>
                <a:gd name="T13" fmla="*/ 453 h 2510"/>
                <a:gd name="T14" fmla="*/ 1407 w 2007"/>
                <a:gd name="T15" fmla="*/ 370 h 2510"/>
                <a:gd name="T16" fmla="*/ 1452 w 2007"/>
                <a:gd name="T17" fmla="*/ 143 h 2510"/>
                <a:gd name="T18" fmla="*/ 1324 w 2007"/>
                <a:gd name="T19" fmla="*/ 53 h 2510"/>
                <a:gd name="T20" fmla="*/ 1204 w 2007"/>
                <a:gd name="T21" fmla="*/ 29 h 2510"/>
                <a:gd name="T22" fmla="*/ 1125 w 2007"/>
                <a:gd name="T23" fmla="*/ 126 h 2510"/>
                <a:gd name="T24" fmla="*/ 1002 w 2007"/>
                <a:gd name="T25" fmla="*/ 201 h 2510"/>
                <a:gd name="T26" fmla="*/ 950 w 2007"/>
                <a:gd name="T27" fmla="*/ 191 h 2510"/>
                <a:gd name="T28" fmla="*/ 822 w 2007"/>
                <a:gd name="T29" fmla="*/ 176 h 2510"/>
                <a:gd name="T30" fmla="*/ 739 w 2007"/>
                <a:gd name="T31" fmla="*/ 183 h 2510"/>
                <a:gd name="T32" fmla="*/ 599 w 2007"/>
                <a:gd name="T33" fmla="*/ 197 h 2510"/>
                <a:gd name="T34" fmla="*/ 487 w 2007"/>
                <a:gd name="T35" fmla="*/ 184 h 2510"/>
                <a:gd name="T36" fmla="*/ 404 w 2007"/>
                <a:gd name="T37" fmla="*/ 161 h 2510"/>
                <a:gd name="T38" fmla="*/ 304 w 2007"/>
                <a:gd name="T39" fmla="*/ 221 h 2510"/>
                <a:gd name="T40" fmla="*/ 189 w 2007"/>
                <a:gd name="T41" fmla="*/ 379 h 2510"/>
                <a:gd name="T42" fmla="*/ 133 w 2007"/>
                <a:gd name="T43" fmla="*/ 426 h 2510"/>
                <a:gd name="T44" fmla="*/ 54 w 2007"/>
                <a:gd name="T45" fmla="*/ 437 h 2510"/>
                <a:gd name="T46" fmla="*/ 19 w 2007"/>
                <a:gd name="T47" fmla="*/ 560 h 2510"/>
                <a:gd name="T48" fmla="*/ 157 w 2007"/>
                <a:gd name="T49" fmla="*/ 572 h 2510"/>
                <a:gd name="T50" fmla="*/ 177 w 2007"/>
                <a:gd name="T51" fmla="*/ 688 h 2510"/>
                <a:gd name="T52" fmla="*/ 188 w 2007"/>
                <a:gd name="T53" fmla="*/ 770 h 2510"/>
                <a:gd name="T54" fmla="*/ 194 w 2007"/>
                <a:gd name="T55" fmla="*/ 918 h 2510"/>
                <a:gd name="T56" fmla="*/ 124 w 2007"/>
                <a:gd name="T57" fmla="*/ 1069 h 2510"/>
                <a:gd name="T58" fmla="*/ 253 w 2007"/>
                <a:gd name="T59" fmla="*/ 1279 h 2510"/>
                <a:gd name="T60" fmla="*/ 344 w 2007"/>
                <a:gd name="T61" fmla="*/ 1306 h 2510"/>
                <a:gd name="T62" fmla="*/ 468 w 2007"/>
                <a:gd name="T63" fmla="*/ 1482 h 2510"/>
                <a:gd name="T64" fmla="*/ 508 w 2007"/>
                <a:gd name="T65" fmla="*/ 1608 h 2510"/>
                <a:gd name="T66" fmla="*/ 717 w 2007"/>
                <a:gd name="T67" fmla="*/ 1664 h 2510"/>
                <a:gd name="T68" fmla="*/ 842 w 2007"/>
                <a:gd name="T69" fmla="*/ 1655 h 2510"/>
                <a:gd name="T70" fmla="*/ 956 w 2007"/>
                <a:gd name="T71" fmla="*/ 1670 h 2510"/>
                <a:gd name="T72" fmla="*/ 1023 w 2007"/>
                <a:gd name="T73" fmla="*/ 1764 h 2510"/>
                <a:gd name="T74" fmla="*/ 897 w 2007"/>
                <a:gd name="T75" fmla="*/ 1957 h 2510"/>
                <a:gd name="T76" fmla="*/ 1009 w 2007"/>
                <a:gd name="T77" fmla="*/ 2009 h 2510"/>
                <a:gd name="T78" fmla="*/ 1056 w 2007"/>
                <a:gd name="T79" fmla="*/ 2063 h 2510"/>
                <a:gd name="T80" fmla="*/ 1121 w 2007"/>
                <a:gd name="T81" fmla="*/ 2124 h 2510"/>
                <a:gd name="T82" fmla="*/ 1184 w 2007"/>
                <a:gd name="T83" fmla="*/ 2225 h 2510"/>
                <a:gd name="T84" fmla="*/ 1167 w 2007"/>
                <a:gd name="T85" fmla="*/ 2427 h 2510"/>
                <a:gd name="T86" fmla="*/ 1273 w 2007"/>
                <a:gd name="T87" fmla="*/ 2442 h 2510"/>
                <a:gd name="T88" fmla="*/ 1405 w 2007"/>
                <a:gd name="T89" fmla="*/ 2510 h 2510"/>
                <a:gd name="T90" fmla="*/ 1513 w 2007"/>
                <a:gd name="T91" fmla="*/ 2336 h 2510"/>
                <a:gd name="T92" fmla="*/ 1545 w 2007"/>
                <a:gd name="T93" fmla="*/ 2190 h 2510"/>
                <a:gd name="T94" fmla="*/ 1511 w 2007"/>
                <a:gd name="T95" fmla="*/ 2119 h 2510"/>
                <a:gd name="T96" fmla="*/ 1425 w 2007"/>
                <a:gd name="T97" fmla="*/ 2060 h 2510"/>
                <a:gd name="T98" fmla="*/ 1404 w 2007"/>
                <a:gd name="T99" fmla="*/ 2017 h 2510"/>
                <a:gd name="T100" fmla="*/ 1454 w 2007"/>
                <a:gd name="T101" fmla="*/ 1899 h 2510"/>
                <a:gd name="T102" fmla="*/ 1415 w 2007"/>
                <a:gd name="T103" fmla="*/ 1823 h 2510"/>
                <a:gd name="T104" fmla="*/ 1478 w 2007"/>
                <a:gd name="T105" fmla="*/ 1770 h 2510"/>
                <a:gd name="T106" fmla="*/ 1554 w 2007"/>
                <a:gd name="T107" fmla="*/ 1725 h 2510"/>
                <a:gd name="T108" fmla="*/ 1666 w 2007"/>
                <a:gd name="T109" fmla="*/ 1480 h 2510"/>
                <a:gd name="T110" fmla="*/ 1770 w 2007"/>
                <a:gd name="T111" fmla="*/ 1417 h 2510"/>
                <a:gd name="T112" fmla="*/ 1850 w 2007"/>
                <a:gd name="T113" fmla="*/ 1245 h 2510"/>
                <a:gd name="T114" fmla="*/ 1905 w 2007"/>
                <a:gd name="T115" fmla="*/ 1128 h 2510"/>
                <a:gd name="T116" fmla="*/ 1988 w 2007"/>
                <a:gd name="T117" fmla="*/ 904 h 2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07" h="2510">
                  <a:moveTo>
                    <a:pt x="2003" y="890"/>
                  </a:moveTo>
                  <a:lnTo>
                    <a:pt x="2003" y="890"/>
                  </a:lnTo>
                  <a:lnTo>
                    <a:pt x="1990" y="826"/>
                  </a:lnTo>
                  <a:lnTo>
                    <a:pt x="1972" y="819"/>
                  </a:lnTo>
                  <a:cubicBezTo>
                    <a:pt x="1958" y="814"/>
                    <a:pt x="1958" y="814"/>
                    <a:pt x="1951" y="799"/>
                  </a:cubicBezTo>
                  <a:cubicBezTo>
                    <a:pt x="1950" y="796"/>
                    <a:pt x="1948" y="790"/>
                    <a:pt x="1959" y="773"/>
                  </a:cubicBezTo>
                  <a:lnTo>
                    <a:pt x="1969" y="757"/>
                  </a:lnTo>
                  <a:lnTo>
                    <a:pt x="1960" y="740"/>
                  </a:lnTo>
                  <a:cubicBezTo>
                    <a:pt x="1959" y="738"/>
                    <a:pt x="1957" y="735"/>
                    <a:pt x="1956" y="733"/>
                  </a:cubicBezTo>
                  <a:cubicBezTo>
                    <a:pt x="1956" y="733"/>
                    <a:pt x="1954" y="729"/>
                    <a:pt x="1953" y="727"/>
                  </a:cubicBezTo>
                  <a:cubicBezTo>
                    <a:pt x="1959" y="714"/>
                    <a:pt x="1958" y="702"/>
                    <a:pt x="1958" y="695"/>
                  </a:cubicBezTo>
                  <a:cubicBezTo>
                    <a:pt x="1958" y="694"/>
                    <a:pt x="1958" y="693"/>
                    <a:pt x="1958" y="692"/>
                  </a:cubicBezTo>
                  <a:cubicBezTo>
                    <a:pt x="1961" y="671"/>
                    <a:pt x="1948" y="637"/>
                    <a:pt x="1922" y="631"/>
                  </a:cubicBezTo>
                  <a:cubicBezTo>
                    <a:pt x="1919" y="630"/>
                    <a:pt x="1915" y="626"/>
                    <a:pt x="1909" y="620"/>
                  </a:cubicBezTo>
                  <a:cubicBezTo>
                    <a:pt x="1904" y="614"/>
                    <a:pt x="1897" y="607"/>
                    <a:pt x="1888" y="601"/>
                  </a:cubicBezTo>
                  <a:cubicBezTo>
                    <a:pt x="1888" y="600"/>
                    <a:pt x="1887" y="600"/>
                    <a:pt x="1887" y="600"/>
                  </a:cubicBezTo>
                  <a:cubicBezTo>
                    <a:pt x="1887" y="600"/>
                    <a:pt x="1887" y="599"/>
                    <a:pt x="1887" y="599"/>
                  </a:cubicBezTo>
                  <a:cubicBezTo>
                    <a:pt x="1888" y="594"/>
                    <a:pt x="1888" y="589"/>
                    <a:pt x="1887" y="583"/>
                  </a:cubicBezTo>
                  <a:cubicBezTo>
                    <a:pt x="1889" y="583"/>
                    <a:pt x="1891" y="582"/>
                    <a:pt x="1893" y="582"/>
                  </a:cubicBezTo>
                  <a:cubicBezTo>
                    <a:pt x="1928" y="572"/>
                    <a:pt x="1945" y="544"/>
                    <a:pt x="1940" y="509"/>
                  </a:cubicBezTo>
                  <a:cubicBezTo>
                    <a:pt x="1939" y="506"/>
                    <a:pt x="1940" y="500"/>
                    <a:pt x="1941" y="495"/>
                  </a:cubicBezTo>
                  <a:cubicBezTo>
                    <a:pt x="1943" y="484"/>
                    <a:pt x="1946" y="470"/>
                    <a:pt x="1942" y="454"/>
                  </a:cubicBezTo>
                  <a:lnTo>
                    <a:pt x="1955" y="420"/>
                  </a:lnTo>
                  <a:lnTo>
                    <a:pt x="1955" y="360"/>
                  </a:lnTo>
                  <a:lnTo>
                    <a:pt x="1935" y="353"/>
                  </a:lnTo>
                  <a:cubicBezTo>
                    <a:pt x="1935" y="352"/>
                    <a:pt x="1936" y="351"/>
                    <a:pt x="1936" y="349"/>
                  </a:cubicBezTo>
                  <a:lnTo>
                    <a:pt x="1950" y="282"/>
                  </a:lnTo>
                  <a:lnTo>
                    <a:pt x="1889" y="313"/>
                  </a:lnTo>
                  <a:cubicBezTo>
                    <a:pt x="1881" y="317"/>
                    <a:pt x="1856" y="329"/>
                    <a:pt x="1840" y="329"/>
                  </a:cubicBezTo>
                  <a:cubicBezTo>
                    <a:pt x="1839" y="329"/>
                    <a:pt x="1838" y="329"/>
                    <a:pt x="1837" y="329"/>
                  </a:cubicBezTo>
                  <a:lnTo>
                    <a:pt x="1824" y="327"/>
                  </a:lnTo>
                  <a:cubicBezTo>
                    <a:pt x="1824" y="327"/>
                    <a:pt x="1802" y="342"/>
                    <a:pt x="1795" y="347"/>
                  </a:cubicBezTo>
                  <a:cubicBezTo>
                    <a:pt x="1785" y="353"/>
                    <a:pt x="1777" y="359"/>
                    <a:pt x="1768" y="365"/>
                  </a:cubicBezTo>
                  <a:cubicBezTo>
                    <a:pt x="1758" y="362"/>
                    <a:pt x="1747" y="361"/>
                    <a:pt x="1735" y="361"/>
                  </a:cubicBezTo>
                  <a:cubicBezTo>
                    <a:pt x="1722" y="361"/>
                    <a:pt x="1709" y="363"/>
                    <a:pt x="1698" y="364"/>
                  </a:cubicBezTo>
                  <a:cubicBezTo>
                    <a:pt x="1688" y="365"/>
                    <a:pt x="1678" y="366"/>
                    <a:pt x="1669" y="366"/>
                  </a:cubicBezTo>
                  <a:lnTo>
                    <a:pt x="1667" y="366"/>
                  </a:lnTo>
                  <a:cubicBezTo>
                    <a:pt x="1653" y="366"/>
                    <a:pt x="1643" y="372"/>
                    <a:pt x="1636" y="376"/>
                  </a:cubicBezTo>
                  <a:cubicBezTo>
                    <a:pt x="1636" y="377"/>
                    <a:pt x="1635" y="377"/>
                    <a:pt x="1634" y="378"/>
                  </a:cubicBezTo>
                  <a:cubicBezTo>
                    <a:pt x="1600" y="396"/>
                    <a:pt x="1491" y="454"/>
                    <a:pt x="1491" y="454"/>
                  </a:cubicBezTo>
                  <a:cubicBezTo>
                    <a:pt x="1489" y="453"/>
                    <a:pt x="1488" y="453"/>
                    <a:pt x="1486" y="453"/>
                  </a:cubicBezTo>
                  <a:lnTo>
                    <a:pt x="1484" y="453"/>
                  </a:lnTo>
                  <a:cubicBezTo>
                    <a:pt x="1473" y="453"/>
                    <a:pt x="1465" y="457"/>
                    <a:pt x="1460" y="460"/>
                  </a:cubicBezTo>
                  <a:cubicBezTo>
                    <a:pt x="1460" y="460"/>
                    <a:pt x="1460" y="460"/>
                    <a:pt x="1460" y="460"/>
                  </a:cubicBezTo>
                  <a:cubicBezTo>
                    <a:pt x="1459" y="448"/>
                    <a:pt x="1453" y="437"/>
                    <a:pt x="1443" y="430"/>
                  </a:cubicBezTo>
                  <a:cubicBezTo>
                    <a:pt x="1443" y="430"/>
                    <a:pt x="1441" y="422"/>
                    <a:pt x="1441" y="422"/>
                  </a:cubicBezTo>
                  <a:cubicBezTo>
                    <a:pt x="1436" y="407"/>
                    <a:pt x="1425" y="397"/>
                    <a:pt x="1418" y="390"/>
                  </a:cubicBezTo>
                  <a:cubicBezTo>
                    <a:pt x="1408" y="380"/>
                    <a:pt x="1407" y="375"/>
                    <a:pt x="1407" y="370"/>
                  </a:cubicBezTo>
                  <a:cubicBezTo>
                    <a:pt x="1408" y="359"/>
                    <a:pt x="1406" y="342"/>
                    <a:pt x="1399" y="326"/>
                  </a:cubicBezTo>
                  <a:lnTo>
                    <a:pt x="1399" y="325"/>
                  </a:lnTo>
                  <a:cubicBezTo>
                    <a:pt x="1407" y="313"/>
                    <a:pt x="1405" y="299"/>
                    <a:pt x="1404" y="292"/>
                  </a:cubicBezTo>
                  <a:cubicBezTo>
                    <a:pt x="1402" y="281"/>
                    <a:pt x="1404" y="269"/>
                    <a:pt x="1406" y="256"/>
                  </a:cubicBezTo>
                  <a:cubicBezTo>
                    <a:pt x="1411" y="225"/>
                    <a:pt x="1425" y="197"/>
                    <a:pt x="1440" y="167"/>
                  </a:cubicBezTo>
                  <a:lnTo>
                    <a:pt x="1452" y="143"/>
                  </a:lnTo>
                  <a:lnTo>
                    <a:pt x="1434" y="126"/>
                  </a:lnTo>
                  <a:cubicBezTo>
                    <a:pt x="1432" y="124"/>
                    <a:pt x="1429" y="122"/>
                    <a:pt x="1426" y="119"/>
                  </a:cubicBezTo>
                  <a:cubicBezTo>
                    <a:pt x="1417" y="98"/>
                    <a:pt x="1399" y="89"/>
                    <a:pt x="1388" y="84"/>
                  </a:cubicBezTo>
                  <a:cubicBezTo>
                    <a:pt x="1387" y="84"/>
                    <a:pt x="1385" y="83"/>
                    <a:pt x="1384" y="82"/>
                  </a:cubicBezTo>
                  <a:cubicBezTo>
                    <a:pt x="1384" y="82"/>
                    <a:pt x="1379" y="80"/>
                    <a:pt x="1378" y="79"/>
                  </a:cubicBezTo>
                  <a:cubicBezTo>
                    <a:pt x="1372" y="73"/>
                    <a:pt x="1352" y="53"/>
                    <a:pt x="1324" y="53"/>
                  </a:cubicBezTo>
                  <a:cubicBezTo>
                    <a:pt x="1307" y="53"/>
                    <a:pt x="1291" y="59"/>
                    <a:pt x="1275" y="73"/>
                  </a:cubicBezTo>
                  <a:cubicBezTo>
                    <a:pt x="1275" y="74"/>
                    <a:pt x="1274" y="74"/>
                    <a:pt x="1274" y="74"/>
                  </a:cubicBezTo>
                  <a:cubicBezTo>
                    <a:pt x="1276" y="64"/>
                    <a:pt x="1280" y="39"/>
                    <a:pt x="1257" y="19"/>
                  </a:cubicBezTo>
                  <a:lnTo>
                    <a:pt x="1235" y="0"/>
                  </a:lnTo>
                  <a:lnTo>
                    <a:pt x="1213" y="19"/>
                  </a:lnTo>
                  <a:cubicBezTo>
                    <a:pt x="1210" y="22"/>
                    <a:pt x="1207" y="25"/>
                    <a:pt x="1204" y="29"/>
                  </a:cubicBezTo>
                  <a:cubicBezTo>
                    <a:pt x="1203" y="29"/>
                    <a:pt x="1203" y="30"/>
                    <a:pt x="1202" y="31"/>
                  </a:cubicBezTo>
                  <a:cubicBezTo>
                    <a:pt x="1201" y="30"/>
                    <a:pt x="1200" y="30"/>
                    <a:pt x="1199" y="30"/>
                  </a:cubicBezTo>
                  <a:cubicBezTo>
                    <a:pt x="1196" y="29"/>
                    <a:pt x="1193" y="28"/>
                    <a:pt x="1190" y="27"/>
                  </a:cubicBezTo>
                  <a:cubicBezTo>
                    <a:pt x="1186" y="26"/>
                    <a:pt x="1182" y="26"/>
                    <a:pt x="1178" y="26"/>
                  </a:cubicBezTo>
                  <a:cubicBezTo>
                    <a:pt x="1154" y="26"/>
                    <a:pt x="1121" y="42"/>
                    <a:pt x="1112" y="65"/>
                  </a:cubicBezTo>
                  <a:cubicBezTo>
                    <a:pt x="1100" y="94"/>
                    <a:pt x="1117" y="116"/>
                    <a:pt x="1125" y="126"/>
                  </a:cubicBezTo>
                  <a:lnTo>
                    <a:pt x="1126" y="128"/>
                  </a:lnTo>
                  <a:cubicBezTo>
                    <a:pt x="1127" y="129"/>
                    <a:pt x="1128" y="130"/>
                    <a:pt x="1129" y="131"/>
                  </a:cubicBezTo>
                  <a:cubicBezTo>
                    <a:pt x="1125" y="135"/>
                    <a:pt x="1121" y="141"/>
                    <a:pt x="1118" y="142"/>
                  </a:cubicBezTo>
                  <a:cubicBezTo>
                    <a:pt x="1105" y="147"/>
                    <a:pt x="1094" y="154"/>
                    <a:pt x="1084" y="160"/>
                  </a:cubicBezTo>
                  <a:cubicBezTo>
                    <a:pt x="1070" y="167"/>
                    <a:pt x="1059" y="174"/>
                    <a:pt x="1046" y="177"/>
                  </a:cubicBezTo>
                  <a:cubicBezTo>
                    <a:pt x="1028" y="181"/>
                    <a:pt x="1013" y="192"/>
                    <a:pt x="1002" y="201"/>
                  </a:cubicBezTo>
                  <a:lnTo>
                    <a:pt x="1001" y="202"/>
                  </a:lnTo>
                  <a:cubicBezTo>
                    <a:pt x="998" y="204"/>
                    <a:pt x="996" y="205"/>
                    <a:pt x="995" y="206"/>
                  </a:cubicBezTo>
                  <a:cubicBezTo>
                    <a:pt x="994" y="205"/>
                    <a:pt x="993" y="203"/>
                    <a:pt x="991" y="201"/>
                  </a:cubicBezTo>
                  <a:lnTo>
                    <a:pt x="976" y="181"/>
                  </a:lnTo>
                  <a:lnTo>
                    <a:pt x="953" y="190"/>
                  </a:lnTo>
                  <a:lnTo>
                    <a:pt x="950" y="191"/>
                  </a:lnTo>
                  <a:cubicBezTo>
                    <a:pt x="945" y="193"/>
                    <a:pt x="939" y="195"/>
                    <a:pt x="932" y="199"/>
                  </a:cubicBezTo>
                  <a:cubicBezTo>
                    <a:pt x="925" y="203"/>
                    <a:pt x="919" y="205"/>
                    <a:pt x="914" y="205"/>
                  </a:cubicBezTo>
                  <a:cubicBezTo>
                    <a:pt x="910" y="205"/>
                    <a:pt x="905" y="204"/>
                    <a:pt x="901" y="201"/>
                  </a:cubicBezTo>
                  <a:lnTo>
                    <a:pt x="858" y="177"/>
                  </a:lnTo>
                  <a:lnTo>
                    <a:pt x="857" y="183"/>
                  </a:lnTo>
                  <a:cubicBezTo>
                    <a:pt x="845" y="178"/>
                    <a:pt x="833" y="176"/>
                    <a:pt x="822" y="176"/>
                  </a:cubicBezTo>
                  <a:cubicBezTo>
                    <a:pt x="811" y="176"/>
                    <a:pt x="801" y="177"/>
                    <a:pt x="791" y="181"/>
                  </a:cubicBezTo>
                  <a:cubicBezTo>
                    <a:pt x="790" y="181"/>
                    <a:pt x="788" y="180"/>
                    <a:pt x="788" y="180"/>
                  </a:cubicBezTo>
                  <a:cubicBezTo>
                    <a:pt x="787" y="180"/>
                    <a:pt x="785" y="179"/>
                    <a:pt x="784" y="178"/>
                  </a:cubicBezTo>
                  <a:cubicBezTo>
                    <a:pt x="782" y="177"/>
                    <a:pt x="779" y="176"/>
                    <a:pt x="777" y="175"/>
                  </a:cubicBezTo>
                  <a:lnTo>
                    <a:pt x="755" y="165"/>
                  </a:lnTo>
                  <a:lnTo>
                    <a:pt x="739" y="183"/>
                  </a:lnTo>
                  <a:cubicBezTo>
                    <a:pt x="737" y="184"/>
                    <a:pt x="737" y="185"/>
                    <a:pt x="736" y="185"/>
                  </a:cubicBezTo>
                  <a:cubicBezTo>
                    <a:pt x="736" y="185"/>
                    <a:pt x="736" y="185"/>
                    <a:pt x="736" y="185"/>
                  </a:cubicBezTo>
                  <a:cubicBezTo>
                    <a:pt x="734" y="181"/>
                    <a:pt x="732" y="178"/>
                    <a:pt x="729" y="175"/>
                  </a:cubicBezTo>
                  <a:cubicBezTo>
                    <a:pt x="721" y="166"/>
                    <a:pt x="710" y="161"/>
                    <a:pt x="696" y="161"/>
                  </a:cubicBezTo>
                  <a:lnTo>
                    <a:pt x="694" y="161"/>
                  </a:lnTo>
                  <a:cubicBezTo>
                    <a:pt x="667" y="161"/>
                    <a:pt x="626" y="162"/>
                    <a:pt x="599" y="197"/>
                  </a:cubicBezTo>
                  <a:cubicBezTo>
                    <a:pt x="596" y="202"/>
                    <a:pt x="591" y="205"/>
                    <a:pt x="580" y="209"/>
                  </a:cubicBezTo>
                  <a:cubicBezTo>
                    <a:pt x="580" y="209"/>
                    <a:pt x="580" y="209"/>
                    <a:pt x="580" y="209"/>
                  </a:cubicBezTo>
                  <a:cubicBezTo>
                    <a:pt x="580" y="209"/>
                    <a:pt x="580" y="208"/>
                    <a:pt x="580" y="208"/>
                  </a:cubicBezTo>
                  <a:cubicBezTo>
                    <a:pt x="577" y="199"/>
                    <a:pt x="568" y="171"/>
                    <a:pt x="537" y="171"/>
                  </a:cubicBezTo>
                  <a:cubicBezTo>
                    <a:pt x="528" y="171"/>
                    <a:pt x="520" y="174"/>
                    <a:pt x="512" y="177"/>
                  </a:cubicBezTo>
                  <a:cubicBezTo>
                    <a:pt x="501" y="181"/>
                    <a:pt x="493" y="184"/>
                    <a:pt x="487" y="184"/>
                  </a:cubicBezTo>
                  <a:cubicBezTo>
                    <a:pt x="483" y="184"/>
                    <a:pt x="479" y="182"/>
                    <a:pt x="475" y="179"/>
                  </a:cubicBezTo>
                  <a:cubicBezTo>
                    <a:pt x="472" y="177"/>
                    <a:pt x="469" y="174"/>
                    <a:pt x="466" y="171"/>
                  </a:cubicBezTo>
                  <a:cubicBezTo>
                    <a:pt x="464" y="169"/>
                    <a:pt x="462" y="167"/>
                    <a:pt x="460" y="165"/>
                  </a:cubicBezTo>
                  <a:lnTo>
                    <a:pt x="448" y="154"/>
                  </a:lnTo>
                  <a:lnTo>
                    <a:pt x="425" y="158"/>
                  </a:lnTo>
                  <a:cubicBezTo>
                    <a:pt x="417" y="159"/>
                    <a:pt x="410" y="161"/>
                    <a:pt x="404" y="161"/>
                  </a:cubicBezTo>
                  <a:cubicBezTo>
                    <a:pt x="397" y="161"/>
                    <a:pt x="394" y="159"/>
                    <a:pt x="391" y="157"/>
                  </a:cubicBezTo>
                  <a:cubicBezTo>
                    <a:pt x="382" y="152"/>
                    <a:pt x="373" y="149"/>
                    <a:pt x="363" y="149"/>
                  </a:cubicBezTo>
                  <a:cubicBezTo>
                    <a:pt x="345" y="149"/>
                    <a:pt x="328" y="159"/>
                    <a:pt x="319" y="176"/>
                  </a:cubicBezTo>
                  <a:cubicBezTo>
                    <a:pt x="314" y="186"/>
                    <a:pt x="311" y="196"/>
                    <a:pt x="308" y="205"/>
                  </a:cubicBezTo>
                  <a:cubicBezTo>
                    <a:pt x="307" y="208"/>
                    <a:pt x="307" y="210"/>
                    <a:pt x="306" y="212"/>
                  </a:cubicBezTo>
                  <a:cubicBezTo>
                    <a:pt x="305" y="215"/>
                    <a:pt x="304" y="218"/>
                    <a:pt x="304" y="221"/>
                  </a:cubicBezTo>
                  <a:cubicBezTo>
                    <a:pt x="284" y="249"/>
                    <a:pt x="292" y="278"/>
                    <a:pt x="298" y="298"/>
                  </a:cubicBezTo>
                  <a:cubicBezTo>
                    <a:pt x="286" y="302"/>
                    <a:pt x="273" y="306"/>
                    <a:pt x="261" y="310"/>
                  </a:cubicBezTo>
                  <a:lnTo>
                    <a:pt x="258" y="311"/>
                  </a:lnTo>
                  <a:cubicBezTo>
                    <a:pt x="251" y="313"/>
                    <a:pt x="238" y="317"/>
                    <a:pt x="229" y="328"/>
                  </a:cubicBezTo>
                  <a:cubicBezTo>
                    <a:pt x="219" y="339"/>
                    <a:pt x="210" y="351"/>
                    <a:pt x="202" y="362"/>
                  </a:cubicBezTo>
                  <a:cubicBezTo>
                    <a:pt x="198" y="367"/>
                    <a:pt x="193" y="373"/>
                    <a:pt x="189" y="379"/>
                  </a:cubicBezTo>
                  <a:cubicBezTo>
                    <a:pt x="187" y="381"/>
                    <a:pt x="184" y="384"/>
                    <a:pt x="182" y="387"/>
                  </a:cubicBezTo>
                  <a:cubicBezTo>
                    <a:pt x="179" y="390"/>
                    <a:pt x="176" y="393"/>
                    <a:pt x="174" y="396"/>
                  </a:cubicBezTo>
                  <a:cubicBezTo>
                    <a:pt x="173" y="397"/>
                    <a:pt x="172" y="398"/>
                    <a:pt x="171" y="399"/>
                  </a:cubicBezTo>
                  <a:cubicBezTo>
                    <a:pt x="166" y="405"/>
                    <a:pt x="159" y="412"/>
                    <a:pt x="155" y="422"/>
                  </a:cubicBezTo>
                  <a:cubicBezTo>
                    <a:pt x="154" y="422"/>
                    <a:pt x="153" y="422"/>
                    <a:pt x="152" y="422"/>
                  </a:cubicBezTo>
                  <a:cubicBezTo>
                    <a:pt x="144" y="422"/>
                    <a:pt x="137" y="425"/>
                    <a:pt x="133" y="426"/>
                  </a:cubicBezTo>
                  <a:lnTo>
                    <a:pt x="131" y="427"/>
                  </a:lnTo>
                  <a:lnTo>
                    <a:pt x="124" y="428"/>
                  </a:lnTo>
                  <a:cubicBezTo>
                    <a:pt x="116" y="430"/>
                    <a:pt x="109" y="432"/>
                    <a:pt x="102" y="433"/>
                  </a:cubicBezTo>
                  <a:cubicBezTo>
                    <a:pt x="95" y="434"/>
                    <a:pt x="89" y="434"/>
                    <a:pt x="82" y="435"/>
                  </a:cubicBezTo>
                  <a:lnTo>
                    <a:pt x="75" y="435"/>
                  </a:lnTo>
                  <a:lnTo>
                    <a:pt x="54" y="437"/>
                  </a:lnTo>
                  <a:lnTo>
                    <a:pt x="43" y="467"/>
                  </a:lnTo>
                  <a:cubicBezTo>
                    <a:pt x="40" y="475"/>
                    <a:pt x="38" y="482"/>
                    <a:pt x="36" y="488"/>
                  </a:cubicBezTo>
                  <a:lnTo>
                    <a:pt x="35" y="491"/>
                  </a:lnTo>
                  <a:cubicBezTo>
                    <a:pt x="32" y="499"/>
                    <a:pt x="27" y="514"/>
                    <a:pt x="34" y="529"/>
                  </a:cubicBezTo>
                  <a:cubicBezTo>
                    <a:pt x="27" y="537"/>
                    <a:pt x="24" y="545"/>
                    <a:pt x="22" y="552"/>
                  </a:cubicBezTo>
                  <a:cubicBezTo>
                    <a:pt x="21" y="555"/>
                    <a:pt x="20" y="557"/>
                    <a:pt x="19" y="560"/>
                  </a:cubicBezTo>
                  <a:lnTo>
                    <a:pt x="0" y="609"/>
                  </a:lnTo>
                  <a:lnTo>
                    <a:pt x="53" y="605"/>
                  </a:lnTo>
                  <a:cubicBezTo>
                    <a:pt x="55" y="605"/>
                    <a:pt x="56" y="605"/>
                    <a:pt x="58" y="605"/>
                  </a:cubicBezTo>
                  <a:cubicBezTo>
                    <a:pt x="63" y="605"/>
                    <a:pt x="70" y="604"/>
                    <a:pt x="78" y="602"/>
                  </a:cubicBezTo>
                  <a:cubicBezTo>
                    <a:pt x="89" y="598"/>
                    <a:pt x="100" y="593"/>
                    <a:pt x="111" y="589"/>
                  </a:cubicBezTo>
                  <a:cubicBezTo>
                    <a:pt x="126" y="583"/>
                    <a:pt x="142" y="577"/>
                    <a:pt x="157" y="572"/>
                  </a:cubicBezTo>
                  <a:cubicBezTo>
                    <a:pt x="161" y="570"/>
                    <a:pt x="163" y="570"/>
                    <a:pt x="163" y="570"/>
                  </a:cubicBezTo>
                  <a:cubicBezTo>
                    <a:pt x="163" y="570"/>
                    <a:pt x="166" y="572"/>
                    <a:pt x="170" y="580"/>
                  </a:cubicBezTo>
                  <a:cubicBezTo>
                    <a:pt x="175" y="590"/>
                    <a:pt x="183" y="596"/>
                    <a:pt x="189" y="600"/>
                  </a:cubicBezTo>
                  <a:cubicBezTo>
                    <a:pt x="190" y="603"/>
                    <a:pt x="191" y="605"/>
                    <a:pt x="191" y="607"/>
                  </a:cubicBezTo>
                  <a:lnTo>
                    <a:pt x="182" y="613"/>
                  </a:lnTo>
                  <a:lnTo>
                    <a:pt x="177" y="688"/>
                  </a:lnTo>
                  <a:lnTo>
                    <a:pt x="190" y="699"/>
                  </a:lnTo>
                  <a:cubicBezTo>
                    <a:pt x="193" y="702"/>
                    <a:pt x="195" y="704"/>
                    <a:pt x="197" y="705"/>
                  </a:cubicBezTo>
                  <a:lnTo>
                    <a:pt x="181" y="723"/>
                  </a:lnTo>
                  <a:cubicBezTo>
                    <a:pt x="181" y="723"/>
                    <a:pt x="198" y="748"/>
                    <a:pt x="200" y="750"/>
                  </a:cubicBezTo>
                  <a:cubicBezTo>
                    <a:pt x="198" y="754"/>
                    <a:pt x="196" y="757"/>
                    <a:pt x="195" y="760"/>
                  </a:cubicBezTo>
                  <a:lnTo>
                    <a:pt x="188" y="770"/>
                  </a:lnTo>
                  <a:lnTo>
                    <a:pt x="194" y="800"/>
                  </a:lnTo>
                  <a:cubicBezTo>
                    <a:pt x="196" y="810"/>
                    <a:pt x="198" y="819"/>
                    <a:pt x="199" y="828"/>
                  </a:cubicBezTo>
                  <a:cubicBezTo>
                    <a:pt x="200" y="830"/>
                    <a:pt x="200" y="831"/>
                    <a:pt x="200" y="833"/>
                  </a:cubicBezTo>
                  <a:cubicBezTo>
                    <a:pt x="200" y="838"/>
                    <a:pt x="201" y="843"/>
                    <a:pt x="202" y="850"/>
                  </a:cubicBezTo>
                  <a:cubicBezTo>
                    <a:pt x="191" y="865"/>
                    <a:pt x="187" y="883"/>
                    <a:pt x="192" y="903"/>
                  </a:cubicBezTo>
                  <a:cubicBezTo>
                    <a:pt x="193" y="906"/>
                    <a:pt x="194" y="912"/>
                    <a:pt x="194" y="918"/>
                  </a:cubicBezTo>
                  <a:lnTo>
                    <a:pt x="194" y="924"/>
                  </a:lnTo>
                  <a:cubicBezTo>
                    <a:pt x="194" y="941"/>
                    <a:pt x="185" y="956"/>
                    <a:pt x="169" y="963"/>
                  </a:cubicBezTo>
                  <a:lnTo>
                    <a:pt x="152" y="970"/>
                  </a:lnTo>
                  <a:lnTo>
                    <a:pt x="146" y="1015"/>
                  </a:lnTo>
                  <a:lnTo>
                    <a:pt x="103" y="1039"/>
                  </a:lnTo>
                  <a:lnTo>
                    <a:pt x="124" y="1069"/>
                  </a:lnTo>
                  <a:cubicBezTo>
                    <a:pt x="129" y="1076"/>
                    <a:pt x="133" y="1083"/>
                    <a:pt x="138" y="1089"/>
                  </a:cubicBezTo>
                  <a:cubicBezTo>
                    <a:pt x="148" y="1104"/>
                    <a:pt x="158" y="1118"/>
                    <a:pt x="167" y="1132"/>
                  </a:cubicBezTo>
                  <a:cubicBezTo>
                    <a:pt x="170" y="1136"/>
                    <a:pt x="172" y="1141"/>
                    <a:pt x="174" y="1147"/>
                  </a:cubicBezTo>
                  <a:lnTo>
                    <a:pt x="129" y="1204"/>
                  </a:lnTo>
                  <a:lnTo>
                    <a:pt x="202" y="1231"/>
                  </a:lnTo>
                  <a:cubicBezTo>
                    <a:pt x="208" y="1263"/>
                    <a:pt x="220" y="1273"/>
                    <a:pt x="253" y="1279"/>
                  </a:cubicBezTo>
                  <a:lnTo>
                    <a:pt x="257" y="1280"/>
                  </a:lnTo>
                  <a:cubicBezTo>
                    <a:pt x="268" y="1282"/>
                    <a:pt x="280" y="1287"/>
                    <a:pt x="292" y="1292"/>
                  </a:cubicBezTo>
                  <a:lnTo>
                    <a:pt x="301" y="1296"/>
                  </a:lnTo>
                  <a:cubicBezTo>
                    <a:pt x="303" y="1297"/>
                    <a:pt x="304" y="1297"/>
                    <a:pt x="305" y="1298"/>
                  </a:cubicBezTo>
                  <a:cubicBezTo>
                    <a:pt x="312" y="1302"/>
                    <a:pt x="322" y="1307"/>
                    <a:pt x="337" y="1307"/>
                  </a:cubicBezTo>
                  <a:cubicBezTo>
                    <a:pt x="339" y="1307"/>
                    <a:pt x="341" y="1306"/>
                    <a:pt x="344" y="1306"/>
                  </a:cubicBezTo>
                  <a:cubicBezTo>
                    <a:pt x="344" y="1307"/>
                    <a:pt x="345" y="1309"/>
                    <a:pt x="345" y="1311"/>
                  </a:cubicBezTo>
                  <a:cubicBezTo>
                    <a:pt x="351" y="1333"/>
                    <a:pt x="359" y="1367"/>
                    <a:pt x="392" y="1386"/>
                  </a:cubicBezTo>
                  <a:cubicBezTo>
                    <a:pt x="400" y="1400"/>
                    <a:pt x="411" y="1409"/>
                    <a:pt x="420" y="1417"/>
                  </a:cubicBezTo>
                  <a:cubicBezTo>
                    <a:pt x="422" y="1419"/>
                    <a:pt x="423" y="1420"/>
                    <a:pt x="425" y="1422"/>
                  </a:cubicBezTo>
                  <a:cubicBezTo>
                    <a:pt x="425" y="1427"/>
                    <a:pt x="426" y="1431"/>
                    <a:pt x="427" y="1436"/>
                  </a:cubicBezTo>
                  <a:cubicBezTo>
                    <a:pt x="431" y="1469"/>
                    <a:pt x="452" y="1479"/>
                    <a:pt x="468" y="1482"/>
                  </a:cubicBezTo>
                  <a:cubicBezTo>
                    <a:pt x="471" y="1486"/>
                    <a:pt x="476" y="1490"/>
                    <a:pt x="482" y="1494"/>
                  </a:cubicBezTo>
                  <a:lnTo>
                    <a:pt x="469" y="1513"/>
                  </a:lnTo>
                  <a:lnTo>
                    <a:pt x="485" y="1533"/>
                  </a:lnTo>
                  <a:cubicBezTo>
                    <a:pt x="489" y="1538"/>
                    <a:pt x="495" y="1543"/>
                    <a:pt x="499" y="1548"/>
                  </a:cubicBezTo>
                  <a:cubicBezTo>
                    <a:pt x="513" y="1561"/>
                    <a:pt x="513" y="1563"/>
                    <a:pt x="512" y="1568"/>
                  </a:cubicBezTo>
                  <a:lnTo>
                    <a:pt x="508" y="1608"/>
                  </a:lnTo>
                  <a:lnTo>
                    <a:pt x="548" y="1605"/>
                  </a:lnTo>
                  <a:cubicBezTo>
                    <a:pt x="553" y="1605"/>
                    <a:pt x="559" y="1604"/>
                    <a:pt x="564" y="1604"/>
                  </a:cubicBezTo>
                  <a:cubicBezTo>
                    <a:pt x="577" y="1603"/>
                    <a:pt x="591" y="1603"/>
                    <a:pt x="605" y="1600"/>
                  </a:cubicBezTo>
                  <a:cubicBezTo>
                    <a:pt x="620" y="1626"/>
                    <a:pt x="640" y="1639"/>
                    <a:pt x="666" y="1639"/>
                  </a:cubicBezTo>
                  <a:cubicBezTo>
                    <a:pt x="666" y="1639"/>
                    <a:pt x="667" y="1639"/>
                    <a:pt x="667" y="1639"/>
                  </a:cubicBezTo>
                  <a:cubicBezTo>
                    <a:pt x="682" y="1661"/>
                    <a:pt x="706" y="1663"/>
                    <a:pt x="717" y="1664"/>
                  </a:cubicBezTo>
                  <a:cubicBezTo>
                    <a:pt x="719" y="1664"/>
                    <a:pt x="720" y="1664"/>
                    <a:pt x="722" y="1664"/>
                  </a:cubicBezTo>
                  <a:lnTo>
                    <a:pt x="746" y="1668"/>
                  </a:lnTo>
                  <a:lnTo>
                    <a:pt x="798" y="1628"/>
                  </a:lnTo>
                  <a:lnTo>
                    <a:pt x="818" y="1622"/>
                  </a:lnTo>
                  <a:lnTo>
                    <a:pt x="807" y="1639"/>
                  </a:lnTo>
                  <a:lnTo>
                    <a:pt x="842" y="1655"/>
                  </a:lnTo>
                  <a:cubicBezTo>
                    <a:pt x="845" y="1657"/>
                    <a:pt x="849" y="1659"/>
                    <a:pt x="853" y="1661"/>
                  </a:cubicBezTo>
                  <a:cubicBezTo>
                    <a:pt x="860" y="1664"/>
                    <a:pt x="866" y="1666"/>
                    <a:pt x="871" y="1670"/>
                  </a:cubicBezTo>
                  <a:cubicBezTo>
                    <a:pt x="888" y="1680"/>
                    <a:pt x="904" y="1681"/>
                    <a:pt x="916" y="1682"/>
                  </a:cubicBezTo>
                  <a:lnTo>
                    <a:pt x="918" y="1682"/>
                  </a:lnTo>
                  <a:cubicBezTo>
                    <a:pt x="920" y="1682"/>
                    <a:pt x="921" y="1682"/>
                    <a:pt x="922" y="1682"/>
                  </a:cubicBezTo>
                  <a:cubicBezTo>
                    <a:pt x="937" y="1682"/>
                    <a:pt x="948" y="1676"/>
                    <a:pt x="956" y="1670"/>
                  </a:cubicBezTo>
                  <a:cubicBezTo>
                    <a:pt x="961" y="1674"/>
                    <a:pt x="968" y="1681"/>
                    <a:pt x="980" y="1694"/>
                  </a:cubicBezTo>
                  <a:lnTo>
                    <a:pt x="983" y="1697"/>
                  </a:lnTo>
                  <a:cubicBezTo>
                    <a:pt x="995" y="1709"/>
                    <a:pt x="1009" y="1717"/>
                    <a:pt x="1021" y="1724"/>
                  </a:cubicBezTo>
                  <a:cubicBezTo>
                    <a:pt x="1023" y="1726"/>
                    <a:pt x="1025" y="1727"/>
                    <a:pt x="1028" y="1728"/>
                  </a:cubicBezTo>
                  <a:lnTo>
                    <a:pt x="1029" y="1733"/>
                  </a:lnTo>
                  <a:cubicBezTo>
                    <a:pt x="1032" y="1744"/>
                    <a:pt x="1030" y="1753"/>
                    <a:pt x="1023" y="1764"/>
                  </a:cubicBezTo>
                  <a:cubicBezTo>
                    <a:pt x="1022" y="1765"/>
                    <a:pt x="1021" y="1767"/>
                    <a:pt x="1020" y="1768"/>
                  </a:cubicBezTo>
                  <a:cubicBezTo>
                    <a:pt x="1020" y="1768"/>
                    <a:pt x="997" y="1771"/>
                    <a:pt x="997" y="1771"/>
                  </a:cubicBezTo>
                  <a:lnTo>
                    <a:pt x="992" y="1793"/>
                  </a:lnTo>
                  <a:cubicBezTo>
                    <a:pt x="989" y="1805"/>
                    <a:pt x="984" y="1816"/>
                    <a:pt x="978" y="1828"/>
                  </a:cubicBezTo>
                  <a:cubicBezTo>
                    <a:pt x="975" y="1833"/>
                    <a:pt x="972" y="1839"/>
                    <a:pt x="970" y="1844"/>
                  </a:cubicBezTo>
                  <a:cubicBezTo>
                    <a:pt x="925" y="1864"/>
                    <a:pt x="900" y="1904"/>
                    <a:pt x="897" y="1957"/>
                  </a:cubicBezTo>
                  <a:lnTo>
                    <a:pt x="897" y="1978"/>
                  </a:lnTo>
                  <a:lnTo>
                    <a:pt x="915" y="1987"/>
                  </a:lnTo>
                  <a:cubicBezTo>
                    <a:pt x="918" y="1989"/>
                    <a:pt x="925" y="1993"/>
                    <a:pt x="934" y="1993"/>
                  </a:cubicBezTo>
                  <a:cubicBezTo>
                    <a:pt x="942" y="1993"/>
                    <a:pt x="951" y="1995"/>
                    <a:pt x="962" y="1998"/>
                  </a:cubicBezTo>
                  <a:cubicBezTo>
                    <a:pt x="973" y="2001"/>
                    <a:pt x="987" y="2005"/>
                    <a:pt x="1001" y="2005"/>
                  </a:cubicBezTo>
                  <a:cubicBezTo>
                    <a:pt x="1003" y="2006"/>
                    <a:pt x="1006" y="2008"/>
                    <a:pt x="1009" y="2009"/>
                  </a:cubicBezTo>
                  <a:cubicBezTo>
                    <a:pt x="1010" y="2010"/>
                    <a:pt x="1014" y="2016"/>
                    <a:pt x="1016" y="2019"/>
                  </a:cubicBezTo>
                  <a:cubicBezTo>
                    <a:pt x="1020" y="2026"/>
                    <a:pt x="1026" y="2034"/>
                    <a:pt x="1034" y="2042"/>
                  </a:cubicBezTo>
                  <a:lnTo>
                    <a:pt x="1038" y="2045"/>
                  </a:lnTo>
                  <a:lnTo>
                    <a:pt x="1038" y="2046"/>
                  </a:lnTo>
                  <a:lnTo>
                    <a:pt x="1050" y="2056"/>
                  </a:lnTo>
                  <a:cubicBezTo>
                    <a:pt x="1052" y="2058"/>
                    <a:pt x="1054" y="2060"/>
                    <a:pt x="1056" y="2063"/>
                  </a:cubicBezTo>
                  <a:cubicBezTo>
                    <a:pt x="1063" y="2069"/>
                    <a:pt x="1071" y="2077"/>
                    <a:pt x="1081" y="2083"/>
                  </a:cubicBezTo>
                  <a:cubicBezTo>
                    <a:pt x="1082" y="2083"/>
                    <a:pt x="1083" y="2084"/>
                    <a:pt x="1085" y="2085"/>
                  </a:cubicBezTo>
                  <a:cubicBezTo>
                    <a:pt x="1092" y="2090"/>
                    <a:pt x="1103" y="2098"/>
                    <a:pt x="1120" y="2098"/>
                  </a:cubicBezTo>
                  <a:cubicBezTo>
                    <a:pt x="1122" y="2098"/>
                    <a:pt x="1124" y="2098"/>
                    <a:pt x="1126" y="2097"/>
                  </a:cubicBezTo>
                  <a:cubicBezTo>
                    <a:pt x="1126" y="2099"/>
                    <a:pt x="1125" y="2101"/>
                    <a:pt x="1125" y="2102"/>
                  </a:cubicBezTo>
                  <a:cubicBezTo>
                    <a:pt x="1124" y="2110"/>
                    <a:pt x="1122" y="2117"/>
                    <a:pt x="1121" y="2124"/>
                  </a:cubicBezTo>
                  <a:cubicBezTo>
                    <a:pt x="1115" y="2145"/>
                    <a:pt x="1120" y="2165"/>
                    <a:pt x="1135" y="2180"/>
                  </a:cubicBezTo>
                  <a:lnTo>
                    <a:pt x="1145" y="2190"/>
                  </a:lnTo>
                  <a:lnTo>
                    <a:pt x="1146" y="2190"/>
                  </a:lnTo>
                  <a:lnTo>
                    <a:pt x="1159" y="2221"/>
                  </a:lnTo>
                  <a:lnTo>
                    <a:pt x="1171" y="2215"/>
                  </a:lnTo>
                  <a:lnTo>
                    <a:pt x="1184" y="2225"/>
                  </a:lnTo>
                  <a:lnTo>
                    <a:pt x="1189" y="2274"/>
                  </a:lnTo>
                  <a:lnTo>
                    <a:pt x="1198" y="2283"/>
                  </a:lnTo>
                  <a:cubicBezTo>
                    <a:pt x="1206" y="2290"/>
                    <a:pt x="1208" y="2308"/>
                    <a:pt x="1209" y="2324"/>
                  </a:cubicBezTo>
                  <a:lnTo>
                    <a:pt x="1210" y="2348"/>
                  </a:lnTo>
                  <a:lnTo>
                    <a:pt x="1212" y="2348"/>
                  </a:lnTo>
                  <a:cubicBezTo>
                    <a:pt x="1192" y="2370"/>
                    <a:pt x="1177" y="2395"/>
                    <a:pt x="1167" y="2427"/>
                  </a:cubicBezTo>
                  <a:lnTo>
                    <a:pt x="1147" y="2485"/>
                  </a:lnTo>
                  <a:lnTo>
                    <a:pt x="1207" y="2469"/>
                  </a:lnTo>
                  <a:cubicBezTo>
                    <a:pt x="1210" y="2468"/>
                    <a:pt x="1213" y="2467"/>
                    <a:pt x="1216" y="2467"/>
                  </a:cubicBezTo>
                  <a:cubicBezTo>
                    <a:pt x="1224" y="2465"/>
                    <a:pt x="1232" y="2463"/>
                    <a:pt x="1240" y="2459"/>
                  </a:cubicBezTo>
                  <a:cubicBezTo>
                    <a:pt x="1251" y="2453"/>
                    <a:pt x="1261" y="2447"/>
                    <a:pt x="1272" y="2440"/>
                  </a:cubicBezTo>
                  <a:cubicBezTo>
                    <a:pt x="1272" y="2441"/>
                    <a:pt x="1273" y="2441"/>
                    <a:pt x="1273" y="2442"/>
                  </a:cubicBezTo>
                  <a:cubicBezTo>
                    <a:pt x="1278" y="2448"/>
                    <a:pt x="1285" y="2456"/>
                    <a:pt x="1295" y="2462"/>
                  </a:cubicBezTo>
                  <a:lnTo>
                    <a:pt x="1308" y="2469"/>
                  </a:lnTo>
                  <a:lnTo>
                    <a:pt x="1342" y="2457"/>
                  </a:lnTo>
                  <a:lnTo>
                    <a:pt x="1339" y="2474"/>
                  </a:lnTo>
                  <a:lnTo>
                    <a:pt x="1352" y="2487"/>
                  </a:lnTo>
                  <a:cubicBezTo>
                    <a:pt x="1367" y="2502"/>
                    <a:pt x="1386" y="2510"/>
                    <a:pt x="1405" y="2510"/>
                  </a:cubicBezTo>
                  <a:cubicBezTo>
                    <a:pt x="1422" y="2510"/>
                    <a:pt x="1439" y="2503"/>
                    <a:pt x="1454" y="2491"/>
                  </a:cubicBezTo>
                  <a:cubicBezTo>
                    <a:pt x="1473" y="2475"/>
                    <a:pt x="1482" y="2450"/>
                    <a:pt x="1478" y="2424"/>
                  </a:cubicBezTo>
                  <a:cubicBezTo>
                    <a:pt x="1484" y="2418"/>
                    <a:pt x="1489" y="2411"/>
                    <a:pt x="1494" y="2404"/>
                  </a:cubicBezTo>
                  <a:cubicBezTo>
                    <a:pt x="1499" y="2397"/>
                    <a:pt x="1510" y="2378"/>
                    <a:pt x="1505" y="2357"/>
                  </a:cubicBezTo>
                  <a:cubicBezTo>
                    <a:pt x="1505" y="2355"/>
                    <a:pt x="1507" y="2351"/>
                    <a:pt x="1510" y="2343"/>
                  </a:cubicBezTo>
                  <a:cubicBezTo>
                    <a:pt x="1511" y="2341"/>
                    <a:pt x="1512" y="2338"/>
                    <a:pt x="1513" y="2336"/>
                  </a:cubicBezTo>
                  <a:cubicBezTo>
                    <a:pt x="1537" y="2330"/>
                    <a:pt x="1555" y="2310"/>
                    <a:pt x="1562" y="2281"/>
                  </a:cubicBezTo>
                  <a:cubicBezTo>
                    <a:pt x="1562" y="2277"/>
                    <a:pt x="1563" y="2276"/>
                    <a:pt x="1571" y="2269"/>
                  </a:cubicBezTo>
                  <a:lnTo>
                    <a:pt x="1583" y="2260"/>
                  </a:lnTo>
                  <a:lnTo>
                    <a:pt x="1560" y="2208"/>
                  </a:lnTo>
                  <a:lnTo>
                    <a:pt x="1557" y="2208"/>
                  </a:lnTo>
                  <a:cubicBezTo>
                    <a:pt x="1555" y="2202"/>
                    <a:pt x="1551" y="2195"/>
                    <a:pt x="1545" y="2190"/>
                  </a:cubicBezTo>
                  <a:lnTo>
                    <a:pt x="1541" y="2186"/>
                  </a:lnTo>
                  <a:lnTo>
                    <a:pt x="1536" y="2184"/>
                  </a:lnTo>
                  <a:cubicBezTo>
                    <a:pt x="1532" y="2182"/>
                    <a:pt x="1527" y="2178"/>
                    <a:pt x="1522" y="2173"/>
                  </a:cubicBezTo>
                  <a:cubicBezTo>
                    <a:pt x="1515" y="2167"/>
                    <a:pt x="1506" y="2158"/>
                    <a:pt x="1493" y="2152"/>
                  </a:cubicBezTo>
                  <a:cubicBezTo>
                    <a:pt x="1492" y="2150"/>
                    <a:pt x="1490" y="2148"/>
                    <a:pt x="1488" y="2146"/>
                  </a:cubicBezTo>
                  <a:lnTo>
                    <a:pt x="1511" y="2119"/>
                  </a:lnTo>
                  <a:lnTo>
                    <a:pt x="1445" y="2129"/>
                  </a:lnTo>
                  <a:lnTo>
                    <a:pt x="1442" y="2129"/>
                  </a:lnTo>
                  <a:lnTo>
                    <a:pt x="1452" y="2083"/>
                  </a:lnTo>
                  <a:lnTo>
                    <a:pt x="1428" y="2089"/>
                  </a:lnTo>
                  <a:cubicBezTo>
                    <a:pt x="1428" y="2081"/>
                    <a:pt x="1427" y="2074"/>
                    <a:pt x="1426" y="2069"/>
                  </a:cubicBezTo>
                  <a:cubicBezTo>
                    <a:pt x="1425" y="2065"/>
                    <a:pt x="1425" y="2062"/>
                    <a:pt x="1425" y="2060"/>
                  </a:cubicBezTo>
                  <a:lnTo>
                    <a:pt x="1425" y="2038"/>
                  </a:lnTo>
                  <a:lnTo>
                    <a:pt x="1405" y="2030"/>
                  </a:lnTo>
                  <a:cubicBezTo>
                    <a:pt x="1401" y="2028"/>
                    <a:pt x="1398" y="2027"/>
                    <a:pt x="1395" y="2026"/>
                  </a:cubicBezTo>
                  <a:lnTo>
                    <a:pt x="1394" y="2025"/>
                  </a:lnTo>
                  <a:cubicBezTo>
                    <a:pt x="1389" y="2023"/>
                    <a:pt x="1384" y="2021"/>
                    <a:pt x="1380" y="2020"/>
                  </a:cubicBezTo>
                  <a:lnTo>
                    <a:pt x="1404" y="2017"/>
                  </a:lnTo>
                  <a:lnTo>
                    <a:pt x="1412" y="1998"/>
                  </a:lnTo>
                  <a:cubicBezTo>
                    <a:pt x="1412" y="1997"/>
                    <a:pt x="1413" y="1995"/>
                    <a:pt x="1413" y="1993"/>
                  </a:cubicBezTo>
                  <a:cubicBezTo>
                    <a:pt x="1424" y="1990"/>
                    <a:pt x="1433" y="1983"/>
                    <a:pt x="1440" y="1973"/>
                  </a:cubicBezTo>
                  <a:cubicBezTo>
                    <a:pt x="1449" y="1958"/>
                    <a:pt x="1450" y="1940"/>
                    <a:pt x="1442" y="1925"/>
                  </a:cubicBezTo>
                  <a:lnTo>
                    <a:pt x="1435" y="1912"/>
                  </a:lnTo>
                  <a:lnTo>
                    <a:pt x="1454" y="1899"/>
                  </a:lnTo>
                  <a:lnTo>
                    <a:pt x="1433" y="1872"/>
                  </a:lnTo>
                  <a:cubicBezTo>
                    <a:pt x="1432" y="1870"/>
                    <a:pt x="1430" y="1868"/>
                    <a:pt x="1429" y="1865"/>
                  </a:cubicBezTo>
                  <a:cubicBezTo>
                    <a:pt x="1424" y="1859"/>
                    <a:pt x="1418" y="1850"/>
                    <a:pt x="1410" y="1843"/>
                  </a:cubicBezTo>
                  <a:cubicBezTo>
                    <a:pt x="1408" y="1841"/>
                    <a:pt x="1408" y="1841"/>
                    <a:pt x="1408" y="1841"/>
                  </a:cubicBezTo>
                  <a:cubicBezTo>
                    <a:pt x="1408" y="1840"/>
                    <a:pt x="1408" y="1839"/>
                    <a:pt x="1408" y="1838"/>
                  </a:cubicBezTo>
                  <a:cubicBezTo>
                    <a:pt x="1410" y="1833"/>
                    <a:pt x="1412" y="1828"/>
                    <a:pt x="1415" y="1823"/>
                  </a:cubicBezTo>
                  <a:cubicBezTo>
                    <a:pt x="1418" y="1815"/>
                    <a:pt x="1422" y="1807"/>
                    <a:pt x="1425" y="1798"/>
                  </a:cubicBezTo>
                  <a:cubicBezTo>
                    <a:pt x="1426" y="1797"/>
                    <a:pt x="1428" y="1796"/>
                    <a:pt x="1429" y="1796"/>
                  </a:cubicBezTo>
                  <a:cubicBezTo>
                    <a:pt x="1431" y="1794"/>
                    <a:pt x="1434" y="1793"/>
                    <a:pt x="1437" y="1791"/>
                  </a:cubicBezTo>
                  <a:cubicBezTo>
                    <a:pt x="1442" y="1789"/>
                    <a:pt x="1447" y="1787"/>
                    <a:pt x="1452" y="1784"/>
                  </a:cubicBezTo>
                  <a:cubicBezTo>
                    <a:pt x="1455" y="1782"/>
                    <a:pt x="1457" y="1781"/>
                    <a:pt x="1460" y="1779"/>
                  </a:cubicBezTo>
                  <a:cubicBezTo>
                    <a:pt x="1467" y="1774"/>
                    <a:pt x="1474" y="1770"/>
                    <a:pt x="1478" y="1770"/>
                  </a:cubicBezTo>
                  <a:cubicBezTo>
                    <a:pt x="1479" y="1770"/>
                    <a:pt x="1480" y="1770"/>
                    <a:pt x="1481" y="1771"/>
                  </a:cubicBezTo>
                  <a:cubicBezTo>
                    <a:pt x="1485" y="1772"/>
                    <a:pt x="1489" y="1772"/>
                    <a:pt x="1494" y="1772"/>
                  </a:cubicBezTo>
                  <a:cubicBezTo>
                    <a:pt x="1504" y="1772"/>
                    <a:pt x="1514" y="1769"/>
                    <a:pt x="1522" y="1766"/>
                  </a:cubicBezTo>
                  <a:cubicBezTo>
                    <a:pt x="1524" y="1765"/>
                    <a:pt x="1527" y="1764"/>
                    <a:pt x="1529" y="1764"/>
                  </a:cubicBezTo>
                  <a:lnTo>
                    <a:pt x="1560" y="1757"/>
                  </a:lnTo>
                  <a:lnTo>
                    <a:pt x="1554" y="1725"/>
                  </a:lnTo>
                  <a:cubicBezTo>
                    <a:pt x="1552" y="1715"/>
                    <a:pt x="1554" y="1712"/>
                    <a:pt x="1558" y="1708"/>
                  </a:cubicBezTo>
                  <a:cubicBezTo>
                    <a:pt x="1577" y="1687"/>
                    <a:pt x="1580" y="1660"/>
                    <a:pt x="1566" y="1631"/>
                  </a:cubicBezTo>
                  <a:cubicBezTo>
                    <a:pt x="1558" y="1616"/>
                    <a:pt x="1551" y="1600"/>
                    <a:pt x="1545" y="1584"/>
                  </a:cubicBezTo>
                  <a:cubicBezTo>
                    <a:pt x="1545" y="1584"/>
                    <a:pt x="1605" y="1547"/>
                    <a:pt x="1606" y="1547"/>
                  </a:cubicBezTo>
                  <a:cubicBezTo>
                    <a:pt x="1633" y="1541"/>
                    <a:pt x="1644" y="1517"/>
                    <a:pt x="1648" y="1507"/>
                  </a:cubicBezTo>
                  <a:cubicBezTo>
                    <a:pt x="1655" y="1492"/>
                    <a:pt x="1659" y="1484"/>
                    <a:pt x="1666" y="1480"/>
                  </a:cubicBezTo>
                  <a:cubicBezTo>
                    <a:pt x="1677" y="1473"/>
                    <a:pt x="1686" y="1466"/>
                    <a:pt x="1695" y="1459"/>
                  </a:cubicBezTo>
                  <a:cubicBezTo>
                    <a:pt x="1698" y="1456"/>
                    <a:pt x="1702" y="1453"/>
                    <a:pt x="1705" y="1450"/>
                  </a:cubicBezTo>
                  <a:lnTo>
                    <a:pt x="1725" y="1435"/>
                  </a:lnTo>
                  <a:cubicBezTo>
                    <a:pt x="1727" y="1435"/>
                    <a:pt x="1756" y="1432"/>
                    <a:pt x="1756" y="1432"/>
                  </a:cubicBezTo>
                  <a:lnTo>
                    <a:pt x="1765" y="1422"/>
                  </a:lnTo>
                  <a:cubicBezTo>
                    <a:pt x="1766" y="1420"/>
                    <a:pt x="1768" y="1419"/>
                    <a:pt x="1770" y="1417"/>
                  </a:cubicBezTo>
                  <a:cubicBezTo>
                    <a:pt x="1780" y="1407"/>
                    <a:pt x="1800" y="1386"/>
                    <a:pt x="1794" y="1355"/>
                  </a:cubicBezTo>
                  <a:cubicBezTo>
                    <a:pt x="1792" y="1348"/>
                    <a:pt x="1794" y="1341"/>
                    <a:pt x="1798" y="1329"/>
                  </a:cubicBezTo>
                  <a:cubicBezTo>
                    <a:pt x="1800" y="1324"/>
                    <a:pt x="1801" y="1319"/>
                    <a:pt x="1803" y="1312"/>
                  </a:cubicBezTo>
                  <a:cubicBezTo>
                    <a:pt x="1824" y="1307"/>
                    <a:pt x="1838" y="1291"/>
                    <a:pt x="1841" y="1268"/>
                  </a:cubicBezTo>
                  <a:cubicBezTo>
                    <a:pt x="1841" y="1261"/>
                    <a:pt x="1843" y="1255"/>
                    <a:pt x="1844" y="1247"/>
                  </a:cubicBezTo>
                  <a:cubicBezTo>
                    <a:pt x="1846" y="1246"/>
                    <a:pt x="1848" y="1245"/>
                    <a:pt x="1850" y="1245"/>
                  </a:cubicBezTo>
                  <a:cubicBezTo>
                    <a:pt x="1853" y="1244"/>
                    <a:pt x="1858" y="1243"/>
                    <a:pt x="1863" y="1243"/>
                  </a:cubicBezTo>
                  <a:cubicBezTo>
                    <a:pt x="1866" y="1242"/>
                    <a:pt x="1870" y="1242"/>
                    <a:pt x="1873" y="1241"/>
                  </a:cubicBezTo>
                  <a:lnTo>
                    <a:pt x="1899" y="1237"/>
                  </a:lnTo>
                  <a:lnTo>
                    <a:pt x="1902" y="1197"/>
                  </a:lnTo>
                  <a:cubicBezTo>
                    <a:pt x="1904" y="1186"/>
                    <a:pt x="1905" y="1174"/>
                    <a:pt x="1905" y="1163"/>
                  </a:cubicBezTo>
                  <a:cubicBezTo>
                    <a:pt x="1906" y="1151"/>
                    <a:pt x="1905" y="1139"/>
                    <a:pt x="1905" y="1128"/>
                  </a:cubicBezTo>
                  <a:lnTo>
                    <a:pt x="1905" y="1127"/>
                  </a:lnTo>
                  <a:cubicBezTo>
                    <a:pt x="1914" y="1117"/>
                    <a:pt x="1920" y="1105"/>
                    <a:pt x="1922" y="1092"/>
                  </a:cubicBezTo>
                  <a:cubicBezTo>
                    <a:pt x="1931" y="1084"/>
                    <a:pt x="1941" y="1073"/>
                    <a:pt x="1947" y="1056"/>
                  </a:cubicBezTo>
                  <a:cubicBezTo>
                    <a:pt x="1969" y="1038"/>
                    <a:pt x="1977" y="1014"/>
                    <a:pt x="1970" y="987"/>
                  </a:cubicBezTo>
                  <a:cubicBezTo>
                    <a:pt x="1994" y="971"/>
                    <a:pt x="2007" y="936"/>
                    <a:pt x="1990" y="908"/>
                  </a:cubicBezTo>
                  <a:cubicBezTo>
                    <a:pt x="1989" y="906"/>
                    <a:pt x="1989" y="905"/>
                    <a:pt x="1988" y="904"/>
                  </a:cubicBezTo>
                  <a:cubicBezTo>
                    <a:pt x="1989" y="904"/>
                    <a:pt x="1989" y="903"/>
                    <a:pt x="1990" y="903"/>
                  </a:cubicBezTo>
                  <a:lnTo>
                    <a:pt x="2003" y="890"/>
                  </a:lnTo>
                  <a:close/>
                </a:path>
              </a:pathLst>
            </a:custGeom>
            <a:pattFill prst="wdUpDiag">
              <a:fgClr>
                <a:schemeClr val="accent6"/>
              </a:fgClr>
              <a:bgClr>
                <a:schemeClr val="accent5"/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6" name="Freeform 243"/>
            <p:cNvSpPr>
              <a:spLocks/>
            </p:cNvSpPr>
            <p:nvPr/>
          </p:nvSpPr>
          <p:spPr bwMode="auto">
            <a:xfrm>
              <a:off x="2409825" y="2814638"/>
              <a:ext cx="3589338" cy="4819650"/>
            </a:xfrm>
            <a:custGeom>
              <a:avLst/>
              <a:gdLst>
                <a:gd name="T0" fmla="*/ 3642 w 3762"/>
                <a:gd name="T1" fmla="*/ 4051 h 5049"/>
                <a:gd name="T2" fmla="*/ 3503 w 3762"/>
                <a:gd name="T3" fmla="*/ 3738 h 5049"/>
                <a:gd name="T4" fmla="*/ 3462 w 3762"/>
                <a:gd name="T5" fmla="*/ 3455 h 5049"/>
                <a:gd name="T6" fmla="*/ 3255 w 3762"/>
                <a:gd name="T7" fmla="*/ 3390 h 5049"/>
                <a:gd name="T8" fmla="*/ 2901 w 3762"/>
                <a:gd name="T9" fmla="*/ 3525 h 5049"/>
                <a:gd name="T10" fmla="*/ 2751 w 3762"/>
                <a:gd name="T11" fmla="*/ 3523 h 5049"/>
                <a:gd name="T12" fmla="*/ 2687 w 3762"/>
                <a:gd name="T13" fmla="*/ 3318 h 5049"/>
                <a:gd name="T14" fmla="*/ 2715 w 3762"/>
                <a:gd name="T15" fmla="*/ 2808 h 5049"/>
                <a:gd name="T16" fmla="*/ 2834 w 3762"/>
                <a:gd name="T17" fmla="*/ 2674 h 5049"/>
                <a:gd name="T18" fmla="*/ 2716 w 3762"/>
                <a:gd name="T19" fmla="*/ 2417 h 5049"/>
                <a:gd name="T20" fmla="*/ 2578 w 3762"/>
                <a:gd name="T21" fmla="*/ 2053 h 5049"/>
                <a:gd name="T22" fmla="*/ 2536 w 3762"/>
                <a:gd name="T23" fmla="*/ 1671 h 5049"/>
                <a:gd name="T24" fmla="*/ 2361 w 3762"/>
                <a:gd name="T25" fmla="*/ 1607 h 5049"/>
                <a:gd name="T26" fmla="*/ 2628 w 3762"/>
                <a:gd name="T27" fmla="*/ 1449 h 5049"/>
                <a:gd name="T28" fmla="*/ 2686 w 3762"/>
                <a:gd name="T29" fmla="*/ 1144 h 5049"/>
                <a:gd name="T30" fmla="*/ 2934 w 3762"/>
                <a:gd name="T31" fmla="*/ 944 h 5049"/>
                <a:gd name="T32" fmla="*/ 3131 w 3762"/>
                <a:gd name="T33" fmla="*/ 804 h 5049"/>
                <a:gd name="T34" fmla="*/ 3382 w 3762"/>
                <a:gd name="T35" fmla="*/ 547 h 5049"/>
                <a:gd name="T36" fmla="*/ 3205 w 3762"/>
                <a:gd name="T37" fmla="*/ 410 h 5049"/>
                <a:gd name="T38" fmla="*/ 2967 w 3762"/>
                <a:gd name="T39" fmla="*/ 253 h 5049"/>
                <a:gd name="T40" fmla="*/ 2713 w 3762"/>
                <a:gd name="T41" fmla="*/ 196 h 5049"/>
                <a:gd name="T42" fmla="*/ 2625 w 3762"/>
                <a:gd name="T43" fmla="*/ 41 h 5049"/>
                <a:gd name="T44" fmla="*/ 2246 w 3762"/>
                <a:gd name="T45" fmla="*/ 11 h 5049"/>
                <a:gd name="T46" fmla="*/ 2153 w 3762"/>
                <a:gd name="T47" fmla="*/ 210 h 5049"/>
                <a:gd name="T48" fmla="*/ 2027 w 3762"/>
                <a:gd name="T49" fmla="*/ 371 h 5049"/>
                <a:gd name="T50" fmla="*/ 2185 w 3762"/>
                <a:gd name="T51" fmla="*/ 484 h 5049"/>
                <a:gd name="T52" fmla="*/ 2212 w 3762"/>
                <a:gd name="T53" fmla="*/ 548 h 5049"/>
                <a:gd name="T54" fmla="*/ 2101 w 3762"/>
                <a:gd name="T55" fmla="*/ 702 h 5049"/>
                <a:gd name="T56" fmla="*/ 1913 w 3762"/>
                <a:gd name="T57" fmla="*/ 1002 h 5049"/>
                <a:gd name="T58" fmla="*/ 1672 w 3762"/>
                <a:gd name="T59" fmla="*/ 1228 h 5049"/>
                <a:gd name="T60" fmla="*/ 1434 w 3762"/>
                <a:gd name="T61" fmla="*/ 1548 h 5049"/>
                <a:gd name="T62" fmla="*/ 1096 w 3762"/>
                <a:gd name="T63" fmla="*/ 1695 h 5049"/>
                <a:gd name="T64" fmla="*/ 1083 w 3762"/>
                <a:gd name="T65" fmla="*/ 1992 h 5049"/>
                <a:gd name="T66" fmla="*/ 992 w 3762"/>
                <a:gd name="T67" fmla="*/ 2275 h 5049"/>
                <a:gd name="T68" fmla="*/ 724 w 3762"/>
                <a:gd name="T69" fmla="*/ 2459 h 5049"/>
                <a:gd name="T70" fmla="*/ 486 w 3762"/>
                <a:gd name="T71" fmla="*/ 2690 h 5049"/>
                <a:gd name="T72" fmla="*/ 282 w 3762"/>
                <a:gd name="T73" fmla="*/ 3124 h 5049"/>
                <a:gd name="T74" fmla="*/ 434 w 3762"/>
                <a:gd name="T75" fmla="*/ 3451 h 5049"/>
                <a:gd name="T76" fmla="*/ 344 w 3762"/>
                <a:gd name="T77" fmla="*/ 3665 h 5049"/>
                <a:gd name="T78" fmla="*/ 91 w 3762"/>
                <a:gd name="T79" fmla="*/ 3884 h 5049"/>
                <a:gd name="T80" fmla="*/ 37 w 3762"/>
                <a:gd name="T81" fmla="*/ 4071 h 5049"/>
                <a:gd name="T82" fmla="*/ 237 w 3762"/>
                <a:gd name="T83" fmla="*/ 4137 h 5049"/>
                <a:gd name="T84" fmla="*/ 532 w 3762"/>
                <a:gd name="T85" fmla="*/ 4040 h 5049"/>
                <a:gd name="T86" fmla="*/ 814 w 3762"/>
                <a:gd name="T87" fmla="*/ 3919 h 5049"/>
                <a:gd name="T88" fmla="*/ 670 w 3762"/>
                <a:gd name="T89" fmla="*/ 3778 h 5049"/>
                <a:gd name="T90" fmla="*/ 864 w 3762"/>
                <a:gd name="T91" fmla="*/ 3469 h 5049"/>
                <a:gd name="T92" fmla="*/ 1186 w 3762"/>
                <a:gd name="T93" fmla="*/ 3368 h 5049"/>
                <a:gd name="T94" fmla="*/ 1552 w 3762"/>
                <a:gd name="T95" fmla="*/ 3353 h 5049"/>
                <a:gd name="T96" fmla="*/ 1756 w 3762"/>
                <a:gd name="T97" fmla="*/ 3455 h 5049"/>
                <a:gd name="T98" fmla="*/ 1843 w 3762"/>
                <a:gd name="T99" fmla="*/ 3674 h 5049"/>
                <a:gd name="T100" fmla="*/ 1817 w 3762"/>
                <a:gd name="T101" fmla="*/ 3909 h 5049"/>
                <a:gd name="T102" fmla="*/ 1812 w 3762"/>
                <a:gd name="T103" fmla="*/ 4210 h 5049"/>
                <a:gd name="T104" fmla="*/ 1966 w 3762"/>
                <a:gd name="T105" fmla="*/ 4479 h 5049"/>
                <a:gd name="T106" fmla="*/ 2235 w 3762"/>
                <a:gd name="T107" fmla="*/ 4652 h 5049"/>
                <a:gd name="T108" fmla="*/ 2387 w 3762"/>
                <a:gd name="T109" fmla="*/ 4975 h 5049"/>
                <a:gd name="T110" fmla="*/ 2639 w 3762"/>
                <a:gd name="T111" fmla="*/ 5044 h 5049"/>
                <a:gd name="T112" fmla="*/ 2873 w 3762"/>
                <a:gd name="T113" fmla="*/ 4873 h 5049"/>
                <a:gd name="T114" fmla="*/ 3192 w 3762"/>
                <a:gd name="T115" fmla="*/ 4822 h 5049"/>
                <a:gd name="T116" fmla="*/ 3348 w 3762"/>
                <a:gd name="T117" fmla="*/ 4753 h 5049"/>
                <a:gd name="T118" fmla="*/ 3426 w 3762"/>
                <a:gd name="T119" fmla="*/ 4661 h 5049"/>
                <a:gd name="T120" fmla="*/ 3705 w 3762"/>
                <a:gd name="T121" fmla="*/ 4406 h 5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762" h="5049">
                  <a:moveTo>
                    <a:pt x="3757" y="4264"/>
                  </a:moveTo>
                  <a:lnTo>
                    <a:pt x="3757" y="4264"/>
                  </a:lnTo>
                  <a:cubicBezTo>
                    <a:pt x="3752" y="4246"/>
                    <a:pt x="3740" y="4231"/>
                    <a:pt x="3723" y="4222"/>
                  </a:cubicBezTo>
                  <a:cubicBezTo>
                    <a:pt x="3718" y="4219"/>
                    <a:pt x="3713" y="4217"/>
                    <a:pt x="3708" y="4215"/>
                  </a:cubicBezTo>
                  <a:cubicBezTo>
                    <a:pt x="3707" y="4215"/>
                    <a:pt x="3706" y="4215"/>
                    <a:pt x="3705" y="4214"/>
                  </a:cubicBezTo>
                  <a:cubicBezTo>
                    <a:pt x="3704" y="4214"/>
                    <a:pt x="3703" y="4213"/>
                    <a:pt x="3702" y="4213"/>
                  </a:cubicBezTo>
                  <a:cubicBezTo>
                    <a:pt x="3700" y="4211"/>
                    <a:pt x="3698" y="4208"/>
                    <a:pt x="3696" y="4206"/>
                  </a:cubicBezTo>
                  <a:cubicBezTo>
                    <a:pt x="3686" y="4193"/>
                    <a:pt x="3676" y="4181"/>
                    <a:pt x="3668" y="4168"/>
                  </a:cubicBezTo>
                  <a:cubicBezTo>
                    <a:pt x="3664" y="4160"/>
                    <a:pt x="3661" y="4149"/>
                    <a:pt x="3658" y="4140"/>
                  </a:cubicBezTo>
                  <a:cubicBezTo>
                    <a:pt x="3658" y="4140"/>
                    <a:pt x="3657" y="4139"/>
                    <a:pt x="3657" y="4139"/>
                  </a:cubicBezTo>
                  <a:lnTo>
                    <a:pt x="3658" y="4137"/>
                  </a:lnTo>
                  <a:cubicBezTo>
                    <a:pt x="3662" y="4128"/>
                    <a:pt x="3666" y="4119"/>
                    <a:pt x="3668" y="4108"/>
                  </a:cubicBezTo>
                  <a:cubicBezTo>
                    <a:pt x="3674" y="4085"/>
                    <a:pt x="3664" y="4063"/>
                    <a:pt x="3642" y="4051"/>
                  </a:cubicBezTo>
                  <a:cubicBezTo>
                    <a:pt x="3642" y="4051"/>
                    <a:pt x="3640" y="4048"/>
                    <a:pt x="3640" y="4036"/>
                  </a:cubicBezTo>
                  <a:cubicBezTo>
                    <a:pt x="3640" y="4028"/>
                    <a:pt x="3641" y="4019"/>
                    <a:pt x="3643" y="4010"/>
                  </a:cubicBezTo>
                  <a:cubicBezTo>
                    <a:pt x="3644" y="4002"/>
                    <a:pt x="3646" y="3993"/>
                    <a:pt x="3646" y="3984"/>
                  </a:cubicBezTo>
                  <a:lnTo>
                    <a:pt x="3647" y="3973"/>
                  </a:lnTo>
                  <a:cubicBezTo>
                    <a:pt x="3648" y="3954"/>
                    <a:pt x="3650" y="3934"/>
                    <a:pt x="3646" y="3912"/>
                  </a:cubicBezTo>
                  <a:cubicBezTo>
                    <a:pt x="3642" y="3889"/>
                    <a:pt x="3635" y="3862"/>
                    <a:pt x="3609" y="3841"/>
                  </a:cubicBezTo>
                  <a:lnTo>
                    <a:pt x="3605" y="3837"/>
                  </a:lnTo>
                  <a:cubicBezTo>
                    <a:pt x="3591" y="3826"/>
                    <a:pt x="3576" y="3813"/>
                    <a:pt x="3556" y="3805"/>
                  </a:cubicBezTo>
                  <a:cubicBezTo>
                    <a:pt x="3555" y="3803"/>
                    <a:pt x="3553" y="3799"/>
                    <a:pt x="3550" y="3793"/>
                  </a:cubicBezTo>
                  <a:lnTo>
                    <a:pt x="3549" y="3790"/>
                  </a:lnTo>
                  <a:cubicBezTo>
                    <a:pt x="3545" y="3782"/>
                    <a:pt x="3537" y="3762"/>
                    <a:pt x="3512" y="3757"/>
                  </a:cubicBezTo>
                  <a:cubicBezTo>
                    <a:pt x="3512" y="3757"/>
                    <a:pt x="3512" y="3756"/>
                    <a:pt x="3512" y="3756"/>
                  </a:cubicBezTo>
                  <a:cubicBezTo>
                    <a:pt x="3510" y="3747"/>
                    <a:pt x="3506" y="3741"/>
                    <a:pt x="3503" y="3738"/>
                  </a:cubicBezTo>
                  <a:lnTo>
                    <a:pt x="3491" y="3720"/>
                  </a:lnTo>
                  <a:lnTo>
                    <a:pt x="3466" y="3724"/>
                  </a:lnTo>
                  <a:cubicBezTo>
                    <a:pt x="3460" y="3708"/>
                    <a:pt x="3451" y="3690"/>
                    <a:pt x="3433" y="3678"/>
                  </a:cubicBezTo>
                  <a:cubicBezTo>
                    <a:pt x="3432" y="3665"/>
                    <a:pt x="3431" y="3652"/>
                    <a:pt x="3429" y="3639"/>
                  </a:cubicBezTo>
                  <a:cubicBezTo>
                    <a:pt x="3428" y="3633"/>
                    <a:pt x="3426" y="3627"/>
                    <a:pt x="3424" y="3621"/>
                  </a:cubicBezTo>
                  <a:cubicBezTo>
                    <a:pt x="3424" y="3621"/>
                    <a:pt x="3424" y="3621"/>
                    <a:pt x="3424" y="3621"/>
                  </a:cubicBezTo>
                  <a:cubicBezTo>
                    <a:pt x="3458" y="3598"/>
                    <a:pt x="3462" y="3583"/>
                    <a:pt x="3456" y="3549"/>
                  </a:cubicBezTo>
                  <a:cubicBezTo>
                    <a:pt x="3457" y="3546"/>
                    <a:pt x="3458" y="3544"/>
                    <a:pt x="3459" y="3541"/>
                  </a:cubicBezTo>
                  <a:lnTo>
                    <a:pt x="3468" y="3508"/>
                  </a:lnTo>
                  <a:lnTo>
                    <a:pt x="3433" y="3499"/>
                  </a:lnTo>
                  <a:cubicBezTo>
                    <a:pt x="3433" y="3499"/>
                    <a:pt x="3433" y="3499"/>
                    <a:pt x="3433" y="3499"/>
                  </a:cubicBezTo>
                  <a:cubicBezTo>
                    <a:pt x="3446" y="3492"/>
                    <a:pt x="3452" y="3480"/>
                    <a:pt x="3454" y="3474"/>
                  </a:cubicBezTo>
                  <a:cubicBezTo>
                    <a:pt x="3457" y="3468"/>
                    <a:pt x="3459" y="3462"/>
                    <a:pt x="3462" y="3455"/>
                  </a:cubicBezTo>
                  <a:lnTo>
                    <a:pt x="3494" y="3377"/>
                  </a:lnTo>
                  <a:cubicBezTo>
                    <a:pt x="3494" y="3377"/>
                    <a:pt x="3422" y="3404"/>
                    <a:pt x="3422" y="3404"/>
                  </a:cubicBezTo>
                  <a:lnTo>
                    <a:pt x="3413" y="3388"/>
                  </a:lnTo>
                  <a:lnTo>
                    <a:pt x="3389" y="3392"/>
                  </a:lnTo>
                  <a:cubicBezTo>
                    <a:pt x="3376" y="3394"/>
                    <a:pt x="3347" y="3400"/>
                    <a:pt x="3337" y="3429"/>
                  </a:cubicBezTo>
                  <a:cubicBezTo>
                    <a:pt x="3333" y="3430"/>
                    <a:pt x="3329" y="3431"/>
                    <a:pt x="3325" y="3431"/>
                  </a:cubicBezTo>
                  <a:cubicBezTo>
                    <a:pt x="3323" y="3431"/>
                    <a:pt x="3320" y="3431"/>
                    <a:pt x="3318" y="3430"/>
                  </a:cubicBezTo>
                  <a:cubicBezTo>
                    <a:pt x="3315" y="3430"/>
                    <a:pt x="3312" y="3430"/>
                    <a:pt x="3308" y="3430"/>
                  </a:cubicBezTo>
                  <a:cubicBezTo>
                    <a:pt x="3289" y="3430"/>
                    <a:pt x="3277" y="3437"/>
                    <a:pt x="3271" y="3445"/>
                  </a:cubicBezTo>
                  <a:cubicBezTo>
                    <a:pt x="3271" y="3445"/>
                    <a:pt x="3271" y="3445"/>
                    <a:pt x="3270" y="3445"/>
                  </a:cubicBezTo>
                  <a:cubicBezTo>
                    <a:pt x="3269" y="3440"/>
                    <a:pt x="3268" y="3436"/>
                    <a:pt x="3267" y="3433"/>
                  </a:cubicBezTo>
                  <a:lnTo>
                    <a:pt x="3266" y="3430"/>
                  </a:lnTo>
                  <a:lnTo>
                    <a:pt x="3255" y="3390"/>
                  </a:lnTo>
                  <a:lnTo>
                    <a:pt x="3203" y="3420"/>
                  </a:lnTo>
                  <a:lnTo>
                    <a:pt x="3143" y="3399"/>
                  </a:lnTo>
                  <a:lnTo>
                    <a:pt x="3130" y="3405"/>
                  </a:lnTo>
                  <a:cubicBezTo>
                    <a:pt x="3127" y="3407"/>
                    <a:pt x="3123" y="3409"/>
                    <a:pt x="3120" y="3411"/>
                  </a:cubicBezTo>
                  <a:cubicBezTo>
                    <a:pt x="3118" y="3412"/>
                    <a:pt x="3114" y="3415"/>
                    <a:pt x="3112" y="3415"/>
                  </a:cubicBezTo>
                  <a:cubicBezTo>
                    <a:pt x="3079" y="3424"/>
                    <a:pt x="3042" y="3434"/>
                    <a:pt x="3014" y="3466"/>
                  </a:cubicBezTo>
                  <a:cubicBezTo>
                    <a:pt x="3012" y="3467"/>
                    <a:pt x="3009" y="3469"/>
                    <a:pt x="3006" y="3472"/>
                  </a:cubicBezTo>
                  <a:cubicBezTo>
                    <a:pt x="2996" y="3480"/>
                    <a:pt x="2986" y="3488"/>
                    <a:pt x="2977" y="3496"/>
                  </a:cubicBezTo>
                  <a:lnTo>
                    <a:pt x="2963" y="3508"/>
                  </a:lnTo>
                  <a:cubicBezTo>
                    <a:pt x="2957" y="3509"/>
                    <a:pt x="2951" y="3510"/>
                    <a:pt x="2945" y="3511"/>
                  </a:cubicBezTo>
                  <a:cubicBezTo>
                    <a:pt x="2937" y="3513"/>
                    <a:pt x="2929" y="3516"/>
                    <a:pt x="2921" y="3519"/>
                  </a:cubicBezTo>
                  <a:cubicBezTo>
                    <a:pt x="2914" y="3521"/>
                    <a:pt x="2908" y="3523"/>
                    <a:pt x="2901" y="3524"/>
                  </a:cubicBezTo>
                  <a:cubicBezTo>
                    <a:pt x="2901" y="3525"/>
                    <a:pt x="2901" y="3525"/>
                    <a:pt x="2901" y="3525"/>
                  </a:cubicBezTo>
                  <a:cubicBezTo>
                    <a:pt x="2901" y="3521"/>
                    <a:pt x="2902" y="3516"/>
                    <a:pt x="2903" y="3510"/>
                  </a:cubicBezTo>
                  <a:cubicBezTo>
                    <a:pt x="2903" y="3508"/>
                    <a:pt x="2904" y="3506"/>
                    <a:pt x="2904" y="3503"/>
                  </a:cubicBezTo>
                  <a:cubicBezTo>
                    <a:pt x="2904" y="3500"/>
                    <a:pt x="2906" y="3496"/>
                    <a:pt x="2907" y="3491"/>
                  </a:cubicBezTo>
                  <a:cubicBezTo>
                    <a:pt x="2908" y="3488"/>
                    <a:pt x="2909" y="3485"/>
                    <a:pt x="2910" y="3482"/>
                  </a:cubicBezTo>
                  <a:lnTo>
                    <a:pt x="2932" y="3399"/>
                  </a:lnTo>
                  <a:lnTo>
                    <a:pt x="2860" y="3446"/>
                  </a:lnTo>
                  <a:cubicBezTo>
                    <a:pt x="2855" y="3449"/>
                    <a:pt x="2851" y="3452"/>
                    <a:pt x="2847" y="3455"/>
                  </a:cubicBezTo>
                  <a:cubicBezTo>
                    <a:pt x="2846" y="3456"/>
                    <a:pt x="2845" y="3457"/>
                    <a:pt x="2844" y="3458"/>
                  </a:cubicBezTo>
                  <a:cubicBezTo>
                    <a:pt x="2823" y="3460"/>
                    <a:pt x="2806" y="3467"/>
                    <a:pt x="2793" y="3474"/>
                  </a:cubicBezTo>
                  <a:cubicBezTo>
                    <a:pt x="2787" y="3476"/>
                    <a:pt x="2781" y="3479"/>
                    <a:pt x="2775" y="3481"/>
                  </a:cubicBezTo>
                  <a:lnTo>
                    <a:pt x="2753" y="3488"/>
                  </a:lnTo>
                  <a:lnTo>
                    <a:pt x="2752" y="3511"/>
                  </a:lnTo>
                  <a:cubicBezTo>
                    <a:pt x="2752" y="3515"/>
                    <a:pt x="2751" y="3518"/>
                    <a:pt x="2751" y="3523"/>
                  </a:cubicBezTo>
                  <a:cubicBezTo>
                    <a:pt x="2749" y="3534"/>
                    <a:pt x="2748" y="3546"/>
                    <a:pt x="2751" y="3560"/>
                  </a:cubicBezTo>
                  <a:cubicBezTo>
                    <a:pt x="2751" y="3561"/>
                    <a:pt x="2751" y="3562"/>
                    <a:pt x="2751" y="3562"/>
                  </a:cubicBezTo>
                  <a:cubicBezTo>
                    <a:pt x="2751" y="3563"/>
                    <a:pt x="2748" y="3566"/>
                    <a:pt x="2738" y="3572"/>
                  </a:cubicBezTo>
                  <a:cubicBezTo>
                    <a:pt x="2733" y="3576"/>
                    <a:pt x="2728" y="3577"/>
                    <a:pt x="2721" y="3577"/>
                  </a:cubicBezTo>
                  <a:cubicBezTo>
                    <a:pt x="2720" y="3577"/>
                    <a:pt x="2719" y="3577"/>
                    <a:pt x="2718" y="3577"/>
                  </a:cubicBezTo>
                  <a:cubicBezTo>
                    <a:pt x="2720" y="3545"/>
                    <a:pt x="2721" y="3506"/>
                    <a:pt x="2696" y="3471"/>
                  </a:cubicBezTo>
                  <a:cubicBezTo>
                    <a:pt x="2694" y="3468"/>
                    <a:pt x="2692" y="3462"/>
                    <a:pt x="2691" y="3456"/>
                  </a:cubicBezTo>
                  <a:cubicBezTo>
                    <a:pt x="2689" y="3452"/>
                    <a:pt x="2688" y="3447"/>
                    <a:pt x="2686" y="3443"/>
                  </a:cubicBezTo>
                  <a:lnTo>
                    <a:pt x="2680" y="3426"/>
                  </a:lnTo>
                  <a:lnTo>
                    <a:pt x="2666" y="3423"/>
                  </a:lnTo>
                  <a:cubicBezTo>
                    <a:pt x="2668" y="3420"/>
                    <a:pt x="2669" y="3417"/>
                    <a:pt x="2671" y="3413"/>
                  </a:cubicBezTo>
                  <a:cubicBezTo>
                    <a:pt x="2675" y="3404"/>
                    <a:pt x="2680" y="3394"/>
                    <a:pt x="2683" y="3382"/>
                  </a:cubicBezTo>
                  <a:cubicBezTo>
                    <a:pt x="2688" y="3361"/>
                    <a:pt x="2692" y="3339"/>
                    <a:pt x="2687" y="3318"/>
                  </a:cubicBezTo>
                  <a:cubicBezTo>
                    <a:pt x="2684" y="3305"/>
                    <a:pt x="2677" y="3294"/>
                    <a:pt x="2671" y="3285"/>
                  </a:cubicBezTo>
                  <a:cubicBezTo>
                    <a:pt x="2702" y="3284"/>
                    <a:pt x="2724" y="3264"/>
                    <a:pt x="2728" y="3232"/>
                  </a:cubicBezTo>
                  <a:cubicBezTo>
                    <a:pt x="2729" y="3227"/>
                    <a:pt x="2730" y="3222"/>
                    <a:pt x="2730" y="3217"/>
                  </a:cubicBezTo>
                  <a:cubicBezTo>
                    <a:pt x="2735" y="3194"/>
                    <a:pt x="2739" y="3166"/>
                    <a:pt x="2726" y="3136"/>
                  </a:cubicBezTo>
                  <a:cubicBezTo>
                    <a:pt x="2730" y="3133"/>
                    <a:pt x="2734" y="3130"/>
                    <a:pt x="2735" y="3128"/>
                  </a:cubicBezTo>
                  <a:lnTo>
                    <a:pt x="2749" y="3116"/>
                  </a:lnTo>
                  <a:lnTo>
                    <a:pt x="2747" y="3104"/>
                  </a:lnTo>
                  <a:cubicBezTo>
                    <a:pt x="2753" y="3098"/>
                    <a:pt x="2760" y="3090"/>
                    <a:pt x="2764" y="3079"/>
                  </a:cubicBezTo>
                  <a:cubicBezTo>
                    <a:pt x="2782" y="3026"/>
                    <a:pt x="2779" y="2976"/>
                    <a:pt x="2755" y="2930"/>
                  </a:cubicBezTo>
                  <a:cubicBezTo>
                    <a:pt x="2764" y="2925"/>
                    <a:pt x="2772" y="2919"/>
                    <a:pt x="2778" y="2913"/>
                  </a:cubicBezTo>
                  <a:cubicBezTo>
                    <a:pt x="2779" y="2912"/>
                    <a:pt x="2781" y="2910"/>
                    <a:pt x="2783" y="2909"/>
                  </a:cubicBezTo>
                  <a:lnTo>
                    <a:pt x="2818" y="2882"/>
                  </a:lnTo>
                  <a:lnTo>
                    <a:pt x="2715" y="2808"/>
                  </a:lnTo>
                  <a:lnTo>
                    <a:pt x="2704" y="2808"/>
                  </a:lnTo>
                  <a:cubicBezTo>
                    <a:pt x="2693" y="2809"/>
                    <a:pt x="2684" y="2812"/>
                    <a:pt x="2677" y="2817"/>
                  </a:cubicBezTo>
                  <a:lnTo>
                    <a:pt x="2679" y="2808"/>
                  </a:lnTo>
                  <a:lnTo>
                    <a:pt x="2681" y="2800"/>
                  </a:lnTo>
                  <a:lnTo>
                    <a:pt x="2690" y="2795"/>
                  </a:lnTo>
                  <a:cubicBezTo>
                    <a:pt x="2691" y="2794"/>
                    <a:pt x="2693" y="2793"/>
                    <a:pt x="2695" y="2792"/>
                  </a:cubicBezTo>
                  <a:cubicBezTo>
                    <a:pt x="2700" y="2788"/>
                    <a:pt x="2707" y="2784"/>
                    <a:pt x="2713" y="2779"/>
                  </a:cubicBezTo>
                  <a:cubicBezTo>
                    <a:pt x="2716" y="2776"/>
                    <a:pt x="2719" y="2773"/>
                    <a:pt x="2722" y="2770"/>
                  </a:cubicBezTo>
                  <a:cubicBezTo>
                    <a:pt x="2734" y="2758"/>
                    <a:pt x="2742" y="2752"/>
                    <a:pt x="2751" y="2750"/>
                  </a:cubicBezTo>
                  <a:lnTo>
                    <a:pt x="2764" y="2748"/>
                  </a:lnTo>
                  <a:lnTo>
                    <a:pt x="2772" y="2736"/>
                  </a:lnTo>
                  <a:cubicBezTo>
                    <a:pt x="2774" y="2733"/>
                    <a:pt x="2781" y="2728"/>
                    <a:pt x="2788" y="2724"/>
                  </a:cubicBezTo>
                  <a:cubicBezTo>
                    <a:pt x="2803" y="2715"/>
                    <a:pt x="2824" y="2702"/>
                    <a:pt x="2834" y="2674"/>
                  </a:cubicBezTo>
                  <a:cubicBezTo>
                    <a:pt x="2835" y="2670"/>
                    <a:pt x="2840" y="2664"/>
                    <a:pt x="2844" y="2659"/>
                  </a:cubicBezTo>
                  <a:lnTo>
                    <a:pt x="2847" y="2655"/>
                  </a:lnTo>
                  <a:cubicBezTo>
                    <a:pt x="2864" y="2634"/>
                    <a:pt x="2866" y="2610"/>
                    <a:pt x="2852" y="2588"/>
                  </a:cubicBezTo>
                  <a:cubicBezTo>
                    <a:pt x="2852" y="2588"/>
                    <a:pt x="2847" y="2565"/>
                    <a:pt x="2847" y="2565"/>
                  </a:cubicBezTo>
                  <a:lnTo>
                    <a:pt x="2826" y="2561"/>
                  </a:lnTo>
                  <a:cubicBezTo>
                    <a:pt x="2822" y="2560"/>
                    <a:pt x="2819" y="2560"/>
                    <a:pt x="2816" y="2559"/>
                  </a:cubicBezTo>
                  <a:cubicBezTo>
                    <a:pt x="2810" y="2558"/>
                    <a:pt x="2806" y="2558"/>
                    <a:pt x="2802" y="2557"/>
                  </a:cubicBezTo>
                  <a:cubicBezTo>
                    <a:pt x="2799" y="2556"/>
                    <a:pt x="2796" y="2554"/>
                    <a:pt x="2794" y="2552"/>
                  </a:cubicBezTo>
                  <a:cubicBezTo>
                    <a:pt x="2788" y="2546"/>
                    <a:pt x="2781" y="2538"/>
                    <a:pt x="2775" y="2531"/>
                  </a:cubicBezTo>
                  <a:cubicBezTo>
                    <a:pt x="2776" y="2529"/>
                    <a:pt x="2777" y="2524"/>
                    <a:pt x="2781" y="2516"/>
                  </a:cubicBezTo>
                  <a:lnTo>
                    <a:pt x="2788" y="2502"/>
                  </a:lnTo>
                  <a:lnTo>
                    <a:pt x="2745" y="2407"/>
                  </a:lnTo>
                  <a:lnTo>
                    <a:pt x="2716" y="2417"/>
                  </a:lnTo>
                  <a:cubicBezTo>
                    <a:pt x="2714" y="2418"/>
                    <a:pt x="2712" y="2419"/>
                    <a:pt x="2710" y="2420"/>
                  </a:cubicBezTo>
                  <a:lnTo>
                    <a:pt x="2715" y="2342"/>
                  </a:lnTo>
                  <a:lnTo>
                    <a:pt x="2695" y="2332"/>
                  </a:lnTo>
                  <a:cubicBezTo>
                    <a:pt x="2693" y="2331"/>
                    <a:pt x="2692" y="2330"/>
                    <a:pt x="2690" y="2330"/>
                  </a:cubicBezTo>
                  <a:cubicBezTo>
                    <a:pt x="2679" y="2315"/>
                    <a:pt x="2669" y="2301"/>
                    <a:pt x="2659" y="2286"/>
                  </a:cubicBezTo>
                  <a:lnTo>
                    <a:pt x="2651" y="2275"/>
                  </a:lnTo>
                  <a:lnTo>
                    <a:pt x="2648" y="2270"/>
                  </a:lnTo>
                  <a:lnTo>
                    <a:pt x="2686" y="2236"/>
                  </a:lnTo>
                  <a:lnTo>
                    <a:pt x="2645" y="2170"/>
                  </a:lnTo>
                  <a:lnTo>
                    <a:pt x="2643" y="2170"/>
                  </a:lnTo>
                  <a:cubicBezTo>
                    <a:pt x="2646" y="2158"/>
                    <a:pt x="2643" y="2145"/>
                    <a:pt x="2636" y="2129"/>
                  </a:cubicBezTo>
                  <a:cubicBezTo>
                    <a:pt x="2635" y="2125"/>
                    <a:pt x="2633" y="2121"/>
                    <a:pt x="2631" y="2116"/>
                  </a:cubicBezTo>
                  <a:cubicBezTo>
                    <a:pt x="2625" y="2097"/>
                    <a:pt x="2614" y="2065"/>
                    <a:pt x="2578" y="2053"/>
                  </a:cubicBezTo>
                  <a:cubicBezTo>
                    <a:pt x="2564" y="2039"/>
                    <a:pt x="2547" y="2038"/>
                    <a:pt x="2538" y="2037"/>
                  </a:cubicBezTo>
                  <a:lnTo>
                    <a:pt x="2527" y="2037"/>
                  </a:lnTo>
                  <a:lnTo>
                    <a:pt x="2521" y="2039"/>
                  </a:lnTo>
                  <a:lnTo>
                    <a:pt x="2514" y="2021"/>
                  </a:lnTo>
                  <a:lnTo>
                    <a:pt x="2462" y="1783"/>
                  </a:lnTo>
                  <a:cubicBezTo>
                    <a:pt x="2481" y="1774"/>
                    <a:pt x="2452" y="1741"/>
                    <a:pt x="2471" y="1733"/>
                  </a:cubicBezTo>
                  <a:cubicBezTo>
                    <a:pt x="2475" y="1732"/>
                    <a:pt x="2477" y="1723"/>
                    <a:pt x="2482" y="1721"/>
                  </a:cubicBezTo>
                  <a:cubicBezTo>
                    <a:pt x="2486" y="1720"/>
                    <a:pt x="2489" y="1720"/>
                    <a:pt x="2493" y="1719"/>
                  </a:cubicBezTo>
                  <a:lnTo>
                    <a:pt x="2503" y="1716"/>
                  </a:lnTo>
                  <a:lnTo>
                    <a:pt x="2510" y="1707"/>
                  </a:lnTo>
                  <a:cubicBezTo>
                    <a:pt x="2515" y="1701"/>
                    <a:pt x="2519" y="1694"/>
                    <a:pt x="2522" y="1688"/>
                  </a:cubicBezTo>
                  <a:cubicBezTo>
                    <a:pt x="2526" y="1681"/>
                    <a:pt x="2529" y="1675"/>
                    <a:pt x="2533" y="1673"/>
                  </a:cubicBezTo>
                  <a:lnTo>
                    <a:pt x="2536" y="1671"/>
                  </a:lnTo>
                  <a:lnTo>
                    <a:pt x="2541" y="1667"/>
                  </a:lnTo>
                  <a:lnTo>
                    <a:pt x="2552" y="1662"/>
                  </a:lnTo>
                  <a:lnTo>
                    <a:pt x="2563" y="1650"/>
                  </a:lnTo>
                  <a:lnTo>
                    <a:pt x="2605" y="1569"/>
                  </a:lnTo>
                  <a:lnTo>
                    <a:pt x="2541" y="1578"/>
                  </a:lnTo>
                  <a:cubicBezTo>
                    <a:pt x="2539" y="1579"/>
                    <a:pt x="2538" y="1579"/>
                    <a:pt x="2536" y="1579"/>
                  </a:cubicBezTo>
                  <a:cubicBezTo>
                    <a:pt x="2531" y="1580"/>
                    <a:pt x="2525" y="1581"/>
                    <a:pt x="2520" y="1582"/>
                  </a:cubicBezTo>
                  <a:cubicBezTo>
                    <a:pt x="2512" y="1584"/>
                    <a:pt x="2503" y="1586"/>
                    <a:pt x="2494" y="1588"/>
                  </a:cubicBezTo>
                  <a:lnTo>
                    <a:pt x="2492" y="1588"/>
                  </a:lnTo>
                  <a:cubicBezTo>
                    <a:pt x="2460" y="1596"/>
                    <a:pt x="2430" y="1603"/>
                    <a:pt x="2400" y="1603"/>
                  </a:cubicBezTo>
                  <a:cubicBezTo>
                    <a:pt x="2394" y="1603"/>
                    <a:pt x="2388" y="1603"/>
                    <a:pt x="2381" y="1602"/>
                  </a:cubicBezTo>
                  <a:lnTo>
                    <a:pt x="2379" y="1602"/>
                  </a:lnTo>
                  <a:cubicBezTo>
                    <a:pt x="2373" y="1602"/>
                    <a:pt x="2366" y="1604"/>
                    <a:pt x="2361" y="1607"/>
                  </a:cubicBezTo>
                  <a:cubicBezTo>
                    <a:pt x="2352" y="1601"/>
                    <a:pt x="2340" y="1596"/>
                    <a:pt x="2326" y="1596"/>
                  </a:cubicBezTo>
                  <a:cubicBezTo>
                    <a:pt x="2324" y="1596"/>
                    <a:pt x="2322" y="1596"/>
                    <a:pt x="2320" y="1596"/>
                  </a:cubicBezTo>
                  <a:lnTo>
                    <a:pt x="2306" y="1598"/>
                  </a:lnTo>
                  <a:lnTo>
                    <a:pt x="2291" y="1617"/>
                  </a:lnTo>
                  <a:lnTo>
                    <a:pt x="2299" y="1505"/>
                  </a:lnTo>
                  <a:lnTo>
                    <a:pt x="2296" y="1500"/>
                  </a:lnTo>
                  <a:cubicBezTo>
                    <a:pt x="2298" y="1497"/>
                    <a:pt x="2301" y="1494"/>
                    <a:pt x="2303" y="1491"/>
                  </a:cubicBezTo>
                  <a:lnTo>
                    <a:pt x="2319" y="1493"/>
                  </a:lnTo>
                  <a:lnTo>
                    <a:pt x="2335" y="1464"/>
                  </a:lnTo>
                  <a:cubicBezTo>
                    <a:pt x="2339" y="1461"/>
                    <a:pt x="2342" y="1459"/>
                    <a:pt x="2346" y="1457"/>
                  </a:cubicBezTo>
                  <a:cubicBezTo>
                    <a:pt x="2351" y="1453"/>
                    <a:pt x="2358" y="1449"/>
                    <a:pt x="2362" y="1448"/>
                  </a:cubicBezTo>
                  <a:cubicBezTo>
                    <a:pt x="2389" y="1441"/>
                    <a:pt x="2410" y="1427"/>
                    <a:pt x="2428" y="1404"/>
                  </a:cubicBezTo>
                  <a:lnTo>
                    <a:pt x="2628" y="1449"/>
                  </a:lnTo>
                  <a:lnTo>
                    <a:pt x="2644" y="1258"/>
                  </a:lnTo>
                  <a:cubicBezTo>
                    <a:pt x="2648" y="1246"/>
                    <a:pt x="2544" y="1302"/>
                    <a:pt x="2541" y="1292"/>
                  </a:cubicBezTo>
                  <a:lnTo>
                    <a:pt x="2560" y="1276"/>
                  </a:lnTo>
                  <a:lnTo>
                    <a:pt x="2558" y="1258"/>
                  </a:lnTo>
                  <a:cubicBezTo>
                    <a:pt x="2557" y="1254"/>
                    <a:pt x="2556" y="1250"/>
                    <a:pt x="2556" y="1247"/>
                  </a:cubicBezTo>
                  <a:cubicBezTo>
                    <a:pt x="2559" y="1244"/>
                    <a:pt x="2563" y="1240"/>
                    <a:pt x="2567" y="1235"/>
                  </a:cubicBezTo>
                  <a:cubicBezTo>
                    <a:pt x="2575" y="1224"/>
                    <a:pt x="2586" y="1216"/>
                    <a:pt x="2598" y="1209"/>
                  </a:cubicBezTo>
                  <a:cubicBezTo>
                    <a:pt x="2599" y="1208"/>
                    <a:pt x="2600" y="1208"/>
                    <a:pt x="2602" y="1207"/>
                  </a:cubicBezTo>
                  <a:cubicBezTo>
                    <a:pt x="2603" y="1207"/>
                    <a:pt x="2605" y="1207"/>
                    <a:pt x="2607" y="1207"/>
                  </a:cubicBezTo>
                  <a:cubicBezTo>
                    <a:pt x="2628" y="1207"/>
                    <a:pt x="2642" y="1196"/>
                    <a:pt x="2652" y="1189"/>
                  </a:cubicBezTo>
                  <a:cubicBezTo>
                    <a:pt x="2655" y="1186"/>
                    <a:pt x="2658" y="1184"/>
                    <a:pt x="2660" y="1183"/>
                  </a:cubicBezTo>
                  <a:lnTo>
                    <a:pt x="2706" y="1161"/>
                  </a:lnTo>
                  <a:lnTo>
                    <a:pt x="2686" y="1144"/>
                  </a:lnTo>
                  <a:cubicBezTo>
                    <a:pt x="2698" y="1138"/>
                    <a:pt x="2706" y="1130"/>
                    <a:pt x="2712" y="1124"/>
                  </a:cubicBezTo>
                  <a:cubicBezTo>
                    <a:pt x="2725" y="1111"/>
                    <a:pt x="2739" y="1098"/>
                    <a:pt x="2754" y="1088"/>
                  </a:cubicBezTo>
                  <a:cubicBezTo>
                    <a:pt x="2766" y="1079"/>
                    <a:pt x="2772" y="1075"/>
                    <a:pt x="2777" y="1075"/>
                  </a:cubicBezTo>
                  <a:lnTo>
                    <a:pt x="2781" y="1075"/>
                  </a:lnTo>
                  <a:cubicBezTo>
                    <a:pt x="2793" y="1075"/>
                    <a:pt x="2802" y="1071"/>
                    <a:pt x="2808" y="1068"/>
                  </a:cubicBezTo>
                  <a:cubicBezTo>
                    <a:pt x="2809" y="1068"/>
                    <a:pt x="2810" y="1067"/>
                    <a:pt x="2811" y="1067"/>
                  </a:cubicBezTo>
                  <a:cubicBezTo>
                    <a:pt x="2818" y="1064"/>
                    <a:pt x="2825" y="1061"/>
                    <a:pt x="2831" y="1058"/>
                  </a:cubicBezTo>
                  <a:cubicBezTo>
                    <a:pt x="2840" y="1054"/>
                    <a:pt x="2847" y="1050"/>
                    <a:pt x="2853" y="1050"/>
                  </a:cubicBezTo>
                  <a:cubicBezTo>
                    <a:pt x="2870" y="1050"/>
                    <a:pt x="2882" y="1041"/>
                    <a:pt x="2892" y="1035"/>
                  </a:cubicBezTo>
                  <a:cubicBezTo>
                    <a:pt x="2894" y="1034"/>
                    <a:pt x="2895" y="1032"/>
                    <a:pt x="2898" y="1031"/>
                  </a:cubicBezTo>
                  <a:cubicBezTo>
                    <a:pt x="2910" y="1024"/>
                    <a:pt x="2919" y="1015"/>
                    <a:pt x="2925" y="1003"/>
                  </a:cubicBezTo>
                  <a:lnTo>
                    <a:pt x="2992" y="1037"/>
                  </a:lnTo>
                  <a:lnTo>
                    <a:pt x="2934" y="944"/>
                  </a:lnTo>
                  <a:lnTo>
                    <a:pt x="2934" y="933"/>
                  </a:lnTo>
                  <a:lnTo>
                    <a:pt x="2930" y="931"/>
                  </a:lnTo>
                  <a:cubicBezTo>
                    <a:pt x="2930" y="931"/>
                    <a:pt x="2931" y="929"/>
                    <a:pt x="2932" y="928"/>
                  </a:cubicBezTo>
                  <a:cubicBezTo>
                    <a:pt x="2933" y="928"/>
                    <a:pt x="2934" y="928"/>
                    <a:pt x="2936" y="929"/>
                  </a:cubicBezTo>
                  <a:lnTo>
                    <a:pt x="2943" y="929"/>
                  </a:lnTo>
                  <a:lnTo>
                    <a:pt x="2950" y="926"/>
                  </a:lnTo>
                  <a:cubicBezTo>
                    <a:pt x="2955" y="924"/>
                    <a:pt x="2960" y="922"/>
                    <a:pt x="2965" y="920"/>
                  </a:cubicBezTo>
                  <a:cubicBezTo>
                    <a:pt x="2969" y="917"/>
                    <a:pt x="2976" y="914"/>
                    <a:pt x="2978" y="914"/>
                  </a:cubicBezTo>
                  <a:cubicBezTo>
                    <a:pt x="3003" y="914"/>
                    <a:pt x="3018" y="903"/>
                    <a:pt x="3028" y="893"/>
                  </a:cubicBezTo>
                  <a:cubicBezTo>
                    <a:pt x="3030" y="891"/>
                    <a:pt x="3032" y="890"/>
                    <a:pt x="3035" y="889"/>
                  </a:cubicBezTo>
                  <a:cubicBezTo>
                    <a:pt x="3054" y="879"/>
                    <a:pt x="3074" y="869"/>
                    <a:pt x="3095" y="858"/>
                  </a:cubicBezTo>
                  <a:lnTo>
                    <a:pt x="3136" y="837"/>
                  </a:lnTo>
                  <a:lnTo>
                    <a:pt x="3131" y="804"/>
                  </a:lnTo>
                  <a:cubicBezTo>
                    <a:pt x="3138" y="801"/>
                    <a:pt x="3147" y="797"/>
                    <a:pt x="3155" y="789"/>
                  </a:cubicBezTo>
                  <a:cubicBezTo>
                    <a:pt x="3158" y="786"/>
                    <a:pt x="3162" y="784"/>
                    <a:pt x="3173" y="784"/>
                  </a:cubicBezTo>
                  <a:cubicBezTo>
                    <a:pt x="3225" y="782"/>
                    <a:pt x="3244" y="752"/>
                    <a:pt x="3250" y="727"/>
                  </a:cubicBezTo>
                  <a:cubicBezTo>
                    <a:pt x="3251" y="723"/>
                    <a:pt x="3256" y="719"/>
                    <a:pt x="3262" y="716"/>
                  </a:cubicBezTo>
                  <a:cubicBezTo>
                    <a:pt x="3275" y="711"/>
                    <a:pt x="3281" y="701"/>
                    <a:pt x="3283" y="697"/>
                  </a:cubicBezTo>
                  <a:lnTo>
                    <a:pt x="3290" y="687"/>
                  </a:lnTo>
                  <a:lnTo>
                    <a:pt x="3290" y="656"/>
                  </a:lnTo>
                  <a:cubicBezTo>
                    <a:pt x="3291" y="655"/>
                    <a:pt x="3293" y="654"/>
                    <a:pt x="3294" y="653"/>
                  </a:cubicBezTo>
                  <a:lnTo>
                    <a:pt x="3383" y="597"/>
                  </a:lnTo>
                  <a:lnTo>
                    <a:pt x="3361" y="572"/>
                  </a:lnTo>
                  <a:cubicBezTo>
                    <a:pt x="3362" y="571"/>
                    <a:pt x="3362" y="570"/>
                    <a:pt x="3363" y="569"/>
                  </a:cubicBezTo>
                  <a:cubicBezTo>
                    <a:pt x="3364" y="567"/>
                    <a:pt x="3366" y="565"/>
                    <a:pt x="3367" y="562"/>
                  </a:cubicBezTo>
                  <a:cubicBezTo>
                    <a:pt x="3370" y="558"/>
                    <a:pt x="3376" y="553"/>
                    <a:pt x="3382" y="547"/>
                  </a:cubicBezTo>
                  <a:cubicBezTo>
                    <a:pt x="3386" y="543"/>
                    <a:pt x="3389" y="540"/>
                    <a:pt x="3393" y="536"/>
                  </a:cubicBezTo>
                  <a:lnTo>
                    <a:pt x="3430" y="498"/>
                  </a:lnTo>
                  <a:lnTo>
                    <a:pt x="3384" y="483"/>
                  </a:lnTo>
                  <a:lnTo>
                    <a:pt x="3388" y="471"/>
                  </a:lnTo>
                  <a:lnTo>
                    <a:pt x="3378" y="457"/>
                  </a:lnTo>
                  <a:cubicBezTo>
                    <a:pt x="3368" y="444"/>
                    <a:pt x="3356" y="438"/>
                    <a:pt x="3347" y="434"/>
                  </a:cubicBezTo>
                  <a:cubicBezTo>
                    <a:pt x="3347" y="434"/>
                    <a:pt x="3346" y="434"/>
                    <a:pt x="3346" y="434"/>
                  </a:cubicBezTo>
                  <a:lnTo>
                    <a:pt x="3350" y="404"/>
                  </a:lnTo>
                  <a:lnTo>
                    <a:pt x="3314" y="402"/>
                  </a:lnTo>
                  <a:cubicBezTo>
                    <a:pt x="3308" y="402"/>
                    <a:pt x="3303" y="402"/>
                    <a:pt x="3297" y="402"/>
                  </a:cubicBezTo>
                  <a:cubicBezTo>
                    <a:pt x="3283" y="402"/>
                    <a:pt x="3265" y="403"/>
                    <a:pt x="3246" y="410"/>
                  </a:cubicBezTo>
                  <a:lnTo>
                    <a:pt x="3210" y="407"/>
                  </a:lnTo>
                  <a:lnTo>
                    <a:pt x="3205" y="410"/>
                  </a:lnTo>
                  <a:cubicBezTo>
                    <a:pt x="3177" y="385"/>
                    <a:pt x="3145" y="380"/>
                    <a:pt x="3125" y="379"/>
                  </a:cubicBezTo>
                  <a:cubicBezTo>
                    <a:pt x="3123" y="368"/>
                    <a:pt x="3118" y="359"/>
                    <a:pt x="3109" y="352"/>
                  </a:cubicBezTo>
                  <a:lnTo>
                    <a:pt x="3096" y="341"/>
                  </a:lnTo>
                  <a:lnTo>
                    <a:pt x="3071" y="348"/>
                  </a:lnTo>
                  <a:lnTo>
                    <a:pt x="3062" y="341"/>
                  </a:lnTo>
                  <a:lnTo>
                    <a:pt x="3023" y="345"/>
                  </a:lnTo>
                  <a:cubicBezTo>
                    <a:pt x="3020" y="341"/>
                    <a:pt x="3015" y="336"/>
                    <a:pt x="3007" y="332"/>
                  </a:cubicBezTo>
                  <a:cubicBezTo>
                    <a:pt x="3005" y="332"/>
                    <a:pt x="3004" y="331"/>
                    <a:pt x="3002" y="331"/>
                  </a:cubicBezTo>
                  <a:lnTo>
                    <a:pt x="3002" y="328"/>
                  </a:lnTo>
                  <a:lnTo>
                    <a:pt x="2988" y="322"/>
                  </a:lnTo>
                  <a:cubicBezTo>
                    <a:pt x="2963" y="312"/>
                    <a:pt x="2925" y="311"/>
                    <a:pt x="2914" y="311"/>
                  </a:cubicBezTo>
                  <a:cubicBezTo>
                    <a:pt x="2911" y="311"/>
                    <a:pt x="2908" y="311"/>
                    <a:pt x="2905" y="311"/>
                  </a:cubicBezTo>
                  <a:lnTo>
                    <a:pt x="2967" y="253"/>
                  </a:lnTo>
                  <a:lnTo>
                    <a:pt x="2947" y="256"/>
                  </a:lnTo>
                  <a:lnTo>
                    <a:pt x="2929" y="201"/>
                  </a:lnTo>
                  <a:lnTo>
                    <a:pt x="2902" y="200"/>
                  </a:lnTo>
                  <a:cubicBezTo>
                    <a:pt x="2898" y="200"/>
                    <a:pt x="2895" y="200"/>
                    <a:pt x="2891" y="200"/>
                  </a:cubicBezTo>
                  <a:cubicBezTo>
                    <a:pt x="2878" y="200"/>
                    <a:pt x="2860" y="202"/>
                    <a:pt x="2844" y="212"/>
                  </a:cubicBezTo>
                  <a:cubicBezTo>
                    <a:pt x="2841" y="212"/>
                    <a:pt x="2839" y="211"/>
                    <a:pt x="2836" y="211"/>
                  </a:cubicBezTo>
                  <a:cubicBezTo>
                    <a:pt x="2818" y="211"/>
                    <a:pt x="2806" y="221"/>
                    <a:pt x="2799" y="227"/>
                  </a:cubicBezTo>
                  <a:cubicBezTo>
                    <a:pt x="2798" y="228"/>
                    <a:pt x="2797" y="229"/>
                    <a:pt x="2796" y="230"/>
                  </a:cubicBezTo>
                  <a:cubicBezTo>
                    <a:pt x="2791" y="233"/>
                    <a:pt x="2785" y="236"/>
                    <a:pt x="2778" y="239"/>
                  </a:cubicBezTo>
                  <a:cubicBezTo>
                    <a:pt x="2774" y="241"/>
                    <a:pt x="2771" y="243"/>
                    <a:pt x="2767" y="245"/>
                  </a:cubicBezTo>
                  <a:cubicBezTo>
                    <a:pt x="2765" y="243"/>
                    <a:pt x="2763" y="240"/>
                    <a:pt x="2760" y="238"/>
                  </a:cubicBezTo>
                  <a:cubicBezTo>
                    <a:pt x="2760" y="238"/>
                    <a:pt x="2760" y="237"/>
                    <a:pt x="2760" y="236"/>
                  </a:cubicBezTo>
                  <a:cubicBezTo>
                    <a:pt x="2750" y="201"/>
                    <a:pt x="2726" y="196"/>
                    <a:pt x="2713" y="196"/>
                  </a:cubicBezTo>
                  <a:cubicBezTo>
                    <a:pt x="2707" y="196"/>
                    <a:pt x="2701" y="197"/>
                    <a:pt x="2694" y="199"/>
                  </a:cubicBezTo>
                  <a:cubicBezTo>
                    <a:pt x="2689" y="201"/>
                    <a:pt x="2684" y="203"/>
                    <a:pt x="2680" y="205"/>
                  </a:cubicBezTo>
                  <a:cubicBezTo>
                    <a:pt x="2678" y="206"/>
                    <a:pt x="2676" y="207"/>
                    <a:pt x="2675" y="207"/>
                  </a:cubicBezTo>
                  <a:lnTo>
                    <a:pt x="2670" y="208"/>
                  </a:lnTo>
                  <a:cubicBezTo>
                    <a:pt x="2668" y="208"/>
                    <a:pt x="2664" y="209"/>
                    <a:pt x="2661" y="209"/>
                  </a:cubicBezTo>
                  <a:cubicBezTo>
                    <a:pt x="2651" y="201"/>
                    <a:pt x="2639" y="195"/>
                    <a:pt x="2629" y="192"/>
                  </a:cubicBezTo>
                  <a:cubicBezTo>
                    <a:pt x="2630" y="185"/>
                    <a:pt x="2641" y="138"/>
                    <a:pt x="2641" y="138"/>
                  </a:cubicBezTo>
                  <a:lnTo>
                    <a:pt x="2643" y="130"/>
                  </a:lnTo>
                  <a:cubicBezTo>
                    <a:pt x="2646" y="120"/>
                    <a:pt x="2650" y="111"/>
                    <a:pt x="2654" y="101"/>
                  </a:cubicBezTo>
                  <a:cubicBezTo>
                    <a:pt x="2656" y="96"/>
                    <a:pt x="2658" y="92"/>
                    <a:pt x="2660" y="87"/>
                  </a:cubicBezTo>
                  <a:lnTo>
                    <a:pt x="2678" y="44"/>
                  </a:lnTo>
                  <a:lnTo>
                    <a:pt x="2631" y="41"/>
                  </a:lnTo>
                  <a:cubicBezTo>
                    <a:pt x="2629" y="41"/>
                    <a:pt x="2627" y="41"/>
                    <a:pt x="2625" y="41"/>
                  </a:cubicBezTo>
                  <a:cubicBezTo>
                    <a:pt x="2618" y="41"/>
                    <a:pt x="2611" y="42"/>
                    <a:pt x="2605" y="42"/>
                  </a:cubicBezTo>
                  <a:cubicBezTo>
                    <a:pt x="2600" y="43"/>
                    <a:pt x="2595" y="43"/>
                    <a:pt x="2591" y="43"/>
                  </a:cubicBezTo>
                  <a:cubicBezTo>
                    <a:pt x="2589" y="43"/>
                    <a:pt x="2588" y="43"/>
                    <a:pt x="2587" y="43"/>
                  </a:cubicBezTo>
                  <a:lnTo>
                    <a:pt x="2580" y="36"/>
                  </a:lnTo>
                  <a:cubicBezTo>
                    <a:pt x="2564" y="20"/>
                    <a:pt x="2546" y="4"/>
                    <a:pt x="2521" y="4"/>
                  </a:cubicBezTo>
                  <a:cubicBezTo>
                    <a:pt x="2501" y="4"/>
                    <a:pt x="2484" y="16"/>
                    <a:pt x="2469" y="28"/>
                  </a:cubicBezTo>
                  <a:cubicBezTo>
                    <a:pt x="2466" y="27"/>
                    <a:pt x="2463" y="27"/>
                    <a:pt x="2460" y="27"/>
                  </a:cubicBezTo>
                  <a:cubicBezTo>
                    <a:pt x="2445" y="27"/>
                    <a:pt x="2424" y="29"/>
                    <a:pt x="2404" y="41"/>
                  </a:cubicBezTo>
                  <a:cubicBezTo>
                    <a:pt x="2390" y="31"/>
                    <a:pt x="2375" y="28"/>
                    <a:pt x="2364" y="26"/>
                  </a:cubicBezTo>
                  <a:cubicBezTo>
                    <a:pt x="2359" y="25"/>
                    <a:pt x="2355" y="24"/>
                    <a:pt x="2350" y="23"/>
                  </a:cubicBezTo>
                  <a:cubicBezTo>
                    <a:pt x="2343" y="23"/>
                    <a:pt x="2334" y="21"/>
                    <a:pt x="2332" y="19"/>
                  </a:cubicBezTo>
                  <a:cubicBezTo>
                    <a:pt x="2318" y="7"/>
                    <a:pt x="2302" y="0"/>
                    <a:pt x="2285" y="0"/>
                  </a:cubicBezTo>
                  <a:cubicBezTo>
                    <a:pt x="2273" y="0"/>
                    <a:pt x="2260" y="3"/>
                    <a:pt x="2246" y="11"/>
                  </a:cubicBezTo>
                  <a:cubicBezTo>
                    <a:pt x="2238" y="15"/>
                    <a:pt x="2231" y="19"/>
                    <a:pt x="2223" y="23"/>
                  </a:cubicBezTo>
                  <a:lnTo>
                    <a:pt x="2193" y="39"/>
                  </a:lnTo>
                  <a:lnTo>
                    <a:pt x="2194" y="60"/>
                  </a:lnTo>
                  <a:cubicBezTo>
                    <a:pt x="2194" y="65"/>
                    <a:pt x="2195" y="70"/>
                    <a:pt x="2196" y="75"/>
                  </a:cubicBezTo>
                  <a:cubicBezTo>
                    <a:pt x="2196" y="79"/>
                    <a:pt x="2197" y="85"/>
                    <a:pt x="2197" y="87"/>
                  </a:cubicBezTo>
                  <a:cubicBezTo>
                    <a:pt x="2189" y="114"/>
                    <a:pt x="2202" y="140"/>
                    <a:pt x="2221" y="152"/>
                  </a:cubicBezTo>
                  <a:cubicBezTo>
                    <a:pt x="2221" y="154"/>
                    <a:pt x="2221" y="155"/>
                    <a:pt x="2221" y="157"/>
                  </a:cubicBezTo>
                  <a:cubicBezTo>
                    <a:pt x="2222" y="160"/>
                    <a:pt x="2222" y="163"/>
                    <a:pt x="2221" y="168"/>
                  </a:cubicBezTo>
                  <a:cubicBezTo>
                    <a:pt x="2220" y="168"/>
                    <a:pt x="2219" y="168"/>
                    <a:pt x="2218" y="168"/>
                  </a:cubicBezTo>
                  <a:cubicBezTo>
                    <a:pt x="2217" y="168"/>
                    <a:pt x="2215" y="168"/>
                    <a:pt x="2214" y="168"/>
                  </a:cubicBezTo>
                  <a:cubicBezTo>
                    <a:pt x="2210" y="167"/>
                    <a:pt x="2207" y="167"/>
                    <a:pt x="2203" y="167"/>
                  </a:cubicBezTo>
                  <a:cubicBezTo>
                    <a:pt x="2180" y="167"/>
                    <a:pt x="2162" y="182"/>
                    <a:pt x="2154" y="207"/>
                  </a:cubicBezTo>
                  <a:cubicBezTo>
                    <a:pt x="2154" y="207"/>
                    <a:pt x="2153" y="208"/>
                    <a:pt x="2153" y="210"/>
                  </a:cubicBezTo>
                  <a:cubicBezTo>
                    <a:pt x="2152" y="210"/>
                    <a:pt x="2151" y="210"/>
                    <a:pt x="2150" y="210"/>
                  </a:cubicBezTo>
                  <a:cubicBezTo>
                    <a:pt x="2144" y="210"/>
                    <a:pt x="2139" y="210"/>
                    <a:pt x="2133" y="211"/>
                  </a:cubicBezTo>
                  <a:cubicBezTo>
                    <a:pt x="2131" y="211"/>
                    <a:pt x="2129" y="212"/>
                    <a:pt x="2126" y="212"/>
                  </a:cubicBezTo>
                  <a:lnTo>
                    <a:pt x="2098" y="215"/>
                  </a:lnTo>
                  <a:lnTo>
                    <a:pt x="2097" y="243"/>
                  </a:lnTo>
                  <a:cubicBezTo>
                    <a:pt x="2096" y="253"/>
                    <a:pt x="2097" y="262"/>
                    <a:pt x="2097" y="271"/>
                  </a:cubicBezTo>
                  <a:cubicBezTo>
                    <a:pt x="2098" y="281"/>
                    <a:pt x="2098" y="289"/>
                    <a:pt x="2097" y="297"/>
                  </a:cubicBezTo>
                  <a:lnTo>
                    <a:pt x="2053" y="301"/>
                  </a:lnTo>
                  <a:lnTo>
                    <a:pt x="2049" y="326"/>
                  </a:lnTo>
                  <a:cubicBezTo>
                    <a:pt x="2049" y="327"/>
                    <a:pt x="2047" y="331"/>
                    <a:pt x="2046" y="334"/>
                  </a:cubicBezTo>
                  <a:cubicBezTo>
                    <a:pt x="2042" y="341"/>
                    <a:pt x="2037" y="352"/>
                    <a:pt x="2037" y="366"/>
                  </a:cubicBezTo>
                  <a:cubicBezTo>
                    <a:pt x="2037" y="367"/>
                    <a:pt x="2036" y="367"/>
                    <a:pt x="2035" y="367"/>
                  </a:cubicBezTo>
                  <a:cubicBezTo>
                    <a:pt x="2033" y="368"/>
                    <a:pt x="2030" y="370"/>
                    <a:pt x="2027" y="371"/>
                  </a:cubicBezTo>
                  <a:cubicBezTo>
                    <a:pt x="2026" y="372"/>
                    <a:pt x="2024" y="373"/>
                    <a:pt x="2022" y="374"/>
                  </a:cubicBezTo>
                  <a:cubicBezTo>
                    <a:pt x="2009" y="381"/>
                    <a:pt x="1985" y="393"/>
                    <a:pt x="1980" y="425"/>
                  </a:cubicBezTo>
                  <a:cubicBezTo>
                    <a:pt x="1979" y="432"/>
                    <a:pt x="1978" y="439"/>
                    <a:pt x="1976" y="447"/>
                  </a:cubicBezTo>
                  <a:lnTo>
                    <a:pt x="1975" y="455"/>
                  </a:lnTo>
                  <a:lnTo>
                    <a:pt x="1953" y="531"/>
                  </a:lnTo>
                  <a:lnTo>
                    <a:pt x="2001" y="509"/>
                  </a:lnTo>
                  <a:lnTo>
                    <a:pt x="2003" y="512"/>
                  </a:lnTo>
                  <a:lnTo>
                    <a:pt x="2027" y="497"/>
                  </a:lnTo>
                  <a:lnTo>
                    <a:pt x="2044" y="489"/>
                  </a:lnTo>
                  <a:cubicBezTo>
                    <a:pt x="2058" y="494"/>
                    <a:pt x="2071" y="496"/>
                    <a:pt x="2086" y="496"/>
                  </a:cubicBezTo>
                  <a:cubicBezTo>
                    <a:pt x="2096" y="496"/>
                    <a:pt x="2107" y="495"/>
                    <a:pt x="2120" y="492"/>
                  </a:cubicBezTo>
                  <a:cubicBezTo>
                    <a:pt x="2131" y="490"/>
                    <a:pt x="2142" y="489"/>
                    <a:pt x="2154" y="488"/>
                  </a:cubicBezTo>
                  <a:cubicBezTo>
                    <a:pt x="2164" y="487"/>
                    <a:pt x="2175" y="486"/>
                    <a:pt x="2185" y="484"/>
                  </a:cubicBezTo>
                  <a:cubicBezTo>
                    <a:pt x="2192" y="483"/>
                    <a:pt x="2199" y="481"/>
                    <a:pt x="2204" y="479"/>
                  </a:cubicBezTo>
                  <a:cubicBezTo>
                    <a:pt x="2207" y="478"/>
                    <a:pt x="2212" y="477"/>
                    <a:pt x="2213" y="477"/>
                  </a:cubicBezTo>
                  <a:lnTo>
                    <a:pt x="2217" y="477"/>
                  </a:lnTo>
                  <a:cubicBezTo>
                    <a:pt x="2241" y="477"/>
                    <a:pt x="2262" y="469"/>
                    <a:pt x="2277" y="453"/>
                  </a:cubicBezTo>
                  <a:cubicBezTo>
                    <a:pt x="2284" y="456"/>
                    <a:pt x="2291" y="457"/>
                    <a:pt x="2297" y="457"/>
                  </a:cubicBezTo>
                  <a:cubicBezTo>
                    <a:pt x="2301" y="465"/>
                    <a:pt x="2309" y="473"/>
                    <a:pt x="2324" y="475"/>
                  </a:cubicBezTo>
                  <a:cubicBezTo>
                    <a:pt x="2325" y="476"/>
                    <a:pt x="2325" y="477"/>
                    <a:pt x="2325" y="478"/>
                  </a:cubicBezTo>
                  <a:cubicBezTo>
                    <a:pt x="2326" y="490"/>
                    <a:pt x="2329" y="505"/>
                    <a:pt x="2340" y="519"/>
                  </a:cubicBezTo>
                  <a:cubicBezTo>
                    <a:pt x="2336" y="527"/>
                    <a:pt x="2333" y="533"/>
                    <a:pt x="2328" y="538"/>
                  </a:cubicBezTo>
                  <a:cubicBezTo>
                    <a:pt x="2323" y="536"/>
                    <a:pt x="2318" y="536"/>
                    <a:pt x="2313" y="536"/>
                  </a:cubicBezTo>
                  <a:cubicBezTo>
                    <a:pt x="2302" y="536"/>
                    <a:pt x="2293" y="538"/>
                    <a:pt x="2285" y="540"/>
                  </a:cubicBezTo>
                  <a:cubicBezTo>
                    <a:pt x="2280" y="542"/>
                    <a:pt x="2275" y="543"/>
                    <a:pt x="2271" y="543"/>
                  </a:cubicBezTo>
                  <a:lnTo>
                    <a:pt x="2212" y="548"/>
                  </a:lnTo>
                  <a:lnTo>
                    <a:pt x="2247" y="596"/>
                  </a:lnTo>
                  <a:cubicBezTo>
                    <a:pt x="2248" y="597"/>
                    <a:pt x="2248" y="597"/>
                    <a:pt x="2248" y="597"/>
                  </a:cubicBezTo>
                  <a:cubicBezTo>
                    <a:pt x="2248" y="599"/>
                    <a:pt x="2246" y="606"/>
                    <a:pt x="2245" y="609"/>
                  </a:cubicBezTo>
                  <a:lnTo>
                    <a:pt x="2244" y="613"/>
                  </a:lnTo>
                  <a:cubicBezTo>
                    <a:pt x="2242" y="617"/>
                    <a:pt x="2240" y="619"/>
                    <a:pt x="2232" y="625"/>
                  </a:cubicBezTo>
                  <a:cubicBezTo>
                    <a:pt x="2230" y="627"/>
                    <a:pt x="2228" y="629"/>
                    <a:pt x="2225" y="631"/>
                  </a:cubicBezTo>
                  <a:cubicBezTo>
                    <a:pt x="2223" y="630"/>
                    <a:pt x="2220" y="630"/>
                    <a:pt x="2217" y="630"/>
                  </a:cubicBezTo>
                  <a:cubicBezTo>
                    <a:pt x="2202" y="630"/>
                    <a:pt x="2189" y="635"/>
                    <a:pt x="2178" y="644"/>
                  </a:cubicBezTo>
                  <a:cubicBezTo>
                    <a:pt x="2171" y="644"/>
                    <a:pt x="2164" y="643"/>
                    <a:pt x="2157" y="643"/>
                  </a:cubicBezTo>
                  <a:cubicBezTo>
                    <a:pt x="2154" y="642"/>
                    <a:pt x="2152" y="642"/>
                    <a:pt x="2149" y="642"/>
                  </a:cubicBezTo>
                  <a:cubicBezTo>
                    <a:pt x="2127" y="642"/>
                    <a:pt x="2109" y="654"/>
                    <a:pt x="2100" y="675"/>
                  </a:cubicBezTo>
                  <a:lnTo>
                    <a:pt x="2094" y="689"/>
                  </a:lnTo>
                  <a:lnTo>
                    <a:pt x="2101" y="702"/>
                  </a:lnTo>
                  <a:cubicBezTo>
                    <a:pt x="2116" y="735"/>
                    <a:pt x="2121" y="754"/>
                    <a:pt x="2111" y="772"/>
                  </a:cubicBezTo>
                  <a:lnTo>
                    <a:pt x="2100" y="791"/>
                  </a:lnTo>
                  <a:lnTo>
                    <a:pt x="2115" y="811"/>
                  </a:lnTo>
                  <a:cubicBezTo>
                    <a:pt x="2110" y="815"/>
                    <a:pt x="2104" y="821"/>
                    <a:pt x="2101" y="830"/>
                  </a:cubicBezTo>
                  <a:cubicBezTo>
                    <a:pt x="2101" y="830"/>
                    <a:pt x="2088" y="832"/>
                    <a:pt x="2088" y="832"/>
                  </a:cubicBezTo>
                  <a:lnTo>
                    <a:pt x="2080" y="841"/>
                  </a:lnTo>
                  <a:cubicBezTo>
                    <a:pt x="2076" y="846"/>
                    <a:pt x="2072" y="850"/>
                    <a:pt x="2069" y="855"/>
                  </a:cubicBezTo>
                  <a:cubicBezTo>
                    <a:pt x="2068" y="857"/>
                    <a:pt x="2065" y="860"/>
                    <a:pt x="2064" y="861"/>
                  </a:cubicBezTo>
                  <a:cubicBezTo>
                    <a:pt x="2046" y="870"/>
                    <a:pt x="2033" y="881"/>
                    <a:pt x="2021" y="891"/>
                  </a:cubicBezTo>
                  <a:cubicBezTo>
                    <a:pt x="2014" y="897"/>
                    <a:pt x="2008" y="902"/>
                    <a:pt x="2001" y="906"/>
                  </a:cubicBezTo>
                  <a:cubicBezTo>
                    <a:pt x="1976" y="924"/>
                    <a:pt x="1960" y="947"/>
                    <a:pt x="1955" y="974"/>
                  </a:cubicBezTo>
                  <a:cubicBezTo>
                    <a:pt x="1948" y="979"/>
                    <a:pt x="1942" y="983"/>
                    <a:pt x="1935" y="988"/>
                  </a:cubicBezTo>
                  <a:cubicBezTo>
                    <a:pt x="1927" y="993"/>
                    <a:pt x="1920" y="997"/>
                    <a:pt x="1913" y="1002"/>
                  </a:cubicBezTo>
                  <a:cubicBezTo>
                    <a:pt x="1907" y="1006"/>
                    <a:pt x="1903" y="1010"/>
                    <a:pt x="1900" y="1013"/>
                  </a:cubicBezTo>
                  <a:lnTo>
                    <a:pt x="1899" y="1015"/>
                  </a:lnTo>
                  <a:lnTo>
                    <a:pt x="1866" y="1047"/>
                  </a:lnTo>
                  <a:lnTo>
                    <a:pt x="1903" y="1065"/>
                  </a:lnTo>
                  <a:cubicBezTo>
                    <a:pt x="1898" y="1070"/>
                    <a:pt x="1892" y="1074"/>
                    <a:pt x="1886" y="1079"/>
                  </a:cubicBezTo>
                  <a:cubicBezTo>
                    <a:pt x="1877" y="1086"/>
                    <a:pt x="1868" y="1094"/>
                    <a:pt x="1859" y="1102"/>
                  </a:cubicBezTo>
                  <a:cubicBezTo>
                    <a:pt x="1838" y="1121"/>
                    <a:pt x="1815" y="1140"/>
                    <a:pt x="1787" y="1148"/>
                  </a:cubicBezTo>
                  <a:cubicBezTo>
                    <a:pt x="1780" y="1150"/>
                    <a:pt x="1774" y="1154"/>
                    <a:pt x="1769" y="1156"/>
                  </a:cubicBezTo>
                  <a:cubicBezTo>
                    <a:pt x="1768" y="1157"/>
                    <a:pt x="1767" y="1157"/>
                    <a:pt x="1766" y="1158"/>
                  </a:cubicBezTo>
                  <a:cubicBezTo>
                    <a:pt x="1739" y="1160"/>
                    <a:pt x="1720" y="1174"/>
                    <a:pt x="1704" y="1190"/>
                  </a:cubicBezTo>
                  <a:cubicBezTo>
                    <a:pt x="1699" y="1195"/>
                    <a:pt x="1695" y="1200"/>
                    <a:pt x="1691" y="1205"/>
                  </a:cubicBezTo>
                  <a:cubicBezTo>
                    <a:pt x="1690" y="1207"/>
                    <a:pt x="1688" y="1209"/>
                    <a:pt x="1687" y="1211"/>
                  </a:cubicBezTo>
                  <a:lnTo>
                    <a:pt x="1672" y="1228"/>
                  </a:lnTo>
                  <a:cubicBezTo>
                    <a:pt x="1672" y="1228"/>
                    <a:pt x="1684" y="1249"/>
                    <a:pt x="1684" y="1250"/>
                  </a:cubicBezTo>
                  <a:cubicBezTo>
                    <a:pt x="1680" y="1251"/>
                    <a:pt x="1676" y="1251"/>
                    <a:pt x="1672" y="1251"/>
                  </a:cubicBezTo>
                  <a:cubicBezTo>
                    <a:pt x="1638" y="1253"/>
                    <a:pt x="1611" y="1276"/>
                    <a:pt x="1606" y="1307"/>
                  </a:cubicBezTo>
                  <a:cubicBezTo>
                    <a:pt x="1605" y="1312"/>
                    <a:pt x="1604" y="1316"/>
                    <a:pt x="1594" y="1322"/>
                  </a:cubicBezTo>
                  <a:lnTo>
                    <a:pt x="1551" y="1346"/>
                  </a:lnTo>
                  <a:lnTo>
                    <a:pt x="1614" y="1395"/>
                  </a:lnTo>
                  <a:cubicBezTo>
                    <a:pt x="1610" y="1398"/>
                    <a:pt x="1607" y="1402"/>
                    <a:pt x="1603" y="1406"/>
                  </a:cubicBezTo>
                  <a:cubicBezTo>
                    <a:pt x="1600" y="1409"/>
                    <a:pt x="1598" y="1411"/>
                    <a:pt x="1597" y="1412"/>
                  </a:cubicBezTo>
                  <a:cubicBezTo>
                    <a:pt x="1594" y="1412"/>
                    <a:pt x="1591" y="1411"/>
                    <a:pt x="1589" y="1411"/>
                  </a:cubicBezTo>
                  <a:cubicBezTo>
                    <a:pt x="1575" y="1411"/>
                    <a:pt x="1564" y="1417"/>
                    <a:pt x="1557" y="1421"/>
                  </a:cubicBezTo>
                  <a:lnTo>
                    <a:pt x="1553" y="1422"/>
                  </a:lnTo>
                  <a:cubicBezTo>
                    <a:pt x="1516" y="1439"/>
                    <a:pt x="1492" y="1467"/>
                    <a:pt x="1480" y="1505"/>
                  </a:cubicBezTo>
                  <a:cubicBezTo>
                    <a:pt x="1475" y="1524"/>
                    <a:pt x="1462" y="1535"/>
                    <a:pt x="1434" y="1548"/>
                  </a:cubicBezTo>
                  <a:cubicBezTo>
                    <a:pt x="1431" y="1548"/>
                    <a:pt x="1427" y="1548"/>
                    <a:pt x="1423" y="1548"/>
                  </a:cubicBezTo>
                  <a:cubicBezTo>
                    <a:pt x="1384" y="1548"/>
                    <a:pt x="1353" y="1566"/>
                    <a:pt x="1329" y="1582"/>
                  </a:cubicBezTo>
                  <a:cubicBezTo>
                    <a:pt x="1328" y="1583"/>
                    <a:pt x="1327" y="1583"/>
                    <a:pt x="1325" y="1583"/>
                  </a:cubicBezTo>
                  <a:lnTo>
                    <a:pt x="1322" y="1585"/>
                  </a:lnTo>
                  <a:cubicBezTo>
                    <a:pt x="1288" y="1595"/>
                    <a:pt x="1255" y="1605"/>
                    <a:pt x="1220" y="1616"/>
                  </a:cubicBezTo>
                  <a:lnTo>
                    <a:pt x="1214" y="1618"/>
                  </a:lnTo>
                  <a:lnTo>
                    <a:pt x="1194" y="1596"/>
                  </a:lnTo>
                  <a:lnTo>
                    <a:pt x="1163" y="1616"/>
                  </a:lnTo>
                  <a:lnTo>
                    <a:pt x="1157" y="1612"/>
                  </a:lnTo>
                  <a:lnTo>
                    <a:pt x="1145" y="1628"/>
                  </a:lnTo>
                  <a:lnTo>
                    <a:pt x="1145" y="1628"/>
                  </a:lnTo>
                  <a:lnTo>
                    <a:pt x="1145" y="1629"/>
                  </a:lnTo>
                  <a:lnTo>
                    <a:pt x="1096" y="1695"/>
                  </a:lnTo>
                  <a:cubicBezTo>
                    <a:pt x="1093" y="1699"/>
                    <a:pt x="1090" y="1703"/>
                    <a:pt x="1087" y="1706"/>
                  </a:cubicBezTo>
                  <a:cubicBezTo>
                    <a:pt x="1078" y="1715"/>
                    <a:pt x="1069" y="1723"/>
                    <a:pt x="1058" y="1732"/>
                  </a:cubicBezTo>
                  <a:cubicBezTo>
                    <a:pt x="1053" y="1736"/>
                    <a:pt x="1048" y="1740"/>
                    <a:pt x="1043" y="1745"/>
                  </a:cubicBezTo>
                  <a:lnTo>
                    <a:pt x="1022" y="1763"/>
                  </a:lnTo>
                  <a:lnTo>
                    <a:pt x="1039" y="1791"/>
                  </a:lnTo>
                  <a:cubicBezTo>
                    <a:pt x="1042" y="1795"/>
                    <a:pt x="1044" y="1799"/>
                    <a:pt x="1047" y="1803"/>
                  </a:cubicBezTo>
                  <a:cubicBezTo>
                    <a:pt x="1051" y="1810"/>
                    <a:pt x="1055" y="1816"/>
                    <a:pt x="1060" y="1822"/>
                  </a:cubicBezTo>
                  <a:cubicBezTo>
                    <a:pt x="1067" y="1832"/>
                    <a:pt x="1075" y="1843"/>
                    <a:pt x="1081" y="1854"/>
                  </a:cubicBezTo>
                  <a:cubicBezTo>
                    <a:pt x="1092" y="1871"/>
                    <a:pt x="1095" y="1884"/>
                    <a:pt x="1093" y="1898"/>
                  </a:cubicBezTo>
                  <a:cubicBezTo>
                    <a:pt x="1091" y="1918"/>
                    <a:pt x="1089" y="1938"/>
                    <a:pt x="1088" y="1958"/>
                  </a:cubicBezTo>
                  <a:cubicBezTo>
                    <a:pt x="1087" y="1966"/>
                    <a:pt x="1086" y="1974"/>
                    <a:pt x="1085" y="1983"/>
                  </a:cubicBezTo>
                  <a:lnTo>
                    <a:pt x="1085" y="1988"/>
                  </a:lnTo>
                  <a:lnTo>
                    <a:pt x="1083" y="1992"/>
                  </a:lnTo>
                  <a:cubicBezTo>
                    <a:pt x="1080" y="1996"/>
                    <a:pt x="1077" y="2000"/>
                    <a:pt x="1074" y="2004"/>
                  </a:cubicBezTo>
                  <a:cubicBezTo>
                    <a:pt x="1067" y="2015"/>
                    <a:pt x="1060" y="2025"/>
                    <a:pt x="1054" y="2037"/>
                  </a:cubicBezTo>
                  <a:cubicBezTo>
                    <a:pt x="1045" y="2057"/>
                    <a:pt x="1041" y="2074"/>
                    <a:pt x="1042" y="2090"/>
                  </a:cubicBezTo>
                  <a:cubicBezTo>
                    <a:pt x="1042" y="2090"/>
                    <a:pt x="1042" y="2090"/>
                    <a:pt x="1042" y="2090"/>
                  </a:cubicBezTo>
                  <a:lnTo>
                    <a:pt x="1022" y="2098"/>
                  </a:lnTo>
                  <a:lnTo>
                    <a:pt x="1026" y="2123"/>
                  </a:lnTo>
                  <a:cubicBezTo>
                    <a:pt x="1029" y="2153"/>
                    <a:pt x="1032" y="2162"/>
                    <a:pt x="1055" y="2180"/>
                  </a:cubicBezTo>
                  <a:lnTo>
                    <a:pt x="1073" y="2195"/>
                  </a:lnTo>
                  <a:lnTo>
                    <a:pt x="1066" y="2216"/>
                  </a:lnTo>
                  <a:cubicBezTo>
                    <a:pt x="1056" y="2223"/>
                    <a:pt x="1042" y="2235"/>
                    <a:pt x="1037" y="2255"/>
                  </a:cubicBezTo>
                  <a:cubicBezTo>
                    <a:pt x="1037" y="2255"/>
                    <a:pt x="1036" y="2256"/>
                    <a:pt x="1036" y="2256"/>
                  </a:cubicBezTo>
                  <a:cubicBezTo>
                    <a:pt x="1027" y="2265"/>
                    <a:pt x="1014" y="2270"/>
                    <a:pt x="1000" y="2274"/>
                  </a:cubicBezTo>
                  <a:cubicBezTo>
                    <a:pt x="997" y="2274"/>
                    <a:pt x="995" y="2275"/>
                    <a:pt x="992" y="2275"/>
                  </a:cubicBezTo>
                  <a:cubicBezTo>
                    <a:pt x="985" y="2277"/>
                    <a:pt x="976" y="2278"/>
                    <a:pt x="967" y="2282"/>
                  </a:cubicBezTo>
                  <a:cubicBezTo>
                    <a:pt x="957" y="2287"/>
                    <a:pt x="939" y="2300"/>
                    <a:pt x="936" y="2321"/>
                  </a:cubicBezTo>
                  <a:cubicBezTo>
                    <a:pt x="935" y="2327"/>
                    <a:pt x="934" y="2333"/>
                    <a:pt x="933" y="2336"/>
                  </a:cubicBezTo>
                  <a:cubicBezTo>
                    <a:pt x="931" y="2337"/>
                    <a:pt x="926" y="2338"/>
                    <a:pt x="923" y="2339"/>
                  </a:cubicBezTo>
                  <a:lnTo>
                    <a:pt x="891" y="2344"/>
                  </a:lnTo>
                  <a:lnTo>
                    <a:pt x="894" y="2364"/>
                  </a:lnTo>
                  <a:cubicBezTo>
                    <a:pt x="886" y="2366"/>
                    <a:pt x="875" y="2370"/>
                    <a:pt x="866" y="2382"/>
                  </a:cubicBezTo>
                  <a:cubicBezTo>
                    <a:pt x="857" y="2394"/>
                    <a:pt x="843" y="2400"/>
                    <a:pt x="825" y="2407"/>
                  </a:cubicBezTo>
                  <a:lnTo>
                    <a:pt x="821" y="2409"/>
                  </a:lnTo>
                  <a:cubicBezTo>
                    <a:pt x="807" y="2414"/>
                    <a:pt x="794" y="2421"/>
                    <a:pt x="782" y="2427"/>
                  </a:cubicBezTo>
                  <a:lnTo>
                    <a:pt x="774" y="2431"/>
                  </a:lnTo>
                  <a:cubicBezTo>
                    <a:pt x="760" y="2438"/>
                    <a:pt x="745" y="2446"/>
                    <a:pt x="730" y="2455"/>
                  </a:cubicBezTo>
                  <a:cubicBezTo>
                    <a:pt x="728" y="2456"/>
                    <a:pt x="726" y="2457"/>
                    <a:pt x="724" y="2459"/>
                  </a:cubicBezTo>
                  <a:cubicBezTo>
                    <a:pt x="710" y="2466"/>
                    <a:pt x="692" y="2477"/>
                    <a:pt x="685" y="2498"/>
                  </a:cubicBezTo>
                  <a:cubicBezTo>
                    <a:pt x="683" y="2503"/>
                    <a:pt x="679" y="2508"/>
                    <a:pt x="670" y="2515"/>
                  </a:cubicBezTo>
                  <a:cubicBezTo>
                    <a:pt x="668" y="2517"/>
                    <a:pt x="665" y="2520"/>
                    <a:pt x="662" y="2522"/>
                  </a:cubicBezTo>
                  <a:cubicBezTo>
                    <a:pt x="656" y="2528"/>
                    <a:pt x="650" y="2533"/>
                    <a:pt x="644" y="2539"/>
                  </a:cubicBezTo>
                  <a:cubicBezTo>
                    <a:pt x="628" y="2552"/>
                    <a:pt x="610" y="2568"/>
                    <a:pt x="596" y="2589"/>
                  </a:cubicBezTo>
                  <a:cubicBezTo>
                    <a:pt x="594" y="2591"/>
                    <a:pt x="592" y="2592"/>
                    <a:pt x="590" y="2593"/>
                  </a:cubicBezTo>
                  <a:cubicBezTo>
                    <a:pt x="586" y="2597"/>
                    <a:pt x="581" y="2600"/>
                    <a:pt x="576" y="2604"/>
                  </a:cubicBezTo>
                  <a:cubicBezTo>
                    <a:pt x="564" y="2613"/>
                    <a:pt x="550" y="2623"/>
                    <a:pt x="539" y="2637"/>
                  </a:cubicBezTo>
                  <a:cubicBezTo>
                    <a:pt x="530" y="2647"/>
                    <a:pt x="521" y="2655"/>
                    <a:pt x="512" y="2661"/>
                  </a:cubicBezTo>
                  <a:cubicBezTo>
                    <a:pt x="505" y="2666"/>
                    <a:pt x="500" y="2672"/>
                    <a:pt x="498" y="2676"/>
                  </a:cubicBezTo>
                  <a:lnTo>
                    <a:pt x="497" y="2677"/>
                  </a:lnTo>
                  <a:cubicBezTo>
                    <a:pt x="495" y="2679"/>
                    <a:pt x="493" y="2681"/>
                    <a:pt x="491" y="2684"/>
                  </a:cubicBezTo>
                  <a:cubicBezTo>
                    <a:pt x="490" y="2686"/>
                    <a:pt x="487" y="2689"/>
                    <a:pt x="486" y="2690"/>
                  </a:cubicBezTo>
                  <a:cubicBezTo>
                    <a:pt x="474" y="2697"/>
                    <a:pt x="463" y="2705"/>
                    <a:pt x="451" y="2712"/>
                  </a:cubicBezTo>
                  <a:lnTo>
                    <a:pt x="443" y="2717"/>
                  </a:lnTo>
                  <a:cubicBezTo>
                    <a:pt x="408" y="2740"/>
                    <a:pt x="379" y="2767"/>
                    <a:pt x="353" y="2803"/>
                  </a:cubicBezTo>
                  <a:lnTo>
                    <a:pt x="336" y="2826"/>
                  </a:lnTo>
                  <a:lnTo>
                    <a:pt x="376" y="2866"/>
                  </a:lnTo>
                  <a:cubicBezTo>
                    <a:pt x="392" y="2883"/>
                    <a:pt x="408" y="2899"/>
                    <a:pt x="424" y="2916"/>
                  </a:cubicBezTo>
                  <a:lnTo>
                    <a:pt x="426" y="2934"/>
                  </a:lnTo>
                  <a:cubicBezTo>
                    <a:pt x="426" y="2935"/>
                    <a:pt x="426" y="2936"/>
                    <a:pt x="427" y="2937"/>
                  </a:cubicBezTo>
                  <a:cubicBezTo>
                    <a:pt x="426" y="2938"/>
                    <a:pt x="425" y="2939"/>
                    <a:pt x="424" y="2941"/>
                  </a:cubicBezTo>
                  <a:cubicBezTo>
                    <a:pt x="406" y="2941"/>
                    <a:pt x="396" y="2952"/>
                    <a:pt x="391" y="2957"/>
                  </a:cubicBezTo>
                  <a:lnTo>
                    <a:pt x="390" y="2958"/>
                  </a:lnTo>
                  <a:cubicBezTo>
                    <a:pt x="359" y="2989"/>
                    <a:pt x="338" y="3021"/>
                    <a:pt x="327" y="3058"/>
                  </a:cubicBezTo>
                  <a:cubicBezTo>
                    <a:pt x="319" y="3084"/>
                    <a:pt x="304" y="3106"/>
                    <a:pt x="282" y="3124"/>
                  </a:cubicBezTo>
                  <a:cubicBezTo>
                    <a:pt x="269" y="3136"/>
                    <a:pt x="261" y="3152"/>
                    <a:pt x="260" y="3171"/>
                  </a:cubicBezTo>
                  <a:cubicBezTo>
                    <a:pt x="259" y="3191"/>
                    <a:pt x="266" y="3210"/>
                    <a:pt x="280" y="3224"/>
                  </a:cubicBezTo>
                  <a:cubicBezTo>
                    <a:pt x="280" y="3224"/>
                    <a:pt x="280" y="3224"/>
                    <a:pt x="280" y="3224"/>
                  </a:cubicBezTo>
                  <a:cubicBezTo>
                    <a:pt x="280" y="3225"/>
                    <a:pt x="279" y="3226"/>
                    <a:pt x="278" y="3227"/>
                  </a:cubicBezTo>
                  <a:cubicBezTo>
                    <a:pt x="268" y="3240"/>
                    <a:pt x="260" y="3254"/>
                    <a:pt x="252" y="3268"/>
                  </a:cubicBezTo>
                  <a:cubicBezTo>
                    <a:pt x="249" y="3274"/>
                    <a:pt x="245" y="3279"/>
                    <a:pt x="242" y="3285"/>
                  </a:cubicBezTo>
                  <a:lnTo>
                    <a:pt x="220" y="3321"/>
                  </a:lnTo>
                  <a:lnTo>
                    <a:pt x="277" y="3339"/>
                  </a:lnTo>
                  <a:cubicBezTo>
                    <a:pt x="289" y="3343"/>
                    <a:pt x="301" y="3346"/>
                    <a:pt x="312" y="3350"/>
                  </a:cubicBezTo>
                  <a:cubicBezTo>
                    <a:pt x="322" y="3368"/>
                    <a:pt x="337" y="3380"/>
                    <a:pt x="358" y="3386"/>
                  </a:cubicBezTo>
                  <a:cubicBezTo>
                    <a:pt x="358" y="3386"/>
                    <a:pt x="415" y="3437"/>
                    <a:pt x="415" y="3437"/>
                  </a:cubicBezTo>
                  <a:cubicBezTo>
                    <a:pt x="417" y="3439"/>
                    <a:pt x="419" y="3440"/>
                    <a:pt x="421" y="3442"/>
                  </a:cubicBezTo>
                  <a:lnTo>
                    <a:pt x="434" y="3451"/>
                  </a:lnTo>
                  <a:lnTo>
                    <a:pt x="446" y="3450"/>
                  </a:lnTo>
                  <a:lnTo>
                    <a:pt x="447" y="3451"/>
                  </a:lnTo>
                  <a:lnTo>
                    <a:pt x="439" y="3473"/>
                  </a:lnTo>
                  <a:cubicBezTo>
                    <a:pt x="428" y="3503"/>
                    <a:pt x="423" y="3513"/>
                    <a:pt x="411" y="3517"/>
                  </a:cubicBezTo>
                  <a:lnTo>
                    <a:pt x="389" y="3525"/>
                  </a:lnTo>
                  <a:lnTo>
                    <a:pt x="390" y="3549"/>
                  </a:lnTo>
                  <a:cubicBezTo>
                    <a:pt x="390" y="3555"/>
                    <a:pt x="385" y="3562"/>
                    <a:pt x="377" y="3573"/>
                  </a:cubicBezTo>
                  <a:cubicBezTo>
                    <a:pt x="376" y="3574"/>
                    <a:pt x="375" y="3575"/>
                    <a:pt x="374" y="3576"/>
                  </a:cubicBezTo>
                  <a:lnTo>
                    <a:pt x="349" y="3556"/>
                  </a:lnTo>
                  <a:lnTo>
                    <a:pt x="349" y="3625"/>
                  </a:lnTo>
                  <a:cubicBezTo>
                    <a:pt x="349" y="3627"/>
                    <a:pt x="349" y="3629"/>
                    <a:pt x="349" y="3632"/>
                  </a:cubicBezTo>
                  <a:cubicBezTo>
                    <a:pt x="348" y="3636"/>
                    <a:pt x="348" y="3641"/>
                    <a:pt x="349" y="3647"/>
                  </a:cubicBezTo>
                  <a:cubicBezTo>
                    <a:pt x="351" y="3661"/>
                    <a:pt x="350" y="3661"/>
                    <a:pt x="344" y="3665"/>
                  </a:cubicBezTo>
                  <a:cubicBezTo>
                    <a:pt x="328" y="3673"/>
                    <a:pt x="317" y="3687"/>
                    <a:pt x="314" y="3702"/>
                  </a:cubicBezTo>
                  <a:cubicBezTo>
                    <a:pt x="312" y="3714"/>
                    <a:pt x="313" y="3733"/>
                    <a:pt x="331" y="3754"/>
                  </a:cubicBezTo>
                  <a:cubicBezTo>
                    <a:pt x="334" y="3758"/>
                    <a:pt x="337" y="3765"/>
                    <a:pt x="341" y="3772"/>
                  </a:cubicBezTo>
                  <a:cubicBezTo>
                    <a:pt x="342" y="3774"/>
                    <a:pt x="343" y="3777"/>
                    <a:pt x="345" y="3779"/>
                  </a:cubicBezTo>
                  <a:lnTo>
                    <a:pt x="292" y="3755"/>
                  </a:lnTo>
                  <a:lnTo>
                    <a:pt x="337" y="3817"/>
                  </a:lnTo>
                  <a:cubicBezTo>
                    <a:pt x="336" y="3817"/>
                    <a:pt x="336" y="3818"/>
                    <a:pt x="335" y="3818"/>
                  </a:cubicBezTo>
                  <a:cubicBezTo>
                    <a:pt x="324" y="3805"/>
                    <a:pt x="310" y="3798"/>
                    <a:pt x="295" y="3798"/>
                  </a:cubicBezTo>
                  <a:cubicBezTo>
                    <a:pt x="285" y="3798"/>
                    <a:pt x="275" y="3802"/>
                    <a:pt x="266" y="3808"/>
                  </a:cubicBezTo>
                  <a:lnTo>
                    <a:pt x="243" y="3786"/>
                  </a:lnTo>
                  <a:lnTo>
                    <a:pt x="208" y="3831"/>
                  </a:lnTo>
                  <a:lnTo>
                    <a:pt x="184" y="3814"/>
                  </a:lnTo>
                  <a:lnTo>
                    <a:pt x="91" y="3884"/>
                  </a:lnTo>
                  <a:cubicBezTo>
                    <a:pt x="88" y="3884"/>
                    <a:pt x="84" y="3883"/>
                    <a:pt x="80" y="3883"/>
                  </a:cubicBezTo>
                  <a:cubicBezTo>
                    <a:pt x="61" y="3883"/>
                    <a:pt x="44" y="3893"/>
                    <a:pt x="34" y="3908"/>
                  </a:cubicBezTo>
                  <a:cubicBezTo>
                    <a:pt x="27" y="3919"/>
                    <a:pt x="25" y="3932"/>
                    <a:pt x="29" y="3945"/>
                  </a:cubicBezTo>
                  <a:lnTo>
                    <a:pt x="0" y="3978"/>
                  </a:lnTo>
                  <a:lnTo>
                    <a:pt x="38" y="3997"/>
                  </a:lnTo>
                  <a:cubicBezTo>
                    <a:pt x="41" y="3998"/>
                    <a:pt x="44" y="4000"/>
                    <a:pt x="47" y="4001"/>
                  </a:cubicBezTo>
                  <a:cubicBezTo>
                    <a:pt x="51" y="4003"/>
                    <a:pt x="54" y="4004"/>
                    <a:pt x="57" y="4006"/>
                  </a:cubicBezTo>
                  <a:cubicBezTo>
                    <a:pt x="59" y="4007"/>
                    <a:pt x="62" y="4009"/>
                    <a:pt x="64" y="4010"/>
                  </a:cubicBezTo>
                  <a:cubicBezTo>
                    <a:pt x="67" y="4012"/>
                    <a:pt x="71" y="4014"/>
                    <a:pt x="74" y="4016"/>
                  </a:cubicBezTo>
                  <a:cubicBezTo>
                    <a:pt x="73" y="4020"/>
                    <a:pt x="72" y="4024"/>
                    <a:pt x="71" y="4027"/>
                  </a:cubicBezTo>
                  <a:cubicBezTo>
                    <a:pt x="56" y="4035"/>
                    <a:pt x="50" y="4047"/>
                    <a:pt x="46" y="4054"/>
                  </a:cubicBezTo>
                  <a:lnTo>
                    <a:pt x="45" y="4056"/>
                  </a:lnTo>
                  <a:cubicBezTo>
                    <a:pt x="41" y="4062"/>
                    <a:pt x="39" y="4066"/>
                    <a:pt x="37" y="4071"/>
                  </a:cubicBezTo>
                  <a:cubicBezTo>
                    <a:pt x="36" y="4074"/>
                    <a:pt x="35" y="4077"/>
                    <a:pt x="34" y="4078"/>
                  </a:cubicBezTo>
                  <a:cubicBezTo>
                    <a:pt x="12" y="4107"/>
                    <a:pt x="7" y="4137"/>
                    <a:pt x="18" y="4169"/>
                  </a:cubicBezTo>
                  <a:lnTo>
                    <a:pt x="28" y="4199"/>
                  </a:lnTo>
                  <a:lnTo>
                    <a:pt x="58" y="4190"/>
                  </a:lnTo>
                  <a:cubicBezTo>
                    <a:pt x="76" y="4185"/>
                    <a:pt x="89" y="4174"/>
                    <a:pt x="96" y="4157"/>
                  </a:cubicBezTo>
                  <a:cubicBezTo>
                    <a:pt x="96" y="4157"/>
                    <a:pt x="97" y="4157"/>
                    <a:pt x="98" y="4157"/>
                  </a:cubicBezTo>
                  <a:cubicBezTo>
                    <a:pt x="104" y="4159"/>
                    <a:pt x="111" y="4161"/>
                    <a:pt x="120" y="4161"/>
                  </a:cubicBezTo>
                  <a:cubicBezTo>
                    <a:pt x="122" y="4161"/>
                    <a:pt x="123" y="4161"/>
                    <a:pt x="124" y="4160"/>
                  </a:cubicBezTo>
                  <a:cubicBezTo>
                    <a:pt x="126" y="4160"/>
                    <a:pt x="128" y="4160"/>
                    <a:pt x="129" y="4160"/>
                  </a:cubicBezTo>
                  <a:cubicBezTo>
                    <a:pt x="145" y="4160"/>
                    <a:pt x="160" y="4166"/>
                    <a:pt x="173" y="4171"/>
                  </a:cubicBezTo>
                  <a:lnTo>
                    <a:pt x="184" y="4176"/>
                  </a:lnTo>
                  <a:lnTo>
                    <a:pt x="196" y="4172"/>
                  </a:lnTo>
                  <a:cubicBezTo>
                    <a:pt x="215" y="4165"/>
                    <a:pt x="229" y="4154"/>
                    <a:pt x="237" y="4137"/>
                  </a:cubicBezTo>
                  <a:cubicBezTo>
                    <a:pt x="243" y="4138"/>
                    <a:pt x="248" y="4138"/>
                    <a:pt x="254" y="4139"/>
                  </a:cubicBezTo>
                  <a:cubicBezTo>
                    <a:pt x="255" y="4139"/>
                    <a:pt x="255" y="4139"/>
                    <a:pt x="256" y="4139"/>
                  </a:cubicBezTo>
                  <a:lnTo>
                    <a:pt x="257" y="4145"/>
                  </a:lnTo>
                  <a:lnTo>
                    <a:pt x="288" y="4139"/>
                  </a:lnTo>
                  <a:cubicBezTo>
                    <a:pt x="290" y="4139"/>
                    <a:pt x="292" y="4139"/>
                    <a:pt x="294" y="4138"/>
                  </a:cubicBezTo>
                  <a:cubicBezTo>
                    <a:pt x="309" y="4157"/>
                    <a:pt x="331" y="4160"/>
                    <a:pt x="344" y="4162"/>
                  </a:cubicBezTo>
                  <a:lnTo>
                    <a:pt x="353" y="4164"/>
                  </a:lnTo>
                  <a:cubicBezTo>
                    <a:pt x="356" y="4164"/>
                    <a:pt x="359" y="4164"/>
                    <a:pt x="362" y="4165"/>
                  </a:cubicBezTo>
                  <a:cubicBezTo>
                    <a:pt x="371" y="4168"/>
                    <a:pt x="378" y="4169"/>
                    <a:pt x="386" y="4169"/>
                  </a:cubicBezTo>
                  <a:cubicBezTo>
                    <a:pt x="407" y="4169"/>
                    <a:pt x="418" y="4158"/>
                    <a:pt x="427" y="4146"/>
                  </a:cubicBezTo>
                  <a:lnTo>
                    <a:pt x="476" y="4119"/>
                  </a:lnTo>
                  <a:cubicBezTo>
                    <a:pt x="487" y="4117"/>
                    <a:pt x="509" y="4112"/>
                    <a:pt x="523" y="4093"/>
                  </a:cubicBezTo>
                  <a:cubicBezTo>
                    <a:pt x="533" y="4079"/>
                    <a:pt x="536" y="4061"/>
                    <a:pt x="532" y="4040"/>
                  </a:cubicBezTo>
                  <a:lnTo>
                    <a:pt x="536" y="4037"/>
                  </a:lnTo>
                  <a:cubicBezTo>
                    <a:pt x="542" y="4033"/>
                    <a:pt x="548" y="4029"/>
                    <a:pt x="555" y="4024"/>
                  </a:cubicBezTo>
                  <a:cubicBezTo>
                    <a:pt x="560" y="4019"/>
                    <a:pt x="565" y="4015"/>
                    <a:pt x="570" y="4010"/>
                  </a:cubicBezTo>
                  <a:lnTo>
                    <a:pt x="574" y="4007"/>
                  </a:lnTo>
                  <a:lnTo>
                    <a:pt x="599" y="3986"/>
                  </a:lnTo>
                  <a:lnTo>
                    <a:pt x="603" y="3983"/>
                  </a:lnTo>
                  <a:cubicBezTo>
                    <a:pt x="608" y="3980"/>
                    <a:pt x="613" y="3977"/>
                    <a:pt x="618" y="3975"/>
                  </a:cubicBezTo>
                  <a:lnTo>
                    <a:pt x="623" y="3985"/>
                  </a:lnTo>
                  <a:lnTo>
                    <a:pt x="651" y="3971"/>
                  </a:lnTo>
                  <a:cubicBezTo>
                    <a:pt x="655" y="3969"/>
                    <a:pt x="660" y="3967"/>
                    <a:pt x="665" y="3964"/>
                  </a:cubicBezTo>
                  <a:cubicBezTo>
                    <a:pt x="674" y="3959"/>
                    <a:pt x="683" y="3955"/>
                    <a:pt x="690" y="3952"/>
                  </a:cubicBezTo>
                  <a:cubicBezTo>
                    <a:pt x="709" y="3946"/>
                    <a:pt x="723" y="3938"/>
                    <a:pt x="735" y="3926"/>
                  </a:cubicBezTo>
                  <a:lnTo>
                    <a:pt x="814" y="3919"/>
                  </a:lnTo>
                  <a:lnTo>
                    <a:pt x="770" y="3892"/>
                  </a:lnTo>
                  <a:cubicBezTo>
                    <a:pt x="775" y="3883"/>
                    <a:pt x="779" y="3875"/>
                    <a:pt x="782" y="3868"/>
                  </a:cubicBezTo>
                  <a:cubicBezTo>
                    <a:pt x="785" y="3863"/>
                    <a:pt x="787" y="3858"/>
                    <a:pt x="789" y="3854"/>
                  </a:cubicBezTo>
                  <a:cubicBezTo>
                    <a:pt x="795" y="3843"/>
                    <a:pt x="797" y="3830"/>
                    <a:pt x="793" y="3817"/>
                  </a:cubicBezTo>
                  <a:cubicBezTo>
                    <a:pt x="788" y="3802"/>
                    <a:pt x="776" y="3787"/>
                    <a:pt x="761" y="3780"/>
                  </a:cubicBezTo>
                  <a:cubicBezTo>
                    <a:pt x="757" y="3778"/>
                    <a:pt x="753" y="3776"/>
                    <a:pt x="748" y="3774"/>
                  </a:cubicBezTo>
                  <a:lnTo>
                    <a:pt x="742" y="3772"/>
                  </a:lnTo>
                  <a:lnTo>
                    <a:pt x="720" y="3762"/>
                  </a:lnTo>
                  <a:lnTo>
                    <a:pt x="704" y="3781"/>
                  </a:lnTo>
                  <a:cubicBezTo>
                    <a:pt x="701" y="3785"/>
                    <a:pt x="696" y="3788"/>
                    <a:pt x="691" y="3791"/>
                  </a:cubicBezTo>
                  <a:lnTo>
                    <a:pt x="693" y="3758"/>
                  </a:lnTo>
                  <a:lnTo>
                    <a:pt x="670" y="3781"/>
                  </a:lnTo>
                  <a:lnTo>
                    <a:pt x="670" y="3778"/>
                  </a:lnTo>
                  <a:lnTo>
                    <a:pt x="666" y="3769"/>
                  </a:lnTo>
                  <a:cubicBezTo>
                    <a:pt x="665" y="3766"/>
                    <a:pt x="663" y="3763"/>
                    <a:pt x="662" y="3759"/>
                  </a:cubicBezTo>
                  <a:cubicBezTo>
                    <a:pt x="658" y="3750"/>
                    <a:pt x="653" y="3741"/>
                    <a:pt x="647" y="3731"/>
                  </a:cubicBezTo>
                  <a:cubicBezTo>
                    <a:pt x="647" y="3731"/>
                    <a:pt x="647" y="3731"/>
                    <a:pt x="647" y="3731"/>
                  </a:cubicBezTo>
                  <a:lnTo>
                    <a:pt x="684" y="3709"/>
                  </a:lnTo>
                  <a:lnTo>
                    <a:pt x="653" y="3639"/>
                  </a:lnTo>
                  <a:lnTo>
                    <a:pt x="672" y="3596"/>
                  </a:lnTo>
                  <a:lnTo>
                    <a:pt x="708" y="3531"/>
                  </a:lnTo>
                  <a:lnTo>
                    <a:pt x="706" y="3520"/>
                  </a:lnTo>
                  <a:lnTo>
                    <a:pt x="764" y="3470"/>
                  </a:lnTo>
                  <a:lnTo>
                    <a:pt x="812" y="3459"/>
                  </a:lnTo>
                  <a:lnTo>
                    <a:pt x="848" y="3459"/>
                  </a:lnTo>
                  <a:lnTo>
                    <a:pt x="864" y="3469"/>
                  </a:lnTo>
                  <a:lnTo>
                    <a:pt x="866" y="3495"/>
                  </a:lnTo>
                  <a:lnTo>
                    <a:pt x="884" y="3527"/>
                  </a:lnTo>
                  <a:lnTo>
                    <a:pt x="943" y="3552"/>
                  </a:lnTo>
                  <a:lnTo>
                    <a:pt x="962" y="3524"/>
                  </a:lnTo>
                  <a:lnTo>
                    <a:pt x="975" y="3520"/>
                  </a:lnTo>
                  <a:lnTo>
                    <a:pt x="995" y="3492"/>
                  </a:lnTo>
                  <a:lnTo>
                    <a:pt x="1031" y="3492"/>
                  </a:lnTo>
                  <a:lnTo>
                    <a:pt x="1130" y="3446"/>
                  </a:lnTo>
                  <a:lnTo>
                    <a:pt x="1141" y="3427"/>
                  </a:lnTo>
                  <a:lnTo>
                    <a:pt x="1142" y="3400"/>
                  </a:lnTo>
                  <a:lnTo>
                    <a:pt x="1145" y="3392"/>
                  </a:lnTo>
                  <a:lnTo>
                    <a:pt x="1162" y="3377"/>
                  </a:lnTo>
                  <a:lnTo>
                    <a:pt x="1186" y="3368"/>
                  </a:lnTo>
                  <a:lnTo>
                    <a:pt x="1197" y="3361"/>
                  </a:lnTo>
                  <a:lnTo>
                    <a:pt x="1210" y="3358"/>
                  </a:lnTo>
                  <a:lnTo>
                    <a:pt x="1223" y="3362"/>
                  </a:lnTo>
                  <a:lnTo>
                    <a:pt x="1247" y="3376"/>
                  </a:lnTo>
                  <a:lnTo>
                    <a:pt x="1258" y="3384"/>
                  </a:lnTo>
                  <a:lnTo>
                    <a:pt x="1273" y="3390"/>
                  </a:lnTo>
                  <a:lnTo>
                    <a:pt x="1356" y="3370"/>
                  </a:lnTo>
                  <a:lnTo>
                    <a:pt x="1430" y="3363"/>
                  </a:lnTo>
                  <a:lnTo>
                    <a:pt x="1466" y="3355"/>
                  </a:lnTo>
                  <a:lnTo>
                    <a:pt x="1504" y="3357"/>
                  </a:lnTo>
                  <a:lnTo>
                    <a:pt x="1524" y="3360"/>
                  </a:lnTo>
                  <a:lnTo>
                    <a:pt x="1537" y="3359"/>
                  </a:lnTo>
                  <a:lnTo>
                    <a:pt x="1552" y="3353"/>
                  </a:lnTo>
                  <a:lnTo>
                    <a:pt x="1594" y="3351"/>
                  </a:lnTo>
                  <a:lnTo>
                    <a:pt x="1653" y="3352"/>
                  </a:lnTo>
                  <a:lnTo>
                    <a:pt x="1675" y="3361"/>
                  </a:lnTo>
                  <a:lnTo>
                    <a:pt x="1704" y="3363"/>
                  </a:lnTo>
                  <a:lnTo>
                    <a:pt x="1722" y="3369"/>
                  </a:lnTo>
                  <a:lnTo>
                    <a:pt x="1726" y="3374"/>
                  </a:lnTo>
                  <a:lnTo>
                    <a:pt x="1788" y="3397"/>
                  </a:lnTo>
                  <a:lnTo>
                    <a:pt x="1789" y="3406"/>
                  </a:lnTo>
                  <a:lnTo>
                    <a:pt x="1789" y="3408"/>
                  </a:lnTo>
                  <a:cubicBezTo>
                    <a:pt x="1788" y="3413"/>
                    <a:pt x="1788" y="3422"/>
                    <a:pt x="1792" y="3432"/>
                  </a:cubicBezTo>
                  <a:cubicBezTo>
                    <a:pt x="1787" y="3438"/>
                    <a:pt x="1781" y="3444"/>
                    <a:pt x="1776" y="3451"/>
                  </a:cubicBezTo>
                  <a:lnTo>
                    <a:pt x="1775" y="3452"/>
                  </a:lnTo>
                  <a:lnTo>
                    <a:pt x="1756" y="3455"/>
                  </a:lnTo>
                  <a:lnTo>
                    <a:pt x="1750" y="3458"/>
                  </a:lnTo>
                  <a:cubicBezTo>
                    <a:pt x="1738" y="3466"/>
                    <a:pt x="1722" y="3478"/>
                    <a:pt x="1719" y="3500"/>
                  </a:cubicBezTo>
                  <a:cubicBezTo>
                    <a:pt x="1715" y="3520"/>
                    <a:pt x="1725" y="3536"/>
                    <a:pt x="1734" y="3547"/>
                  </a:cubicBezTo>
                  <a:lnTo>
                    <a:pt x="1717" y="3584"/>
                  </a:lnTo>
                  <a:lnTo>
                    <a:pt x="1747" y="3575"/>
                  </a:lnTo>
                  <a:lnTo>
                    <a:pt x="1759" y="3606"/>
                  </a:lnTo>
                  <a:lnTo>
                    <a:pt x="1776" y="3606"/>
                  </a:lnTo>
                  <a:lnTo>
                    <a:pt x="1780" y="3630"/>
                  </a:lnTo>
                  <a:lnTo>
                    <a:pt x="1805" y="3641"/>
                  </a:lnTo>
                  <a:cubicBezTo>
                    <a:pt x="1811" y="3643"/>
                    <a:pt x="1816" y="3646"/>
                    <a:pt x="1822" y="3648"/>
                  </a:cubicBezTo>
                  <a:cubicBezTo>
                    <a:pt x="1825" y="3650"/>
                    <a:pt x="1827" y="3651"/>
                    <a:pt x="1830" y="3652"/>
                  </a:cubicBezTo>
                  <a:cubicBezTo>
                    <a:pt x="1831" y="3655"/>
                    <a:pt x="1833" y="3657"/>
                    <a:pt x="1834" y="3659"/>
                  </a:cubicBezTo>
                  <a:cubicBezTo>
                    <a:pt x="1838" y="3664"/>
                    <a:pt x="1842" y="3670"/>
                    <a:pt x="1843" y="3674"/>
                  </a:cubicBezTo>
                  <a:cubicBezTo>
                    <a:pt x="1853" y="3702"/>
                    <a:pt x="1880" y="3724"/>
                    <a:pt x="1909" y="3729"/>
                  </a:cubicBezTo>
                  <a:cubicBezTo>
                    <a:pt x="1909" y="3729"/>
                    <a:pt x="1909" y="3729"/>
                    <a:pt x="1909" y="3729"/>
                  </a:cubicBezTo>
                  <a:cubicBezTo>
                    <a:pt x="1910" y="3731"/>
                    <a:pt x="1911" y="3733"/>
                    <a:pt x="1911" y="3735"/>
                  </a:cubicBezTo>
                  <a:cubicBezTo>
                    <a:pt x="1905" y="3748"/>
                    <a:pt x="1904" y="3762"/>
                    <a:pt x="1904" y="3772"/>
                  </a:cubicBezTo>
                  <a:cubicBezTo>
                    <a:pt x="1903" y="3776"/>
                    <a:pt x="1903" y="3784"/>
                    <a:pt x="1902" y="3785"/>
                  </a:cubicBezTo>
                  <a:lnTo>
                    <a:pt x="1892" y="3796"/>
                  </a:lnTo>
                  <a:lnTo>
                    <a:pt x="1893" y="3806"/>
                  </a:lnTo>
                  <a:cubicBezTo>
                    <a:pt x="1892" y="3807"/>
                    <a:pt x="1886" y="3810"/>
                    <a:pt x="1886" y="3810"/>
                  </a:cubicBezTo>
                  <a:cubicBezTo>
                    <a:pt x="1878" y="3816"/>
                    <a:pt x="1862" y="3825"/>
                    <a:pt x="1858" y="3844"/>
                  </a:cubicBezTo>
                  <a:cubicBezTo>
                    <a:pt x="1856" y="3852"/>
                    <a:pt x="1853" y="3857"/>
                    <a:pt x="1842" y="3861"/>
                  </a:cubicBezTo>
                  <a:lnTo>
                    <a:pt x="1815" y="3872"/>
                  </a:lnTo>
                  <a:cubicBezTo>
                    <a:pt x="1815" y="3872"/>
                    <a:pt x="1823" y="3902"/>
                    <a:pt x="1823" y="3902"/>
                  </a:cubicBezTo>
                  <a:cubicBezTo>
                    <a:pt x="1822" y="3902"/>
                    <a:pt x="1822" y="3904"/>
                    <a:pt x="1817" y="3909"/>
                  </a:cubicBezTo>
                  <a:cubicBezTo>
                    <a:pt x="1809" y="3917"/>
                    <a:pt x="1804" y="3927"/>
                    <a:pt x="1800" y="3935"/>
                  </a:cubicBezTo>
                  <a:cubicBezTo>
                    <a:pt x="1798" y="3938"/>
                    <a:pt x="1796" y="3942"/>
                    <a:pt x="1795" y="3945"/>
                  </a:cubicBezTo>
                  <a:cubicBezTo>
                    <a:pt x="1780" y="3965"/>
                    <a:pt x="1786" y="3986"/>
                    <a:pt x="1789" y="3993"/>
                  </a:cubicBezTo>
                  <a:cubicBezTo>
                    <a:pt x="1792" y="4006"/>
                    <a:pt x="1796" y="4019"/>
                    <a:pt x="1799" y="4033"/>
                  </a:cubicBezTo>
                  <a:lnTo>
                    <a:pt x="1800" y="4034"/>
                  </a:lnTo>
                  <a:lnTo>
                    <a:pt x="1798" y="4035"/>
                  </a:lnTo>
                  <a:cubicBezTo>
                    <a:pt x="1788" y="4047"/>
                    <a:pt x="1777" y="4060"/>
                    <a:pt x="1768" y="4075"/>
                  </a:cubicBezTo>
                  <a:cubicBezTo>
                    <a:pt x="1754" y="4097"/>
                    <a:pt x="1756" y="4122"/>
                    <a:pt x="1757" y="4130"/>
                  </a:cubicBezTo>
                  <a:cubicBezTo>
                    <a:pt x="1759" y="4143"/>
                    <a:pt x="1763" y="4155"/>
                    <a:pt x="1767" y="4167"/>
                  </a:cubicBezTo>
                  <a:cubicBezTo>
                    <a:pt x="1769" y="4171"/>
                    <a:pt x="1771" y="4176"/>
                    <a:pt x="1772" y="4181"/>
                  </a:cubicBezTo>
                  <a:lnTo>
                    <a:pt x="1784" y="4219"/>
                  </a:lnTo>
                  <a:lnTo>
                    <a:pt x="1808" y="4206"/>
                  </a:lnTo>
                  <a:cubicBezTo>
                    <a:pt x="1809" y="4207"/>
                    <a:pt x="1810" y="4209"/>
                    <a:pt x="1812" y="4210"/>
                  </a:cubicBezTo>
                  <a:lnTo>
                    <a:pt x="1820" y="4216"/>
                  </a:lnTo>
                  <a:lnTo>
                    <a:pt x="1872" y="4216"/>
                  </a:lnTo>
                  <a:lnTo>
                    <a:pt x="1880" y="4221"/>
                  </a:lnTo>
                  <a:cubicBezTo>
                    <a:pt x="1883" y="4223"/>
                    <a:pt x="1889" y="4228"/>
                    <a:pt x="1898" y="4229"/>
                  </a:cubicBezTo>
                  <a:lnTo>
                    <a:pt x="1905" y="4231"/>
                  </a:lnTo>
                  <a:cubicBezTo>
                    <a:pt x="1927" y="4234"/>
                    <a:pt x="1950" y="4238"/>
                    <a:pt x="1974" y="4238"/>
                  </a:cubicBezTo>
                  <a:cubicBezTo>
                    <a:pt x="1973" y="4244"/>
                    <a:pt x="1972" y="4250"/>
                    <a:pt x="1973" y="4256"/>
                  </a:cubicBezTo>
                  <a:cubicBezTo>
                    <a:pt x="1973" y="4259"/>
                    <a:pt x="1973" y="4260"/>
                    <a:pt x="1971" y="4263"/>
                  </a:cubicBezTo>
                  <a:cubicBezTo>
                    <a:pt x="1950" y="4287"/>
                    <a:pt x="1948" y="4314"/>
                    <a:pt x="1965" y="4340"/>
                  </a:cubicBezTo>
                  <a:cubicBezTo>
                    <a:pt x="1965" y="4341"/>
                    <a:pt x="1965" y="4342"/>
                    <a:pt x="1965" y="4344"/>
                  </a:cubicBezTo>
                  <a:cubicBezTo>
                    <a:pt x="1965" y="4346"/>
                    <a:pt x="1965" y="4349"/>
                    <a:pt x="1965" y="4352"/>
                  </a:cubicBezTo>
                  <a:cubicBezTo>
                    <a:pt x="1949" y="4365"/>
                    <a:pt x="1938" y="4384"/>
                    <a:pt x="1932" y="4407"/>
                  </a:cubicBezTo>
                  <a:cubicBezTo>
                    <a:pt x="1924" y="4439"/>
                    <a:pt x="1927" y="4462"/>
                    <a:pt x="1966" y="4479"/>
                  </a:cubicBezTo>
                  <a:lnTo>
                    <a:pt x="1978" y="4484"/>
                  </a:lnTo>
                  <a:cubicBezTo>
                    <a:pt x="1978" y="4484"/>
                    <a:pt x="1998" y="4477"/>
                    <a:pt x="2001" y="4476"/>
                  </a:cubicBezTo>
                  <a:cubicBezTo>
                    <a:pt x="2009" y="4473"/>
                    <a:pt x="2017" y="4470"/>
                    <a:pt x="2025" y="4466"/>
                  </a:cubicBezTo>
                  <a:cubicBezTo>
                    <a:pt x="2035" y="4462"/>
                    <a:pt x="2043" y="4456"/>
                    <a:pt x="2050" y="4448"/>
                  </a:cubicBezTo>
                  <a:lnTo>
                    <a:pt x="2052" y="4447"/>
                  </a:lnTo>
                  <a:cubicBezTo>
                    <a:pt x="2056" y="4443"/>
                    <a:pt x="2060" y="4438"/>
                    <a:pt x="2064" y="4433"/>
                  </a:cubicBezTo>
                  <a:cubicBezTo>
                    <a:pt x="2067" y="4439"/>
                    <a:pt x="2071" y="4446"/>
                    <a:pt x="2077" y="4452"/>
                  </a:cubicBezTo>
                  <a:lnTo>
                    <a:pt x="2086" y="4460"/>
                  </a:lnTo>
                  <a:lnTo>
                    <a:pt x="2096" y="4461"/>
                  </a:lnTo>
                  <a:cubicBezTo>
                    <a:pt x="2104" y="4489"/>
                    <a:pt x="2122" y="4514"/>
                    <a:pt x="2147" y="4537"/>
                  </a:cubicBezTo>
                  <a:cubicBezTo>
                    <a:pt x="2154" y="4544"/>
                    <a:pt x="2158" y="4551"/>
                    <a:pt x="2160" y="4562"/>
                  </a:cubicBezTo>
                  <a:cubicBezTo>
                    <a:pt x="2165" y="4596"/>
                    <a:pt x="2187" y="4616"/>
                    <a:pt x="2219" y="4618"/>
                  </a:cubicBezTo>
                  <a:cubicBezTo>
                    <a:pt x="2222" y="4632"/>
                    <a:pt x="2228" y="4643"/>
                    <a:pt x="2235" y="4652"/>
                  </a:cubicBezTo>
                  <a:lnTo>
                    <a:pt x="2208" y="4672"/>
                  </a:lnTo>
                  <a:lnTo>
                    <a:pt x="2218" y="4695"/>
                  </a:lnTo>
                  <a:cubicBezTo>
                    <a:pt x="2230" y="4725"/>
                    <a:pt x="2243" y="4738"/>
                    <a:pt x="2270" y="4747"/>
                  </a:cubicBezTo>
                  <a:cubicBezTo>
                    <a:pt x="2271" y="4747"/>
                    <a:pt x="2273" y="4748"/>
                    <a:pt x="2274" y="4748"/>
                  </a:cubicBezTo>
                  <a:cubicBezTo>
                    <a:pt x="2274" y="4750"/>
                    <a:pt x="2274" y="4751"/>
                    <a:pt x="2274" y="4752"/>
                  </a:cubicBezTo>
                  <a:cubicBezTo>
                    <a:pt x="2274" y="4752"/>
                    <a:pt x="2274" y="4753"/>
                    <a:pt x="2274" y="4754"/>
                  </a:cubicBezTo>
                  <a:cubicBezTo>
                    <a:pt x="2273" y="4758"/>
                    <a:pt x="2272" y="4764"/>
                    <a:pt x="2273" y="4771"/>
                  </a:cubicBezTo>
                  <a:cubicBezTo>
                    <a:pt x="2273" y="4781"/>
                    <a:pt x="2275" y="4792"/>
                    <a:pt x="2277" y="4801"/>
                  </a:cubicBezTo>
                  <a:cubicBezTo>
                    <a:pt x="2279" y="4808"/>
                    <a:pt x="2281" y="4813"/>
                    <a:pt x="2283" y="4818"/>
                  </a:cubicBezTo>
                  <a:cubicBezTo>
                    <a:pt x="2284" y="4819"/>
                    <a:pt x="2284" y="4820"/>
                    <a:pt x="2285" y="4821"/>
                  </a:cubicBezTo>
                  <a:cubicBezTo>
                    <a:pt x="2293" y="4846"/>
                    <a:pt x="2307" y="4865"/>
                    <a:pt x="2328" y="4878"/>
                  </a:cubicBezTo>
                  <a:cubicBezTo>
                    <a:pt x="2329" y="4894"/>
                    <a:pt x="2335" y="4914"/>
                    <a:pt x="2356" y="4929"/>
                  </a:cubicBezTo>
                  <a:cubicBezTo>
                    <a:pt x="2361" y="4950"/>
                    <a:pt x="2375" y="4964"/>
                    <a:pt x="2387" y="4975"/>
                  </a:cubicBezTo>
                  <a:cubicBezTo>
                    <a:pt x="2389" y="4976"/>
                    <a:pt x="2391" y="4978"/>
                    <a:pt x="2392" y="4979"/>
                  </a:cubicBezTo>
                  <a:cubicBezTo>
                    <a:pt x="2392" y="4990"/>
                    <a:pt x="2395" y="4998"/>
                    <a:pt x="2397" y="5004"/>
                  </a:cubicBezTo>
                  <a:cubicBezTo>
                    <a:pt x="2398" y="5006"/>
                    <a:pt x="2399" y="5008"/>
                    <a:pt x="2399" y="5009"/>
                  </a:cubicBezTo>
                  <a:cubicBezTo>
                    <a:pt x="2404" y="5033"/>
                    <a:pt x="2423" y="5049"/>
                    <a:pt x="2447" y="5049"/>
                  </a:cubicBezTo>
                  <a:cubicBezTo>
                    <a:pt x="2451" y="5049"/>
                    <a:pt x="2455" y="5049"/>
                    <a:pt x="2459" y="5048"/>
                  </a:cubicBezTo>
                  <a:cubicBezTo>
                    <a:pt x="2479" y="5044"/>
                    <a:pt x="2508" y="5031"/>
                    <a:pt x="2520" y="5006"/>
                  </a:cubicBezTo>
                  <a:cubicBezTo>
                    <a:pt x="2522" y="5001"/>
                    <a:pt x="2525" y="4999"/>
                    <a:pt x="2539" y="4994"/>
                  </a:cubicBezTo>
                  <a:cubicBezTo>
                    <a:pt x="2540" y="4993"/>
                    <a:pt x="2542" y="4993"/>
                    <a:pt x="2543" y="4992"/>
                  </a:cubicBezTo>
                  <a:cubicBezTo>
                    <a:pt x="2546" y="5006"/>
                    <a:pt x="2555" y="5017"/>
                    <a:pt x="2568" y="5025"/>
                  </a:cubicBezTo>
                  <a:cubicBezTo>
                    <a:pt x="2582" y="5033"/>
                    <a:pt x="2596" y="5040"/>
                    <a:pt x="2607" y="5044"/>
                  </a:cubicBezTo>
                  <a:cubicBezTo>
                    <a:pt x="2612" y="5046"/>
                    <a:pt x="2617" y="5047"/>
                    <a:pt x="2622" y="5047"/>
                  </a:cubicBezTo>
                  <a:cubicBezTo>
                    <a:pt x="2629" y="5047"/>
                    <a:pt x="2634" y="5046"/>
                    <a:pt x="2638" y="5045"/>
                  </a:cubicBezTo>
                  <a:lnTo>
                    <a:pt x="2639" y="5044"/>
                  </a:lnTo>
                  <a:lnTo>
                    <a:pt x="2666" y="5039"/>
                  </a:lnTo>
                  <a:lnTo>
                    <a:pt x="2665" y="5006"/>
                  </a:lnTo>
                  <a:cubicBezTo>
                    <a:pt x="2665" y="4990"/>
                    <a:pt x="2666" y="4988"/>
                    <a:pt x="2668" y="4986"/>
                  </a:cubicBezTo>
                  <a:cubicBezTo>
                    <a:pt x="2669" y="4985"/>
                    <a:pt x="2671" y="4983"/>
                    <a:pt x="2674" y="4982"/>
                  </a:cubicBezTo>
                  <a:cubicBezTo>
                    <a:pt x="2681" y="4976"/>
                    <a:pt x="2693" y="4968"/>
                    <a:pt x="2700" y="4953"/>
                  </a:cubicBezTo>
                  <a:cubicBezTo>
                    <a:pt x="2701" y="4953"/>
                    <a:pt x="2705" y="4951"/>
                    <a:pt x="2706" y="4951"/>
                  </a:cubicBezTo>
                  <a:cubicBezTo>
                    <a:pt x="2711" y="4953"/>
                    <a:pt x="2717" y="4954"/>
                    <a:pt x="2723" y="4954"/>
                  </a:cubicBezTo>
                  <a:cubicBezTo>
                    <a:pt x="2729" y="4954"/>
                    <a:pt x="2735" y="4953"/>
                    <a:pt x="2740" y="4952"/>
                  </a:cubicBezTo>
                  <a:lnTo>
                    <a:pt x="2757" y="4978"/>
                  </a:lnTo>
                  <a:lnTo>
                    <a:pt x="2786" y="4946"/>
                  </a:lnTo>
                  <a:cubicBezTo>
                    <a:pt x="2791" y="4941"/>
                    <a:pt x="2797" y="4936"/>
                    <a:pt x="2802" y="4930"/>
                  </a:cubicBezTo>
                  <a:cubicBezTo>
                    <a:pt x="2819" y="4914"/>
                    <a:pt x="2839" y="4895"/>
                    <a:pt x="2847" y="4865"/>
                  </a:cubicBezTo>
                  <a:cubicBezTo>
                    <a:pt x="2857" y="4868"/>
                    <a:pt x="2865" y="4870"/>
                    <a:pt x="2873" y="4873"/>
                  </a:cubicBezTo>
                  <a:cubicBezTo>
                    <a:pt x="2873" y="4873"/>
                    <a:pt x="2875" y="4873"/>
                    <a:pt x="2875" y="4874"/>
                  </a:cubicBezTo>
                  <a:cubicBezTo>
                    <a:pt x="2885" y="4883"/>
                    <a:pt x="2895" y="4893"/>
                    <a:pt x="2913" y="4893"/>
                  </a:cubicBezTo>
                  <a:cubicBezTo>
                    <a:pt x="2922" y="4893"/>
                    <a:pt x="2931" y="4889"/>
                    <a:pt x="2939" y="4886"/>
                  </a:cubicBezTo>
                  <a:lnTo>
                    <a:pt x="2946" y="4883"/>
                  </a:lnTo>
                  <a:cubicBezTo>
                    <a:pt x="2948" y="4884"/>
                    <a:pt x="2950" y="4885"/>
                    <a:pt x="2951" y="4886"/>
                  </a:cubicBezTo>
                  <a:cubicBezTo>
                    <a:pt x="2952" y="4886"/>
                    <a:pt x="2953" y="4886"/>
                    <a:pt x="2954" y="4887"/>
                  </a:cubicBezTo>
                  <a:cubicBezTo>
                    <a:pt x="2957" y="4895"/>
                    <a:pt x="2963" y="4904"/>
                    <a:pt x="2977" y="4910"/>
                  </a:cubicBezTo>
                  <a:cubicBezTo>
                    <a:pt x="2988" y="4915"/>
                    <a:pt x="3049" y="4944"/>
                    <a:pt x="3049" y="4944"/>
                  </a:cubicBezTo>
                  <a:lnTo>
                    <a:pt x="3080" y="4899"/>
                  </a:lnTo>
                  <a:lnTo>
                    <a:pt x="3085" y="4901"/>
                  </a:lnTo>
                  <a:lnTo>
                    <a:pt x="3098" y="4896"/>
                  </a:lnTo>
                  <a:cubicBezTo>
                    <a:pt x="3134" y="4880"/>
                    <a:pt x="3160" y="4858"/>
                    <a:pt x="3177" y="4828"/>
                  </a:cubicBezTo>
                  <a:cubicBezTo>
                    <a:pt x="3183" y="4826"/>
                    <a:pt x="3188" y="4824"/>
                    <a:pt x="3192" y="4822"/>
                  </a:cubicBezTo>
                  <a:cubicBezTo>
                    <a:pt x="3196" y="4820"/>
                    <a:pt x="3200" y="4818"/>
                    <a:pt x="3202" y="4818"/>
                  </a:cubicBezTo>
                  <a:cubicBezTo>
                    <a:pt x="3202" y="4818"/>
                    <a:pt x="3256" y="4846"/>
                    <a:pt x="3256" y="4846"/>
                  </a:cubicBezTo>
                  <a:lnTo>
                    <a:pt x="3250" y="4786"/>
                  </a:lnTo>
                  <a:lnTo>
                    <a:pt x="3250" y="4781"/>
                  </a:lnTo>
                  <a:cubicBezTo>
                    <a:pt x="3250" y="4778"/>
                    <a:pt x="3250" y="4774"/>
                    <a:pt x="3248" y="4769"/>
                  </a:cubicBezTo>
                  <a:cubicBezTo>
                    <a:pt x="3248" y="4767"/>
                    <a:pt x="3247" y="4765"/>
                    <a:pt x="3247" y="4763"/>
                  </a:cubicBezTo>
                  <a:cubicBezTo>
                    <a:pt x="3249" y="4762"/>
                    <a:pt x="3251" y="4761"/>
                    <a:pt x="3253" y="4760"/>
                  </a:cubicBezTo>
                  <a:cubicBezTo>
                    <a:pt x="3256" y="4758"/>
                    <a:pt x="3259" y="4756"/>
                    <a:pt x="3262" y="4755"/>
                  </a:cubicBezTo>
                  <a:lnTo>
                    <a:pt x="3267" y="4751"/>
                  </a:lnTo>
                  <a:cubicBezTo>
                    <a:pt x="3272" y="4750"/>
                    <a:pt x="3277" y="4748"/>
                    <a:pt x="3281" y="4744"/>
                  </a:cubicBezTo>
                  <a:lnTo>
                    <a:pt x="3297" y="4753"/>
                  </a:lnTo>
                  <a:lnTo>
                    <a:pt x="3313" y="4743"/>
                  </a:lnTo>
                  <a:cubicBezTo>
                    <a:pt x="3323" y="4749"/>
                    <a:pt x="3333" y="4753"/>
                    <a:pt x="3348" y="4753"/>
                  </a:cubicBezTo>
                  <a:cubicBezTo>
                    <a:pt x="3354" y="4753"/>
                    <a:pt x="3360" y="4752"/>
                    <a:pt x="3369" y="4751"/>
                  </a:cubicBezTo>
                  <a:lnTo>
                    <a:pt x="3396" y="4749"/>
                  </a:lnTo>
                  <a:lnTo>
                    <a:pt x="3399" y="4722"/>
                  </a:lnTo>
                  <a:lnTo>
                    <a:pt x="3399" y="4720"/>
                  </a:lnTo>
                  <a:cubicBezTo>
                    <a:pt x="3400" y="4716"/>
                    <a:pt x="3402" y="4709"/>
                    <a:pt x="3400" y="4700"/>
                  </a:cubicBezTo>
                  <a:cubicBezTo>
                    <a:pt x="3399" y="4695"/>
                    <a:pt x="3398" y="4689"/>
                    <a:pt x="3397" y="4684"/>
                  </a:cubicBezTo>
                  <a:cubicBezTo>
                    <a:pt x="3396" y="4680"/>
                    <a:pt x="3395" y="4675"/>
                    <a:pt x="3394" y="4672"/>
                  </a:cubicBezTo>
                  <a:cubicBezTo>
                    <a:pt x="3394" y="4668"/>
                    <a:pt x="3394" y="4665"/>
                    <a:pt x="3394" y="4665"/>
                  </a:cubicBezTo>
                  <a:cubicBezTo>
                    <a:pt x="3394" y="4665"/>
                    <a:pt x="3394" y="4665"/>
                    <a:pt x="3394" y="4665"/>
                  </a:cubicBezTo>
                  <a:cubicBezTo>
                    <a:pt x="3395" y="4665"/>
                    <a:pt x="3397" y="4664"/>
                    <a:pt x="3401" y="4664"/>
                  </a:cubicBezTo>
                  <a:cubicBezTo>
                    <a:pt x="3408" y="4664"/>
                    <a:pt x="3413" y="4663"/>
                    <a:pt x="3418" y="4662"/>
                  </a:cubicBezTo>
                  <a:lnTo>
                    <a:pt x="3425" y="4661"/>
                  </a:lnTo>
                  <a:lnTo>
                    <a:pt x="3426" y="4661"/>
                  </a:lnTo>
                  <a:cubicBezTo>
                    <a:pt x="3441" y="4657"/>
                    <a:pt x="3472" y="4650"/>
                    <a:pt x="3490" y="4620"/>
                  </a:cubicBezTo>
                  <a:cubicBezTo>
                    <a:pt x="3490" y="4620"/>
                    <a:pt x="3490" y="4620"/>
                    <a:pt x="3491" y="4619"/>
                  </a:cubicBezTo>
                  <a:cubicBezTo>
                    <a:pt x="3495" y="4618"/>
                    <a:pt x="3498" y="4617"/>
                    <a:pt x="3501" y="4615"/>
                  </a:cubicBezTo>
                  <a:lnTo>
                    <a:pt x="3513" y="4609"/>
                  </a:lnTo>
                  <a:lnTo>
                    <a:pt x="3524" y="4572"/>
                  </a:lnTo>
                  <a:cubicBezTo>
                    <a:pt x="3528" y="4557"/>
                    <a:pt x="3532" y="4542"/>
                    <a:pt x="3536" y="4528"/>
                  </a:cubicBezTo>
                  <a:cubicBezTo>
                    <a:pt x="3544" y="4532"/>
                    <a:pt x="3552" y="4534"/>
                    <a:pt x="3561" y="4534"/>
                  </a:cubicBezTo>
                  <a:cubicBezTo>
                    <a:pt x="3569" y="4534"/>
                    <a:pt x="3577" y="4532"/>
                    <a:pt x="3586" y="4529"/>
                  </a:cubicBezTo>
                  <a:cubicBezTo>
                    <a:pt x="3605" y="4521"/>
                    <a:pt x="3623" y="4513"/>
                    <a:pt x="3639" y="4505"/>
                  </a:cubicBezTo>
                  <a:cubicBezTo>
                    <a:pt x="3645" y="4502"/>
                    <a:pt x="3668" y="4491"/>
                    <a:pt x="3668" y="4491"/>
                  </a:cubicBezTo>
                  <a:lnTo>
                    <a:pt x="3682" y="4460"/>
                  </a:lnTo>
                  <a:cubicBezTo>
                    <a:pt x="3688" y="4446"/>
                    <a:pt x="3693" y="4433"/>
                    <a:pt x="3699" y="4420"/>
                  </a:cubicBezTo>
                  <a:cubicBezTo>
                    <a:pt x="3701" y="4415"/>
                    <a:pt x="3703" y="4411"/>
                    <a:pt x="3705" y="4406"/>
                  </a:cubicBezTo>
                  <a:cubicBezTo>
                    <a:pt x="3709" y="4396"/>
                    <a:pt x="3712" y="4389"/>
                    <a:pt x="3716" y="4384"/>
                  </a:cubicBezTo>
                  <a:cubicBezTo>
                    <a:pt x="3726" y="4374"/>
                    <a:pt x="3731" y="4362"/>
                    <a:pt x="3735" y="4353"/>
                  </a:cubicBezTo>
                  <a:cubicBezTo>
                    <a:pt x="3735" y="4351"/>
                    <a:pt x="3736" y="4349"/>
                    <a:pt x="3737" y="4347"/>
                  </a:cubicBezTo>
                  <a:cubicBezTo>
                    <a:pt x="3739" y="4343"/>
                    <a:pt x="3741" y="4338"/>
                    <a:pt x="3742" y="4334"/>
                  </a:cubicBezTo>
                  <a:cubicBezTo>
                    <a:pt x="3744" y="4329"/>
                    <a:pt x="3746" y="4324"/>
                    <a:pt x="3749" y="4320"/>
                  </a:cubicBezTo>
                  <a:cubicBezTo>
                    <a:pt x="3759" y="4302"/>
                    <a:pt x="3762" y="4283"/>
                    <a:pt x="3757" y="4264"/>
                  </a:cubicBezTo>
                  <a:close/>
                </a:path>
              </a:pathLst>
            </a:custGeom>
            <a:pattFill prst="wdUpDiag">
              <a:fgClr>
                <a:schemeClr val="bg1"/>
              </a:fgClr>
              <a:bgClr>
                <a:schemeClr val="bg1">
                  <a:lumMod val="75000"/>
                </a:schemeClr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7" name="Freeform 244"/>
            <p:cNvSpPr>
              <a:spLocks noEditPoints="1"/>
            </p:cNvSpPr>
            <p:nvPr/>
          </p:nvSpPr>
          <p:spPr bwMode="auto">
            <a:xfrm>
              <a:off x="10923588" y="4167188"/>
              <a:ext cx="492125" cy="568325"/>
            </a:xfrm>
            <a:custGeom>
              <a:avLst/>
              <a:gdLst>
                <a:gd name="T0" fmla="*/ 442 w 516"/>
                <a:gd name="T1" fmla="*/ 195 h 595"/>
                <a:gd name="T2" fmla="*/ 459 w 516"/>
                <a:gd name="T3" fmla="*/ 138 h 595"/>
                <a:gd name="T4" fmla="*/ 457 w 516"/>
                <a:gd name="T5" fmla="*/ 130 h 595"/>
                <a:gd name="T6" fmla="*/ 416 w 516"/>
                <a:gd name="T7" fmla="*/ 45 h 595"/>
                <a:gd name="T8" fmla="*/ 397 w 516"/>
                <a:gd name="T9" fmla="*/ 22 h 595"/>
                <a:gd name="T10" fmla="*/ 321 w 516"/>
                <a:gd name="T11" fmla="*/ 17 h 595"/>
                <a:gd name="T12" fmla="*/ 295 w 516"/>
                <a:gd name="T13" fmla="*/ 26 h 595"/>
                <a:gd name="T14" fmla="*/ 237 w 516"/>
                <a:gd name="T15" fmla="*/ 77 h 595"/>
                <a:gd name="T16" fmla="*/ 210 w 516"/>
                <a:gd name="T17" fmla="*/ 153 h 595"/>
                <a:gd name="T18" fmla="*/ 193 w 516"/>
                <a:gd name="T19" fmla="*/ 157 h 595"/>
                <a:gd name="T20" fmla="*/ 169 w 516"/>
                <a:gd name="T21" fmla="*/ 190 h 595"/>
                <a:gd name="T22" fmla="*/ 188 w 516"/>
                <a:gd name="T23" fmla="*/ 250 h 595"/>
                <a:gd name="T24" fmla="*/ 177 w 516"/>
                <a:gd name="T25" fmla="*/ 285 h 595"/>
                <a:gd name="T26" fmla="*/ 139 w 516"/>
                <a:gd name="T27" fmla="*/ 314 h 595"/>
                <a:gd name="T28" fmla="*/ 130 w 516"/>
                <a:gd name="T29" fmla="*/ 292 h 595"/>
                <a:gd name="T30" fmla="*/ 131 w 516"/>
                <a:gd name="T31" fmla="*/ 290 h 595"/>
                <a:gd name="T32" fmla="*/ 92 w 516"/>
                <a:gd name="T33" fmla="*/ 223 h 595"/>
                <a:gd name="T34" fmla="*/ 30 w 516"/>
                <a:gd name="T35" fmla="*/ 254 h 595"/>
                <a:gd name="T36" fmla="*/ 33 w 516"/>
                <a:gd name="T37" fmla="*/ 276 h 595"/>
                <a:gd name="T38" fmla="*/ 23 w 516"/>
                <a:gd name="T39" fmla="*/ 297 h 595"/>
                <a:gd name="T40" fmla="*/ 18 w 516"/>
                <a:gd name="T41" fmla="*/ 320 h 595"/>
                <a:gd name="T42" fmla="*/ 21 w 516"/>
                <a:gd name="T43" fmla="*/ 394 h 595"/>
                <a:gd name="T44" fmla="*/ 21 w 516"/>
                <a:gd name="T45" fmla="*/ 414 h 595"/>
                <a:gd name="T46" fmla="*/ 19 w 516"/>
                <a:gd name="T47" fmla="*/ 429 h 595"/>
                <a:gd name="T48" fmla="*/ 53 w 516"/>
                <a:gd name="T49" fmla="*/ 465 h 595"/>
                <a:gd name="T50" fmla="*/ 92 w 516"/>
                <a:gd name="T51" fmla="*/ 456 h 595"/>
                <a:gd name="T52" fmla="*/ 148 w 516"/>
                <a:gd name="T53" fmla="*/ 391 h 595"/>
                <a:gd name="T54" fmla="*/ 135 w 516"/>
                <a:gd name="T55" fmla="*/ 364 h 595"/>
                <a:gd name="T56" fmla="*/ 138 w 516"/>
                <a:gd name="T57" fmla="*/ 341 h 595"/>
                <a:gd name="T58" fmla="*/ 167 w 516"/>
                <a:gd name="T59" fmla="*/ 354 h 595"/>
                <a:gd name="T60" fmla="*/ 198 w 516"/>
                <a:gd name="T61" fmla="*/ 388 h 595"/>
                <a:gd name="T62" fmla="*/ 219 w 516"/>
                <a:gd name="T63" fmla="*/ 425 h 595"/>
                <a:gd name="T64" fmla="*/ 269 w 516"/>
                <a:gd name="T65" fmla="*/ 540 h 595"/>
                <a:gd name="T66" fmla="*/ 300 w 516"/>
                <a:gd name="T67" fmla="*/ 570 h 595"/>
                <a:gd name="T68" fmla="*/ 350 w 516"/>
                <a:gd name="T69" fmla="*/ 594 h 595"/>
                <a:gd name="T70" fmla="*/ 374 w 516"/>
                <a:gd name="T71" fmla="*/ 581 h 595"/>
                <a:gd name="T72" fmla="*/ 405 w 516"/>
                <a:gd name="T73" fmla="*/ 489 h 595"/>
                <a:gd name="T74" fmla="*/ 344 w 516"/>
                <a:gd name="T75" fmla="*/ 499 h 595"/>
                <a:gd name="T76" fmla="*/ 299 w 516"/>
                <a:gd name="T77" fmla="*/ 470 h 595"/>
                <a:gd name="T78" fmla="*/ 272 w 516"/>
                <a:gd name="T79" fmla="*/ 366 h 595"/>
                <a:gd name="T80" fmla="*/ 259 w 516"/>
                <a:gd name="T81" fmla="*/ 352 h 595"/>
                <a:gd name="T82" fmla="*/ 299 w 516"/>
                <a:gd name="T83" fmla="*/ 358 h 595"/>
                <a:gd name="T84" fmla="*/ 308 w 516"/>
                <a:gd name="T85" fmla="*/ 361 h 595"/>
                <a:gd name="T86" fmla="*/ 369 w 516"/>
                <a:gd name="T87" fmla="*/ 354 h 595"/>
                <a:gd name="T88" fmla="*/ 383 w 516"/>
                <a:gd name="T89" fmla="*/ 260 h 595"/>
                <a:gd name="T90" fmla="*/ 236 w 516"/>
                <a:gd name="T91" fmla="*/ 329 h 595"/>
                <a:gd name="T92" fmla="*/ 198 w 516"/>
                <a:gd name="T93" fmla="*/ 295 h 595"/>
                <a:gd name="T94" fmla="*/ 181 w 516"/>
                <a:gd name="T95" fmla="*/ 287 h 595"/>
                <a:gd name="T96" fmla="*/ 235 w 516"/>
                <a:gd name="T97" fmla="*/ 323 h 595"/>
                <a:gd name="T98" fmla="*/ 243 w 516"/>
                <a:gd name="T99" fmla="*/ 336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6" h="595">
                  <a:moveTo>
                    <a:pt x="442" y="195"/>
                  </a:moveTo>
                  <a:lnTo>
                    <a:pt x="442" y="195"/>
                  </a:lnTo>
                  <a:lnTo>
                    <a:pt x="516" y="186"/>
                  </a:lnTo>
                  <a:lnTo>
                    <a:pt x="459" y="138"/>
                  </a:lnTo>
                  <a:cubicBezTo>
                    <a:pt x="457" y="135"/>
                    <a:pt x="456" y="134"/>
                    <a:pt x="456" y="134"/>
                  </a:cubicBezTo>
                  <a:cubicBezTo>
                    <a:pt x="456" y="134"/>
                    <a:pt x="456" y="132"/>
                    <a:pt x="457" y="130"/>
                  </a:cubicBezTo>
                  <a:cubicBezTo>
                    <a:pt x="476" y="87"/>
                    <a:pt x="446" y="68"/>
                    <a:pt x="434" y="60"/>
                  </a:cubicBezTo>
                  <a:cubicBezTo>
                    <a:pt x="427" y="56"/>
                    <a:pt x="421" y="51"/>
                    <a:pt x="416" y="45"/>
                  </a:cubicBezTo>
                  <a:cubicBezTo>
                    <a:pt x="412" y="41"/>
                    <a:pt x="408" y="36"/>
                    <a:pt x="403" y="29"/>
                  </a:cubicBezTo>
                  <a:cubicBezTo>
                    <a:pt x="401" y="27"/>
                    <a:pt x="399" y="24"/>
                    <a:pt x="397" y="22"/>
                  </a:cubicBezTo>
                  <a:cubicBezTo>
                    <a:pt x="386" y="8"/>
                    <a:pt x="373" y="0"/>
                    <a:pt x="357" y="0"/>
                  </a:cubicBezTo>
                  <a:cubicBezTo>
                    <a:pt x="344" y="0"/>
                    <a:pt x="332" y="6"/>
                    <a:pt x="321" y="17"/>
                  </a:cubicBezTo>
                  <a:cubicBezTo>
                    <a:pt x="318" y="20"/>
                    <a:pt x="314" y="24"/>
                    <a:pt x="311" y="28"/>
                  </a:cubicBezTo>
                  <a:cubicBezTo>
                    <a:pt x="305" y="27"/>
                    <a:pt x="300" y="26"/>
                    <a:pt x="295" y="26"/>
                  </a:cubicBezTo>
                  <a:cubicBezTo>
                    <a:pt x="273" y="26"/>
                    <a:pt x="249" y="38"/>
                    <a:pt x="241" y="70"/>
                  </a:cubicBezTo>
                  <a:cubicBezTo>
                    <a:pt x="239" y="72"/>
                    <a:pt x="238" y="74"/>
                    <a:pt x="237" y="77"/>
                  </a:cubicBezTo>
                  <a:cubicBezTo>
                    <a:pt x="235" y="82"/>
                    <a:pt x="232" y="87"/>
                    <a:pt x="229" y="94"/>
                  </a:cubicBezTo>
                  <a:cubicBezTo>
                    <a:pt x="221" y="109"/>
                    <a:pt x="211" y="128"/>
                    <a:pt x="210" y="153"/>
                  </a:cubicBezTo>
                  <a:cubicBezTo>
                    <a:pt x="206" y="154"/>
                    <a:pt x="202" y="155"/>
                    <a:pt x="198" y="156"/>
                  </a:cubicBezTo>
                  <a:lnTo>
                    <a:pt x="193" y="157"/>
                  </a:lnTo>
                  <a:lnTo>
                    <a:pt x="169" y="164"/>
                  </a:lnTo>
                  <a:lnTo>
                    <a:pt x="169" y="190"/>
                  </a:lnTo>
                  <a:cubicBezTo>
                    <a:pt x="169" y="192"/>
                    <a:pt x="169" y="194"/>
                    <a:pt x="169" y="197"/>
                  </a:cubicBezTo>
                  <a:cubicBezTo>
                    <a:pt x="168" y="208"/>
                    <a:pt x="166" y="232"/>
                    <a:pt x="188" y="250"/>
                  </a:cubicBezTo>
                  <a:cubicBezTo>
                    <a:pt x="188" y="251"/>
                    <a:pt x="188" y="252"/>
                    <a:pt x="188" y="253"/>
                  </a:cubicBezTo>
                  <a:lnTo>
                    <a:pt x="177" y="285"/>
                  </a:lnTo>
                  <a:lnTo>
                    <a:pt x="171" y="282"/>
                  </a:lnTo>
                  <a:lnTo>
                    <a:pt x="139" y="314"/>
                  </a:lnTo>
                  <a:cubicBezTo>
                    <a:pt x="139" y="313"/>
                    <a:pt x="139" y="313"/>
                    <a:pt x="139" y="313"/>
                  </a:cubicBezTo>
                  <a:cubicBezTo>
                    <a:pt x="139" y="305"/>
                    <a:pt x="136" y="298"/>
                    <a:pt x="130" y="292"/>
                  </a:cubicBezTo>
                  <a:cubicBezTo>
                    <a:pt x="130" y="292"/>
                    <a:pt x="130" y="291"/>
                    <a:pt x="129" y="290"/>
                  </a:cubicBezTo>
                  <a:lnTo>
                    <a:pt x="131" y="290"/>
                  </a:lnTo>
                  <a:lnTo>
                    <a:pt x="131" y="228"/>
                  </a:lnTo>
                  <a:lnTo>
                    <a:pt x="92" y="223"/>
                  </a:lnTo>
                  <a:lnTo>
                    <a:pt x="26" y="208"/>
                  </a:lnTo>
                  <a:lnTo>
                    <a:pt x="30" y="254"/>
                  </a:lnTo>
                  <a:cubicBezTo>
                    <a:pt x="31" y="259"/>
                    <a:pt x="31" y="263"/>
                    <a:pt x="32" y="267"/>
                  </a:cubicBezTo>
                  <a:cubicBezTo>
                    <a:pt x="32" y="271"/>
                    <a:pt x="33" y="275"/>
                    <a:pt x="33" y="276"/>
                  </a:cubicBezTo>
                  <a:cubicBezTo>
                    <a:pt x="33" y="277"/>
                    <a:pt x="31" y="282"/>
                    <a:pt x="29" y="285"/>
                  </a:cubicBezTo>
                  <a:cubicBezTo>
                    <a:pt x="27" y="289"/>
                    <a:pt x="25" y="293"/>
                    <a:pt x="23" y="297"/>
                  </a:cubicBezTo>
                  <a:cubicBezTo>
                    <a:pt x="21" y="303"/>
                    <a:pt x="20" y="308"/>
                    <a:pt x="20" y="311"/>
                  </a:cubicBezTo>
                  <a:cubicBezTo>
                    <a:pt x="19" y="314"/>
                    <a:pt x="19" y="317"/>
                    <a:pt x="18" y="320"/>
                  </a:cubicBezTo>
                  <a:cubicBezTo>
                    <a:pt x="17" y="324"/>
                    <a:pt x="16" y="329"/>
                    <a:pt x="15" y="330"/>
                  </a:cubicBezTo>
                  <a:cubicBezTo>
                    <a:pt x="0" y="353"/>
                    <a:pt x="3" y="377"/>
                    <a:pt x="21" y="394"/>
                  </a:cubicBezTo>
                  <a:cubicBezTo>
                    <a:pt x="21" y="395"/>
                    <a:pt x="21" y="396"/>
                    <a:pt x="21" y="399"/>
                  </a:cubicBezTo>
                  <a:cubicBezTo>
                    <a:pt x="21" y="404"/>
                    <a:pt x="21" y="408"/>
                    <a:pt x="21" y="414"/>
                  </a:cubicBezTo>
                  <a:lnTo>
                    <a:pt x="20" y="419"/>
                  </a:lnTo>
                  <a:lnTo>
                    <a:pt x="19" y="429"/>
                  </a:lnTo>
                  <a:lnTo>
                    <a:pt x="17" y="466"/>
                  </a:lnTo>
                  <a:lnTo>
                    <a:pt x="53" y="465"/>
                  </a:lnTo>
                  <a:cubicBezTo>
                    <a:pt x="59" y="465"/>
                    <a:pt x="74" y="465"/>
                    <a:pt x="86" y="456"/>
                  </a:cubicBezTo>
                  <a:lnTo>
                    <a:pt x="92" y="456"/>
                  </a:lnTo>
                  <a:lnTo>
                    <a:pt x="99" y="442"/>
                  </a:lnTo>
                  <a:lnTo>
                    <a:pt x="148" y="391"/>
                  </a:lnTo>
                  <a:lnTo>
                    <a:pt x="131" y="390"/>
                  </a:lnTo>
                  <a:cubicBezTo>
                    <a:pt x="135" y="384"/>
                    <a:pt x="138" y="375"/>
                    <a:pt x="135" y="364"/>
                  </a:cubicBezTo>
                  <a:cubicBezTo>
                    <a:pt x="134" y="361"/>
                    <a:pt x="135" y="354"/>
                    <a:pt x="136" y="347"/>
                  </a:cubicBezTo>
                  <a:cubicBezTo>
                    <a:pt x="137" y="345"/>
                    <a:pt x="137" y="343"/>
                    <a:pt x="138" y="341"/>
                  </a:cubicBezTo>
                  <a:lnTo>
                    <a:pt x="165" y="353"/>
                  </a:lnTo>
                  <a:lnTo>
                    <a:pt x="167" y="354"/>
                  </a:lnTo>
                  <a:lnTo>
                    <a:pt x="176" y="363"/>
                  </a:lnTo>
                  <a:cubicBezTo>
                    <a:pt x="180" y="374"/>
                    <a:pt x="187" y="383"/>
                    <a:pt x="198" y="388"/>
                  </a:cubicBezTo>
                  <a:cubicBezTo>
                    <a:pt x="200" y="393"/>
                    <a:pt x="204" y="398"/>
                    <a:pt x="208" y="401"/>
                  </a:cubicBezTo>
                  <a:cubicBezTo>
                    <a:pt x="210" y="410"/>
                    <a:pt x="213" y="418"/>
                    <a:pt x="219" y="425"/>
                  </a:cubicBezTo>
                  <a:cubicBezTo>
                    <a:pt x="218" y="453"/>
                    <a:pt x="220" y="481"/>
                    <a:pt x="239" y="506"/>
                  </a:cubicBezTo>
                  <a:cubicBezTo>
                    <a:pt x="245" y="521"/>
                    <a:pt x="255" y="532"/>
                    <a:pt x="269" y="540"/>
                  </a:cubicBezTo>
                  <a:lnTo>
                    <a:pt x="300" y="574"/>
                  </a:lnTo>
                  <a:lnTo>
                    <a:pt x="300" y="570"/>
                  </a:lnTo>
                  <a:cubicBezTo>
                    <a:pt x="307" y="587"/>
                    <a:pt x="323" y="595"/>
                    <a:pt x="339" y="595"/>
                  </a:cubicBezTo>
                  <a:cubicBezTo>
                    <a:pt x="343" y="595"/>
                    <a:pt x="346" y="595"/>
                    <a:pt x="350" y="594"/>
                  </a:cubicBezTo>
                  <a:cubicBezTo>
                    <a:pt x="361" y="591"/>
                    <a:pt x="368" y="586"/>
                    <a:pt x="373" y="582"/>
                  </a:cubicBezTo>
                  <a:lnTo>
                    <a:pt x="374" y="581"/>
                  </a:lnTo>
                  <a:cubicBezTo>
                    <a:pt x="386" y="572"/>
                    <a:pt x="388" y="560"/>
                    <a:pt x="388" y="557"/>
                  </a:cubicBezTo>
                  <a:lnTo>
                    <a:pt x="405" y="489"/>
                  </a:lnTo>
                  <a:lnTo>
                    <a:pt x="372" y="505"/>
                  </a:lnTo>
                  <a:lnTo>
                    <a:pt x="344" y="499"/>
                  </a:lnTo>
                  <a:cubicBezTo>
                    <a:pt x="340" y="493"/>
                    <a:pt x="332" y="486"/>
                    <a:pt x="321" y="483"/>
                  </a:cubicBezTo>
                  <a:cubicBezTo>
                    <a:pt x="312" y="480"/>
                    <a:pt x="305" y="476"/>
                    <a:pt x="299" y="470"/>
                  </a:cubicBezTo>
                  <a:lnTo>
                    <a:pt x="282" y="398"/>
                  </a:lnTo>
                  <a:cubicBezTo>
                    <a:pt x="281" y="389"/>
                    <a:pt x="279" y="377"/>
                    <a:pt x="272" y="366"/>
                  </a:cubicBezTo>
                  <a:lnTo>
                    <a:pt x="273" y="365"/>
                  </a:lnTo>
                  <a:lnTo>
                    <a:pt x="259" y="352"/>
                  </a:lnTo>
                  <a:cubicBezTo>
                    <a:pt x="269" y="358"/>
                    <a:pt x="279" y="360"/>
                    <a:pt x="286" y="360"/>
                  </a:cubicBezTo>
                  <a:cubicBezTo>
                    <a:pt x="291" y="360"/>
                    <a:pt x="295" y="359"/>
                    <a:pt x="299" y="358"/>
                  </a:cubicBezTo>
                  <a:lnTo>
                    <a:pt x="300" y="358"/>
                  </a:lnTo>
                  <a:cubicBezTo>
                    <a:pt x="301" y="358"/>
                    <a:pt x="303" y="358"/>
                    <a:pt x="308" y="361"/>
                  </a:cubicBezTo>
                  <a:cubicBezTo>
                    <a:pt x="317" y="366"/>
                    <a:pt x="326" y="368"/>
                    <a:pt x="336" y="368"/>
                  </a:cubicBezTo>
                  <a:cubicBezTo>
                    <a:pt x="349" y="368"/>
                    <a:pt x="360" y="363"/>
                    <a:pt x="369" y="354"/>
                  </a:cubicBezTo>
                  <a:cubicBezTo>
                    <a:pt x="376" y="347"/>
                    <a:pt x="383" y="333"/>
                    <a:pt x="381" y="311"/>
                  </a:cubicBezTo>
                  <a:cubicBezTo>
                    <a:pt x="380" y="295"/>
                    <a:pt x="380" y="279"/>
                    <a:pt x="383" y="260"/>
                  </a:cubicBezTo>
                  <a:cubicBezTo>
                    <a:pt x="387" y="223"/>
                    <a:pt x="409" y="200"/>
                    <a:pt x="442" y="195"/>
                  </a:cubicBezTo>
                  <a:close/>
                  <a:moveTo>
                    <a:pt x="236" y="329"/>
                  </a:moveTo>
                  <a:lnTo>
                    <a:pt x="236" y="329"/>
                  </a:lnTo>
                  <a:cubicBezTo>
                    <a:pt x="230" y="312"/>
                    <a:pt x="216" y="300"/>
                    <a:pt x="198" y="295"/>
                  </a:cubicBezTo>
                  <a:lnTo>
                    <a:pt x="194" y="294"/>
                  </a:lnTo>
                  <a:lnTo>
                    <a:pt x="181" y="287"/>
                  </a:lnTo>
                  <a:lnTo>
                    <a:pt x="210" y="295"/>
                  </a:lnTo>
                  <a:cubicBezTo>
                    <a:pt x="220" y="298"/>
                    <a:pt x="225" y="307"/>
                    <a:pt x="235" y="323"/>
                  </a:cubicBezTo>
                  <a:lnTo>
                    <a:pt x="238" y="330"/>
                  </a:lnTo>
                  <a:cubicBezTo>
                    <a:pt x="240" y="332"/>
                    <a:pt x="241" y="334"/>
                    <a:pt x="243" y="336"/>
                  </a:cubicBezTo>
                  <a:lnTo>
                    <a:pt x="236" y="329"/>
                  </a:lnTo>
                  <a:close/>
                </a:path>
              </a:pathLst>
            </a:custGeom>
            <a:pattFill prst="wdUpDiag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  <p:sp>
          <p:nvSpPr>
            <p:cNvPr id="248" name="Freeform 245"/>
            <p:cNvSpPr>
              <a:spLocks noEditPoints="1"/>
            </p:cNvSpPr>
            <p:nvPr/>
          </p:nvSpPr>
          <p:spPr bwMode="auto">
            <a:xfrm>
              <a:off x="4565650" y="1863725"/>
              <a:ext cx="6213475" cy="5610225"/>
            </a:xfrm>
            <a:custGeom>
              <a:avLst/>
              <a:gdLst>
                <a:gd name="T0" fmla="*/ 6251 w 6513"/>
                <a:gd name="T1" fmla="*/ 2744 h 5876"/>
                <a:gd name="T2" fmla="*/ 5974 w 6513"/>
                <a:gd name="T3" fmla="*/ 2440 h 5876"/>
                <a:gd name="T4" fmla="*/ 5457 w 6513"/>
                <a:gd name="T5" fmla="*/ 2288 h 5876"/>
                <a:gd name="T6" fmla="*/ 5182 w 6513"/>
                <a:gd name="T7" fmla="*/ 1850 h 5876"/>
                <a:gd name="T8" fmla="*/ 5470 w 6513"/>
                <a:gd name="T9" fmla="*/ 1192 h 5876"/>
                <a:gd name="T10" fmla="*/ 5509 w 6513"/>
                <a:gd name="T11" fmla="*/ 1003 h 5876"/>
                <a:gd name="T12" fmla="*/ 5342 w 6513"/>
                <a:gd name="T13" fmla="*/ 714 h 5876"/>
                <a:gd name="T14" fmla="*/ 4560 w 6513"/>
                <a:gd name="T15" fmla="*/ 265 h 5876"/>
                <a:gd name="T16" fmla="*/ 4477 w 6513"/>
                <a:gd name="T17" fmla="*/ 380 h 5876"/>
                <a:gd name="T18" fmla="*/ 4273 w 6513"/>
                <a:gd name="T19" fmla="*/ 422 h 5876"/>
                <a:gd name="T20" fmla="*/ 4000 w 6513"/>
                <a:gd name="T21" fmla="*/ 482 h 5876"/>
                <a:gd name="T22" fmla="*/ 3647 w 6513"/>
                <a:gd name="T23" fmla="*/ 412 h 5876"/>
                <a:gd name="T24" fmla="*/ 3340 w 6513"/>
                <a:gd name="T25" fmla="*/ 115 h 5876"/>
                <a:gd name="T26" fmla="*/ 2975 w 6513"/>
                <a:gd name="T27" fmla="*/ 233 h 5876"/>
                <a:gd name="T28" fmla="*/ 3050 w 6513"/>
                <a:gd name="T29" fmla="*/ 645 h 5876"/>
                <a:gd name="T30" fmla="*/ 2677 w 6513"/>
                <a:gd name="T31" fmla="*/ 729 h 5876"/>
                <a:gd name="T32" fmla="*/ 2297 w 6513"/>
                <a:gd name="T33" fmla="*/ 749 h 5876"/>
                <a:gd name="T34" fmla="*/ 1866 w 6513"/>
                <a:gd name="T35" fmla="*/ 772 h 5876"/>
                <a:gd name="T36" fmla="*/ 1385 w 6513"/>
                <a:gd name="T37" fmla="*/ 906 h 5876"/>
                <a:gd name="T38" fmla="*/ 1168 w 6513"/>
                <a:gd name="T39" fmla="*/ 775 h 5876"/>
                <a:gd name="T40" fmla="*/ 946 w 6513"/>
                <a:gd name="T41" fmla="*/ 1048 h 5876"/>
                <a:gd name="T42" fmla="*/ 600 w 6513"/>
                <a:gd name="T43" fmla="*/ 1260 h 5876"/>
                <a:gd name="T44" fmla="*/ 1073 w 6513"/>
                <a:gd name="T45" fmla="*/ 1477 h 5876"/>
                <a:gd name="T46" fmla="*/ 650 w 6513"/>
                <a:gd name="T47" fmla="*/ 1876 h 5876"/>
                <a:gd name="T48" fmla="*/ 266 w 6513"/>
                <a:gd name="T49" fmla="*/ 2192 h 5876"/>
                <a:gd name="T50" fmla="*/ 223 w 6513"/>
                <a:gd name="T51" fmla="*/ 2404 h 5876"/>
                <a:gd name="T52" fmla="*/ 206 w 6513"/>
                <a:gd name="T53" fmla="*/ 2650 h 5876"/>
                <a:gd name="T54" fmla="*/ 245 w 6513"/>
                <a:gd name="T55" fmla="*/ 2999 h 5876"/>
                <a:gd name="T56" fmla="*/ 359 w 6513"/>
                <a:gd name="T57" fmla="*/ 3438 h 5876"/>
                <a:gd name="T58" fmla="*/ 340 w 6513"/>
                <a:gd name="T59" fmla="*/ 3846 h 5876"/>
                <a:gd name="T60" fmla="*/ 420 w 6513"/>
                <a:gd name="T61" fmla="*/ 4226 h 5876"/>
                <a:gd name="T62" fmla="*/ 541 w 6513"/>
                <a:gd name="T63" fmla="*/ 4521 h 5876"/>
                <a:gd name="T64" fmla="*/ 973 w 6513"/>
                <a:gd name="T65" fmla="*/ 4484 h 5876"/>
                <a:gd name="T66" fmla="*/ 1236 w 6513"/>
                <a:gd name="T67" fmla="*/ 4807 h 5876"/>
                <a:gd name="T68" fmla="*/ 1445 w 6513"/>
                <a:gd name="T69" fmla="*/ 5280 h 5876"/>
                <a:gd name="T70" fmla="*/ 1244 w 6513"/>
                <a:gd name="T71" fmla="*/ 5707 h 5876"/>
                <a:gd name="T72" fmla="*/ 1831 w 6513"/>
                <a:gd name="T73" fmla="*/ 5840 h 5876"/>
                <a:gd name="T74" fmla="*/ 2166 w 6513"/>
                <a:gd name="T75" fmla="*/ 5422 h 5876"/>
                <a:gd name="T76" fmla="*/ 2392 w 6513"/>
                <a:gd name="T77" fmla="*/ 4874 h 5876"/>
                <a:gd name="T78" fmla="*/ 2547 w 6513"/>
                <a:gd name="T79" fmla="*/ 4625 h 5876"/>
                <a:gd name="T80" fmla="*/ 2730 w 6513"/>
                <a:gd name="T81" fmla="*/ 4318 h 5876"/>
                <a:gd name="T82" fmla="*/ 3114 w 6513"/>
                <a:gd name="T83" fmla="*/ 3977 h 5876"/>
                <a:gd name="T84" fmla="*/ 3463 w 6513"/>
                <a:gd name="T85" fmla="*/ 3655 h 5876"/>
                <a:gd name="T86" fmla="*/ 3667 w 6513"/>
                <a:gd name="T87" fmla="*/ 3396 h 5876"/>
                <a:gd name="T88" fmla="*/ 4035 w 6513"/>
                <a:gd name="T89" fmla="*/ 3152 h 5876"/>
                <a:gd name="T90" fmla="*/ 4484 w 6513"/>
                <a:gd name="T91" fmla="*/ 2980 h 5876"/>
                <a:gd name="T92" fmla="*/ 4726 w 6513"/>
                <a:gd name="T93" fmla="*/ 3306 h 5876"/>
                <a:gd name="T94" fmla="*/ 4572 w 6513"/>
                <a:gd name="T95" fmla="*/ 3418 h 5876"/>
                <a:gd name="T96" fmla="*/ 4359 w 6513"/>
                <a:gd name="T97" fmla="*/ 3681 h 5876"/>
                <a:gd name="T98" fmla="*/ 4327 w 6513"/>
                <a:gd name="T99" fmla="*/ 4134 h 5876"/>
                <a:gd name="T100" fmla="*/ 4950 w 6513"/>
                <a:gd name="T101" fmla="*/ 4091 h 5876"/>
                <a:gd name="T102" fmla="*/ 5163 w 6513"/>
                <a:gd name="T103" fmla="*/ 4288 h 5876"/>
                <a:gd name="T104" fmla="*/ 5406 w 6513"/>
                <a:gd name="T105" fmla="*/ 4095 h 5876"/>
                <a:gd name="T106" fmla="*/ 5225 w 6513"/>
                <a:gd name="T107" fmla="*/ 3768 h 5876"/>
                <a:gd name="T108" fmla="*/ 5623 w 6513"/>
                <a:gd name="T109" fmla="*/ 3845 h 5876"/>
                <a:gd name="T110" fmla="*/ 5614 w 6513"/>
                <a:gd name="T111" fmla="*/ 4287 h 5876"/>
                <a:gd name="T112" fmla="*/ 6051 w 6513"/>
                <a:gd name="T113" fmla="*/ 4397 h 5876"/>
                <a:gd name="T114" fmla="*/ 6379 w 6513"/>
                <a:gd name="T115" fmla="*/ 4146 h 5876"/>
                <a:gd name="T116" fmla="*/ 6490 w 6513"/>
                <a:gd name="T117" fmla="*/ 3630 h 5876"/>
                <a:gd name="T118" fmla="*/ 6169 w 6513"/>
                <a:gd name="T119" fmla="*/ 3303 h 5876"/>
                <a:gd name="T120" fmla="*/ 6417 w 6513"/>
                <a:gd name="T121" fmla="*/ 2996 h 5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513" h="5876">
                  <a:moveTo>
                    <a:pt x="6455" y="3101"/>
                  </a:moveTo>
                  <a:lnTo>
                    <a:pt x="6455" y="3101"/>
                  </a:lnTo>
                  <a:lnTo>
                    <a:pt x="6467" y="3111"/>
                  </a:lnTo>
                  <a:lnTo>
                    <a:pt x="6513" y="3076"/>
                  </a:lnTo>
                  <a:lnTo>
                    <a:pt x="6508" y="3064"/>
                  </a:lnTo>
                  <a:cubicBezTo>
                    <a:pt x="6508" y="3062"/>
                    <a:pt x="6508" y="3059"/>
                    <a:pt x="6508" y="3056"/>
                  </a:cubicBezTo>
                  <a:cubicBezTo>
                    <a:pt x="6510" y="3044"/>
                    <a:pt x="6512" y="3022"/>
                    <a:pt x="6497" y="3003"/>
                  </a:cubicBezTo>
                  <a:cubicBezTo>
                    <a:pt x="6496" y="2998"/>
                    <a:pt x="6495" y="2993"/>
                    <a:pt x="6494" y="2988"/>
                  </a:cubicBezTo>
                  <a:cubicBezTo>
                    <a:pt x="6491" y="2978"/>
                    <a:pt x="6487" y="2970"/>
                    <a:pt x="6484" y="2964"/>
                  </a:cubicBezTo>
                  <a:cubicBezTo>
                    <a:pt x="6482" y="2961"/>
                    <a:pt x="6480" y="2956"/>
                    <a:pt x="6479" y="2955"/>
                  </a:cubicBezTo>
                  <a:lnTo>
                    <a:pt x="6483" y="2934"/>
                  </a:lnTo>
                  <a:lnTo>
                    <a:pt x="6448" y="2911"/>
                  </a:lnTo>
                  <a:lnTo>
                    <a:pt x="6430" y="2858"/>
                  </a:lnTo>
                  <a:lnTo>
                    <a:pt x="6406" y="2858"/>
                  </a:lnTo>
                  <a:lnTo>
                    <a:pt x="6375" y="2858"/>
                  </a:lnTo>
                  <a:cubicBezTo>
                    <a:pt x="6369" y="2858"/>
                    <a:pt x="6362" y="2858"/>
                    <a:pt x="6356" y="2858"/>
                  </a:cubicBezTo>
                  <a:cubicBezTo>
                    <a:pt x="6356" y="2855"/>
                    <a:pt x="6356" y="2853"/>
                    <a:pt x="6357" y="2851"/>
                  </a:cubicBezTo>
                  <a:lnTo>
                    <a:pt x="6357" y="2847"/>
                  </a:lnTo>
                  <a:lnTo>
                    <a:pt x="6357" y="2834"/>
                  </a:lnTo>
                  <a:lnTo>
                    <a:pt x="6348" y="2825"/>
                  </a:lnTo>
                  <a:cubicBezTo>
                    <a:pt x="6344" y="2820"/>
                    <a:pt x="6340" y="2815"/>
                    <a:pt x="6336" y="2811"/>
                  </a:cubicBezTo>
                  <a:lnTo>
                    <a:pt x="6333" y="2807"/>
                  </a:lnTo>
                  <a:cubicBezTo>
                    <a:pt x="6320" y="2793"/>
                    <a:pt x="6309" y="2780"/>
                    <a:pt x="6296" y="2767"/>
                  </a:cubicBezTo>
                  <a:cubicBezTo>
                    <a:pt x="6281" y="2752"/>
                    <a:pt x="6266" y="2744"/>
                    <a:pt x="6251" y="2744"/>
                  </a:cubicBezTo>
                  <a:cubicBezTo>
                    <a:pt x="6247" y="2744"/>
                    <a:pt x="6243" y="2744"/>
                    <a:pt x="6239" y="2746"/>
                  </a:cubicBezTo>
                  <a:cubicBezTo>
                    <a:pt x="6239" y="2746"/>
                    <a:pt x="6238" y="2746"/>
                    <a:pt x="6238" y="2746"/>
                  </a:cubicBezTo>
                  <a:cubicBezTo>
                    <a:pt x="6235" y="2746"/>
                    <a:pt x="6230" y="2744"/>
                    <a:pt x="6225" y="2742"/>
                  </a:cubicBezTo>
                  <a:cubicBezTo>
                    <a:pt x="6222" y="2741"/>
                    <a:pt x="6219" y="2740"/>
                    <a:pt x="6217" y="2739"/>
                  </a:cubicBezTo>
                  <a:cubicBezTo>
                    <a:pt x="6212" y="2737"/>
                    <a:pt x="6209" y="2736"/>
                    <a:pt x="6207" y="2735"/>
                  </a:cubicBezTo>
                  <a:lnTo>
                    <a:pt x="6211" y="2684"/>
                  </a:lnTo>
                  <a:cubicBezTo>
                    <a:pt x="6211" y="2684"/>
                    <a:pt x="6153" y="2707"/>
                    <a:pt x="6151" y="2708"/>
                  </a:cubicBezTo>
                  <a:cubicBezTo>
                    <a:pt x="6144" y="2704"/>
                    <a:pt x="6137" y="2702"/>
                    <a:pt x="6129" y="2702"/>
                  </a:cubicBezTo>
                  <a:cubicBezTo>
                    <a:pt x="6124" y="2702"/>
                    <a:pt x="6113" y="2703"/>
                    <a:pt x="6104" y="2709"/>
                  </a:cubicBezTo>
                  <a:cubicBezTo>
                    <a:pt x="6102" y="2709"/>
                    <a:pt x="6096" y="2707"/>
                    <a:pt x="6092" y="2706"/>
                  </a:cubicBezTo>
                  <a:cubicBezTo>
                    <a:pt x="6090" y="2705"/>
                    <a:pt x="6087" y="2704"/>
                    <a:pt x="6085" y="2703"/>
                  </a:cubicBezTo>
                  <a:cubicBezTo>
                    <a:pt x="6080" y="2701"/>
                    <a:pt x="6074" y="2697"/>
                    <a:pt x="6067" y="2692"/>
                  </a:cubicBezTo>
                  <a:cubicBezTo>
                    <a:pt x="6057" y="2684"/>
                    <a:pt x="6044" y="2675"/>
                    <a:pt x="6027" y="2671"/>
                  </a:cubicBezTo>
                  <a:cubicBezTo>
                    <a:pt x="6015" y="2659"/>
                    <a:pt x="6001" y="2656"/>
                    <a:pt x="5992" y="2654"/>
                  </a:cubicBezTo>
                  <a:cubicBezTo>
                    <a:pt x="5992" y="2654"/>
                    <a:pt x="5988" y="2653"/>
                    <a:pt x="5988" y="2653"/>
                  </a:cubicBezTo>
                  <a:cubicBezTo>
                    <a:pt x="5987" y="2648"/>
                    <a:pt x="5986" y="2644"/>
                    <a:pt x="5986" y="2640"/>
                  </a:cubicBezTo>
                  <a:cubicBezTo>
                    <a:pt x="5985" y="2633"/>
                    <a:pt x="5984" y="2626"/>
                    <a:pt x="5985" y="2623"/>
                  </a:cubicBezTo>
                  <a:cubicBezTo>
                    <a:pt x="5991" y="2606"/>
                    <a:pt x="5982" y="2591"/>
                    <a:pt x="5978" y="2585"/>
                  </a:cubicBezTo>
                  <a:cubicBezTo>
                    <a:pt x="5978" y="2585"/>
                    <a:pt x="5977" y="2583"/>
                    <a:pt x="5976" y="2583"/>
                  </a:cubicBezTo>
                  <a:cubicBezTo>
                    <a:pt x="5980" y="2574"/>
                    <a:pt x="5983" y="2565"/>
                    <a:pt x="5986" y="2557"/>
                  </a:cubicBezTo>
                  <a:cubicBezTo>
                    <a:pt x="5990" y="2548"/>
                    <a:pt x="5995" y="2539"/>
                    <a:pt x="6000" y="2528"/>
                  </a:cubicBezTo>
                  <a:lnTo>
                    <a:pt x="6011" y="2505"/>
                  </a:lnTo>
                  <a:lnTo>
                    <a:pt x="6011" y="2496"/>
                  </a:lnTo>
                  <a:cubicBezTo>
                    <a:pt x="6009" y="2468"/>
                    <a:pt x="5996" y="2449"/>
                    <a:pt x="5974" y="2440"/>
                  </a:cubicBezTo>
                  <a:cubicBezTo>
                    <a:pt x="5975" y="2438"/>
                    <a:pt x="5977" y="2435"/>
                    <a:pt x="5978" y="2432"/>
                  </a:cubicBezTo>
                  <a:lnTo>
                    <a:pt x="6000" y="2385"/>
                  </a:lnTo>
                  <a:lnTo>
                    <a:pt x="5948" y="2385"/>
                  </a:lnTo>
                  <a:cubicBezTo>
                    <a:pt x="5946" y="2385"/>
                    <a:pt x="5944" y="2385"/>
                    <a:pt x="5942" y="2385"/>
                  </a:cubicBezTo>
                  <a:cubicBezTo>
                    <a:pt x="5938" y="2384"/>
                    <a:pt x="5935" y="2384"/>
                    <a:pt x="5931" y="2384"/>
                  </a:cubicBezTo>
                  <a:cubicBezTo>
                    <a:pt x="5923" y="2384"/>
                    <a:pt x="5916" y="2386"/>
                    <a:pt x="5909" y="2389"/>
                  </a:cubicBezTo>
                  <a:cubicBezTo>
                    <a:pt x="5897" y="2395"/>
                    <a:pt x="5886" y="2402"/>
                    <a:pt x="5874" y="2409"/>
                  </a:cubicBezTo>
                  <a:cubicBezTo>
                    <a:pt x="5871" y="2407"/>
                    <a:pt x="5867" y="2405"/>
                    <a:pt x="5863" y="2402"/>
                  </a:cubicBezTo>
                  <a:cubicBezTo>
                    <a:pt x="5856" y="2398"/>
                    <a:pt x="5849" y="2394"/>
                    <a:pt x="5841" y="2390"/>
                  </a:cubicBezTo>
                  <a:cubicBezTo>
                    <a:pt x="5837" y="2388"/>
                    <a:pt x="5833" y="2386"/>
                    <a:pt x="5829" y="2384"/>
                  </a:cubicBezTo>
                  <a:cubicBezTo>
                    <a:pt x="5827" y="2383"/>
                    <a:pt x="5823" y="2382"/>
                    <a:pt x="5822" y="2381"/>
                  </a:cubicBezTo>
                  <a:lnTo>
                    <a:pt x="5821" y="2380"/>
                  </a:lnTo>
                  <a:cubicBezTo>
                    <a:pt x="5788" y="2354"/>
                    <a:pt x="5772" y="2340"/>
                    <a:pt x="5738" y="2340"/>
                  </a:cubicBezTo>
                  <a:cubicBezTo>
                    <a:pt x="5727" y="2340"/>
                    <a:pt x="5713" y="2342"/>
                    <a:pt x="5697" y="2344"/>
                  </a:cubicBezTo>
                  <a:cubicBezTo>
                    <a:pt x="5697" y="2344"/>
                    <a:pt x="5696" y="2344"/>
                    <a:pt x="5696" y="2344"/>
                  </a:cubicBezTo>
                  <a:cubicBezTo>
                    <a:pt x="5678" y="2327"/>
                    <a:pt x="5655" y="2327"/>
                    <a:pt x="5641" y="2327"/>
                  </a:cubicBezTo>
                  <a:lnTo>
                    <a:pt x="5638" y="2327"/>
                  </a:lnTo>
                  <a:cubicBezTo>
                    <a:pt x="5628" y="2326"/>
                    <a:pt x="5626" y="2325"/>
                    <a:pt x="5626" y="2325"/>
                  </a:cubicBezTo>
                  <a:cubicBezTo>
                    <a:pt x="5609" y="2310"/>
                    <a:pt x="5591" y="2302"/>
                    <a:pt x="5574" y="2295"/>
                  </a:cubicBezTo>
                  <a:cubicBezTo>
                    <a:pt x="5563" y="2285"/>
                    <a:pt x="5549" y="2279"/>
                    <a:pt x="5532" y="2279"/>
                  </a:cubicBezTo>
                  <a:cubicBezTo>
                    <a:pt x="5526" y="2279"/>
                    <a:pt x="5520" y="2280"/>
                    <a:pt x="5515" y="2280"/>
                  </a:cubicBezTo>
                  <a:cubicBezTo>
                    <a:pt x="5513" y="2281"/>
                    <a:pt x="5512" y="2281"/>
                    <a:pt x="5510" y="2281"/>
                  </a:cubicBezTo>
                  <a:cubicBezTo>
                    <a:pt x="5501" y="2282"/>
                    <a:pt x="5491" y="2283"/>
                    <a:pt x="5481" y="2285"/>
                  </a:cubicBezTo>
                  <a:lnTo>
                    <a:pt x="5457" y="2288"/>
                  </a:lnTo>
                  <a:lnTo>
                    <a:pt x="5439" y="2309"/>
                  </a:lnTo>
                  <a:cubicBezTo>
                    <a:pt x="5430" y="2309"/>
                    <a:pt x="5421" y="2301"/>
                    <a:pt x="5407" y="2290"/>
                  </a:cubicBezTo>
                  <a:lnTo>
                    <a:pt x="5383" y="2269"/>
                  </a:lnTo>
                  <a:lnTo>
                    <a:pt x="5361" y="2289"/>
                  </a:lnTo>
                  <a:cubicBezTo>
                    <a:pt x="5350" y="2299"/>
                    <a:pt x="5335" y="2304"/>
                    <a:pt x="5316" y="2309"/>
                  </a:cubicBezTo>
                  <a:cubicBezTo>
                    <a:pt x="5312" y="2311"/>
                    <a:pt x="5307" y="2312"/>
                    <a:pt x="5302" y="2314"/>
                  </a:cubicBezTo>
                  <a:cubicBezTo>
                    <a:pt x="5293" y="2290"/>
                    <a:pt x="5273" y="2276"/>
                    <a:pt x="5248" y="2276"/>
                  </a:cubicBezTo>
                  <a:cubicBezTo>
                    <a:pt x="5241" y="2276"/>
                    <a:pt x="5234" y="2277"/>
                    <a:pt x="5227" y="2279"/>
                  </a:cubicBezTo>
                  <a:cubicBezTo>
                    <a:pt x="5210" y="2285"/>
                    <a:pt x="5196" y="2291"/>
                    <a:pt x="5183" y="2299"/>
                  </a:cubicBezTo>
                  <a:cubicBezTo>
                    <a:pt x="5179" y="2302"/>
                    <a:pt x="5170" y="2304"/>
                    <a:pt x="5161" y="2306"/>
                  </a:cubicBezTo>
                  <a:cubicBezTo>
                    <a:pt x="5155" y="2307"/>
                    <a:pt x="5149" y="2308"/>
                    <a:pt x="5143" y="2310"/>
                  </a:cubicBezTo>
                  <a:lnTo>
                    <a:pt x="5137" y="2312"/>
                  </a:lnTo>
                  <a:cubicBezTo>
                    <a:pt x="5137" y="2312"/>
                    <a:pt x="5137" y="2312"/>
                    <a:pt x="5137" y="2312"/>
                  </a:cubicBezTo>
                  <a:cubicBezTo>
                    <a:pt x="5152" y="2304"/>
                    <a:pt x="5165" y="2294"/>
                    <a:pt x="5178" y="2283"/>
                  </a:cubicBezTo>
                  <a:cubicBezTo>
                    <a:pt x="5183" y="2280"/>
                    <a:pt x="5187" y="2276"/>
                    <a:pt x="5192" y="2273"/>
                  </a:cubicBezTo>
                  <a:cubicBezTo>
                    <a:pt x="5224" y="2249"/>
                    <a:pt x="5237" y="2215"/>
                    <a:pt x="5229" y="2175"/>
                  </a:cubicBezTo>
                  <a:cubicBezTo>
                    <a:pt x="5224" y="2142"/>
                    <a:pt x="5218" y="2116"/>
                    <a:pt x="5212" y="2091"/>
                  </a:cubicBezTo>
                  <a:cubicBezTo>
                    <a:pt x="5209" y="2078"/>
                    <a:pt x="5204" y="2059"/>
                    <a:pt x="5193" y="2043"/>
                  </a:cubicBezTo>
                  <a:cubicBezTo>
                    <a:pt x="5166" y="2002"/>
                    <a:pt x="5155" y="1965"/>
                    <a:pt x="5158" y="1928"/>
                  </a:cubicBezTo>
                  <a:lnTo>
                    <a:pt x="5160" y="1928"/>
                  </a:lnTo>
                  <a:lnTo>
                    <a:pt x="5164" y="1896"/>
                  </a:lnTo>
                  <a:lnTo>
                    <a:pt x="5164" y="1895"/>
                  </a:lnTo>
                  <a:lnTo>
                    <a:pt x="5168" y="1885"/>
                  </a:lnTo>
                  <a:cubicBezTo>
                    <a:pt x="5173" y="1873"/>
                    <a:pt x="5178" y="1862"/>
                    <a:pt x="5182" y="1850"/>
                  </a:cubicBezTo>
                  <a:cubicBezTo>
                    <a:pt x="5184" y="1844"/>
                    <a:pt x="5185" y="1839"/>
                    <a:pt x="5187" y="1833"/>
                  </a:cubicBezTo>
                  <a:cubicBezTo>
                    <a:pt x="5189" y="1827"/>
                    <a:pt x="5191" y="1821"/>
                    <a:pt x="5193" y="1816"/>
                  </a:cubicBezTo>
                  <a:cubicBezTo>
                    <a:pt x="5195" y="1811"/>
                    <a:pt x="5199" y="1805"/>
                    <a:pt x="5202" y="1799"/>
                  </a:cubicBezTo>
                  <a:cubicBezTo>
                    <a:pt x="5205" y="1793"/>
                    <a:pt x="5210" y="1786"/>
                    <a:pt x="5213" y="1778"/>
                  </a:cubicBezTo>
                  <a:cubicBezTo>
                    <a:pt x="5225" y="1752"/>
                    <a:pt x="5238" y="1722"/>
                    <a:pt x="5238" y="1687"/>
                  </a:cubicBezTo>
                  <a:cubicBezTo>
                    <a:pt x="5239" y="1686"/>
                    <a:pt x="5240" y="1684"/>
                    <a:pt x="5241" y="1683"/>
                  </a:cubicBezTo>
                  <a:cubicBezTo>
                    <a:pt x="5242" y="1682"/>
                    <a:pt x="5243" y="1680"/>
                    <a:pt x="5244" y="1679"/>
                  </a:cubicBezTo>
                  <a:cubicBezTo>
                    <a:pt x="5268" y="1664"/>
                    <a:pt x="5282" y="1640"/>
                    <a:pt x="5286" y="1611"/>
                  </a:cubicBezTo>
                  <a:cubicBezTo>
                    <a:pt x="5286" y="1606"/>
                    <a:pt x="5288" y="1600"/>
                    <a:pt x="5301" y="1590"/>
                  </a:cubicBezTo>
                  <a:cubicBezTo>
                    <a:pt x="5305" y="1586"/>
                    <a:pt x="5311" y="1583"/>
                    <a:pt x="5317" y="1579"/>
                  </a:cubicBezTo>
                  <a:cubicBezTo>
                    <a:pt x="5338" y="1566"/>
                    <a:pt x="5352" y="1547"/>
                    <a:pt x="5358" y="1523"/>
                  </a:cubicBezTo>
                  <a:cubicBezTo>
                    <a:pt x="5359" y="1520"/>
                    <a:pt x="5359" y="1517"/>
                    <a:pt x="5360" y="1514"/>
                  </a:cubicBezTo>
                  <a:cubicBezTo>
                    <a:pt x="5363" y="1507"/>
                    <a:pt x="5365" y="1498"/>
                    <a:pt x="5366" y="1489"/>
                  </a:cubicBezTo>
                  <a:cubicBezTo>
                    <a:pt x="5370" y="1462"/>
                    <a:pt x="5382" y="1438"/>
                    <a:pt x="5405" y="1412"/>
                  </a:cubicBezTo>
                  <a:cubicBezTo>
                    <a:pt x="5413" y="1404"/>
                    <a:pt x="5420" y="1400"/>
                    <a:pt x="5432" y="1399"/>
                  </a:cubicBezTo>
                  <a:cubicBezTo>
                    <a:pt x="5434" y="1399"/>
                    <a:pt x="5436" y="1399"/>
                    <a:pt x="5438" y="1399"/>
                  </a:cubicBezTo>
                  <a:cubicBezTo>
                    <a:pt x="5443" y="1399"/>
                    <a:pt x="5447" y="1398"/>
                    <a:pt x="5452" y="1398"/>
                  </a:cubicBezTo>
                  <a:cubicBezTo>
                    <a:pt x="5474" y="1396"/>
                    <a:pt x="5505" y="1384"/>
                    <a:pt x="5522" y="1342"/>
                  </a:cubicBezTo>
                  <a:cubicBezTo>
                    <a:pt x="5535" y="1311"/>
                    <a:pt x="5525" y="1283"/>
                    <a:pt x="5495" y="1264"/>
                  </a:cubicBezTo>
                  <a:cubicBezTo>
                    <a:pt x="5491" y="1261"/>
                    <a:pt x="5487" y="1258"/>
                    <a:pt x="5485" y="1256"/>
                  </a:cubicBezTo>
                  <a:lnTo>
                    <a:pt x="5475" y="1216"/>
                  </a:lnTo>
                  <a:lnTo>
                    <a:pt x="5475" y="1210"/>
                  </a:lnTo>
                  <a:lnTo>
                    <a:pt x="5472" y="1191"/>
                  </a:lnTo>
                  <a:lnTo>
                    <a:pt x="5470" y="1192"/>
                  </a:lnTo>
                  <a:cubicBezTo>
                    <a:pt x="5469" y="1187"/>
                    <a:pt x="5468" y="1182"/>
                    <a:pt x="5466" y="1177"/>
                  </a:cubicBezTo>
                  <a:cubicBezTo>
                    <a:pt x="5464" y="1172"/>
                    <a:pt x="5463" y="1169"/>
                    <a:pt x="5463" y="1166"/>
                  </a:cubicBezTo>
                  <a:lnTo>
                    <a:pt x="5527" y="1091"/>
                  </a:lnTo>
                  <a:lnTo>
                    <a:pt x="5466" y="1083"/>
                  </a:lnTo>
                  <a:cubicBezTo>
                    <a:pt x="5460" y="1083"/>
                    <a:pt x="5454" y="1082"/>
                    <a:pt x="5449" y="1081"/>
                  </a:cubicBezTo>
                  <a:cubicBezTo>
                    <a:pt x="5437" y="1079"/>
                    <a:pt x="5426" y="1077"/>
                    <a:pt x="5414" y="1077"/>
                  </a:cubicBezTo>
                  <a:lnTo>
                    <a:pt x="5410" y="1077"/>
                  </a:lnTo>
                  <a:cubicBezTo>
                    <a:pt x="5401" y="1077"/>
                    <a:pt x="5400" y="1076"/>
                    <a:pt x="5398" y="1072"/>
                  </a:cubicBezTo>
                  <a:cubicBezTo>
                    <a:pt x="5395" y="1065"/>
                    <a:pt x="5391" y="1061"/>
                    <a:pt x="5389" y="1058"/>
                  </a:cubicBezTo>
                  <a:lnTo>
                    <a:pt x="5364" y="1026"/>
                  </a:lnTo>
                  <a:lnTo>
                    <a:pt x="5344" y="1050"/>
                  </a:lnTo>
                  <a:lnTo>
                    <a:pt x="5325" y="1011"/>
                  </a:lnTo>
                  <a:lnTo>
                    <a:pt x="5364" y="1007"/>
                  </a:lnTo>
                  <a:lnTo>
                    <a:pt x="5395" y="989"/>
                  </a:lnTo>
                  <a:lnTo>
                    <a:pt x="5415" y="970"/>
                  </a:lnTo>
                  <a:lnTo>
                    <a:pt x="5426" y="973"/>
                  </a:lnTo>
                  <a:lnTo>
                    <a:pt x="5430" y="989"/>
                  </a:lnTo>
                  <a:lnTo>
                    <a:pt x="5447" y="1007"/>
                  </a:lnTo>
                  <a:lnTo>
                    <a:pt x="5456" y="1006"/>
                  </a:lnTo>
                  <a:lnTo>
                    <a:pt x="5469" y="985"/>
                  </a:lnTo>
                  <a:lnTo>
                    <a:pt x="5484" y="982"/>
                  </a:lnTo>
                  <a:lnTo>
                    <a:pt x="5498" y="990"/>
                  </a:lnTo>
                  <a:lnTo>
                    <a:pt x="5501" y="1003"/>
                  </a:lnTo>
                  <a:lnTo>
                    <a:pt x="5509" y="1003"/>
                  </a:lnTo>
                  <a:lnTo>
                    <a:pt x="5529" y="988"/>
                  </a:lnTo>
                  <a:lnTo>
                    <a:pt x="5531" y="958"/>
                  </a:lnTo>
                  <a:lnTo>
                    <a:pt x="5552" y="948"/>
                  </a:lnTo>
                  <a:lnTo>
                    <a:pt x="5572" y="942"/>
                  </a:lnTo>
                  <a:lnTo>
                    <a:pt x="5641" y="951"/>
                  </a:lnTo>
                  <a:lnTo>
                    <a:pt x="5661" y="932"/>
                  </a:lnTo>
                  <a:lnTo>
                    <a:pt x="5656" y="903"/>
                  </a:lnTo>
                  <a:lnTo>
                    <a:pt x="5637" y="878"/>
                  </a:lnTo>
                  <a:lnTo>
                    <a:pt x="5612" y="863"/>
                  </a:lnTo>
                  <a:lnTo>
                    <a:pt x="5592" y="828"/>
                  </a:lnTo>
                  <a:lnTo>
                    <a:pt x="5575" y="813"/>
                  </a:lnTo>
                  <a:lnTo>
                    <a:pt x="5533" y="818"/>
                  </a:lnTo>
                  <a:lnTo>
                    <a:pt x="5523" y="840"/>
                  </a:lnTo>
                  <a:lnTo>
                    <a:pt x="5509" y="839"/>
                  </a:lnTo>
                  <a:lnTo>
                    <a:pt x="5498" y="829"/>
                  </a:lnTo>
                  <a:lnTo>
                    <a:pt x="5508" y="798"/>
                  </a:lnTo>
                  <a:lnTo>
                    <a:pt x="5490" y="795"/>
                  </a:lnTo>
                  <a:lnTo>
                    <a:pt x="5452" y="799"/>
                  </a:lnTo>
                  <a:lnTo>
                    <a:pt x="5434" y="788"/>
                  </a:lnTo>
                  <a:lnTo>
                    <a:pt x="5423" y="770"/>
                  </a:lnTo>
                  <a:lnTo>
                    <a:pt x="5400" y="758"/>
                  </a:lnTo>
                  <a:lnTo>
                    <a:pt x="5376" y="764"/>
                  </a:lnTo>
                  <a:lnTo>
                    <a:pt x="5355" y="753"/>
                  </a:lnTo>
                  <a:lnTo>
                    <a:pt x="5342" y="714"/>
                  </a:lnTo>
                  <a:lnTo>
                    <a:pt x="5328" y="708"/>
                  </a:lnTo>
                  <a:lnTo>
                    <a:pt x="5284" y="719"/>
                  </a:lnTo>
                  <a:lnTo>
                    <a:pt x="5240" y="710"/>
                  </a:lnTo>
                  <a:lnTo>
                    <a:pt x="5195" y="665"/>
                  </a:lnTo>
                  <a:lnTo>
                    <a:pt x="5168" y="606"/>
                  </a:lnTo>
                  <a:lnTo>
                    <a:pt x="5166" y="577"/>
                  </a:lnTo>
                  <a:lnTo>
                    <a:pt x="5135" y="534"/>
                  </a:lnTo>
                  <a:lnTo>
                    <a:pt x="5105" y="519"/>
                  </a:lnTo>
                  <a:lnTo>
                    <a:pt x="5062" y="526"/>
                  </a:lnTo>
                  <a:lnTo>
                    <a:pt x="5041" y="520"/>
                  </a:lnTo>
                  <a:lnTo>
                    <a:pt x="5014" y="505"/>
                  </a:lnTo>
                  <a:lnTo>
                    <a:pt x="4997" y="507"/>
                  </a:lnTo>
                  <a:lnTo>
                    <a:pt x="4966" y="479"/>
                  </a:lnTo>
                  <a:lnTo>
                    <a:pt x="4903" y="473"/>
                  </a:lnTo>
                  <a:lnTo>
                    <a:pt x="4864" y="482"/>
                  </a:lnTo>
                  <a:lnTo>
                    <a:pt x="4835" y="499"/>
                  </a:lnTo>
                  <a:lnTo>
                    <a:pt x="4816" y="498"/>
                  </a:lnTo>
                  <a:lnTo>
                    <a:pt x="4767" y="465"/>
                  </a:lnTo>
                  <a:lnTo>
                    <a:pt x="4745" y="461"/>
                  </a:lnTo>
                  <a:lnTo>
                    <a:pt x="4691" y="431"/>
                  </a:lnTo>
                  <a:lnTo>
                    <a:pt x="4611" y="373"/>
                  </a:lnTo>
                  <a:lnTo>
                    <a:pt x="4586" y="349"/>
                  </a:lnTo>
                  <a:lnTo>
                    <a:pt x="4563" y="315"/>
                  </a:lnTo>
                  <a:lnTo>
                    <a:pt x="4560" y="265"/>
                  </a:lnTo>
                  <a:lnTo>
                    <a:pt x="4528" y="243"/>
                  </a:lnTo>
                  <a:lnTo>
                    <a:pt x="4493" y="234"/>
                  </a:lnTo>
                  <a:lnTo>
                    <a:pt x="4468" y="213"/>
                  </a:lnTo>
                  <a:lnTo>
                    <a:pt x="4407" y="182"/>
                  </a:lnTo>
                  <a:lnTo>
                    <a:pt x="4389" y="181"/>
                  </a:lnTo>
                  <a:lnTo>
                    <a:pt x="4366" y="169"/>
                  </a:lnTo>
                  <a:lnTo>
                    <a:pt x="4355" y="145"/>
                  </a:lnTo>
                  <a:lnTo>
                    <a:pt x="4310" y="109"/>
                  </a:lnTo>
                  <a:lnTo>
                    <a:pt x="4288" y="102"/>
                  </a:lnTo>
                  <a:lnTo>
                    <a:pt x="4240" y="69"/>
                  </a:lnTo>
                  <a:lnTo>
                    <a:pt x="4219" y="43"/>
                  </a:lnTo>
                  <a:lnTo>
                    <a:pt x="4171" y="37"/>
                  </a:lnTo>
                  <a:lnTo>
                    <a:pt x="4156" y="74"/>
                  </a:lnTo>
                  <a:lnTo>
                    <a:pt x="4190" y="98"/>
                  </a:lnTo>
                  <a:lnTo>
                    <a:pt x="4232" y="150"/>
                  </a:lnTo>
                  <a:lnTo>
                    <a:pt x="4283" y="187"/>
                  </a:lnTo>
                  <a:lnTo>
                    <a:pt x="4326" y="204"/>
                  </a:lnTo>
                  <a:lnTo>
                    <a:pt x="4375" y="245"/>
                  </a:lnTo>
                  <a:lnTo>
                    <a:pt x="4401" y="239"/>
                  </a:lnTo>
                  <a:lnTo>
                    <a:pt x="4419" y="262"/>
                  </a:lnTo>
                  <a:lnTo>
                    <a:pt x="4454" y="282"/>
                  </a:lnTo>
                  <a:lnTo>
                    <a:pt x="4466" y="330"/>
                  </a:lnTo>
                  <a:lnTo>
                    <a:pt x="4468" y="373"/>
                  </a:lnTo>
                  <a:lnTo>
                    <a:pt x="4477" y="380"/>
                  </a:lnTo>
                  <a:lnTo>
                    <a:pt x="4493" y="359"/>
                  </a:lnTo>
                  <a:lnTo>
                    <a:pt x="4512" y="363"/>
                  </a:lnTo>
                  <a:lnTo>
                    <a:pt x="4513" y="382"/>
                  </a:lnTo>
                  <a:lnTo>
                    <a:pt x="4492" y="392"/>
                  </a:lnTo>
                  <a:lnTo>
                    <a:pt x="4516" y="413"/>
                  </a:lnTo>
                  <a:lnTo>
                    <a:pt x="4535" y="438"/>
                  </a:lnTo>
                  <a:lnTo>
                    <a:pt x="4532" y="458"/>
                  </a:lnTo>
                  <a:lnTo>
                    <a:pt x="4549" y="487"/>
                  </a:lnTo>
                  <a:lnTo>
                    <a:pt x="4527" y="499"/>
                  </a:lnTo>
                  <a:lnTo>
                    <a:pt x="4434" y="475"/>
                  </a:lnTo>
                  <a:cubicBezTo>
                    <a:pt x="4428" y="470"/>
                    <a:pt x="4415" y="463"/>
                    <a:pt x="4402" y="463"/>
                  </a:cubicBezTo>
                  <a:cubicBezTo>
                    <a:pt x="4394" y="463"/>
                    <a:pt x="4387" y="466"/>
                    <a:pt x="4380" y="470"/>
                  </a:cubicBezTo>
                  <a:cubicBezTo>
                    <a:pt x="4378" y="470"/>
                    <a:pt x="4375" y="470"/>
                    <a:pt x="4373" y="469"/>
                  </a:cubicBezTo>
                  <a:cubicBezTo>
                    <a:pt x="4369" y="468"/>
                    <a:pt x="4365" y="467"/>
                    <a:pt x="4360" y="467"/>
                  </a:cubicBezTo>
                  <a:lnTo>
                    <a:pt x="4360" y="466"/>
                  </a:lnTo>
                  <a:lnTo>
                    <a:pt x="4344" y="456"/>
                  </a:lnTo>
                  <a:lnTo>
                    <a:pt x="4331" y="433"/>
                  </a:lnTo>
                  <a:lnTo>
                    <a:pt x="4293" y="439"/>
                  </a:lnTo>
                  <a:lnTo>
                    <a:pt x="4283" y="423"/>
                  </a:lnTo>
                  <a:lnTo>
                    <a:pt x="4259" y="439"/>
                  </a:lnTo>
                  <a:lnTo>
                    <a:pt x="4187" y="411"/>
                  </a:lnTo>
                  <a:lnTo>
                    <a:pt x="4185" y="368"/>
                  </a:lnTo>
                  <a:lnTo>
                    <a:pt x="4223" y="381"/>
                  </a:lnTo>
                  <a:lnTo>
                    <a:pt x="4273" y="422"/>
                  </a:lnTo>
                  <a:lnTo>
                    <a:pt x="4327" y="416"/>
                  </a:lnTo>
                  <a:lnTo>
                    <a:pt x="4306" y="383"/>
                  </a:lnTo>
                  <a:lnTo>
                    <a:pt x="4237" y="349"/>
                  </a:lnTo>
                  <a:lnTo>
                    <a:pt x="4143" y="305"/>
                  </a:lnTo>
                  <a:lnTo>
                    <a:pt x="4086" y="264"/>
                  </a:lnTo>
                  <a:lnTo>
                    <a:pt x="4070" y="263"/>
                  </a:lnTo>
                  <a:lnTo>
                    <a:pt x="4062" y="272"/>
                  </a:lnTo>
                  <a:lnTo>
                    <a:pt x="4133" y="322"/>
                  </a:lnTo>
                  <a:lnTo>
                    <a:pt x="4127" y="334"/>
                  </a:lnTo>
                  <a:lnTo>
                    <a:pt x="4044" y="288"/>
                  </a:lnTo>
                  <a:lnTo>
                    <a:pt x="4014" y="282"/>
                  </a:lnTo>
                  <a:lnTo>
                    <a:pt x="3989" y="290"/>
                  </a:lnTo>
                  <a:lnTo>
                    <a:pt x="3973" y="305"/>
                  </a:lnTo>
                  <a:lnTo>
                    <a:pt x="3981" y="324"/>
                  </a:lnTo>
                  <a:lnTo>
                    <a:pt x="4042" y="360"/>
                  </a:lnTo>
                  <a:lnTo>
                    <a:pt x="4087" y="374"/>
                  </a:lnTo>
                  <a:lnTo>
                    <a:pt x="4113" y="406"/>
                  </a:lnTo>
                  <a:lnTo>
                    <a:pt x="4089" y="442"/>
                  </a:lnTo>
                  <a:lnTo>
                    <a:pt x="4073" y="451"/>
                  </a:lnTo>
                  <a:lnTo>
                    <a:pt x="4059" y="439"/>
                  </a:lnTo>
                  <a:lnTo>
                    <a:pt x="4038" y="456"/>
                  </a:lnTo>
                  <a:lnTo>
                    <a:pt x="4036" y="457"/>
                  </a:lnTo>
                  <a:cubicBezTo>
                    <a:pt x="4033" y="460"/>
                    <a:pt x="4029" y="462"/>
                    <a:pt x="4025" y="467"/>
                  </a:cubicBezTo>
                  <a:cubicBezTo>
                    <a:pt x="4020" y="473"/>
                    <a:pt x="4011" y="477"/>
                    <a:pt x="4000" y="482"/>
                  </a:cubicBezTo>
                  <a:cubicBezTo>
                    <a:pt x="3988" y="487"/>
                    <a:pt x="3972" y="494"/>
                    <a:pt x="3959" y="507"/>
                  </a:cubicBezTo>
                  <a:cubicBezTo>
                    <a:pt x="3953" y="508"/>
                    <a:pt x="3948" y="510"/>
                    <a:pt x="3942" y="511"/>
                  </a:cubicBezTo>
                  <a:cubicBezTo>
                    <a:pt x="3926" y="516"/>
                    <a:pt x="3910" y="520"/>
                    <a:pt x="3893" y="526"/>
                  </a:cubicBezTo>
                  <a:cubicBezTo>
                    <a:pt x="3890" y="528"/>
                    <a:pt x="3887" y="528"/>
                    <a:pt x="3885" y="528"/>
                  </a:cubicBezTo>
                  <a:cubicBezTo>
                    <a:pt x="3884" y="528"/>
                    <a:pt x="3884" y="528"/>
                    <a:pt x="3883" y="528"/>
                  </a:cubicBezTo>
                  <a:lnTo>
                    <a:pt x="3870" y="518"/>
                  </a:lnTo>
                  <a:cubicBezTo>
                    <a:pt x="3870" y="518"/>
                    <a:pt x="3865" y="517"/>
                    <a:pt x="3864" y="517"/>
                  </a:cubicBezTo>
                  <a:cubicBezTo>
                    <a:pt x="3863" y="481"/>
                    <a:pt x="3848" y="456"/>
                    <a:pt x="3819" y="441"/>
                  </a:cubicBezTo>
                  <a:cubicBezTo>
                    <a:pt x="3819" y="441"/>
                    <a:pt x="3832" y="413"/>
                    <a:pt x="3832" y="413"/>
                  </a:cubicBezTo>
                  <a:lnTo>
                    <a:pt x="3824" y="409"/>
                  </a:lnTo>
                  <a:lnTo>
                    <a:pt x="3834" y="398"/>
                  </a:lnTo>
                  <a:lnTo>
                    <a:pt x="3802" y="373"/>
                  </a:lnTo>
                  <a:cubicBezTo>
                    <a:pt x="3796" y="357"/>
                    <a:pt x="3786" y="336"/>
                    <a:pt x="3759" y="336"/>
                  </a:cubicBezTo>
                  <a:cubicBezTo>
                    <a:pt x="3753" y="336"/>
                    <a:pt x="3748" y="337"/>
                    <a:pt x="3742" y="338"/>
                  </a:cubicBezTo>
                  <a:cubicBezTo>
                    <a:pt x="3730" y="313"/>
                    <a:pt x="3699" y="292"/>
                    <a:pt x="3670" y="292"/>
                  </a:cubicBezTo>
                  <a:cubicBezTo>
                    <a:pt x="3662" y="292"/>
                    <a:pt x="3654" y="294"/>
                    <a:pt x="3648" y="297"/>
                  </a:cubicBezTo>
                  <a:cubicBezTo>
                    <a:pt x="3633" y="304"/>
                    <a:pt x="3618" y="317"/>
                    <a:pt x="3607" y="332"/>
                  </a:cubicBezTo>
                  <a:cubicBezTo>
                    <a:pt x="3598" y="344"/>
                    <a:pt x="3598" y="358"/>
                    <a:pt x="3597" y="368"/>
                  </a:cubicBezTo>
                  <a:cubicBezTo>
                    <a:pt x="3597" y="369"/>
                    <a:pt x="3597" y="371"/>
                    <a:pt x="3597" y="372"/>
                  </a:cubicBezTo>
                  <a:lnTo>
                    <a:pt x="3594" y="402"/>
                  </a:lnTo>
                  <a:lnTo>
                    <a:pt x="3623" y="409"/>
                  </a:lnTo>
                  <a:lnTo>
                    <a:pt x="3627" y="410"/>
                  </a:lnTo>
                  <a:cubicBezTo>
                    <a:pt x="3631" y="411"/>
                    <a:pt x="3636" y="412"/>
                    <a:pt x="3642" y="412"/>
                  </a:cubicBezTo>
                  <a:lnTo>
                    <a:pt x="3647" y="412"/>
                  </a:lnTo>
                  <a:cubicBezTo>
                    <a:pt x="3651" y="413"/>
                    <a:pt x="3654" y="413"/>
                    <a:pt x="3656" y="413"/>
                  </a:cubicBezTo>
                  <a:cubicBezTo>
                    <a:pt x="3656" y="414"/>
                    <a:pt x="3656" y="414"/>
                    <a:pt x="3657" y="415"/>
                  </a:cubicBezTo>
                  <a:lnTo>
                    <a:pt x="3656" y="415"/>
                  </a:lnTo>
                  <a:lnTo>
                    <a:pt x="3649" y="443"/>
                  </a:lnTo>
                  <a:lnTo>
                    <a:pt x="3640" y="437"/>
                  </a:lnTo>
                  <a:lnTo>
                    <a:pt x="3638" y="435"/>
                  </a:lnTo>
                  <a:cubicBezTo>
                    <a:pt x="3620" y="417"/>
                    <a:pt x="3592" y="405"/>
                    <a:pt x="3561" y="402"/>
                  </a:cubicBezTo>
                  <a:lnTo>
                    <a:pt x="3579" y="333"/>
                  </a:lnTo>
                  <a:lnTo>
                    <a:pt x="3549" y="324"/>
                  </a:lnTo>
                  <a:cubicBezTo>
                    <a:pt x="3530" y="318"/>
                    <a:pt x="3526" y="314"/>
                    <a:pt x="3526" y="313"/>
                  </a:cubicBezTo>
                  <a:cubicBezTo>
                    <a:pt x="3527" y="297"/>
                    <a:pt x="3532" y="288"/>
                    <a:pt x="3556" y="288"/>
                  </a:cubicBezTo>
                  <a:lnTo>
                    <a:pt x="3640" y="285"/>
                  </a:lnTo>
                  <a:lnTo>
                    <a:pt x="3577" y="230"/>
                  </a:lnTo>
                  <a:cubicBezTo>
                    <a:pt x="3573" y="226"/>
                    <a:pt x="3569" y="223"/>
                    <a:pt x="3565" y="220"/>
                  </a:cubicBezTo>
                  <a:cubicBezTo>
                    <a:pt x="3560" y="216"/>
                    <a:pt x="3557" y="213"/>
                    <a:pt x="3554" y="211"/>
                  </a:cubicBezTo>
                  <a:cubicBezTo>
                    <a:pt x="3543" y="198"/>
                    <a:pt x="3527" y="183"/>
                    <a:pt x="3504" y="183"/>
                  </a:cubicBezTo>
                  <a:cubicBezTo>
                    <a:pt x="3491" y="183"/>
                    <a:pt x="3480" y="188"/>
                    <a:pt x="3471" y="194"/>
                  </a:cubicBezTo>
                  <a:cubicBezTo>
                    <a:pt x="3469" y="185"/>
                    <a:pt x="3467" y="175"/>
                    <a:pt x="3465" y="166"/>
                  </a:cubicBezTo>
                  <a:cubicBezTo>
                    <a:pt x="3464" y="161"/>
                    <a:pt x="3462" y="155"/>
                    <a:pt x="3461" y="150"/>
                  </a:cubicBezTo>
                  <a:lnTo>
                    <a:pt x="3458" y="135"/>
                  </a:lnTo>
                  <a:lnTo>
                    <a:pt x="3413" y="111"/>
                  </a:lnTo>
                  <a:lnTo>
                    <a:pt x="3413" y="0"/>
                  </a:lnTo>
                  <a:lnTo>
                    <a:pt x="3352" y="92"/>
                  </a:lnTo>
                  <a:cubicBezTo>
                    <a:pt x="3349" y="97"/>
                    <a:pt x="3343" y="105"/>
                    <a:pt x="3340" y="115"/>
                  </a:cubicBezTo>
                  <a:lnTo>
                    <a:pt x="3331" y="105"/>
                  </a:lnTo>
                  <a:cubicBezTo>
                    <a:pt x="3329" y="103"/>
                    <a:pt x="3327" y="101"/>
                    <a:pt x="3326" y="99"/>
                  </a:cubicBezTo>
                  <a:cubicBezTo>
                    <a:pt x="3320" y="92"/>
                    <a:pt x="3314" y="84"/>
                    <a:pt x="3303" y="78"/>
                  </a:cubicBezTo>
                  <a:cubicBezTo>
                    <a:pt x="3295" y="73"/>
                    <a:pt x="3286" y="71"/>
                    <a:pt x="3277" y="71"/>
                  </a:cubicBezTo>
                  <a:cubicBezTo>
                    <a:pt x="3267" y="71"/>
                    <a:pt x="3259" y="74"/>
                    <a:pt x="3251" y="77"/>
                  </a:cubicBezTo>
                  <a:cubicBezTo>
                    <a:pt x="3247" y="76"/>
                    <a:pt x="3243" y="76"/>
                    <a:pt x="3239" y="76"/>
                  </a:cubicBezTo>
                  <a:cubicBezTo>
                    <a:pt x="3236" y="76"/>
                    <a:pt x="3234" y="76"/>
                    <a:pt x="3231" y="76"/>
                  </a:cubicBezTo>
                  <a:lnTo>
                    <a:pt x="3219" y="55"/>
                  </a:lnTo>
                  <a:lnTo>
                    <a:pt x="3167" y="72"/>
                  </a:lnTo>
                  <a:lnTo>
                    <a:pt x="3167" y="130"/>
                  </a:lnTo>
                  <a:cubicBezTo>
                    <a:pt x="3159" y="131"/>
                    <a:pt x="3152" y="134"/>
                    <a:pt x="3142" y="138"/>
                  </a:cubicBezTo>
                  <a:cubicBezTo>
                    <a:pt x="3139" y="139"/>
                    <a:pt x="3133" y="141"/>
                    <a:pt x="3127" y="145"/>
                  </a:cubicBezTo>
                  <a:cubicBezTo>
                    <a:pt x="3126" y="146"/>
                    <a:pt x="3123" y="147"/>
                    <a:pt x="3121" y="148"/>
                  </a:cubicBezTo>
                  <a:cubicBezTo>
                    <a:pt x="3114" y="150"/>
                    <a:pt x="3105" y="154"/>
                    <a:pt x="3097" y="161"/>
                  </a:cubicBezTo>
                  <a:cubicBezTo>
                    <a:pt x="3093" y="160"/>
                    <a:pt x="3089" y="159"/>
                    <a:pt x="3085" y="159"/>
                  </a:cubicBezTo>
                  <a:cubicBezTo>
                    <a:pt x="3076" y="159"/>
                    <a:pt x="3069" y="162"/>
                    <a:pt x="3064" y="163"/>
                  </a:cubicBezTo>
                  <a:lnTo>
                    <a:pt x="3061" y="164"/>
                  </a:lnTo>
                  <a:cubicBezTo>
                    <a:pt x="3055" y="166"/>
                    <a:pt x="3048" y="168"/>
                    <a:pt x="3040" y="170"/>
                  </a:cubicBezTo>
                  <a:cubicBezTo>
                    <a:pt x="3036" y="171"/>
                    <a:pt x="3020" y="175"/>
                    <a:pt x="3020" y="175"/>
                  </a:cubicBezTo>
                  <a:lnTo>
                    <a:pt x="3014" y="180"/>
                  </a:lnTo>
                  <a:cubicBezTo>
                    <a:pt x="3013" y="181"/>
                    <a:pt x="3012" y="182"/>
                    <a:pt x="3010" y="183"/>
                  </a:cubicBezTo>
                  <a:cubicBezTo>
                    <a:pt x="3005" y="188"/>
                    <a:pt x="2997" y="194"/>
                    <a:pt x="2990" y="203"/>
                  </a:cubicBezTo>
                  <a:cubicBezTo>
                    <a:pt x="2984" y="211"/>
                    <a:pt x="2981" y="219"/>
                    <a:pt x="2978" y="226"/>
                  </a:cubicBezTo>
                  <a:cubicBezTo>
                    <a:pt x="2977" y="228"/>
                    <a:pt x="2976" y="231"/>
                    <a:pt x="2975" y="233"/>
                  </a:cubicBezTo>
                  <a:cubicBezTo>
                    <a:pt x="2957" y="244"/>
                    <a:pt x="2951" y="262"/>
                    <a:pt x="2949" y="272"/>
                  </a:cubicBezTo>
                  <a:cubicBezTo>
                    <a:pt x="2948" y="273"/>
                    <a:pt x="2948" y="275"/>
                    <a:pt x="2947" y="276"/>
                  </a:cubicBezTo>
                  <a:cubicBezTo>
                    <a:pt x="2933" y="290"/>
                    <a:pt x="2936" y="309"/>
                    <a:pt x="2943" y="322"/>
                  </a:cubicBezTo>
                  <a:lnTo>
                    <a:pt x="2930" y="326"/>
                  </a:lnTo>
                  <a:lnTo>
                    <a:pt x="2925" y="340"/>
                  </a:lnTo>
                  <a:cubicBezTo>
                    <a:pt x="2915" y="347"/>
                    <a:pt x="2906" y="353"/>
                    <a:pt x="2896" y="358"/>
                  </a:cubicBezTo>
                  <a:cubicBezTo>
                    <a:pt x="2877" y="368"/>
                    <a:pt x="2862" y="383"/>
                    <a:pt x="2853" y="400"/>
                  </a:cubicBezTo>
                  <a:lnTo>
                    <a:pt x="2845" y="417"/>
                  </a:lnTo>
                  <a:lnTo>
                    <a:pt x="2871" y="457"/>
                  </a:lnTo>
                  <a:lnTo>
                    <a:pt x="2839" y="481"/>
                  </a:lnTo>
                  <a:lnTo>
                    <a:pt x="2877" y="549"/>
                  </a:lnTo>
                  <a:cubicBezTo>
                    <a:pt x="2877" y="549"/>
                    <a:pt x="2903" y="541"/>
                    <a:pt x="2904" y="541"/>
                  </a:cubicBezTo>
                  <a:cubicBezTo>
                    <a:pt x="2904" y="542"/>
                    <a:pt x="2906" y="543"/>
                    <a:pt x="2909" y="547"/>
                  </a:cubicBezTo>
                  <a:cubicBezTo>
                    <a:pt x="2925" y="565"/>
                    <a:pt x="2943" y="574"/>
                    <a:pt x="2969" y="577"/>
                  </a:cubicBezTo>
                  <a:cubicBezTo>
                    <a:pt x="2970" y="577"/>
                    <a:pt x="2971" y="578"/>
                    <a:pt x="2972" y="578"/>
                  </a:cubicBezTo>
                  <a:lnTo>
                    <a:pt x="2975" y="610"/>
                  </a:lnTo>
                  <a:lnTo>
                    <a:pt x="3029" y="605"/>
                  </a:lnTo>
                  <a:lnTo>
                    <a:pt x="3035" y="610"/>
                  </a:lnTo>
                  <a:lnTo>
                    <a:pt x="3054" y="603"/>
                  </a:lnTo>
                  <a:cubicBezTo>
                    <a:pt x="3064" y="599"/>
                    <a:pt x="3073" y="598"/>
                    <a:pt x="3082" y="598"/>
                  </a:cubicBezTo>
                  <a:cubicBezTo>
                    <a:pt x="3082" y="598"/>
                    <a:pt x="3083" y="598"/>
                    <a:pt x="3083" y="598"/>
                  </a:cubicBezTo>
                  <a:lnTo>
                    <a:pt x="3079" y="618"/>
                  </a:lnTo>
                  <a:cubicBezTo>
                    <a:pt x="3075" y="637"/>
                    <a:pt x="3069" y="642"/>
                    <a:pt x="3052" y="645"/>
                  </a:cubicBezTo>
                  <a:lnTo>
                    <a:pt x="3050" y="645"/>
                  </a:lnTo>
                  <a:cubicBezTo>
                    <a:pt x="3043" y="645"/>
                    <a:pt x="3037" y="646"/>
                    <a:pt x="3032" y="649"/>
                  </a:cubicBezTo>
                  <a:cubicBezTo>
                    <a:pt x="3022" y="653"/>
                    <a:pt x="3015" y="658"/>
                    <a:pt x="3009" y="663"/>
                  </a:cubicBezTo>
                  <a:cubicBezTo>
                    <a:pt x="3004" y="667"/>
                    <a:pt x="3000" y="672"/>
                    <a:pt x="2995" y="676"/>
                  </a:cubicBezTo>
                  <a:lnTo>
                    <a:pt x="2991" y="672"/>
                  </a:lnTo>
                  <a:lnTo>
                    <a:pt x="2967" y="701"/>
                  </a:lnTo>
                  <a:lnTo>
                    <a:pt x="2963" y="706"/>
                  </a:lnTo>
                  <a:lnTo>
                    <a:pt x="2962" y="707"/>
                  </a:lnTo>
                  <a:lnTo>
                    <a:pt x="2954" y="715"/>
                  </a:lnTo>
                  <a:lnTo>
                    <a:pt x="2958" y="726"/>
                  </a:lnTo>
                  <a:lnTo>
                    <a:pt x="2952" y="763"/>
                  </a:lnTo>
                  <a:lnTo>
                    <a:pt x="2929" y="763"/>
                  </a:lnTo>
                  <a:lnTo>
                    <a:pt x="2950" y="777"/>
                  </a:lnTo>
                  <a:lnTo>
                    <a:pt x="2949" y="785"/>
                  </a:lnTo>
                  <a:lnTo>
                    <a:pt x="2924" y="793"/>
                  </a:lnTo>
                  <a:lnTo>
                    <a:pt x="2909" y="783"/>
                  </a:lnTo>
                  <a:cubicBezTo>
                    <a:pt x="2903" y="778"/>
                    <a:pt x="2896" y="774"/>
                    <a:pt x="2889" y="770"/>
                  </a:cubicBezTo>
                  <a:cubicBezTo>
                    <a:pt x="2881" y="765"/>
                    <a:pt x="2873" y="763"/>
                    <a:pt x="2864" y="763"/>
                  </a:cubicBezTo>
                  <a:cubicBezTo>
                    <a:pt x="2849" y="763"/>
                    <a:pt x="2835" y="770"/>
                    <a:pt x="2826" y="784"/>
                  </a:cubicBezTo>
                  <a:lnTo>
                    <a:pt x="2764" y="783"/>
                  </a:lnTo>
                  <a:lnTo>
                    <a:pt x="2759" y="723"/>
                  </a:lnTo>
                  <a:lnTo>
                    <a:pt x="2725" y="780"/>
                  </a:lnTo>
                  <a:cubicBezTo>
                    <a:pt x="2722" y="778"/>
                    <a:pt x="2719" y="775"/>
                    <a:pt x="2717" y="772"/>
                  </a:cubicBezTo>
                  <a:cubicBezTo>
                    <a:pt x="2711" y="762"/>
                    <a:pt x="2700" y="750"/>
                    <a:pt x="2685" y="743"/>
                  </a:cubicBezTo>
                  <a:cubicBezTo>
                    <a:pt x="2678" y="740"/>
                    <a:pt x="2676" y="739"/>
                    <a:pt x="2677" y="729"/>
                  </a:cubicBezTo>
                  <a:cubicBezTo>
                    <a:pt x="2680" y="722"/>
                    <a:pt x="2681" y="714"/>
                    <a:pt x="2681" y="707"/>
                  </a:cubicBezTo>
                  <a:lnTo>
                    <a:pt x="2691" y="650"/>
                  </a:lnTo>
                  <a:lnTo>
                    <a:pt x="2656" y="673"/>
                  </a:lnTo>
                  <a:cubicBezTo>
                    <a:pt x="2655" y="672"/>
                    <a:pt x="2655" y="672"/>
                    <a:pt x="2654" y="671"/>
                  </a:cubicBezTo>
                  <a:lnTo>
                    <a:pt x="2638" y="660"/>
                  </a:lnTo>
                  <a:lnTo>
                    <a:pt x="2636" y="663"/>
                  </a:lnTo>
                  <a:cubicBezTo>
                    <a:pt x="2630" y="661"/>
                    <a:pt x="2624" y="660"/>
                    <a:pt x="2618" y="660"/>
                  </a:cubicBezTo>
                  <a:cubicBezTo>
                    <a:pt x="2615" y="660"/>
                    <a:pt x="2610" y="660"/>
                    <a:pt x="2606" y="661"/>
                  </a:cubicBezTo>
                  <a:lnTo>
                    <a:pt x="2589" y="602"/>
                  </a:lnTo>
                  <a:lnTo>
                    <a:pt x="2573" y="644"/>
                  </a:lnTo>
                  <a:lnTo>
                    <a:pt x="2545" y="657"/>
                  </a:lnTo>
                  <a:cubicBezTo>
                    <a:pt x="2535" y="658"/>
                    <a:pt x="2528" y="660"/>
                    <a:pt x="2521" y="664"/>
                  </a:cubicBezTo>
                  <a:cubicBezTo>
                    <a:pt x="2519" y="660"/>
                    <a:pt x="2517" y="656"/>
                    <a:pt x="2514" y="653"/>
                  </a:cubicBezTo>
                  <a:lnTo>
                    <a:pt x="2515" y="642"/>
                  </a:lnTo>
                  <a:lnTo>
                    <a:pt x="2489" y="637"/>
                  </a:lnTo>
                  <a:lnTo>
                    <a:pt x="2450" y="624"/>
                  </a:lnTo>
                  <a:lnTo>
                    <a:pt x="2449" y="636"/>
                  </a:lnTo>
                  <a:cubicBezTo>
                    <a:pt x="2425" y="643"/>
                    <a:pt x="2415" y="665"/>
                    <a:pt x="2411" y="675"/>
                  </a:cubicBezTo>
                  <a:cubicBezTo>
                    <a:pt x="2409" y="678"/>
                    <a:pt x="2408" y="682"/>
                    <a:pt x="2407" y="686"/>
                  </a:cubicBezTo>
                  <a:cubicBezTo>
                    <a:pt x="2403" y="688"/>
                    <a:pt x="2399" y="691"/>
                    <a:pt x="2394" y="695"/>
                  </a:cubicBezTo>
                  <a:cubicBezTo>
                    <a:pt x="2386" y="701"/>
                    <a:pt x="2377" y="707"/>
                    <a:pt x="2369" y="716"/>
                  </a:cubicBezTo>
                  <a:cubicBezTo>
                    <a:pt x="2363" y="714"/>
                    <a:pt x="2358" y="714"/>
                    <a:pt x="2353" y="714"/>
                  </a:cubicBezTo>
                  <a:cubicBezTo>
                    <a:pt x="2340" y="714"/>
                    <a:pt x="2317" y="718"/>
                    <a:pt x="2305" y="749"/>
                  </a:cubicBezTo>
                  <a:cubicBezTo>
                    <a:pt x="2304" y="749"/>
                    <a:pt x="2297" y="749"/>
                    <a:pt x="2297" y="749"/>
                  </a:cubicBezTo>
                  <a:cubicBezTo>
                    <a:pt x="2295" y="748"/>
                    <a:pt x="2292" y="748"/>
                    <a:pt x="2290" y="748"/>
                  </a:cubicBezTo>
                  <a:cubicBezTo>
                    <a:pt x="2244" y="748"/>
                    <a:pt x="2233" y="779"/>
                    <a:pt x="2229" y="802"/>
                  </a:cubicBezTo>
                  <a:cubicBezTo>
                    <a:pt x="2228" y="809"/>
                    <a:pt x="2227" y="816"/>
                    <a:pt x="2224" y="824"/>
                  </a:cubicBezTo>
                  <a:lnTo>
                    <a:pt x="2219" y="825"/>
                  </a:lnTo>
                  <a:cubicBezTo>
                    <a:pt x="2218" y="824"/>
                    <a:pt x="2216" y="823"/>
                    <a:pt x="2214" y="821"/>
                  </a:cubicBezTo>
                  <a:cubicBezTo>
                    <a:pt x="2212" y="819"/>
                    <a:pt x="2209" y="817"/>
                    <a:pt x="2206" y="815"/>
                  </a:cubicBezTo>
                  <a:lnTo>
                    <a:pt x="2203" y="812"/>
                  </a:lnTo>
                  <a:lnTo>
                    <a:pt x="2184" y="799"/>
                  </a:lnTo>
                  <a:lnTo>
                    <a:pt x="2165" y="811"/>
                  </a:lnTo>
                  <a:cubicBezTo>
                    <a:pt x="2163" y="813"/>
                    <a:pt x="2161" y="814"/>
                    <a:pt x="2158" y="815"/>
                  </a:cubicBezTo>
                  <a:cubicBezTo>
                    <a:pt x="2151" y="819"/>
                    <a:pt x="2144" y="824"/>
                    <a:pt x="2136" y="831"/>
                  </a:cubicBezTo>
                  <a:cubicBezTo>
                    <a:pt x="2121" y="844"/>
                    <a:pt x="2103" y="847"/>
                    <a:pt x="2085" y="849"/>
                  </a:cubicBezTo>
                  <a:cubicBezTo>
                    <a:pt x="2069" y="838"/>
                    <a:pt x="2052" y="832"/>
                    <a:pt x="2034" y="832"/>
                  </a:cubicBezTo>
                  <a:cubicBezTo>
                    <a:pt x="2025" y="832"/>
                    <a:pt x="2016" y="833"/>
                    <a:pt x="2008" y="836"/>
                  </a:cubicBezTo>
                  <a:cubicBezTo>
                    <a:pt x="2008" y="836"/>
                    <a:pt x="2007" y="836"/>
                    <a:pt x="2007" y="836"/>
                  </a:cubicBezTo>
                  <a:lnTo>
                    <a:pt x="2015" y="802"/>
                  </a:lnTo>
                  <a:lnTo>
                    <a:pt x="1951" y="835"/>
                  </a:lnTo>
                  <a:lnTo>
                    <a:pt x="1949" y="836"/>
                  </a:lnTo>
                  <a:cubicBezTo>
                    <a:pt x="1944" y="838"/>
                    <a:pt x="1936" y="841"/>
                    <a:pt x="1929" y="849"/>
                  </a:cubicBezTo>
                  <a:cubicBezTo>
                    <a:pt x="1923" y="855"/>
                    <a:pt x="1921" y="862"/>
                    <a:pt x="1920" y="868"/>
                  </a:cubicBezTo>
                  <a:cubicBezTo>
                    <a:pt x="1910" y="866"/>
                    <a:pt x="1900" y="865"/>
                    <a:pt x="1891" y="863"/>
                  </a:cubicBezTo>
                  <a:cubicBezTo>
                    <a:pt x="1887" y="863"/>
                    <a:pt x="1882" y="860"/>
                    <a:pt x="1880" y="856"/>
                  </a:cubicBezTo>
                  <a:cubicBezTo>
                    <a:pt x="1880" y="855"/>
                    <a:pt x="1879" y="854"/>
                    <a:pt x="1880" y="853"/>
                  </a:cubicBezTo>
                  <a:cubicBezTo>
                    <a:pt x="1898" y="812"/>
                    <a:pt x="1874" y="782"/>
                    <a:pt x="1866" y="772"/>
                  </a:cubicBezTo>
                  <a:cubicBezTo>
                    <a:pt x="1855" y="759"/>
                    <a:pt x="1836" y="735"/>
                    <a:pt x="1801" y="735"/>
                  </a:cubicBezTo>
                  <a:cubicBezTo>
                    <a:pt x="1800" y="735"/>
                    <a:pt x="1798" y="735"/>
                    <a:pt x="1797" y="736"/>
                  </a:cubicBezTo>
                  <a:cubicBezTo>
                    <a:pt x="1777" y="737"/>
                    <a:pt x="1751" y="738"/>
                    <a:pt x="1726" y="754"/>
                  </a:cubicBezTo>
                  <a:cubicBezTo>
                    <a:pt x="1725" y="755"/>
                    <a:pt x="1724" y="756"/>
                    <a:pt x="1723" y="756"/>
                  </a:cubicBezTo>
                  <a:cubicBezTo>
                    <a:pt x="1712" y="743"/>
                    <a:pt x="1697" y="741"/>
                    <a:pt x="1688" y="740"/>
                  </a:cubicBezTo>
                  <a:cubicBezTo>
                    <a:pt x="1687" y="740"/>
                    <a:pt x="1687" y="740"/>
                    <a:pt x="1686" y="740"/>
                  </a:cubicBezTo>
                  <a:lnTo>
                    <a:pt x="1660" y="734"/>
                  </a:lnTo>
                  <a:lnTo>
                    <a:pt x="1649" y="757"/>
                  </a:lnTo>
                  <a:cubicBezTo>
                    <a:pt x="1648" y="759"/>
                    <a:pt x="1648" y="760"/>
                    <a:pt x="1647" y="761"/>
                  </a:cubicBezTo>
                  <a:cubicBezTo>
                    <a:pt x="1645" y="765"/>
                    <a:pt x="1642" y="770"/>
                    <a:pt x="1641" y="777"/>
                  </a:cubicBezTo>
                  <a:cubicBezTo>
                    <a:pt x="1637" y="796"/>
                    <a:pt x="1629" y="811"/>
                    <a:pt x="1614" y="828"/>
                  </a:cubicBezTo>
                  <a:cubicBezTo>
                    <a:pt x="1604" y="838"/>
                    <a:pt x="1596" y="844"/>
                    <a:pt x="1585" y="847"/>
                  </a:cubicBezTo>
                  <a:cubicBezTo>
                    <a:pt x="1582" y="847"/>
                    <a:pt x="1579" y="848"/>
                    <a:pt x="1576" y="849"/>
                  </a:cubicBezTo>
                  <a:cubicBezTo>
                    <a:pt x="1564" y="851"/>
                    <a:pt x="1548" y="854"/>
                    <a:pt x="1535" y="865"/>
                  </a:cubicBezTo>
                  <a:cubicBezTo>
                    <a:pt x="1527" y="872"/>
                    <a:pt x="1516" y="874"/>
                    <a:pt x="1498" y="876"/>
                  </a:cubicBezTo>
                  <a:cubicBezTo>
                    <a:pt x="1493" y="877"/>
                    <a:pt x="1488" y="878"/>
                    <a:pt x="1482" y="879"/>
                  </a:cubicBezTo>
                  <a:cubicBezTo>
                    <a:pt x="1475" y="880"/>
                    <a:pt x="1470" y="883"/>
                    <a:pt x="1467" y="884"/>
                  </a:cubicBezTo>
                  <a:cubicBezTo>
                    <a:pt x="1466" y="885"/>
                    <a:pt x="1466" y="885"/>
                    <a:pt x="1464" y="886"/>
                  </a:cubicBezTo>
                  <a:lnTo>
                    <a:pt x="1447" y="895"/>
                  </a:lnTo>
                  <a:cubicBezTo>
                    <a:pt x="1437" y="895"/>
                    <a:pt x="1427" y="899"/>
                    <a:pt x="1418" y="906"/>
                  </a:cubicBezTo>
                  <a:cubicBezTo>
                    <a:pt x="1417" y="907"/>
                    <a:pt x="1415" y="908"/>
                    <a:pt x="1405" y="908"/>
                  </a:cubicBezTo>
                  <a:cubicBezTo>
                    <a:pt x="1402" y="908"/>
                    <a:pt x="1400" y="908"/>
                    <a:pt x="1397" y="908"/>
                  </a:cubicBezTo>
                  <a:cubicBezTo>
                    <a:pt x="1394" y="908"/>
                    <a:pt x="1390" y="908"/>
                    <a:pt x="1387" y="908"/>
                  </a:cubicBezTo>
                  <a:lnTo>
                    <a:pt x="1385" y="906"/>
                  </a:lnTo>
                  <a:cubicBezTo>
                    <a:pt x="1380" y="901"/>
                    <a:pt x="1376" y="896"/>
                    <a:pt x="1372" y="892"/>
                  </a:cubicBezTo>
                  <a:cubicBezTo>
                    <a:pt x="1372" y="892"/>
                    <a:pt x="1372" y="893"/>
                    <a:pt x="1373" y="893"/>
                  </a:cubicBezTo>
                  <a:lnTo>
                    <a:pt x="1356" y="903"/>
                  </a:lnTo>
                  <a:cubicBezTo>
                    <a:pt x="1356" y="903"/>
                    <a:pt x="1356" y="903"/>
                    <a:pt x="1356" y="903"/>
                  </a:cubicBezTo>
                  <a:lnTo>
                    <a:pt x="1372" y="892"/>
                  </a:lnTo>
                  <a:cubicBezTo>
                    <a:pt x="1369" y="886"/>
                    <a:pt x="1361" y="873"/>
                    <a:pt x="1345" y="869"/>
                  </a:cubicBezTo>
                  <a:cubicBezTo>
                    <a:pt x="1344" y="869"/>
                    <a:pt x="1344" y="869"/>
                    <a:pt x="1343" y="868"/>
                  </a:cubicBezTo>
                  <a:cubicBezTo>
                    <a:pt x="1347" y="866"/>
                    <a:pt x="1351" y="864"/>
                    <a:pt x="1355" y="861"/>
                  </a:cubicBezTo>
                  <a:cubicBezTo>
                    <a:pt x="1356" y="861"/>
                    <a:pt x="1357" y="861"/>
                    <a:pt x="1360" y="861"/>
                  </a:cubicBezTo>
                  <a:cubicBezTo>
                    <a:pt x="1385" y="859"/>
                    <a:pt x="1405" y="845"/>
                    <a:pt x="1417" y="821"/>
                  </a:cubicBezTo>
                  <a:lnTo>
                    <a:pt x="1424" y="805"/>
                  </a:lnTo>
                  <a:lnTo>
                    <a:pt x="1416" y="790"/>
                  </a:lnTo>
                  <a:cubicBezTo>
                    <a:pt x="1415" y="790"/>
                    <a:pt x="1415" y="789"/>
                    <a:pt x="1414" y="787"/>
                  </a:cubicBezTo>
                  <a:cubicBezTo>
                    <a:pt x="1411" y="780"/>
                    <a:pt x="1406" y="767"/>
                    <a:pt x="1394" y="759"/>
                  </a:cubicBezTo>
                  <a:cubicBezTo>
                    <a:pt x="1392" y="753"/>
                    <a:pt x="1389" y="745"/>
                    <a:pt x="1381" y="737"/>
                  </a:cubicBezTo>
                  <a:cubicBezTo>
                    <a:pt x="1374" y="730"/>
                    <a:pt x="1366" y="728"/>
                    <a:pt x="1362" y="727"/>
                  </a:cubicBezTo>
                  <a:cubicBezTo>
                    <a:pt x="1354" y="724"/>
                    <a:pt x="1316" y="711"/>
                    <a:pt x="1316" y="711"/>
                  </a:cubicBezTo>
                  <a:lnTo>
                    <a:pt x="1286" y="740"/>
                  </a:lnTo>
                  <a:cubicBezTo>
                    <a:pt x="1275" y="751"/>
                    <a:pt x="1265" y="762"/>
                    <a:pt x="1254" y="772"/>
                  </a:cubicBezTo>
                  <a:cubicBezTo>
                    <a:pt x="1254" y="772"/>
                    <a:pt x="1253" y="772"/>
                    <a:pt x="1253" y="772"/>
                  </a:cubicBezTo>
                  <a:cubicBezTo>
                    <a:pt x="1243" y="746"/>
                    <a:pt x="1223" y="740"/>
                    <a:pt x="1207" y="740"/>
                  </a:cubicBezTo>
                  <a:cubicBezTo>
                    <a:pt x="1204" y="740"/>
                    <a:pt x="1200" y="740"/>
                    <a:pt x="1197" y="741"/>
                  </a:cubicBezTo>
                  <a:lnTo>
                    <a:pt x="1173" y="744"/>
                  </a:lnTo>
                  <a:lnTo>
                    <a:pt x="1168" y="775"/>
                  </a:lnTo>
                  <a:cubicBezTo>
                    <a:pt x="1167" y="775"/>
                    <a:pt x="1167" y="775"/>
                    <a:pt x="1167" y="775"/>
                  </a:cubicBezTo>
                  <a:cubicBezTo>
                    <a:pt x="1165" y="774"/>
                    <a:pt x="1163" y="774"/>
                    <a:pt x="1162" y="774"/>
                  </a:cubicBezTo>
                  <a:cubicBezTo>
                    <a:pt x="1129" y="774"/>
                    <a:pt x="1119" y="799"/>
                    <a:pt x="1114" y="811"/>
                  </a:cubicBezTo>
                  <a:cubicBezTo>
                    <a:pt x="1113" y="814"/>
                    <a:pt x="1112" y="816"/>
                    <a:pt x="1111" y="819"/>
                  </a:cubicBezTo>
                  <a:cubicBezTo>
                    <a:pt x="1104" y="821"/>
                    <a:pt x="1098" y="826"/>
                    <a:pt x="1093" y="829"/>
                  </a:cubicBezTo>
                  <a:lnTo>
                    <a:pt x="1075" y="843"/>
                  </a:lnTo>
                  <a:cubicBezTo>
                    <a:pt x="1064" y="853"/>
                    <a:pt x="1052" y="862"/>
                    <a:pt x="1040" y="871"/>
                  </a:cubicBezTo>
                  <a:cubicBezTo>
                    <a:pt x="1039" y="871"/>
                    <a:pt x="1036" y="872"/>
                    <a:pt x="1034" y="873"/>
                  </a:cubicBezTo>
                  <a:lnTo>
                    <a:pt x="1032" y="873"/>
                  </a:lnTo>
                  <a:cubicBezTo>
                    <a:pt x="1021" y="877"/>
                    <a:pt x="998" y="884"/>
                    <a:pt x="991" y="908"/>
                  </a:cubicBezTo>
                  <a:cubicBezTo>
                    <a:pt x="984" y="932"/>
                    <a:pt x="1000" y="952"/>
                    <a:pt x="1009" y="963"/>
                  </a:cubicBezTo>
                  <a:lnTo>
                    <a:pt x="1014" y="969"/>
                  </a:lnTo>
                  <a:lnTo>
                    <a:pt x="998" y="980"/>
                  </a:lnTo>
                  <a:lnTo>
                    <a:pt x="1008" y="1008"/>
                  </a:lnTo>
                  <a:cubicBezTo>
                    <a:pt x="1008" y="1010"/>
                    <a:pt x="1009" y="1011"/>
                    <a:pt x="1010" y="1013"/>
                  </a:cubicBezTo>
                  <a:cubicBezTo>
                    <a:pt x="1010" y="1015"/>
                    <a:pt x="1010" y="1016"/>
                    <a:pt x="1011" y="1019"/>
                  </a:cubicBezTo>
                  <a:cubicBezTo>
                    <a:pt x="1012" y="1022"/>
                    <a:pt x="1013" y="1024"/>
                    <a:pt x="1013" y="1027"/>
                  </a:cubicBezTo>
                  <a:cubicBezTo>
                    <a:pt x="1013" y="1027"/>
                    <a:pt x="1013" y="1027"/>
                    <a:pt x="1013" y="1027"/>
                  </a:cubicBezTo>
                  <a:cubicBezTo>
                    <a:pt x="1011" y="1029"/>
                    <a:pt x="1009" y="1030"/>
                    <a:pt x="1007" y="1032"/>
                  </a:cubicBezTo>
                  <a:cubicBezTo>
                    <a:pt x="1000" y="1039"/>
                    <a:pt x="995" y="1045"/>
                    <a:pt x="989" y="1052"/>
                  </a:cubicBezTo>
                  <a:cubicBezTo>
                    <a:pt x="985" y="1057"/>
                    <a:pt x="982" y="1061"/>
                    <a:pt x="978" y="1065"/>
                  </a:cubicBezTo>
                  <a:cubicBezTo>
                    <a:pt x="977" y="1066"/>
                    <a:pt x="976" y="1067"/>
                    <a:pt x="973" y="1067"/>
                  </a:cubicBezTo>
                  <a:cubicBezTo>
                    <a:pt x="971" y="1067"/>
                    <a:pt x="968" y="1066"/>
                    <a:pt x="966" y="1063"/>
                  </a:cubicBezTo>
                  <a:cubicBezTo>
                    <a:pt x="959" y="1056"/>
                    <a:pt x="951" y="1051"/>
                    <a:pt x="946" y="1048"/>
                  </a:cubicBezTo>
                  <a:cubicBezTo>
                    <a:pt x="945" y="1048"/>
                    <a:pt x="944" y="1048"/>
                    <a:pt x="943" y="1047"/>
                  </a:cubicBezTo>
                  <a:cubicBezTo>
                    <a:pt x="938" y="1044"/>
                    <a:pt x="933" y="1041"/>
                    <a:pt x="927" y="1038"/>
                  </a:cubicBezTo>
                  <a:lnTo>
                    <a:pt x="868" y="1003"/>
                  </a:lnTo>
                  <a:lnTo>
                    <a:pt x="825" y="1091"/>
                  </a:lnTo>
                  <a:lnTo>
                    <a:pt x="853" y="1106"/>
                  </a:lnTo>
                  <a:cubicBezTo>
                    <a:pt x="860" y="1111"/>
                    <a:pt x="868" y="1114"/>
                    <a:pt x="875" y="1118"/>
                  </a:cubicBezTo>
                  <a:cubicBezTo>
                    <a:pt x="880" y="1120"/>
                    <a:pt x="885" y="1122"/>
                    <a:pt x="889" y="1125"/>
                  </a:cubicBezTo>
                  <a:cubicBezTo>
                    <a:pt x="888" y="1126"/>
                    <a:pt x="887" y="1127"/>
                    <a:pt x="887" y="1129"/>
                  </a:cubicBezTo>
                  <a:cubicBezTo>
                    <a:pt x="857" y="1133"/>
                    <a:pt x="846" y="1157"/>
                    <a:pt x="842" y="1167"/>
                  </a:cubicBezTo>
                  <a:cubicBezTo>
                    <a:pt x="841" y="1170"/>
                    <a:pt x="839" y="1173"/>
                    <a:pt x="838" y="1174"/>
                  </a:cubicBezTo>
                  <a:lnTo>
                    <a:pt x="830" y="1184"/>
                  </a:lnTo>
                  <a:cubicBezTo>
                    <a:pt x="824" y="1186"/>
                    <a:pt x="819" y="1189"/>
                    <a:pt x="815" y="1193"/>
                  </a:cubicBezTo>
                  <a:cubicBezTo>
                    <a:pt x="804" y="1203"/>
                    <a:pt x="794" y="1209"/>
                    <a:pt x="783" y="1212"/>
                  </a:cubicBezTo>
                  <a:cubicBezTo>
                    <a:pt x="782" y="1212"/>
                    <a:pt x="781" y="1212"/>
                    <a:pt x="781" y="1212"/>
                  </a:cubicBezTo>
                  <a:lnTo>
                    <a:pt x="766" y="1211"/>
                  </a:lnTo>
                  <a:cubicBezTo>
                    <a:pt x="760" y="1211"/>
                    <a:pt x="754" y="1211"/>
                    <a:pt x="748" y="1210"/>
                  </a:cubicBezTo>
                  <a:cubicBezTo>
                    <a:pt x="738" y="1210"/>
                    <a:pt x="730" y="1210"/>
                    <a:pt x="724" y="1208"/>
                  </a:cubicBezTo>
                  <a:cubicBezTo>
                    <a:pt x="717" y="1206"/>
                    <a:pt x="709" y="1202"/>
                    <a:pt x="701" y="1198"/>
                  </a:cubicBezTo>
                  <a:cubicBezTo>
                    <a:pt x="696" y="1195"/>
                    <a:pt x="691" y="1192"/>
                    <a:pt x="686" y="1190"/>
                  </a:cubicBezTo>
                  <a:lnTo>
                    <a:pt x="654" y="1175"/>
                  </a:lnTo>
                  <a:lnTo>
                    <a:pt x="638" y="1214"/>
                  </a:lnTo>
                  <a:lnTo>
                    <a:pt x="637" y="1214"/>
                  </a:lnTo>
                  <a:lnTo>
                    <a:pt x="607" y="1251"/>
                  </a:lnTo>
                  <a:lnTo>
                    <a:pt x="600" y="1260"/>
                  </a:lnTo>
                  <a:lnTo>
                    <a:pt x="599" y="1284"/>
                  </a:lnTo>
                  <a:lnTo>
                    <a:pt x="603" y="1292"/>
                  </a:lnTo>
                  <a:cubicBezTo>
                    <a:pt x="610" y="1305"/>
                    <a:pt x="623" y="1319"/>
                    <a:pt x="652" y="1319"/>
                  </a:cubicBezTo>
                  <a:lnTo>
                    <a:pt x="653" y="1319"/>
                  </a:lnTo>
                  <a:cubicBezTo>
                    <a:pt x="666" y="1319"/>
                    <a:pt x="680" y="1319"/>
                    <a:pt x="693" y="1319"/>
                  </a:cubicBezTo>
                  <a:lnTo>
                    <a:pt x="736" y="1319"/>
                  </a:lnTo>
                  <a:cubicBezTo>
                    <a:pt x="739" y="1319"/>
                    <a:pt x="742" y="1320"/>
                    <a:pt x="745" y="1320"/>
                  </a:cubicBezTo>
                  <a:cubicBezTo>
                    <a:pt x="748" y="1320"/>
                    <a:pt x="752" y="1319"/>
                    <a:pt x="756" y="1318"/>
                  </a:cubicBezTo>
                  <a:lnTo>
                    <a:pt x="757" y="1320"/>
                  </a:lnTo>
                  <a:cubicBezTo>
                    <a:pt x="758" y="1321"/>
                    <a:pt x="758" y="1323"/>
                    <a:pt x="759" y="1324"/>
                  </a:cubicBezTo>
                  <a:cubicBezTo>
                    <a:pt x="761" y="1330"/>
                    <a:pt x="768" y="1345"/>
                    <a:pt x="784" y="1350"/>
                  </a:cubicBezTo>
                  <a:cubicBezTo>
                    <a:pt x="791" y="1365"/>
                    <a:pt x="806" y="1371"/>
                    <a:pt x="814" y="1375"/>
                  </a:cubicBezTo>
                  <a:cubicBezTo>
                    <a:pt x="815" y="1375"/>
                    <a:pt x="815" y="1375"/>
                    <a:pt x="816" y="1375"/>
                  </a:cubicBezTo>
                  <a:lnTo>
                    <a:pt x="824" y="1424"/>
                  </a:lnTo>
                  <a:lnTo>
                    <a:pt x="886" y="1424"/>
                  </a:lnTo>
                  <a:cubicBezTo>
                    <a:pt x="894" y="1430"/>
                    <a:pt x="902" y="1437"/>
                    <a:pt x="912" y="1443"/>
                  </a:cubicBezTo>
                  <a:cubicBezTo>
                    <a:pt x="923" y="1449"/>
                    <a:pt x="936" y="1453"/>
                    <a:pt x="949" y="1453"/>
                  </a:cubicBezTo>
                  <a:cubicBezTo>
                    <a:pt x="951" y="1453"/>
                    <a:pt x="953" y="1453"/>
                    <a:pt x="955" y="1453"/>
                  </a:cubicBezTo>
                  <a:cubicBezTo>
                    <a:pt x="961" y="1452"/>
                    <a:pt x="967" y="1452"/>
                    <a:pt x="972" y="1452"/>
                  </a:cubicBezTo>
                  <a:lnTo>
                    <a:pt x="988" y="1452"/>
                  </a:lnTo>
                  <a:cubicBezTo>
                    <a:pt x="1002" y="1452"/>
                    <a:pt x="1017" y="1452"/>
                    <a:pt x="1033" y="1447"/>
                  </a:cubicBezTo>
                  <a:lnTo>
                    <a:pt x="1042" y="1446"/>
                  </a:lnTo>
                  <a:lnTo>
                    <a:pt x="1043" y="1459"/>
                  </a:lnTo>
                  <a:lnTo>
                    <a:pt x="1073" y="1477"/>
                  </a:lnTo>
                  <a:lnTo>
                    <a:pt x="1066" y="1504"/>
                  </a:lnTo>
                  <a:lnTo>
                    <a:pt x="1081" y="1511"/>
                  </a:lnTo>
                  <a:cubicBezTo>
                    <a:pt x="1067" y="1523"/>
                    <a:pt x="1055" y="1541"/>
                    <a:pt x="1053" y="1568"/>
                  </a:cubicBezTo>
                  <a:lnTo>
                    <a:pt x="1053" y="1577"/>
                  </a:lnTo>
                  <a:cubicBezTo>
                    <a:pt x="1047" y="1580"/>
                    <a:pt x="1041" y="1585"/>
                    <a:pt x="1035" y="1589"/>
                  </a:cubicBezTo>
                  <a:cubicBezTo>
                    <a:pt x="1022" y="1600"/>
                    <a:pt x="1006" y="1608"/>
                    <a:pt x="988" y="1613"/>
                  </a:cubicBezTo>
                  <a:lnTo>
                    <a:pt x="964" y="1621"/>
                  </a:lnTo>
                  <a:lnTo>
                    <a:pt x="965" y="1678"/>
                  </a:lnTo>
                  <a:cubicBezTo>
                    <a:pt x="951" y="1690"/>
                    <a:pt x="941" y="1705"/>
                    <a:pt x="935" y="1724"/>
                  </a:cubicBezTo>
                  <a:cubicBezTo>
                    <a:pt x="935" y="1724"/>
                    <a:pt x="935" y="1724"/>
                    <a:pt x="935" y="1725"/>
                  </a:cubicBezTo>
                  <a:cubicBezTo>
                    <a:pt x="923" y="1725"/>
                    <a:pt x="912" y="1727"/>
                    <a:pt x="902" y="1729"/>
                  </a:cubicBezTo>
                  <a:lnTo>
                    <a:pt x="899" y="1729"/>
                  </a:lnTo>
                  <a:cubicBezTo>
                    <a:pt x="890" y="1731"/>
                    <a:pt x="881" y="1735"/>
                    <a:pt x="873" y="1739"/>
                  </a:cubicBezTo>
                  <a:cubicBezTo>
                    <a:pt x="864" y="1744"/>
                    <a:pt x="855" y="1750"/>
                    <a:pt x="846" y="1755"/>
                  </a:cubicBezTo>
                  <a:lnTo>
                    <a:pt x="818" y="1773"/>
                  </a:lnTo>
                  <a:lnTo>
                    <a:pt x="821" y="1804"/>
                  </a:lnTo>
                  <a:cubicBezTo>
                    <a:pt x="815" y="1807"/>
                    <a:pt x="809" y="1811"/>
                    <a:pt x="802" y="1814"/>
                  </a:cubicBezTo>
                  <a:cubicBezTo>
                    <a:pt x="788" y="1821"/>
                    <a:pt x="773" y="1829"/>
                    <a:pt x="758" y="1836"/>
                  </a:cubicBezTo>
                  <a:cubicBezTo>
                    <a:pt x="747" y="1842"/>
                    <a:pt x="739" y="1849"/>
                    <a:pt x="731" y="1855"/>
                  </a:cubicBezTo>
                  <a:cubicBezTo>
                    <a:pt x="731" y="1855"/>
                    <a:pt x="726" y="1859"/>
                    <a:pt x="725" y="1860"/>
                  </a:cubicBezTo>
                  <a:cubicBezTo>
                    <a:pt x="722" y="1859"/>
                    <a:pt x="718" y="1859"/>
                    <a:pt x="715" y="1859"/>
                  </a:cubicBezTo>
                  <a:cubicBezTo>
                    <a:pt x="705" y="1859"/>
                    <a:pt x="697" y="1862"/>
                    <a:pt x="690" y="1865"/>
                  </a:cubicBezTo>
                  <a:cubicBezTo>
                    <a:pt x="689" y="1865"/>
                    <a:pt x="688" y="1866"/>
                    <a:pt x="686" y="1866"/>
                  </a:cubicBezTo>
                  <a:lnTo>
                    <a:pt x="650" y="1876"/>
                  </a:lnTo>
                  <a:lnTo>
                    <a:pt x="666" y="1912"/>
                  </a:lnTo>
                  <a:cubicBezTo>
                    <a:pt x="662" y="1916"/>
                    <a:pt x="659" y="1919"/>
                    <a:pt x="657" y="1922"/>
                  </a:cubicBezTo>
                  <a:cubicBezTo>
                    <a:pt x="648" y="1939"/>
                    <a:pt x="653" y="1955"/>
                    <a:pt x="655" y="1962"/>
                  </a:cubicBezTo>
                  <a:lnTo>
                    <a:pt x="656" y="1964"/>
                  </a:lnTo>
                  <a:cubicBezTo>
                    <a:pt x="656" y="1966"/>
                    <a:pt x="657" y="1969"/>
                    <a:pt x="658" y="1971"/>
                  </a:cubicBezTo>
                  <a:cubicBezTo>
                    <a:pt x="657" y="1971"/>
                    <a:pt x="656" y="1971"/>
                    <a:pt x="655" y="1971"/>
                  </a:cubicBezTo>
                  <a:cubicBezTo>
                    <a:pt x="639" y="1971"/>
                    <a:pt x="623" y="1977"/>
                    <a:pt x="611" y="1981"/>
                  </a:cubicBezTo>
                  <a:cubicBezTo>
                    <a:pt x="608" y="1982"/>
                    <a:pt x="605" y="1984"/>
                    <a:pt x="602" y="1984"/>
                  </a:cubicBezTo>
                  <a:cubicBezTo>
                    <a:pt x="597" y="1986"/>
                    <a:pt x="592" y="1989"/>
                    <a:pt x="588" y="1991"/>
                  </a:cubicBezTo>
                  <a:cubicBezTo>
                    <a:pt x="585" y="1991"/>
                    <a:pt x="582" y="1990"/>
                    <a:pt x="579" y="1990"/>
                  </a:cubicBezTo>
                  <a:cubicBezTo>
                    <a:pt x="570" y="1990"/>
                    <a:pt x="561" y="1994"/>
                    <a:pt x="553" y="2000"/>
                  </a:cubicBezTo>
                  <a:cubicBezTo>
                    <a:pt x="548" y="2004"/>
                    <a:pt x="541" y="2008"/>
                    <a:pt x="532" y="2011"/>
                  </a:cubicBezTo>
                  <a:cubicBezTo>
                    <a:pt x="526" y="2014"/>
                    <a:pt x="522" y="2015"/>
                    <a:pt x="520" y="2015"/>
                  </a:cubicBezTo>
                  <a:cubicBezTo>
                    <a:pt x="499" y="2015"/>
                    <a:pt x="480" y="2023"/>
                    <a:pt x="462" y="2037"/>
                  </a:cubicBezTo>
                  <a:cubicBezTo>
                    <a:pt x="451" y="2046"/>
                    <a:pt x="441" y="2056"/>
                    <a:pt x="430" y="2065"/>
                  </a:cubicBezTo>
                  <a:lnTo>
                    <a:pt x="429" y="2066"/>
                  </a:lnTo>
                  <a:cubicBezTo>
                    <a:pt x="421" y="2073"/>
                    <a:pt x="413" y="2080"/>
                    <a:pt x="405" y="2087"/>
                  </a:cubicBezTo>
                  <a:cubicBezTo>
                    <a:pt x="403" y="2088"/>
                    <a:pt x="399" y="2090"/>
                    <a:pt x="396" y="2091"/>
                  </a:cubicBezTo>
                  <a:cubicBezTo>
                    <a:pt x="392" y="2093"/>
                    <a:pt x="388" y="2095"/>
                    <a:pt x="383" y="2096"/>
                  </a:cubicBezTo>
                  <a:lnTo>
                    <a:pt x="331" y="2117"/>
                  </a:lnTo>
                  <a:lnTo>
                    <a:pt x="353" y="2143"/>
                  </a:lnTo>
                  <a:cubicBezTo>
                    <a:pt x="352" y="2144"/>
                    <a:pt x="351" y="2145"/>
                    <a:pt x="349" y="2146"/>
                  </a:cubicBezTo>
                  <a:cubicBezTo>
                    <a:pt x="318" y="2147"/>
                    <a:pt x="291" y="2162"/>
                    <a:pt x="271" y="2189"/>
                  </a:cubicBezTo>
                  <a:cubicBezTo>
                    <a:pt x="269" y="2190"/>
                    <a:pt x="268" y="2191"/>
                    <a:pt x="266" y="2192"/>
                  </a:cubicBezTo>
                  <a:cubicBezTo>
                    <a:pt x="245" y="2209"/>
                    <a:pt x="235" y="2223"/>
                    <a:pt x="242" y="2247"/>
                  </a:cubicBezTo>
                  <a:lnTo>
                    <a:pt x="210" y="2279"/>
                  </a:lnTo>
                  <a:lnTo>
                    <a:pt x="255" y="2338"/>
                  </a:lnTo>
                  <a:lnTo>
                    <a:pt x="280" y="2322"/>
                  </a:lnTo>
                  <a:cubicBezTo>
                    <a:pt x="288" y="2318"/>
                    <a:pt x="295" y="2313"/>
                    <a:pt x="303" y="2309"/>
                  </a:cubicBezTo>
                  <a:cubicBezTo>
                    <a:pt x="321" y="2298"/>
                    <a:pt x="340" y="2287"/>
                    <a:pt x="357" y="2273"/>
                  </a:cubicBezTo>
                  <a:cubicBezTo>
                    <a:pt x="362" y="2269"/>
                    <a:pt x="368" y="2265"/>
                    <a:pt x="373" y="2260"/>
                  </a:cubicBezTo>
                  <a:cubicBezTo>
                    <a:pt x="372" y="2263"/>
                    <a:pt x="371" y="2266"/>
                    <a:pt x="370" y="2269"/>
                  </a:cubicBezTo>
                  <a:lnTo>
                    <a:pt x="364" y="2271"/>
                  </a:lnTo>
                  <a:lnTo>
                    <a:pt x="365" y="2282"/>
                  </a:lnTo>
                  <a:lnTo>
                    <a:pt x="349" y="2316"/>
                  </a:lnTo>
                  <a:lnTo>
                    <a:pt x="343" y="2327"/>
                  </a:lnTo>
                  <a:lnTo>
                    <a:pt x="342" y="2327"/>
                  </a:lnTo>
                  <a:lnTo>
                    <a:pt x="341" y="2329"/>
                  </a:lnTo>
                  <a:lnTo>
                    <a:pt x="330" y="2339"/>
                  </a:lnTo>
                  <a:lnTo>
                    <a:pt x="329" y="2339"/>
                  </a:lnTo>
                  <a:lnTo>
                    <a:pt x="317" y="2351"/>
                  </a:lnTo>
                  <a:lnTo>
                    <a:pt x="312" y="2356"/>
                  </a:lnTo>
                  <a:lnTo>
                    <a:pt x="280" y="2376"/>
                  </a:lnTo>
                  <a:lnTo>
                    <a:pt x="277" y="2376"/>
                  </a:lnTo>
                  <a:lnTo>
                    <a:pt x="263" y="2387"/>
                  </a:lnTo>
                  <a:lnTo>
                    <a:pt x="252" y="2394"/>
                  </a:lnTo>
                  <a:lnTo>
                    <a:pt x="227" y="2403"/>
                  </a:lnTo>
                  <a:lnTo>
                    <a:pt x="223" y="2404"/>
                  </a:lnTo>
                  <a:lnTo>
                    <a:pt x="216" y="2402"/>
                  </a:lnTo>
                  <a:cubicBezTo>
                    <a:pt x="204" y="2388"/>
                    <a:pt x="190" y="2381"/>
                    <a:pt x="173" y="2381"/>
                  </a:cubicBezTo>
                  <a:cubicBezTo>
                    <a:pt x="171" y="2381"/>
                    <a:pt x="169" y="2381"/>
                    <a:pt x="166" y="2382"/>
                  </a:cubicBezTo>
                  <a:cubicBezTo>
                    <a:pt x="165" y="2381"/>
                    <a:pt x="163" y="2381"/>
                    <a:pt x="161" y="2380"/>
                  </a:cubicBezTo>
                  <a:cubicBezTo>
                    <a:pt x="157" y="2379"/>
                    <a:pt x="154" y="2378"/>
                    <a:pt x="149" y="2377"/>
                  </a:cubicBezTo>
                  <a:lnTo>
                    <a:pt x="148" y="2377"/>
                  </a:lnTo>
                  <a:lnTo>
                    <a:pt x="129" y="2374"/>
                  </a:lnTo>
                  <a:lnTo>
                    <a:pt x="120" y="2380"/>
                  </a:lnTo>
                  <a:cubicBezTo>
                    <a:pt x="108" y="2387"/>
                    <a:pt x="99" y="2392"/>
                    <a:pt x="89" y="2395"/>
                  </a:cubicBezTo>
                  <a:cubicBezTo>
                    <a:pt x="41" y="2410"/>
                    <a:pt x="15" y="2447"/>
                    <a:pt x="24" y="2489"/>
                  </a:cubicBezTo>
                  <a:lnTo>
                    <a:pt x="24" y="2490"/>
                  </a:lnTo>
                  <a:lnTo>
                    <a:pt x="23" y="2493"/>
                  </a:lnTo>
                  <a:cubicBezTo>
                    <a:pt x="21" y="2500"/>
                    <a:pt x="18" y="2507"/>
                    <a:pt x="16" y="2514"/>
                  </a:cubicBezTo>
                  <a:cubicBezTo>
                    <a:pt x="15" y="2517"/>
                    <a:pt x="14" y="2521"/>
                    <a:pt x="13" y="2525"/>
                  </a:cubicBezTo>
                  <a:lnTo>
                    <a:pt x="0" y="2571"/>
                  </a:lnTo>
                  <a:lnTo>
                    <a:pt x="36" y="2571"/>
                  </a:lnTo>
                  <a:cubicBezTo>
                    <a:pt x="39" y="2576"/>
                    <a:pt x="42" y="2581"/>
                    <a:pt x="45" y="2586"/>
                  </a:cubicBezTo>
                  <a:lnTo>
                    <a:pt x="6" y="2618"/>
                  </a:lnTo>
                  <a:lnTo>
                    <a:pt x="64" y="2637"/>
                  </a:lnTo>
                  <a:cubicBezTo>
                    <a:pt x="66" y="2638"/>
                    <a:pt x="68" y="2638"/>
                    <a:pt x="70" y="2639"/>
                  </a:cubicBezTo>
                  <a:cubicBezTo>
                    <a:pt x="77" y="2642"/>
                    <a:pt x="85" y="2645"/>
                    <a:pt x="94" y="2646"/>
                  </a:cubicBezTo>
                  <a:cubicBezTo>
                    <a:pt x="108" y="2648"/>
                    <a:pt x="123" y="2649"/>
                    <a:pt x="137" y="2649"/>
                  </a:cubicBezTo>
                  <a:cubicBezTo>
                    <a:pt x="161" y="2649"/>
                    <a:pt x="185" y="2646"/>
                    <a:pt x="211" y="2641"/>
                  </a:cubicBezTo>
                  <a:cubicBezTo>
                    <a:pt x="209" y="2644"/>
                    <a:pt x="207" y="2647"/>
                    <a:pt x="206" y="2650"/>
                  </a:cubicBezTo>
                  <a:cubicBezTo>
                    <a:pt x="203" y="2655"/>
                    <a:pt x="201" y="2659"/>
                    <a:pt x="199" y="2662"/>
                  </a:cubicBezTo>
                  <a:lnTo>
                    <a:pt x="166" y="2703"/>
                  </a:lnTo>
                  <a:lnTo>
                    <a:pt x="214" y="2713"/>
                  </a:lnTo>
                  <a:cubicBezTo>
                    <a:pt x="214" y="2714"/>
                    <a:pt x="214" y="2715"/>
                    <a:pt x="215" y="2715"/>
                  </a:cubicBezTo>
                  <a:cubicBezTo>
                    <a:pt x="215" y="2716"/>
                    <a:pt x="214" y="2716"/>
                    <a:pt x="214" y="2716"/>
                  </a:cubicBezTo>
                  <a:cubicBezTo>
                    <a:pt x="207" y="2722"/>
                    <a:pt x="196" y="2731"/>
                    <a:pt x="191" y="2746"/>
                  </a:cubicBezTo>
                  <a:cubicBezTo>
                    <a:pt x="187" y="2750"/>
                    <a:pt x="183" y="2753"/>
                    <a:pt x="180" y="2755"/>
                  </a:cubicBezTo>
                  <a:cubicBezTo>
                    <a:pt x="175" y="2757"/>
                    <a:pt x="170" y="2759"/>
                    <a:pt x="163" y="2762"/>
                  </a:cubicBezTo>
                  <a:cubicBezTo>
                    <a:pt x="160" y="2763"/>
                    <a:pt x="156" y="2765"/>
                    <a:pt x="151" y="2767"/>
                  </a:cubicBezTo>
                  <a:lnTo>
                    <a:pt x="135" y="2773"/>
                  </a:lnTo>
                  <a:lnTo>
                    <a:pt x="127" y="2817"/>
                  </a:lnTo>
                  <a:lnTo>
                    <a:pt x="138" y="2835"/>
                  </a:lnTo>
                  <a:cubicBezTo>
                    <a:pt x="143" y="2843"/>
                    <a:pt x="148" y="2851"/>
                    <a:pt x="153" y="2859"/>
                  </a:cubicBezTo>
                  <a:lnTo>
                    <a:pt x="132" y="2878"/>
                  </a:lnTo>
                  <a:lnTo>
                    <a:pt x="158" y="2941"/>
                  </a:lnTo>
                  <a:lnTo>
                    <a:pt x="191" y="2941"/>
                  </a:lnTo>
                  <a:lnTo>
                    <a:pt x="193" y="2941"/>
                  </a:lnTo>
                  <a:lnTo>
                    <a:pt x="199" y="2941"/>
                  </a:lnTo>
                  <a:lnTo>
                    <a:pt x="213" y="2933"/>
                  </a:lnTo>
                  <a:cubicBezTo>
                    <a:pt x="216" y="2940"/>
                    <a:pt x="221" y="2946"/>
                    <a:pt x="227" y="2952"/>
                  </a:cubicBezTo>
                  <a:lnTo>
                    <a:pt x="232" y="2956"/>
                  </a:lnTo>
                  <a:lnTo>
                    <a:pt x="233" y="2956"/>
                  </a:lnTo>
                  <a:lnTo>
                    <a:pt x="232" y="2959"/>
                  </a:lnTo>
                  <a:lnTo>
                    <a:pt x="245" y="2999"/>
                  </a:lnTo>
                  <a:cubicBezTo>
                    <a:pt x="240" y="3006"/>
                    <a:pt x="254" y="3015"/>
                    <a:pt x="250" y="3026"/>
                  </a:cubicBezTo>
                  <a:cubicBezTo>
                    <a:pt x="243" y="3053"/>
                    <a:pt x="254" y="3077"/>
                    <a:pt x="278" y="3088"/>
                  </a:cubicBezTo>
                  <a:cubicBezTo>
                    <a:pt x="283" y="3090"/>
                    <a:pt x="288" y="3092"/>
                    <a:pt x="293" y="3095"/>
                  </a:cubicBezTo>
                  <a:cubicBezTo>
                    <a:pt x="298" y="3098"/>
                    <a:pt x="303" y="3101"/>
                    <a:pt x="308" y="3103"/>
                  </a:cubicBezTo>
                  <a:cubicBezTo>
                    <a:pt x="309" y="3105"/>
                    <a:pt x="310" y="3107"/>
                    <a:pt x="310" y="3108"/>
                  </a:cubicBezTo>
                  <a:cubicBezTo>
                    <a:pt x="312" y="3113"/>
                    <a:pt x="314" y="3117"/>
                    <a:pt x="316" y="3121"/>
                  </a:cubicBezTo>
                  <a:cubicBezTo>
                    <a:pt x="318" y="3124"/>
                    <a:pt x="320" y="3128"/>
                    <a:pt x="321" y="3132"/>
                  </a:cubicBezTo>
                  <a:cubicBezTo>
                    <a:pt x="322" y="3133"/>
                    <a:pt x="323" y="3135"/>
                    <a:pt x="324" y="3137"/>
                  </a:cubicBezTo>
                  <a:cubicBezTo>
                    <a:pt x="323" y="3144"/>
                    <a:pt x="325" y="3150"/>
                    <a:pt x="327" y="3154"/>
                  </a:cubicBezTo>
                  <a:cubicBezTo>
                    <a:pt x="321" y="3161"/>
                    <a:pt x="319" y="3168"/>
                    <a:pt x="318" y="3172"/>
                  </a:cubicBezTo>
                  <a:lnTo>
                    <a:pt x="312" y="3190"/>
                  </a:lnTo>
                  <a:lnTo>
                    <a:pt x="326" y="3205"/>
                  </a:lnTo>
                  <a:cubicBezTo>
                    <a:pt x="334" y="3214"/>
                    <a:pt x="345" y="3219"/>
                    <a:pt x="356" y="3220"/>
                  </a:cubicBezTo>
                  <a:lnTo>
                    <a:pt x="340" y="3234"/>
                  </a:lnTo>
                  <a:lnTo>
                    <a:pt x="337" y="3242"/>
                  </a:lnTo>
                  <a:cubicBezTo>
                    <a:pt x="328" y="3268"/>
                    <a:pt x="340" y="3289"/>
                    <a:pt x="349" y="3304"/>
                  </a:cubicBezTo>
                  <a:cubicBezTo>
                    <a:pt x="351" y="3307"/>
                    <a:pt x="352" y="3309"/>
                    <a:pt x="353" y="3312"/>
                  </a:cubicBezTo>
                  <a:cubicBezTo>
                    <a:pt x="361" y="3327"/>
                    <a:pt x="372" y="3340"/>
                    <a:pt x="381" y="3351"/>
                  </a:cubicBezTo>
                  <a:cubicBezTo>
                    <a:pt x="384" y="3354"/>
                    <a:pt x="386" y="3357"/>
                    <a:pt x="388" y="3359"/>
                  </a:cubicBezTo>
                  <a:cubicBezTo>
                    <a:pt x="391" y="3363"/>
                    <a:pt x="395" y="3366"/>
                    <a:pt x="398" y="3368"/>
                  </a:cubicBezTo>
                  <a:cubicBezTo>
                    <a:pt x="396" y="3378"/>
                    <a:pt x="395" y="3389"/>
                    <a:pt x="395" y="3401"/>
                  </a:cubicBezTo>
                  <a:cubicBezTo>
                    <a:pt x="392" y="3405"/>
                    <a:pt x="389" y="3408"/>
                    <a:pt x="387" y="3411"/>
                  </a:cubicBezTo>
                  <a:cubicBezTo>
                    <a:pt x="384" y="3415"/>
                    <a:pt x="380" y="3420"/>
                    <a:pt x="378" y="3421"/>
                  </a:cubicBezTo>
                  <a:cubicBezTo>
                    <a:pt x="366" y="3426"/>
                    <a:pt x="361" y="3435"/>
                    <a:pt x="359" y="3438"/>
                  </a:cubicBezTo>
                  <a:lnTo>
                    <a:pt x="333" y="3475"/>
                  </a:lnTo>
                  <a:lnTo>
                    <a:pt x="435" y="3509"/>
                  </a:lnTo>
                  <a:lnTo>
                    <a:pt x="449" y="3487"/>
                  </a:lnTo>
                  <a:cubicBezTo>
                    <a:pt x="451" y="3483"/>
                    <a:pt x="454" y="3479"/>
                    <a:pt x="458" y="3476"/>
                  </a:cubicBezTo>
                  <a:cubicBezTo>
                    <a:pt x="461" y="3483"/>
                    <a:pt x="464" y="3489"/>
                    <a:pt x="467" y="3496"/>
                  </a:cubicBezTo>
                  <a:cubicBezTo>
                    <a:pt x="454" y="3527"/>
                    <a:pt x="458" y="3544"/>
                    <a:pt x="481" y="3569"/>
                  </a:cubicBezTo>
                  <a:cubicBezTo>
                    <a:pt x="493" y="3589"/>
                    <a:pt x="509" y="3602"/>
                    <a:pt x="530" y="3606"/>
                  </a:cubicBezTo>
                  <a:cubicBezTo>
                    <a:pt x="531" y="3608"/>
                    <a:pt x="532" y="3610"/>
                    <a:pt x="533" y="3613"/>
                  </a:cubicBezTo>
                  <a:cubicBezTo>
                    <a:pt x="526" y="3622"/>
                    <a:pt x="517" y="3633"/>
                    <a:pt x="512" y="3648"/>
                  </a:cubicBezTo>
                  <a:cubicBezTo>
                    <a:pt x="510" y="3652"/>
                    <a:pt x="506" y="3655"/>
                    <a:pt x="494" y="3663"/>
                  </a:cubicBezTo>
                  <a:cubicBezTo>
                    <a:pt x="486" y="3668"/>
                    <a:pt x="476" y="3674"/>
                    <a:pt x="467" y="3683"/>
                  </a:cubicBezTo>
                  <a:cubicBezTo>
                    <a:pt x="445" y="3691"/>
                    <a:pt x="430" y="3705"/>
                    <a:pt x="418" y="3717"/>
                  </a:cubicBezTo>
                  <a:lnTo>
                    <a:pt x="416" y="3718"/>
                  </a:lnTo>
                  <a:cubicBezTo>
                    <a:pt x="414" y="3721"/>
                    <a:pt x="412" y="3723"/>
                    <a:pt x="409" y="3725"/>
                  </a:cubicBezTo>
                  <a:cubicBezTo>
                    <a:pt x="408" y="3726"/>
                    <a:pt x="406" y="3727"/>
                    <a:pt x="404" y="3729"/>
                  </a:cubicBezTo>
                  <a:cubicBezTo>
                    <a:pt x="382" y="3731"/>
                    <a:pt x="372" y="3747"/>
                    <a:pt x="368" y="3755"/>
                  </a:cubicBezTo>
                  <a:lnTo>
                    <a:pt x="362" y="3761"/>
                  </a:lnTo>
                  <a:lnTo>
                    <a:pt x="360" y="3771"/>
                  </a:lnTo>
                  <a:lnTo>
                    <a:pt x="359" y="3771"/>
                  </a:lnTo>
                  <a:lnTo>
                    <a:pt x="356" y="3788"/>
                  </a:lnTo>
                  <a:lnTo>
                    <a:pt x="351" y="3804"/>
                  </a:lnTo>
                  <a:lnTo>
                    <a:pt x="352" y="3804"/>
                  </a:lnTo>
                  <a:lnTo>
                    <a:pt x="345" y="3844"/>
                  </a:lnTo>
                  <a:lnTo>
                    <a:pt x="340" y="3846"/>
                  </a:lnTo>
                  <a:lnTo>
                    <a:pt x="344" y="3854"/>
                  </a:lnTo>
                  <a:lnTo>
                    <a:pt x="343" y="3862"/>
                  </a:lnTo>
                  <a:lnTo>
                    <a:pt x="348" y="3863"/>
                  </a:lnTo>
                  <a:lnTo>
                    <a:pt x="367" y="3901"/>
                  </a:lnTo>
                  <a:lnTo>
                    <a:pt x="427" y="3901"/>
                  </a:lnTo>
                  <a:lnTo>
                    <a:pt x="437" y="3890"/>
                  </a:lnTo>
                  <a:cubicBezTo>
                    <a:pt x="441" y="3886"/>
                    <a:pt x="444" y="3882"/>
                    <a:pt x="447" y="3878"/>
                  </a:cubicBezTo>
                  <a:lnTo>
                    <a:pt x="460" y="3887"/>
                  </a:lnTo>
                  <a:cubicBezTo>
                    <a:pt x="450" y="3894"/>
                    <a:pt x="446" y="3903"/>
                    <a:pt x="445" y="3907"/>
                  </a:cubicBezTo>
                  <a:lnTo>
                    <a:pt x="444" y="3909"/>
                  </a:lnTo>
                  <a:lnTo>
                    <a:pt x="435" y="3929"/>
                  </a:lnTo>
                  <a:lnTo>
                    <a:pt x="450" y="3945"/>
                  </a:lnTo>
                  <a:cubicBezTo>
                    <a:pt x="460" y="3956"/>
                    <a:pt x="462" y="3973"/>
                    <a:pt x="464" y="3990"/>
                  </a:cubicBezTo>
                  <a:cubicBezTo>
                    <a:pt x="464" y="3993"/>
                    <a:pt x="464" y="3997"/>
                    <a:pt x="465" y="4001"/>
                  </a:cubicBezTo>
                  <a:cubicBezTo>
                    <a:pt x="465" y="4007"/>
                    <a:pt x="466" y="4013"/>
                    <a:pt x="466" y="4019"/>
                  </a:cubicBezTo>
                  <a:cubicBezTo>
                    <a:pt x="468" y="4033"/>
                    <a:pt x="462" y="4048"/>
                    <a:pt x="454" y="4065"/>
                  </a:cubicBezTo>
                  <a:cubicBezTo>
                    <a:pt x="451" y="4072"/>
                    <a:pt x="448" y="4080"/>
                    <a:pt x="445" y="4088"/>
                  </a:cubicBezTo>
                  <a:lnTo>
                    <a:pt x="424" y="4096"/>
                  </a:lnTo>
                  <a:lnTo>
                    <a:pt x="419" y="4111"/>
                  </a:lnTo>
                  <a:cubicBezTo>
                    <a:pt x="413" y="4134"/>
                    <a:pt x="420" y="4152"/>
                    <a:pt x="424" y="4164"/>
                  </a:cubicBezTo>
                  <a:cubicBezTo>
                    <a:pt x="425" y="4167"/>
                    <a:pt x="426" y="4171"/>
                    <a:pt x="427" y="4173"/>
                  </a:cubicBezTo>
                  <a:cubicBezTo>
                    <a:pt x="428" y="4181"/>
                    <a:pt x="428" y="4191"/>
                    <a:pt x="428" y="4200"/>
                  </a:cubicBezTo>
                  <a:lnTo>
                    <a:pt x="428" y="4206"/>
                  </a:lnTo>
                  <a:cubicBezTo>
                    <a:pt x="425" y="4212"/>
                    <a:pt x="422" y="4218"/>
                    <a:pt x="420" y="4226"/>
                  </a:cubicBezTo>
                  <a:cubicBezTo>
                    <a:pt x="411" y="4227"/>
                    <a:pt x="402" y="4229"/>
                    <a:pt x="393" y="4230"/>
                  </a:cubicBezTo>
                  <a:lnTo>
                    <a:pt x="334" y="4239"/>
                  </a:lnTo>
                  <a:lnTo>
                    <a:pt x="354" y="4279"/>
                  </a:lnTo>
                  <a:cubicBezTo>
                    <a:pt x="355" y="4281"/>
                    <a:pt x="355" y="4284"/>
                    <a:pt x="357" y="4287"/>
                  </a:cubicBezTo>
                  <a:cubicBezTo>
                    <a:pt x="361" y="4298"/>
                    <a:pt x="366" y="4311"/>
                    <a:pt x="377" y="4322"/>
                  </a:cubicBezTo>
                  <a:cubicBezTo>
                    <a:pt x="384" y="4329"/>
                    <a:pt x="385" y="4333"/>
                    <a:pt x="377" y="4360"/>
                  </a:cubicBezTo>
                  <a:cubicBezTo>
                    <a:pt x="376" y="4364"/>
                    <a:pt x="375" y="4367"/>
                    <a:pt x="374" y="4370"/>
                  </a:cubicBezTo>
                  <a:cubicBezTo>
                    <a:pt x="371" y="4379"/>
                    <a:pt x="366" y="4389"/>
                    <a:pt x="362" y="4399"/>
                  </a:cubicBezTo>
                  <a:cubicBezTo>
                    <a:pt x="359" y="4405"/>
                    <a:pt x="356" y="4410"/>
                    <a:pt x="354" y="4416"/>
                  </a:cubicBezTo>
                  <a:lnTo>
                    <a:pt x="334" y="4460"/>
                  </a:lnTo>
                  <a:lnTo>
                    <a:pt x="382" y="4462"/>
                  </a:lnTo>
                  <a:cubicBezTo>
                    <a:pt x="384" y="4470"/>
                    <a:pt x="386" y="4478"/>
                    <a:pt x="390" y="4485"/>
                  </a:cubicBezTo>
                  <a:cubicBezTo>
                    <a:pt x="393" y="4492"/>
                    <a:pt x="397" y="4497"/>
                    <a:pt x="400" y="4500"/>
                  </a:cubicBezTo>
                  <a:lnTo>
                    <a:pt x="401" y="4501"/>
                  </a:lnTo>
                  <a:lnTo>
                    <a:pt x="409" y="4512"/>
                  </a:lnTo>
                  <a:lnTo>
                    <a:pt x="409" y="4622"/>
                  </a:lnTo>
                  <a:lnTo>
                    <a:pt x="442" y="4622"/>
                  </a:lnTo>
                  <a:cubicBezTo>
                    <a:pt x="445" y="4622"/>
                    <a:pt x="447" y="4622"/>
                    <a:pt x="451" y="4622"/>
                  </a:cubicBezTo>
                  <a:cubicBezTo>
                    <a:pt x="454" y="4622"/>
                    <a:pt x="457" y="4622"/>
                    <a:pt x="460" y="4622"/>
                  </a:cubicBezTo>
                  <a:cubicBezTo>
                    <a:pt x="465" y="4622"/>
                    <a:pt x="470" y="4622"/>
                    <a:pt x="474" y="4621"/>
                  </a:cubicBezTo>
                  <a:cubicBezTo>
                    <a:pt x="519" y="4615"/>
                    <a:pt x="540" y="4589"/>
                    <a:pt x="540" y="4544"/>
                  </a:cubicBezTo>
                  <a:cubicBezTo>
                    <a:pt x="540" y="4541"/>
                    <a:pt x="540" y="4539"/>
                    <a:pt x="540" y="4536"/>
                  </a:cubicBezTo>
                  <a:cubicBezTo>
                    <a:pt x="540" y="4530"/>
                    <a:pt x="540" y="4525"/>
                    <a:pt x="541" y="4522"/>
                  </a:cubicBezTo>
                  <a:cubicBezTo>
                    <a:pt x="541" y="4521"/>
                    <a:pt x="541" y="4521"/>
                    <a:pt x="541" y="4521"/>
                  </a:cubicBezTo>
                  <a:lnTo>
                    <a:pt x="543" y="4519"/>
                  </a:lnTo>
                  <a:cubicBezTo>
                    <a:pt x="556" y="4512"/>
                    <a:pt x="570" y="4504"/>
                    <a:pt x="581" y="4503"/>
                  </a:cubicBezTo>
                  <a:cubicBezTo>
                    <a:pt x="586" y="4502"/>
                    <a:pt x="591" y="4501"/>
                    <a:pt x="595" y="4500"/>
                  </a:cubicBezTo>
                  <a:cubicBezTo>
                    <a:pt x="594" y="4503"/>
                    <a:pt x="594" y="4507"/>
                    <a:pt x="593" y="4512"/>
                  </a:cubicBezTo>
                  <a:cubicBezTo>
                    <a:pt x="591" y="4534"/>
                    <a:pt x="599" y="4547"/>
                    <a:pt x="606" y="4555"/>
                  </a:cubicBezTo>
                  <a:cubicBezTo>
                    <a:pt x="615" y="4565"/>
                    <a:pt x="627" y="4570"/>
                    <a:pt x="641" y="4570"/>
                  </a:cubicBezTo>
                  <a:cubicBezTo>
                    <a:pt x="647" y="4570"/>
                    <a:pt x="652" y="4569"/>
                    <a:pt x="658" y="4568"/>
                  </a:cubicBezTo>
                  <a:lnTo>
                    <a:pt x="664" y="4566"/>
                  </a:lnTo>
                  <a:cubicBezTo>
                    <a:pt x="671" y="4565"/>
                    <a:pt x="679" y="4563"/>
                    <a:pt x="687" y="4560"/>
                  </a:cubicBezTo>
                  <a:cubicBezTo>
                    <a:pt x="689" y="4559"/>
                    <a:pt x="692" y="4558"/>
                    <a:pt x="696" y="4557"/>
                  </a:cubicBezTo>
                  <a:cubicBezTo>
                    <a:pt x="708" y="4552"/>
                    <a:pt x="723" y="4548"/>
                    <a:pt x="736" y="4538"/>
                  </a:cubicBezTo>
                  <a:cubicBezTo>
                    <a:pt x="753" y="4525"/>
                    <a:pt x="769" y="4512"/>
                    <a:pt x="785" y="4498"/>
                  </a:cubicBezTo>
                  <a:cubicBezTo>
                    <a:pt x="795" y="4490"/>
                    <a:pt x="804" y="4482"/>
                    <a:pt x="813" y="4475"/>
                  </a:cubicBezTo>
                  <a:cubicBezTo>
                    <a:pt x="815" y="4474"/>
                    <a:pt x="817" y="4474"/>
                    <a:pt x="820" y="4473"/>
                  </a:cubicBezTo>
                  <a:cubicBezTo>
                    <a:pt x="821" y="4472"/>
                    <a:pt x="823" y="4472"/>
                    <a:pt x="824" y="4471"/>
                  </a:cubicBezTo>
                  <a:cubicBezTo>
                    <a:pt x="826" y="4470"/>
                    <a:pt x="828" y="4470"/>
                    <a:pt x="830" y="4469"/>
                  </a:cubicBezTo>
                  <a:cubicBezTo>
                    <a:pt x="834" y="4468"/>
                    <a:pt x="838" y="4467"/>
                    <a:pt x="842" y="4465"/>
                  </a:cubicBezTo>
                  <a:cubicBezTo>
                    <a:pt x="857" y="4460"/>
                    <a:pt x="871" y="4454"/>
                    <a:pt x="885" y="4448"/>
                  </a:cubicBezTo>
                  <a:lnTo>
                    <a:pt x="889" y="4447"/>
                  </a:lnTo>
                  <a:lnTo>
                    <a:pt x="936" y="4464"/>
                  </a:lnTo>
                  <a:lnTo>
                    <a:pt x="950" y="4471"/>
                  </a:lnTo>
                  <a:lnTo>
                    <a:pt x="964" y="4462"/>
                  </a:lnTo>
                  <a:cubicBezTo>
                    <a:pt x="965" y="4462"/>
                    <a:pt x="965" y="4461"/>
                    <a:pt x="966" y="4461"/>
                  </a:cubicBezTo>
                  <a:cubicBezTo>
                    <a:pt x="966" y="4462"/>
                    <a:pt x="973" y="4484"/>
                    <a:pt x="973" y="4484"/>
                  </a:cubicBezTo>
                  <a:lnTo>
                    <a:pt x="1043" y="4492"/>
                  </a:lnTo>
                  <a:lnTo>
                    <a:pt x="1049" y="4475"/>
                  </a:lnTo>
                  <a:lnTo>
                    <a:pt x="1050" y="4475"/>
                  </a:lnTo>
                  <a:cubicBezTo>
                    <a:pt x="1055" y="4476"/>
                    <a:pt x="1061" y="4477"/>
                    <a:pt x="1067" y="4477"/>
                  </a:cubicBezTo>
                  <a:cubicBezTo>
                    <a:pt x="1071" y="4477"/>
                    <a:pt x="1074" y="4476"/>
                    <a:pt x="1078" y="4476"/>
                  </a:cubicBezTo>
                  <a:cubicBezTo>
                    <a:pt x="1103" y="4472"/>
                    <a:pt x="1118" y="4462"/>
                    <a:pt x="1122" y="4446"/>
                  </a:cubicBezTo>
                  <a:lnTo>
                    <a:pt x="1132" y="4450"/>
                  </a:lnTo>
                  <a:cubicBezTo>
                    <a:pt x="1132" y="4450"/>
                    <a:pt x="1136" y="4451"/>
                    <a:pt x="1136" y="4452"/>
                  </a:cubicBezTo>
                  <a:cubicBezTo>
                    <a:pt x="1120" y="4465"/>
                    <a:pt x="1117" y="4483"/>
                    <a:pt x="1117" y="4497"/>
                  </a:cubicBezTo>
                  <a:cubicBezTo>
                    <a:pt x="1119" y="4520"/>
                    <a:pt x="1128" y="4536"/>
                    <a:pt x="1146" y="4544"/>
                  </a:cubicBezTo>
                  <a:cubicBezTo>
                    <a:pt x="1147" y="4548"/>
                    <a:pt x="1146" y="4553"/>
                    <a:pt x="1144" y="4560"/>
                  </a:cubicBezTo>
                  <a:cubicBezTo>
                    <a:pt x="1144" y="4562"/>
                    <a:pt x="1143" y="4564"/>
                    <a:pt x="1143" y="4566"/>
                  </a:cubicBezTo>
                  <a:cubicBezTo>
                    <a:pt x="1115" y="4580"/>
                    <a:pt x="1107" y="4598"/>
                    <a:pt x="1112" y="4631"/>
                  </a:cubicBezTo>
                  <a:cubicBezTo>
                    <a:pt x="1114" y="4643"/>
                    <a:pt x="1116" y="4656"/>
                    <a:pt x="1117" y="4669"/>
                  </a:cubicBezTo>
                  <a:lnTo>
                    <a:pt x="1122" y="4702"/>
                  </a:lnTo>
                  <a:lnTo>
                    <a:pt x="1134" y="4711"/>
                  </a:lnTo>
                  <a:cubicBezTo>
                    <a:pt x="1147" y="4720"/>
                    <a:pt x="1150" y="4725"/>
                    <a:pt x="1152" y="4730"/>
                  </a:cubicBezTo>
                  <a:lnTo>
                    <a:pt x="1152" y="4732"/>
                  </a:lnTo>
                  <a:cubicBezTo>
                    <a:pt x="1154" y="4752"/>
                    <a:pt x="1163" y="4764"/>
                    <a:pt x="1172" y="4770"/>
                  </a:cubicBezTo>
                  <a:lnTo>
                    <a:pt x="1172" y="4782"/>
                  </a:lnTo>
                  <a:lnTo>
                    <a:pt x="1194" y="4777"/>
                  </a:lnTo>
                  <a:cubicBezTo>
                    <a:pt x="1196" y="4777"/>
                    <a:pt x="1197" y="4778"/>
                    <a:pt x="1199" y="4778"/>
                  </a:cubicBezTo>
                  <a:lnTo>
                    <a:pt x="1202" y="4777"/>
                  </a:lnTo>
                  <a:cubicBezTo>
                    <a:pt x="1209" y="4792"/>
                    <a:pt x="1220" y="4802"/>
                    <a:pt x="1236" y="4807"/>
                  </a:cubicBezTo>
                  <a:cubicBezTo>
                    <a:pt x="1245" y="4834"/>
                    <a:pt x="1264" y="4848"/>
                    <a:pt x="1280" y="4856"/>
                  </a:cubicBezTo>
                  <a:lnTo>
                    <a:pt x="1307" y="4875"/>
                  </a:lnTo>
                  <a:cubicBezTo>
                    <a:pt x="1311" y="4879"/>
                    <a:pt x="1315" y="4882"/>
                    <a:pt x="1320" y="4884"/>
                  </a:cubicBezTo>
                  <a:lnTo>
                    <a:pt x="1322" y="4886"/>
                  </a:lnTo>
                  <a:cubicBezTo>
                    <a:pt x="1323" y="4890"/>
                    <a:pt x="1324" y="4894"/>
                    <a:pt x="1326" y="4899"/>
                  </a:cubicBezTo>
                  <a:cubicBezTo>
                    <a:pt x="1330" y="4908"/>
                    <a:pt x="1332" y="4918"/>
                    <a:pt x="1330" y="4929"/>
                  </a:cubicBezTo>
                  <a:cubicBezTo>
                    <a:pt x="1329" y="4939"/>
                    <a:pt x="1329" y="4948"/>
                    <a:pt x="1330" y="4955"/>
                  </a:cubicBezTo>
                  <a:cubicBezTo>
                    <a:pt x="1331" y="4972"/>
                    <a:pt x="1332" y="4990"/>
                    <a:pt x="1327" y="5007"/>
                  </a:cubicBezTo>
                  <a:cubicBezTo>
                    <a:pt x="1319" y="5037"/>
                    <a:pt x="1328" y="5068"/>
                    <a:pt x="1352" y="5092"/>
                  </a:cubicBezTo>
                  <a:cubicBezTo>
                    <a:pt x="1354" y="5094"/>
                    <a:pt x="1355" y="5096"/>
                    <a:pt x="1356" y="5097"/>
                  </a:cubicBezTo>
                  <a:cubicBezTo>
                    <a:pt x="1355" y="5097"/>
                    <a:pt x="1355" y="5098"/>
                    <a:pt x="1354" y="5100"/>
                  </a:cubicBezTo>
                  <a:cubicBezTo>
                    <a:pt x="1352" y="5103"/>
                    <a:pt x="1350" y="5105"/>
                    <a:pt x="1348" y="5108"/>
                  </a:cubicBezTo>
                  <a:lnTo>
                    <a:pt x="1337" y="5125"/>
                  </a:lnTo>
                  <a:cubicBezTo>
                    <a:pt x="1337" y="5125"/>
                    <a:pt x="1345" y="5149"/>
                    <a:pt x="1346" y="5153"/>
                  </a:cubicBezTo>
                  <a:cubicBezTo>
                    <a:pt x="1349" y="5163"/>
                    <a:pt x="1352" y="5173"/>
                    <a:pt x="1356" y="5183"/>
                  </a:cubicBezTo>
                  <a:cubicBezTo>
                    <a:pt x="1360" y="5192"/>
                    <a:pt x="1366" y="5199"/>
                    <a:pt x="1370" y="5205"/>
                  </a:cubicBezTo>
                  <a:lnTo>
                    <a:pt x="1371" y="5208"/>
                  </a:lnTo>
                  <a:cubicBezTo>
                    <a:pt x="1374" y="5211"/>
                    <a:pt x="1376" y="5214"/>
                    <a:pt x="1379" y="5217"/>
                  </a:cubicBezTo>
                  <a:cubicBezTo>
                    <a:pt x="1380" y="5218"/>
                    <a:pt x="1381" y="5219"/>
                    <a:pt x="1382" y="5219"/>
                  </a:cubicBezTo>
                  <a:cubicBezTo>
                    <a:pt x="1392" y="5242"/>
                    <a:pt x="1409" y="5257"/>
                    <a:pt x="1433" y="5265"/>
                  </a:cubicBezTo>
                  <a:lnTo>
                    <a:pt x="1435" y="5269"/>
                  </a:lnTo>
                  <a:lnTo>
                    <a:pt x="1440" y="5269"/>
                  </a:lnTo>
                  <a:cubicBezTo>
                    <a:pt x="1441" y="5272"/>
                    <a:pt x="1443" y="5276"/>
                    <a:pt x="1444" y="5279"/>
                  </a:cubicBezTo>
                  <a:cubicBezTo>
                    <a:pt x="1445" y="5279"/>
                    <a:pt x="1445" y="5280"/>
                    <a:pt x="1445" y="5280"/>
                  </a:cubicBezTo>
                  <a:cubicBezTo>
                    <a:pt x="1445" y="5281"/>
                    <a:pt x="1443" y="5284"/>
                    <a:pt x="1439" y="5290"/>
                  </a:cubicBezTo>
                  <a:cubicBezTo>
                    <a:pt x="1434" y="5297"/>
                    <a:pt x="1431" y="5304"/>
                    <a:pt x="1429" y="5310"/>
                  </a:cubicBezTo>
                  <a:cubicBezTo>
                    <a:pt x="1429" y="5311"/>
                    <a:pt x="1428" y="5312"/>
                    <a:pt x="1428" y="5313"/>
                  </a:cubicBezTo>
                  <a:cubicBezTo>
                    <a:pt x="1426" y="5318"/>
                    <a:pt x="1424" y="5322"/>
                    <a:pt x="1423" y="5327"/>
                  </a:cubicBezTo>
                  <a:cubicBezTo>
                    <a:pt x="1421" y="5331"/>
                    <a:pt x="1419" y="5338"/>
                    <a:pt x="1417" y="5340"/>
                  </a:cubicBezTo>
                  <a:cubicBezTo>
                    <a:pt x="1405" y="5353"/>
                    <a:pt x="1399" y="5368"/>
                    <a:pt x="1395" y="5380"/>
                  </a:cubicBezTo>
                  <a:cubicBezTo>
                    <a:pt x="1393" y="5385"/>
                    <a:pt x="1391" y="5390"/>
                    <a:pt x="1389" y="5394"/>
                  </a:cubicBezTo>
                  <a:cubicBezTo>
                    <a:pt x="1381" y="5407"/>
                    <a:pt x="1376" y="5421"/>
                    <a:pt x="1370" y="5436"/>
                  </a:cubicBezTo>
                  <a:cubicBezTo>
                    <a:pt x="1369" y="5439"/>
                    <a:pt x="1368" y="5441"/>
                    <a:pt x="1367" y="5444"/>
                  </a:cubicBezTo>
                  <a:lnTo>
                    <a:pt x="1302" y="5473"/>
                  </a:lnTo>
                  <a:lnTo>
                    <a:pt x="1249" y="5427"/>
                  </a:lnTo>
                  <a:lnTo>
                    <a:pt x="1234" y="5474"/>
                  </a:lnTo>
                  <a:cubicBezTo>
                    <a:pt x="1232" y="5478"/>
                    <a:pt x="1231" y="5483"/>
                    <a:pt x="1229" y="5487"/>
                  </a:cubicBezTo>
                  <a:cubicBezTo>
                    <a:pt x="1226" y="5496"/>
                    <a:pt x="1223" y="5504"/>
                    <a:pt x="1221" y="5513"/>
                  </a:cubicBezTo>
                  <a:cubicBezTo>
                    <a:pt x="1218" y="5523"/>
                    <a:pt x="1216" y="5534"/>
                    <a:pt x="1214" y="5544"/>
                  </a:cubicBezTo>
                  <a:cubicBezTo>
                    <a:pt x="1213" y="5550"/>
                    <a:pt x="1211" y="5556"/>
                    <a:pt x="1210" y="5562"/>
                  </a:cubicBezTo>
                  <a:cubicBezTo>
                    <a:pt x="1197" y="5569"/>
                    <a:pt x="1188" y="5579"/>
                    <a:pt x="1181" y="5586"/>
                  </a:cubicBezTo>
                  <a:cubicBezTo>
                    <a:pt x="1178" y="5590"/>
                    <a:pt x="1174" y="5594"/>
                    <a:pt x="1172" y="5595"/>
                  </a:cubicBezTo>
                  <a:lnTo>
                    <a:pt x="1149" y="5609"/>
                  </a:lnTo>
                  <a:lnTo>
                    <a:pt x="1182" y="5706"/>
                  </a:lnTo>
                  <a:lnTo>
                    <a:pt x="1208" y="5704"/>
                  </a:lnTo>
                  <a:cubicBezTo>
                    <a:pt x="1209" y="5704"/>
                    <a:pt x="1209" y="5704"/>
                    <a:pt x="1210" y="5704"/>
                  </a:cubicBezTo>
                  <a:cubicBezTo>
                    <a:pt x="1214" y="5704"/>
                    <a:pt x="1218" y="5705"/>
                    <a:pt x="1223" y="5705"/>
                  </a:cubicBezTo>
                  <a:cubicBezTo>
                    <a:pt x="1229" y="5706"/>
                    <a:pt x="1236" y="5707"/>
                    <a:pt x="1244" y="5707"/>
                  </a:cubicBezTo>
                  <a:cubicBezTo>
                    <a:pt x="1255" y="5707"/>
                    <a:pt x="1265" y="5705"/>
                    <a:pt x="1274" y="5702"/>
                  </a:cubicBezTo>
                  <a:cubicBezTo>
                    <a:pt x="1283" y="5704"/>
                    <a:pt x="1293" y="5705"/>
                    <a:pt x="1301" y="5705"/>
                  </a:cubicBezTo>
                  <a:cubicBezTo>
                    <a:pt x="1321" y="5705"/>
                    <a:pt x="1339" y="5700"/>
                    <a:pt x="1357" y="5689"/>
                  </a:cubicBezTo>
                  <a:cubicBezTo>
                    <a:pt x="1363" y="5697"/>
                    <a:pt x="1370" y="5705"/>
                    <a:pt x="1372" y="5712"/>
                  </a:cubicBezTo>
                  <a:cubicBezTo>
                    <a:pt x="1380" y="5736"/>
                    <a:pt x="1397" y="5749"/>
                    <a:pt x="1424" y="5753"/>
                  </a:cubicBezTo>
                  <a:cubicBezTo>
                    <a:pt x="1432" y="5754"/>
                    <a:pt x="1436" y="5755"/>
                    <a:pt x="1438" y="5756"/>
                  </a:cubicBezTo>
                  <a:cubicBezTo>
                    <a:pt x="1438" y="5757"/>
                    <a:pt x="1438" y="5760"/>
                    <a:pt x="1437" y="5768"/>
                  </a:cubicBezTo>
                  <a:cubicBezTo>
                    <a:pt x="1435" y="5789"/>
                    <a:pt x="1441" y="5810"/>
                    <a:pt x="1454" y="5824"/>
                  </a:cubicBezTo>
                  <a:cubicBezTo>
                    <a:pt x="1467" y="5839"/>
                    <a:pt x="1487" y="5847"/>
                    <a:pt x="1509" y="5847"/>
                  </a:cubicBezTo>
                  <a:lnTo>
                    <a:pt x="1527" y="5847"/>
                  </a:lnTo>
                  <a:lnTo>
                    <a:pt x="1560" y="5799"/>
                  </a:lnTo>
                  <a:cubicBezTo>
                    <a:pt x="1583" y="5806"/>
                    <a:pt x="1602" y="5824"/>
                    <a:pt x="1624" y="5845"/>
                  </a:cubicBezTo>
                  <a:cubicBezTo>
                    <a:pt x="1628" y="5848"/>
                    <a:pt x="1631" y="5852"/>
                    <a:pt x="1635" y="5855"/>
                  </a:cubicBezTo>
                  <a:lnTo>
                    <a:pt x="1658" y="5876"/>
                  </a:lnTo>
                  <a:lnTo>
                    <a:pt x="1684" y="5852"/>
                  </a:lnTo>
                  <a:cubicBezTo>
                    <a:pt x="1685" y="5850"/>
                    <a:pt x="1687" y="5849"/>
                    <a:pt x="1689" y="5847"/>
                  </a:cubicBezTo>
                  <a:cubicBezTo>
                    <a:pt x="1698" y="5840"/>
                    <a:pt x="1703" y="5838"/>
                    <a:pt x="1705" y="5838"/>
                  </a:cubicBezTo>
                  <a:cubicBezTo>
                    <a:pt x="1708" y="5838"/>
                    <a:pt x="1711" y="5840"/>
                    <a:pt x="1713" y="5841"/>
                  </a:cubicBezTo>
                  <a:cubicBezTo>
                    <a:pt x="1726" y="5849"/>
                    <a:pt x="1740" y="5851"/>
                    <a:pt x="1751" y="5853"/>
                  </a:cubicBezTo>
                  <a:cubicBezTo>
                    <a:pt x="1754" y="5853"/>
                    <a:pt x="1757" y="5854"/>
                    <a:pt x="1759" y="5854"/>
                  </a:cubicBezTo>
                  <a:cubicBezTo>
                    <a:pt x="1762" y="5855"/>
                    <a:pt x="1764" y="5855"/>
                    <a:pt x="1767" y="5855"/>
                  </a:cubicBezTo>
                  <a:cubicBezTo>
                    <a:pt x="1769" y="5855"/>
                    <a:pt x="1771" y="5855"/>
                    <a:pt x="1773" y="5855"/>
                  </a:cubicBezTo>
                  <a:cubicBezTo>
                    <a:pt x="1778" y="5857"/>
                    <a:pt x="1785" y="5859"/>
                    <a:pt x="1793" y="5859"/>
                  </a:cubicBezTo>
                  <a:cubicBezTo>
                    <a:pt x="1808" y="5859"/>
                    <a:pt x="1821" y="5852"/>
                    <a:pt x="1831" y="5840"/>
                  </a:cubicBezTo>
                  <a:cubicBezTo>
                    <a:pt x="1839" y="5830"/>
                    <a:pt x="1850" y="5808"/>
                    <a:pt x="1830" y="5780"/>
                  </a:cubicBezTo>
                  <a:cubicBezTo>
                    <a:pt x="1829" y="5780"/>
                    <a:pt x="1829" y="5780"/>
                    <a:pt x="1829" y="5779"/>
                  </a:cubicBezTo>
                  <a:cubicBezTo>
                    <a:pt x="1826" y="5772"/>
                    <a:pt x="1828" y="5764"/>
                    <a:pt x="1829" y="5762"/>
                  </a:cubicBezTo>
                  <a:lnTo>
                    <a:pt x="1836" y="5755"/>
                  </a:lnTo>
                  <a:lnTo>
                    <a:pt x="1842" y="5731"/>
                  </a:lnTo>
                  <a:cubicBezTo>
                    <a:pt x="1844" y="5721"/>
                    <a:pt x="1846" y="5714"/>
                    <a:pt x="1847" y="5706"/>
                  </a:cubicBezTo>
                  <a:cubicBezTo>
                    <a:pt x="1848" y="5699"/>
                    <a:pt x="1849" y="5692"/>
                    <a:pt x="1849" y="5683"/>
                  </a:cubicBezTo>
                  <a:cubicBezTo>
                    <a:pt x="1863" y="5675"/>
                    <a:pt x="1875" y="5664"/>
                    <a:pt x="1884" y="5649"/>
                  </a:cubicBezTo>
                  <a:cubicBezTo>
                    <a:pt x="1888" y="5640"/>
                    <a:pt x="1894" y="5632"/>
                    <a:pt x="1900" y="5623"/>
                  </a:cubicBezTo>
                  <a:lnTo>
                    <a:pt x="1947" y="5623"/>
                  </a:lnTo>
                  <a:cubicBezTo>
                    <a:pt x="1962" y="5623"/>
                    <a:pt x="1976" y="5623"/>
                    <a:pt x="1991" y="5623"/>
                  </a:cubicBezTo>
                  <a:cubicBezTo>
                    <a:pt x="1999" y="5623"/>
                    <a:pt x="2008" y="5621"/>
                    <a:pt x="2017" y="5618"/>
                  </a:cubicBezTo>
                  <a:cubicBezTo>
                    <a:pt x="2022" y="5616"/>
                    <a:pt x="2026" y="5615"/>
                    <a:pt x="2029" y="5615"/>
                  </a:cubicBezTo>
                  <a:cubicBezTo>
                    <a:pt x="2030" y="5615"/>
                    <a:pt x="2031" y="5616"/>
                    <a:pt x="2032" y="5617"/>
                  </a:cubicBezTo>
                  <a:lnTo>
                    <a:pt x="2063" y="5640"/>
                  </a:lnTo>
                  <a:lnTo>
                    <a:pt x="2081" y="5606"/>
                  </a:lnTo>
                  <a:cubicBezTo>
                    <a:pt x="2083" y="5603"/>
                    <a:pt x="2084" y="5601"/>
                    <a:pt x="2086" y="5598"/>
                  </a:cubicBezTo>
                  <a:cubicBezTo>
                    <a:pt x="2090" y="5592"/>
                    <a:pt x="2094" y="5585"/>
                    <a:pt x="2097" y="5576"/>
                  </a:cubicBezTo>
                  <a:lnTo>
                    <a:pt x="2117" y="5580"/>
                  </a:lnTo>
                  <a:lnTo>
                    <a:pt x="2139" y="5502"/>
                  </a:lnTo>
                  <a:lnTo>
                    <a:pt x="2136" y="5495"/>
                  </a:lnTo>
                  <a:lnTo>
                    <a:pt x="2178" y="5456"/>
                  </a:lnTo>
                  <a:lnTo>
                    <a:pt x="2171" y="5435"/>
                  </a:lnTo>
                  <a:lnTo>
                    <a:pt x="2166" y="5422"/>
                  </a:lnTo>
                  <a:cubicBezTo>
                    <a:pt x="2162" y="5412"/>
                    <a:pt x="2158" y="5401"/>
                    <a:pt x="2154" y="5391"/>
                  </a:cubicBezTo>
                  <a:cubicBezTo>
                    <a:pt x="2154" y="5389"/>
                    <a:pt x="2153" y="5387"/>
                    <a:pt x="2152" y="5384"/>
                  </a:cubicBezTo>
                  <a:cubicBezTo>
                    <a:pt x="2151" y="5381"/>
                    <a:pt x="2148" y="5373"/>
                    <a:pt x="2148" y="5370"/>
                  </a:cubicBezTo>
                  <a:cubicBezTo>
                    <a:pt x="2160" y="5352"/>
                    <a:pt x="2163" y="5333"/>
                    <a:pt x="2166" y="5317"/>
                  </a:cubicBezTo>
                  <a:cubicBezTo>
                    <a:pt x="2167" y="5313"/>
                    <a:pt x="2168" y="5308"/>
                    <a:pt x="2169" y="5304"/>
                  </a:cubicBezTo>
                  <a:cubicBezTo>
                    <a:pt x="2176" y="5303"/>
                    <a:pt x="2184" y="5301"/>
                    <a:pt x="2191" y="5300"/>
                  </a:cubicBezTo>
                  <a:cubicBezTo>
                    <a:pt x="2218" y="5294"/>
                    <a:pt x="2246" y="5289"/>
                    <a:pt x="2273" y="5283"/>
                  </a:cubicBezTo>
                  <a:cubicBezTo>
                    <a:pt x="2290" y="5279"/>
                    <a:pt x="2306" y="5272"/>
                    <a:pt x="2318" y="5263"/>
                  </a:cubicBezTo>
                  <a:cubicBezTo>
                    <a:pt x="2341" y="5246"/>
                    <a:pt x="2343" y="5221"/>
                    <a:pt x="2345" y="5204"/>
                  </a:cubicBezTo>
                  <a:lnTo>
                    <a:pt x="2345" y="5202"/>
                  </a:lnTo>
                  <a:cubicBezTo>
                    <a:pt x="2349" y="5199"/>
                    <a:pt x="2355" y="5195"/>
                    <a:pt x="2359" y="5195"/>
                  </a:cubicBezTo>
                  <a:lnTo>
                    <a:pt x="2359" y="5195"/>
                  </a:lnTo>
                  <a:cubicBezTo>
                    <a:pt x="2362" y="5196"/>
                    <a:pt x="2365" y="5196"/>
                    <a:pt x="2367" y="5196"/>
                  </a:cubicBezTo>
                  <a:cubicBezTo>
                    <a:pt x="2396" y="5196"/>
                    <a:pt x="2408" y="5176"/>
                    <a:pt x="2414" y="5167"/>
                  </a:cubicBezTo>
                  <a:cubicBezTo>
                    <a:pt x="2427" y="5147"/>
                    <a:pt x="2428" y="5124"/>
                    <a:pt x="2417" y="5101"/>
                  </a:cubicBezTo>
                  <a:cubicBezTo>
                    <a:pt x="2415" y="5097"/>
                    <a:pt x="2416" y="5096"/>
                    <a:pt x="2417" y="5094"/>
                  </a:cubicBezTo>
                  <a:cubicBezTo>
                    <a:pt x="2423" y="5085"/>
                    <a:pt x="2429" y="5076"/>
                    <a:pt x="2435" y="5066"/>
                  </a:cubicBezTo>
                  <a:lnTo>
                    <a:pt x="2458" y="5031"/>
                  </a:lnTo>
                  <a:lnTo>
                    <a:pt x="2435" y="5005"/>
                  </a:lnTo>
                  <a:cubicBezTo>
                    <a:pt x="2431" y="5001"/>
                    <a:pt x="2428" y="4997"/>
                    <a:pt x="2424" y="4992"/>
                  </a:cubicBezTo>
                  <a:cubicBezTo>
                    <a:pt x="2424" y="4992"/>
                    <a:pt x="2422" y="4989"/>
                    <a:pt x="2421" y="4989"/>
                  </a:cubicBezTo>
                  <a:cubicBezTo>
                    <a:pt x="2419" y="4969"/>
                    <a:pt x="2411" y="4953"/>
                    <a:pt x="2405" y="4938"/>
                  </a:cubicBezTo>
                  <a:cubicBezTo>
                    <a:pt x="2399" y="4925"/>
                    <a:pt x="2394" y="4914"/>
                    <a:pt x="2393" y="4903"/>
                  </a:cubicBezTo>
                  <a:lnTo>
                    <a:pt x="2392" y="4874"/>
                  </a:lnTo>
                  <a:lnTo>
                    <a:pt x="2363" y="4872"/>
                  </a:lnTo>
                  <a:cubicBezTo>
                    <a:pt x="2358" y="4872"/>
                    <a:pt x="2356" y="4870"/>
                    <a:pt x="2345" y="4858"/>
                  </a:cubicBezTo>
                  <a:cubicBezTo>
                    <a:pt x="2342" y="4854"/>
                    <a:pt x="2339" y="4850"/>
                    <a:pt x="2334" y="4845"/>
                  </a:cubicBezTo>
                  <a:cubicBezTo>
                    <a:pt x="2334" y="4843"/>
                    <a:pt x="2333" y="4840"/>
                    <a:pt x="2333" y="4839"/>
                  </a:cubicBezTo>
                  <a:cubicBezTo>
                    <a:pt x="2332" y="4834"/>
                    <a:pt x="2331" y="4830"/>
                    <a:pt x="2329" y="4826"/>
                  </a:cubicBezTo>
                  <a:lnTo>
                    <a:pt x="2325" y="4811"/>
                  </a:lnTo>
                  <a:lnTo>
                    <a:pt x="2310" y="4806"/>
                  </a:lnTo>
                  <a:cubicBezTo>
                    <a:pt x="2305" y="4804"/>
                    <a:pt x="2300" y="4802"/>
                    <a:pt x="2295" y="4799"/>
                  </a:cubicBezTo>
                  <a:cubicBezTo>
                    <a:pt x="2288" y="4797"/>
                    <a:pt x="2282" y="4795"/>
                    <a:pt x="2277" y="4792"/>
                  </a:cubicBezTo>
                  <a:cubicBezTo>
                    <a:pt x="2288" y="4785"/>
                    <a:pt x="2296" y="4775"/>
                    <a:pt x="2303" y="4767"/>
                  </a:cubicBezTo>
                  <a:cubicBezTo>
                    <a:pt x="2308" y="4761"/>
                    <a:pt x="2312" y="4755"/>
                    <a:pt x="2316" y="4754"/>
                  </a:cubicBezTo>
                  <a:cubicBezTo>
                    <a:pt x="2334" y="4749"/>
                    <a:pt x="2340" y="4732"/>
                    <a:pt x="2341" y="4727"/>
                  </a:cubicBezTo>
                  <a:cubicBezTo>
                    <a:pt x="2343" y="4718"/>
                    <a:pt x="2351" y="4711"/>
                    <a:pt x="2364" y="4700"/>
                  </a:cubicBezTo>
                  <a:lnTo>
                    <a:pt x="2369" y="4696"/>
                  </a:lnTo>
                  <a:cubicBezTo>
                    <a:pt x="2369" y="4695"/>
                    <a:pt x="2370" y="4695"/>
                    <a:pt x="2371" y="4694"/>
                  </a:cubicBezTo>
                  <a:cubicBezTo>
                    <a:pt x="2374" y="4695"/>
                    <a:pt x="2376" y="4696"/>
                    <a:pt x="2377" y="4696"/>
                  </a:cubicBezTo>
                  <a:cubicBezTo>
                    <a:pt x="2390" y="4704"/>
                    <a:pt x="2404" y="4708"/>
                    <a:pt x="2419" y="4708"/>
                  </a:cubicBezTo>
                  <a:cubicBezTo>
                    <a:pt x="2435" y="4708"/>
                    <a:pt x="2448" y="4704"/>
                    <a:pt x="2462" y="4700"/>
                  </a:cubicBezTo>
                  <a:cubicBezTo>
                    <a:pt x="2474" y="4696"/>
                    <a:pt x="2487" y="4691"/>
                    <a:pt x="2502" y="4684"/>
                  </a:cubicBezTo>
                  <a:cubicBezTo>
                    <a:pt x="2506" y="4683"/>
                    <a:pt x="2509" y="4680"/>
                    <a:pt x="2512" y="4678"/>
                  </a:cubicBezTo>
                  <a:lnTo>
                    <a:pt x="2529" y="4686"/>
                  </a:lnTo>
                  <a:lnTo>
                    <a:pt x="2540" y="4649"/>
                  </a:lnTo>
                  <a:cubicBezTo>
                    <a:pt x="2541" y="4646"/>
                    <a:pt x="2542" y="4642"/>
                    <a:pt x="2543" y="4638"/>
                  </a:cubicBezTo>
                  <a:cubicBezTo>
                    <a:pt x="2544" y="4633"/>
                    <a:pt x="2546" y="4626"/>
                    <a:pt x="2547" y="4625"/>
                  </a:cubicBezTo>
                  <a:cubicBezTo>
                    <a:pt x="2560" y="4616"/>
                    <a:pt x="2567" y="4599"/>
                    <a:pt x="2565" y="4584"/>
                  </a:cubicBezTo>
                  <a:cubicBezTo>
                    <a:pt x="2565" y="4583"/>
                    <a:pt x="2565" y="4582"/>
                    <a:pt x="2565" y="4582"/>
                  </a:cubicBezTo>
                  <a:cubicBezTo>
                    <a:pt x="2565" y="4582"/>
                    <a:pt x="2566" y="4581"/>
                    <a:pt x="2566" y="4581"/>
                  </a:cubicBezTo>
                  <a:cubicBezTo>
                    <a:pt x="2569" y="4579"/>
                    <a:pt x="2572" y="4577"/>
                    <a:pt x="2574" y="4576"/>
                  </a:cubicBezTo>
                  <a:cubicBezTo>
                    <a:pt x="2575" y="4575"/>
                    <a:pt x="2575" y="4575"/>
                    <a:pt x="2575" y="4575"/>
                  </a:cubicBezTo>
                  <a:lnTo>
                    <a:pt x="2590" y="4582"/>
                  </a:lnTo>
                  <a:lnTo>
                    <a:pt x="2606" y="4564"/>
                  </a:lnTo>
                  <a:cubicBezTo>
                    <a:pt x="2609" y="4562"/>
                    <a:pt x="2611" y="4559"/>
                    <a:pt x="2614" y="4556"/>
                  </a:cubicBezTo>
                  <a:cubicBezTo>
                    <a:pt x="2615" y="4554"/>
                    <a:pt x="2616" y="4553"/>
                    <a:pt x="2617" y="4552"/>
                  </a:cubicBezTo>
                  <a:cubicBezTo>
                    <a:pt x="2617" y="4552"/>
                    <a:pt x="2617" y="4552"/>
                    <a:pt x="2618" y="4552"/>
                  </a:cubicBezTo>
                  <a:cubicBezTo>
                    <a:pt x="2646" y="4535"/>
                    <a:pt x="2655" y="4520"/>
                    <a:pt x="2650" y="4496"/>
                  </a:cubicBezTo>
                  <a:cubicBezTo>
                    <a:pt x="2652" y="4496"/>
                    <a:pt x="2654" y="4496"/>
                    <a:pt x="2655" y="4496"/>
                  </a:cubicBezTo>
                  <a:cubicBezTo>
                    <a:pt x="2660" y="4496"/>
                    <a:pt x="2664" y="4496"/>
                    <a:pt x="2669" y="4496"/>
                  </a:cubicBezTo>
                  <a:lnTo>
                    <a:pt x="2681" y="4495"/>
                  </a:lnTo>
                  <a:lnTo>
                    <a:pt x="2690" y="4486"/>
                  </a:lnTo>
                  <a:lnTo>
                    <a:pt x="2692" y="4484"/>
                  </a:lnTo>
                  <a:cubicBezTo>
                    <a:pt x="2693" y="4483"/>
                    <a:pt x="2695" y="4481"/>
                    <a:pt x="2697" y="4479"/>
                  </a:cubicBezTo>
                  <a:lnTo>
                    <a:pt x="2700" y="4477"/>
                  </a:lnTo>
                  <a:cubicBezTo>
                    <a:pt x="2701" y="4476"/>
                    <a:pt x="2702" y="4476"/>
                    <a:pt x="2703" y="4475"/>
                  </a:cubicBezTo>
                  <a:cubicBezTo>
                    <a:pt x="2743" y="4461"/>
                    <a:pt x="2763" y="4429"/>
                    <a:pt x="2759" y="4384"/>
                  </a:cubicBezTo>
                  <a:cubicBezTo>
                    <a:pt x="2758" y="4371"/>
                    <a:pt x="2755" y="4344"/>
                    <a:pt x="2719" y="4334"/>
                  </a:cubicBezTo>
                  <a:cubicBezTo>
                    <a:pt x="2719" y="4334"/>
                    <a:pt x="2718" y="4333"/>
                    <a:pt x="2717" y="4333"/>
                  </a:cubicBezTo>
                  <a:cubicBezTo>
                    <a:pt x="2720" y="4328"/>
                    <a:pt x="2723" y="4323"/>
                    <a:pt x="2725" y="4318"/>
                  </a:cubicBezTo>
                  <a:cubicBezTo>
                    <a:pt x="2727" y="4318"/>
                    <a:pt x="2729" y="4318"/>
                    <a:pt x="2730" y="4318"/>
                  </a:cubicBezTo>
                  <a:cubicBezTo>
                    <a:pt x="2742" y="4318"/>
                    <a:pt x="2753" y="4314"/>
                    <a:pt x="2764" y="4307"/>
                  </a:cubicBezTo>
                  <a:cubicBezTo>
                    <a:pt x="2773" y="4301"/>
                    <a:pt x="2781" y="4294"/>
                    <a:pt x="2788" y="4288"/>
                  </a:cubicBezTo>
                  <a:cubicBezTo>
                    <a:pt x="2792" y="4285"/>
                    <a:pt x="2796" y="4282"/>
                    <a:pt x="2799" y="4279"/>
                  </a:cubicBezTo>
                  <a:cubicBezTo>
                    <a:pt x="2811" y="4270"/>
                    <a:pt x="2819" y="4260"/>
                    <a:pt x="2827" y="4251"/>
                  </a:cubicBezTo>
                  <a:cubicBezTo>
                    <a:pt x="2836" y="4240"/>
                    <a:pt x="2843" y="4232"/>
                    <a:pt x="2851" y="4228"/>
                  </a:cubicBezTo>
                  <a:lnTo>
                    <a:pt x="2867" y="4223"/>
                  </a:lnTo>
                  <a:lnTo>
                    <a:pt x="2871" y="4209"/>
                  </a:lnTo>
                  <a:lnTo>
                    <a:pt x="2883" y="4209"/>
                  </a:lnTo>
                  <a:lnTo>
                    <a:pt x="2894" y="4191"/>
                  </a:lnTo>
                  <a:cubicBezTo>
                    <a:pt x="2900" y="4181"/>
                    <a:pt x="2914" y="4160"/>
                    <a:pt x="2907" y="4135"/>
                  </a:cubicBezTo>
                  <a:cubicBezTo>
                    <a:pt x="2913" y="4125"/>
                    <a:pt x="2915" y="4114"/>
                    <a:pt x="2916" y="4105"/>
                  </a:cubicBezTo>
                  <a:cubicBezTo>
                    <a:pt x="2919" y="4105"/>
                    <a:pt x="2921" y="4105"/>
                    <a:pt x="2924" y="4105"/>
                  </a:cubicBezTo>
                  <a:cubicBezTo>
                    <a:pt x="2933" y="4105"/>
                    <a:pt x="2942" y="4103"/>
                    <a:pt x="2951" y="4100"/>
                  </a:cubicBezTo>
                  <a:cubicBezTo>
                    <a:pt x="2959" y="4097"/>
                    <a:pt x="2970" y="4096"/>
                    <a:pt x="2982" y="4094"/>
                  </a:cubicBezTo>
                  <a:cubicBezTo>
                    <a:pt x="2987" y="4093"/>
                    <a:pt x="2993" y="4093"/>
                    <a:pt x="2999" y="4092"/>
                  </a:cubicBezTo>
                  <a:lnTo>
                    <a:pt x="3014" y="4089"/>
                  </a:lnTo>
                  <a:lnTo>
                    <a:pt x="3022" y="4076"/>
                  </a:lnTo>
                  <a:cubicBezTo>
                    <a:pt x="3024" y="4071"/>
                    <a:pt x="3027" y="4067"/>
                    <a:pt x="3029" y="4062"/>
                  </a:cubicBezTo>
                  <a:cubicBezTo>
                    <a:pt x="3029" y="4060"/>
                    <a:pt x="3031" y="4057"/>
                    <a:pt x="3032" y="4055"/>
                  </a:cubicBezTo>
                  <a:cubicBezTo>
                    <a:pt x="3049" y="4044"/>
                    <a:pt x="3059" y="4029"/>
                    <a:pt x="3067" y="4017"/>
                  </a:cubicBezTo>
                  <a:cubicBezTo>
                    <a:pt x="3071" y="4012"/>
                    <a:pt x="3074" y="4007"/>
                    <a:pt x="3078" y="4003"/>
                  </a:cubicBezTo>
                  <a:lnTo>
                    <a:pt x="3095" y="3985"/>
                  </a:lnTo>
                  <a:lnTo>
                    <a:pt x="3094" y="3983"/>
                  </a:lnTo>
                  <a:cubicBezTo>
                    <a:pt x="3099" y="3981"/>
                    <a:pt x="3105" y="3979"/>
                    <a:pt x="3114" y="3977"/>
                  </a:cubicBezTo>
                  <a:cubicBezTo>
                    <a:pt x="3130" y="3974"/>
                    <a:pt x="3152" y="3969"/>
                    <a:pt x="3170" y="3952"/>
                  </a:cubicBezTo>
                  <a:lnTo>
                    <a:pt x="3186" y="3936"/>
                  </a:lnTo>
                  <a:lnTo>
                    <a:pt x="3177" y="3916"/>
                  </a:lnTo>
                  <a:cubicBezTo>
                    <a:pt x="3165" y="3887"/>
                    <a:pt x="3167" y="3878"/>
                    <a:pt x="3174" y="3869"/>
                  </a:cubicBezTo>
                  <a:cubicBezTo>
                    <a:pt x="3182" y="3858"/>
                    <a:pt x="3181" y="3847"/>
                    <a:pt x="3181" y="3843"/>
                  </a:cubicBezTo>
                  <a:cubicBezTo>
                    <a:pt x="3181" y="3834"/>
                    <a:pt x="3182" y="3828"/>
                    <a:pt x="3193" y="3822"/>
                  </a:cubicBezTo>
                  <a:cubicBezTo>
                    <a:pt x="3207" y="3830"/>
                    <a:pt x="3221" y="3834"/>
                    <a:pt x="3235" y="3834"/>
                  </a:cubicBezTo>
                  <a:cubicBezTo>
                    <a:pt x="3244" y="3834"/>
                    <a:pt x="3253" y="3833"/>
                    <a:pt x="3261" y="3830"/>
                  </a:cubicBezTo>
                  <a:cubicBezTo>
                    <a:pt x="3261" y="3830"/>
                    <a:pt x="3261" y="3830"/>
                    <a:pt x="3262" y="3831"/>
                  </a:cubicBezTo>
                  <a:cubicBezTo>
                    <a:pt x="3275" y="3847"/>
                    <a:pt x="3297" y="3856"/>
                    <a:pt x="3320" y="3856"/>
                  </a:cubicBezTo>
                  <a:cubicBezTo>
                    <a:pt x="3334" y="3856"/>
                    <a:pt x="3348" y="3852"/>
                    <a:pt x="3359" y="3845"/>
                  </a:cubicBezTo>
                  <a:cubicBezTo>
                    <a:pt x="3366" y="3872"/>
                    <a:pt x="3386" y="3882"/>
                    <a:pt x="3403" y="3882"/>
                  </a:cubicBezTo>
                  <a:cubicBezTo>
                    <a:pt x="3408" y="3882"/>
                    <a:pt x="3413" y="3881"/>
                    <a:pt x="3418" y="3880"/>
                  </a:cubicBezTo>
                  <a:lnTo>
                    <a:pt x="3423" y="3878"/>
                  </a:lnTo>
                  <a:cubicBezTo>
                    <a:pt x="3434" y="3875"/>
                    <a:pt x="3452" y="3870"/>
                    <a:pt x="3463" y="3853"/>
                  </a:cubicBezTo>
                  <a:cubicBezTo>
                    <a:pt x="3469" y="3845"/>
                    <a:pt x="3478" y="3841"/>
                    <a:pt x="3493" y="3834"/>
                  </a:cubicBezTo>
                  <a:lnTo>
                    <a:pt x="3508" y="3827"/>
                  </a:lnTo>
                  <a:lnTo>
                    <a:pt x="3512" y="3813"/>
                  </a:lnTo>
                  <a:cubicBezTo>
                    <a:pt x="3520" y="3788"/>
                    <a:pt x="3519" y="3765"/>
                    <a:pt x="3508" y="3744"/>
                  </a:cubicBezTo>
                  <a:cubicBezTo>
                    <a:pt x="3509" y="3734"/>
                    <a:pt x="3509" y="3724"/>
                    <a:pt x="3510" y="3713"/>
                  </a:cubicBezTo>
                  <a:lnTo>
                    <a:pt x="3513" y="3655"/>
                  </a:lnTo>
                  <a:lnTo>
                    <a:pt x="3490" y="3659"/>
                  </a:lnTo>
                  <a:lnTo>
                    <a:pt x="3472" y="3663"/>
                  </a:lnTo>
                  <a:cubicBezTo>
                    <a:pt x="3470" y="3662"/>
                    <a:pt x="3466" y="3657"/>
                    <a:pt x="3463" y="3655"/>
                  </a:cubicBezTo>
                  <a:lnTo>
                    <a:pt x="3463" y="3654"/>
                  </a:lnTo>
                  <a:cubicBezTo>
                    <a:pt x="3463" y="3654"/>
                    <a:pt x="3463" y="3653"/>
                    <a:pt x="3463" y="3653"/>
                  </a:cubicBezTo>
                  <a:cubicBezTo>
                    <a:pt x="3461" y="3649"/>
                    <a:pt x="3459" y="3644"/>
                    <a:pt x="3455" y="3638"/>
                  </a:cubicBezTo>
                  <a:cubicBezTo>
                    <a:pt x="3461" y="3625"/>
                    <a:pt x="3462" y="3611"/>
                    <a:pt x="3461" y="3602"/>
                  </a:cubicBezTo>
                  <a:cubicBezTo>
                    <a:pt x="3461" y="3602"/>
                    <a:pt x="3462" y="3601"/>
                    <a:pt x="3462" y="3601"/>
                  </a:cubicBezTo>
                  <a:cubicBezTo>
                    <a:pt x="3483" y="3594"/>
                    <a:pt x="3493" y="3578"/>
                    <a:pt x="3498" y="3570"/>
                  </a:cubicBezTo>
                  <a:lnTo>
                    <a:pt x="3508" y="3554"/>
                  </a:lnTo>
                  <a:lnTo>
                    <a:pt x="3496" y="3517"/>
                  </a:lnTo>
                  <a:lnTo>
                    <a:pt x="3497" y="3508"/>
                  </a:lnTo>
                  <a:cubicBezTo>
                    <a:pt x="3497" y="3500"/>
                    <a:pt x="3497" y="3492"/>
                    <a:pt x="3497" y="3484"/>
                  </a:cubicBezTo>
                  <a:cubicBezTo>
                    <a:pt x="3497" y="3484"/>
                    <a:pt x="3497" y="3484"/>
                    <a:pt x="3497" y="3483"/>
                  </a:cubicBezTo>
                  <a:lnTo>
                    <a:pt x="3505" y="3483"/>
                  </a:lnTo>
                  <a:lnTo>
                    <a:pt x="3514" y="3475"/>
                  </a:lnTo>
                  <a:cubicBezTo>
                    <a:pt x="3518" y="3471"/>
                    <a:pt x="3521" y="3467"/>
                    <a:pt x="3524" y="3463"/>
                  </a:cubicBezTo>
                  <a:cubicBezTo>
                    <a:pt x="3525" y="3463"/>
                    <a:pt x="3526" y="3462"/>
                    <a:pt x="3527" y="3461"/>
                  </a:cubicBezTo>
                  <a:cubicBezTo>
                    <a:pt x="3527" y="3461"/>
                    <a:pt x="3528" y="3462"/>
                    <a:pt x="3529" y="3462"/>
                  </a:cubicBezTo>
                  <a:cubicBezTo>
                    <a:pt x="3533" y="3463"/>
                    <a:pt x="3538" y="3464"/>
                    <a:pt x="3542" y="3465"/>
                  </a:cubicBezTo>
                  <a:lnTo>
                    <a:pt x="3560" y="3469"/>
                  </a:lnTo>
                  <a:lnTo>
                    <a:pt x="3573" y="3455"/>
                  </a:lnTo>
                  <a:cubicBezTo>
                    <a:pt x="3575" y="3453"/>
                    <a:pt x="3577" y="3450"/>
                    <a:pt x="3580" y="3447"/>
                  </a:cubicBezTo>
                  <a:lnTo>
                    <a:pt x="3580" y="3446"/>
                  </a:lnTo>
                  <a:cubicBezTo>
                    <a:pt x="3597" y="3440"/>
                    <a:pt x="3608" y="3430"/>
                    <a:pt x="3617" y="3422"/>
                  </a:cubicBezTo>
                  <a:cubicBezTo>
                    <a:pt x="3623" y="3417"/>
                    <a:pt x="3628" y="3412"/>
                    <a:pt x="3633" y="3410"/>
                  </a:cubicBezTo>
                  <a:lnTo>
                    <a:pt x="3667" y="3396"/>
                  </a:lnTo>
                  <a:lnTo>
                    <a:pt x="3649" y="3364"/>
                  </a:lnTo>
                  <a:cubicBezTo>
                    <a:pt x="3645" y="3357"/>
                    <a:pt x="3644" y="3353"/>
                    <a:pt x="3643" y="3351"/>
                  </a:cubicBezTo>
                  <a:cubicBezTo>
                    <a:pt x="3647" y="3347"/>
                    <a:pt x="3651" y="3344"/>
                    <a:pt x="3657" y="3340"/>
                  </a:cubicBezTo>
                  <a:cubicBezTo>
                    <a:pt x="3658" y="3342"/>
                    <a:pt x="3659" y="3344"/>
                    <a:pt x="3660" y="3347"/>
                  </a:cubicBezTo>
                  <a:cubicBezTo>
                    <a:pt x="3673" y="3370"/>
                    <a:pt x="3693" y="3374"/>
                    <a:pt x="3703" y="3374"/>
                  </a:cubicBezTo>
                  <a:cubicBezTo>
                    <a:pt x="3708" y="3374"/>
                    <a:pt x="3714" y="3373"/>
                    <a:pt x="3719" y="3371"/>
                  </a:cubicBezTo>
                  <a:cubicBezTo>
                    <a:pt x="3721" y="3371"/>
                    <a:pt x="3723" y="3370"/>
                    <a:pt x="3726" y="3369"/>
                  </a:cubicBezTo>
                  <a:cubicBezTo>
                    <a:pt x="3740" y="3366"/>
                    <a:pt x="3760" y="3360"/>
                    <a:pt x="3775" y="3342"/>
                  </a:cubicBezTo>
                  <a:lnTo>
                    <a:pt x="3784" y="3329"/>
                  </a:lnTo>
                  <a:lnTo>
                    <a:pt x="3781" y="3314"/>
                  </a:lnTo>
                  <a:cubicBezTo>
                    <a:pt x="3778" y="3300"/>
                    <a:pt x="3784" y="3286"/>
                    <a:pt x="3792" y="3268"/>
                  </a:cubicBezTo>
                  <a:cubicBezTo>
                    <a:pt x="3793" y="3266"/>
                    <a:pt x="3798" y="3261"/>
                    <a:pt x="3802" y="3256"/>
                  </a:cubicBezTo>
                  <a:cubicBezTo>
                    <a:pt x="3805" y="3253"/>
                    <a:pt x="3809" y="3249"/>
                    <a:pt x="3812" y="3245"/>
                  </a:cubicBezTo>
                  <a:lnTo>
                    <a:pt x="3821" y="3233"/>
                  </a:lnTo>
                  <a:cubicBezTo>
                    <a:pt x="3821" y="3233"/>
                    <a:pt x="3815" y="3190"/>
                    <a:pt x="3813" y="3175"/>
                  </a:cubicBezTo>
                  <a:cubicBezTo>
                    <a:pt x="3827" y="3174"/>
                    <a:pt x="3837" y="3168"/>
                    <a:pt x="3844" y="3162"/>
                  </a:cubicBezTo>
                  <a:cubicBezTo>
                    <a:pt x="3850" y="3158"/>
                    <a:pt x="3855" y="3152"/>
                    <a:pt x="3860" y="3148"/>
                  </a:cubicBezTo>
                  <a:cubicBezTo>
                    <a:pt x="3868" y="3139"/>
                    <a:pt x="3871" y="3137"/>
                    <a:pt x="3874" y="3136"/>
                  </a:cubicBezTo>
                  <a:cubicBezTo>
                    <a:pt x="3889" y="3135"/>
                    <a:pt x="3900" y="3125"/>
                    <a:pt x="3907" y="3114"/>
                  </a:cubicBezTo>
                  <a:lnTo>
                    <a:pt x="3944" y="3121"/>
                  </a:lnTo>
                  <a:lnTo>
                    <a:pt x="3948" y="3156"/>
                  </a:lnTo>
                  <a:lnTo>
                    <a:pt x="3972" y="3160"/>
                  </a:lnTo>
                  <a:cubicBezTo>
                    <a:pt x="3983" y="3162"/>
                    <a:pt x="3990" y="3163"/>
                    <a:pt x="3997" y="3163"/>
                  </a:cubicBezTo>
                  <a:cubicBezTo>
                    <a:pt x="4012" y="3163"/>
                    <a:pt x="4022" y="3158"/>
                    <a:pt x="4035" y="3152"/>
                  </a:cubicBezTo>
                  <a:lnTo>
                    <a:pt x="4038" y="3150"/>
                  </a:lnTo>
                  <a:cubicBezTo>
                    <a:pt x="4050" y="3145"/>
                    <a:pt x="4061" y="3141"/>
                    <a:pt x="4071" y="3138"/>
                  </a:cubicBezTo>
                  <a:cubicBezTo>
                    <a:pt x="4100" y="3131"/>
                    <a:pt x="4129" y="3126"/>
                    <a:pt x="4157" y="3120"/>
                  </a:cubicBezTo>
                  <a:cubicBezTo>
                    <a:pt x="4167" y="3118"/>
                    <a:pt x="4200" y="3112"/>
                    <a:pt x="4211" y="3076"/>
                  </a:cubicBezTo>
                  <a:lnTo>
                    <a:pt x="4211" y="3073"/>
                  </a:lnTo>
                  <a:cubicBezTo>
                    <a:pt x="4212" y="3073"/>
                    <a:pt x="4212" y="3073"/>
                    <a:pt x="4212" y="3073"/>
                  </a:cubicBezTo>
                  <a:cubicBezTo>
                    <a:pt x="4223" y="3057"/>
                    <a:pt x="4230" y="3041"/>
                    <a:pt x="4235" y="3026"/>
                  </a:cubicBezTo>
                  <a:cubicBezTo>
                    <a:pt x="4241" y="3012"/>
                    <a:pt x="4245" y="3000"/>
                    <a:pt x="4253" y="2992"/>
                  </a:cubicBezTo>
                  <a:cubicBezTo>
                    <a:pt x="4261" y="2983"/>
                    <a:pt x="4264" y="2972"/>
                    <a:pt x="4261" y="2958"/>
                  </a:cubicBezTo>
                  <a:cubicBezTo>
                    <a:pt x="4261" y="2955"/>
                    <a:pt x="4262" y="2952"/>
                    <a:pt x="4262" y="2948"/>
                  </a:cubicBezTo>
                  <a:cubicBezTo>
                    <a:pt x="4262" y="2947"/>
                    <a:pt x="4262" y="2945"/>
                    <a:pt x="4262" y="2942"/>
                  </a:cubicBezTo>
                  <a:cubicBezTo>
                    <a:pt x="4275" y="2938"/>
                    <a:pt x="4282" y="2928"/>
                    <a:pt x="4285" y="2923"/>
                  </a:cubicBezTo>
                  <a:lnTo>
                    <a:pt x="4284" y="2922"/>
                  </a:lnTo>
                  <a:cubicBezTo>
                    <a:pt x="4296" y="2924"/>
                    <a:pt x="4308" y="2927"/>
                    <a:pt x="4320" y="2931"/>
                  </a:cubicBezTo>
                  <a:cubicBezTo>
                    <a:pt x="4322" y="2933"/>
                    <a:pt x="4323" y="2934"/>
                    <a:pt x="4324" y="2936"/>
                  </a:cubicBezTo>
                  <a:cubicBezTo>
                    <a:pt x="4327" y="2941"/>
                    <a:pt x="4330" y="2945"/>
                    <a:pt x="4332" y="2950"/>
                  </a:cubicBezTo>
                  <a:cubicBezTo>
                    <a:pt x="4334" y="2953"/>
                    <a:pt x="4336" y="2958"/>
                    <a:pt x="4337" y="2963"/>
                  </a:cubicBezTo>
                  <a:cubicBezTo>
                    <a:pt x="4338" y="2966"/>
                    <a:pt x="4339" y="2969"/>
                    <a:pt x="4340" y="2971"/>
                  </a:cubicBezTo>
                  <a:lnTo>
                    <a:pt x="4352" y="3002"/>
                  </a:lnTo>
                  <a:lnTo>
                    <a:pt x="4382" y="2991"/>
                  </a:lnTo>
                  <a:cubicBezTo>
                    <a:pt x="4415" y="2979"/>
                    <a:pt x="4439" y="2959"/>
                    <a:pt x="4459" y="2936"/>
                  </a:cubicBezTo>
                  <a:lnTo>
                    <a:pt x="4464" y="2969"/>
                  </a:lnTo>
                  <a:lnTo>
                    <a:pt x="4483" y="2967"/>
                  </a:lnTo>
                  <a:lnTo>
                    <a:pt x="4484" y="2980"/>
                  </a:lnTo>
                  <a:lnTo>
                    <a:pt x="4468" y="2994"/>
                  </a:lnTo>
                  <a:lnTo>
                    <a:pt x="4487" y="3011"/>
                  </a:lnTo>
                  <a:lnTo>
                    <a:pt x="4487" y="3011"/>
                  </a:lnTo>
                  <a:cubicBezTo>
                    <a:pt x="4488" y="3023"/>
                    <a:pt x="4489" y="3037"/>
                    <a:pt x="4492" y="3051"/>
                  </a:cubicBezTo>
                  <a:cubicBezTo>
                    <a:pt x="4495" y="3061"/>
                    <a:pt x="4503" y="3087"/>
                    <a:pt x="4525" y="3098"/>
                  </a:cubicBezTo>
                  <a:cubicBezTo>
                    <a:pt x="4532" y="3102"/>
                    <a:pt x="4537" y="3107"/>
                    <a:pt x="4542" y="3115"/>
                  </a:cubicBezTo>
                  <a:lnTo>
                    <a:pt x="4529" y="3126"/>
                  </a:lnTo>
                  <a:lnTo>
                    <a:pt x="4546" y="3139"/>
                  </a:lnTo>
                  <a:lnTo>
                    <a:pt x="4544" y="3161"/>
                  </a:lnTo>
                  <a:lnTo>
                    <a:pt x="4522" y="3179"/>
                  </a:lnTo>
                  <a:lnTo>
                    <a:pt x="4540" y="3194"/>
                  </a:lnTo>
                  <a:lnTo>
                    <a:pt x="4539" y="3205"/>
                  </a:lnTo>
                  <a:lnTo>
                    <a:pt x="4546" y="3199"/>
                  </a:lnTo>
                  <a:lnTo>
                    <a:pt x="4552" y="3205"/>
                  </a:lnTo>
                  <a:cubicBezTo>
                    <a:pt x="4562" y="3213"/>
                    <a:pt x="4578" y="3224"/>
                    <a:pt x="4599" y="3225"/>
                  </a:cubicBezTo>
                  <a:lnTo>
                    <a:pt x="4593" y="3258"/>
                  </a:lnTo>
                  <a:lnTo>
                    <a:pt x="4639" y="3216"/>
                  </a:lnTo>
                  <a:cubicBezTo>
                    <a:pt x="4648" y="3213"/>
                    <a:pt x="4656" y="3208"/>
                    <a:pt x="4661" y="3202"/>
                  </a:cubicBezTo>
                  <a:cubicBezTo>
                    <a:pt x="4661" y="3202"/>
                    <a:pt x="4664" y="3203"/>
                    <a:pt x="4664" y="3203"/>
                  </a:cubicBezTo>
                  <a:cubicBezTo>
                    <a:pt x="4665" y="3205"/>
                    <a:pt x="4665" y="3207"/>
                    <a:pt x="4665" y="3208"/>
                  </a:cubicBezTo>
                  <a:cubicBezTo>
                    <a:pt x="4666" y="3212"/>
                    <a:pt x="4667" y="3215"/>
                    <a:pt x="4667" y="3219"/>
                  </a:cubicBezTo>
                  <a:cubicBezTo>
                    <a:pt x="4668" y="3221"/>
                    <a:pt x="4668" y="3223"/>
                    <a:pt x="4669" y="3225"/>
                  </a:cubicBezTo>
                  <a:cubicBezTo>
                    <a:pt x="4675" y="3262"/>
                    <a:pt x="4695" y="3289"/>
                    <a:pt x="4724" y="3301"/>
                  </a:cubicBezTo>
                  <a:cubicBezTo>
                    <a:pt x="4725" y="3303"/>
                    <a:pt x="4726" y="3305"/>
                    <a:pt x="4726" y="3306"/>
                  </a:cubicBezTo>
                  <a:lnTo>
                    <a:pt x="4726" y="3307"/>
                  </a:lnTo>
                  <a:cubicBezTo>
                    <a:pt x="4727" y="3308"/>
                    <a:pt x="4727" y="3310"/>
                    <a:pt x="4727" y="3312"/>
                  </a:cubicBezTo>
                  <a:cubicBezTo>
                    <a:pt x="4710" y="3332"/>
                    <a:pt x="4706" y="3359"/>
                    <a:pt x="4716" y="3392"/>
                  </a:cubicBezTo>
                  <a:cubicBezTo>
                    <a:pt x="4716" y="3392"/>
                    <a:pt x="4716" y="3393"/>
                    <a:pt x="4715" y="3394"/>
                  </a:cubicBezTo>
                  <a:cubicBezTo>
                    <a:pt x="4709" y="3403"/>
                    <a:pt x="4701" y="3417"/>
                    <a:pt x="4698" y="3434"/>
                  </a:cubicBezTo>
                  <a:cubicBezTo>
                    <a:pt x="4697" y="3439"/>
                    <a:pt x="4696" y="3444"/>
                    <a:pt x="4694" y="3449"/>
                  </a:cubicBezTo>
                  <a:lnTo>
                    <a:pt x="4687" y="3441"/>
                  </a:lnTo>
                  <a:lnTo>
                    <a:pt x="4672" y="3399"/>
                  </a:lnTo>
                  <a:lnTo>
                    <a:pt x="4664" y="3408"/>
                  </a:lnTo>
                  <a:cubicBezTo>
                    <a:pt x="4661" y="3404"/>
                    <a:pt x="4658" y="3401"/>
                    <a:pt x="4654" y="3398"/>
                  </a:cubicBezTo>
                  <a:cubicBezTo>
                    <a:pt x="4653" y="3394"/>
                    <a:pt x="4651" y="3390"/>
                    <a:pt x="4649" y="3387"/>
                  </a:cubicBezTo>
                  <a:lnTo>
                    <a:pt x="4639" y="3361"/>
                  </a:lnTo>
                  <a:lnTo>
                    <a:pt x="4630" y="3369"/>
                  </a:lnTo>
                  <a:cubicBezTo>
                    <a:pt x="4630" y="3369"/>
                    <a:pt x="4629" y="3369"/>
                    <a:pt x="4629" y="3369"/>
                  </a:cubicBezTo>
                  <a:lnTo>
                    <a:pt x="4617" y="3353"/>
                  </a:lnTo>
                  <a:lnTo>
                    <a:pt x="4626" y="3335"/>
                  </a:lnTo>
                  <a:lnTo>
                    <a:pt x="4637" y="3312"/>
                  </a:lnTo>
                  <a:lnTo>
                    <a:pt x="4591" y="3273"/>
                  </a:lnTo>
                  <a:lnTo>
                    <a:pt x="4569" y="3301"/>
                  </a:lnTo>
                  <a:cubicBezTo>
                    <a:pt x="4567" y="3304"/>
                    <a:pt x="4565" y="3307"/>
                    <a:pt x="4562" y="3310"/>
                  </a:cubicBezTo>
                  <a:cubicBezTo>
                    <a:pt x="4555" y="3319"/>
                    <a:pt x="4547" y="3328"/>
                    <a:pt x="4541" y="3340"/>
                  </a:cubicBezTo>
                  <a:cubicBezTo>
                    <a:pt x="4531" y="3357"/>
                    <a:pt x="4534" y="3387"/>
                    <a:pt x="4552" y="3401"/>
                  </a:cubicBezTo>
                  <a:cubicBezTo>
                    <a:pt x="4554" y="3403"/>
                    <a:pt x="4556" y="3404"/>
                    <a:pt x="4558" y="3406"/>
                  </a:cubicBezTo>
                  <a:cubicBezTo>
                    <a:pt x="4561" y="3410"/>
                    <a:pt x="4566" y="3414"/>
                    <a:pt x="4572" y="3418"/>
                  </a:cubicBezTo>
                  <a:lnTo>
                    <a:pt x="4569" y="3420"/>
                  </a:lnTo>
                  <a:lnTo>
                    <a:pt x="4594" y="3436"/>
                  </a:lnTo>
                  <a:lnTo>
                    <a:pt x="4595" y="3448"/>
                  </a:lnTo>
                  <a:cubicBezTo>
                    <a:pt x="4591" y="3447"/>
                    <a:pt x="4588" y="3446"/>
                    <a:pt x="4584" y="3446"/>
                  </a:cubicBezTo>
                  <a:cubicBezTo>
                    <a:pt x="4577" y="3446"/>
                    <a:pt x="4571" y="3448"/>
                    <a:pt x="4565" y="3451"/>
                  </a:cubicBezTo>
                  <a:lnTo>
                    <a:pt x="4563" y="3451"/>
                  </a:lnTo>
                  <a:lnTo>
                    <a:pt x="4560" y="3454"/>
                  </a:lnTo>
                  <a:cubicBezTo>
                    <a:pt x="4557" y="3454"/>
                    <a:pt x="4554" y="3453"/>
                    <a:pt x="4551" y="3453"/>
                  </a:cubicBezTo>
                  <a:cubicBezTo>
                    <a:pt x="4546" y="3452"/>
                    <a:pt x="4541" y="3452"/>
                    <a:pt x="4537" y="3452"/>
                  </a:cubicBezTo>
                  <a:cubicBezTo>
                    <a:pt x="4527" y="3452"/>
                    <a:pt x="4495" y="3455"/>
                    <a:pt x="4491" y="3497"/>
                  </a:cubicBezTo>
                  <a:cubicBezTo>
                    <a:pt x="4490" y="3497"/>
                    <a:pt x="4488" y="3498"/>
                    <a:pt x="4486" y="3498"/>
                  </a:cubicBezTo>
                  <a:cubicBezTo>
                    <a:pt x="4471" y="3502"/>
                    <a:pt x="4454" y="3514"/>
                    <a:pt x="4449" y="3533"/>
                  </a:cubicBezTo>
                  <a:cubicBezTo>
                    <a:pt x="4447" y="3542"/>
                    <a:pt x="4446" y="3551"/>
                    <a:pt x="4445" y="3559"/>
                  </a:cubicBezTo>
                  <a:cubicBezTo>
                    <a:pt x="4435" y="3562"/>
                    <a:pt x="4429" y="3569"/>
                    <a:pt x="4425" y="3575"/>
                  </a:cubicBezTo>
                  <a:cubicBezTo>
                    <a:pt x="4423" y="3579"/>
                    <a:pt x="4422" y="3583"/>
                    <a:pt x="4421" y="3587"/>
                  </a:cubicBezTo>
                  <a:lnTo>
                    <a:pt x="4390" y="3618"/>
                  </a:lnTo>
                  <a:lnTo>
                    <a:pt x="4425" y="3618"/>
                  </a:lnTo>
                  <a:cubicBezTo>
                    <a:pt x="4425" y="3618"/>
                    <a:pt x="4425" y="3619"/>
                    <a:pt x="4425" y="3620"/>
                  </a:cubicBezTo>
                  <a:cubicBezTo>
                    <a:pt x="4424" y="3621"/>
                    <a:pt x="4423" y="3621"/>
                    <a:pt x="4422" y="3621"/>
                  </a:cubicBezTo>
                  <a:cubicBezTo>
                    <a:pt x="4418" y="3623"/>
                    <a:pt x="4413" y="3625"/>
                    <a:pt x="4407" y="3627"/>
                  </a:cubicBezTo>
                  <a:cubicBezTo>
                    <a:pt x="4400" y="3631"/>
                    <a:pt x="4390" y="3638"/>
                    <a:pt x="4383" y="3647"/>
                  </a:cubicBezTo>
                  <a:cubicBezTo>
                    <a:pt x="4377" y="3654"/>
                    <a:pt x="4372" y="3662"/>
                    <a:pt x="4367" y="3669"/>
                  </a:cubicBezTo>
                  <a:lnTo>
                    <a:pt x="4367" y="3671"/>
                  </a:lnTo>
                  <a:cubicBezTo>
                    <a:pt x="4364" y="3674"/>
                    <a:pt x="4362" y="3678"/>
                    <a:pt x="4359" y="3681"/>
                  </a:cubicBezTo>
                  <a:cubicBezTo>
                    <a:pt x="4358" y="3683"/>
                    <a:pt x="4356" y="3685"/>
                    <a:pt x="4354" y="3687"/>
                  </a:cubicBezTo>
                  <a:cubicBezTo>
                    <a:pt x="4347" y="3695"/>
                    <a:pt x="4338" y="3706"/>
                    <a:pt x="4335" y="3722"/>
                  </a:cubicBezTo>
                  <a:cubicBezTo>
                    <a:pt x="4333" y="3730"/>
                    <a:pt x="4328" y="3738"/>
                    <a:pt x="4320" y="3748"/>
                  </a:cubicBezTo>
                  <a:cubicBezTo>
                    <a:pt x="4318" y="3752"/>
                    <a:pt x="4316" y="3755"/>
                    <a:pt x="4313" y="3759"/>
                  </a:cubicBezTo>
                  <a:cubicBezTo>
                    <a:pt x="4312" y="3760"/>
                    <a:pt x="4307" y="3763"/>
                    <a:pt x="4298" y="3763"/>
                  </a:cubicBezTo>
                  <a:cubicBezTo>
                    <a:pt x="4291" y="3763"/>
                    <a:pt x="4286" y="3761"/>
                    <a:pt x="4285" y="3759"/>
                  </a:cubicBezTo>
                  <a:lnTo>
                    <a:pt x="4262" y="3734"/>
                  </a:lnTo>
                  <a:lnTo>
                    <a:pt x="4238" y="3757"/>
                  </a:lnTo>
                  <a:cubicBezTo>
                    <a:pt x="4216" y="3778"/>
                    <a:pt x="4201" y="3803"/>
                    <a:pt x="4196" y="3829"/>
                  </a:cubicBezTo>
                  <a:cubicBezTo>
                    <a:pt x="4194" y="3835"/>
                    <a:pt x="4192" y="3842"/>
                    <a:pt x="4190" y="3849"/>
                  </a:cubicBezTo>
                  <a:cubicBezTo>
                    <a:pt x="4183" y="3871"/>
                    <a:pt x="4174" y="3897"/>
                    <a:pt x="4183" y="3927"/>
                  </a:cubicBezTo>
                  <a:cubicBezTo>
                    <a:pt x="4183" y="3929"/>
                    <a:pt x="4182" y="3931"/>
                    <a:pt x="4182" y="3932"/>
                  </a:cubicBezTo>
                  <a:lnTo>
                    <a:pt x="4182" y="3936"/>
                  </a:lnTo>
                  <a:cubicBezTo>
                    <a:pt x="4181" y="3941"/>
                    <a:pt x="4179" y="3948"/>
                    <a:pt x="4180" y="3956"/>
                  </a:cubicBezTo>
                  <a:lnTo>
                    <a:pt x="4180" y="3959"/>
                  </a:lnTo>
                  <a:cubicBezTo>
                    <a:pt x="4182" y="3974"/>
                    <a:pt x="4183" y="3989"/>
                    <a:pt x="4186" y="4004"/>
                  </a:cubicBezTo>
                  <a:cubicBezTo>
                    <a:pt x="4189" y="4019"/>
                    <a:pt x="4197" y="4031"/>
                    <a:pt x="4203" y="4038"/>
                  </a:cubicBezTo>
                  <a:cubicBezTo>
                    <a:pt x="4208" y="4045"/>
                    <a:pt x="4214" y="4051"/>
                    <a:pt x="4219" y="4055"/>
                  </a:cubicBezTo>
                  <a:cubicBezTo>
                    <a:pt x="4220" y="4056"/>
                    <a:pt x="4221" y="4057"/>
                    <a:pt x="4223" y="4058"/>
                  </a:cubicBezTo>
                  <a:cubicBezTo>
                    <a:pt x="4224" y="4067"/>
                    <a:pt x="4228" y="4082"/>
                    <a:pt x="4242" y="4093"/>
                  </a:cubicBezTo>
                  <a:lnTo>
                    <a:pt x="4242" y="4094"/>
                  </a:lnTo>
                  <a:cubicBezTo>
                    <a:pt x="4249" y="4110"/>
                    <a:pt x="4259" y="4132"/>
                    <a:pt x="4287" y="4132"/>
                  </a:cubicBezTo>
                  <a:cubicBezTo>
                    <a:pt x="4297" y="4132"/>
                    <a:pt x="4306" y="4129"/>
                    <a:pt x="4316" y="4125"/>
                  </a:cubicBezTo>
                  <a:lnTo>
                    <a:pt x="4327" y="4134"/>
                  </a:lnTo>
                  <a:lnTo>
                    <a:pt x="4347" y="4124"/>
                  </a:lnTo>
                  <a:cubicBezTo>
                    <a:pt x="4357" y="4119"/>
                    <a:pt x="4367" y="4114"/>
                    <a:pt x="4377" y="4109"/>
                  </a:cubicBezTo>
                  <a:cubicBezTo>
                    <a:pt x="4400" y="4098"/>
                    <a:pt x="4425" y="4086"/>
                    <a:pt x="4448" y="4071"/>
                  </a:cubicBezTo>
                  <a:cubicBezTo>
                    <a:pt x="4480" y="4050"/>
                    <a:pt x="4516" y="4040"/>
                    <a:pt x="4559" y="4040"/>
                  </a:cubicBezTo>
                  <a:cubicBezTo>
                    <a:pt x="4561" y="4040"/>
                    <a:pt x="4564" y="4040"/>
                    <a:pt x="4567" y="4040"/>
                  </a:cubicBezTo>
                  <a:lnTo>
                    <a:pt x="4569" y="4040"/>
                  </a:lnTo>
                  <a:cubicBezTo>
                    <a:pt x="4571" y="4040"/>
                    <a:pt x="4573" y="4040"/>
                    <a:pt x="4575" y="4040"/>
                  </a:cubicBezTo>
                  <a:lnTo>
                    <a:pt x="4578" y="4040"/>
                  </a:lnTo>
                  <a:cubicBezTo>
                    <a:pt x="4584" y="4041"/>
                    <a:pt x="4590" y="4042"/>
                    <a:pt x="4596" y="4042"/>
                  </a:cubicBezTo>
                  <a:cubicBezTo>
                    <a:pt x="4626" y="4042"/>
                    <a:pt x="4646" y="4024"/>
                    <a:pt x="4662" y="4008"/>
                  </a:cubicBezTo>
                  <a:cubicBezTo>
                    <a:pt x="4677" y="4007"/>
                    <a:pt x="4692" y="4005"/>
                    <a:pt x="4708" y="4001"/>
                  </a:cubicBezTo>
                  <a:lnTo>
                    <a:pt x="4708" y="4009"/>
                  </a:lnTo>
                  <a:lnTo>
                    <a:pt x="4727" y="4018"/>
                  </a:lnTo>
                  <a:lnTo>
                    <a:pt x="4723" y="4067"/>
                  </a:lnTo>
                  <a:lnTo>
                    <a:pt x="4767" y="4058"/>
                  </a:lnTo>
                  <a:cubicBezTo>
                    <a:pt x="4770" y="4057"/>
                    <a:pt x="4772" y="4057"/>
                    <a:pt x="4775" y="4056"/>
                  </a:cubicBezTo>
                  <a:cubicBezTo>
                    <a:pt x="4784" y="4055"/>
                    <a:pt x="4796" y="4053"/>
                    <a:pt x="4807" y="4047"/>
                  </a:cubicBezTo>
                  <a:cubicBezTo>
                    <a:pt x="4825" y="4037"/>
                    <a:pt x="4845" y="4034"/>
                    <a:pt x="4862" y="4032"/>
                  </a:cubicBezTo>
                  <a:cubicBezTo>
                    <a:pt x="4863" y="4032"/>
                    <a:pt x="4864" y="4032"/>
                    <a:pt x="4865" y="4032"/>
                  </a:cubicBezTo>
                  <a:cubicBezTo>
                    <a:pt x="4872" y="4034"/>
                    <a:pt x="4880" y="4035"/>
                    <a:pt x="4887" y="4035"/>
                  </a:cubicBezTo>
                  <a:cubicBezTo>
                    <a:pt x="4897" y="4035"/>
                    <a:pt x="4907" y="4033"/>
                    <a:pt x="4917" y="4029"/>
                  </a:cubicBezTo>
                  <a:lnTo>
                    <a:pt x="4911" y="4056"/>
                  </a:lnTo>
                  <a:lnTo>
                    <a:pt x="4933" y="4076"/>
                  </a:lnTo>
                  <a:cubicBezTo>
                    <a:pt x="4939" y="4081"/>
                    <a:pt x="4945" y="4086"/>
                    <a:pt x="4950" y="4091"/>
                  </a:cubicBezTo>
                  <a:cubicBezTo>
                    <a:pt x="4952" y="4093"/>
                    <a:pt x="4953" y="4094"/>
                    <a:pt x="4955" y="4095"/>
                  </a:cubicBezTo>
                  <a:cubicBezTo>
                    <a:pt x="4955" y="4095"/>
                    <a:pt x="4955" y="4096"/>
                    <a:pt x="4955" y="4096"/>
                  </a:cubicBezTo>
                  <a:cubicBezTo>
                    <a:pt x="4969" y="4132"/>
                    <a:pt x="5003" y="4140"/>
                    <a:pt x="5022" y="4143"/>
                  </a:cubicBezTo>
                  <a:lnTo>
                    <a:pt x="5042" y="4148"/>
                  </a:lnTo>
                  <a:lnTo>
                    <a:pt x="5054" y="4131"/>
                  </a:lnTo>
                  <a:cubicBezTo>
                    <a:pt x="5056" y="4129"/>
                    <a:pt x="5058" y="4127"/>
                    <a:pt x="5060" y="4125"/>
                  </a:cubicBezTo>
                  <a:cubicBezTo>
                    <a:pt x="5069" y="4114"/>
                    <a:pt x="5085" y="4095"/>
                    <a:pt x="5081" y="4066"/>
                  </a:cubicBezTo>
                  <a:cubicBezTo>
                    <a:pt x="5081" y="4064"/>
                    <a:pt x="5082" y="4060"/>
                    <a:pt x="5090" y="4049"/>
                  </a:cubicBezTo>
                  <a:cubicBezTo>
                    <a:pt x="5095" y="4044"/>
                    <a:pt x="5101" y="4039"/>
                    <a:pt x="5109" y="4035"/>
                  </a:cubicBezTo>
                  <a:cubicBezTo>
                    <a:pt x="5109" y="4040"/>
                    <a:pt x="5109" y="4046"/>
                    <a:pt x="5109" y="4052"/>
                  </a:cubicBezTo>
                  <a:cubicBezTo>
                    <a:pt x="5108" y="4060"/>
                    <a:pt x="5110" y="4067"/>
                    <a:pt x="5111" y="4073"/>
                  </a:cubicBezTo>
                  <a:cubicBezTo>
                    <a:pt x="5111" y="4075"/>
                    <a:pt x="5111" y="4077"/>
                    <a:pt x="5111" y="4079"/>
                  </a:cubicBezTo>
                  <a:cubicBezTo>
                    <a:pt x="5112" y="4085"/>
                    <a:pt x="5113" y="4090"/>
                    <a:pt x="5114" y="4096"/>
                  </a:cubicBezTo>
                  <a:cubicBezTo>
                    <a:pt x="5115" y="4098"/>
                    <a:pt x="5116" y="4102"/>
                    <a:pt x="5116" y="4105"/>
                  </a:cubicBezTo>
                  <a:cubicBezTo>
                    <a:pt x="5105" y="4128"/>
                    <a:pt x="5106" y="4148"/>
                    <a:pt x="5107" y="4166"/>
                  </a:cubicBezTo>
                  <a:lnTo>
                    <a:pt x="5107" y="4173"/>
                  </a:lnTo>
                  <a:cubicBezTo>
                    <a:pt x="5107" y="4181"/>
                    <a:pt x="5106" y="4190"/>
                    <a:pt x="5105" y="4200"/>
                  </a:cubicBezTo>
                  <a:lnTo>
                    <a:pt x="5105" y="4206"/>
                  </a:lnTo>
                  <a:cubicBezTo>
                    <a:pt x="5104" y="4211"/>
                    <a:pt x="5104" y="4217"/>
                    <a:pt x="5103" y="4223"/>
                  </a:cubicBezTo>
                  <a:cubicBezTo>
                    <a:pt x="5102" y="4232"/>
                    <a:pt x="5101" y="4241"/>
                    <a:pt x="5100" y="4250"/>
                  </a:cubicBezTo>
                  <a:cubicBezTo>
                    <a:pt x="5100" y="4261"/>
                    <a:pt x="5104" y="4270"/>
                    <a:pt x="5106" y="4275"/>
                  </a:cubicBezTo>
                  <a:lnTo>
                    <a:pt x="5107" y="4277"/>
                  </a:lnTo>
                  <a:lnTo>
                    <a:pt x="5126" y="4330"/>
                  </a:lnTo>
                  <a:lnTo>
                    <a:pt x="5163" y="4288"/>
                  </a:lnTo>
                  <a:cubicBezTo>
                    <a:pt x="5167" y="4283"/>
                    <a:pt x="5171" y="4279"/>
                    <a:pt x="5175" y="4273"/>
                  </a:cubicBezTo>
                  <a:cubicBezTo>
                    <a:pt x="5182" y="4264"/>
                    <a:pt x="5189" y="4256"/>
                    <a:pt x="5196" y="4251"/>
                  </a:cubicBezTo>
                  <a:cubicBezTo>
                    <a:pt x="5203" y="4246"/>
                    <a:pt x="5215" y="4242"/>
                    <a:pt x="5226" y="4238"/>
                  </a:cubicBezTo>
                  <a:cubicBezTo>
                    <a:pt x="5228" y="4239"/>
                    <a:pt x="5229" y="4241"/>
                    <a:pt x="5230" y="4242"/>
                  </a:cubicBezTo>
                  <a:cubicBezTo>
                    <a:pt x="5234" y="4255"/>
                    <a:pt x="5236" y="4269"/>
                    <a:pt x="5239" y="4284"/>
                  </a:cubicBezTo>
                  <a:lnTo>
                    <a:pt x="5241" y="4299"/>
                  </a:lnTo>
                  <a:cubicBezTo>
                    <a:pt x="5246" y="4323"/>
                    <a:pt x="5257" y="4388"/>
                    <a:pt x="5329" y="4395"/>
                  </a:cubicBezTo>
                  <a:lnTo>
                    <a:pt x="5341" y="4397"/>
                  </a:lnTo>
                  <a:lnTo>
                    <a:pt x="5351" y="4389"/>
                  </a:lnTo>
                  <a:cubicBezTo>
                    <a:pt x="5374" y="4374"/>
                    <a:pt x="5388" y="4353"/>
                    <a:pt x="5392" y="4329"/>
                  </a:cubicBezTo>
                  <a:lnTo>
                    <a:pt x="5395" y="4329"/>
                  </a:lnTo>
                  <a:cubicBezTo>
                    <a:pt x="5397" y="4330"/>
                    <a:pt x="5400" y="4330"/>
                    <a:pt x="5402" y="4330"/>
                  </a:cubicBezTo>
                  <a:lnTo>
                    <a:pt x="5419" y="4330"/>
                  </a:lnTo>
                  <a:lnTo>
                    <a:pt x="5429" y="4316"/>
                  </a:lnTo>
                  <a:cubicBezTo>
                    <a:pt x="5431" y="4314"/>
                    <a:pt x="5433" y="4311"/>
                    <a:pt x="5436" y="4306"/>
                  </a:cubicBezTo>
                  <a:cubicBezTo>
                    <a:pt x="5450" y="4306"/>
                    <a:pt x="5463" y="4301"/>
                    <a:pt x="5471" y="4291"/>
                  </a:cubicBezTo>
                  <a:cubicBezTo>
                    <a:pt x="5480" y="4280"/>
                    <a:pt x="5483" y="4266"/>
                    <a:pt x="5480" y="4249"/>
                  </a:cubicBezTo>
                  <a:lnTo>
                    <a:pt x="5480" y="4247"/>
                  </a:lnTo>
                  <a:cubicBezTo>
                    <a:pt x="5479" y="4243"/>
                    <a:pt x="5478" y="4238"/>
                    <a:pt x="5477" y="4233"/>
                  </a:cubicBezTo>
                  <a:cubicBezTo>
                    <a:pt x="5471" y="4216"/>
                    <a:pt x="5466" y="4196"/>
                    <a:pt x="5466" y="4174"/>
                  </a:cubicBezTo>
                  <a:cubicBezTo>
                    <a:pt x="5466" y="4154"/>
                    <a:pt x="5456" y="4138"/>
                    <a:pt x="5448" y="4126"/>
                  </a:cubicBezTo>
                  <a:cubicBezTo>
                    <a:pt x="5446" y="4122"/>
                    <a:pt x="5443" y="4118"/>
                    <a:pt x="5442" y="4115"/>
                  </a:cubicBezTo>
                  <a:lnTo>
                    <a:pt x="5434" y="4100"/>
                  </a:lnTo>
                  <a:lnTo>
                    <a:pt x="5406" y="4095"/>
                  </a:lnTo>
                  <a:cubicBezTo>
                    <a:pt x="5396" y="4093"/>
                    <a:pt x="5387" y="4091"/>
                    <a:pt x="5377" y="4089"/>
                  </a:cubicBezTo>
                  <a:cubicBezTo>
                    <a:pt x="5376" y="4089"/>
                    <a:pt x="5376" y="4089"/>
                    <a:pt x="5375" y="4089"/>
                  </a:cubicBezTo>
                  <a:cubicBezTo>
                    <a:pt x="5375" y="4089"/>
                    <a:pt x="5375" y="4088"/>
                    <a:pt x="5375" y="4088"/>
                  </a:cubicBezTo>
                  <a:cubicBezTo>
                    <a:pt x="5372" y="4073"/>
                    <a:pt x="5365" y="4039"/>
                    <a:pt x="5329" y="4026"/>
                  </a:cubicBezTo>
                  <a:cubicBezTo>
                    <a:pt x="5321" y="4024"/>
                    <a:pt x="5313" y="4021"/>
                    <a:pt x="5304" y="4019"/>
                  </a:cubicBezTo>
                  <a:cubicBezTo>
                    <a:pt x="5307" y="4005"/>
                    <a:pt x="5303" y="3990"/>
                    <a:pt x="5292" y="3976"/>
                  </a:cubicBezTo>
                  <a:cubicBezTo>
                    <a:pt x="5289" y="3972"/>
                    <a:pt x="5286" y="3967"/>
                    <a:pt x="5282" y="3961"/>
                  </a:cubicBezTo>
                  <a:lnTo>
                    <a:pt x="5266" y="3971"/>
                  </a:lnTo>
                  <a:lnTo>
                    <a:pt x="5266" y="3971"/>
                  </a:lnTo>
                  <a:lnTo>
                    <a:pt x="5282" y="3960"/>
                  </a:lnTo>
                  <a:cubicBezTo>
                    <a:pt x="5280" y="3957"/>
                    <a:pt x="5278" y="3953"/>
                    <a:pt x="5276" y="3950"/>
                  </a:cubicBezTo>
                  <a:lnTo>
                    <a:pt x="5264" y="3932"/>
                  </a:lnTo>
                  <a:lnTo>
                    <a:pt x="5243" y="3935"/>
                  </a:lnTo>
                  <a:cubicBezTo>
                    <a:pt x="5238" y="3936"/>
                    <a:pt x="5235" y="3936"/>
                    <a:pt x="5232" y="3937"/>
                  </a:cubicBezTo>
                  <a:cubicBezTo>
                    <a:pt x="5238" y="3923"/>
                    <a:pt x="5238" y="3909"/>
                    <a:pt x="5237" y="3899"/>
                  </a:cubicBezTo>
                  <a:lnTo>
                    <a:pt x="5237" y="3888"/>
                  </a:lnTo>
                  <a:cubicBezTo>
                    <a:pt x="5237" y="3880"/>
                    <a:pt x="5237" y="3871"/>
                    <a:pt x="5237" y="3863"/>
                  </a:cubicBezTo>
                  <a:cubicBezTo>
                    <a:pt x="5237" y="3862"/>
                    <a:pt x="5238" y="3858"/>
                    <a:pt x="5239" y="3856"/>
                  </a:cubicBezTo>
                  <a:cubicBezTo>
                    <a:pt x="5240" y="3852"/>
                    <a:pt x="5242" y="3848"/>
                    <a:pt x="5243" y="3843"/>
                  </a:cubicBezTo>
                  <a:lnTo>
                    <a:pt x="5245" y="3834"/>
                  </a:lnTo>
                  <a:lnTo>
                    <a:pt x="5242" y="3825"/>
                  </a:lnTo>
                  <a:cubicBezTo>
                    <a:pt x="5241" y="3821"/>
                    <a:pt x="5239" y="3817"/>
                    <a:pt x="5238" y="3812"/>
                  </a:cubicBezTo>
                  <a:lnTo>
                    <a:pt x="5237" y="3810"/>
                  </a:lnTo>
                  <a:cubicBezTo>
                    <a:pt x="5233" y="3797"/>
                    <a:pt x="5228" y="3783"/>
                    <a:pt x="5225" y="3768"/>
                  </a:cubicBezTo>
                  <a:cubicBezTo>
                    <a:pt x="5225" y="3766"/>
                    <a:pt x="5226" y="3763"/>
                    <a:pt x="5230" y="3756"/>
                  </a:cubicBezTo>
                  <a:lnTo>
                    <a:pt x="5237" y="3743"/>
                  </a:lnTo>
                  <a:lnTo>
                    <a:pt x="5229" y="3721"/>
                  </a:lnTo>
                  <a:cubicBezTo>
                    <a:pt x="5228" y="3718"/>
                    <a:pt x="5227" y="3716"/>
                    <a:pt x="5226" y="3713"/>
                  </a:cubicBezTo>
                  <a:cubicBezTo>
                    <a:pt x="5241" y="3693"/>
                    <a:pt x="5245" y="3671"/>
                    <a:pt x="5238" y="3649"/>
                  </a:cubicBezTo>
                  <a:lnTo>
                    <a:pt x="5280" y="3610"/>
                  </a:lnTo>
                  <a:cubicBezTo>
                    <a:pt x="5308" y="3613"/>
                    <a:pt x="5335" y="3618"/>
                    <a:pt x="5360" y="3629"/>
                  </a:cubicBezTo>
                  <a:lnTo>
                    <a:pt x="5389" y="3643"/>
                  </a:lnTo>
                  <a:lnTo>
                    <a:pt x="5403" y="3615"/>
                  </a:lnTo>
                  <a:lnTo>
                    <a:pt x="5446" y="3658"/>
                  </a:lnTo>
                  <a:lnTo>
                    <a:pt x="5468" y="3674"/>
                  </a:lnTo>
                  <a:cubicBezTo>
                    <a:pt x="5471" y="3676"/>
                    <a:pt x="5473" y="3677"/>
                    <a:pt x="5475" y="3679"/>
                  </a:cubicBezTo>
                  <a:cubicBezTo>
                    <a:pt x="5482" y="3685"/>
                    <a:pt x="5490" y="3692"/>
                    <a:pt x="5499" y="3698"/>
                  </a:cubicBezTo>
                  <a:cubicBezTo>
                    <a:pt x="5513" y="3706"/>
                    <a:pt x="5526" y="3710"/>
                    <a:pt x="5539" y="3710"/>
                  </a:cubicBezTo>
                  <a:cubicBezTo>
                    <a:pt x="5540" y="3710"/>
                    <a:pt x="5541" y="3710"/>
                    <a:pt x="5542" y="3710"/>
                  </a:cubicBezTo>
                  <a:lnTo>
                    <a:pt x="5554" y="3726"/>
                  </a:lnTo>
                  <a:cubicBezTo>
                    <a:pt x="5554" y="3726"/>
                    <a:pt x="5598" y="3730"/>
                    <a:pt x="5604" y="3730"/>
                  </a:cubicBezTo>
                  <a:cubicBezTo>
                    <a:pt x="5599" y="3754"/>
                    <a:pt x="5607" y="3776"/>
                    <a:pt x="5627" y="3792"/>
                  </a:cubicBezTo>
                  <a:cubicBezTo>
                    <a:pt x="5626" y="3811"/>
                    <a:pt x="5634" y="3828"/>
                    <a:pt x="5649" y="3838"/>
                  </a:cubicBezTo>
                  <a:lnTo>
                    <a:pt x="5652" y="3841"/>
                  </a:lnTo>
                  <a:lnTo>
                    <a:pt x="5652" y="3843"/>
                  </a:lnTo>
                  <a:cubicBezTo>
                    <a:pt x="5652" y="3844"/>
                    <a:pt x="5651" y="3844"/>
                    <a:pt x="5651" y="3844"/>
                  </a:cubicBezTo>
                  <a:cubicBezTo>
                    <a:pt x="5648" y="3845"/>
                    <a:pt x="5645" y="3845"/>
                    <a:pt x="5642" y="3845"/>
                  </a:cubicBezTo>
                  <a:lnTo>
                    <a:pt x="5623" y="3845"/>
                  </a:lnTo>
                  <a:lnTo>
                    <a:pt x="5587" y="3845"/>
                  </a:lnTo>
                  <a:lnTo>
                    <a:pt x="5591" y="3881"/>
                  </a:lnTo>
                  <a:cubicBezTo>
                    <a:pt x="5591" y="3882"/>
                    <a:pt x="5591" y="3883"/>
                    <a:pt x="5591" y="3884"/>
                  </a:cubicBezTo>
                  <a:cubicBezTo>
                    <a:pt x="5591" y="3889"/>
                    <a:pt x="5591" y="3898"/>
                    <a:pt x="5595" y="3907"/>
                  </a:cubicBezTo>
                  <a:cubicBezTo>
                    <a:pt x="5596" y="3908"/>
                    <a:pt x="5598" y="3913"/>
                    <a:pt x="5598" y="3914"/>
                  </a:cubicBezTo>
                  <a:cubicBezTo>
                    <a:pt x="5592" y="3932"/>
                    <a:pt x="5597" y="3950"/>
                    <a:pt x="5601" y="3962"/>
                  </a:cubicBezTo>
                  <a:lnTo>
                    <a:pt x="5602" y="3967"/>
                  </a:lnTo>
                  <a:cubicBezTo>
                    <a:pt x="5608" y="3985"/>
                    <a:pt x="5625" y="3994"/>
                    <a:pt x="5639" y="3997"/>
                  </a:cubicBezTo>
                  <a:cubicBezTo>
                    <a:pt x="5644" y="3998"/>
                    <a:pt x="5649" y="3998"/>
                    <a:pt x="5653" y="3999"/>
                  </a:cubicBezTo>
                  <a:lnTo>
                    <a:pt x="5652" y="4003"/>
                  </a:lnTo>
                  <a:lnTo>
                    <a:pt x="5662" y="4017"/>
                  </a:lnTo>
                  <a:cubicBezTo>
                    <a:pt x="5670" y="4027"/>
                    <a:pt x="5673" y="4044"/>
                    <a:pt x="5670" y="4056"/>
                  </a:cubicBezTo>
                  <a:cubicBezTo>
                    <a:pt x="5667" y="4067"/>
                    <a:pt x="5664" y="4079"/>
                    <a:pt x="5662" y="4091"/>
                  </a:cubicBezTo>
                  <a:cubicBezTo>
                    <a:pt x="5659" y="4108"/>
                    <a:pt x="5662" y="4123"/>
                    <a:pt x="5671" y="4136"/>
                  </a:cubicBezTo>
                  <a:cubicBezTo>
                    <a:pt x="5668" y="4144"/>
                    <a:pt x="5665" y="4152"/>
                    <a:pt x="5661" y="4159"/>
                  </a:cubicBezTo>
                  <a:cubicBezTo>
                    <a:pt x="5658" y="4158"/>
                    <a:pt x="5655" y="4158"/>
                    <a:pt x="5652" y="4158"/>
                  </a:cubicBezTo>
                  <a:cubicBezTo>
                    <a:pt x="5636" y="4158"/>
                    <a:pt x="5624" y="4166"/>
                    <a:pt x="5617" y="4172"/>
                  </a:cubicBezTo>
                  <a:cubicBezTo>
                    <a:pt x="5609" y="4178"/>
                    <a:pt x="5601" y="4184"/>
                    <a:pt x="5591" y="4191"/>
                  </a:cubicBezTo>
                  <a:lnTo>
                    <a:pt x="5585" y="4195"/>
                  </a:lnTo>
                  <a:cubicBezTo>
                    <a:pt x="5563" y="4209"/>
                    <a:pt x="5556" y="4231"/>
                    <a:pt x="5563" y="4253"/>
                  </a:cubicBezTo>
                  <a:lnTo>
                    <a:pt x="5568" y="4265"/>
                  </a:lnTo>
                  <a:lnTo>
                    <a:pt x="5578" y="4270"/>
                  </a:lnTo>
                  <a:cubicBezTo>
                    <a:pt x="5578" y="4271"/>
                    <a:pt x="5579" y="4271"/>
                    <a:pt x="5580" y="4272"/>
                  </a:cubicBezTo>
                  <a:cubicBezTo>
                    <a:pt x="5585" y="4277"/>
                    <a:pt x="5597" y="4287"/>
                    <a:pt x="5614" y="4287"/>
                  </a:cubicBezTo>
                  <a:cubicBezTo>
                    <a:pt x="5615" y="4287"/>
                    <a:pt x="5617" y="4287"/>
                    <a:pt x="5618" y="4287"/>
                  </a:cubicBezTo>
                  <a:cubicBezTo>
                    <a:pt x="5626" y="4290"/>
                    <a:pt x="5634" y="4291"/>
                    <a:pt x="5643" y="4291"/>
                  </a:cubicBezTo>
                  <a:cubicBezTo>
                    <a:pt x="5655" y="4291"/>
                    <a:pt x="5665" y="4289"/>
                    <a:pt x="5675" y="4286"/>
                  </a:cubicBezTo>
                  <a:cubicBezTo>
                    <a:pt x="5679" y="4285"/>
                    <a:pt x="5685" y="4284"/>
                    <a:pt x="5689" y="4283"/>
                  </a:cubicBezTo>
                  <a:lnTo>
                    <a:pt x="5699" y="4283"/>
                  </a:lnTo>
                  <a:lnTo>
                    <a:pt x="5707" y="4277"/>
                  </a:lnTo>
                  <a:cubicBezTo>
                    <a:pt x="5708" y="4276"/>
                    <a:pt x="5710" y="4274"/>
                    <a:pt x="5711" y="4273"/>
                  </a:cubicBezTo>
                  <a:cubicBezTo>
                    <a:pt x="5712" y="4273"/>
                    <a:pt x="5713" y="4272"/>
                    <a:pt x="5713" y="4272"/>
                  </a:cubicBezTo>
                  <a:lnTo>
                    <a:pt x="5717" y="4279"/>
                  </a:lnTo>
                  <a:cubicBezTo>
                    <a:pt x="5733" y="4314"/>
                    <a:pt x="5749" y="4352"/>
                    <a:pt x="5754" y="4392"/>
                  </a:cubicBezTo>
                  <a:cubicBezTo>
                    <a:pt x="5756" y="4409"/>
                    <a:pt x="5761" y="4425"/>
                    <a:pt x="5766" y="4440"/>
                  </a:cubicBezTo>
                  <a:lnTo>
                    <a:pt x="5766" y="4441"/>
                  </a:lnTo>
                  <a:cubicBezTo>
                    <a:pt x="5767" y="4445"/>
                    <a:pt x="5769" y="4448"/>
                    <a:pt x="5770" y="4452"/>
                  </a:cubicBezTo>
                  <a:cubicBezTo>
                    <a:pt x="5772" y="4461"/>
                    <a:pt x="5778" y="4467"/>
                    <a:pt x="5782" y="4470"/>
                  </a:cubicBezTo>
                  <a:cubicBezTo>
                    <a:pt x="5783" y="4474"/>
                    <a:pt x="5785" y="4477"/>
                    <a:pt x="5787" y="4481"/>
                  </a:cubicBezTo>
                  <a:lnTo>
                    <a:pt x="5790" y="4488"/>
                  </a:lnTo>
                  <a:lnTo>
                    <a:pt x="5803" y="4514"/>
                  </a:lnTo>
                  <a:lnTo>
                    <a:pt x="5830" y="4505"/>
                  </a:lnTo>
                  <a:cubicBezTo>
                    <a:pt x="5864" y="4495"/>
                    <a:pt x="5910" y="4480"/>
                    <a:pt x="5940" y="4439"/>
                  </a:cubicBezTo>
                  <a:cubicBezTo>
                    <a:pt x="5957" y="4434"/>
                    <a:pt x="5973" y="4431"/>
                    <a:pt x="5990" y="4431"/>
                  </a:cubicBezTo>
                  <a:lnTo>
                    <a:pt x="5992" y="4431"/>
                  </a:lnTo>
                  <a:cubicBezTo>
                    <a:pt x="6021" y="4431"/>
                    <a:pt x="6036" y="4414"/>
                    <a:pt x="6045" y="4404"/>
                  </a:cubicBezTo>
                  <a:lnTo>
                    <a:pt x="6046" y="4403"/>
                  </a:lnTo>
                  <a:cubicBezTo>
                    <a:pt x="6047" y="4401"/>
                    <a:pt x="6049" y="4399"/>
                    <a:pt x="6051" y="4397"/>
                  </a:cubicBezTo>
                  <a:cubicBezTo>
                    <a:pt x="6051" y="4396"/>
                    <a:pt x="6051" y="4396"/>
                    <a:pt x="6051" y="4396"/>
                  </a:cubicBezTo>
                  <a:cubicBezTo>
                    <a:pt x="6057" y="4393"/>
                    <a:pt x="6063" y="4390"/>
                    <a:pt x="6069" y="4386"/>
                  </a:cubicBezTo>
                  <a:cubicBezTo>
                    <a:pt x="6070" y="4386"/>
                    <a:pt x="6071" y="4385"/>
                    <a:pt x="6072" y="4385"/>
                  </a:cubicBezTo>
                  <a:cubicBezTo>
                    <a:pt x="6080" y="4395"/>
                    <a:pt x="6094" y="4407"/>
                    <a:pt x="6114" y="4409"/>
                  </a:cubicBezTo>
                  <a:lnTo>
                    <a:pt x="6126" y="4410"/>
                  </a:lnTo>
                  <a:lnTo>
                    <a:pt x="6141" y="4399"/>
                  </a:lnTo>
                  <a:cubicBezTo>
                    <a:pt x="6154" y="4389"/>
                    <a:pt x="6165" y="4381"/>
                    <a:pt x="6174" y="4381"/>
                  </a:cubicBezTo>
                  <a:cubicBezTo>
                    <a:pt x="6176" y="4381"/>
                    <a:pt x="6179" y="4382"/>
                    <a:pt x="6183" y="4383"/>
                  </a:cubicBezTo>
                  <a:lnTo>
                    <a:pt x="6190" y="4386"/>
                  </a:lnTo>
                  <a:lnTo>
                    <a:pt x="6198" y="4385"/>
                  </a:lnTo>
                  <a:cubicBezTo>
                    <a:pt x="6203" y="4385"/>
                    <a:pt x="6219" y="4385"/>
                    <a:pt x="6229" y="4371"/>
                  </a:cubicBezTo>
                  <a:cubicBezTo>
                    <a:pt x="6231" y="4368"/>
                    <a:pt x="6234" y="4366"/>
                    <a:pt x="6236" y="4363"/>
                  </a:cubicBezTo>
                  <a:cubicBezTo>
                    <a:pt x="6246" y="4352"/>
                    <a:pt x="6259" y="4338"/>
                    <a:pt x="6263" y="4319"/>
                  </a:cubicBezTo>
                  <a:cubicBezTo>
                    <a:pt x="6264" y="4310"/>
                    <a:pt x="6267" y="4305"/>
                    <a:pt x="6278" y="4298"/>
                  </a:cubicBezTo>
                  <a:cubicBezTo>
                    <a:pt x="6279" y="4297"/>
                    <a:pt x="6281" y="4296"/>
                    <a:pt x="6283" y="4295"/>
                  </a:cubicBezTo>
                  <a:cubicBezTo>
                    <a:pt x="6288" y="4292"/>
                    <a:pt x="6294" y="4289"/>
                    <a:pt x="6301" y="4283"/>
                  </a:cubicBezTo>
                  <a:cubicBezTo>
                    <a:pt x="6305" y="4279"/>
                    <a:pt x="6309" y="4274"/>
                    <a:pt x="6312" y="4270"/>
                  </a:cubicBezTo>
                  <a:cubicBezTo>
                    <a:pt x="6317" y="4268"/>
                    <a:pt x="6321" y="4266"/>
                    <a:pt x="6325" y="4262"/>
                  </a:cubicBezTo>
                  <a:cubicBezTo>
                    <a:pt x="6338" y="4252"/>
                    <a:pt x="6340" y="4238"/>
                    <a:pt x="6341" y="4231"/>
                  </a:cubicBezTo>
                  <a:lnTo>
                    <a:pt x="6341" y="4229"/>
                  </a:lnTo>
                  <a:cubicBezTo>
                    <a:pt x="6342" y="4228"/>
                    <a:pt x="6342" y="4227"/>
                    <a:pt x="6342" y="4226"/>
                  </a:cubicBezTo>
                  <a:cubicBezTo>
                    <a:pt x="6382" y="4225"/>
                    <a:pt x="6384" y="4187"/>
                    <a:pt x="6385" y="4167"/>
                  </a:cubicBezTo>
                  <a:lnTo>
                    <a:pt x="6386" y="4156"/>
                  </a:lnTo>
                  <a:lnTo>
                    <a:pt x="6379" y="4146"/>
                  </a:lnTo>
                  <a:cubicBezTo>
                    <a:pt x="6375" y="4141"/>
                    <a:pt x="6375" y="4140"/>
                    <a:pt x="6388" y="4121"/>
                  </a:cubicBezTo>
                  <a:cubicBezTo>
                    <a:pt x="6391" y="4117"/>
                    <a:pt x="6394" y="4114"/>
                    <a:pt x="6396" y="4110"/>
                  </a:cubicBezTo>
                  <a:lnTo>
                    <a:pt x="6404" y="4098"/>
                  </a:lnTo>
                  <a:lnTo>
                    <a:pt x="6401" y="4085"/>
                  </a:lnTo>
                  <a:cubicBezTo>
                    <a:pt x="6400" y="4083"/>
                    <a:pt x="6400" y="4081"/>
                    <a:pt x="6400" y="4079"/>
                  </a:cubicBezTo>
                  <a:cubicBezTo>
                    <a:pt x="6397" y="4068"/>
                    <a:pt x="6394" y="4052"/>
                    <a:pt x="6382" y="4037"/>
                  </a:cubicBezTo>
                  <a:cubicBezTo>
                    <a:pt x="6385" y="4031"/>
                    <a:pt x="6389" y="4019"/>
                    <a:pt x="6383" y="4006"/>
                  </a:cubicBezTo>
                  <a:cubicBezTo>
                    <a:pt x="6382" y="4004"/>
                    <a:pt x="6383" y="3998"/>
                    <a:pt x="6383" y="3994"/>
                  </a:cubicBezTo>
                  <a:cubicBezTo>
                    <a:pt x="6383" y="3986"/>
                    <a:pt x="6383" y="3975"/>
                    <a:pt x="6380" y="3963"/>
                  </a:cubicBezTo>
                  <a:cubicBezTo>
                    <a:pt x="6383" y="3960"/>
                    <a:pt x="6386" y="3957"/>
                    <a:pt x="6388" y="3954"/>
                  </a:cubicBezTo>
                  <a:cubicBezTo>
                    <a:pt x="6397" y="3941"/>
                    <a:pt x="6400" y="3926"/>
                    <a:pt x="6396" y="3910"/>
                  </a:cubicBezTo>
                  <a:lnTo>
                    <a:pt x="6395" y="3905"/>
                  </a:lnTo>
                  <a:cubicBezTo>
                    <a:pt x="6393" y="3894"/>
                    <a:pt x="6391" y="3881"/>
                    <a:pt x="6383" y="3868"/>
                  </a:cubicBezTo>
                  <a:cubicBezTo>
                    <a:pt x="6405" y="3860"/>
                    <a:pt x="6420" y="3843"/>
                    <a:pt x="6426" y="3819"/>
                  </a:cubicBezTo>
                  <a:cubicBezTo>
                    <a:pt x="6427" y="3818"/>
                    <a:pt x="6427" y="3817"/>
                    <a:pt x="6427" y="3817"/>
                  </a:cubicBezTo>
                  <a:cubicBezTo>
                    <a:pt x="6435" y="3813"/>
                    <a:pt x="6440" y="3807"/>
                    <a:pt x="6444" y="3803"/>
                  </a:cubicBezTo>
                  <a:lnTo>
                    <a:pt x="6461" y="3788"/>
                  </a:lnTo>
                  <a:lnTo>
                    <a:pt x="6453" y="3768"/>
                  </a:lnTo>
                  <a:cubicBezTo>
                    <a:pt x="6483" y="3754"/>
                    <a:pt x="6495" y="3726"/>
                    <a:pt x="6484" y="3694"/>
                  </a:cubicBezTo>
                  <a:cubicBezTo>
                    <a:pt x="6482" y="3688"/>
                    <a:pt x="6482" y="3686"/>
                    <a:pt x="6482" y="3685"/>
                  </a:cubicBezTo>
                  <a:cubicBezTo>
                    <a:pt x="6482" y="3680"/>
                    <a:pt x="6483" y="3673"/>
                    <a:pt x="6484" y="3666"/>
                  </a:cubicBezTo>
                  <a:lnTo>
                    <a:pt x="6485" y="3662"/>
                  </a:lnTo>
                  <a:lnTo>
                    <a:pt x="6488" y="3655"/>
                  </a:lnTo>
                  <a:lnTo>
                    <a:pt x="6490" y="3630"/>
                  </a:lnTo>
                  <a:lnTo>
                    <a:pt x="6463" y="3585"/>
                  </a:lnTo>
                  <a:lnTo>
                    <a:pt x="6459" y="3582"/>
                  </a:lnTo>
                  <a:cubicBezTo>
                    <a:pt x="6448" y="3573"/>
                    <a:pt x="6435" y="3569"/>
                    <a:pt x="6421" y="3569"/>
                  </a:cubicBezTo>
                  <a:cubicBezTo>
                    <a:pt x="6416" y="3569"/>
                    <a:pt x="6411" y="3569"/>
                    <a:pt x="6406" y="3570"/>
                  </a:cubicBezTo>
                  <a:lnTo>
                    <a:pt x="6406" y="3558"/>
                  </a:lnTo>
                  <a:lnTo>
                    <a:pt x="6391" y="3548"/>
                  </a:lnTo>
                  <a:cubicBezTo>
                    <a:pt x="6385" y="3544"/>
                    <a:pt x="6379" y="3540"/>
                    <a:pt x="6373" y="3536"/>
                  </a:cubicBezTo>
                  <a:lnTo>
                    <a:pt x="6371" y="3535"/>
                  </a:lnTo>
                  <a:cubicBezTo>
                    <a:pt x="6351" y="3520"/>
                    <a:pt x="6328" y="3504"/>
                    <a:pt x="6299" y="3494"/>
                  </a:cubicBezTo>
                  <a:cubicBezTo>
                    <a:pt x="6292" y="3492"/>
                    <a:pt x="6284" y="3486"/>
                    <a:pt x="6276" y="3480"/>
                  </a:cubicBezTo>
                  <a:cubicBezTo>
                    <a:pt x="6271" y="3477"/>
                    <a:pt x="6267" y="3474"/>
                    <a:pt x="6262" y="3470"/>
                  </a:cubicBezTo>
                  <a:cubicBezTo>
                    <a:pt x="6255" y="3466"/>
                    <a:pt x="6249" y="3462"/>
                    <a:pt x="6242" y="3458"/>
                  </a:cubicBezTo>
                  <a:lnTo>
                    <a:pt x="6238" y="3455"/>
                  </a:lnTo>
                  <a:cubicBezTo>
                    <a:pt x="6229" y="3449"/>
                    <a:pt x="6221" y="3443"/>
                    <a:pt x="6212" y="3438"/>
                  </a:cubicBezTo>
                  <a:cubicBezTo>
                    <a:pt x="6206" y="3434"/>
                    <a:pt x="6201" y="3431"/>
                    <a:pt x="6195" y="3428"/>
                  </a:cubicBezTo>
                  <a:cubicBezTo>
                    <a:pt x="6193" y="3427"/>
                    <a:pt x="6191" y="3426"/>
                    <a:pt x="6189" y="3425"/>
                  </a:cubicBezTo>
                  <a:cubicBezTo>
                    <a:pt x="6189" y="3414"/>
                    <a:pt x="6187" y="3405"/>
                    <a:pt x="6182" y="3397"/>
                  </a:cubicBezTo>
                  <a:lnTo>
                    <a:pt x="6178" y="3384"/>
                  </a:lnTo>
                  <a:cubicBezTo>
                    <a:pt x="6177" y="3380"/>
                    <a:pt x="6176" y="3375"/>
                    <a:pt x="6174" y="3371"/>
                  </a:cubicBezTo>
                  <a:cubicBezTo>
                    <a:pt x="6174" y="3369"/>
                    <a:pt x="6173" y="3366"/>
                    <a:pt x="6172" y="3365"/>
                  </a:cubicBezTo>
                  <a:cubicBezTo>
                    <a:pt x="6173" y="3363"/>
                    <a:pt x="6175" y="3359"/>
                    <a:pt x="6176" y="3357"/>
                  </a:cubicBezTo>
                  <a:cubicBezTo>
                    <a:pt x="6178" y="3353"/>
                    <a:pt x="6180" y="3349"/>
                    <a:pt x="6182" y="3344"/>
                  </a:cubicBezTo>
                  <a:lnTo>
                    <a:pt x="6193" y="3318"/>
                  </a:lnTo>
                  <a:lnTo>
                    <a:pt x="6169" y="3303"/>
                  </a:lnTo>
                  <a:cubicBezTo>
                    <a:pt x="6167" y="3302"/>
                    <a:pt x="6165" y="3301"/>
                    <a:pt x="6163" y="3300"/>
                  </a:cubicBezTo>
                  <a:cubicBezTo>
                    <a:pt x="6159" y="3297"/>
                    <a:pt x="6154" y="3294"/>
                    <a:pt x="6149" y="3291"/>
                  </a:cubicBezTo>
                  <a:cubicBezTo>
                    <a:pt x="6147" y="3277"/>
                    <a:pt x="6142" y="3265"/>
                    <a:pt x="6138" y="3255"/>
                  </a:cubicBezTo>
                  <a:cubicBezTo>
                    <a:pt x="6138" y="3254"/>
                    <a:pt x="6137" y="3252"/>
                    <a:pt x="6137" y="3251"/>
                  </a:cubicBezTo>
                  <a:cubicBezTo>
                    <a:pt x="6150" y="3249"/>
                    <a:pt x="6166" y="3245"/>
                    <a:pt x="6181" y="3230"/>
                  </a:cubicBezTo>
                  <a:lnTo>
                    <a:pt x="6194" y="3237"/>
                  </a:lnTo>
                  <a:lnTo>
                    <a:pt x="6194" y="3200"/>
                  </a:lnTo>
                  <a:cubicBezTo>
                    <a:pt x="6201" y="3196"/>
                    <a:pt x="6210" y="3190"/>
                    <a:pt x="6218" y="3184"/>
                  </a:cubicBezTo>
                  <a:cubicBezTo>
                    <a:pt x="6229" y="3176"/>
                    <a:pt x="6232" y="3164"/>
                    <a:pt x="6234" y="3157"/>
                  </a:cubicBezTo>
                  <a:lnTo>
                    <a:pt x="6268" y="3140"/>
                  </a:lnTo>
                  <a:lnTo>
                    <a:pt x="6242" y="3129"/>
                  </a:lnTo>
                  <a:cubicBezTo>
                    <a:pt x="6242" y="3128"/>
                    <a:pt x="6243" y="3126"/>
                    <a:pt x="6244" y="3125"/>
                  </a:cubicBezTo>
                  <a:cubicBezTo>
                    <a:pt x="6247" y="3120"/>
                    <a:pt x="6248" y="3118"/>
                    <a:pt x="6249" y="3118"/>
                  </a:cubicBezTo>
                  <a:cubicBezTo>
                    <a:pt x="6249" y="3118"/>
                    <a:pt x="6249" y="3119"/>
                    <a:pt x="6249" y="3119"/>
                  </a:cubicBezTo>
                  <a:cubicBezTo>
                    <a:pt x="6294" y="3117"/>
                    <a:pt x="6310" y="3100"/>
                    <a:pt x="6318" y="3068"/>
                  </a:cubicBezTo>
                  <a:cubicBezTo>
                    <a:pt x="6331" y="3066"/>
                    <a:pt x="6342" y="3062"/>
                    <a:pt x="6351" y="3058"/>
                  </a:cubicBezTo>
                  <a:cubicBezTo>
                    <a:pt x="6355" y="3057"/>
                    <a:pt x="6358" y="3056"/>
                    <a:pt x="6362" y="3055"/>
                  </a:cubicBezTo>
                  <a:lnTo>
                    <a:pt x="6374" y="3051"/>
                  </a:lnTo>
                  <a:cubicBezTo>
                    <a:pt x="6374" y="3051"/>
                    <a:pt x="6384" y="3035"/>
                    <a:pt x="6386" y="3032"/>
                  </a:cubicBezTo>
                  <a:cubicBezTo>
                    <a:pt x="6390" y="3025"/>
                    <a:pt x="6395" y="3017"/>
                    <a:pt x="6399" y="3009"/>
                  </a:cubicBezTo>
                  <a:cubicBezTo>
                    <a:pt x="6403" y="3001"/>
                    <a:pt x="6404" y="2993"/>
                    <a:pt x="6404" y="2988"/>
                  </a:cubicBezTo>
                  <a:cubicBezTo>
                    <a:pt x="6404" y="2986"/>
                    <a:pt x="6405" y="2985"/>
                    <a:pt x="6405" y="2984"/>
                  </a:cubicBezTo>
                  <a:cubicBezTo>
                    <a:pt x="6406" y="2983"/>
                    <a:pt x="6408" y="2982"/>
                    <a:pt x="6409" y="2981"/>
                  </a:cubicBezTo>
                  <a:cubicBezTo>
                    <a:pt x="6411" y="2986"/>
                    <a:pt x="6413" y="2991"/>
                    <a:pt x="6417" y="2996"/>
                  </a:cubicBezTo>
                  <a:cubicBezTo>
                    <a:pt x="6419" y="2999"/>
                    <a:pt x="6423" y="3005"/>
                    <a:pt x="6424" y="3008"/>
                  </a:cubicBezTo>
                  <a:cubicBezTo>
                    <a:pt x="6424" y="3022"/>
                    <a:pt x="6428" y="3035"/>
                    <a:pt x="6436" y="3046"/>
                  </a:cubicBezTo>
                  <a:cubicBezTo>
                    <a:pt x="6433" y="3060"/>
                    <a:pt x="6433" y="3083"/>
                    <a:pt x="6455" y="3101"/>
                  </a:cubicBezTo>
                  <a:close/>
                  <a:moveTo>
                    <a:pt x="4460" y="499"/>
                  </a:moveTo>
                  <a:lnTo>
                    <a:pt x="4460" y="499"/>
                  </a:lnTo>
                  <a:cubicBezTo>
                    <a:pt x="4458" y="500"/>
                    <a:pt x="4457" y="500"/>
                    <a:pt x="4457" y="500"/>
                  </a:cubicBezTo>
                  <a:cubicBezTo>
                    <a:pt x="4457" y="500"/>
                    <a:pt x="4456" y="499"/>
                    <a:pt x="4455" y="497"/>
                  </a:cubicBezTo>
                  <a:lnTo>
                    <a:pt x="4453" y="495"/>
                  </a:lnTo>
                  <a:cubicBezTo>
                    <a:pt x="4452" y="494"/>
                    <a:pt x="4451" y="493"/>
                    <a:pt x="4450" y="491"/>
                  </a:cubicBezTo>
                  <a:lnTo>
                    <a:pt x="4467" y="495"/>
                  </a:lnTo>
                  <a:lnTo>
                    <a:pt x="4468" y="497"/>
                  </a:lnTo>
                  <a:lnTo>
                    <a:pt x="4460" y="499"/>
                  </a:lnTo>
                  <a:close/>
                </a:path>
              </a:pathLst>
            </a:custGeom>
            <a:pattFill prst="wdUpDiag">
              <a:fgClr>
                <a:schemeClr val="bg1"/>
              </a:fgClr>
              <a:bgClr>
                <a:schemeClr val="bg1">
                  <a:lumMod val="95000"/>
                </a:schemeClr>
              </a:bgClr>
            </a:patt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CH"/>
            </a:p>
          </p:txBody>
        </p:sp>
      </p:grpSp>
      <p:sp>
        <p:nvSpPr>
          <p:cNvPr id="249" name="Textfeld 248"/>
          <p:cNvSpPr txBox="1"/>
          <p:nvPr/>
        </p:nvSpPr>
        <p:spPr>
          <a:xfrm>
            <a:off x="1226456" y="5458856"/>
            <a:ext cx="936104" cy="11285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</a:pPr>
            <a:r>
              <a:rPr lang="de-CH" sz="1300"/>
              <a:t>D</a:t>
            </a:r>
          </a:p>
          <a:p>
            <a:pPr>
              <a:lnSpc>
                <a:spcPts val="2200"/>
              </a:lnSpc>
            </a:pPr>
            <a:r>
              <a:rPr lang="de-CH" sz="1300"/>
              <a:t>F</a:t>
            </a:r>
          </a:p>
          <a:p>
            <a:pPr>
              <a:lnSpc>
                <a:spcPts val="2200"/>
              </a:lnSpc>
            </a:pPr>
            <a:r>
              <a:rPr lang="de-CH" sz="1300"/>
              <a:t>I</a:t>
            </a:r>
          </a:p>
          <a:p>
            <a:pPr>
              <a:lnSpc>
                <a:spcPts val="2200"/>
              </a:lnSpc>
            </a:pPr>
            <a:r>
              <a:rPr lang="de-CH" sz="1300"/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39529604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586A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>
                <a:solidFill>
                  <a:srgbClr val="B2C3D4"/>
                </a:solidFill>
              </a:rPr>
              <a:t>Plurilinguismo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/>
              <a:t>Il Parlamento delibera ed emana leggi nelle tre lingue</a:t>
            </a:r>
            <a:br>
              <a:rPr lang="it-CH" noProof="0" dirty="0"/>
            </a:br>
            <a:r>
              <a:rPr lang="it-CH" noProof="0" dirty="0"/>
              <a:t>ufficiali della Confederazione: tedesco, francese e italiano.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solidFill>
                  <a:schemeClr val="bg1"/>
                </a:solidFill>
              </a:rPr>
              <a:t>Dicembre 2024</a:t>
            </a:r>
            <a:endParaRPr lang="de-CH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83</a:t>
            </a:fld>
            <a:endParaRPr lang="de-CH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8CCB25E-E7BB-8440-7287-F703FB6F6D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9000" y="3209795"/>
            <a:ext cx="2615282" cy="33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876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53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528" y="2343600"/>
            <a:ext cx="9149586" cy="438355"/>
          </a:xfrm>
        </p:spPr>
        <p:txBody>
          <a:bodyPr/>
          <a:lstStyle/>
          <a:p>
            <a:r>
              <a:rPr lang="it-CH" noProof="0" dirty="0">
                <a:solidFill>
                  <a:schemeClr val="bg1"/>
                </a:solidFill>
              </a:rPr>
              <a:t>Parlamento e democrazia diretta</a:t>
            </a:r>
            <a:endParaRPr lang="it-CH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84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467996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Parlamento e democrazia diretta</a:t>
            </a:r>
            <a:endParaRPr lang="it-CH" noProof="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noProof="0" dirty="0">
                <a:solidFill>
                  <a:srgbClr val="000000"/>
                </a:solidFill>
              </a:rPr>
              <a:t>In Svizzera non è il Parlamento ad avere l'ultima parola, bensì il Popolo alle urne. Oltre al diritto di eleggere esso dispone di altri tre strumenti politici.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85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810320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Parlamento e democrazia diretta</a:t>
            </a:r>
            <a:endParaRPr lang="it-CH" noProof="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Referendum obbligatorio</a:t>
            </a:r>
          </a:p>
          <a:p>
            <a:endParaRPr lang="it-CH" noProof="0" dirty="0"/>
          </a:p>
          <a:p>
            <a:r>
              <a:rPr lang="it-CH" noProof="0" dirty="0"/>
              <a:t>Le revisioni della Costituzione federale e altre decisioni di particolare importanza devono essere sottoposte al voto popolare. Tali progetti richiedono la maggioranza di Popolo</a:t>
            </a:r>
            <a:br>
              <a:rPr lang="it-CH" noProof="0" dirty="0"/>
            </a:br>
            <a:r>
              <a:rPr lang="it-CH" noProof="0" dirty="0"/>
              <a:t>e Cantoni.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86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2186063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EE1A77CB-FE63-C68C-006B-DBAE76867A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2907685"/>
              </p:ext>
            </p:extLst>
          </p:nvPr>
        </p:nvGraphicFramePr>
        <p:xfrm>
          <a:off x="464574" y="755580"/>
          <a:ext cx="11248050" cy="5062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87</a:t>
            </a:fld>
            <a:endParaRPr lang="de-CH"/>
          </a:p>
        </p:txBody>
      </p:sp>
      <p:sp>
        <p:nvSpPr>
          <p:cNvPr id="51" name="Freeform 49"/>
          <p:cNvSpPr>
            <a:spLocks/>
          </p:cNvSpPr>
          <p:nvPr/>
        </p:nvSpPr>
        <p:spPr bwMode="auto">
          <a:xfrm>
            <a:off x="576161" y="6390146"/>
            <a:ext cx="252413" cy="114300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solidFill>
            <a:srgbClr val="C8282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52" name="Freeform 50"/>
          <p:cNvSpPr>
            <a:spLocks/>
          </p:cNvSpPr>
          <p:nvPr/>
        </p:nvSpPr>
        <p:spPr bwMode="auto">
          <a:xfrm>
            <a:off x="576161" y="6174246"/>
            <a:ext cx="252413" cy="114300"/>
          </a:xfrm>
          <a:custGeom>
            <a:avLst/>
            <a:gdLst>
              <a:gd name="T0" fmla="*/ 0 w 265"/>
              <a:gd name="T1" fmla="*/ 120 h 120"/>
              <a:gd name="T2" fmla="*/ 0 w 265"/>
              <a:gd name="T3" fmla="*/ 120 h 120"/>
              <a:gd name="T4" fmla="*/ 265 w 265"/>
              <a:gd name="T5" fmla="*/ 120 h 120"/>
              <a:gd name="T6" fmla="*/ 265 w 265"/>
              <a:gd name="T7" fmla="*/ 0 h 120"/>
              <a:gd name="T8" fmla="*/ 0 w 265"/>
              <a:gd name="T9" fmla="*/ 0 h 120"/>
              <a:gd name="T10" fmla="*/ 0 w 265"/>
              <a:gd name="T11" fmla="*/ 1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0">
                <a:moveTo>
                  <a:pt x="0" y="120"/>
                </a:moveTo>
                <a:lnTo>
                  <a:pt x="0" y="120"/>
                </a:lnTo>
                <a:lnTo>
                  <a:pt x="265" y="120"/>
                </a:lnTo>
                <a:lnTo>
                  <a:pt x="265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00973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53" name="Freeform 51"/>
          <p:cNvSpPr>
            <a:spLocks/>
          </p:cNvSpPr>
          <p:nvPr/>
        </p:nvSpPr>
        <p:spPr bwMode="auto">
          <a:xfrm>
            <a:off x="576161" y="5958346"/>
            <a:ext cx="252413" cy="114300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54" name="Rechteck 53"/>
          <p:cNvSpPr/>
          <p:nvPr/>
        </p:nvSpPr>
        <p:spPr>
          <a:xfrm>
            <a:off x="352852" y="1022764"/>
            <a:ext cx="3654916" cy="7517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Referendum obbligatori </a:t>
            </a:r>
          </a:p>
          <a:p>
            <a:r>
              <a:rPr lang="it-IT" noProof="0" dirty="0"/>
              <a:t>Oggetti in votazione 1921–2023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962819" y="5920157"/>
            <a:ext cx="1100734" cy="654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it-CH" sz="1300" dirty="0"/>
              <a:t>Totale</a:t>
            </a:r>
          </a:p>
          <a:p>
            <a:pPr>
              <a:lnSpc>
                <a:spcPts val="1700"/>
              </a:lnSpc>
            </a:pPr>
            <a:r>
              <a:rPr lang="it-CH" sz="1300" dirty="0"/>
              <a:t>Accettati</a:t>
            </a:r>
          </a:p>
          <a:p>
            <a:pPr>
              <a:lnSpc>
                <a:spcPts val="1700"/>
              </a:lnSpc>
            </a:pPr>
            <a:r>
              <a:rPr lang="it-CH" sz="1300" dirty="0"/>
              <a:t>Respinti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06DF24-99E1-99DB-EF0F-1C861D4DB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6005180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Parlamento e democrazia diretta</a:t>
            </a:r>
            <a:endParaRPr lang="it-CH" noProof="0" dirty="0">
              <a:solidFill>
                <a:schemeClr val="bg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Iniziativa popolare</a:t>
            </a:r>
          </a:p>
          <a:p>
            <a:endParaRPr lang="it-CH" noProof="0" dirty="0"/>
          </a:p>
          <a:p>
            <a:r>
              <a:rPr lang="it-CH" spc="20" noProof="0" dirty="0"/>
              <a:t>100 000 aventi diritto di voto possono chiedere una modifica </a:t>
            </a:r>
            <a:r>
              <a:rPr lang="it-CH" noProof="0" dirty="0"/>
              <a:t>della Costituzione federale che, per essere accettata, necessita della maggioranza dei votanti e della maggioranza dei Cantoni.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88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187263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618359A2-8C1B-69DB-FD43-075495F3D5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5791348"/>
              </p:ext>
            </p:extLst>
          </p:nvPr>
        </p:nvGraphicFramePr>
        <p:xfrm>
          <a:off x="464574" y="755580"/>
          <a:ext cx="11248050" cy="5062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89</a:t>
            </a:fld>
            <a:endParaRPr lang="de-CH"/>
          </a:p>
        </p:txBody>
      </p:sp>
      <p:sp>
        <p:nvSpPr>
          <p:cNvPr id="51" name="Freeform 49"/>
          <p:cNvSpPr>
            <a:spLocks/>
          </p:cNvSpPr>
          <p:nvPr/>
        </p:nvSpPr>
        <p:spPr bwMode="auto">
          <a:xfrm>
            <a:off x="576161" y="6390146"/>
            <a:ext cx="252413" cy="114300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solidFill>
            <a:srgbClr val="C8282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52" name="Freeform 50"/>
          <p:cNvSpPr>
            <a:spLocks/>
          </p:cNvSpPr>
          <p:nvPr/>
        </p:nvSpPr>
        <p:spPr bwMode="auto">
          <a:xfrm>
            <a:off x="576161" y="6174246"/>
            <a:ext cx="252413" cy="114300"/>
          </a:xfrm>
          <a:custGeom>
            <a:avLst/>
            <a:gdLst>
              <a:gd name="T0" fmla="*/ 0 w 265"/>
              <a:gd name="T1" fmla="*/ 120 h 120"/>
              <a:gd name="T2" fmla="*/ 0 w 265"/>
              <a:gd name="T3" fmla="*/ 120 h 120"/>
              <a:gd name="T4" fmla="*/ 265 w 265"/>
              <a:gd name="T5" fmla="*/ 120 h 120"/>
              <a:gd name="T6" fmla="*/ 265 w 265"/>
              <a:gd name="T7" fmla="*/ 0 h 120"/>
              <a:gd name="T8" fmla="*/ 0 w 265"/>
              <a:gd name="T9" fmla="*/ 0 h 120"/>
              <a:gd name="T10" fmla="*/ 0 w 265"/>
              <a:gd name="T11" fmla="*/ 1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0">
                <a:moveTo>
                  <a:pt x="0" y="120"/>
                </a:moveTo>
                <a:lnTo>
                  <a:pt x="0" y="120"/>
                </a:lnTo>
                <a:lnTo>
                  <a:pt x="265" y="120"/>
                </a:lnTo>
                <a:lnTo>
                  <a:pt x="265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00973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53" name="Freeform 51"/>
          <p:cNvSpPr>
            <a:spLocks/>
          </p:cNvSpPr>
          <p:nvPr/>
        </p:nvSpPr>
        <p:spPr bwMode="auto">
          <a:xfrm>
            <a:off x="576161" y="5958346"/>
            <a:ext cx="252413" cy="114300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54" name="Rechteck 53"/>
          <p:cNvSpPr/>
          <p:nvPr/>
        </p:nvSpPr>
        <p:spPr>
          <a:xfrm>
            <a:off x="352852" y="1022764"/>
            <a:ext cx="3654916" cy="7517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Iniziative popolari</a:t>
            </a:r>
          </a:p>
          <a:p>
            <a:r>
              <a:rPr lang="it-IT" noProof="0" dirty="0"/>
              <a:t>Oggetti in votazione 1921–2023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962819" y="5920157"/>
            <a:ext cx="1100734" cy="654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it-CH" sz="1300" dirty="0"/>
              <a:t>Totale</a:t>
            </a:r>
          </a:p>
          <a:p>
            <a:pPr>
              <a:lnSpc>
                <a:spcPts val="1700"/>
              </a:lnSpc>
            </a:pPr>
            <a:r>
              <a:rPr lang="it-CH" sz="1300" dirty="0"/>
              <a:t>Accettati</a:t>
            </a:r>
          </a:p>
          <a:p>
            <a:pPr>
              <a:lnSpc>
                <a:spcPts val="1700"/>
              </a:lnSpc>
            </a:pPr>
            <a:r>
              <a:rPr lang="it-CH" sz="1300" dirty="0"/>
              <a:t>Respinti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4339733" y="294556"/>
            <a:ext cx="1108195" cy="108000"/>
          </a:xfrm>
        </p:spPr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4827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AC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noProof="0" dirty="0"/>
              <a:t>Consiglio degli Stati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>
                <a:solidFill>
                  <a:srgbClr val="F6E6C9"/>
                </a:solidFill>
              </a:rPr>
              <a:t>Il Consiglio degli Stati è la Camera alta.</a:t>
            </a:r>
          </a:p>
          <a:p>
            <a:r>
              <a:rPr lang="it-IT" noProof="0" dirty="0">
                <a:solidFill>
                  <a:srgbClr val="F6E6C9"/>
                </a:solidFill>
              </a:rPr>
              <a:t>Conta 46 membri e rappresenta i Cantoni</a:t>
            </a:r>
            <a:r>
              <a:rPr lang="it-IT" noProof="0">
                <a:solidFill>
                  <a:srgbClr val="F6E6C9"/>
                </a:solidFill>
              </a:rPr>
              <a:t>, </a:t>
            </a:r>
            <a:br>
              <a:rPr lang="it-IT" noProof="0">
                <a:solidFill>
                  <a:srgbClr val="F6E6C9"/>
                </a:solidFill>
              </a:rPr>
            </a:br>
            <a:r>
              <a:rPr lang="it-IT" noProof="0">
                <a:solidFill>
                  <a:srgbClr val="F6E6C9"/>
                </a:solidFill>
              </a:rPr>
              <a:t>chiamati </a:t>
            </a:r>
            <a:r>
              <a:rPr lang="it-IT" noProof="0" dirty="0">
                <a:solidFill>
                  <a:srgbClr val="F6E6C9"/>
                </a:solidFill>
              </a:rPr>
              <a:t>tradizionalmente anche «Stati».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it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</a:t>
            </a:fld>
            <a:endParaRPr lang="de-CH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230197B-ACB4-A19B-72D1-9E5789EEF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042" y="4293096"/>
            <a:ext cx="5047200" cy="183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6585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CH" dirty="0"/>
              <a:t>Parlamento e democrazia diretta</a:t>
            </a:r>
            <a:r>
              <a:rPr lang="it-CH" noProof="0" dirty="0">
                <a:solidFill>
                  <a:schemeClr val="bg1"/>
                </a:solidFill>
              </a:rPr>
              <a:t> e democrazia diretta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CH" dirty="0"/>
              <a:t>Referendum facoltativo</a:t>
            </a:r>
          </a:p>
          <a:p>
            <a:endParaRPr lang="it-CH" noProof="0" dirty="0"/>
          </a:p>
          <a:p>
            <a:r>
              <a:rPr lang="it-CH" spc="20" noProof="0" dirty="0">
                <a:solidFill>
                  <a:srgbClr val="000000"/>
                </a:solidFill>
              </a:rPr>
              <a:t>Una legge votata dal Parlamento e determinati decreti possono essere combattuti mediante un referendum: occorrono 50 000 aventi diritto di voto o 8 Cantoni.</a:t>
            </a:r>
            <a:endParaRPr lang="it-CH" noProof="0" dirty="0">
              <a:solidFill>
                <a:srgbClr val="000000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90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933671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B822487-0992-F31F-D5F0-83BA71B359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7239327"/>
              </p:ext>
            </p:extLst>
          </p:nvPr>
        </p:nvGraphicFramePr>
        <p:xfrm>
          <a:off x="464574" y="755580"/>
          <a:ext cx="11248050" cy="5062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t>91</a:t>
            </a:fld>
            <a:endParaRPr lang="de-CH"/>
          </a:p>
        </p:txBody>
      </p:sp>
      <p:sp>
        <p:nvSpPr>
          <p:cNvPr id="51" name="Freeform 49"/>
          <p:cNvSpPr>
            <a:spLocks/>
          </p:cNvSpPr>
          <p:nvPr/>
        </p:nvSpPr>
        <p:spPr bwMode="auto">
          <a:xfrm>
            <a:off x="576161" y="6390146"/>
            <a:ext cx="252413" cy="114300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solidFill>
            <a:srgbClr val="C82828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52" name="Freeform 50"/>
          <p:cNvSpPr>
            <a:spLocks/>
          </p:cNvSpPr>
          <p:nvPr/>
        </p:nvSpPr>
        <p:spPr bwMode="auto">
          <a:xfrm>
            <a:off x="576161" y="6174246"/>
            <a:ext cx="252413" cy="114300"/>
          </a:xfrm>
          <a:custGeom>
            <a:avLst/>
            <a:gdLst>
              <a:gd name="T0" fmla="*/ 0 w 265"/>
              <a:gd name="T1" fmla="*/ 120 h 120"/>
              <a:gd name="T2" fmla="*/ 0 w 265"/>
              <a:gd name="T3" fmla="*/ 120 h 120"/>
              <a:gd name="T4" fmla="*/ 265 w 265"/>
              <a:gd name="T5" fmla="*/ 120 h 120"/>
              <a:gd name="T6" fmla="*/ 265 w 265"/>
              <a:gd name="T7" fmla="*/ 0 h 120"/>
              <a:gd name="T8" fmla="*/ 0 w 265"/>
              <a:gd name="T9" fmla="*/ 0 h 120"/>
              <a:gd name="T10" fmla="*/ 0 w 265"/>
              <a:gd name="T11" fmla="*/ 120 h 1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0">
                <a:moveTo>
                  <a:pt x="0" y="120"/>
                </a:moveTo>
                <a:lnTo>
                  <a:pt x="0" y="120"/>
                </a:lnTo>
                <a:lnTo>
                  <a:pt x="265" y="120"/>
                </a:lnTo>
                <a:lnTo>
                  <a:pt x="265" y="0"/>
                </a:lnTo>
                <a:lnTo>
                  <a:pt x="0" y="0"/>
                </a:lnTo>
                <a:lnTo>
                  <a:pt x="0" y="120"/>
                </a:lnTo>
                <a:close/>
              </a:path>
            </a:pathLst>
          </a:custGeom>
          <a:solidFill>
            <a:srgbClr val="00973A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53" name="Freeform 51"/>
          <p:cNvSpPr>
            <a:spLocks/>
          </p:cNvSpPr>
          <p:nvPr/>
        </p:nvSpPr>
        <p:spPr bwMode="auto">
          <a:xfrm>
            <a:off x="576161" y="5958346"/>
            <a:ext cx="252413" cy="114300"/>
          </a:xfrm>
          <a:custGeom>
            <a:avLst/>
            <a:gdLst>
              <a:gd name="T0" fmla="*/ 0 w 265"/>
              <a:gd name="T1" fmla="*/ 121 h 121"/>
              <a:gd name="T2" fmla="*/ 0 w 265"/>
              <a:gd name="T3" fmla="*/ 121 h 121"/>
              <a:gd name="T4" fmla="*/ 265 w 265"/>
              <a:gd name="T5" fmla="*/ 121 h 121"/>
              <a:gd name="T6" fmla="*/ 265 w 265"/>
              <a:gd name="T7" fmla="*/ 0 h 121"/>
              <a:gd name="T8" fmla="*/ 0 w 265"/>
              <a:gd name="T9" fmla="*/ 0 h 121"/>
              <a:gd name="T10" fmla="*/ 0 w 265"/>
              <a:gd name="T11" fmla="*/ 121 h 1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5" h="121">
                <a:moveTo>
                  <a:pt x="0" y="121"/>
                </a:moveTo>
                <a:lnTo>
                  <a:pt x="0" y="121"/>
                </a:lnTo>
                <a:lnTo>
                  <a:pt x="265" y="121"/>
                </a:lnTo>
                <a:lnTo>
                  <a:pt x="265" y="0"/>
                </a:lnTo>
                <a:lnTo>
                  <a:pt x="0" y="0"/>
                </a:lnTo>
                <a:lnTo>
                  <a:pt x="0" y="121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CH"/>
          </a:p>
        </p:txBody>
      </p:sp>
      <p:sp>
        <p:nvSpPr>
          <p:cNvPr id="54" name="Rechteck 53"/>
          <p:cNvSpPr/>
          <p:nvPr/>
        </p:nvSpPr>
        <p:spPr>
          <a:xfrm>
            <a:off x="352852" y="1022764"/>
            <a:ext cx="3294876" cy="7517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noProof="0" dirty="0"/>
              <a:t>Referendum facoltativi</a:t>
            </a:r>
          </a:p>
          <a:p>
            <a:r>
              <a:rPr lang="it-IT" noProof="0" dirty="0"/>
              <a:t>Oggetti in votazione 1921–2023</a:t>
            </a:r>
          </a:p>
        </p:txBody>
      </p:sp>
      <p:sp>
        <p:nvSpPr>
          <p:cNvPr id="55" name="Textfeld 54"/>
          <p:cNvSpPr txBox="1"/>
          <p:nvPr/>
        </p:nvSpPr>
        <p:spPr>
          <a:xfrm>
            <a:off x="962819" y="5920157"/>
            <a:ext cx="1100734" cy="6540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700"/>
              </a:lnSpc>
            </a:pPr>
            <a:r>
              <a:rPr lang="it-CH" sz="1300" dirty="0"/>
              <a:t>Totale</a:t>
            </a:r>
          </a:p>
          <a:p>
            <a:pPr>
              <a:lnSpc>
                <a:spcPts val="1700"/>
              </a:lnSpc>
            </a:pPr>
            <a:r>
              <a:rPr lang="it-CH" sz="1300" dirty="0"/>
              <a:t>Accettati</a:t>
            </a:r>
          </a:p>
          <a:p>
            <a:pPr>
              <a:lnSpc>
                <a:spcPts val="1700"/>
              </a:lnSpc>
            </a:pPr>
            <a:r>
              <a:rPr lang="it-CH" sz="1300" dirty="0"/>
              <a:t>Respinti</a:t>
            </a:r>
          </a:p>
        </p:txBody>
      </p:sp>
      <p:sp>
        <p:nvSpPr>
          <p:cNvPr id="11" name="Datumsplatzhalter 3"/>
          <p:cNvSpPr>
            <a:spLocks noGrp="1"/>
          </p:cNvSpPr>
          <p:nvPr>
            <p:ph type="dt" sz="half" idx="10"/>
          </p:nvPr>
        </p:nvSpPr>
        <p:spPr>
          <a:xfrm>
            <a:off x="4339733" y="294556"/>
            <a:ext cx="1108195" cy="108000"/>
          </a:xfrm>
        </p:spPr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41109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1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79"/>
            <a:ext cx="12192000" cy="6856441"/>
          </a:xfrm>
        </p:spPr>
      </p:pic>
      <p:sp>
        <p:nvSpPr>
          <p:cNvPr id="11" name="Datumsplatzhalter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92</a:t>
            </a:fld>
            <a:endParaRPr lang="de-CH"/>
          </a:p>
        </p:txBody>
      </p:sp>
      <p:grpSp>
        <p:nvGrpSpPr>
          <p:cNvPr id="4" name="Gruppieren 3"/>
          <p:cNvGrpSpPr/>
          <p:nvPr/>
        </p:nvGrpSpPr>
        <p:grpSpPr>
          <a:xfrm>
            <a:off x="575767" y="325512"/>
            <a:ext cx="180000" cy="66799"/>
            <a:chOff x="575767" y="325512"/>
            <a:chExt cx="180000" cy="66799"/>
          </a:xfrm>
        </p:grpSpPr>
        <p:cxnSp>
          <p:nvCxnSpPr>
            <p:cNvPr id="5" name="Gerader Verbinder 4"/>
            <p:cNvCxnSpPr/>
            <p:nvPr userDrawn="1"/>
          </p:nvCxnSpPr>
          <p:spPr>
            <a:xfrm>
              <a:off x="575767" y="3255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r Verbinder 5"/>
            <p:cNvCxnSpPr/>
            <p:nvPr userDrawn="1"/>
          </p:nvCxnSpPr>
          <p:spPr>
            <a:xfrm>
              <a:off x="575767" y="358912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r Verbinder 6"/>
            <p:cNvCxnSpPr/>
            <p:nvPr userDrawn="1"/>
          </p:nvCxnSpPr>
          <p:spPr>
            <a:xfrm>
              <a:off x="575767" y="392311"/>
              <a:ext cx="180000" cy="0"/>
            </a:xfrm>
            <a:prstGeom prst="line">
              <a:avLst/>
            </a:prstGeom>
            <a:ln w="508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hteck 7">
            <a:hlinkClick r:id="rId4" action="ppaction://hlinksldjump"/>
          </p:cNvPr>
          <p:cNvSpPr/>
          <p:nvPr/>
        </p:nvSpPr>
        <p:spPr>
          <a:xfrm>
            <a:off x="479376" y="260648"/>
            <a:ext cx="360040" cy="201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Textfeld 8"/>
          <p:cNvSpPr txBox="1"/>
          <p:nvPr/>
        </p:nvSpPr>
        <p:spPr>
          <a:xfrm>
            <a:off x="11208567" y="413934"/>
            <a:ext cx="39954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e-CH" sz="700" spc="10" baseline="0" dirty="0">
                <a:solidFill>
                  <a:schemeClr val="bg1"/>
                </a:solidFill>
              </a:rPr>
              <a:t>di 94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66EB10CD-E1E4-F863-8120-FB4972D60B50}"/>
              </a:ext>
            </a:extLst>
          </p:cNvPr>
          <p:cNvSpPr txBox="1"/>
          <p:nvPr/>
        </p:nvSpPr>
        <p:spPr>
          <a:xfrm>
            <a:off x="2459641" y="294556"/>
            <a:ext cx="1188088" cy="2276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it-IT" sz="700" spc="10" baseline="0" dirty="0">
                <a:solidFill>
                  <a:schemeClr val="bg1"/>
                </a:solidFill>
              </a:rPr>
              <a:t>Servizi del Parlamento</a:t>
            </a:r>
          </a:p>
          <a:p>
            <a:pPr algn="l">
              <a:lnSpc>
                <a:spcPct val="110000"/>
              </a:lnSpc>
            </a:pPr>
            <a:r>
              <a:rPr lang="it-IT" sz="700" spc="10" baseline="0" dirty="0">
                <a:solidFill>
                  <a:schemeClr val="bg1"/>
                </a:solidFill>
              </a:rPr>
              <a:t>Il Parlamento svizzero</a:t>
            </a:r>
            <a:endParaRPr lang="de-CH" sz="700" spc="1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531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58528" y="2622550"/>
            <a:ext cx="8534016" cy="1621129"/>
          </a:xfrm>
        </p:spPr>
        <p:txBody>
          <a:bodyPr/>
          <a:lstStyle/>
          <a:p>
            <a:r>
              <a:rPr lang="it-IT" sz="4800" noProof="0" dirty="0"/>
              <a:t>Grazie per la</a:t>
            </a:r>
            <a:br>
              <a:rPr lang="it-IT" sz="4800" noProof="0" dirty="0"/>
            </a:br>
            <a:r>
              <a:rPr lang="it-IT" sz="4800" noProof="0" dirty="0"/>
              <a:t>vostra attenzione</a:t>
            </a:r>
            <a:endParaRPr lang="it-CH" sz="4800" noProof="0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Dicembre 2024</a:t>
            </a:r>
            <a:endParaRPr lang="de-CH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D730BF-EB96-2A08-8C58-F70EDD4CE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de-CH" smtClean="0"/>
              <a:pPr/>
              <a:t>93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161534427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Parlament">
      <a:dk1>
        <a:sysClr val="windowText" lastClr="000000"/>
      </a:dk1>
      <a:lt1>
        <a:sysClr val="window" lastClr="FFFFFF"/>
      </a:lt1>
      <a:dk2>
        <a:srgbClr val="1E1E1E"/>
      </a:dk2>
      <a:lt2>
        <a:srgbClr val="D2D2D2"/>
      </a:lt2>
      <a:accent1>
        <a:srgbClr val="C84628"/>
      </a:accent1>
      <a:accent2>
        <a:srgbClr val="DD6F55"/>
      </a:accent2>
      <a:accent3>
        <a:srgbClr val="317873"/>
      </a:accent3>
      <a:accent4>
        <a:srgbClr val="28DC78"/>
      </a:accent4>
      <a:accent5>
        <a:srgbClr val="969696"/>
      </a:accent5>
      <a:accent6>
        <a:srgbClr val="B4B4B4"/>
      </a:accent6>
      <a:hlink>
        <a:srgbClr val="1E1E1E"/>
      </a:hlink>
      <a:folHlink>
        <a:srgbClr val="1E1E1E"/>
      </a:folHlink>
    </a:clrScheme>
    <a:fontScheme name="Parlament Arial Nova">
      <a:majorFont>
        <a:latin typeface="Arial Nova Light"/>
        <a:ea typeface=""/>
        <a:cs typeface=""/>
      </a:majorFont>
      <a:minorFont>
        <a:latin typeface="Arial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 Parlament V00.potx" id="{B96DF451-A661-45AE-968A-F3BEEB9D255B}" vid="{4184E696-CA42-4B7A-9E3D-1499DAE42632}"/>
    </a:ext>
  </a:extLst>
</a:theme>
</file>

<file path=ppt/theme/theme2.xml><?xml version="1.0" encoding="utf-8"?>
<a:theme xmlns:a="http://schemas.openxmlformats.org/drawingml/2006/main" name="Office Theme">
  <a:themeElements>
    <a:clrScheme name="Parlament">
      <a:dk1>
        <a:sysClr val="windowText" lastClr="000000"/>
      </a:dk1>
      <a:lt1>
        <a:sysClr val="window" lastClr="FFFFFF"/>
      </a:lt1>
      <a:dk2>
        <a:srgbClr val="1E1E1E"/>
      </a:dk2>
      <a:lt2>
        <a:srgbClr val="D2D2D2"/>
      </a:lt2>
      <a:accent1>
        <a:srgbClr val="C84628"/>
      </a:accent1>
      <a:accent2>
        <a:srgbClr val="DD6F55"/>
      </a:accent2>
      <a:accent3>
        <a:srgbClr val="384D44"/>
      </a:accent3>
      <a:accent4>
        <a:srgbClr val="28DC78"/>
      </a:accent4>
      <a:accent5>
        <a:srgbClr val="969696"/>
      </a:accent5>
      <a:accent6>
        <a:srgbClr val="B4B4B4"/>
      </a:accent6>
      <a:hlink>
        <a:srgbClr val="1E1E1E"/>
      </a:hlink>
      <a:folHlink>
        <a:srgbClr val="1E1E1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arlament">
      <a:dk1>
        <a:sysClr val="windowText" lastClr="000000"/>
      </a:dk1>
      <a:lt1>
        <a:sysClr val="window" lastClr="FFFFFF"/>
      </a:lt1>
      <a:dk2>
        <a:srgbClr val="1E1E1E"/>
      </a:dk2>
      <a:lt2>
        <a:srgbClr val="D2D2D2"/>
      </a:lt2>
      <a:accent1>
        <a:srgbClr val="C84628"/>
      </a:accent1>
      <a:accent2>
        <a:srgbClr val="DD6F55"/>
      </a:accent2>
      <a:accent3>
        <a:srgbClr val="384D44"/>
      </a:accent3>
      <a:accent4>
        <a:srgbClr val="28DC78"/>
      </a:accent4>
      <a:accent5>
        <a:srgbClr val="969696"/>
      </a:accent5>
      <a:accent6>
        <a:srgbClr val="B4B4B4"/>
      </a:accent6>
      <a:hlink>
        <a:srgbClr val="1E1E1E"/>
      </a:hlink>
      <a:folHlink>
        <a:srgbClr val="1E1E1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8" ma:contentTypeDescription="Ein neues Dokument erstellen." ma:contentTypeScope="" ma:versionID="9c227ad3ab8d826471e210bb857ebfda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2a0acd45fe6cc66a06723547185abeb0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E684FB-021A-42E1-9288-46799B23E51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79E3C6C-ECE8-4966-A561-F16EC4DC3B30}">
  <ds:schemaRefs>
    <ds:schemaRef ds:uri="http://schemas.microsoft.com/office/2006/documentManagement/types"/>
    <ds:schemaRef ds:uri="http://purl.org/dc/elements/1.1/"/>
    <ds:schemaRef ds:uri="ddbb5bef-3279-45d6-b453-02c80695981c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  <ds:schemaRef ds:uri="bc24777f-78b6-4f3c-a73a-d5fa08e4d537"/>
    <ds:schemaRef ds:uri="c9077d15-72ed-4fec-bcfe-3472729e9195"/>
  </ds:schemaRefs>
</ds:datastoreItem>
</file>

<file path=customXml/itemProps3.xml><?xml version="1.0" encoding="utf-8"?>
<ds:datastoreItem xmlns:ds="http://schemas.openxmlformats.org/officeDocument/2006/customXml" ds:itemID="{E2EC4816-6EC2-4C7B-AA86-92580C91BB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077d15-72ed-4fec-bcfe-3472729e9195"/>
    <ds:schemaRef ds:uri="bc24777f-78b6-4f3c-a73a-d5fa08e4d53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4284</Words>
  <Application>Microsoft Office PowerPoint</Application>
  <PresentationFormat>Breitbild</PresentationFormat>
  <Paragraphs>807</Paragraphs>
  <Slides>93</Slides>
  <Notes>93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93</vt:i4>
      </vt:variant>
    </vt:vector>
  </HeadingPairs>
  <TitlesOfParts>
    <vt:vector size="97" baseType="lpstr">
      <vt:lpstr>Arial</vt:lpstr>
      <vt:lpstr>Arial Nova Light</vt:lpstr>
      <vt:lpstr>Wingdings</vt:lpstr>
      <vt:lpstr>Benutzerdefiniertes Design</vt:lpstr>
      <vt:lpstr>Il Parlamento svizzero</vt:lpstr>
      <vt:lpstr>Indice</vt:lpstr>
      <vt:lpstr>Chi è il Parlamento?</vt:lpstr>
      <vt:lpstr>PowerPoint-Präsentation</vt:lpstr>
      <vt:lpstr>Consiglio nazionale</vt:lpstr>
      <vt:lpstr>Consiglio nazionale</vt:lpstr>
      <vt:lpstr>PowerPoint-Präsentation</vt:lpstr>
      <vt:lpstr>PowerPoint-Präsentation</vt:lpstr>
      <vt:lpstr>Consiglio degli Stati</vt:lpstr>
      <vt:lpstr>Consiglio degli Stati</vt:lpstr>
      <vt:lpstr>PowerPoint-Präsentation</vt:lpstr>
      <vt:lpstr>PowerPoint-Präsentation</vt:lpstr>
      <vt:lpstr>Due Camere dotate degli stessi poteri </vt:lpstr>
      <vt:lpstr>Due Camere dotate degli stessi poteri </vt:lpstr>
      <vt:lpstr>PowerPoint-Präsentation</vt:lpstr>
      <vt:lpstr>PowerPoint-Präsentation</vt:lpstr>
      <vt:lpstr>Sala del Consiglio nazionale</vt:lpstr>
      <vt:lpstr>Sala del Consiglio degli Stati</vt:lpstr>
      <vt:lpstr>Composizione</vt:lpstr>
      <vt:lpstr>Partiti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Quali sono i compiti del Parlamento?</vt:lpstr>
      <vt:lpstr>PowerPoint-Präsentation</vt:lpstr>
      <vt:lpstr>Quali sono i compiti del Parlamento?</vt:lpstr>
      <vt:lpstr>PowerPoint-Präsentation</vt:lpstr>
      <vt:lpstr>Quali sono i compiti del Parlamento?</vt:lpstr>
      <vt:lpstr>PowerPoint-Präsentation</vt:lpstr>
      <vt:lpstr>Quali sono i compiti del Parlamento?</vt:lpstr>
      <vt:lpstr>PowerPoint-Präsentation</vt:lpstr>
      <vt:lpstr>Come lavora il Parlamento?</vt:lpstr>
      <vt:lpstr>PowerPoint-Präsentation</vt:lpstr>
      <vt:lpstr>PowerPoint-Präsentation</vt:lpstr>
      <vt:lpstr>Sessioni</vt:lpstr>
      <vt:lpstr>PowerPoint-Präsentation</vt:lpstr>
      <vt:lpstr>PowerPoint-Präsentation</vt:lpstr>
      <vt:lpstr>Commissioni e delegazioni</vt:lpstr>
      <vt:lpstr>Commissioni e delegazioni</vt:lpstr>
      <vt:lpstr>Commissioni e delegazioni</vt:lpstr>
      <vt:lpstr>Commissioni e delegazioni</vt:lpstr>
      <vt:lpstr>Commissioni e delegazioni</vt:lpstr>
      <vt:lpstr>Interventi parlamentari</vt:lpstr>
      <vt:lpstr>Interventi parlamentari</vt:lpstr>
      <vt:lpstr>PowerPoint-Präsentation</vt:lpstr>
      <vt:lpstr>PowerPoint-Präsentation</vt:lpstr>
      <vt:lpstr>Sistema di milizia</vt:lpstr>
      <vt:lpstr>Assistenza e preventivo</vt:lpstr>
      <vt:lpstr>Assistenza e preventivo</vt:lpstr>
      <vt:lpstr>Che potere ha il Parlamento?</vt:lpstr>
      <vt:lpstr>Rapporti fra Parlamento e Governo</vt:lpstr>
      <vt:lpstr>PowerPoint-Präsentation</vt:lpstr>
      <vt:lpstr>PowerPoint-Präsentation</vt:lpstr>
      <vt:lpstr>Rapporti fra Parlamento e Governo</vt:lpstr>
      <vt:lpstr>Rapporti fra Parlamento e Governo</vt:lpstr>
      <vt:lpstr>Rapporti fra Parlamento e Governo</vt:lpstr>
      <vt:lpstr>PowerPoint-Präsentation</vt:lpstr>
      <vt:lpstr>PowerPoint-Präsentation</vt:lpstr>
      <vt:lpstr>Il Parlamento nella struttura federalista della Svizzera</vt:lpstr>
      <vt:lpstr>PowerPoint-Präsentation</vt:lpstr>
      <vt:lpstr>Il Parlamento nella struttura federalista della Svizzera</vt:lpstr>
      <vt:lpstr>Il Parlamento nella struttura federalista della Svizzera</vt:lpstr>
      <vt:lpstr>Plurilinguismo</vt:lpstr>
      <vt:lpstr>Plurilinguismo</vt:lpstr>
      <vt:lpstr>PowerPoint-Präsentation</vt:lpstr>
      <vt:lpstr>Plurilinguismo</vt:lpstr>
      <vt:lpstr>Parlamento e democrazia diretta</vt:lpstr>
      <vt:lpstr>Parlamento e democrazia diretta</vt:lpstr>
      <vt:lpstr>Parlamento e democrazia diretta</vt:lpstr>
      <vt:lpstr>PowerPoint-Präsentation</vt:lpstr>
      <vt:lpstr>Parlamento e democrazia diretta</vt:lpstr>
      <vt:lpstr>PowerPoint-Präsentation</vt:lpstr>
      <vt:lpstr>Parlamento e democrazia diretta e democrazia diretta</vt:lpstr>
      <vt:lpstr>PowerPoint-Präsentation</vt:lpstr>
      <vt:lpstr>PowerPoint-Präsentation</vt:lpstr>
      <vt:lpstr>Grazie per la vostra attenzione</vt:lpstr>
    </vt:vector>
  </TitlesOfParts>
  <Company>VORLAGENBAUER.ch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Korrekturen bis und mit Oktober 2022</dc:title>
  <dc:creator>Jonny Wüthrich</dc:creator>
  <cp:lastModifiedBy>Michael Drechsel</cp:lastModifiedBy>
  <cp:revision>488</cp:revision>
  <cp:lastPrinted>2020-02-27T07:32:19Z</cp:lastPrinted>
  <dcterms:created xsi:type="dcterms:W3CDTF">2014-01-21T17:34:46Z</dcterms:created>
  <dcterms:modified xsi:type="dcterms:W3CDTF">2024-12-10T15:00:00Z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